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20"/>
  </p:notesMasterIdLst>
  <p:handoutMasterIdLst>
    <p:handoutMasterId r:id="rId21"/>
  </p:handoutMasterIdLst>
  <p:sldIdLst>
    <p:sldId id="332" r:id="rId5"/>
    <p:sldId id="316" r:id="rId6"/>
    <p:sldId id="713" r:id="rId7"/>
    <p:sldId id="726" r:id="rId8"/>
    <p:sldId id="724" r:id="rId9"/>
    <p:sldId id="725" r:id="rId10"/>
    <p:sldId id="723" r:id="rId11"/>
    <p:sldId id="727" r:id="rId12"/>
    <p:sldId id="729" r:id="rId13"/>
    <p:sldId id="728" r:id="rId14"/>
    <p:sldId id="730" r:id="rId15"/>
    <p:sldId id="732" r:id="rId16"/>
    <p:sldId id="731" r:id="rId17"/>
    <p:sldId id="514" r:id="rId18"/>
    <p:sldId id="405" r:id="rId19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73032-27C5-47C3-BE01-5BC6C262FE5A}">
          <p14:sldIdLst>
            <p14:sldId id="332"/>
            <p14:sldId id="316"/>
          </p14:sldIdLst>
        </p14:section>
        <p14:section name="Rappel" id="{81C3703A-5B92-42A3-A6AF-D7F3901F4370}">
          <p14:sldIdLst>
            <p14:sldId id="713"/>
            <p14:sldId id="726"/>
            <p14:sldId id="724"/>
            <p14:sldId id="725"/>
          </p14:sldIdLst>
        </p14:section>
        <p14:section name="Policy Gradient" id="{5ECEC72C-F74B-4110-A1EE-2D14158B33A6}">
          <p14:sldIdLst>
            <p14:sldId id="723"/>
            <p14:sldId id="727"/>
            <p14:sldId id="729"/>
            <p14:sldId id="728"/>
            <p14:sldId id="730"/>
            <p14:sldId id="732"/>
            <p14:sldId id="731"/>
          </p14:sldIdLst>
        </p14:section>
        <p14:section name="Imitation Learning" id="{31DD3CC8-C6BE-4FA5-B912-F76771F6CA45}">
          <p14:sldIdLst>
            <p14:sldId id="51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0058F-D60C-40F2-BDAC-587A7FE305E2}" v="101" dt="2023-01-26T12:24:28.12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6" autoAdjust="0"/>
    <p:restoredTop sz="59226" autoAdjust="0"/>
  </p:normalViewPr>
  <p:slideViewPr>
    <p:cSldViewPr snapToGrid="0">
      <p:cViewPr varScale="1">
        <p:scale>
          <a:sx n="54" d="100"/>
          <a:sy n="54" d="100"/>
        </p:scale>
        <p:origin x="109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93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09012A8F-8C42-457B-9C30-CF9D505DBD18}"/>
    <pc:docChg chg="undo custSel addSld delSld modSld addSection modSection">
      <pc:chgData name="Froduald Kabanza" userId="edf393d0-642b-4b9e-8c75-f62133241689" providerId="ADAL" clId="{09012A8F-8C42-457B-9C30-CF9D505DBD18}" dt="2022-03-10T22:23:04.609" v="953" actId="478"/>
      <pc:docMkLst>
        <pc:docMk/>
      </pc:docMkLst>
      <pc:sldChg chg="addSp delSp modSp add del mod modNotesTx">
        <pc:chgData name="Froduald Kabanza" userId="edf393d0-642b-4b9e-8c75-f62133241689" providerId="ADAL" clId="{09012A8F-8C42-457B-9C30-CF9D505DBD18}" dt="2022-03-10T22:19:35.621" v="946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09012A8F-8C42-457B-9C30-CF9D505DBD18}" dt="2022-03-10T22:14:13.913" v="770" actId="20577"/>
          <ac:spMkLst>
            <pc:docMk/>
            <pc:sldMk cId="1745173593" sldId="27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13:00.417" v="634" actId="1076"/>
          <ac:spMkLst>
            <pc:docMk/>
            <pc:sldMk cId="1745173593" sldId="277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07:38.446" v="435" actId="478"/>
          <ac:spMkLst>
            <pc:docMk/>
            <pc:sldMk cId="1745173593" sldId="277"/>
            <ac:spMk id="8" creationId="{227F2D00-59C6-4951-9107-CE55C32E9409}"/>
          </ac:spMkLst>
        </pc:spChg>
        <pc:spChg chg="add mod">
          <ac:chgData name="Froduald Kabanza" userId="edf393d0-642b-4b9e-8c75-f62133241689" providerId="ADAL" clId="{09012A8F-8C42-457B-9C30-CF9D505DBD18}" dt="2022-03-10T22:19:35.621" v="946" actId="20577"/>
          <ac:spMkLst>
            <pc:docMk/>
            <pc:sldMk cId="1745173593" sldId="277"/>
            <ac:spMk id="16" creationId="{3F2F2BDD-7CDF-4236-9C0D-7786BE621F51}"/>
          </ac:spMkLst>
        </pc:spChg>
        <pc:grpChg chg="add mod">
          <ac:chgData name="Froduald Kabanza" userId="edf393d0-642b-4b9e-8c75-f62133241689" providerId="ADAL" clId="{09012A8F-8C42-457B-9C30-CF9D505DBD18}" dt="2022-03-10T22:13:00.417" v="634" actId="1076"/>
          <ac:grpSpMkLst>
            <pc:docMk/>
            <pc:sldMk cId="1745173593" sldId="277"/>
            <ac:grpSpMk id="9" creationId="{AED6EAF6-7CE7-42EA-ADAE-A6E114773F6A}"/>
          </ac:grpSpMkLst>
        </pc:grpChg>
        <pc:picChg chg="del">
          <ac:chgData name="Froduald Kabanza" userId="edf393d0-642b-4b9e-8c75-f62133241689" providerId="ADAL" clId="{09012A8F-8C42-457B-9C30-CF9D505DBD18}" dt="2022-03-10T22:08:53.274" v="446" actId="478"/>
          <ac:picMkLst>
            <pc:docMk/>
            <pc:sldMk cId="1745173593" sldId="277"/>
            <ac:picMk id="3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5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9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09012A8F-8C42-457B-9C30-CF9D505DBD18}" dt="2022-03-10T22:15:11.582" v="813" actId="478"/>
          <ac:picMkLst>
            <pc:docMk/>
            <pc:sldMk cId="1745173593" sldId="277"/>
            <ac:picMk id="22" creationId="{00000000-0000-0000-0000-000000000000}"/>
          </ac:picMkLst>
        </pc:picChg>
      </pc:sldChg>
      <pc:sldChg chg="modSp">
        <pc:chgData name="Froduald Kabanza" userId="edf393d0-642b-4b9e-8c75-f62133241689" providerId="ADAL" clId="{09012A8F-8C42-457B-9C30-CF9D505DBD18}" dt="2022-03-10T21:47:56.491" v="15" actId="14100"/>
        <pc:sldMkLst>
          <pc:docMk/>
          <pc:sldMk cId="0" sldId="342"/>
        </pc:sldMkLst>
        <pc:spChg chg="mod">
          <ac:chgData name="Froduald Kabanza" userId="edf393d0-642b-4b9e-8c75-f62133241689" providerId="ADAL" clId="{09012A8F-8C42-457B-9C30-CF9D505DBD18}" dt="2022-03-10T21:47:56.491" v="15" actId="14100"/>
          <ac:spMkLst>
            <pc:docMk/>
            <pc:sldMk cId="0" sldId="342"/>
            <ac:spMk id="58370" creationId="{00000000-0000-0000-0000-000000000000}"/>
          </ac:spMkLst>
        </pc:spChg>
      </pc:sldChg>
      <pc:sldChg chg="addSp modSp mod">
        <pc:chgData name="Froduald Kabanza" userId="edf393d0-642b-4b9e-8c75-f62133241689" providerId="ADAL" clId="{09012A8F-8C42-457B-9C30-CF9D505DBD18}" dt="2022-03-10T22:22:09.531" v="949" actId="1076"/>
        <pc:sldMkLst>
          <pc:docMk/>
          <pc:sldMk cId="0" sldId="343"/>
        </pc:sldMkLst>
        <pc:spChg chg="mod">
          <ac:chgData name="Froduald Kabanza" userId="edf393d0-642b-4b9e-8c75-f62133241689" providerId="ADAL" clId="{09012A8F-8C42-457B-9C30-CF9D505DBD18}" dt="2022-03-10T22:18:44.898" v="937"/>
          <ac:spMkLst>
            <pc:docMk/>
            <pc:sldMk cId="0" sldId="343"/>
            <ac:spMk id="59394" creationId="{00000000-0000-0000-0000-000000000000}"/>
          </ac:spMkLst>
        </pc:spChg>
        <pc:graphicFrameChg chg="add mod modGraphic">
          <ac:chgData name="Froduald Kabanza" userId="edf393d0-642b-4b9e-8c75-f62133241689" providerId="ADAL" clId="{09012A8F-8C42-457B-9C30-CF9D505DBD18}" dt="2022-03-10T22:22:09.531" v="949" actId="1076"/>
          <ac:graphicFrameMkLst>
            <pc:docMk/>
            <pc:sldMk cId="0" sldId="343"/>
            <ac:graphicFrameMk id="3" creationId="{4BB51977-E12F-41B5-BBF4-97B1A42FD84F}"/>
          </ac:graphicFrameMkLst>
        </pc:graphicFrameChg>
      </pc:sldChg>
      <pc:sldChg chg="addSp delSp modSp mod modShow">
        <pc:chgData name="Froduald Kabanza" userId="edf393d0-642b-4b9e-8c75-f62133241689" providerId="ADAL" clId="{09012A8F-8C42-457B-9C30-CF9D505DBD18}" dt="2022-03-10T22:02:03.540" v="412" actId="729"/>
        <pc:sldMkLst>
          <pc:docMk/>
          <pc:sldMk cId="961016453" sldId="448"/>
        </pc:sldMkLst>
        <pc:spChg chg="mod">
          <ac:chgData name="Froduald Kabanza" userId="edf393d0-642b-4b9e-8c75-f62133241689" providerId="ADAL" clId="{09012A8F-8C42-457B-9C30-CF9D505DBD18}" dt="2022-03-10T21:53:30.194" v="124" actId="20577"/>
          <ac:spMkLst>
            <pc:docMk/>
            <pc:sldMk cId="961016453" sldId="448"/>
            <ac:spMk id="8" creationId="{C7AA41ED-86C8-4E48-9C66-E557F5C71B1D}"/>
          </ac:spMkLst>
        </pc:spChg>
        <pc:spChg chg="add del">
          <ac:chgData name="Froduald Kabanza" userId="edf393d0-642b-4b9e-8c75-f62133241689" providerId="ADAL" clId="{09012A8F-8C42-457B-9C30-CF9D505DBD18}" dt="2022-03-10T21:53:26.408" v="118" actId="478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09012A8F-8C42-457B-9C30-CF9D505DBD18}" dt="2022-03-10T21:53:25.548" v="117" actId="1076"/>
          <ac:spMkLst>
            <pc:docMk/>
            <pc:sldMk cId="961016453" sldId="448"/>
            <ac:spMk id="10" creationId="{AD9666EB-B7CA-4948-A380-376507707214}"/>
          </ac:spMkLst>
        </pc:spChg>
        <pc:spChg chg="mod">
          <ac:chgData name="Froduald Kabanza" userId="edf393d0-642b-4b9e-8c75-f62133241689" providerId="ADAL" clId="{09012A8F-8C42-457B-9C30-CF9D505DBD18}" dt="2022-03-10T22:01:45.614" v="411" actId="20577"/>
          <ac:spMkLst>
            <pc:docMk/>
            <pc:sldMk cId="961016453" sldId="448"/>
            <ac:spMk id="59394" creationId="{00000000-0000-0000-0000-000000000000}"/>
          </ac:spMkLst>
        </pc:spChg>
      </pc:sldChg>
      <pc:sldChg chg="addSp delSp modSp add">
        <pc:chgData name="Froduald Kabanza" userId="edf393d0-642b-4b9e-8c75-f62133241689" providerId="ADAL" clId="{09012A8F-8C42-457B-9C30-CF9D505DBD18}" dt="2022-03-10T22:23:04.609" v="953" actId="478"/>
        <pc:sldMkLst>
          <pc:docMk/>
          <pc:sldMk cId="2475294925" sldId="705"/>
        </pc:sldMkLst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23:00.332" v="952" actId="478"/>
          <ac:spMkLst>
            <pc:docMk/>
            <pc:sldMk cId="2475294925" sldId="705"/>
            <ac:spMk id="3" creationId="{808ECC95-C10A-42E3-9D49-3E5CD80C209E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0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2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0" creationId="{DD7322C0-987C-4F97-A93D-0FC84E4A59FF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2" creationId="{A1095DAA-C1C0-4DEF-9CF3-1574FD58B8A6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2:57.573" v="951" actId="478"/>
          <ac:spMkLst>
            <pc:docMk/>
            <pc:sldMk cId="2475294925" sldId="705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35" creationId="{EFBC7151-B1ED-4CB4-B486-029D8181169F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58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0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2" creationId="{00000000-0000-0000-0000-000000000000}"/>
          </ac:graphicFrameMkLst>
        </pc:graphicFrame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759960907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930947936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058746788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1752003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133021435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5969596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098527048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E8A7B0C5-FE0A-48AE-9321-6D7B8185155C}"/>
    <pc:docChg chg="undo custSel addSld delSld modSld delSection modSection">
      <pc:chgData name="Froduald Kabanza" userId="edf393d0-642b-4b9e-8c75-f62133241689" providerId="ADAL" clId="{E8A7B0C5-FE0A-48AE-9321-6D7B8185155C}" dt="2023-01-13T12:03:47.688" v="727" actId="255"/>
      <pc:docMkLst>
        <pc:docMk/>
      </pc:docMkLst>
      <pc:sldChg chg="delSp modSp mod modShow">
        <pc:chgData name="Froduald Kabanza" userId="edf393d0-642b-4b9e-8c75-f62133241689" providerId="ADAL" clId="{E8A7B0C5-FE0A-48AE-9321-6D7B8185155C}" dt="2023-01-13T11:33:21.519" v="470" actId="114"/>
        <pc:sldMkLst>
          <pc:docMk/>
          <pc:sldMk cId="1745173593" sldId="277"/>
        </pc:sldMkLst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E8A7B0C5-FE0A-48AE-9321-6D7B8185155C}" dt="2023-01-13T11:33:21.519" v="470" actId="114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7" creationId="{5410AA0B-EFAC-4A8D-AFE8-141306139AAA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8" creationId="{F06DBC2B-2897-4AA6-8EBA-1F47720BB1E3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20" creationId="{CA196800-B390-42C7-8DF8-0B7C754A5E3C}"/>
          </ac:spMkLst>
        </pc:spChg>
        <pc:picChg chg="del">
          <ac:chgData name="Froduald Kabanza" userId="edf393d0-642b-4b9e-8c75-f62133241689" providerId="ADAL" clId="{E8A7B0C5-FE0A-48AE-9321-6D7B8185155C}" dt="2023-01-13T11:31:17.480" v="424" actId="478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13.606" v="468" actId="1076"/>
          <ac:picMkLst>
            <pc:docMk/>
            <pc:sldMk cId="1745173593" sldId="277"/>
            <ac:picMk id="14" creationId="{9114D217-70ED-4B6D-AC2A-093AD9F881A4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19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21" creationId="{00000000-0000-0000-0000-000000000000}"/>
          </ac:picMkLst>
        </pc:pic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10" creationId="{69EABC4E-624A-4EF1-ADAA-4F2DAB6A5C35}"/>
          </ac:cxnSpMkLst>
        </pc:cxn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22" creationId="{EC49CED9-B1C9-4A86-99E2-4AB19933C21E}"/>
          </ac:cxnSpMkLst>
        </pc:cxnChg>
      </pc:sldChg>
      <pc:sldChg chg="modSp mod modShow">
        <pc:chgData name="Froduald Kabanza" userId="edf393d0-642b-4b9e-8c75-f62133241689" providerId="ADAL" clId="{E8A7B0C5-FE0A-48AE-9321-6D7B8185155C}" dt="2023-01-12T11:56:37.684" v="165" actId="20577"/>
        <pc:sldMkLst>
          <pc:docMk/>
          <pc:sldMk cId="0" sldId="316"/>
        </pc:sldMkLst>
        <pc:spChg chg="mod">
          <ac:chgData name="Froduald Kabanza" userId="edf393d0-642b-4b9e-8c75-f62133241689" providerId="ADAL" clId="{E8A7B0C5-FE0A-48AE-9321-6D7B8185155C}" dt="2023-01-12T11:56:37.684" v="16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59:11.546" v="173" actId="729"/>
        <pc:sldMkLst>
          <pc:docMk/>
          <pc:sldMk cId="0" sldId="331"/>
        </pc:sldMkLst>
      </pc:sldChg>
      <pc:sldChg chg="addSp delSp modSp mod modShow">
        <pc:chgData name="Froduald Kabanza" userId="edf393d0-642b-4b9e-8c75-f62133241689" providerId="ADAL" clId="{E8A7B0C5-FE0A-48AE-9321-6D7B8185155C}" dt="2023-01-12T11:56:25.393" v="152" actId="20577"/>
        <pc:sldMkLst>
          <pc:docMk/>
          <pc:sldMk cId="154423500" sldId="332"/>
        </pc:sldMkLst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2" creationId="{A8363BFC-D37B-EFC9-8648-2835C0D07C65}"/>
          </ac:spMkLst>
        </pc:spChg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3" creationId="{5CE5CD9F-566B-50CF-7CDA-F1B697804CE7}"/>
          </ac:spMkLst>
        </pc:spChg>
        <pc:spChg chg="add mod">
          <ac:chgData name="Froduald Kabanza" userId="edf393d0-642b-4b9e-8c75-f62133241689" providerId="ADAL" clId="{E8A7B0C5-FE0A-48AE-9321-6D7B8185155C}" dt="2023-01-12T11:56:25.393" v="152" actId="20577"/>
          <ac:spMkLst>
            <pc:docMk/>
            <pc:sldMk cId="154423500" sldId="332"/>
            <ac:spMk id="4" creationId="{CD931363-DDCA-4600-6DA5-3CBBEA49FBD4}"/>
          </ac:spMkLst>
        </pc:spChg>
        <pc:spChg chg="add mod">
          <ac:chgData name="Froduald Kabanza" userId="edf393d0-642b-4b9e-8c75-f62133241689" providerId="ADAL" clId="{E8A7B0C5-FE0A-48AE-9321-6D7B8185155C}" dt="2023-01-12T11:56:12.882" v="112"/>
          <ac:spMkLst>
            <pc:docMk/>
            <pc:sldMk cId="154423500" sldId="332"/>
            <ac:spMk id="5" creationId="{D3EDED44-7660-C8E7-96BA-073BF3A94A02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6" creationId="{50B0FB34-D872-45C2-9416-85ECF442F569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7" creationId="{9D9D7E22-6E14-4E34-957C-A91469454C2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49:26.852" v="64" actId="2696"/>
        <pc:sldMkLst>
          <pc:docMk/>
          <pc:sldMk cId="0" sldId="33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E8A7B0C5-FE0A-48AE-9321-6D7B8185155C}" dt="2023-01-12T16:15:02.363" v="175" actId="20577"/>
        <pc:sldMkLst>
          <pc:docMk/>
          <pc:sldMk cId="0" sldId="337"/>
        </pc:sldMkLst>
        <pc:spChg chg="mod">
          <ac:chgData name="Froduald Kabanza" userId="edf393d0-642b-4b9e-8c75-f62133241689" providerId="ADAL" clId="{E8A7B0C5-FE0A-48AE-9321-6D7B8185155C}" dt="2023-01-12T16:15:02.363" v="175" actId="20577"/>
          <ac:spMkLst>
            <pc:docMk/>
            <pc:sldMk cId="0" sldId="337"/>
            <ac:spMk id="12" creationId="{29A98822-05C2-4498-89B5-7C8EBBC387B2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8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2"/>
        </pc:sldMkLst>
      </pc:sldChg>
      <pc:sldChg chg="modSp mod modShow">
        <pc:chgData name="Froduald Kabanza" userId="edf393d0-642b-4b9e-8c75-f62133241689" providerId="ADAL" clId="{E8A7B0C5-FE0A-48AE-9321-6D7B8185155C}" dt="2023-01-13T11:06:10.654" v="256" actId="20577"/>
        <pc:sldMkLst>
          <pc:docMk/>
          <pc:sldMk cId="0" sldId="353"/>
        </pc:sldMkLst>
        <pc:spChg chg="mod">
          <ac:chgData name="Froduald Kabanza" userId="edf393d0-642b-4b9e-8c75-f62133241689" providerId="ADAL" clId="{E8A7B0C5-FE0A-48AE-9321-6D7B8185155C}" dt="2023-01-13T11:06:10.654" v="25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9"/>
        </pc:sldMkLst>
      </pc:sldChg>
      <pc:sldChg chg="del mod modShow">
        <pc:chgData name="Froduald Kabanza" userId="edf393d0-642b-4b9e-8c75-f62133241689" providerId="ADAL" clId="{E8A7B0C5-FE0A-48AE-9321-6D7B8185155C}" dt="2023-01-12T11:49:14.355" v="63" actId="2696"/>
        <pc:sldMkLst>
          <pc:docMk/>
          <pc:sldMk cId="0" sldId="36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6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3"/>
        </pc:sldMkLst>
      </pc:sldChg>
      <pc:sldChg chg="modSp mod modShow">
        <pc:chgData name="Froduald Kabanza" userId="edf393d0-642b-4b9e-8c75-f62133241689" providerId="ADAL" clId="{E8A7B0C5-FE0A-48AE-9321-6D7B8185155C}" dt="2023-01-13T11:30:16.346" v="423" actId="20577"/>
        <pc:sldMkLst>
          <pc:docMk/>
          <pc:sldMk cId="0" sldId="403"/>
        </pc:sldMkLst>
        <pc:spChg chg="mod">
          <ac:chgData name="Froduald Kabanza" userId="edf393d0-642b-4b9e-8c75-f62133241689" providerId="ADAL" clId="{E8A7B0C5-FE0A-48AE-9321-6D7B8185155C}" dt="2023-01-13T11:30:16.346" v="423" actId="20577"/>
          <ac:spMkLst>
            <pc:docMk/>
            <pc:sldMk cId="0" sldId="403"/>
            <ac:spMk id="101378" creationId="{00000000-0000-0000-0000-000000000000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40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0" sldId="406"/>
        </pc:sldMkLst>
      </pc:sldChg>
      <pc:sldChg chg="modSp mod modShow">
        <pc:chgData name="Froduald Kabanza" userId="edf393d0-642b-4b9e-8c75-f62133241689" providerId="ADAL" clId="{E8A7B0C5-FE0A-48AE-9321-6D7B8185155C}" dt="2023-01-13T11:17:11.363" v="286" actId="207"/>
        <pc:sldMkLst>
          <pc:docMk/>
          <pc:sldMk cId="0" sldId="407"/>
        </pc:sldMkLst>
        <pc:spChg chg="mod">
          <ac:chgData name="Froduald Kabanza" userId="edf393d0-642b-4b9e-8c75-f62133241689" providerId="ADAL" clId="{E8A7B0C5-FE0A-48AE-9321-6D7B8185155C}" dt="2023-01-13T11:17:11.363" v="286" actId="207"/>
          <ac:spMkLst>
            <pc:docMk/>
            <pc:sldMk cId="0" sldId="407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6:27.467" v="279"/>
        <pc:sldMkLst>
          <pc:docMk/>
          <pc:sldMk cId="0" sldId="408"/>
        </pc:sldMkLst>
        <pc:spChg chg="add mod">
          <ac:chgData name="Froduald Kabanza" userId="edf393d0-642b-4b9e-8c75-f62133241689" providerId="ADAL" clId="{E8A7B0C5-FE0A-48AE-9321-6D7B8185155C}" dt="2023-01-13T11:16:09.141" v="277" actId="207"/>
          <ac:spMkLst>
            <pc:docMk/>
            <pc:sldMk cId="0" sldId="408"/>
            <ac:spMk id="3" creationId="{E1EAA468-48D2-3C60-E6C9-06D0161AB7DF}"/>
          </ac:spMkLst>
        </pc:spChg>
        <pc:spChg chg="add del mod">
          <ac:chgData name="Froduald Kabanza" userId="edf393d0-642b-4b9e-8c75-f62133241689" providerId="ADAL" clId="{E8A7B0C5-FE0A-48AE-9321-6D7B8185155C}" dt="2023-01-13T11:16:27.467" v="279"/>
          <ac:spMkLst>
            <pc:docMk/>
            <pc:sldMk cId="0" sldId="408"/>
            <ac:spMk id="4" creationId="{CA8A0F31-BEF0-9487-093D-F291FB12FBA6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6:36.337" v="284" actId="20577"/>
        <pc:sldMkLst>
          <pc:docMk/>
          <pc:sldMk cId="0" sldId="409"/>
        </pc:sldMkLst>
        <pc:spChg chg="add mod">
          <ac:chgData name="Froduald Kabanza" userId="edf393d0-642b-4b9e-8c75-f62133241689" providerId="ADAL" clId="{E8A7B0C5-FE0A-48AE-9321-6D7B8185155C}" dt="2023-01-13T11:16:36.337" v="284" actId="20577"/>
          <ac:spMkLst>
            <pc:docMk/>
            <pc:sldMk cId="0" sldId="409"/>
            <ac:spMk id="2" creationId="{A210918D-5672-C886-21DF-B9B21E76FF5D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7:37.804" v="295" actId="20577"/>
        <pc:sldMkLst>
          <pc:docMk/>
          <pc:sldMk cId="0" sldId="410"/>
        </pc:sldMkLst>
        <pc:spChg chg="add mod">
          <ac:chgData name="Froduald Kabanza" userId="edf393d0-642b-4b9e-8c75-f62133241689" providerId="ADAL" clId="{E8A7B0C5-FE0A-48AE-9321-6D7B8185155C}" dt="2023-01-13T11:17:37.804" v="295" actId="20577"/>
          <ac:spMkLst>
            <pc:docMk/>
            <pc:sldMk cId="0" sldId="410"/>
            <ac:spMk id="2" creationId="{281C5070-356C-27ED-A7BE-494159E4A82C}"/>
          </ac:spMkLst>
        </pc:spChg>
        <pc:spChg chg="mod">
          <ac:chgData name="Froduald Kabanza" userId="edf393d0-642b-4b9e-8c75-f62133241689" providerId="ADAL" clId="{E8A7B0C5-FE0A-48AE-9321-6D7B8185155C}" dt="2023-01-13T11:14:55.403" v="258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8:30.433" v="306" actId="1076"/>
        <pc:sldMkLst>
          <pc:docMk/>
          <pc:sldMk cId="0" sldId="411"/>
        </pc:sldMkLst>
        <pc:spChg chg="add del mod">
          <ac:chgData name="Froduald Kabanza" userId="edf393d0-642b-4b9e-8c75-f62133241689" providerId="ADAL" clId="{E8A7B0C5-FE0A-48AE-9321-6D7B8185155C}" dt="2023-01-13T11:18:02.424" v="297"/>
          <ac:spMkLst>
            <pc:docMk/>
            <pc:sldMk cId="0" sldId="411"/>
            <ac:spMk id="2" creationId="{7F6344E4-98A0-BD0B-1C9C-D40883F0FDE5}"/>
          </ac:spMkLst>
        </pc:spChg>
        <pc:spChg chg="add mod">
          <ac:chgData name="Froduald Kabanza" userId="edf393d0-642b-4b9e-8c75-f62133241689" providerId="ADAL" clId="{E8A7B0C5-FE0A-48AE-9321-6D7B8185155C}" dt="2023-01-13T11:18:30.433" v="306" actId="1076"/>
          <ac:spMkLst>
            <pc:docMk/>
            <pc:sldMk cId="0" sldId="411"/>
            <ac:spMk id="3" creationId="{18F06DE6-3B57-FAB1-2F9C-4901FF5FA507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08.132" v="308" actId="20577"/>
        <pc:sldMkLst>
          <pc:docMk/>
          <pc:sldMk cId="0" sldId="413"/>
        </pc:sldMkLst>
        <pc:spChg chg="add mod">
          <ac:chgData name="Froduald Kabanza" userId="edf393d0-642b-4b9e-8c75-f62133241689" providerId="ADAL" clId="{E8A7B0C5-FE0A-48AE-9321-6D7B8185155C}" dt="2023-01-13T11:19:08.132" v="308" actId="20577"/>
          <ac:spMkLst>
            <pc:docMk/>
            <pc:sldMk cId="0" sldId="413"/>
            <ac:spMk id="2" creationId="{58474B04-EA3C-D90D-58CB-7160771B5F75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51.913" v="313" actId="20577"/>
        <pc:sldMkLst>
          <pc:docMk/>
          <pc:sldMk cId="0" sldId="414"/>
        </pc:sldMkLst>
        <pc:spChg chg="add mod">
          <ac:chgData name="Froduald Kabanza" userId="edf393d0-642b-4b9e-8c75-f62133241689" providerId="ADAL" clId="{E8A7B0C5-FE0A-48AE-9321-6D7B8185155C}" dt="2023-01-13T11:19:51.913" v="313" actId="20577"/>
          <ac:spMkLst>
            <pc:docMk/>
            <pc:sldMk cId="0" sldId="414"/>
            <ac:spMk id="2" creationId="{5F72C57A-C2F1-1EAD-B964-49A8E1D1BC4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7:12.959" v="169" actId="2696"/>
        <pc:sldMkLst>
          <pc:docMk/>
          <pc:sldMk cId="2759960907" sldId="418"/>
        </pc:sldMkLst>
      </pc:sldChg>
      <pc:sldChg chg="delSp modSp del mod modShow">
        <pc:chgData name="Froduald Kabanza" userId="edf393d0-642b-4b9e-8c75-f62133241689" providerId="ADAL" clId="{E8A7B0C5-FE0A-48AE-9321-6D7B8185155C}" dt="2023-01-12T11:57:54.619" v="172" actId="2696"/>
        <pc:sldMkLst>
          <pc:docMk/>
          <pc:sldMk cId="3930947936" sldId="419"/>
        </pc:sldMkLst>
        <pc:spChg chg="mod">
          <ac:chgData name="Froduald Kabanza" userId="edf393d0-642b-4b9e-8c75-f62133241689" providerId="ADAL" clId="{E8A7B0C5-FE0A-48AE-9321-6D7B8185155C}" dt="2023-01-12T11:57:30.126" v="170" actId="1076"/>
          <ac:spMkLst>
            <pc:docMk/>
            <pc:sldMk cId="3930947936" sldId="419"/>
            <ac:spMk id="2" creationId="{00000000-0000-0000-0000-000000000000}"/>
          </ac:spMkLst>
        </pc:spChg>
        <pc:spChg chg="del">
          <ac:chgData name="Froduald Kabanza" userId="edf393d0-642b-4b9e-8c75-f62133241689" providerId="ADAL" clId="{E8A7B0C5-FE0A-48AE-9321-6D7B8185155C}" dt="2023-01-12T11:57:48.939" v="171" actId="478"/>
          <ac:spMkLst>
            <pc:docMk/>
            <pc:sldMk cId="3930947936" sldId="419"/>
            <ac:spMk id="13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105740898" sldId="421"/>
        </pc:sldMkLst>
      </pc:sldChg>
      <pc:sldChg chg="modSp mod modShow">
        <pc:chgData name="Froduald Kabanza" userId="edf393d0-642b-4b9e-8c75-f62133241689" providerId="ADAL" clId="{E8A7B0C5-FE0A-48AE-9321-6D7B8185155C}" dt="2023-01-12T11:50:27.993" v="105" actId="20577"/>
        <pc:sldMkLst>
          <pc:docMk/>
          <pc:sldMk cId="309868488" sldId="433"/>
        </pc:sldMkLst>
        <pc:spChg chg="mod">
          <ac:chgData name="Froduald Kabanza" userId="edf393d0-642b-4b9e-8c75-f62133241689" providerId="ADAL" clId="{E8A7B0C5-FE0A-48AE-9321-6D7B8185155C}" dt="2023-01-12T11:50:27.993" v="105" actId="20577"/>
          <ac:spMkLst>
            <pc:docMk/>
            <pc:sldMk cId="309868488" sldId="433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2T11:50:08.156" v="92" actId="20577"/>
          <ac:spMkLst>
            <pc:docMk/>
            <pc:sldMk cId="309868488" sldId="433"/>
            <ac:spMk id="13316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2T11:49:43.336" v="77" actId="20577"/>
        <pc:sldMkLst>
          <pc:docMk/>
          <pc:sldMk cId="2019333012" sldId="436"/>
        </pc:sldMkLst>
        <pc:spChg chg="mod">
          <ac:chgData name="Froduald Kabanza" userId="edf393d0-642b-4b9e-8c75-f62133241689" providerId="ADAL" clId="{E8A7B0C5-FE0A-48AE-9321-6D7B8185155C}" dt="2023-01-12T11:49:43.336" v="77" actId="20577"/>
          <ac:spMkLst>
            <pc:docMk/>
            <pc:sldMk cId="2019333012" sldId="436"/>
            <ac:spMk id="13316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726322513" sldId="44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35079766" sldId="4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91240811" sldId="4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553684057" sldId="44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2342762621" sldId="44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961016453" sldId="448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179318434" sldId="449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00003056" sldId="450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60794060" sldId="451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26306335" sldId="452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782855034" sldId="453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35666333" sldId="454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44471392" sldId="455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697"/>
        </pc:sldMkLst>
      </pc:sldChg>
      <pc:sldChg chg="del">
        <pc:chgData name="Froduald Kabanza" userId="edf393d0-642b-4b9e-8c75-f62133241689" providerId="ADAL" clId="{E8A7B0C5-FE0A-48AE-9321-6D7B8185155C}" dt="2023-01-12T11:39:49.853" v="1" actId="2696"/>
        <pc:sldMkLst>
          <pc:docMk/>
          <pc:sldMk cId="1239697434" sldId="698"/>
        </pc:sldMkLst>
      </pc:sldChg>
      <pc:sldChg chg="delSp modSp mod modShow">
        <pc:chgData name="Froduald Kabanza" userId="edf393d0-642b-4b9e-8c75-f62133241689" providerId="ADAL" clId="{E8A7B0C5-FE0A-48AE-9321-6D7B8185155C}" dt="2023-01-12T11:47:08.505" v="51" actId="478"/>
        <pc:sldMkLst>
          <pc:docMk/>
          <pc:sldMk cId="4107358723" sldId="699"/>
        </pc:sldMkLst>
        <pc:spChg chg="mod">
          <ac:chgData name="Froduald Kabanza" userId="edf393d0-642b-4b9e-8c75-f62133241689" providerId="ADAL" clId="{E8A7B0C5-FE0A-48AE-9321-6D7B8185155C}" dt="2023-01-12T11:46:14.786" v="47" actId="20577"/>
          <ac:spMkLst>
            <pc:docMk/>
            <pc:sldMk cId="4107358723" sldId="699"/>
            <ac:spMk id="37" creationId="{C767006E-4D0A-4A21-8183-30B30E640784}"/>
          </ac:spMkLst>
        </pc:spChg>
        <pc:spChg chg="del mod">
          <ac:chgData name="Froduald Kabanza" userId="edf393d0-642b-4b9e-8c75-f62133241689" providerId="ADAL" clId="{E8A7B0C5-FE0A-48AE-9321-6D7B8185155C}" dt="2023-01-12T11:47:08.505" v="51" actId="478"/>
          <ac:spMkLst>
            <pc:docMk/>
            <pc:sldMk cId="4107358723" sldId="699"/>
            <ac:spMk id="84" creationId="{1E88E761-5C80-416E-8D74-F8A0F8FE6DC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559512675" sldId="701"/>
        </pc:sldMkLst>
      </pc:sldChg>
      <pc:sldChg chg="addSp delSp modSp mod modAnim modShow modNotes modNotesTx">
        <pc:chgData name="Froduald Kabanza" userId="edf393d0-642b-4b9e-8c75-f62133241689" providerId="ADAL" clId="{E8A7B0C5-FE0A-48AE-9321-6D7B8185155C}" dt="2023-01-12T11:45:27.702" v="41" actId="27636"/>
        <pc:sldMkLst>
          <pc:docMk/>
          <pc:sldMk cId="2001098730" sldId="702"/>
        </pc:sldMkLst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3" creationId="{D58BCE0D-5838-5791-48FC-9B9C21F775B9}"/>
          </ac:spMkLst>
        </pc:spChg>
        <pc:spChg chg="del">
          <ac:chgData name="Froduald Kabanza" userId="edf393d0-642b-4b9e-8c75-f62133241689" providerId="ADAL" clId="{E8A7B0C5-FE0A-48AE-9321-6D7B8185155C}" dt="2023-01-12T11:41:13.091" v="9" actId="478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8" creationId="{4E510B7F-00B1-0718-E83B-12BCFB66F384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9" creationId="{B17DA1E2-B50E-4C84-4AA4-E61A53EADDDD}"/>
          </ac:spMkLst>
        </pc:spChg>
        <pc:spChg chg="del">
          <ac:chgData name="Froduald Kabanza" userId="edf393d0-642b-4b9e-8c75-f62133241689" providerId="ADAL" clId="{E8A7B0C5-FE0A-48AE-9321-6D7B8185155C}" dt="2023-01-12T11:41:30.255" v="10" actId="478"/>
          <ac:spMkLst>
            <pc:docMk/>
            <pc:sldMk cId="2001098730" sldId="702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1" creationId="{F5786D3A-F0BB-89F4-3D45-850EB4D4F56D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3" creationId="{00566808-FB1B-0E48-9DCB-CABC7C244D0C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4" creationId="{0EB71AB5-A46A-694F-8629-DC1D3075EB2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6" creationId="{F8870CA4-79B8-FC8E-5560-96AB05C35E18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7" creationId="{050C515A-00F4-6AC2-34A8-5808AB1FA157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8" creationId="{A99193F7-D611-5EA4-C152-3B9792A1F53F}"/>
          </ac:spMkLst>
        </pc:spChg>
        <pc:spChg chg="del mod">
          <ac:chgData name="Froduald Kabanza" userId="edf393d0-642b-4b9e-8c75-f62133241689" providerId="ADAL" clId="{E8A7B0C5-FE0A-48AE-9321-6D7B8185155C}" dt="2023-01-12T11:42:21.265" v="16" actId="478"/>
          <ac:spMkLst>
            <pc:docMk/>
            <pc:sldMk cId="2001098730" sldId="702"/>
            <ac:spMk id="21" creationId="{E2668775-5E05-6893-21CB-B36FDA514A8B}"/>
          </ac:spMkLst>
        </pc:spChg>
        <pc:spChg chg="add mod">
          <ac:chgData name="Froduald Kabanza" userId="edf393d0-642b-4b9e-8c75-f62133241689" providerId="ADAL" clId="{E8A7B0C5-FE0A-48AE-9321-6D7B8185155C}" dt="2023-01-12T11:42:47.270" v="23" actId="14100"/>
          <ac:spMkLst>
            <pc:docMk/>
            <pc:sldMk cId="2001098730" sldId="702"/>
            <ac:spMk id="23" creationId="{8B83335E-75D8-2E4B-DF7C-9DD80F97F993}"/>
          </ac:spMkLst>
        </pc:spChg>
        <pc:spChg chg="mod">
          <ac:chgData name="Froduald Kabanza" userId="edf393d0-642b-4b9e-8c75-f62133241689" providerId="ADAL" clId="{E8A7B0C5-FE0A-48AE-9321-6D7B8185155C}" dt="2023-01-12T11:41:10.853" v="8" actId="1076"/>
          <ac:spMkLst>
            <pc:docMk/>
            <pc:sldMk cId="2001098730" sldId="702"/>
            <ac:spMk id="24" creationId="{1C79B42A-93D2-43FF-9166-DDC77FD972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26" creationId="{2DAD1E48-5E06-4023-ADA7-2328A7897029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4" creationId="{D5D3146D-C87B-4F8C-AFB7-21CAE1B355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2:03.654" v="13" actId="478"/>
          <ac:spMkLst>
            <pc:docMk/>
            <pc:sldMk cId="2001098730" sldId="702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2:32.659" v="19" actId="1076"/>
          <ac:grpSpMkLst>
            <pc:docMk/>
            <pc:sldMk cId="2001098730" sldId="702"/>
            <ac:grpSpMk id="2" creationId="{F4EBCC3A-23CA-CFE8-25E7-CDBF67A0DD10}"/>
          </ac:grpSpMkLst>
        </pc:grpChg>
        <pc:grpChg chg="mod">
          <ac:chgData name="Froduald Kabanza" userId="edf393d0-642b-4b9e-8c75-f62133241689" providerId="ADAL" clId="{E8A7B0C5-FE0A-48AE-9321-6D7B8185155C}" dt="2023-01-12T11:41:31.129" v="11"/>
          <ac:grpSpMkLst>
            <pc:docMk/>
            <pc:sldMk cId="2001098730" sldId="702"/>
            <ac:grpSpMk id="4" creationId="{EAEA45BC-39FC-0AE5-8A6B-AB0CE1AE9D00}"/>
          </ac:grpSpMkLst>
        </pc:grpChg>
        <pc:graphicFrameChg chg="mod">
          <ac:chgData name="Froduald Kabanza" userId="edf393d0-642b-4b9e-8c75-f62133241689" providerId="ADAL" clId="{E8A7B0C5-FE0A-48AE-9321-6D7B8185155C}" dt="2023-01-12T11:41:31.129" v="11"/>
          <ac:graphicFrameMkLst>
            <pc:docMk/>
            <pc:sldMk cId="2001098730" sldId="702"/>
            <ac:graphicFrameMk id="6" creationId="{9C914BAF-C7C9-86EE-2FE4-1A5DA4004C0E}"/>
          </ac:graphicFrameMkLst>
        </pc:graphicFrameChg>
        <pc:graphicFrameChg chg="del mod">
          <ac:chgData name="Froduald Kabanza" userId="edf393d0-642b-4b9e-8c75-f62133241689" providerId="ADAL" clId="{E8A7B0C5-FE0A-48AE-9321-6D7B8185155C}" dt="2023-01-12T11:42:21.265" v="16" actId="478"/>
          <ac:graphicFrameMkLst>
            <pc:docMk/>
            <pc:sldMk cId="2001098730" sldId="702"/>
            <ac:graphicFrameMk id="20" creationId="{10EEF6B6-2363-7F6D-AC6F-6082D3DEC51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1:07.039" v="6" actId="478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1:31.129" v="11"/>
          <ac:picMkLst>
            <pc:docMk/>
            <pc:sldMk cId="2001098730" sldId="702"/>
            <ac:picMk id="7" creationId="{94E746F6-A967-93A0-49D1-0CF10C97A139}"/>
          </ac:picMkLst>
        </pc:picChg>
        <pc:picChg chg="del">
          <ac:chgData name="Froduald Kabanza" userId="edf393d0-642b-4b9e-8c75-f62133241689" providerId="ADAL" clId="{E8A7B0C5-FE0A-48AE-9321-6D7B8185155C}" dt="2023-01-12T11:41:07.039" v="6" actId="478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2" creationId="{CF8E54F7-0272-5C7C-B3E2-423E4D88D89F}"/>
          </ac:cxnSpMkLst>
        </pc:cxnChg>
        <pc:cxnChg chg="del mod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9" creationId="{27B6DDB7-2568-7666-F1ED-0A42130EB9A7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22" creationId="{7C37E1BE-9774-E967-7C8A-1C2C0457F60C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6:36.679" v="49" actId="478"/>
        <pc:sldMkLst>
          <pc:docMk/>
          <pc:sldMk cId="726443381" sldId="703"/>
        </pc:sldMkLst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3" creationId="{AC41E02C-E865-A360-0881-87234B14FF4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8" creationId="{FB56BDEA-259F-3C2E-BA8D-1DF1D2223BB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9" creationId="{C3EC39D3-AEC3-C0E1-CFAB-37DACE8A67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1" creationId="{C84AD8A4-D7FD-158F-A31E-885BB1134270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3" creationId="{AD8DDCE1-8020-0CD0-A443-F2C60F670083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4" creationId="{6885006D-1AAE-9970-18C7-978DF4C6F3B8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6" creationId="{5E1FF1DD-475B-7909-8AAD-7A33F1CECA8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7" creationId="{77F408DD-C769-7FA0-3F56-F69C4DB4B5E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8" creationId="{6A265B81-8DEC-9B2B-754D-819AAB60B67E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3" creationId="{28A5C712-249C-1849-A2E8-FEB4404AAEC6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4" creationId="{6FD8DBEC-7D87-291C-056B-CD8DB26E157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6" creationId="{63869CD4-E9AE-BCFD-556F-B12E96A7584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7" creationId="{462E507B-6145-8072-B489-DC068B060C52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29" creationId="{4BF53A2E-9C80-6D6C-ABB6-C00E7291A75A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0" creationId="{792BE96A-A7A6-638B-B5C6-7C028EB683A8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5" creationId="{E263FBF3-E276-1C43-C1A8-39D511C898D3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7" creationId="{67F566DF-272E-8EB6-C650-A38C3F3B2418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8" creationId="{4F3EE915-CB99-FD94-F309-AFDAD7E4E1D4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2" creationId="{4364A36E-37D1-1D5E-2DCE-4BDA8FDB277F}"/>
          </ac:grpSpMkLst>
        </pc:grpChg>
        <pc:grpChg chg="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4" creationId="{38B94DCE-7B82-589A-3EC5-CB8351C638A5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1" creationId="{979CBCF2-2E71-294F-5FB7-33EA424BCCEF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5" creationId="{E2A1491A-1415-BD77-93C4-D6C501370FAD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8" creationId="{67A40300-F01D-C178-614A-3B8D5D9ACFFC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36" creationId="{55E7EDA5-7514-9847-7E70-0A16B62B9533}"/>
          </ac:grpSpMkLst>
        </pc:grpChg>
        <pc:graphicFrameChg chg="mod">
          <ac:chgData name="Froduald Kabanza" userId="edf393d0-642b-4b9e-8c75-f62133241689" providerId="ADAL" clId="{E8A7B0C5-FE0A-48AE-9321-6D7B8185155C}" dt="2023-01-12T11:43:01.677" v="24"/>
          <ac:graphicFrameMkLst>
            <pc:docMk/>
            <pc:sldMk cId="726443381" sldId="703"/>
            <ac:graphicFrameMk id="6" creationId="{6B3BBF11-C0B1-0BA2-3398-CDF949AA28A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0:55.501" v="5" actId="478"/>
          <ac:graphicFrameMkLst>
            <pc:docMk/>
            <pc:sldMk cId="726443381" sldId="703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3:01.677" v="24"/>
          <ac:picMkLst>
            <pc:docMk/>
            <pc:sldMk cId="726443381" sldId="703"/>
            <ac:picMk id="7" creationId="{E3BE258C-7A55-BD6D-E4EB-8F0F51D80FF4}"/>
          </ac:picMkLst>
        </pc:picChg>
        <pc:picChg chg="del">
          <ac:chgData name="Froduald Kabanza" userId="edf393d0-642b-4b9e-8c75-f62133241689" providerId="ADAL" clId="{E8A7B0C5-FE0A-48AE-9321-6D7B8185155C}" dt="2023-01-12T11:40:55.501" v="5" actId="478"/>
          <ac:picMkLst>
            <pc:docMk/>
            <pc:sldMk cId="726443381" sldId="70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2" creationId="{8B8958D5-947D-3EEB-9074-481FD029EE3E}"/>
          </ac:cxnSpMkLst>
        </pc:cxnChg>
        <pc:cxnChg chg="del mod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9" creationId="{AAB00B3B-5C78-25A8-C903-64EBDC46278B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20" creationId="{E0FE9F31-D7BC-6554-7C0C-445979B9EC1C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8:14.631" v="61" actId="1076"/>
        <pc:sldMkLst>
          <pc:docMk/>
          <pc:sldMk cId="219775525" sldId="704"/>
        </pc:sldMkLst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3" creationId="{3BBADBE1-1AB6-6AAC-958D-2B94D702A046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8" creationId="{3E3FE2B3-E40B-2EF2-8C80-8E9EC7D5C94F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9" creationId="{B99629DF-1AE9-4123-D6AC-7074637A1DE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1" creationId="{E4D49E86-5BCF-D198-80C3-732CDF2F3E1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3" creationId="{2B3590E7-11AB-43F6-F9BF-269A8260967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4" creationId="{5CE42472-BA4E-5572-6801-DD33361D5913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6" creationId="{39776839-2221-30F8-6C27-8D50DCDB651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7" creationId="{0C6653F0-8449-6D4F-C0BE-62FF79C4C96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8" creationId="{82CD2274-986E-B558-E4A5-1BA325B2143F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3" creationId="{90ED0052-DC28-0639-CC01-E1E314D05F02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4" creationId="{BE2A565C-F729-2C42-A868-1E72ABF8C72A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5" creationId="{835F1173-59F8-B3B7-A7A7-E6643B5FD1F5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7" creationId="{12913A31-5832-F361-EF88-76D5A076BEF7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8" creationId="{733322F9-A59E-ACE5-7C34-6C086FD827C4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5" creationId="{61E9A967-203E-E36D-B50C-9E1C7533B885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6" creationId="{757D6DAB-C472-DAB1-3C52-07E5396F84F9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9" creationId="{2DBCFFB1-2891-01A2-8D14-29F12F4C67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0" creationId="{7562C9FC-305A-5DE2-A96C-96083DB37268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1" creationId="{3C37290D-C64E-37F6-CAE9-59A906B6F0BA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2" creationId="{62D2DA61-9D32-086D-95E7-6E1C4E1757EF}"/>
          </ac:spMkLst>
        </pc:spChg>
        <pc:spChg chg="mod">
          <ac:chgData name="Froduald Kabanza" userId="edf393d0-642b-4b9e-8c75-f62133241689" providerId="ADAL" clId="{E8A7B0C5-FE0A-48AE-9321-6D7B8185155C}" dt="2023-01-12T11:48:14.631" v="61" actId="1076"/>
          <ac:spMkLst>
            <pc:docMk/>
            <pc:sldMk cId="219775525" sldId="704"/>
            <ac:spMk id="45" creationId="{D2627175-6483-CB1D-CF65-BBB86B67848A}"/>
          </ac:spMkLst>
        </pc:spChg>
        <pc:spChg chg="del mod">
          <ac:chgData name="Froduald Kabanza" userId="edf393d0-642b-4b9e-8c75-f62133241689" providerId="ADAL" clId="{E8A7B0C5-FE0A-48AE-9321-6D7B8185155C}" dt="2023-01-12T11:47:45.247" v="55" actId="478"/>
          <ac:spMkLst>
            <pc:docMk/>
            <pc:sldMk cId="219775525" sldId="704"/>
            <ac:spMk id="46" creationId="{D978046E-5494-D71F-7149-48D7896A62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8" creationId="{11F3DD77-96C9-E8A4-7B5A-904C5932E0ED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50" creationId="{431EC085-E2CC-6F10-9270-CB19F03E361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84" creationId="{1E88E761-5C80-416E-8D74-F8A0F8FE6DC0}"/>
          </ac:spMkLst>
        </pc:spChg>
        <pc:grpChg chg="add del mod">
          <ac:chgData name="Froduald Kabanza" userId="edf393d0-642b-4b9e-8c75-f62133241689" providerId="ADAL" clId="{E8A7B0C5-FE0A-48AE-9321-6D7B8185155C}" dt="2023-01-12T11:47:28.263" v="52" actId="478"/>
          <ac:grpSpMkLst>
            <pc:docMk/>
            <pc:sldMk cId="219775525" sldId="704"/>
            <ac:grpSpMk id="2" creationId="{B043F1B4-BC2D-A81B-CE0E-10D4CCAB5930}"/>
          </ac:grpSpMkLst>
        </pc:grpChg>
        <pc:grpChg chg="mod">
          <ac:chgData name="Froduald Kabanza" userId="edf393d0-642b-4b9e-8c75-f62133241689" providerId="ADAL" clId="{E8A7B0C5-FE0A-48AE-9321-6D7B8185155C}" dt="2023-01-12T11:45:27.580" v="40"/>
          <ac:grpSpMkLst>
            <pc:docMk/>
            <pc:sldMk cId="219775525" sldId="704"/>
            <ac:grpSpMk id="4" creationId="{FE53D69F-7E09-D920-5B7C-3763107081C7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1" creationId="{64C9A78C-E9FF-C362-EA24-D82824774E6D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6" creationId="{BC0280AA-9C7D-46D9-AA39-D063765B2956}"/>
          </ac:grpSpMkLst>
        </pc:grpChg>
        <pc:grpChg chg="add mod">
          <ac:chgData name="Froduald Kabanza" userId="edf393d0-642b-4b9e-8c75-f62133241689" providerId="ADAL" clId="{E8A7B0C5-FE0A-48AE-9321-6D7B8185155C}" dt="2023-01-12T11:47:35.569" v="53"/>
          <ac:grpSpMkLst>
            <pc:docMk/>
            <pc:sldMk cId="219775525" sldId="704"/>
            <ac:grpSpMk id="29" creationId="{798E8B17-6618-EC26-A573-C53F65F06862}"/>
          </ac:grpSpMkLst>
        </pc:grpChg>
        <pc:graphicFrameChg chg="mod">
          <ac:chgData name="Froduald Kabanza" userId="edf393d0-642b-4b9e-8c75-f62133241689" providerId="ADAL" clId="{E8A7B0C5-FE0A-48AE-9321-6D7B8185155C}" dt="2023-01-12T11:45:27.580" v="40"/>
          <ac:graphicFrameMkLst>
            <pc:docMk/>
            <pc:sldMk cId="219775525" sldId="704"/>
            <ac:graphicFrameMk id="6" creationId="{9BC4D19F-3086-331B-C009-D52A1040D121}"/>
          </ac:graphicFrameMkLst>
        </pc:graphicFrameChg>
        <pc:graphicFrameChg chg="mod">
          <ac:chgData name="Froduald Kabanza" userId="edf393d0-642b-4b9e-8c75-f62133241689" providerId="ADAL" clId="{E8A7B0C5-FE0A-48AE-9321-6D7B8185155C}" dt="2023-01-12T11:47:35.569" v="53"/>
          <ac:graphicFrameMkLst>
            <pc:docMk/>
            <pc:sldMk cId="219775525" sldId="704"/>
            <ac:graphicFrameMk id="30" creationId="{AC416184-CC14-37E4-5193-787B15E0F3F6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5:14.547" v="39" actId="478"/>
          <ac:graphicFrameMkLst>
            <pc:docMk/>
            <pc:sldMk cId="219775525" sldId="704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5:27.580" v="40"/>
          <ac:picMkLst>
            <pc:docMk/>
            <pc:sldMk cId="219775525" sldId="704"/>
            <ac:picMk id="7" creationId="{9061F973-3CDA-71B3-6BCC-D1138F7672CC}"/>
          </ac:picMkLst>
        </pc:picChg>
        <pc:picChg chg="del">
          <ac:chgData name="Froduald Kabanza" userId="edf393d0-642b-4b9e-8c75-f62133241689" providerId="ADAL" clId="{E8A7B0C5-FE0A-48AE-9321-6D7B8185155C}" dt="2023-01-12T11:45:14.547" v="39" actId="478"/>
          <ac:picMkLst>
            <pc:docMk/>
            <pc:sldMk cId="219775525" sldId="704"/>
            <ac:picMk id="32" creationId="{C0574A25-73F4-4638-BB77-05D266B61EC0}"/>
          </ac:picMkLst>
        </pc:picChg>
        <pc:picChg chg="del mod">
          <ac:chgData name="Froduald Kabanza" userId="edf393d0-642b-4b9e-8c75-f62133241689" providerId="ADAL" clId="{E8A7B0C5-FE0A-48AE-9321-6D7B8185155C}" dt="2023-01-12T11:47:39.105" v="54" actId="478"/>
          <ac:picMkLst>
            <pc:docMk/>
            <pc:sldMk cId="219775525" sldId="704"/>
            <ac:picMk id="44" creationId="{51BAB426-6457-A887-12CE-5091F96784B4}"/>
          </ac:picMkLst>
        </pc:picChg>
        <pc:picChg chg="mod">
          <ac:chgData name="Froduald Kabanza" userId="edf393d0-642b-4b9e-8c75-f62133241689" providerId="ADAL" clId="{E8A7B0C5-FE0A-48AE-9321-6D7B8185155C}" dt="2023-01-12T11:47:35.569" v="53"/>
          <ac:picMkLst>
            <pc:docMk/>
            <pc:sldMk cId="219775525" sldId="704"/>
            <ac:picMk id="49" creationId="{2934AA82-62F4-095A-D2BB-0B2F2FCBC25D}"/>
          </ac:picMkLst>
        </pc:picChg>
        <pc:cxnChg chg="mod">
          <ac:chgData name="Froduald Kabanza" userId="edf393d0-642b-4b9e-8c75-f62133241689" providerId="ADAL" clId="{E8A7B0C5-FE0A-48AE-9321-6D7B8185155C}" dt="2023-01-12T11:47:28.263" v="52" actId="478"/>
          <ac:cxnSpMkLst>
            <pc:docMk/>
            <pc:sldMk cId="219775525" sldId="704"/>
            <ac:cxnSpMk id="12" creationId="{71CCE4A8-F2BF-7A62-6AA8-A7330B3647A5}"/>
          </ac:cxnSpMkLst>
        </pc:cxnChg>
        <pc:cxnChg chg="del mod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19" creationId="{724D7119-684F-DFCF-ABE0-86AB17F547C6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20" creationId="{A92D47AD-0C1D-F4A9-F568-A1655D8AE5CF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7" creationId="{4452776B-CE91-DDF7-3572-117A3CF9133C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8" creationId="{770E4FA8-5450-D67A-6450-986EE4D712F8}"/>
          </ac:cxnSpMkLst>
        </pc:cxnChg>
        <pc:cxnChg chg="mod">
          <ac:chgData name="Froduald Kabanza" userId="edf393d0-642b-4b9e-8c75-f62133241689" providerId="ADAL" clId="{E8A7B0C5-FE0A-48AE-9321-6D7B8185155C}" dt="2023-01-12T11:48:09.232" v="60" actId="1076"/>
          <ac:cxnSpMkLst>
            <pc:docMk/>
            <pc:sldMk cId="219775525" sldId="704"/>
            <ac:cxnSpMk id="43" creationId="{400A2DB9-CA34-1916-9545-E09DC6A16008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67" creationId="{7FF4568F-96FD-4B73-AA5C-0EDA8F9FBB66}"/>
          </ac:cxnSpMkLst>
        </pc:cxn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75294925" sldId="70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29610865" sldId="70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042943427" sldId="707"/>
        </pc:sldMkLst>
      </pc:sldChg>
      <pc:sldChg chg="add 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17767558" sldId="71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71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44514788" sldId="71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94147734" sldId="71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221374010" sldId="717"/>
        </pc:sldMkLst>
      </pc:sldChg>
      <pc:sldChg chg="addSp modSp mod modShow">
        <pc:chgData name="Froduald Kabanza" userId="edf393d0-642b-4b9e-8c75-f62133241689" providerId="ADAL" clId="{E8A7B0C5-FE0A-48AE-9321-6D7B8185155C}" dt="2023-01-13T11:57:52.285" v="521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E8A7B0C5-FE0A-48AE-9321-6D7B8185155C}" dt="2023-01-13T11:24:15.667" v="354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E8A7B0C5-FE0A-48AE-9321-6D7B8185155C}" dt="2023-01-13T11:57:52.285" v="521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modSp mod modShow">
        <pc:chgData name="Froduald Kabanza" userId="edf393d0-642b-4b9e-8c75-f62133241689" providerId="ADAL" clId="{E8A7B0C5-FE0A-48AE-9321-6D7B8185155C}" dt="2023-01-13T11:21:38.134" v="317" actId="20577"/>
        <pc:sldMkLst>
          <pc:docMk/>
          <pc:sldMk cId="2830612699" sldId="719"/>
        </pc:sldMkLst>
        <pc:spChg chg="mod">
          <ac:chgData name="Froduald Kabanza" userId="edf393d0-642b-4b9e-8c75-f62133241689" providerId="ADAL" clId="{E8A7B0C5-FE0A-48AE-9321-6D7B8185155C}" dt="2023-01-13T11:21:38.134" v="317" actId="20577"/>
          <ac:spMkLst>
            <pc:docMk/>
            <pc:sldMk cId="2830612699" sldId="719"/>
            <ac:spMk id="18" creationId="{3EAD8589-017A-4C2A-88DC-3C1F9842C39E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2:09.740" v="669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E8A7B0C5-FE0A-48AE-9321-6D7B8185155C}" dt="2023-01-13T12:02:09.740" v="669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E8A7B0C5-FE0A-48AE-9321-6D7B8185155C}" dt="2023-01-13T11:56:49.050" v="497" actId="20577"/>
          <ac:spMkLst>
            <pc:docMk/>
            <pc:sldMk cId="3058746788" sldId="720"/>
            <ac:spMk id="28675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3:47.688" v="727" actId="255"/>
        <pc:sldMkLst>
          <pc:docMk/>
          <pc:sldMk cId="31752003" sldId="722"/>
        </pc:sldMkLst>
        <pc:spChg chg="mod">
          <ac:chgData name="Froduald Kabanza" userId="edf393d0-642b-4b9e-8c75-f62133241689" providerId="ADAL" clId="{E8A7B0C5-FE0A-48AE-9321-6D7B8185155C}" dt="2023-01-13T11:59:20.795" v="531" actId="1076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E8A7B0C5-FE0A-48AE-9321-6D7B8185155C}" dt="2023-01-13T12:03:47.688" v="727" actId="255"/>
          <ac:spMkLst>
            <pc:docMk/>
            <pc:sldMk cId="31752003" sldId="722"/>
            <ac:spMk id="28675" creationId="{00000000-0000-0000-0000-000000000000}"/>
          </ac:spMkLst>
        </pc:spChg>
      </pc:sldChg>
      <pc:sldChg chg="delSp mod modShow">
        <pc:chgData name="Froduald Kabanza" userId="edf393d0-642b-4b9e-8c75-f62133241689" providerId="ADAL" clId="{E8A7B0C5-FE0A-48AE-9321-6D7B8185155C}" dt="2023-01-13T11:29:32.451" v="357" actId="478"/>
        <pc:sldMkLst>
          <pc:docMk/>
          <pc:sldMk cId="4133021435" sldId="723"/>
        </pc:sldMkLst>
        <pc:spChg chg="del">
          <ac:chgData name="Froduald Kabanza" userId="edf393d0-642b-4b9e-8c75-f62133241689" providerId="ADAL" clId="{E8A7B0C5-FE0A-48AE-9321-6D7B8185155C}" dt="2023-01-13T11:29:28.720" v="355" actId="478"/>
          <ac:spMkLst>
            <pc:docMk/>
            <pc:sldMk cId="4133021435" sldId="723"/>
            <ac:spMk id="6" creationId="{E96C50CE-E5CF-4BCA-A165-74981B58379A}"/>
          </ac:spMkLst>
        </pc:spChg>
        <pc:graphicFrameChg chg="del">
          <ac:chgData name="Froduald Kabanza" userId="edf393d0-642b-4b9e-8c75-f62133241689" providerId="ADAL" clId="{E8A7B0C5-FE0A-48AE-9321-6D7B8185155C}" dt="2023-01-13T11:29:32.451" v="357" actId="478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E8A7B0C5-FE0A-48AE-9321-6D7B8185155C}" dt="2023-01-13T11:29:30.839" v="356" actId="478"/>
          <ac:graphicFrameMkLst>
            <pc:docMk/>
            <pc:sldMk cId="4133021435" sldId="723"/>
            <ac:graphicFrameMk id="11" creationId="{BFE7E753-1E6C-44E3-ACDA-E7FDF2073619}"/>
          </ac:graphicFrameMkLst>
        </pc:graphicFrameChg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2185969596" sldId="724"/>
        </pc:sldMkLst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589913822" sldId="72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296642083" sldId="726"/>
        </pc:sldMkLst>
      </pc:sldChg>
      <pc:sldChg chg="del mod modShow">
        <pc:chgData name="Froduald Kabanza" userId="edf393d0-642b-4b9e-8c75-f62133241689" providerId="ADAL" clId="{E8A7B0C5-FE0A-48AE-9321-6D7B8185155C}" dt="2023-01-12T11:54:42.237" v="108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E8A7B0C5-FE0A-48AE-9321-6D7B8185155C}" dt="2023-01-12T11:57:05.115" v="168" actId="2890"/>
        <pc:sldMkLst>
          <pc:docMk/>
          <pc:sldMk cId="3095255673" sldId="727"/>
        </pc:sldMkLst>
      </pc:sldChg>
    </pc:docChg>
  </pc:docChgLst>
  <pc:docChgLst>
    <pc:chgData name="Froduald Kabanza" userId="edf393d0-642b-4b9e-8c75-f62133241689" providerId="ADAL" clId="{206678B6-93D1-4D31-A534-982380F3B39C}"/>
    <pc:docChg chg="undo redo custSel addSld delSld modSld sldOrd addSection delSection modSection">
      <pc:chgData name="Froduald Kabanza" userId="edf393d0-642b-4b9e-8c75-f62133241689" providerId="ADAL" clId="{206678B6-93D1-4D31-A534-982380F3B39C}" dt="2022-04-22T16:57:05.483" v="15807" actId="20577"/>
      <pc:docMkLst>
        <pc:docMk/>
      </pc:docMkLst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6"/>
        </pc:sldMkLst>
      </pc:sldChg>
      <pc:sldChg chg="addSp delSp modSp del mod modAnim modNotesTx">
        <pc:chgData name="Froduald Kabanza" userId="edf393d0-642b-4b9e-8c75-f62133241689" providerId="ADAL" clId="{206678B6-93D1-4D31-A534-982380F3B39C}" dt="2022-03-13T00:53:05.742" v="1387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206678B6-93D1-4D31-A534-982380F3B39C}" dt="2022-03-12T21:51:34.786" v="5424" actId="20577"/>
          <ac:spMkLst>
            <pc:docMk/>
            <pc:sldMk cId="1745173593" sldId="277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05.742" v="13871" actId="20577"/>
          <ac:spMkLst>
            <pc:docMk/>
            <pc:sldMk cId="1745173593" sldId="277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16" creationId="{3F2F2BDD-7CDF-4236-9C0D-7786BE621F51}"/>
          </ac:spMkLst>
        </pc:spChg>
        <pc:spChg chg="add mod">
          <ac:chgData name="Froduald Kabanza" userId="edf393d0-642b-4b9e-8c75-f62133241689" providerId="ADAL" clId="{206678B6-93D1-4D31-A534-982380F3B39C}" dt="2022-03-12T21:50:49.044" v="5331" actId="20577"/>
          <ac:spMkLst>
            <pc:docMk/>
            <pc:sldMk cId="1745173593" sldId="277"/>
            <ac:spMk id="17" creationId="{5410AA0B-EFAC-4A8D-AFE8-141306139AAA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18" creationId="{F06DBC2B-2897-4AA6-8EBA-1F47720BB1E3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20" creationId="{CA196800-B390-42C7-8DF8-0B7C754A5E3C}"/>
          </ac:spMkLst>
        </pc:spChg>
        <pc:spChg chg="add mod">
          <ac:chgData name="Froduald Kabanza" userId="edf393d0-642b-4b9e-8c75-f62133241689" providerId="ADAL" clId="{206678B6-93D1-4D31-A534-982380F3B39C}" dt="2022-03-12T21:48:49.593" v="5310" actId="14100"/>
          <ac:spMkLst>
            <pc:docMk/>
            <pc:sldMk cId="1745173593" sldId="277"/>
            <ac:spMk id="24" creationId="{D150DF41-60AD-43CB-B4C3-E8F973F5FEE5}"/>
          </ac:spMkLst>
        </pc:spChg>
        <pc:grpChg chg="del mod">
          <ac:chgData name="Froduald Kabanza" userId="edf393d0-642b-4b9e-8c75-f62133241689" providerId="ADAL" clId="{206678B6-93D1-4D31-A534-982380F3B39C}" dt="2022-03-12T21:37:25.697" v="4889" actId="165"/>
          <ac:grpSpMkLst>
            <pc:docMk/>
            <pc:sldMk cId="1745173593" sldId="277"/>
            <ac:grpSpMk id="9" creationId="{AED6EAF6-7CE7-42EA-ADAE-A6E114773F6A}"/>
          </ac:grpSpMkLst>
        </pc:grp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2T21:46:39.527" v="5246" actId="1076"/>
          <ac:picMkLst>
            <pc:docMk/>
            <pc:sldMk cId="1745173593" sldId="277"/>
            <ac:picMk id="14" creationId="{9114D217-70ED-4B6D-AC2A-093AD9F881A4}"/>
          </ac:picMkLst>
        </pc:picChg>
        <pc:picChg chg="del mod">
          <ac:chgData name="Froduald Kabanza" userId="edf393d0-642b-4b9e-8c75-f62133241689" providerId="ADAL" clId="{206678B6-93D1-4D31-A534-982380F3B39C}" dt="2022-03-12T21:36:32.511" v="4860" actId="478"/>
          <ac:picMkLst>
            <pc:docMk/>
            <pc:sldMk cId="1745173593" sldId="277"/>
            <ac:picMk id="15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9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21" creationId="{00000000-0000-0000-0000-000000000000}"/>
          </ac:picMkLst>
        </pc:picChg>
        <pc:cxnChg chg="add mod">
          <ac:chgData name="Froduald Kabanza" userId="edf393d0-642b-4b9e-8c75-f62133241689" providerId="ADAL" clId="{206678B6-93D1-4D31-A534-982380F3B39C}" dt="2022-03-12T21:49:50.275" v="5321" actId="12789"/>
          <ac:cxnSpMkLst>
            <pc:docMk/>
            <pc:sldMk cId="1745173593" sldId="277"/>
            <ac:cxnSpMk id="10" creationId="{69EABC4E-624A-4EF1-ADAA-4F2DAB6A5C35}"/>
          </ac:cxnSpMkLst>
        </pc:cxnChg>
        <pc:cxnChg chg="add mod">
          <ac:chgData name="Froduald Kabanza" userId="edf393d0-642b-4b9e-8c75-f62133241689" providerId="ADAL" clId="{206678B6-93D1-4D31-A534-982380F3B39C}" dt="2022-03-12T21:49:09.941" v="5314" actId="14100"/>
          <ac:cxnSpMkLst>
            <pc:docMk/>
            <pc:sldMk cId="1745173593" sldId="277"/>
            <ac:cxnSpMk id="22" creationId="{EC49CED9-B1C9-4A86-99E2-4AB19933C21E}"/>
          </ac:cxnSpMkLst>
        </pc:cxnChg>
        <pc:cxnChg chg="add mod">
          <ac:chgData name="Froduald Kabanza" userId="edf393d0-642b-4b9e-8c75-f62133241689" providerId="ADAL" clId="{206678B6-93D1-4D31-A534-982380F3B39C}" dt="2022-03-12T21:49:57.536" v="5322" actId="14100"/>
          <ac:cxnSpMkLst>
            <pc:docMk/>
            <pc:sldMk cId="1745173593" sldId="277"/>
            <ac:cxnSpMk id="23" creationId="{B7246486-3FA8-4024-A4DC-348D06345F1A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8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9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1"/>
        </pc:sldMkLst>
      </pc:sldChg>
      <pc:sldChg chg="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31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30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0T11:39:27.526" v="1365" actId="729"/>
        <pc:sldMkLst>
          <pc:docMk/>
          <pc:sldMk cId="0" sldId="331"/>
        </pc:sldMkLst>
        <pc:spChg chg="add del mod">
          <ac:chgData name="Froduald Kabanza" userId="edf393d0-642b-4b9e-8c75-f62133241689" providerId="ADAL" clId="{206678B6-93D1-4D31-A534-982380F3B39C}" dt="2022-03-09T23:51:24.996" v="195" actId="478"/>
          <ac:spMkLst>
            <pc:docMk/>
            <pc:sldMk cId="0" sldId="331"/>
            <ac:spMk id="2" creationId="{ACED8C4B-77D4-4EB4-A396-ECCBCF5F43A9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3" creationId="{18513516-1AF9-4EF5-9799-D57C45D73175}"/>
          </ac:spMkLst>
        </pc:spChg>
        <pc:spChg chg="mod topLvl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13" creationId="{00000000-0000-0000-0000-000000000000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21" creationId="{68B3C812-7AF0-4A4C-8F91-8DB581E23319}"/>
          </ac:spMkLst>
        </pc:spChg>
        <pc:spChg chg="add mod">
          <ac:chgData name="Froduald Kabanza" userId="edf393d0-642b-4b9e-8c75-f62133241689" providerId="ADAL" clId="{206678B6-93D1-4D31-A534-982380F3B39C}" dt="2022-03-10T00:10:36.637" v="397" actId="20577"/>
          <ac:spMkLst>
            <pc:docMk/>
            <pc:sldMk cId="0" sldId="331"/>
            <ac:spMk id="22" creationId="{8AD40AA6-3EFC-4A4F-BAD4-387F931CFD92}"/>
          </ac:spMkLst>
        </pc:spChg>
        <pc:spChg chg="mod">
          <ac:chgData name="Froduald Kabanza" userId="edf393d0-642b-4b9e-8c75-f62133241689" providerId="ADAL" clId="{206678B6-93D1-4D31-A534-982380F3B39C}" dt="2022-03-10T00:05:07.702" v="312" actId="14100"/>
          <ac:spMkLst>
            <pc:docMk/>
            <pc:sldMk cId="0" sldId="331"/>
            <ac:spMk id="27" creationId="{597489E8-8681-4D20-BD9C-EA66E269BC1A}"/>
          </ac:spMkLst>
        </pc:spChg>
        <pc:spChg chg="add mod">
          <ac:chgData name="Froduald Kabanza" userId="edf393d0-642b-4b9e-8c75-f62133241689" providerId="ADAL" clId="{206678B6-93D1-4D31-A534-982380F3B39C}" dt="2022-03-09T23:59:42.052" v="264" actId="164"/>
          <ac:spMkLst>
            <pc:docMk/>
            <pc:sldMk cId="0" sldId="331"/>
            <ac:spMk id="28" creationId="{D3F93A7F-E5F3-4446-9BFB-75BB4B2DFDDD}"/>
          </ac:spMkLst>
        </pc:spChg>
        <pc:spChg chg="add mod">
          <ac:chgData name="Froduald Kabanza" userId="edf393d0-642b-4b9e-8c75-f62133241689" providerId="ADAL" clId="{206678B6-93D1-4D31-A534-982380F3B39C}" dt="2022-03-10T00:10:39.827" v="399" actId="20577"/>
          <ac:spMkLst>
            <pc:docMk/>
            <pc:sldMk cId="0" sldId="331"/>
            <ac:spMk id="32" creationId="{CBCC8E26-F99E-4763-BEF3-82467D3E8BAD}"/>
          </ac:spMkLst>
        </pc:spChg>
        <pc:spChg chg="mod">
          <ac:chgData name="Froduald Kabanza" userId="edf393d0-642b-4b9e-8c75-f62133241689" providerId="ADAL" clId="{206678B6-93D1-4D31-A534-982380F3B39C}" dt="2022-03-09T23:48:02.788" v="182" actId="20577"/>
          <ac:spMkLst>
            <pc:docMk/>
            <pc:sldMk cId="0" sldId="331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6:14.532" v="333" actId="1076"/>
          <ac:spMkLst>
            <pc:docMk/>
            <pc:sldMk cId="0" sldId="331"/>
            <ac:spMk id="26626" creationId="{00000000-0000-0000-0000-000000000000}"/>
          </ac:spMkLst>
        </pc:s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4" creationId="{E8684546-0593-49FD-BE97-E7704367F322}"/>
          </ac:grpSpMkLst>
        </pc:gr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9" creationId="{EC994005-F8B1-4D45-9298-39020BA310F7}"/>
          </ac:grpSpMkLst>
        </pc:grpChg>
        <pc:grpChg chg="add del mod">
          <ac:chgData name="Froduald Kabanza" userId="edf393d0-642b-4b9e-8c75-f62133241689" providerId="ADAL" clId="{206678B6-93D1-4D31-A534-982380F3B39C}" dt="2022-03-09T23:58:53.808" v="256" actId="165"/>
          <ac:grpSpMkLst>
            <pc:docMk/>
            <pc:sldMk cId="0" sldId="331"/>
            <ac:grpSpMk id="10" creationId="{95B771CA-74CB-439F-88C7-41D72B1542AE}"/>
          </ac:grpSpMkLst>
        </pc:grpChg>
        <pc:grpChg chg="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11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09T23:59:20.365" v="262" actId="478"/>
          <ac:grpSpMkLst>
            <pc:docMk/>
            <pc:sldMk cId="0" sldId="331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18" creationId="{A13EF1D6-92DD-401E-9F69-52C7971E044F}"/>
          </ac:grpSpMkLst>
        </pc:grpChg>
        <pc:grpChg chg="add mod">
          <ac:chgData name="Froduald Kabanza" userId="edf393d0-642b-4b9e-8c75-f62133241689" providerId="ADAL" clId="{206678B6-93D1-4D31-A534-982380F3B39C}" dt="2022-03-10T00:05:19.483" v="313" actId="1076"/>
          <ac:grpSpMkLst>
            <pc:docMk/>
            <pc:sldMk cId="0" sldId="331"/>
            <ac:grpSpMk id="19" creationId="{4C8A1E8D-7047-4B4E-BE8B-49180868301D}"/>
          </ac:grpSpMkLst>
        </pc:grpChg>
        <pc:grpChg chg="add 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20" creationId="{C82891A0-7D3F-401E-B813-C6E575F06977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23" creationId="{E62B4436-C077-4078-B2BA-6E13B08C0B17}"/>
          </ac:grpSpMkLst>
        </pc:grpChg>
        <pc:grpChg chg="add mod">
          <ac:chgData name="Froduald Kabanza" userId="edf393d0-642b-4b9e-8c75-f62133241689" providerId="ADAL" clId="{206678B6-93D1-4D31-A534-982380F3B39C}" dt="2022-03-09T23:59:42.052" v="264" actId="164"/>
          <ac:grpSpMkLst>
            <pc:docMk/>
            <pc:sldMk cId="0" sldId="331"/>
            <ac:grpSpMk id="25" creationId="{8F69EB54-BD7C-4D9A-9F49-F041FB6E8BF4}"/>
          </ac:grpSpMkLst>
        </pc:grpChg>
        <pc:graphicFrameChg chg="mod">
          <ac:chgData name="Froduald Kabanza" userId="edf393d0-642b-4b9e-8c75-f62133241689" providerId="ADAL" clId="{206678B6-93D1-4D31-A534-982380F3B39C}" dt="2022-03-10T00:05:30.485" v="314" actId="1076"/>
          <ac:graphicFrameMkLst>
            <pc:docMk/>
            <pc:sldMk cId="0" sldId="331"/>
            <ac:graphicFrameMk id="12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09T23:58:53.808" v="256" actId="165"/>
          <ac:graphicFrameMkLst>
            <pc:docMk/>
            <pc:sldMk cId="0" sldId="331"/>
            <ac:graphicFrameMk id="17" creationId="{62484011-DD20-475A-A6D2-8F2BF78A8D6E}"/>
          </ac:graphicFrameMkLst>
        </pc:graphicFrameChg>
        <pc:graphicFrameChg chg="mod">
          <ac:chgData name="Froduald Kabanza" userId="edf393d0-642b-4b9e-8c75-f62133241689" providerId="ADAL" clId="{206678B6-93D1-4D31-A534-982380F3B39C}" dt="2022-03-09T23:59:34.894" v="263"/>
          <ac:graphicFrameMkLst>
            <pc:docMk/>
            <pc:sldMk cId="0" sldId="331"/>
            <ac:graphicFrameMk id="26" creationId="{738D0120-ACB4-4D2F-941C-CEEA7F6AE819}"/>
          </ac:graphicFrameMkLst>
        </pc:graphicFrameChg>
        <pc:picChg chg="add mod">
          <ac:chgData name="Froduald Kabanza" userId="edf393d0-642b-4b9e-8c75-f62133241689" providerId="ADAL" clId="{206678B6-93D1-4D31-A534-982380F3B39C}" dt="2022-03-09T23:58:53.808" v="256" actId="165"/>
          <ac:picMkLst>
            <pc:docMk/>
            <pc:sldMk cId="0" sldId="331"/>
            <ac:picMk id="6" creationId="{A870ACD0-9822-4317-8738-6DED59900D46}"/>
          </ac:picMkLst>
        </pc:picChg>
        <pc:picChg chg="mod topLvl">
          <ac:chgData name="Froduald Kabanza" userId="edf393d0-642b-4b9e-8c75-f62133241689" providerId="ADAL" clId="{206678B6-93D1-4D31-A534-982380F3B39C}" dt="2022-03-09T23:59:03.198" v="257" actId="164"/>
          <ac:picMkLst>
            <pc:docMk/>
            <pc:sldMk cId="0" sldId="331"/>
            <ac:picMk id="8" creationId="{00000000-0000-0000-0000-000000000000}"/>
          </ac:picMkLst>
        </pc:picChg>
      </pc:sldChg>
      <pc:sldChg chg="modSp mod">
        <pc:chgData name="Froduald Kabanza" userId="edf393d0-642b-4b9e-8c75-f62133241689" providerId="ADAL" clId="{206678B6-93D1-4D31-A534-982380F3B39C}" dt="2022-03-09T22:24:48.353" v="3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06678B6-93D1-4D31-A534-982380F3B39C}" dt="2022-03-09T22:24:48.353" v="3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33"/>
        </pc:sldMkLst>
      </pc:sldChg>
      <pc:sldChg chg="addSp delSp modSp add mod modAnim modShow modNotesTx">
        <pc:chgData name="Froduald Kabanza" userId="edf393d0-642b-4b9e-8c75-f62133241689" providerId="ADAL" clId="{206678B6-93D1-4D31-A534-982380F3B39C}" dt="2022-04-22T16:21:29.369" v="15724" actId="20577"/>
        <pc:sldMkLst>
          <pc:docMk/>
          <pc:sldMk cId="0" sldId="335"/>
        </pc:sldMkLst>
        <pc:spChg chg="add mod">
          <ac:chgData name="Froduald Kabanza" userId="edf393d0-642b-4b9e-8c75-f62133241689" providerId="ADAL" clId="{206678B6-93D1-4D31-A534-982380F3B39C}" dt="2022-03-12T22:28:24.367" v="7108" actId="164"/>
          <ac:spMkLst>
            <pc:docMk/>
            <pc:sldMk cId="0" sldId="335"/>
            <ac:spMk id="2" creationId="{47166E4C-5A77-460D-84A6-65D84505CDD1}"/>
          </ac:spMkLst>
        </pc:spChg>
        <pc:spChg chg="mod">
          <ac:chgData name="Froduald Kabanza" userId="edf393d0-642b-4b9e-8c75-f62133241689" providerId="ADAL" clId="{206678B6-93D1-4D31-A534-982380F3B39C}" dt="2022-03-12T22:32:15.955" v="7148" actId="1076"/>
          <ac:spMkLst>
            <pc:docMk/>
            <pc:sldMk cId="0" sldId="335"/>
            <ac:spMk id="1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2T22:28:42.645" v="7110" actId="478"/>
          <ac:spMkLst>
            <pc:docMk/>
            <pc:sldMk cId="0" sldId="335"/>
            <ac:spMk id="1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2:11.967" v="7146" actId="1076"/>
          <ac:grpSpMkLst>
            <pc:docMk/>
            <pc:sldMk cId="0" sldId="335"/>
            <ac:grpSpMk id="3" creationId="{4294A175-1D08-43A1-8014-928601198DFC}"/>
          </ac:grpSpMkLst>
        </pc:grpChg>
        <pc:grpChg chg="add mod">
          <ac:chgData name="Froduald Kabanza" userId="edf393d0-642b-4b9e-8c75-f62133241689" providerId="ADAL" clId="{206678B6-93D1-4D31-A534-982380F3B39C}" dt="2022-03-12T22:32:15.955" v="7148" actId="1076"/>
          <ac:grpSpMkLst>
            <pc:docMk/>
            <pc:sldMk cId="0" sldId="335"/>
            <ac:grpSpMk id="5" creationId="{B271D1EB-C74D-4B8C-9AD3-FB8171AF1C38}"/>
          </ac:grpSpMkLst>
        </pc:grpChg>
        <pc:picChg chg="add del mod">
          <ac:chgData name="Froduald Kabanza" userId="edf393d0-642b-4b9e-8c75-f62133241689" providerId="ADAL" clId="{206678B6-93D1-4D31-A534-982380F3B39C}" dt="2022-03-12T22:27:18.918" v="7104" actId="478"/>
          <ac:picMkLst>
            <pc:docMk/>
            <pc:sldMk cId="0" sldId="335"/>
            <ac:picMk id="15" creationId="{821EB2A9-E761-4459-89C9-DD41A93A424B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7" creationId="{2E8F657C-FD40-4B69-8BF3-2E5FE2C4C87E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8" creationId="{28B13B65-31FA-471A-B5BE-5933618DE443}"/>
          </ac:picMkLst>
        </pc:picChg>
        <pc:picChg chg="mod">
          <ac:chgData name="Froduald Kabanza" userId="edf393d0-642b-4b9e-8c75-f62133241689" providerId="ADAL" clId="{206678B6-93D1-4D31-A534-982380F3B39C}" dt="2022-03-12T22:32:15.955" v="7148" actId="1076"/>
          <ac:picMkLst>
            <pc:docMk/>
            <pc:sldMk cId="0" sldId="335"/>
            <ac:picMk id="34822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8" creationId="{00000000-0000-0000-0000-000000000000}"/>
          </ac:cxnSpMkLst>
        </pc:cxn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16" creationId="{00000000-0000-0000-0000-000000000000}"/>
          </ac:cxnSpMkLst>
        </pc:cxnChg>
      </pc:sldChg>
      <pc:sldChg chg="addSp delSp modSp add del mod modShow">
        <pc:chgData name="Froduald Kabanza" userId="edf393d0-642b-4b9e-8c75-f62133241689" providerId="ADAL" clId="{206678B6-93D1-4D31-A534-982380F3B39C}" dt="2022-03-12T22:30:02.284" v="7122"/>
        <pc:sldMkLst>
          <pc:docMk/>
          <pc:sldMk cId="0" sldId="336"/>
        </pc:sldMkLst>
        <pc:spChg chg="mod">
          <ac:chgData name="Froduald Kabanza" userId="edf393d0-642b-4b9e-8c75-f62133241689" providerId="ADAL" clId="{206678B6-93D1-4D31-A534-982380F3B39C}" dt="2022-03-10T01:43:10.564" v="1286"/>
          <ac:spMkLst>
            <pc:docMk/>
            <pc:sldMk cId="0" sldId="336"/>
            <ac:spMk id="10" creationId="{0557D21C-5CBC-41AD-B77B-90D2F1774A22}"/>
          </ac:spMkLst>
        </pc:spChg>
        <pc:spChg chg="mod">
          <ac:chgData name="Froduald Kabanza" userId="edf393d0-642b-4b9e-8c75-f62133241689" providerId="ADAL" clId="{206678B6-93D1-4D31-A534-982380F3B39C}" dt="2022-03-11T15:17:38.987" v="4627" actId="20577"/>
          <ac:spMkLst>
            <pc:docMk/>
            <pc:sldMk cId="0" sldId="336"/>
            <ac:spMk id="11" creationId="{D2599B88-AE30-4A6D-AA65-81D0DC1E9120}"/>
          </ac:spMkLst>
        </pc:spChg>
        <pc:spChg chg="mod">
          <ac:chgData name="Froduald Kabanza" userId="edf393d0-642b-4b9e-8c75-f62133241689" providerId="ADAL" clId="{206678B6-93D1-4D31-A534-982380F3B39C}" dt="2022-03-11T15:17:35.708" v="4626" actId="20577"/>
          <ac:spMkLst>
            <pc:docMk/>
            <pc:sldMk cId="0" sldId="336"/>
            <ac:spMk id="12" creationId="{E3F0E4F0-3B4A-43EE-A17B-E927C1B28A15}"/>
          </ac:spMkLst>
        </pc:spChg>
        <pc:spChg chg="mod">
          <ac:chgData name="Froduald Kabanza" userId="edf393d0-642b-4b9e-8c75-f62133241689" providerId="ADAL" clId="{206678B6-93D1-4D31-A534-982380F3B39C}" dt="2022-03-11T15:17:51.650" v="4630" actId="20577"/>
          <ac:spMkLst>
            <pc:docMk/>
            <pc:sldMk cId="0" sldId="336"/>
            <ac:spMk id="13" creationId="{2AF2C711-B423-4086-9DEA-5ADBF20A5DFA}"/>
          </ac:spMkLst>
        </pc:spChg>
        <pc:spChg chg="mod">
          <ac:chgData name="Froduald Kabanza" userId="edf393d0-642b-4b9e-8c75-f62133241689" providerId="ADAL" clId="{206678B6-93D1-4D31-A534-982380F3B39C}" dt="2022-03-10T01:44:57.340" v="1301" actId="20577"/>
          <ac:spMkLst>
            <pc:docMk/>
            <pc:sldMk cId="0" sldId="336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5:03.320" v="1302" actId="1076"/>
          <ac:grpSpMkLst>
            <pc:docMk/>
            <pc:sldMk cId="0" sldId="336"/>
            <ac:grpSpMk id="9" creationId="{578E624C-118A-4951-9AB3-B0A08A24D9BC}"/>
          </ac:grpSpMkLst>
        </pc:grp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4" creationId="{7E461AEC-FB1F-4652-8B59-136A12FFE6ED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5" creationId="{DD51AA11-9DF7-4CBD-9FD3-10FCF5B02797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6" creationId="{2683794E-57E7-48CF-B6FB-CDF357761F6E}"/>
          </ac:picMkLst>
        </pc:picChg>
      </pc:sldChg>
      <pc:sldChg chg="addSp delSp modSp add del mod modAnim modShow modNotesTx">
        <pc:chgData name="Froduald Kabanza" userId="edf393d0-642b-4b9e-8c75-f62133241689" providerId="ADAL" clId="{206678B6-93D1-4D31-A534-982380F3B39C}" dt="2022-03-17T12:18:18.182" v="15455"/>
        <pc:sldMkLst>
          <pc:docMk/>
          <pc:sldMk cId="0" sldId="337"/>
        </pc:sldMkLst>
        <pc:spChg chg="mod">
          <ac:chgData name="Froduald Kabanza" userId="edf393d0-642b-4b9e-8c75-f62133241689" providerId="ADAL" clId="{206678B6-93D1-4D31-A534-982380F3B39C}" dt="2022-03-10T01:42:52.546" v="1280"/>
          <ac:spMkLst>
            <pc:docMk/>
            <pc:sldMk cId="0" sldId="337"/>
            <ac:spMk id="9" creationId="{2B989B90-88E8-4D35-8B0D-191A320FD65B}"/>
          </ac:spMkLst>
        </pc:spChg>
        <pc:spChg chg="mod">
          <ac:chgData name="Froduald Kabanza" userId="edf393d0-642b-4b9e-8c75-f62133241689" providerId="ADAL" clId="{206678B6-93D1-4D31-A534-982380F3B39C}" dt="2022-03-11T15:18:05.303" v="4632" actId="20577"/>
          <ac:spMkLst>
            <pc:docMk/>
            <pc:sldMk cId="0" sldId="337"/>
            <ac:spMk id="10" creationId="{B85FA93B-8FD8-4FD6-8113-48E31A9B7753}"/>
          </ac:spMkLst>
        </pc:spChg>
        <pc:spChg chg="mod">
          <ac:chgData name="Froduald Kabanza" userId="edf393d0-642b-4b9e-8c75-f62133241689" providerId="ADAL" clId="{206678B6-93D1-4D31-A534-982380F3B39C}" dt="2022-03-11T15:18:15.445" v="4634" actId="20577"/>
          <ac:spMkLst>
            <pc:docMk/>
            <pc:sldMk cId="0" sldId="337"/>
            <ac:spMk id="11" creationId="{C04956E2-3A02-4C4A-8DF6-6E47C580C5CC}"/>
          </ac:spMkLst>
        </pc:spChg>
        <pc:spChg chg="mod">
          <ac:chgData name="Froduald Kabanza" userId="edf393d0-642b-4b9e-8c75-f62133241689" providerId="ADAL" clId="{206678B6-93D1-4D31-A534-982380F3B39C}" dt="2022-03-11T15:18:21.842" v="4636" actId="20577"/>
          <ac:spMkLst>
            <pc:docMk/>
            <pc:sldMk cId="0" sldId="337"/>
            <ac:spMk id="12" creationId="{29A98822-05C2-4498-89B5-7C8EBBC387B2}"/>
          </ac:spMkLst>
        </pc:spChg>
        <pc:spChg chg="add mod">
          <ac:chgData name="Froduald Kabanza" userId="edf393d0-642b-4b9e-8c75-f62133241689" providerId="ADAL" clId="{206678B6-93D1-4D31-A534-982380F3B39C}" dt="2022-03-12T22:31:27.783" v="7142" actId="164"/>
          <ac:spMkLst>
            <pc:docMk/>
            <pc:sldMk cId="0" sldId="337"/>
            <ac:spMk id="16" creationId="{8AAAB8DE-587B-488E-B14C-F463FC35F85D}"/>
          </ac:spMkLst>
        </pc:spChg>
        <pc:spChg chg="mod">
          <ac:chgData name="Froduald Kabanza" userId="edf393d0-642b-4b9e-8c75-f62133241689" providerId="ADAL" clId="{206678B6-93D1-4D31-A534-982380F3B39C}" dt="2022-03-10T01:48:08.995" v="1327" actId="20577"/>
          <ac:spMkLst>
            <pc:docMk/>
            <pc:sldMk cId="0" sldId="337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1:27.783" v="7142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206678B6-93D1-4D31-A534-982380F3B39C}" dt="2022-03-10T01:42:52.546" v="1280"/>
          <ac:grpSpMkLst>
            <pc:docMk/>
            <pc:sldMk cId="0" sldId="337"/>
            <ac:grpSpMk id="8" creationId="{3EB526FF-1BE8-4C28-8AB7-1DAC2A1B1BB7}"/>
          </ac:grpSpMkLst>
        </pc:grpChg>
        <pc:picChg chg="mod">
          <ac:chgData name="Froduald Kabanza" userId="edf393d0-642b-4b9e-8c75-f62133241689" providerId="ADAL" clId="{206678B6-93D1-4D31-A534-982380F3B39C}" dt="2022-03-12T22:30:17.653" v="7128" actId="14100"/>
          <ac:picMkLst>
            <pc:docMk/>
            <pc:sldMk cId="0" sldId="337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2T22:30:48.454" v="7137" actId="478"/>
          <ac:picMkLst>
            <pc:docMk/>
            <pc:sldMk cId="0" sldId="337"/>
            <ac:picMk id="13" creationId="{66BFD133-3413-4F0B-ADFB-D68C30D65597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4" creationId="{B23C8EE6-0F3D-4722-8966-48549694ABFB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5" creationId="{7EEBB2B0-E6AD-42A5-861F-96DE4472D9F0}"/>
          </ac:picMkLst>
        </pc:picChg>
      </pc:sldChg>
      <pc:sldChg chg="addSp modSp add del mod modShow">
        <pc:chgData name="Froduald Kabanza" userId="edf393d0-642b-4b9e-8c75-f62133241689" providerId="ADAL" clId="{206678B6-93D1-4D31-A534-982380F3B39C}" dt="2022-03-11T15:19:09.475" v="4648" actId="20577"/>
        <pc:sldMkLst>
          <pc:docMk/>
          <pc:sldMk cId="0" sldId="338"/>
        </pc:sldMkLst>
        <pc:spChg chg="mod">
          <ac:chgData name="Froduald Kabanza" userId="edf393d0-642b-4b9e-8c75-f62133241689" providerId="ADAL" clId="{206678B6-93D1-4D31-A534-982380F3B39C}" dt="2022-03-10T01:49:41.805" v="1338"/>
          <ac:spMkLst>
            <pc:docMk/>
            <pc:sldMk cId="0" sldId="338"/>
            <ac:spMk id="8" creationId="{0F8B2A58-64C1-41FE-BAB1-CA0E35BBB77E}"/>
          </ac:spMkLst>
        </pc:spChg>
        <pc:spChg chg="mod">
          <ac:chgData name="Froduald Kabanza" userId="edf393d0-642b-4b9e-8c75-f62133241689" providerId="ADAL" clId="{206678B6-93D1-4D31-A534-982380F3B39C}" dt="2022-03-11T15:18:56.925" v="4644" actId="20577"/>
          <ac:spMkLst>
            <pc:docMk/>
            <pc:sldMk cId="0" sldId="338"/>
            <ac:spMk id="9" creationId="{49FCD075-7893-46A0-81FC-92870D7193A5}"/>
          </ac:spMkLst>
        </pc:spChg>
        <pc:spChg chg="mod">
          <ac:chgData name="Froduald Kabanza" userId="edf393d0-642b-4b9e-8c75-f62133241689" providerId="ADAL" clId="{206678B6-93D1-4D31-A534-982380F3B39C}" dt="2022-03-11T15:19:09.475" v="4648" actId="20577"/>
          <ac:spMkLst>
            <pc:docMk/>
            <pc:sldMk cId="0" sldId="338"/>
            <ac:spMk id="10" creationId="{189102BA-6C3A-4028-99D7-528FAF7EAC9D}"/>
          </ac:spMkLst>
        </pc:spChg>
        <pc:spChg chg="mod">
          <ac:chgData name="Froduald Kabanza" userId="edf393d0-642b-4b9e-8c75-f62133241689" providerId="ADAL" clId="{206678B6-93D1-4D31-A534-982380F3B39C}" dt="2022-03-11T15:19:02.548" v="4646" actId="20577"/>
          <ac:spMkLst>
            <pc:docMk/>
            <pc:sldMk cId="0" sldId="338"/>
            <ac:spMk id="11" creationId="{B051F201-8887-4A55-B947-2840D580DF0B}"/>
          </ac:spMkLst>
        </pc:spChg>
        <pc:spChg chg="mod">
          <ac:chgData name="Froduald Kabanza" userId="edf393d0-642b-4b9e-8c75-f62133241689" providerId="ADAL" clId="{206678B6-93D1-4D31-A534-982380F3B39C}" dt="2022-03-10T12:05:14.707" v="2328" actId="20577"/>
          <ac:spMkLst>
            <pc:docMk/>
            <pc:sldMk cId="0" sldId="338"/>
            <ac:spMk id="276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9:45.481" v="1339" actId="1076"/>
          <ac:grpSpMkLst>
            <pc:docMk/>
            <pc:sldMk cId="0" sldId="338"/>
            <ac:grpSpMk id="7" creationId="{D834CA46-D314-4E92-9C43-2A8C9E5D16D5}"/>
          </ac:grpSpMkLst>
        </pc:gr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39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0"/>
        </pc:sldMkLst>
        <pc:spChg chg="mod">
          <ac:chgData name="Froduald Kabanza" userId="edf393d0-642b-4b9e-8c75-f62133241689" providerId="ADAL" clId="{206678B6-93D1-4D31-A534-982380F3B39C}" dt="2022-03-10T12:09:17.177" v="2373" actId="5793"/>
          <ac:spMkLst>
            <pc:docMk/>
            <pc:sldMk cId="0" sldId="340"/>
            <ac:spMk id="38914" creationId="{00000000-0000-0000-0000-000000000000}"/>
          </ac:spMkLst>
        </pc:s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2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3"/>
        </pc:sldMkLst>
        <pc:spChg chg="mod">
          <ac:chgData name="Froduald Kabanza" userId="edf393d0-642b-4b9e-8c75-f62133241689" providerId="ADAL" clId="{206678B6-93D1-4D31-A534-982380F3B39C}" dt="2022-03-10T12:53:57.609" v="3060"/>
          <ac:spMkLst>
            <pc:docMk/>
            <pc:sldMk cId="0" sldId="343"/>
            <ac:spMk id="59394" creationId="{00000000-0000-0000-0000-000000000000}"/>
          </ac:spMkLst>
        </pc:spChg>
      </pc:sldChg>
      <pc:sldChg chg="addSp delSp modSp add mod modAnim modShow">
        <pc:chgData name="Froduald Kabanza" userId="edf393d0-642b-4b9e-8c75-f62133241689" providerId="ADAL" clId="{206678B6-93D1-4D31-A534-982380F3B39C}" dt="2022-03-16T22:38:52.124" v="15224" actId="729"/>
        <pc:sldMkLst>
          <pc:docMk/>
          <pc:sldMk cId="0" sldId="344"/>
        </pc:sldMkLst>
        <pc:spChg chg="add del mod">
          <ac:chgData name="Froduald Kabanza" userId="edf393d0-642b-4b9e-8c75-f62133241689" providerId="ADAL" clId="{206678B6-93D1-4D31-A534-982380F3B39C}" dt="2022-03-10T12:19:42.942" v="2570"/>
          <ac:spMkLst>
            <pc:docMk/>
            <pc:sldMk cId="0" sldId="344"/>
            <ac:spMk id="10" creationId="{9987640B-DE0B-4C4F-86AC-A13928129DFC}"/>
          </ac:spMkLst>
        </pc:spChg>
        <pc:spChg chg="add del mod">
          <ac:chgData name="Froduald Kabanza" userId="edf393d0-642b-4b9e-8c75-f62133241689" providerId="ADAL" clId="{206678B6-93D1-4D31-A534-982380F3B39C}" dt="2022-03-10T12:19:42.942" v="2572"/>
          <ac:spMkLst>
            <pc:docMk/>
            <pc:sldMk cId="0" sldId="344"/>
            <ac:spMk id="11" creationId="{D00BCC63-7DA2-4A8E-8750-D3FFE14917E6}"/>
          </ac:spMkLst>
        </pc:spChg>
        <pc:spChg chg="mod">
          <ac:chgData name="Froduald Kabanza" userId="edf393d0-642b-4b9e-8c75-f62133241689" providerId="ADAL" clId="{206678B6-93D1-4D31-A534-982380F3B39C}" dt="2022-03-10T12:13:27.386" v="2501" actId="1076"/>
          <ac:spMkLst>
            <pc:docMk/>
            <pc:sldMk cId="0" sldId="344"/>
            <ac:spMk id="14" creationId="{CC88D71A-3F88-4099-91D5-13933DFA3FDA}"/>
          </ac:spMkLst>
        </pc:spChg>
        <pc:spChg chg="add del">
          <ac:chgData name="Froduald Kabanza" userId="edf393d0-642b-4b9e-8c75-f62133241689" providerId="ADAL" clId="{206678B6-93D1-4D31-A534-982380F3B39C}" dt="2022-03-10T12:11:25.376" v="2394" actId="22"/>
          <ac:spMkLst>
            <pc:docMk/>
            <pc:sldMk cId="0" sldId="344"/>
            <ac:spMk id="17" creationId="{B97B9BB4-6FFF-4147-B537-179411798000}"/>
          </ac:spMkLst>
        </pc:spChg>
        <pc:spChg chg="add mod">
          <ac:chgData name="Froduald Kabanza" userId="edf393d0-642b-4b9e-8c75-f62133241689" providerId="ADAL" clId="{206678B6-93D1-4D31-A534-982380F3B39C}" dt="2022-03-10T12:19:46.207" v="2573" actId="1076"/>
          <ac:spMkLst>
            <pc:docMk/>
            <pc:sldMk cId="0" sldId="344"/>
            <ac:spMk id="22" creationId="{6564971D-A272-4B72-AB82-11C1EEDAD960}"/>
          </ac:spMkLst>
        </pc:spChg>
        <pc:grpChg chg="del">
          <ac:chgData name="Froduald Kabanza" userId="edf393d0-642b-4b9e-8c75-f62133241689" providerId="ADAL" clId="{206678B6-93D1-4D31-A534-982380F3B39C}" dt="2022-03-10T01:56:07.033" v="1351" actId="478"/>
          <ac:grpSpMkLst>
            <pc:docMk/>
            <pc:sldMk cId="0" sldId="344"/>
            <ac:grpSpMk id="9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12:13:27.386" v="2501" actId="1076"/>
          <ac:grpSpMkLst>
            <pc:docMk/>
            <pc:sldMk cId="0" sldId="344"/>
            <ac:grpSpMk id="12" creationId="{EC394F87-508E-47B4-BCE3-38FB9706F9CE}"/>
          </ac:grpSpMkLst>
        </pc:grpChg>
        <pc:picChg chg="add mod">
          <ac:chgData name="Froduald Kabanza" userId="edf393d0-642b-4b9e-8c75-f62133241689" providerId="ADAL" clId="{206678B6-93D1-4D31-A534-982380F3B39C}" dt="2022-03-10T12:13:24.221" v="2500" actId="1076"/>
          <ac:picMkLst>
            <pc:docMk/>
            <pc:sldMk cId="0" sldId="344"/>
            <ac:picMk id="4" creationId="{B9641BAC-EB69-4DBB-A9C9-B7A05B598819}"/>
          </ac:picMkLst>
        </pc:picChg>
        <pc:picChg chg="del">
          <ac:chgData name="Froduald Kabanza" userId="edf393d0-642b-4b9e-8c75-f62133241689" providerId="ADAL" clId="{206678B6-93D1-4D31-A534-982380F3B39C}" dt="2022-03-10T01:56:03.616" v="1350" actId="478"/>
          <ac:picMkLst>
            <pc:docMk/>
            <pc:sldMk cId="0" sldId="344"/>
            <ac:picMk id="3994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13:27.386" v="2501" actId="1076"/>
          <ac:cxnSpMkLst>
            <pc:docMk/>
            <pc:sldMk cId="0" sldId="344"/>
            <ac:cxnSpMk id="13" creationId="{7197799E-9F9D-4482-851D-BD6A47C2601F}"/>
          </ac:cxnSpMkLst>
        </pc:cxnChg>
        <pc:cxnChg chg="add mod">
          <ac:chgData name="Froduald Kabanza" userId="edf393d0-642b-4b9e-8c75-f62133241689" providerId="ADAL" clId="{206678B6-93D1-4D31-A534-982380F3B39C}" dt="2022-03-10T12:19:42.094" v="2568" actId="14100"/>
          <ac:cxnSpMkLst>
            <pc:docMk/>
            <pc:sldMk cId="0" sldId="344"/>
            <ac:cxnSpMk id="23" creationId="{B0BFBAB8-D7FD-4580-AF76-B96F3D694704}"/>
          </ac:cxnSpMkLst>
        </pc:cxnChg>
      </pc:sldChg>
      <pc:sldChg chg="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45"/>
        </pc:sldMkLst>
        <pc:spChg chg="mod">
          <ac:chgData name="Froduald Kabanza" userId="edf393d0-642b-4b9e-8c75-f62133241689" providerId="ADAL" clId="{206678B6-93D1-4D31-A534-982380F3B39C}" dt="2022-03-10T12:21:14.103" v="2595" actId="20577"/>
          <ac:spMkLst>
            <pc:docMk/>
            <pc:sldMk cId="0" sldId="345"/>
            <ac:spMk id="40962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70392622" sldId="345"/>
        </pc:sldMkLst>
      </pc:sldChg>
      <pc:sldChg chg="modSp add del mod">
        <pc:chgData name="Froduald Kabanza" userId="edf393d0-642b-4b9e-8c75-f62133241689" providerId="ADAL" clId="{206678B6-93D1-4D31-A534-982380F3B39C}" dt="2022-03-10T12:54:37.397" v="3067" actId="2696"/>
        <pc:sldMkLst>
          <pc:docMk/>
          <pc:sldMk cId="0" sldId="346"/>
        </pc:sldMkLst>
        <pc:grpChg chg="mod">
          <ac:chgData name="Froduald Kabanza" userId="edf393d0-642b-4b9e-8c75-f62133241689" providerId="ADAL" clId="{206678B6-93D1-4D31-A534-982380F3B39C}" dt="2022-03-10T12:54:11.109" v="3061" actId="1076"/>
          <ac:grpSpMkLst>
            <pc:docMk/>
            <pc:sldMk cId="0" sldId="346"/>
            <ac:grpSpMk id="5" creationId="{00000000-0000-0000-0000-000000000000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62539623" sldId="346"/>
        </pc:sldMkLst>
      </pc:sldChg>
      <pc:sldChg chg="add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8"/>
        </pc:sldMkLst>
        <pc:graphicFrameChg chg="add mod modGraphic">
          <ac:chgData name="Froduald Kabanza" userId="edf393d0-642b-4b9e-8c75-f62133241689" providerId="ADAL" clId="{206678B6-93D1-4D31-A534-982380F3B39C}" dt="2022-03-11T11:56:31.494" v="3879" actId="1076"/>
          <ac:graphicFrameMkLst>
            <pc:docMk/>
            <pc:sldMk cId="0" sldId="348"/>
            <ac:graphicFrameMk id="4" creationId="{C26CAA64-AD77-4D9B-8C67-E64F4A04E47B}"/>
          </ac:graphicFrameMkLst>
        </pc:graphicFrameChg>
      </pc:sldChg>
      <pc:sldChg chg="modSp mod">
        <pc:chgData name="Froduald Kabanza" userId="edf393d0-642b-4b9e-8c75-f62133241689" providerId="ADAL" clId="{206678B6-93D1-4D31-A534-982380F3B39C}" dt="2022-03-24T11:49:00.977" v="15537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206678B6-93D1-4D31-A534-982380F3B39C}" dt="2022-03-24T11:49:00.977" v="15537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2:06:13.584" v="3977" actId="2696"/>
        <pc:sldMkLst>
          <pc:docMk/>
          <pc:sldMk cId="0" sldId="35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039023100" sldId="35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51"/>
        </pc:sldMkLst>
      </pc:sldChg>
      <pc:sldChg chg="addSp delSp modSp add mod">
        <pc:chgData name="Froduald Kabanza" userId="edf393d0-642b-4b9e-8c75-f62133241689" providerId="ADAL" clId="{206678B6-93D1-4D31-A534-982380F3B39C}" dt="2022-03-11T12:43:24.468" v="4364" actId="20577"/>
        <pc:sldMkLst>
          <pc:docMk/>
          <pc:sldMk cId="0" sldId="352"/>
        </pc:sldMkLst>
        <pc:spChg chg="mod">
          <ac:chgData name="Froduald Kabanza" userId="edf393d0-642b-4b9e-8c75-f62133241689" providerId="ADAL" clId="{206678B6-93D1-4D31-A534-982380F3B39C}" dt="2022-03-11T12:43:24.468" v="4364" actId="20577"/>
          <ac:spMkLst>
            <pc:docMk/>
            <pc:sldMk cId="0" sldId="352"/>
            <ac:spMk id="73730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11T12:40:50.655" v="4355" actId="1076"/>
          <ac:picMkLst>
            <pc:docMk/>
            <pc:sldMk cId="0" sldId="352"/>
            <ac:picMk id="3" creationId="{BB81A3A7-3A40-43C4-B44C-B925CBB4D2B4}"/>
          </ac:picMkLst>
        </pc:picChg>
        <pc:picChg chg="del">
          <ac:chgData name="Froduald Kabanza" userId="edf393d0-642b-4b9e-8c75-f62133241689" providerId="ADAL" clId="{206678B6-93D1-4D31-A534-982380F3B39C}" dt="2022-03-11T12:40:28.525" v="4347" actId="478"/>
          <ac:picMkLst>
            <pc:docMk/>
            <pc:sldMk cId="0" sldId="352"/>
            <ac:picMk id="73734" creationId="{00000000-0000-0000-0000-000000000000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55055910" sldId="352"/>
        </pc:sldMkLst>
      </pc:sldChg>
      <pc:sldChg chg="modSp add mod">
        <pc:chgData name="Froduald Kabanza" userId="edf393d0-642b-4b9e-8c75-f62133241689" providerId="ADAL" clId="{206678B6-93D1-4D31-A534-982380F3B39C}" dt="2022-03-17T12:24:18.644" v="15506" actId="20577"/>
        <pc:sldMkLst>
          <pc:docMk/>
          <pc:sldMk cId="0" sldId="353"/>
        </pc:sldMkLst>
        <pc:spChg chg="mod">
          <ac:chgData name="Froduald Kabanza" userId="edf393d0-642b-4b9e-8c75-f62133241689" providerId="ADAL" clId="{206678B6-93D1-4D31-A534-982380F3B39C}" dt="2022-03-17T12:24:18.644" v="1550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605655022" sldId="353"/>
        </pc:sldMkLst>
      </pc:sldChg>
      <pc:sldChg chg="addSp modSp add mod">
        <pc:chgData name="Froduald Kabanza" userId="edf393d0-642b-4b9e-8c75-f62133241689" providerId="ADAL" clId="{206678B6-93D1-4D31-A534-982380F3B39C}" dt="2022-03-11T15:42:37.962" v="4653" actId="20577"/>
        <pc:sldMkLst>
          <pc:docMk/>
          <pc:sldMk cId="0" sldId="354"/>
        </pc:sldMkLst>
        <pc:spChg chg="add mod">
          <ac:chgData name="Froduald Kabanza" userId="edf393d0-642b-4b9e-8c75-f62133241689" providerId="ADAL" clId="{206678B6-93D1-4D31-A534-982380F3B39C}" dt="2022-03-11T12:49:35.088" v="4405" actId="1076"/>
          <ac:spMkLst>
            <pc:docMk/>
            <pc:sldMk cId="0" sldId="354"/>
            <ac:spMk id="2" creationId="{35ABD39D-7963-40ED-ACC2-78874CA882A3}"/>
          </ac:spMkLst>
        </pc:spChg>
        <pc:spChg chg="mod">
          <ac:chgData name="Froduald Kabanza" userId="edf393d0-642b-4b9e-8c75-f62133241689" providerId="ADAL" clId="{206678B6-93D1-4D31-A534-982380F3B39C}" dt="2022-03-11T12:47:38.876" v="4388" actId="1076"/>
          <ac:spMkLst>
            <pc:docMk/>
            <pc:sldMk cId="0" sldId="354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21.563" v="4649" actId="14100"/>
          <ac:spMkLst>
            <pc:docMk/>
            <pc:sldMk cId="0" sldId="354"/>
            <ac:spMk id="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37.962" v="4653" actId="20577"/>
          <ac:spMkLst>
            <pc:docMk/>
            <pc:sldMk cId="0" sldId="354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49:19.759" v="4403" actId="948"/>
          <ac:spMkLst>
            <pc:docMk/>
            <pc:sldMk cId="0" sldId="354"/>
            <ac:spMk id="75778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104585618" sldId="356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35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303140682" sldId="357"/>
        </pc:sldMkLst>
      </pc:sldChg>
      <pc:sldChg chg="add del">
        <pc:chgData name="Froduald Kabanza" userId="edf393d0-642b-4b9e-8c75-f62133241689" providerId="ADAL" clId="{206678B6-93D1-4D31-A534-982380F3B39C}" dt="2022-03-11T12:51:51.620" v="4417" actId="2696"/>
        <pc:sldMkLst>
          <pc:docMk/>
          <pc:sldMk cId="0" sldId="35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4112210" sldId="358"/>
        </pc:sldMkLst>
      </pc:sldChg>
      <pc:sldChg chg="addSp delSp modSp add mod modNotesTx">
        <pc:chgData name="Froduald Kabanza" userId="edf393d0-642b-4b9e-8c75-f62133241689" providerId="ADAL" clId="{206678B6-93D1-4D31-A534-982380F3B39C}" dt="2022-03-13T01:09:13.917" v="15219" actId="20577"/>
        <pc:sldMkLst>
          <pc:docMk/>
          <pc:sldMk cId="0" sldId="359"/>
        </pc:sldMkLst>
        <pc:spChg chg="del">
          <ac:chgData name="Froduald Kabanza" userId="edf393d0-642b-4b9e-8c75-f62133241689" providerId="ADAL" clId="{206678B6-93D1-4D31-A534-982380F3B39C}" dt="2022-03-11T12:55:23.168" v="4452" actId="478"/>
          <ac:spMkLst>
            <pc:docMk/>
            <pc:sldMk cId="0" sldId="359"/>
            <ac:spMk id="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1:16.944" v="14086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1" creationId="{2C93C428-2E0D-40B6-BCEA-24481E19BF59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2" creationId="{E87A580F-FEA8-4791-9743-813E7C2E8C39}"/>
          </ac:spMkLst>
        </pc:spChg>
        <pc:spChg chg="mod">
          <ac:chgData name="Froduald Kabanza" userId="edf393d0-642b-4b9e-8c75-f62133241689" providerId="ADAL" clId="{206678B6-93D1-4D31-A534-982380F3B39C}" dt="2022-03-13T00:58:19.522" v="13953" actId="14100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3:37.076" v="14392" actId="207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3T00:58:29.792" v="13955" actId="1076"/>
          <ac:grpSpMkLst>
            <pc:docMk/>
            <pc:sldMk cId="0" sldId="359"/>
            <ac:grpSpMk id="9" creationId="{2D618F3B-6E75-41B1-AC30-98F7B69DAA6A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4239186062" sldId="35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02904100" sldId="360"/>
        </pc:sldMkLst>
      </pc:sldChg>
      <pc:sldChg chg="addSp modSp 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64"/>
        </pc:sldMkLst>
        <pc:graphicFrameChg chg="add mod modGraphic">
          <ac:chgData name="Froduald Kabanza" userId="edf393d0-642b-4b9e-8c75-f62133241689" providerId="ADAL" clId="{206678B6-93D1-4D31-A534-982380F3B39C}" dt="2022-03-10T00:57:45.122" v="761" actId="1076"/>
          <ac:graphicFrameMkLst>
            <pc:docMk/>
            <pc:sldMk cId="0" sldId="364"/>
            <ac:graphicFrameMk id="3" creationId="{DD637D98-D651-4FF8-9797-CBF5FBAB3E99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66"/>
        </pc:sldMkLst>
        <pc:spChg chg="add mod">
          <ac:chgData name="Froduald Kabanza" userId="edf393d0-642b-4b9e-8c75-f62133241689" providerId="ADAL" clId="{206678B6-93D1-4D31-A534-982380F3B39C}" dt="2022-03-10T12:24:27.278" v="2604" actId="207"/>
          <ac:spMkLst>
            <pc:docMk/>
            <pc:sldMk cId="0" sldId="366"/>
            <ac:spMk id="15" creationId="{21D49E8F-7F98-447F-B8A9-61A15522263D}"/>
          </ac:spMkLst>
        </pc:spChg>
        <pc:spChg chg="add mod">
          <ac:chgData name="Froduald Kabanza" userId="edf393d0-642b-4b9e-8c75-f62133241689" providerId="ADAL" clId="{206678B6-93D1-4D31-A534-982380F3B39C}" dt="2022-03-10T12:27:28.616" v="2658" actId="20577"/>
          <ac:spMkLst>
            <pc:docMk/>
            <pc:sldMk cId="0" sldId="366"/>
            <ac:spMk id="17" creationId="{EA563000-5563-40EF-833B-D00D4429F091}"/>
          </ac:spMkLst>
        </pc:spChg>
      </pc:sldChg>
      <pc:sldChg chg="modSp 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67"/>
        </pc:sldMkLst>
        <pc:spChg chg="mod">
          <ac:chgData name="Froduald Kabanza" userId="edf393d0-642b-4b9e-8c75-f62133241689" providerId="ADAL" clId="{206678B6-93D1-4D31-A534-982380F3B39C}" dt="2022-03-10T12:38:54.140" v="2837" actId="1076"/>
          <ac:spMkLst>
            <pc:docMk/>
            <pc:sldMk cId="0" sldId="367"/>
            <ac:spMk id="5017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3"/>
        </pc:sldMkLst>
        <pc:spChg chg="mod">
          <ac:chgData name="Froduald Kabanza" userId="edf393d0-642b-4b9e-8c75-f62133241689" providerId="ADAL" clId="{206678B6-93D1-4D31-A534-982380F3B39C}" dt="2022-03-10T12:37:38.037" v="2825" actId="208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40.898" v="2826" actId="208"/>
          <ac:spMkLst>
            <pc:docMk/>
            <pc:sldMk cId="0" sldId="373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4:34.518" v="2605" actId="207"/>
          <ac:spMkLst>
            <pc:docMk/>
            <pc:sldMk cId="0" sldId="373"/>
            <ac:spMk id="18" creationId="{864AC648-D9B2-42B3-8070-BB086725427C}"/>
          </ac:spMkLst>
        </pc:spChg>
        <pc:spChg chg="add mod">
          <ac:chgData name="Froduald Kabanza" userId="edf393d0-642b-4b9e-8c75-f62133241689" providerId="ADAL" clId="{206678B6-93D1-4D31-A534-982380F3B39C}" dt="2022-03-10T12:26:08.775" v="2626" actId="1076"/>
          <ac:spMkLst>
            <pc:docMk/>
            <pc:sldMk cId="0" sldId="373"/>
            <ac:spMk id="19" creationId="{D2B7D4A1-C38B-43E9-9D5D-493A3AFA5845}"/>
          </ac:spMkLst>
        </pc:spChg>
        <pc:spChg chg="mod">
          <ac:chgData name="Froduald Kabanza" userId="edf393d0-642b-4b9e-8c75-f62133241689" providerId="ADAL" clId="{206678B6-93D1-4D31-A534-982380F3B39C}" dt="2022-03-10T12:37:19.722" v="2824" actId="208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7:44.354" v="2665" actId="20577"/>
          <ac:spMkLst>
            <pc:docMk/>
            <pc:sldMk cId="0" sldId="373"/>
            <ac:spMk id="34818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0T12:32:58.149" v="2798" actId="1076"/>
          <ac:graphicFrameMkLst>
            <pc:docMk/>
            <pc:sldMk cId="0" sldId="373"/>
            <ac:graphicFrameMk id="4" creationId="{42F59874-059F-4956-9FC8-22F9E4543941}"/>
          </ac:graphicFrameMkLst>
        </pc:graphicFrameChg>
      </pc:sldChg>
      <pc:sldChg chg="add del">
        <pc:chgData name="Froduald Kabanza" userId="edf393d0-642b-4b9e-8c75-f62133241689" providerId="ADAL" clId="{206678B6-93D1-4D31-A534-982380F3B39C}" dt="2022-03-10T12:23:13.959" v="2596" actId="2696"/>
        <pc:sldMkLst>
          <pc:docMk/>
          <pc:sldMk cId="0" sldId="374"/>
        </pc:sldMkLst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5"/>
        </pc:sldMkLst>
        <pc:spChg chg="mod">
          <ac:chgData name="Froduald Kabanza" userId="edf393d0-642b-4b9e-8c75-f62133241689" providerId="ADAL" clId="{206678B6-93D1-4D31-A534-982380F3B39C}" dt="2022-03-10T12:37:50.638" v="2827" actId="208"/>
          <ac:spMkLst>
            <pc:docMk/>
            <pc:sldMk cId="0" sldId="375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59.546" v="2829" actId="208"/>
          <ac:spMkLst>
            <pc:docMk/>
            <pc:sldMk cId="0" sldId="375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16.212" v="2833" actId="207"/>
          <ac:spMkLst>
            <pc:docMk/>
            <pc:sldMk cId="0" sldId="375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04.003" v="2830" actId="207"/>
          <ac:spMkLst>
            <pc:docMk/>
            <pc:sldMk cId="0" sldId="375"/>
            <ac:spMk id="2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1" creationId="{C16724C7-70CB-4D73-8961-D17179444ABE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2" creationId="{8EFD5D74-F3EA-4DAE-8812-B8971EDBBA0A}"/>
          </ac:spMkLst>
        </pc:spChg>
        <pc:spChg chg="mod">
          <ac:chgData name="Froduald Kabanza" userId="edf393d0-642b-4b9e-8c75-f62133241689" providerId="ADAL" clId="{206678B6-93D1-4D31-A534-982380F3B39C}" dt="2022-03-10T12:38:08.737" v="2831" actId="208"/>
          <ac:spMkLst>
            <pc:docMk/>
            <pc:sldMk cId="0" sldId="375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9:51.426" v="2707" actId="20577"/>
          <ac:spMkLst>
            <pc:docMk/>
            <pc:sldMk cId="0" sldId="375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32.754" v="2808" actId="1076"/>
          <ac:graphicFrameMkLst>
            <pc:docMk/>
            <pc:sldMk cId="0" sldId="375"/>
            <ac:graphicFrameMk id="23" creationId="{16FDF9D9-47A1-4CF6-9B36-607977B27741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6"/>
        </pc:sldMkLst>
        <pc:spChg chg="mod">
          <ac:chgData name="Froduald Kabanza" userId="edf393d0-642b-4b9e-8c75-f62133241689" providerId="ADAL" clId="{206678B6-93D1-4D31-A534-982380F3B39C}" dt="2022-03-10T12:35:02.196" v="2809" actId="20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4.864" v="2813" actId="208"/>
          <ac:spMkLst>
            <pc:docMk/>
            <pc:sldMk cId="0" sldId="376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8.512" v="2814" actId="207"/>
          <ac:spMkLst>
            <pc:docMk/>
            <pc:sldMk cId="0" sldId="376"/>
            <ac:spMk id="2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11.359" v="2810" actId="207"/>
          <ac:spMkLst>
            <pc:docMk/>
            <pc:sldMk cId="0" sldId="376"/>
            <ac:spMk id="23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4" creationId="{C57712A3-54D8-4D0D-B203-383DBCA496B1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5" creationId="{73116EE1-7B08-440B-B95A-76AD003A0A25}"/>
          </ac:spMkLst>
        </pc:spChg>
        <pc:spChg chg="mod">
          <ac:chgData name="Froduald Kabanza" userId="edf393d0-642b-4b9e-8c75-f62133241689" providerId="ADAL" clId="{206678B6-93D1-4D31-A534-982380F3B39C}" dt="2022-03-10T12:38:23.855" v="2834" actId="208"/>
          <ac:spMkLst>
            <pc:docMk/>
            <pc:sldMk cId="0" sldId="376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17.261" v="2725" actId="20577"/>
          <ac:spMkLst>
            <pc:docMk/>
            <pc:sldMk cId="0" sldId="376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9.294" v="2807" actId="1076"/>
          <ac:graphicFrameMkLst>
            <pc:docMk/>
            <pc:sldMk cId="0" sldId="376"/>
            <ac:graphicFrameMk id="26" creationId="{4199E9A3-D46D-4A88-BA43-6492F36BE19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7"/>
        </pc:sldMkLst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4" creationId="{AD43CF5D-9127-4FF3-98BA-0500B62F44A2}"/>
          </ac:spMkLst>
        </pc:spChg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5" creationId="{73D7489C-FCC6-4BAA-BF48-74C2DB6F5236}"/>
          </ac:spMkLst>
        </pc:spChg>
        <pc:spChg chg="mod">
          <ac:chgData name="Froduald Kabanza" userId="edf393d0-642b-4b9e-8c75-f62133241689" providerId="ADAL" clId="{206678B6-93D1-4D31-A534-982380F3B39C}" dt="2022-03-10T12:38:38.462" v="2835" actId="208"/>
          <ac:spMkLst>
            <pc:docMk/>
            <pc:sldMk cId="0" sldId="377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53.275" v="2747" actId="20577"/>
          <ac:spMkLst>
            <pc:docMk/>
            <pc:sldMk cId="0" sldId="377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6.285" v="2806" actId="1076"/>
          <ac:graphicFrameMkLst>
            <pc:docMk/>
            <pc:sldMk cId="0" sldId="377"/>
            <ac:graphicFrameMk id="26" creationId="{E215A959-8492-4E6A-9676-88AF340DD1AA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8"/>
        </pc:sldMkLst>
        <pc:spChg chg="mod">
          <ac:chgData name="Froduald Kabanza" userId="edf393d0-642b-4b9e-8c75-f62133241689" providerId="ADAL" clId="{206678B6-93D1-4D31-A534-982380F3B39C}" dt="2022-03-10T12:36:04.427" v="2815" actId="208"/>
          <ac:spMkLst>
            <pc:docMk/>
            <pc:sldMk cId="0" sldId="378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07.137" v="2816" actId="207"/>
          <ac:spMkLst>
            <pc:docMk/>
            <pc:sldMk cId="0" sldId="378"/>
            <ac:spMk id="26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28" creationId="{8E15926A-0D86-4838-A60C-4BE6A3532F1E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30" creationId="{11D0B855-A411-4B6B-B6E9-5A74586601A4}"/>
          </ac:spMkLst>
        </pc:spChg>
        <pc:spChg chg="mod">
          <ac:chgData name="Froduald Kabanza" userId="edf393d0-642b-4b9e-8c75-f62133241689" providerId="ADAL" clId="{206678B6-93D1-4D31-A534-982380F3B39C}" dt="2022-03-10T12:38:43.350" v="2836" actId="208"/>
          <ac:spMkLst>
            <pc:docMk/>
            <pc:sldMk cId="0" sldId="378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15.933" v="2769" actId="20577"/>
          <ac:spMkLst>
            <pc:docMk/>
            <pc:sldMk cId="0" sldId="378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14.480" v="2802" actId="1076"/>
          <ac:graphicFrameMkLst>
            <pc:docMk/>
            <pc:sldMk cId="0" sldId="378"/>
            <ac:graphicFrameMk id="32" creationId="{F2143F34-2105-4E82-B4A3-17E318111DF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9"/>
        </pc:sldMkLst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8.936" v="2822" actId="207"/>
          <ac:spMkLst>
            <pc:docMk/>
            <pc:sldMk cId="0" sldId="379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0" creationId="{DD7322C0-987C-4F97-A93D-0FC84E4A59FF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2" creationId="{A1095DAA-C1C0-4DEF-9CF3-1574FD58B8A6}"/>
          </ac:spMkLst>
        </pc:spChg>
        <pc:spChg chg="mod">
          <ac:chgData name="Froduald Kabanza" userId="edf393d0-642b-4b9e-8c75-f62133241689" providerId="ADAL" clId="{206678B6-93D1-4D31-A534-982380F3B39C}" dt="2022-03-10T12:37:05.084" v="2821" actId="208"/>
          <ac:spMkLst>
            <pc:docMk/>
            <pc:sldMk cId="0" sldId="379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46.008" v="2791" actId="20577"/>
          <ac:spMkLst>
            <pc:docMk/>
            <pc:sldMk cId="0" sldId="379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0.492" v="2804" actId="1076"/>
          <ac:graphicFrameMkLst>
            <pc:docMk/>
            <pc:sldMk cId="0" sldId="379"/>
            <ac:graphicFrameMk id="35" creationId="{EFBC7151-B1ED-4CB4-B486-029D8181169F}"/>
          </ac:graphicFrameMkLst>
        </pc:graphicFrameChg>
      </pc:sldChg>
      <pc:sldChg chg="addSp delSp modSp add mod modShow">
        <pc:chgData name="Froduald Kabanza" userId="edf393d0-642b-4b9e-8c75-f62133241689" providerId="ADAL" clId="{206678B6-93D1-4D31-A534-982380F3B39C}" dt="2022-04-22T16:57:05.483" v="15807" actId="20577"/>
        <pc:sldMkLst>
          <pc:docMk/>
          <pc:sldMk cId="0" sldId="380"/>
        </pc:sldMkLst>
        <pc:spChg chg="del">
          <ac:chgData name="Froduald Kabanza" userId="edf393d0-642b-4b9e-8c75-f62133241689" providerId="ADAL" clId="{206678B6-93D1-4D31-A534-982380F3B39C}" dt="2022-03-10T12:56:17.071" v="3112" actId="478"/>
          <ac:spMkLst>
            <pc:docMk/>
            <pc:sldMk cId="0" sldId="380"/>
            <ac:spMk id="1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12:56:13.905" v="3111" actId="478"/>
          <ac:spMkLst>
            <pc:docMk/>
            <pc:sldMk cId="0" sldId="380"/>
            <ac:spMk id="15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4.494" v="15762"/>
          <ac:spMkLst>
            <pc:docMk/>
            <pc:sldMk cId="0" sldId="380"/>
            <ac:spMk id="16" creationId="{44A00F5F-210D-4442-91AF-BD1912792707}"/>
          </ac:spMkLst>
        </pc:spChg>
        <pc:spChg chg="mod">
          <ac:chgData name="Froduald Kabanza" userId="edf393d0-642b-4b9e-8c75-f62133241689" providerId="ADAL" clId="{206678B6-93D1-4D31-A534-982380F3B39C}" dt="2022-04-22T16:57:05.483" v="15807" actId="20577"/>
          <ac:spMkLst>
            <pc:docMk/>
            <pc:sldMk cId="0" sldId="380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50.287" v="15761"/>
        <pc:sldMkLst>
          <pc:docMk/>
          <pc:sldMk cId="0" sldId="381"/>
        </pc:sldMkLst>
        <pc:spChg chg="mod">
          <ac:chgData name="Froduald Kabanza" userId="edf393d0-642b-4b9e-8c75-f62133241689" providerId="ADAL" clId="{206678B6-93D1-4D31-A534-982380F3B39C}" dt="2022-03-10T12:58:55.496" v="3115" actId="20577"/>
          <ac:spMkLst>
            <pc:docMk/>
            <pc:sldMk cId="0" sldId="381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0.287" v="15761"/>
          <ac:spMkLst>
            <pc:docMk/>
            <pc:sldMk cId="0" sldId="381"/>
            <ac:spMk id="17" creationId="{B91D495C-0B91-4A56-96D9-6BA7330569C6}"/>
          </ac:spMkLst>
        </pc:spChg>
        <pc:spChg chg="mod">
          <ac:chgData name="Froduald Kabanza" userId="edf393d0-642b-4b9e-8c75-f62133241689" providerId="ADAL" clId="{206678B6-93D1-4D31-A534-982380F3B39C}" dt="2022-03-10T23:25:34.307" v="3601" actId="20577"/>
          <ac:spMkLst>
            <pc:docMk/>
            <pc:sldMk cId="0" sldId="381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45.728" v="15760"/>
        <pc:sldMkLst>
          <pc:docMk/>
          <pc:sldMk cId="0" sldId="382"/>
        </pc:sldMkLst>
        <pc:spChg chg="mod">
          <ac:chgData name="Froduald Kabanza" userId="edf393d0-642b-4b9e-8c75-f62133241689" providerId="ADAL" clId="{206678B6-93D1-4D31-A534-982380F3B39C}" dt="2022-04-22T16:43:25.878" v="15729" actId="20577"/>
          <ac:spMkLst>
            <pc:docMk/>
            <pc:sldMk cId="0" sldId="382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45.728" v="15760"/>
          <ac:spMkLst>
            <pc:docMk/>
            <pc:sldMk cId="0" sldId="382"/>
            <ac:spMk id="20" creationId="{CCDED417-86F7-4C0D-8411-D110E8FED86C}"/>
          </ac:spMkLst>
        </pc:spChg>
        <pc:spChg chg="mod">
          <ac:chgData name="Froduald Kabanza" userId="edf393d0-642b-4b9e-8c75-f62133241689" providerId="ADAL" clId="{206678B6-93D1-4D31-A534-982380F3B39C}" dt="2022-03-10T23:29:24.529" v="3616" actId="20577"/>
          <ac:spMkLst>
            <pc:docMk/>
            <pc:sldMk cId="0" sldId="382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37.727" v="15759" actId="20577"/>
        <pc:sldMkLst>
          <pc:docMk/>
          <pc:sldMk cId="0" sldId="383"/>
        </pc:sldMkLst>
        <pc:spChg chg="mod">
          <ac:chgData name="Froduald Kabanza" userId="edf393d0-642b-4b9e-8c75-f62133241689" providerId="ADAL" clId="{206678B6-93D1-4D31-A534-982380F3B39C}" dt="2022-04-22T16:43:37.226" v="15732" actId="20577"/>
          <ac:spMkLst>
            <pc:docMk/>
            <pc:sldMk cId="0" sldId="383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37.727" v="15759" actId="20577"/>
          <ac:spMkLst>
            <pc:docMk/>
            <pc:sldMk cId="0" sldId="383"/>
            <ac:spMk id="20" creationId="{BFE34A33-45CC-40AC-B3DE-7C4B596898ED}"/>
          </ac:spMkLst>
        </pc:spChg>
        <pc:spChg chg="mod">
          <ac:chgData name="Froduald Kabanza" userId="edf393d0-642b-4b9e-8c75-f62133241689" providerId="ADAL" clId="{206678B6-93D1-4D31-A534-982380F3B39C}" dt="2022-03-10T23:32:56.499" v="3628" actId="20577"/>
          <ac:spMkLst>
            <pc:docMk/>
            <pc:sldMk cId="0" sldId="383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3:50.606" v="15735" actId="20577"/>
        <pc:sldMkLst>
          <pc:docMk/>
          <pc:sldMk cId="0" sldId="384"/>
        </pc:sldMkLst>
        <pc:spChg chg="mod">
          <ac:chgData name="Froduald Kabanza" userId="edf393d0-642b-4b9e-8c75-f62133241689" providerId="ADAL" clId="{206678B6-93D1-4D31-A534-982380F3B39C}" dt="2022-04-22T16:43:50.606" v="15735" actId="20577"/>
          <ac:spMkLst>
            <pc:docMk/>
            <pc:sldMk cId="0" sldId="384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3:00:55.897" v="3179"/>
          <ac:spMkLst>
            <pc:docMk/>
            <pc:sldMk cId="0" sldId="384"/>
            <ac:spMk id="20" creationId="{9C6460B0-01F7-4B80-975D-9E94EE5BC088}"/>
          </ac:spMkLst>
        </pc:spChg>
        <pc:spChg chg="mod">
          <ac:chgData name="Froduald Kabanza" userId="edf393d0-642b-4b9e-8c75-f62133241689" providerId="ADAL" clId="{206678B6-93D1-4D31-A534-982380F3B39C}" dt="2022-03-10T23:36:07.933" v="3663" actId="20577"/>
          <ac:spMkLst>
            <pc:docMk/>
            <pc:sldMk cId="0" sldId="384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20.679" v="15740" actId="20577"/>
        <pc:sldMkLst>
          <pc:docMk/>
          <pc:sldMk cId="0" sldId="385"/>
        </pc:sldMkLst>
        <pc:spChg chg="mod">
          <ac:chgData name="Froduald Kabanza" userId="edf393d0-642b-4b9e-8c75-f62133241689" providerId="ADAL" clId="{206678B6-93D1-4D31-A534-982380F3B39C}" dt="2022-04-22T16:43:55.666" v="15738" actId="20577"/>
          <ac:spMkLst>
            <pc:docMk/>
            <pc:sldMk cId="0" sldId="385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20.679" v="15740" actId="20577"/>
          <ac:spMkLst>
            <pc:docMk/>
            <pc:sldMk cId="0" sldId="385"/>
            <ac:spMk id="27" creationId="{5337824E-3631-4AD8-B682-A8AF15032274}"/>
          </ac:spMkLst>
        </pc:spChg>
        <pc:spChg chg="mod">
          <ac:chgData name="Froduald Kabanza" userId="edf393d0-642b-4b9e-8c75-f62133241689" providerId="ADAL" clId="{206678B6-93D1-4D31-A534-982380F3B39C}" dt="2022-03-10T23:39:34.547" v="3744" actId="20577"/>
          <ac:spMkLst>
            <pc:docMk/>
            <pc:sldMk cId="0" sldId="385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86"/>
        </pc:sldMkLst>
      </pc:sldChg>
      <pc:sldChg chg="add del">
        <pc:chgData name="Froduald Kabanza" userId="edf393d0-642b-4b9e-8c75-f62133241689" providerId="ADAL" clId="{206678B6-93D1-4D31-A534-982380F3B39C}" dt="2022-03-10T12:59:51.162" v="3125" actId="2696"/>
        <pc:sldMkLst>
          <pc:docMk/>
          <pc:sldMk cId="0" sldId="387"/>
        </pc:sldMkLst>
      </pc:sldChg>
      <pc:sldChg chg="add del">
        <pc:chgData name="Froduald Kabanza" userId="edf393d0-642b-4b9e-8c75-f62133241689" providerId="ADAL" clId="{206678B6-93D1-4D31-A534-982380F3B39C}" dt="2022-03-10T12:39:41.531" v="2839" actId="2696"/>
        <pc:sldMkLst>
          <pc:docMk/>
          <pc:sldMk cId="0" sldId="39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1"/>
        </pc:sldMkLst>
      </pc:sldChg>
      <pc:sldChg chg="addSp delSp modSp 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3"/>
        </pc:sldMkLst>
        <pc:spChg chg="add del mod">
          <ac:chgData name="Froduald Kabanza" userId="edf393d0-642b-4b9e-8c75-f62133241689" providerId="ADAL" clId="{206678B6-93D1-4D31-A534-982380F3B39C}" dt="2022-03-11T12:37:31.232" v="4337"/>
          <ac:spMkLst>
            <pc:docMk/>
            <pc:sldMk cId="0" sldId="393"/>
            <ac:spMk id="2" creationId="{A4A7AECB-DA65-4FD3-94A1-8351B636F207}"/>
          </ac:spMkLst>
        </pc:spChg>
        <pc:spChg chg="add mod">
          <ac:chgData name="Froduald Kabanza" userId="edf393d0-642b-4b9e-8c75-f62133241689" providerId="ADAL" clId="{206678B6-93D1-4D31-A534-982380F3B39C}" dt="2022-03-11T12:37:29.489" v="4335" actId="20577"/>
          <ac:spMkLst>
            <pc:docMk/>
            <pc:sldMk cId="0" sldId="393"/>
            <ac:spMk id="3" creationId="{85BDAC0B-E10C-410E-9B74-8AED9671C57D}"/>
          </ac:spMkLst>
        </pc:spChg>
        <pc:spChg chg="mod">
          <ac:chgData name="Froduald Kabanza" userId="edf393d0-642b-4b9e-8c75-f62133241689" providerId="ADAL" clId="{206678B6-93D1-4D31-A534-982380F3B39C}" dt="2022-03-11T12:36:18.780" v="4299" actId="14100"/>
          <ac:spMkLst>
            <pc:docMk/>
            <pc:sldMk cId="0" sldId="393"/>
            <ac:spMk id="2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36:09.991" v="4297" actId="1076"/>
          <ac:spMkLst>
            <pc:docMk/>
            <pc:sldMk cId="0" sldId="393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03.292" v="4012" actId="20577"/>
          <ac:spMkLst>
            <pc:docMk/>
            <pc:sldMk cId="0" sldId="39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0.837" v="4018" actId="20577"/>
          <ac:spMkLst>
            <pc:docMk/>
            <pc:sldMk cId="0" sldId="39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6.004" v="4024" actId="20577"/>
          <ac:spMkLst>
            <pc:docMk/>
            <pc:sldMk cId="0" sldId="39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0" creationId="{A7DB790B-F1F0-4A5C-9001-E5DE44D0FC44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2" creationId="{255E4537-156F-4061-8F1B-39CB73291CBC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5" creationId="{E4BB03B3-61BD-452F-8AC2-F33EE8987E7D}"/>
          </ac:spMkLst>
        </pc:spChg>
        <pc:spChg chg="add mod">
          <ac:chgData name="Froduald Kabanza" userId="edf393d0-642b-4b9e-8c75-f62133241689" providerId="ADAL" clId="{206678B6-93D1-4D31-A534-982380F3B39C}" dt="2022-03-11T12:36:13.939" v="4298" actId="1076"/>
          <ac:spMkLst>
            <pc:docMk/>
            <pc:sldMk cId="0" sldId="393"/>
            <ac:spMk id="36" creationId="{44BA064A-ADBF-475E-81E6-4B97D4A31A40}"/>
          </ac:spMkLst>
        </pc:spChg>
        <pc:spChg chg="mod">
          <ac:chgData name="Froduald Kabanza" userId="edf393d0-642b-4b9e-8c75-f62133241689" providerId="ADAL" clId="{206678B6-93D1-4D31-A534-982380F3B39C}" dt="2022-03-11T12:36:48.885" v="4306" actId="20577"/>
          <ac:spMkLst>
            <pc:docMk/>
            <pc:sldMk cId="0" sldId="393"/>
            <ac:spMk id="3481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4:43.935" v="13627" actId="113"/>
        <pc:sldMkLst>
          <pc:docMk/>
          <pc:sldMk cId="0" sldId="403"/>
        </pc:sldMkLst>
        <pc:spChg chg="mod">
          <ac:chgData name="Froduald Kabanza" userId="edf393d0-642b-4b9e-8c75-f62133241689" providerId="ADAL" clId="{206678B6-93D1-4D31-A534-982380F3B39C}" dt="2022-03-13T00:44:43.935" v="13627" actId="113"/>
          <ac:spMkLst>
            <pc:docMk/>
            <pc:sldMk cId="0" sldId="403"/>
            <ac:spMk id="10137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8:32.865" v="13801" actId="20577"/>
        <pc:sldMkLst>
          <pc:docMk/>
          <pc:sldMk cId="0" sldId="405"/>
        </pc:sldMkLst>
        <pc:spChg chg="mod">
          <ac:chgData name="Froduald Kabanza" userId="edf393d0-642b-4b9e-8c75-f62133241689" providerId="ADAL" clId="{206678B6-93D1-4D31-A534-982380F3B39C}" dt="2022-03-13T00:48:32.865" v="13801" actId="20577"/>
          <ac:spMkLst>
            <pc:docMk/>
            <pc:sldMk cId="0" sldId="405"/>
            <ac:spMk id="105474" creationId="{00000000-0000-0000-0000-000000000000}"/>
          </ac:spMkLst>
        </pc:spChg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406"/>
        </pc:sldMkLst>
        <pc:spChg chg="add del mod">
          <ac:chgData name="Froduald Kabanza" userId="edf393d0-642b-4b9e-8c75-f62133241689" providerId="ADAL" clId="{206678B6-93D1-4D31-A534-982380F3B39C}" dt="2022-03-09T23:45:09.586" v="122" actId="478"/>
          <ac:spMkLst>
            <pc:docMk/>
            <pc:sldMk cId="0" sldId="406"/>
            <ac:spMk id="2" creationId="{8004F6A9-564B-4B52-B50B-EBE7AE8C3E7E}"/>
          </ac:spMkLst>
        </pc:spChg>
        <pc:spChg chg="mod">
          <ac:chgData name="Froduald Kabanza" userId="edf393d0-642b-4b9e-8c75-f62133241689" providerId="ADAL" clId="{206678B6-93D1-4D31-A534-982380F3B39C}" dt="2022-03-09T23:45:36.190" v="124" actId="20577"/>
          <ac:spMkLst>
            <pc:docMk/>
            <pc:sldMk cId="0" sldId="406"/>
            <ac:spMk id="29697" creationId="{00000000-0000-0000-0000-000000000000}"/>
          </ac:spMkLst>
        </pc:spChg>
        <pc:picChg chg="del">
          <ac:chgData name="Froduald Kabanza" userId="edf393d0-642b-4b9e-8c75-f62133241689" providerId="ADAL" clId="{206678B6-93D1-4D31-A534-982380F3B39C}" dt="2022-03-09T23:45:07.638" v="121" actId="478"/>
          <ac:picMkLst>
            <pc:docMk/>
            <pc:sldMk cId="0" sldId="406"/>
            <ac:picMk id="8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09T23:45:20.109" v="123"/>
          <ac:picMkLst>
            <pc:docMk/>
            <pc:sldMk cId="0" sldId="406"/>
            <ac:picMk id="9" creationId="{204769B8-7008-4C42-91E9-F2FF94230DBC}"/>
          </ac:picMkLst>
        </pc:picChg>
      </pc:sldChg>
      <pc:sldChg chg="modSp add mod">
        <pc:chgData name="Froduald Kabanza" userId="edf393d0-642b-4b9e-8c75-f62133241689" providerId="ADAL" clId="{206678B6-93D1-4D31-A534-982380F3B39C}" dt="2022-03-16T23:00:34.282" v="15250" actId="14100"/>
        <pc:sldMkLst>
          <pc:docMk/>
          <pc:sldMk cId="0" sldId="407"/>
        </pc:sldMkLst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3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3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0:34.282" v="15250" actId="14100"/>
          <ac:spMkLst>
            <pc:docMk/>
            <pc:sldMk cId="0" sldId="407"/>
            <ac:spMk id="34818" creationId="{00000000-0000-0000-0000-000000000000}"/>
          </ac:spMkLst>
        </pc:sp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78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0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2" creationId="{00000000-0000-0000-0000-000000000000}"/>
          </ac:graphicFrameMkLst>
        </pc:graphicFrameChg>
      </pc:sldChg>
      <pc:sldChg chg="addSp modSp add mod">
        <pc:chgData name="Froduald Kabanza" userId="edf393d0-642b-4b9e-8c75-f62133241689" providerId="ADAL" clId="{206678B6-93D1-4D31-A534-982380F3B39C}" dt="2022-03-16T23:09:11.967" v="15256" actId="255"/>
        <pc:sldMkLst>
          <pc:docMk/>
          <pc:sldMk cId="0" sldId="408"/>
        </pc:sldMkLst>
        <pc:spChg chg="mod">
          <ac:chgData name="Froduald Kabanza" userId="edf393d0-642b-4b9e-8c75-f62133241689" providerId="ADAL" clId="{206678B6-93D1-4D31-A534-982380F3B39C}" dt="2022-03-16T22:56:56.144" v="15237" actId="20577"/>
          <ac:spMkLst>
            <pc:docMk/>
            <pc:sldMk cId="0" sldId="408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7:12.620" v="4485" actId="20577"/>
          <ac:spMkLst>
            <pc:docMk/>
            <pc:sldMk cId="0" sldId="408"/>
            <ac:spMk id="18" creationId="{17A26E01-8ABE-4124-A93F-7AC5041DFC41}"/>
          </ac:spMkLst>
        </pc:spChg>
        <pc:spChg chg="mod">
          <ac:chgData name="Froduald Kabanza" userId="edf393d0-642b-4b9e-8c75-f62133241689" providerId="ADAL" clId="{206678B6-93D1-4D31-A534-982380F3B39C}" dt="2022-03-16T23:09:11.967" v="15256" actId="255"/>
          <ac:spMkLst>
            <pc:docMk/>
            <pc:sldMk cId="0" sldId="408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7:57.379" v="4503" actId="947"/>
          <ac:spMkLst>
            <pc:docMk/>
            <pc:sldMk cId="0" sldId="408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54.067" v="15255" actId="255"/>
        <pc:sldMkLst>
          <pc:docMk/>
          <pc:sldMk cId="0" sldId="409"/>
        </pc:sldMkLst>
        <pc:spChg chg="mod">
          <ac:chgData name="Froduald Kabanza" userId="edf393d0-642b-4b9e-8c75-f62133241689" providerId="ADAL" clId="{206678B6-93D1-4D31-A534-982380F3B39C}" dt="2022-03-16T23:07:17.605" v="15253" actId="20577"/>
          <ac:spMkLst>
            <pc:docMk/>
            <pc:sldMk cId="0" sldId="409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19" creationId="{D1AC900C-9961-4997-9ACE-D2C85DBE94BA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20" creationId="{7795E1D5-95D1-4E16-A52B-00AB3C7E79D1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9:31.139" v="4535" actId="20577"/>
          <ac:spMkLst>
            <pc:docMk/>
            <pc:sldMk cId="0" sldId="409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45.526" v="15254" actId="255"/>
        <pc:sldMkLst>
          <pc:docMk/>
          <pc:sldMk cId="0" sldId="410"/>
        </pc:sldMkLst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0" creationId="{E3E56753-2568-4024-B8B4-6658AC23DA0F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1" creationId="{67C27987-EA5B-484C-B4CA-5B327A7456C8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2" creationId="{5F82C62D-E255-42FA-AB7C-A625F6FB3DDB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3:00:02.509" v="4553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9:38.764" v="15259" actId="20577"/>
        <pc:sldMkLst>
          <pc:docMk/>
          <pc:sldMk cId="0" sldId="411"/>
        </pc:sldMkLst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0" creationId="{D3E716CF-C0A6-4BE8-832F-5E3EB7B0472E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1" creationId="{EFB4A27C-B145-4DA6-BDC6-7E0A30C35ABD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2" creationId="{F3B9844E-3192-4E6B-A9D7-5882DFD65676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4" creationId="{9F2314CC-01B7-4520-AF20-B7F63F707DD5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3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9:38.764" v="15259" actId="20577"/>
          <ac:spMkLst>
            <pc:docMk/>
            <pc:sldMk cId="0" sldId="411"/>
            <ac:spMk id="34818" creationId="{00000000-0000-0000-0000-000000000000}"/>
          </ac:spMkLst>
        </pc:spChg>
      </pc:sldChg>
      <pc:sldChg chg="modSp add del mod">
        <pc:chgData name="Froduald Kabanza" userId="edf393d0-642b-4b9e-8c75-f62133241689" providerId="ADAL" clId="{206678B6-93D1-4D31-A534-982380F3B39C}" dt="2022-03-16T23:00:38.175" v="15251" actId="2696"/>
        <pc:sldMkLst>
          <pc:docMk/>
          <pc:sldMk cId="0" sldId="412"/>
        </pc:sldMkLst>
        <pc:spChg chg="mod">
          <ac:chgData name="Froduald Kabanza" userId="edf393d0-642b-4b9e-8c75-f62133241689" providerId="ADAL" clId="{206678B6-93D1-4D31-A534-982380F3B39C}" dt="2022-03-16T23:00:04.491" v="15240" actId="21"/>
          <ac:spMkLst>
            <pc:docMk/>
            <pc:sldMk cId="0" sldId="412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13:14.193" v="15262" actId="20577"/>
        <pc:sldMkLst>
          <pc:docMk/>
          <pc:sldMk cId="0" sldId="413"/>
        </pc:sldMkLst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1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4" creationId="{71870958-07AF-4F9D-9E34-E3B6454AB93A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5" creationId="{412EDC02-B4E0-4849-8C30-18F8195A756C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9" creationId="{882809DC-DCB0-44E2-85EC-0D28F897C4C3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3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1" creationId="{C026D706-47F6-4D19-BEA4-E4CEC5181AD3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2" creationId="{CED0E73C-7364-47E4-BBB3-CB720DE5C253}"/>
          </ac:spMkLst>
        </pc:spChg>
        <pc:spChg chg="mod">
          <ac:chgData name="Froduald Kabanza" userId="edf393d0-642b-4b9e-8c75-f62133241689" providerId="ADAL" clId="{206678B6-93D1-4D31-A534-982380F3B39C}" dt="2022-03-16T23:13:14.193" v="15262" actId="20577"/>
          <ac:spMkLst>
            <pc:docMk/>
            <pc:sldMk cId="0" sldId="413"/>
            <ac:spMk id="34818" creationId="{00000000-0000-0000-0000-000000000000}"/>
          </ac:spMkLst>
        </pc:spChg>
      </pc:sldChg>
      <pc:sldChg chg="modSp add mod modNotesTx">
        <pc:chgData name="Froduald Kabanza" userId="edf393d0-642b-4b9e-8c75-f62133241689" providerId="ADAL" clId="{206678B6-93D1-4D31-A534-982380F3B39C}" dt="2022-03-16T23:13:34.652" v="15266" actId="14100"/>
        <pc:sldMkLst>
          <pc:docMk/>
          <pc:sldMk cId="0" sldId="414"/>
        </pc:sldMkLst>
        <pc:spChg chg="mod">
          <ac:chgData name="Froduald Kabanza" userId="edf393d0-642b-4b9e-8c75-f62133241689" providerId="ADAL" clId="{206678B6-93D1-4D31-A534-982380F3B39C}" dt="2022-03-16T23:13:34.652" v="15266" actId="14100"/>
          <ac:spMkLst>
            <pc:docMk/>
            <pc:sldMk cId="0" sldId="414"/>
            <ac:spMk id="87043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759960907" sldId="418"/>
        </pc:sldMkLst>
      </pc:sldChg>
      <pc:sldChg chg="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3930947936" sldId="419"/>
        </pc:sldMkLst>
      </pc:sldChg>
      <pc:sldChg chg="addSp delSp modSp add mod modShow">
        <pc:chgData name="Froduald Kabanza" userId="edf393d0-642b-4b9e-8c75-f62133241689" providerId="ADAL" clId="{206678B6-93D1-4D31-A534-982380F3B39C}" dt="2022-03-11T15:18:44.775" v="4642" actId="20577"/>
        <pc:sldMkLst>
          <pc:docMk/>
          <pc:sldMk cId="4105740898" sldId="421"/>
        </pc:sldMkLst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2" creationId="{A9C79D46-CB1F-41A8-BB29-80D6BFCEF670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3" creationId="{0F7F6AF1-BC80-4D12-982E-9A358D08621E}"/>
          </ac:spMkLst>
        </pc:spChg>
        <pc:spChg chg="add del mod">
          <ac:chgData name="Froduald Kabanza" userId="edf393d0-642b-4b9e-8c75-f62133241689" providerId="ADAL" clId="{206678B6-93D1-4D31-A534-982380F3B39C}" dt="2022-03-10T01:40:25.200" v="1253" actId="478"/>
          <ac:spMkLst>
            <pc:docMk/>
            <pc:sldMk cId="4105740898" sldId="421"/>
            <ac:spMk id="4" creationId="{800A0ACE-0EF2-4A23-A989-F655E815B6CE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9" creationId="{3685504B-80F1-4205-8B88-B2371B0B51F4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10" creationId="{77882C95-9EC8-4B82-9473-3936916D9336}"/>
          </ac:spMkLst>
        </pc:spChg>
        <pc:spChg chg="mod">
          <ac:chgData name="Froduald Kabanza" userId="edf393d0-642b-4b9e-8c75-f62133241689" providerId="ADAL" clId="{206678B6-93D1-4D31-A534-982380F3B39C}" dt="2022-03-10T01:42:14.088" v="1270"/>
          <ac:spMkLst>
            <pc:docMk/>
            <pc:sldMk cId="4105740898" sldId="421"/>
            <ac:spMk id="14" creationId="{DC66136A-60E6-408A-A9C5-5861965F88C1}"/>
          </ac:spMkLst>
        </pc:spChg>
        <pc:spChg chg="mod">
          <ac:chgData name="Froduald Kabanza" userId="edf393d0-642b-4b9e-8c75-f62133241689" providerId="ADAL" clId="{206678B6-93D1-4D31-A534-982380F3B39C}" dt="2022-03-11T15:18:29.912" v="4638" actId="20577"/>
          <ac:spMkLst>
            <pc:docMk/>
            <pc:sldMk cId="4105740898" sldId="421"/>
            <ac:spMk id="15" creationId="{9322448A-AC30-47FB-A568-7E400E74D52D}"/>
          </ac:spMkLst>
        </pc:spChg>
        <pc:spChg chg="mod">
          <ac:chgData name="Froduald Kabanza" userId="edf393d0-642b-4b9e-8c75-f62133241689" providerId="ADAL" clId="{206678B6-93D1-4D31-A534-982380F3B39C}" dt="2022-03-11T15:18:40.080" v="4640" actId="20577"/>
          <ac:spMkLst>
            <pc:docMk/>
            <pc:sldMk cId="4105740898" sldId="421"/>
            <ac:spMk id="16" creationId="{5CB637C3-AB31-4BAC-97E2-0EDD575152E0}"/>
          </ac:spMkLst>
        </pc:spChg>
        <pc:spChg chg="mod">
          <ac:chgData name="Froduald Kabanza" userId="edf393d0-642b-4b9e-8c75-f62133241689" providerId="ADAL" clId="{206678B6-93D1-4D31-A534-982380F3B39C}" dt="2022-03-11T15:18:44.775" v="4642" actId="20577"/>
          <ac:spMkLst>
            <pc:docMk/>
            <pc:sldMk cId="4105740898" sldId="421"/>
            <ac:spMk id="17" creationId="{42ED8DD4-4273-466A-9CE7-9B764ABC4F03}"/>
          </ac:spMkLst>
        </pc:spChg>
        <pc:spChg chg="mod">
          <ac:chgData name="Froduald Kabanza" userId="edf393d0-642b-4b9e-8c75-f62133241689" providerId="ADAL" clId="{206678B6-93D1-4D31-A534-982380F3B39C}" dt="2022-03-10T01:42:20.541" v="1272" actId="20577"/>
          <ac:spMkLst>
            <pc:docMk/>
            <pc:sldMk cId="4105740898" sldId="421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2:26.612" v="1273" actId="1076"/>
          <ac:grpSpMkLst>
            <pc:docMk/>
            <pc:sldMk cId="4105740898" sldId="421"/>
            <ac:grpSpMk id="13" creationId="{551089C0-99C7-4CF5-B93D-0E6032355684}"/>
          </ac:grpSpMkLst>
        </pc:grpChg>
        <pc:picChg chg="mod">
          <ac:chgData name="Froduald Kabanza" userId="edf393d0-642b-4b9e-8c75-f62133241689" providerId="ADAL" clId="{206678B6-93D1-4D31-A534-982380F3B39C}" dt="2022-03-10T01:15:18.735" v="863" actId="1076"/>
          <ac:picMkLst>
            <pc:docMk/>
            <pc:sldMk cId="4105740898" sldId="421"/>
            <ac:picMk id="7" creationId="{00000000-0000-0000-0000-000000000000}"/>
          </ac:picMkLst>
        </pc:picChg>
      </pc:sldChg>
      <pc:sldChg chg="modSp add mod modShow">
        <pc:chgData name="Froduald Kabanza" userId="edf393d0-642b-4b9e-8c75-f62133241689" providerId="ADAL" clId="{206678B6-93D1-4D31-A534-982380F3B39C}" dt="2022-03-11T13:31:14.052" v="4579" actId="729"/>
        <pc:sldMkLst>
          <pc:docMk/>
          <pc:sldMk cId="309868488" sldId="433"/>
        </pc:sldMkLst>
        <pc:spChg chg="mod">
          <ac:chgData name="Froduald Kabanza" userId="edf393d0-642b-4b9e-8c75-f62133241689" providerId="ADAL" clId="{206678B6-93D1-4D31-A534-982380F3B39C}" dt="2022-03-10T01:07:28.091" v="803" actId="20577"/>
          <ac:spMkLst>
            <pc:docMk/>
            <pc:sldMk cId="309868488" sldId="433"/>
            <ac:spMk id="13315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6T22:37:56.714" v="15222" actId="729"/>
        <pc:sldMkLst>
          <pc:docMk/>
          <pc:sldMk cId="2019333012" sldId="436"/>
        </pc:sldMkLst>
      </pc:sldChg>
      <pc:sldChg chg="modSp add mod modShow">
        <pc:chgData name="Froduald Kabanza" userId="edf393d0-642b-4b9e-8c75-f62133241689" providerId="ADAL" clId="{206678B6-93D1-4D31-A534-982380F3B39C}" dt="2022-04-22T16:45:00.061" v="15764" actId="20577"/>
        <pc:sldMkLst>
          <pc:docMk/>
          <pc:sldMk cId="726322513" sldId="441"/>
        </pc:sldMkLst>
        <pc:spChg chg="mod">
          <ac:chgData name="Froduald Kabanza" userId="edf393d0-642b-4b9e-8c75-f62133241689" providerId="ADAL" clId="{206678B6-93D1-4D31-A534-982380F3B39C}" dt="2022-03-10T12:55:01.102" v="3088" actId="20577"/>
          <ac:spMkLst>
            <pc:docMk/>
            <pc:sldMk cId="726322513" sldId="441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4-22T16:45:00.061" v="15764" actId="20577"/>
          <ac:spMkLst>
            <pc:docMk/>
            <pc:sldMk cId="726322513" sldId="441"/>
            <ac:spMk id="40962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5:15:52.150" v="4608" actId="2696"/>
        <pc:sldMkLst>
          <pc:docMk/>
          <pc:sldMk cId="2630259230" sldId="442"/>
        </pc:sldMkLst>
      </pc:sldChg>
      <pc:sldChg chg="modSp add mod modAnim">
        <pc:chgData name="Froduald Kabanza" userId="edf393d0-642b-4b9e-8c75-f62133241689" providerId="ADAL" clId="{206678B6-93D1-4D31-A534-982380F3B39C}" dt="2022-03-16T23:13:59.871" v="15267" actId="20577"/>
        <pc:sldMkLst>
          <pc:docMk/>
          <pc:sldMk cId="2435079766" sldId="443"/>
        </pc:sldMkLst>
        <pc:spChg chg="mod">
          <ac:chgData name="Froduald Kabanza" userId="edf393d0-642b-4b9e-8c75-f62133241689" providerId="ADAL" clId="{206678B6-93D1-4D31-A534-982380F3B39C}" dt="2022-03-12T21:59:24.931" v="6050" actId="20577"/>
          <ac:spMkLst>
            <pc:docMk/>
            <pc:sldMk cId="2435079766" sldId="443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3:59.871" v="15267" actId="20577"/>
          <ac:spMkLst>
            <pc:docMk/>
            <pc:sldMk cId="2435079766" sldId="443"/>
            <ac:spMk id="1799171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6T23:17:16.322" v="15270" actId="1076"/>
        <pc:sldMkLst>
          <pc:docMk/>
          <pc:sldMk cId="191240811" sldId="444"/>
        </pc:sldMkLst>
        <pc:picChg chg="mod">
          <ac:chgData name="Froduald Kabanza" userId="edf393d0-642b-4b9e-8c75-f62133241689" providerId="ADAL" clId="{206678B6-93D1-4D31-A534-982380F3B39C}" dt="2022-03-16T23:17:12.575" v="15269" actId="1076"/>
          <ac:picMkLst>
            <pc:docMk/>
            <pc:sldMk cId="191240811" sldId="444"/>
            <ac:picMk id="33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6T23:17:16.322" v="15270" actId="1076"/>
          <ac:picMkLst>
            <pc:docMk/>
            <pc:sldMk cId="191240811" sldId="444"/>
            <ac:picMk id="34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2T22:00:36.550" v="6051" actId="1076"/>
          <ac:picMkLst>
            <pc:docMk/>
            <pc:sldMk cId="191240811" sldId="444"/>
            <ac:picMk id="26640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19:35.386" v="15288" actId="20577"/>
        <pc:sldMkLst>
          <pc:docMk/>
          <pc:sldMk cId="1553684057" sldId="445"/>
        </pc:sldMkLst>
        <pc:spChg chg="add mod">
          <ac:chgData name="Froduald Kabanza" userId="edf393d0-642b-4b9e-8c75-f62133241689" providerId="ADAL" clId="{206678B6-93D1-4D31-A534-982380F3B39C}" dt="2022-03-16T23:18:55.545" v="15287" actId="1076"/>
          <ac:spMkLst>
            <pc:docMk/>
            <pc:sldMk cId="1553684057" sldId="445"/>
            <ac:spMk id="16" creationId="{5C96B08C-3D7A-4533-BCB6-78E2D3E373C1}"/>
          </ac:spMkLst>
        </pc:spChg>
        <pc:spChg chg="mod">
          <ac:chgData name="Froduald Kabanza" userId="edf393d0-642b-4b9e-8c75-f62133241689" providerId="ADAL" clId="{206678B6-93D1-4D31-A534-982380F3B39C}" dt="2022-03-12T22:11:41.824" v="6491" actId="1076"/>
          <ac:spMkLst>
            <pc:docMk/>
            <pc:sldMk cId="1553684057" sldId="445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9:35.386" v="15288" actId="20577"/>
          <ac:spMkLst>
            <pc:docMk/>
            <pc:sldMk cId="1553684057" sldId="445"/>
            <ac:spMk id="27651" creationId="{00000000-0000-0000-0000-000000000000}"/>
          </ac:spMkLst>
        </pc:spChg>
        <pc:spChg chg="del mod">
          <ac:chgData name="Froduald Kabanza" userId="edf393d0-642b-4b9e-8c75-f62133241689" providerId="ADAL" clId="{206678B6-93D1-4D31-A534-982380F3B39C}" dt="2022-03-12T22:10:03.538" v="6329" actId="478"/>
          <ac:spMkLst>
            <pc:docMk/>
            <pc:sldMk cId="1553684057" sldId="445"/>
            <ac:spMk id="27653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39.588" v="10063" actId="1076"/>
          <ac:grpSpMkLst>
            <pc:docMk/>
            <pc:sldMk cId="1553684057" sldId="445"/>
            <ac:grpSpMk id="2" creationId="{00000000-0000-0000-0000-000000000000}"/>
          </ac:grpSpMkLst>
        </pc:grpChg>
        <pc:picChg chg="mod">
          <ac:chgData name="Froduald Kabanza" userId="edf393d0-642b-4b9e-8c75-f62133241689" providerId="ADAL" clId="{206678B6-93D1-4D31-A534-982380F3B39C}" dt="2022-03-12T21:57:49.224" v="5998" actId="1076"/>
          <ac:picMkLst>
            <pc:docMk/>
            <pc:sldMk cId="1553684057" sldId="445"/>
            <ac:picMk id="27661" creationId="{00000000-0000-0000-0000-000000000000}"/>
          </ac:picMkLst>
        </pc:picChg>
      </pc:sldChg>
      <pc:sldChg chg="add del">
        <pc:chgData name="Froduald Kabanza" userId="edf393d0-642b-4b9e-8c75-f62133241689" providerId="ADAL" clId="{206678B6-93D1-4D31-A534-982380F3B39C}" dt="2022-03-11T16:08:59.505" v="4783" actId="2696"/>
        <pc:sldMkLst>
          <pc:docMk/>
          <pc:sldMk cId="1936524198" sldId="446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342762621" sldId="447"/>
        </pc:sldMkLst>
        <pc:spChg chg="add del mod">
          <ac:chgData name="Froduald Kabanza" userId="edf393d0-642b-4b9e-8c75-f62133241689" providerId="ADAL" clId="{206678B6-93D1-4D31-A534-982380F3B39C}" dt="2022-03-09T23:44:52.897" v="119" actId="478"/>
          <ac:spMkLst>
            <pc:docMk/>
            <pc:sldMk cId="2342762621" sldId="447"/>
            <ac:spMk id="2" creationId="{504A5996-DA85-40C2-9890-7ACB61383808}"/>
          </ac:spMkLst>
        </pc:spChg>
        <pc:spChg chg="mod">
          <ac:chgData name="Froduald Kabanza" userId="edf393d0-642b-4b9e-8c75-f62133241689" providerId="ADAL" clId="{206678B6-93D1-4D31-A534-982380F3B39C}" dt="2022-03-09T23:45:39.199" v="125" actId="20577"/>
          <ac:spMkLst>
            <pc:docMk/>
            <pc:sldMk cId="2342762621" sldId="447"/>
            <ac:spMk id="29697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09T23:44:55.893" v="120"/>
          <ac:picMkLst>
            <pc:docMk/>
            <pc:sldMk cId="2342762621" sldId="447"/>
            <ac:picMk id="8" creationId="{B0DAEFD3-ADA8-43C0-98D1-D08AC3F074A6}"/>
          </ac:picMkLst>
        </pc:picChg>
        <pc:picChg chg="del">
          <ac:chgData name="Froduald Kabanza" userId="edf393d0-642b-4b9e-8c75-f62133241689" providerId="ADAL" clId="{206678B6-93D1-4D31-A534-982380F3B39C}" dt="2022-03-09T23:44:50.090" v="118" actId="478"/>
          <ac:picMkLst>
            <pc:docMk/>
            <pc:sldMk cId="2342762621" sldId="447"/>
            <ac:picMk id="9" creationId="{00000000-0000-0000-0000-000000000000}"/>
          </ac:picMkLst>
        </pc:picChg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961016453" sldId="448"/>
        </pc:sldMkLst>
        <pc:spChg chg="mod">
          <ac:chgData name="Froduald Kabanza" userId="edf393d0-642b-4b9e-8c75-f62133241689" providerId="ADAL" clId="{206678B6-93D1-4D31-A534-982380F3B39C}" dt="2022-03-10T12:40:48.081" v="2846" actId="20577"/>
          <ac:spMkLst>
            <pc:docMk/>
            <pc:sldMk cId="961016453" sldId="448"/>
            <ac:spMk id="8" creationId="{C7AA41ED-86C8-4E48-9C66-E557F5C71B1D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10" creationId="{AD9666EB-B7CA-4948-A380-376507707214}"/>
          </ac:spMkLst>
        </pc:spChg>
        <pc:spChg chg="del mod">
          <ac:chgData name="Froduald Kabanza" userId="edf393d0-642b-4b9e-8c75-f62133241689" providerId="ADAL" clId="{206678B6-93D1-4D31-A534-982380F3B39C}" dt="2022-03-10T12:40:56.841" v="2848" actId="478"/>
          <ac:spMkLst>
            <pc:docMk/>
            <pc:sldMk cId="961016453" sldId="448"/>
            <ac:spMk id="11" creationId="{2B1C5B65-79A4-43C6-B88D-F5FAA28697F1}"/>
          </ac:spMkLst>
        </pc:spChg>
        <pc:spChg chg="mod">
          <ac:chgData name="Froduald Kabanza" userId="edf393d0-642b-4b9e-8c75-f62133241689" providerId="ADAL" clId="{206678B6-93D1-4D31-A534-982380F3B39C}" dt="2022-03-10T12:48:15.323" v="2952" actId="20577"/>
          <ac:spMkLst>
            <pc:docMk/>
            <pc:sldMk cId="961016453" sldId="448"/>
            <ac:spMk id="5939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12:41:07.119" v="2851" actId="1076"/>
          <ac:grpSpMkLst>
            <pc:docMk/>
            <pc:sldMk cId="961016453" sldId="448"/>
            <ac:grpSpMk id="7" creationId="{F64408DA-5E77-45ED-9261-45BE390F86A4}"/>
          </ac:grpSpMkLst>
        </pc:grpChg>
      </pc:sldChg>
      <pc:sldChg chg="add mod modShow">
        <pc:chgData name="Froduald Kabanza" userId="edf393d0-642b-4b9e-8c75-f62133241689" providerId="ADAL" clId="{206678B6-93D1-4D31-A534-982380F3B39C}" dt="2022-03-17T12:13:54.827" v="15454" actId="729"/>
        <pc:sldMkLst>
          <pc:docMk/>
          <pc:sldMk cId="4179318434" sldId="449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00003056" sldId="450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60794060" sldId="451"/>
        </pc:sldMkLst>
        <pc:spChg chg="del">
          <ac:chgData name="Froduald Kabanza" userId="edf393d0-642b-4b9e-8c75-f62133241689" providerId="ADAL" clId="{206678B6-93D1-4D31-A534-982380F3B39C}" dt="2022-03-10T00:54:36.477" v="727" actId="478"/>
          <ac:spMkLst>
            <pc:docMk/>
            <pc:sldMk cId="1660794060" sldId="451"/>
            <ac:spMk id="6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9.305" v="728" actId="478"/>
          <ac:spMkLst>
            <pc:docMk/>
            <pc:sldMk cId="1660794060" sldId="451"/>
            <ac:spMk id="7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0.020" v="724" actId="478"/>
          <ac:spMkLst>
            <pc:docMk/>
            <pc:sldMk cId="1660794060" sldId="451"/>
            <ac:spMk id="7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3.577" v="726" actId="478"/>
          <ac:spMkLst>
            <pc:docMk/>
            <pc:sldMk cId="1660794060" sldId="451"/>
            <ac:spMk id="7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59:22.619" v="772" actId="20577"/>
          <ac:spMkLst>
            <pc:docMk/>
            <pc:sldMk cId="1660794060" sldId="451"/>
            <ac:spMk id="3481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0T00:54:32.428" v="725" actId="478"/>
          <ac:grpSpMkLst>
            <pc:docMk/>
            <pc:sldMk cId="1660794060" sldId="451"/>
            <ac:grpSpMk id="55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10T00:54:15.582" v="722" actId="478"/>
          <ac:grpSpMkLst>
            <pc:docMk/>
            <pc:sldMk cId="1660794060" sldId="451"/>
            <ac:grpSpMk id="60" creationId="{00000000-0000-0000-0000-000000000000}"/>
          </ac:grpSpMkLst>
        </pc:grp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54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6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7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8" creationId="{00000000-0000-0000-0000-000000000000}"/>
          </ac:graphicFrameMkLst>
        </pc:graphicFrameChg>
        <pc:picChg chg="del">
          <ac:chgData name="Froduald Kabanza" userId="edf393d0-642b-4b9e-8c75-f62133241689" providerId="ADAL" clId="{206678B6-93D1-4D31-A534-982380F3B39C}" dt="2022-03-10T00:54:12.611" v="721" actId="478"/>
          <ac:picMkLst>
            <pc:docMk/>
            <pc:sldMk cId="1660794060" sldId="451"/>
            <ac:picMk id="15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0T00:55:25.056" v="736" actId="14100"/>
          <ac:picMkLst>
            <pc:docMk/>
            <pc:sldMk cId="1660794060" sldId="451"/>
            <ac:picMk id="28" creationId="{3537228F-F169-4158-B747-33CC1E1CADAF}"/>
          </ac:picMkLst>
        </pc:picChg>
        <pc:picChg chg="del">
          <ac:chgData name="Froduald Kabanza" userId="edf393d0-642b-4b9e-8c75-f62133241689" providerId="ADAL" clId="{206678B6-93D1-4D31-A534-982380F3B39C}" dt="2022-03-10T00:54:07.103" v="720" actId="478"/>
          <ac:picMkLst>
            <pc:docMk/>
            <pc:sldMk cId="1660794060" sldId="451"/>
            <ac:picMk id="41" creationId="{00000000-0000-0000-0000-000000000000}"/>
          </ac:picMkLst>
        </pc:picChg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226306335" sldId="452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782855034" sldId="453"/>
        </pc:sldMkLst>
      </pc:sldChg>
      <pc:sldChg chg="add mod modShow">
        <pc:chgData name="Froduald Kabanza" userId="edf393d0-642b-4b9e-8c75-f62133241689" providerId="ADAL" clId="{206678B6-93D1-4D31-A534-982380F3B39C}" dt="2022-03-10T00:58:32.095" v="762" actId="729"/>
        <pc:sldMkLst>
          <pc:docMk/>
          <pc:sldMk cId="235666333" sldId="454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444471392" sldId="455"/>
        </pc:sldMkLst>
      </pc:sldChg>
      <pc:sldChg chg="delSp modSp mod">
        <pc:chgData name="Froduald Kabanza" userId="edf393d0-642b-4b9e-8c75-f62133241689" providerId="ADAL" clId="{206678B6-93D1-4D31-A534-982380F3B39C}" dt="2022-03-09T22:26:51.373" v="108" actId="20577"/>
        <pc:sldMkLst>
          <pc:docMk/>
          <pc:sldMk cId="0" sldId="697"/>
        </pc:sldMkLst>
        <pc:spChg chg="mod">
          <ac:chgData name="Froduald Kabanza" userId="edf393d0-642b-4b9e-8c75-f62133241689" providerId="ADAL" clId="{206678B6-93D1-4D31-A534-982380F3B39C}" dt="2022-03-09T22:26:51.373" v="108" actId="20577"/>
          <ac:spMkLst>
            <pc:docMk/>
            <pc:sldMk cId="0" sldId="697"/>
            <ac:spMk id="32" creationId="{05D5B856-D4F5-4D9F-9A20-B3F063FD325C}"/>
          </ac:spMkLst>
        </pc:spChg>
        <pc:cxnChg chg="del mod">
          <ac:chgData name="Froduald Kabanza" userId="edf393d0-642b-4b9e-8c75-f62133241689" providerId="ADAL" clId="{206678B6-93D1-4D31-A534-982380F3B39C}" dt="2022-03-09T22:26:10.485" v="42" actId="478"/>
          <ac:cxnSpMkLst>
            <pc:docMk/>
            <pc:sldMk cId="0" sldId="697"/>
            <ac:cxnSpMk id="17" creationId="{CFF0EBAE-6C45-4094-9C81-804547D061DF}"/>
          </ac:cxnSpMkLst>
        </pc:cxnChg>
        <pc:cxnChg chg="mod">
          <ac:chgData name="Froduald Kabanza" userId="edf393d0-642b-4b9e-8c75-f62133241689" providerId="ADAL" clId="{206678B6-93D1-4D31-A534-982380F3B39C}" dt="2022-03-09T22:26:45.969" v="98" actId="20577"/>
          <ac:cxnSpMkLst>
            <pc:docMk/>
            <pc:sldMk cId="0" sldId="697"/>
            <ac:cxnSpMk id="38" creationId="{46DB008C-2800-4EC5-86B9-DB086314FB1E}"/>
          </ac:cxnSpMkLst>
        </pc:cxnChg>
      </pc:sldChg>
      <pc:sldChg chg="new del">
        <pc:chgData name="Froduald Kabanza" userId="edf393d0-642b-4b9e-8c75-f62133241689" providerId="ADAL" clId="{206678B6-93D1-4D31-A534-982380F3B39C}" dt="2022-03-09T23:40:44.720" v="111" actId="680"/>
        <pc:sldMkLst>
          <pc:docMk/>
          <pc:sldMk cId="963224629" sldId="698"/>
        </pc:sldMkLst>
      </pc:sldChg>
      <pc:sldChg chg="addSp delSp modSp 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1239697434" sldId="698"/>
        </pc:sldMkLst>
        <pc:spChg chg="add del mod">
          <ac:chgData name="Froduald Kabanza" userId="edf393d0-642b-4b9e-8c75-f62133241689" providerId="ADAL" clId="{206678B6-93D1-4D31-A534-982380F3B39C}" dt="2022-03-10T00:00:51.161" v="272" actId="478"/>
          <ac:spMkLst>
            <pc:docMk/>
            <pc:sldMk cId="1239697434" sldId="698"/>
            <ac:spMk id="2" creationId="{B0F47D5B-AB39-49FD-9FDA-58656309C54B}"/>
          </ac:spMkLst>
        </pc:spChg>
        <pc:spChg chg="add mod">
          <ac:chgData name="Froduald Kabanza" userId="edf393d0-642b-4b9e-8c75-f62133241689" providerId="ADAL" clId="{206678B6-93D1-4D31-A534-982380F3B39C}" dt="2022-03-10T00:09:03.515" v="375" actId="14100"/>
          <ac:spMkLst>
            <pc:docMk/>
            <pc:sldMk cId="1239697434" sldId="698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29" creationId="{5969D224-8C58-4D56-BDB9-9D46420256A6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30" creationId="{58576613-E5B3-4BE8-B429-EAAC05FA1D3C}"/>
          </ac:spMkLst>
        </pc:spChg>
        <pc:spChg chg="add mod">
          <ac:chgData name="Froduald Kabanza" userId="edf393d0-642b-4b9e-8c75-f62133241689" providerId="ADAL" clId="{206678B6-93D1-4D31-A534-982380F3B39C}" dt="2022-03-10T00:23:19.520" v="568" actId="1076"/>
          <ac:spMkLst>
            <pc:docMk/>
            <pc:sldMk cId="1239697434" sldId="698"/>
            <ac:spMk id="33" creationId="{8C4033CA-7573-4C05-9651-555F1474528B}"/>
          </ac:spMkLst>
        </pc:spChg>
        <pc:spChg chg="add mod">
          <ac:chgData name="Froduald Kabanza" userId="edf393d0-642b-4b9e-8c75-f62133241689" providerId="ADAL" clId="{206678B6-93D1-4D31-A534-982380F3B39C}" dt="2022-03-10T00:13:11.572" v="436" actId="1076"/>
          <ac:spMkLst>
            <pc:docMk/>
            <pc:sldMk cId="1239697434" sldId="698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4" creationId="{ED499DD2-612C-4340-AFAB-7737AAD6E3B0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9" creationId="{FC3F30DC-E3AE-4069-994E-A65D3F1DCFF7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60" creationId="{7DDBF56E-CD55-4B58-BE52-0F170E982182}"/>
          </ac:spMkLst>
        </pc:spChg>
        <pc:spChg chg="add del mod">
          <ac:chgData name="Froduald Kabanza" userId="edf393d0-642b-4b9e-8c75-f62133241689" providerId="ADAL" clId="{206678B6-93D1-4D31-A534-982380F3B39C}" dt="2022-03-10T00:14:45.891" v="463"/>
          <ac:spMkLst>
            <pc:docMk/>
            <pc:sldMk cId="1239697434" sldId="698"/>
            <ac:spMk id="62" creationId="{34EB44DE-D0FD-4433-8A44-C94AC39A9ADF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4" creationId="{497B91E7-335E-4BC7-B498-9B05D24293A5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5" creationId="{DC06D0B9-D8E3-41A0-923E-B0B7B138A1B1}"/>
          </ac:spMkLst>
        </pc:spChg>
        <pc:spChg chg="add del mod">
          <ac:chgData name="Froduald Kabanza" userId="edf393d0-642b-4b9e-8c75-f62133241689" providerId="ADAL" clId="{206678B6-93D1-4D31-A534-982380F3B39C}" dt="2022-03-10T00:18:18.529" v="507" actId="478"/>
          <ac:spMkLst>
            <pc:docMk/>
            <pc:sldMk cId="1239697434" sldId="698"/>
            <ac:spMk id="66" creationId="{95BDC34E-1230-4F5E-8970-1FD88B3D87B5}"/>
          </ac:spMkLst>
        </pc:spChg>
        <pc:spChg chg="add mod">
          <ac:chgData name="Froduald Kabanza" userId="edf393d0-642b-4b9e-8c75-f62133241689" providerId="ADAL" clId="{206678B6-93D1-4D31-A534-982380F3B39C}" dt="2022-03-10T11:43:05.057" v="1381" actId="1076"/>
          <ac:spMkLst>
            <pc:docMk/>
            <pc:sldMk cId="1239697434" sldId="698"/>
            <ac:spMk id="77" creationId="{BF7FF000-926D-41AA-8940-E71C4A3268DB}"/>
          </ac:spMkLst>
        </pc:spChg>
        <pc:spChg chg="add del mod">
          <ac:chgData name="Froduald Kabanza" userId="edf393d0-642b-4b9e-8c75-f62133241689" providerId="ADAL" clId="{206678B6-93D1-4D31-A534-982380F3B39C}" dt="2022-03-10T00:27:56.011" v="584"/>
          <ac:spMkLst>
            <pc:docMk/>
            <pc:sldMk cId="1239697434" sldId="698"/>
            <ac:spMk id="81" creationId="{F50E20D4-B4CF-4515-924D-893950911A67}"/>
          </ac:spMkLst>
        </pc:spChg>
        <pc:spChg chg="add del mod">
          <ac:chgData name="Froduald Kabanza" userId="edf393d0-642b-4b9e-8c75-f62133241689" providerId="ADAL" clId="{206678B6-93D1-4D31-A534-982380F3B39C}" dt="2022-03-10T00:28:21.436" v="598"/>
          <ac:spMkLst>
            <pc:docMk/>
            <pc:sldMk cId="1239697434" sldId="698"/>
            <ac:spMk id="82" creationId="{9742AFDF-32F8-4CB1-943A-74A7AF972C55}"/>
          </ac:spMkLst>
        </pc:spChg>
        <pc:spChg chg="add mod">
          <ac:chgData name="Froduald Kabanza" userId="edf393d0-642b-4b9e-8c75-f62133241689" providerId="ADAL" clId="{206678B6-93D1-4D31-A534-982380F3B39C}" dt="2022-03-10T12:09:44.990" v="2376" actId="255"/>
          <ac:spMkLst>
            <pc:docMk/>
            <pc:sldMk cId="1239697434" sldId="698"/>
            <ac:spMk id="84" creationId="{1E88E761-5C80-416E-8D74-F8A0F8FE6DC0}"/>
          </ac:spMkLst>
        </pc:spChg>
        <pc:spChg chg="del mod topLvl">
          <ac:chgData name="Froduald Kabanza" userId="edf393d0-642b-4b9e-8c75-f62133241689" providerId="ADAL" clId="{206678B6-93D1-4D31-A534-982380F3B39C}" dt="2022-03-10T00:31:51.019" v="616" actId="478"/>
          <ac:spMkLst>
            <pc:docMk/>
            <pc:sldMk cId="1239697434" sldId="698"/>
            <ac:spMk id="87" creationId="{EEA40D7C-A406-436A-B4F8-51BD1151ED27}"/>
          </ac:spMkLst>
        </pc:spChg>
        <pc:spChg chg="del mod">
          <ac:chgData name="Froduald Kabanza" userId="edf393d0-642b-4b9e-8c75-f62133241689" providerId="ADAL" clId="{206678B6-93D1-4D31-A534-982380F3B39C}" dt="2022-03-10T00:31:43.862" v="615" actId="478"/>
          <ac:spMkLst>
            <pc:docMk/>
            <pc:sldMk cId="1239697434" sldId="698"/>
            <ac:spMk id="89" creationId="{695E3CD7-488A-4247-8D87-E53D8DED4A44}"/>
          </ac:spMkLst>
        </pc:spChg>
        <pc:spChg chg="add mod">
          <ac:chgData name="Froduald Kabanza" userId="edf393d0-642b-4b9e-8c75-f62133241689" providerId="ADAL" clId="{206678B6-93D1-4D31-A534-982380F3B39C}" dt="2022-03-10T12:09:48.764" v="2377" actId="1076"/>
          <ac:spMkLst>
            <pc:docMk/>
            <pc:sldMk cId="1239697434" sldId="698"/>
            <ac:spMk id="91" creationId="{1F92D71B-373E-4460-B256-E549654B26EC}"/>
          </ac:spMkLst>
        </pc:spChg>
        <pc:spChg chg="mod">
          <ac:chgData name="Froduald Kabanza" userId="edf393d0-642b-4b9e-8c75-f62133241689" providerId="ADAL" clId="{206678B6-93D1-4D31-A534-982380F3B39C}" dt="2022-03-10T00:32:49.449" v="621" actId="14100"/>
          <ac:spMkLst>
            <pc:docMk/>
            <pc:sldMk cId="1239697434" sldId="698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00:48.008" v="271" actId="478"/>
          <ac:spMkLst>
            <pc:docMk/>
            <pc:sldMk cId="1239697434" sldId="698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31:28.195" v="612" actId="1076"/>
          <ac:spMkLst>
            <pc:docMk/>
            <pc:sldMk cId="1239697434" sldId="698"/>
            <ac:spMk id="26629" creationId="{00000000-0000-0000-0000-000000000000}"/>
          </ac:spMkLst>
        </pc:spChg>
        <pc:grpChg chg="del mod">
          <ac:chgData name="Froduald Kabanza" userId="edf393d0-642b-4b9e-8c75-f62133241689" providerId="ADAL" clId="{206678B6-93D1-4D31-A534-982380F3B39C}" dt="2022-03-10T00:02:10.188" v="283" actId="478"/>
          <ac:grpSpMkLst>
            <pc:docMk/>
            <pc:sldMk cId="1239697434" sldId="698"/>
            <ac:grpSpMk id="18" creationId="{A13EF1D6-92DD-401E-9F69-52C7971E044F}"/>
          </ac:grpSpMkLst>
        </pc:grpChg>
        <pc:grpChg chg="del">
          <ac:chgData name="Froduald Kabanza" userId="edf393d0-642b-4b9e-8c75-f62133241689" providerId="ADAL" clId="{206678B6-93D1-4D31-A534-982380F3B39C}" dt="2022-03-10T00:00:58.856" v="274" actId="478"/>
          <ac:grpSpMkLst>
            <pc:docMk/>
            <pc:sldMk cId="1239697434" sldId="698"/>
            <ac:grpSpMk id="19" creationId="{4C8A1E8D-7047-4B4E-BE8B-49180868301D}"/>
          </ac:grpSpMkLst>
        </pc:grpChg>
        <pc:grpChg chg="del">
          <ac:chgData name="Froduald Kabanza" userId="edf393d0-642b-4b9e-8c75-f62133241689" providerId="ADAL" clId="{206678B6-93D1-4D31-A534-982380F3B39C}" dt="2022-03-10T00:00:55.521" v="273" actId="478"/>
          <ac:grpSpMkLst>
            <pc:docMk/>
            <pc:sldMk cId="1239697434" sldId="698"/>
            <ac:grpSpMk id="20" creationId="{C82891A0-7D3F-401E-B813-C6E575F06977}"/>
          </ac:grpSpMkLst>
        </pc:grpChg>
        <pc:grpChg chg="add del mod">
          <ac:chgData name="Froduald Kabanza" userId="edf393d0-642b-4b9e-8c75-f62133241689" providerId="ADAL" clId="{206678B6-93D1-4D31-A534-982380F3B39C}" dt="2022-03-10T00:31:51.019" v="616" actId="478"/>
          <ac:grpSpMkLst>
            <pc:docMk/>
            <pc:sldMk cId="1239697434" sldId="698"/>
            <ac:grpSpMk id="85" creationId="{9F006526-BC5A-4F90-83CB-9C52FD7B38EF}"/>
          </ac:grpSpMkLst>
        </pc:grpChg>
        <pc:grpChg chg="del mod">
          <ac:chgData name="Froduald Kabanza" userId="edf393d0-642b-4b9e-8c75-f62133241689" providerId="ADAL" clId="{206678B6-93D1-4D31-A534-982380F3B39C}" dt="2022-03-10T00:31:43.862" v="615" actId="478"/>
          <ac:grpSpMkLst>
            <pc:docMk/>
            <pc:sldMk cId="1239697434" sldId="698"/>
            <ac:grpSpMk id="86" creationId="{40812C67-9B5A-4BCC-98DE-D76F21079306}"/>
          </ac:grpSpMkLst>
        </pc:grpChg>
        <pc:graphicFrameChg chg="add mod">
          <ac:chgData name="Froduald Kabanza" userId="edf393d0-642b-4b9e-8c75-f62133241689" providerId="ADAL" clId="{206678B6-93D1-4D31-A534-982380F3B39C}" dt="2022-03-10T00:28:10.860" v="594" actId="1076"/>
          <ac:graphicFrameMkLst>
            <pc:docMk/>
            <pc:sldMk cId="1239697434" sldId="698"/>
            <ac:graphicFrameMk id="31" creationId="{C538E383-9F83-4D77-BA4B-B9CBCB7ABA25}"/>
          </ac:graphicFrameMkLst>
        </pc:graphicFrameChg>
        <pc:graphicFrameChg chg="mod topLvl">
          <ac:chgData name="Froduald Kabanza" userId="edf393d0-642b-4b9e-8c75-f62133241689" providerId="ADAL" clId="{206678B6-93D1-4D31-A534-982380F3B39C}" dt="2022-03-10T11:43:05.057" v="1381" actId="1076"/>
          <ac:graphicFrameMkLst>
            <pc:docMk/>
            <pc:sldMk cId="1239697434" sldId="698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206678B6-93D1-4D31-A534-982380F3B39C}" dt="2022-03-10T00:08:49.005" v="371" actId="1076"/>
          <ac:picMkLst>
            <pc:docMk/>
            <pc:sldMk cId="1239697434" sldId="698"/>
            <ac:picMk id="32" creationId="{C0574A25-73F4-4638-BB77-05D266B61EC0}"/>
          </ac:picMkLst>
        </pc:picChg>
        <pc:cxnChg chg="add mod">
          <ac:chgData name="Froduald Kabanza" userId="edf393d0-642b-4b9e-8c75-f62133241689" providerId="ADAL" clId="{206678B6-93D1-4D31-A534-982380F3B39C}" dt="2022-03-10T00:23:19.520" v="568" actId="1076"/>
          <ac:cxnSpMkLst>
            <pc:docMk/>
            <pc:sldMk cId="1239697434" sldId="698"/>
            <ac:cxnSpMk id="15" creationId="{38E65F93-0D20-4ADB-BC04-B8E381E8C298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47" creationId="{7D56D6DB-6F81-47D2-82C4-F7ABBD897454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0535081" sldId="699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6T22:35:48.406" v="15220" actId="729"/>
        <pc:sldMkLst>
          <pc:docMk/>
          <pc:sldMk cId="4107358723" sldId="699"/>
        </pc:sldMkLst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4" creationId="{18130F5E-F89B-4142-A4EB-E0FE35FA2D0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26" creationId="{53BE5642-5FFF-4293-9BB8-B8EB5FF00751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3" creationId="{8C4033CA-7573-4C05-9651-555F1474528B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12:01:39.797" v="2169"/>
          <ac:spMkLst>
            <pc:docMk/>
            <pc:sldMk cId="4107358723" sldId="699"/>
            <ac:spMk id="37" creationId="{C767006E-4D0A-4A21-8183-30B30E640784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4" creationId="{ED499DD2-612C-4340-AFAB-7737AAD6E3B0}"/>
          </ac:spMkLst>
        </pc:spChg>
        <pc:spChg chg="del">
          <ac:chgData name="Froduald Kabanza" userId="edf393d0-642b-4b9e-8c75-f62133241689" providerId="ADAL" clId="{206678B6-93D1-4D31-A534-982380F3B39C}" dt="2022-03-10T00:33:24.644" v="624" actId="478"/>
          <ac:spMkLst>
            <pc:docMk/>
            <pc:sldMk cId="4107358723" sldId="699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2:01:53.400" v="2209" actId="20577"/>
          <ac:spMkLst>
            <pc:docMk/>
            <pc:sldMk cId="4107358723" sldId="699"/>
            <ac:spMk id="2662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0:51:03.226" v="712" actId="164"/>
          <ac:grpSpMkLst>
            <pc:docMk/>
            <pc:sldMk cId="4107358723" sldId="699"/>
            <ac:grpSpMk id="16" creationId="{7CDE7591-F5EE-435A-8275-1876021D2DE6}"/>
          </ac:grpSpMkLst>
        </pc:grpChg>
        <pc:graphicFrameChg chg="mod">
          <ac:chgData name="Froduald Kabanza" userId="edf393d0-642b-4b9e-8c75-f62133241689" providerId="ADAL" clId="{206678B6-93D1-4D31-A534-982380F3B39C}" dt="2022-03-10T00:51:03.226" v="712" actId="164"/>
          <ac:graphicFrameMkLst>
            <pc:docMk/>
            <pc:sldMk cId="4107358723" sldId="699"/>
            <ac:graphicFrameMk id="31" creationId="{C538E383-9F83-4D77-BA4B-B9CBCB7ABA25}"/>
          </ac:graphicFrameMkLst>
        </pc:graphicFrameChg>
        <pc:graphicFrameChg chg="del mod">
          <ac:chgData name="Froduald Kabanza" userId="edf393d0-642b-4b9e-8c75-f62133241689" providerId="ADAL" clId="{206678B6-93D1-4D31-A534-982380F3B39C}" dt="2022-03-10T12:01:35.885" v="2168" actId="478"/>
          <ac:graphicFrameMkLst>
            <pc:docMk/>
            <pc:sldMk cId="4107358723" sldId="699"/>
            <ac:graphicFrameMk id="88" creationId="{7E650678-7220-44FF-B8CC-77B85ACA1D1F}"/>
          </ac:graphicFrameMkLst>
        </pc:graphicFrameChg>
        <pc:picChg chg="add del mod">
          <ac:chgData name="Froduald Kabanza" userId="edf393d0-642b-4b9e-8c75-f62133241689" providerId="ADAL" clId="{206678B6-93D1-4D31-A534-982380F3B39C}" dt="2022-03-10T00:42:41.284" v="647" actId="478"/>
          <ac:picMkLst>
            <pc:docMk/>
            <pc:sldMk cId="4107358723" sldId="699"/>
            <ac:picMk id="3" creationId="{ACC58604-642F-42D5-90DF-362C1BC33864}"/>
          </ac:picMkLst>
        </pc:picChg>
        <pc:picChg chg="add mo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25" creationId="{DF51924D-E17F-4598-A480-687D095C01F8}"/>
          </ac:picMkLst>
        </pc:picChg>
        <pc:picChg chg="mod or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32" creationId="{C0574A25-73F4-4638-BB77-05D266B61EC0}"/>
          </ac:picMkLst>
        </pc:picChg>
        <pc:picChg chg="add del">
          <ac:chgData name="Froduald Kabanza" userId="edf393d0-642b-4b9e-8c75-f62133241689" providerId="ADAL" clId="{206678B6-93D1-4D31-A534-982380F3B39C}" dt="2022-03-10T00:37:57.920" v="626" actId="478"/>
          <ac:picMkLst>
            <pc:docMk/>
            <pc:sldMk cId="4107358723" sldId="699"/>
            <ac:picMk id="27653" creationId="{2688428C-5B84-4EE0-96BA-DFBFC83B0192}"/>
          </ac:picMkLst>
        </pc:pic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67" creationId="{7FF4568F-96FD-4B73-AA5C-0EDA8F9FBB66}"/>
          </ac:cxnSpMkLst>
        </pc:cxnChg>
      </pc:sldChg>
      <pc:sldChg chg="new del">
        <pc:chgData name="Froduald Kabanza" userId="edf393d0-642b-4b9e-8c75-f62133241689" providerId="ADAL" clId="{206678B6-93D1-4D31-A534-982380F3B39C}" dt="2022-03-10T01:06:07.366" v="778" actId="680"/>
        <pc:sldMkLst>
          <pc:docMk/>
          <pc:sldMk cId="62167694" sldId="700"/>
        </pc:sldMkLst>
      </pc:sldChg>
      <pc:sldChg chg="new del">
        <pc:chgData name="Froduald Kabanza" userId="edf393d0-642b-4b9e-8c75-f62133241689" providerId="ADAL" clId="{206678B6-93D1-4D31-A534-982380F3B39C}" dt="2022-03-10T01:12:59.012" v="806" actId="680"/>
        <pc:sldMkLst>
          <pc:docMk/>
          <pc:sldMk cId="921060421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07841346" sldId="700"/>
        </pc:sldMkLst>
      </pc:sldChg>
      <pc:sldChg chg="addSp delSp modSp new del mod">
        <pc:chgData name="Froduald Kabanza" userId="edf393d0-642b-4b9e-8c75-f62133241689" providerId="ADAL" clId="{206678B6-93D1-4D31-A534-982380F3B39C}" dt="2022-03-10T01:48:44.585" v="1328" actId="2696"/>
        <pc:sldMkLst>
          <pc:docMk/>
          <pc:sldMk cId="2198508928" sldId="700"/>
        </pc:sldMkLst>
        <pc:spChg chg="del">
          <ac:chgData name="Froduald Kabanza" userId="edf393d0-642b-4b9e-8c75-f62133241689" providerId="ADAL" clId="{206678B6-93D1-4D31-A534-982380F3B39C}" dt="2022-03-10T01:40:21.041" v="1252" actId="478"/>
          <ac:spMkLst>
            <pc:docMk/>
            <pc:sldMk cId="2198508928" sldId="700"/>
            <ac:spMk id="3" creationId="{FD82C5B1-AF45-44BA-9F06-8E18EF478693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7" creationId="{A1D461A2-0970-4546-8A01-3A8D5E2C0E8E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8" creationId="{6FA6EBDD-6C82-40DE-8D61-005EAFA192A8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9" creationId="{3F101E05-5832-4340-8D67-0B316054BC7C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10" creationId="{52114A9A-3B96-45DC-AF13-211952D23A14}"/>
          </ac:spMkLst>
        </pc:spChg>
        <pc:grpChg chg="add mod">
          <ac:chgData name="Froduald Kabanza" userId="edf393d0-642b-4b9e-8c75-f62133241689" providerId="ADAL" clId="{206678B6-93D1-4D31-A534-982380F3B39C}" dt="2022-03-10T01:41:55.685" v="1263" actId="164"/>
          <ac:grpSpMkLst>
            <pc:docMk/>
            <pc:sldMk cId="2198508928" sldId="700"/>
            <ac:grpSpMk id="11" creationId="{E6BFB4B6-E1FE-45AE-A0A7-20FEE7FF98D7}"/>
          </ac:grpSpMkLst>
        </pc:grpChg>
      </pc:sldChg>
      <pc:sldChg chg="addSp delSp modSp new del mod">
        <pc:chgData name="Froduald Kabanza" userId="edf393d0-642b-4b9e-8c75-f62133241689" providerId="ADAL" clId="{206678B6-93D1-4D31-A534-982380F3B39C}" dt="2022-03-10T00:45:18.700" v="666" actId="2696"/>
        <pc:sldMkLst>
          <pc:docMk/>
          <pc:sldMk cId="2677430451" sldId="700"/>
        </pc:sldMkLst>
        <pc:spChg chg="del">
          <ac:chgData name="Froduald Kabanza" userId="edf393d0-642b-4b9e-8c75-f62133241689" providerId="ADAL" clId="{206678B6-93D1-4D31-A534-982380F3B39C}" dt="2022-03-10T00:41:14.387" v="635" actId="478"/>
          <ac:spMkLst>
            <pc:docMk/>
            <pc:sldMk cId="2677430451" sldId="700"/>
            <ac:spMk id="2" creationId="{A87925DB-CFDD-4A85-BE76-2F5B06B526FE}"/>
          </ac:spMkLst>
        </pc:spChg>
        <pc:spChg chg="del">
          <ac:chgData name="Froduald Kabanza" userId="edf393d0-642b-4b9e-8c75-f62133241689" providerId="ADAL" clId="{206678B6-93D1-4D31-A534-982380F3B39C}" dt="2022-03-10T00:41:12.466" v="634" actId="478"/>
          <ac:spMkLst>
            <pc:docMk/>
            <pc:sldMk cId="2677430451" sldId="700"/>
            <ac:spMk id="3" creationId="{6E429616-4BC6-4436-88F5-65BA09C384A4}"/>
          </ac:spMkLst>
        </pc:spChg>
        <pc:picChg chg="add mod modCrop">
          <ac:chgData name="Froduald Kabanza" userId="edf393d0-642b-4b9e-8c75-f62133241689" providerId="ADAL" clId="{206678B6-93D1-4D31-A534-982380F3B39C}" dt="2022-03-10T00:42:32.735" v="646" actId="732"/>
          <ac:picMkLst>
            <pc:docMk/>
            <pc:sldMk cId="2677430451" sldId="700"/>
            <ac:picMk id="7" creationId="{9CF03D42-DF18-456F-A695-C2A562A4F6F0}"/>
          </ac:picMkLst>
        </pc:picChg>
      </pc:sldChg>
      <pc:sldChg chg="add del">
        <pc:chgData name="Froduald Kabanza" userId="edf393d0-642b-4b9e-8c75-f62133241689" providerId="ADAL" clId="{206678B6-93D1-4D31-A534-982380F3B39C}" dt="2022-03-10T12:20:33.463" v="2574" actId="2696"/>
        <pc:sldMkLst>
          <pc:docMk/>
          <pc:sldMk cId="3660462453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583006959" sldId="701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39:48.436" v="15230" actId="1076"/>
        <pc:sldMkLst>
          <pc:docMk/>
          <pc:sldMk cId="2559512675" sldId="701"/>
        </pc:sldMkLst>
        <pc:spChg chg="mod">
          <ac:chgData name="Froduald Kabanza" userId="edf393d0-642b-4b9e-8c75-f62133241689" providerId="ADAL" clId="{206678B6-93D1-4D31-A534-982380F3B39C}" dt="2022-03-10T12:54:31.967" v="3066" actId="207"/>
          <ac:spMkLst>
            <pc:docMk/>
            <pc:sldMk cId="2559512675" sldId="701"/>
            <ac:spMk id="14" creationId="{EE1A33EC-CE6F-4755-962B-769CCD4EDE51}"/>
          </ac:spMkLst>
        </pc:spChg>
        <pc:grpChg chg="del">
          <ac:chgData name="Froduald Kabanza" userId="edf393d0-642b-4b9e-8c75-f62133241689" providerId="ADAL" clId="{206678B6-93D1-4D31-A534-982380F3B39C}" dt="2022-03-10T01:58:36.772" v="1358" actId="478"/>
          <ac:grpSpMkLst>
            <pc:docMk/>
            <pc:sldMk cId="2559512675" sldId="701"/>
            <ac:grpSpMk id="5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6T22:39:48.436" v="15230" actId="1076"/>
          <ac:grpSpMkLst>
            <pc:docMk/>
            <pc:sldMk cId="2559512675" sldId="701"/>
            <ac:grpSpMk id="12" creationId="{DB3905F6-B418-4B35-B43F-75C201C106A6}"/>
          </ac:grpSpMkLst>
        </pc:grpChg>
        <pc:picChg chg="add mod">
          <ac:chgData name="Froduald Kabanza" userId="edf393d0-642b-4b9e-8c75-f62133241689" providerId="ADAL" clId="{206678B6-93D1-4D31-A534-982380F3B39C}" dt="2022-03-16T22:39:45.324" v="15229" actId="1076"/>
          <ac:picMkLst>
            <pc:docMk/>
            <pc:sldMk cId="2559512675" sldId="701"/>
            <ac:picMk id="6" creationId="{6F16ACEE-FADA-4F71-BC30-8777355DA087}"/>
          </ac:picMkLst>
        </pc:picChg>
        <pc:picChg chg="del">
          <ac:chgData name="Froduald Kabanza" userId="edf393d0-642b-4b9e-8c75-f62133241689" providerId="ADAL" clId="{206678B6-93D1-4D31-A534-982380F3B39C}" dt="2022-03-10T01:58:34.309" v="1357" actId="478"/>
          <ac:picMkLst>
            <pc:docMk/>
            <pc:sldMk cId="2559512675" sldId="701"/>
            <ac:picMk id="6042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54:15.957" v="3062"/>
          <ac:cxnSpMkLst>
            <pc:docMk/>
            <pc:sldMk cId="2559512675" sldId="701"/>
            <ac:cxnSpMk id="13" creationId="{43471735-E295-400B-889A-91A02FBF8F6E}"/>
          </ac:cxnSpMkLst>
        </pc:cxnChg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001098730" sldId="702"/>
        </pc:sldMkLst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11:45:49.216" v="1460" actId="478"/>
          <ac:spMkLst>
            <pc:docMk/>
            <pc:sldMk cId="2001098730" sldId="702"/>
            <ac:spMk id="23" creationId="{5B3087F8-2D1A-4973-89AB-70141EFACF4D}"/>
          </ac:spMkLst>
        </pc:spChg>
        <pc:spChg chg="add mod">
          <ac:chgData name="Froduald Kabanza" userId="edf393d0-642b-4b9e-8c75-f62133241689" providerId="ADAL" clId="{206678B6-93D1-4D31-A534-982380F3B39C}" dt="2022-03-10T11:55:16.237" v="1735" actId="114"/>
          <ac:spMkLst>
            <pc:docMk/>
            <pc:sldMk cId="2001098730" sldId="702"/>
            <ac:spMk id="24" creationId="{1C79B42A-93D2-43FF-9166-DDC77FD9724E}"/>
          </ac:spMkLst>
        </pc:spChg>
        <pc:spChg chg="add mod">
          <ac:chgData name="Froduald Kabanza" userId="edf393d0-642b-4b9e-8c75-f62133241689" providerId="ADAL" clId="{206678B6-93D1-4D31-A534-982380F3B39C}" dt="2022-03-10T12:06:15.460" v="2339" actId="207"/>
          <ac:spMkLst>
            <pc:docMk/>
            <pc:sldMk cId="2001098730" sldId="702"/>
            <ac:spMk id="26" creationId="{2DAD1E48-5E06-4023-ADA7-2328A7897029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3" creationId="{8C4033CA-7573-4C05-9651-555F1474528B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4" creationId="{D5D3146D-C87B-4F8C-AFB7-21CAE1B3554E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4" creationId="{ED499DD2-612C-4340-AFAB-7737AAD6E3B0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12:06:06.453" v="2337" actId="255"/>
          <ac:spMkLst>
            <pc:docMk/>
            <pc:sldMk cId="2001098730" sldId="702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1:44:19.114" v="1429" actId="20577"/>
          <ac:spMkLst>
            <pc:docMk/>
            <pc:sldMk cId="2001098730" sldId="702"/>
            <ac:spMk id="26625" creationId="{00000000-0000-0000-0000-000000000000}"/>
          </ac:spMkLst>
        </pc:spChg>
        <pc:graphicFrameChg chg="add del mod">
          <ac:chgData name="Froduald Kabanza" userId="edf393d0-642b-4b9e-8c75-f62133241689" providerId="ADAL" clId="{206678B6-93D1-4D31-A534-982380F3B39C}" dt="2022-03-10T11:44:58.486" v="1430" actId="478"/>
          <ac:graphicFrameMkLst>
            <pc:docMk/>
            <pc:sldMk cId="2001098730" sldId="702"/>
            <ac:graphicFrameMk id="22" creationId="{A282708D-D343-4A26-BBDC-A8609D96DB61}"/>
          </ac:graphicFrameMkLst>
        </pc:graphicFrameChg>
        <pc:graphicFrameChg chg="mod">
          <ac:chgData name="Froduald Kabanza" userId="edf393d0-642b-4b9e-8c75-f62133241689" providerId="ADAL" clId="{206678B6-93D1-4D31-A534-982380F3B39C}" dt="2022-03-10T11:47:59.730" v="1573" actId="1076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206678B6-93D1-4D31-A534-982380F3B39C}" dt="2022-03-10T11:43:30.606" v="1407" actId="478"/>
          <ac:graphicFrameMkLst>
            <pc:docMk/>
            <pc:sldMk cId="2001098730" sldId="702"/>
            <ac:graphicFrameMk id="88" creationId="{7E650678-7220-44FF-B8CC-77B85ACA1D1F}"/>
          </ac:graphicFrameMkLst>
        </pc:graphicFrameChg>
        <pc:picChg chg="mod">
          <ac:chgData name="Froduald Kabanza" userId="edf393d0-642b-4b9e-8c75-f62133241689" providerId="ADAL" clId="{206678B6-93D1-4D31-A534-982380F3B39C}" dt="2022-03-10T11:47:59.730" v="1573" actId="1076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228572429" sldId="702"/>
        </pc:sldMkLst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726443381" sldId="703"/>
        </pc:sldMkLst>
        <pc:spChg chg="add mod">
          <ac:chgData name="Froduald Kabanza" userId="edf393d0-642b-4b9e-8c75-f62133241689" providerId="ADAL" clId="{206678B6-93D1-4D31-A534-982380F3B39C}" dt="2022-03-10T11:58:11.955" v="1917" actId="20577"/>
          <ac:spMkLst>
            <pc:docMk/>
            <pc:sldMk cId="726443381" sldId="703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1:55:41.552" v="1766" actId="20577"/>
          <ac:spMkLst>
            <pc:docMk/>
            <pc:sldMk cId="726443381" sldId="703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11:55:51.105" v="1767" actId="478"/>
          <ac:graphicFrameMkLst>
            <pc:docMk/>
            <pc:sldMk cId="726443381" sldId="703"/>
            <ac:graphicFrameMk id="88" creationId="{7E650678-7220-44FF-B8CC-77B85ACA1D1F}"/>
          </ac:graphicFrameMkLst>
        </pc:graphicFrame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180608846" sldId="703"/>
        </pc:sldMkLst>
      </pc:sldChg>
      <pc:sldChg chg="modSp add mod modShow">
        <pc:chgData name="Froduald Kabanza" userId="edf393d0-642b-4b9e-8c75-f62133241689" providerId="ADAL" clId="{206678B6-93D1-4D31-A534-982380F3B39C}" dt="2022-03-16T22:36:46.539" v="15221" actId="729"/>
        <pc:sldMkLst>
          <pc:docMk/>
          <pc:sldMk cId="219775525" sldId="704"/>
        </pc:sldMkLst>
        <pc:spChg chg="mod">
          <ac:chgData name="Froduald Kabanza" userId="edf393d0-642b-4b9e-8c75-f62133241689" providerId="ADAL" clId="{206678B6-93D1-4D31-A534-982380F3B39C}" dt="2022-03-10T12:02:31.015" v="2269" actId="14100"/>
          <ac:spMkLst>
            <pc:docMk/>
            <pc:sldMk cId="219775525" sldId="704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2:01:29.833" v="2167" actId="20577"/>
          <ac:spMkLst>
            <pc:docMk/>
            <pc:sldMk cId="219775525" sldId="704"/>
            <ac:spMk id="26625" creationId="{00000000-0000-0000-0000-000000000000}"/>
          </ac:spMkLst>
        </pc:spChg>
      </pc:sldChg>
      <pc:sldChg chg="addSp modSp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475294925" sldId="705"/>
        </pc:sldMkLst>
        <pc:picChg chg="add mod">
          <ac:chgData name="Froduald Kabanza" userId="edf393d0-642b-4b9e-8c75-f62133241689" providerId="ADAL" clId="{206678B6-93D1-4D31-A534-982380F3B39C}" dt="2022-03-10T22:26:23.809" v="3197" actId="14100"/>
          <ac:picMkLst>
            <pc:docMk/>
            <pc:sldMk cId="2475294925" sldId="705"/>
            <ac:picMk id="3" creationId="{24D00B49-7464-4487-B6CF-754C7F790EB9}"/>
          </ac:picMkLst>
        </pc:picChg>
        <pc:picChg chg="add mod">
          <ac:chgData name="Froduald Kabanza" userId="edf393d0-642b-4b9e-8c75-f62133241689" providerId="ADAL" clId="{206678B6-93D1-4D31-A534-982380F3B39C}" dt="2022-03-10T22:27:47.072" v="3200" actId="14100"/>
          <ac:picMkLst>
            <pc:docMk/>
            <pc:sldMk cId="2475294925" sldId="705"/>
            <ac:picMk id="5" creationId="{3F934788-C34A-4346-BE22-1F35C31FA702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343593412" sldId="706"/>
        </pc:sldMkLst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629610865" sldId="706"/>
        </pc:sldMkLst>
        <pc:spChg chg="add del mod">
          <ac:chgData name="Froduald Kabanza" userId="edf393d0-642b-4b9e-8c75-f62133241689" providerId="ADAL" clId="{206678B6-93D1-4D31-A534-982380F3B39C}" dt="2022-03-10T22:28:11.662" v="3203" actId="478"/>
          <ac:spMkLst>
            <pc:docMk/>
            <pc:sldMk cId="2629610865" sldId="706"/>
            <ac:spMk id="2" creationId="{2D5F4055-8DE5-4E68-981D-37A86853D4F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6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7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7" creationId="{5337824E-3631-4AD8-B682-A8AF1503227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09.786" v="3202" actId="478"/>
          <ac:spMkLst>
            <pc:docMk/>
            <pc:sldMk cId="2629610865" sldId="706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0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2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4" creationId="{00000000-0000-0000-0000-000000000000}"/>
          </ac:graphicFrameMkLst>
        </pc:graphicFrameChg>
        <pc:picChg chg="add mod">
          <ac:chgData name="Froduald Kabanza" userId="edf393d0-642b-4b9e-8c75-f62133241689" providerId="ADAL" clId="{206678B6-93D1-4D31-A534-982380F3B39C}" dt="2022-03-10T22:28:21.275" v="3206" actId="1076"/>
          <ac:picMkLst>
            <pc:docMk/>
            <pc:sldMk cId="2629610865" sldId="706"/>
            <ac:picMk id="4" creationId="{CA792224-E72B-4A69-A04F-7591C99A09B3}"/>
          </ac:picMkLst>
        </pc:picChg>
        <pc:picChg chg="add mod ord">
          <ac:chgData name="Froduald Kabanza" userId="edf393d0-642b-4b9e-8c75-f62133241689" providerId="ADAL" clId="{206678B6-93D1-4D31-A534-982380F3B39C}" dt="2022-03-10T22:28:56.633" v="3214" actId="167"/>
          <ac:picMkLst>
            <pc:docMk/>
            <pc:sldMk cId="2629610865" sldId="706"/>
            <ac:picMk id="6" creationId="{A3CCB026-DA82-4546-ABE2-0269B80F376F}"/>
          </ac:picMkLst>
        </pc:pic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4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6" creationId="{00000000-0000-0000-0000-000000000000}"/>
          </ac:cxnSpMkLst>
        </pc:cxnChg>
      </pc:sldChg>
      <pc:sldChg chg="addSp delSp modSp add mod modShow modNotesTx">
        <pc:chgData name="Froduald Kabanza" userId="edf393d0-642b-4b9e-8c75-f62133241689" providerId="ADAL" clId="{206678B6-93D1-4D31-A534-982380F3B39C}" dt="2022-03-11T15:15:16.623" v="4606" actId="729"/>
        <pc:sldMkLst>
          <pc:docMk/>
          <pc:sldMk cId="3042943427" sldId="707"/>
        </pc:sldMkLst>
        <pc:spChg chg="add mod">
          <ac:chgData name="Froduald Kabanza" userId="edf393d0-642b-4b9e-8c75-f62133241689" providerId="ADAL" clId="{206678B6-93D1-4D31-A534-982380F3B39C}" dt="2022-03-10T23:42:40.840" v="3856" actId="20577"/>
          <ac:spMkLst>
            <pc:docMk/>
            <pc:sldMk cId="3042943427" sldId="707"/>
            <ac:spMk id="10" creationId="{D87D5B5A-B262-4899-B773-3823DB03ADC1}"/>
          </ac:spMkLst>
        </pc:spChg>
        <pc:spChg chg="add mod">
          <ac:chgData name="Froduald Kabanza" userId="edf393d0-642b-4b9e-8c75-f62133241689" providerId="ADAL" clId="{206678B6-93D1-4D31-A534-982380F3B39C}" dt="2022-03-10T23:42:51.357" v="3860" actId="20577"/>
          <ac:spMkLst>
            <pc:docMk/>
            <pc:sldMk cId="3042943427" sldId="707"/>
            <ac:spMk id="15" creationId="{C0BD73C2-D475-46B3-A157-4A629008B737}"/>
          </ac:spMkLst>
        </pc:spChg>
        <pc:spChg chg="mod">
          <ac:chgData name="Froduald Kabanza" userId="edf393d0-642b-4b9e-8c75-f62133241689" providerId="ADAL" clId="{206678B6-93D1-4D31-A534-982380F3B39C}" dt="2022-03-10T23:43:34.331" v="3861" actId="114"/>
          <ac:spMkLst>
            <pc:docMk/>
            <pc:sldMk cId="3042943427" sldId="707"/>
            <ac:spMk id="67585" creationId="{00000000-0000-0000-0000-000000000000}"/>
          </ac:spMkLst>
        </pc:spChg>
        <pc:picChg chg="add del mod">
          <ac:chgData name="Froduald Kabanza" userId="edf393d0-642b-4b9e-8c75-f62133241689" providerId="ADAL" clId="{206678B6-93D1-4D31-A534-982380F3B39C}" dt="2022-03-10T22:30:43.042" v="3264" actId="478"/>
          <ac:picMkLst>
            <pc:docMk/>
            <pc:sldMk cId="3042943427" sldId="707"/>
            <ac:picMk id="3" creationId="{61C716A2-7CDB-4029-A494-9CECD0E58467}"/>
          </ac:picMkLst>
        </pc:picChg>
        <pc:picChg chg="mod ord">
          <ac:chgData name="Froduald Kabanza" userId="edf393d0-642b-4b9e-8c75-f62133241689" providerId="ADAL" clId="{206678B6-93D1-4D31-A534-982380F3B39C}" dt="2022-03-10T23:41:28.733" v="3751" actId="166"/>
          <ac:picMkLst>
            <pc:docMk/>
            <pc:sldMk cId="3042943427" sldId="707"/>
            <ac:picMk id="4" creationId="{CA792224-E72B-4A69-A04F-7591C99A09B3}"/>
          </ac:picMkLst>
        </pc:picChg>
        <pc:picChg chg="del">
          <ac:chgData name="Froduald Kabanza" userId="edf393d0-642b-4b9e-8c75-f62133241689" providerId="ADAL" clId="{206678B6-93D1-4D31-A534-982380F3B39C}" dt="2022-03-10T22:29:37.305" v="3254" actId="478"/>
          <ac:picMkLst>
            <pc:docMk/>
            <pc:sldMk cId="3042943427" sldId="707"/>
            <ac:picMk id="6" creationId="{A3CCB026-DA82-4546-ABE2-0269B80F376F}"/>
          </ac:picMkLst>
        </pc:picChg>
        <pc:picChg chg="add mod">
          <ac:chgData name="Froduald Kabanza" userId="edf393d0-642b-4b9e-8c75-f62133241689" providerId="ADAL" clId="{206678B6-93D1-4D31-A534-982380F3B39C}" dt="2022-03-10T23:42:31.520" v="3851" actId="1076"/>
          <ac:picMkLst>
            <pc:docMk/>
            <pc:sldMk cId="3042943427" sldId="707"/>
            <ac:picMk id="7" creationId="{8F8CAC56-DD75-4BBB-BA0A-6DA47D8D448E}"/>
          </ac:picMkLst>
        </pc:picChg>
        <pc:picChg chg="add mod">
          <ac:chgData name="Froduald Kabanza" userId="edf393d0-642b-4b9e-8c75-f62133241689" providerId="ADAL" clId="{206678B6-93D1-4D31-A534-982380F3B39C}" dt="2022-03-10T23:42:33.117" v="3852" actId="1076"/>
          <ac:picMkLst>
            <pc:docMk/>
            <pc:sldMk cId="3042943427" sldId="707"/>
            <ac:picMk id="9" creationId="{B9A70CF5-3C27-4543-89BB-05F0EBE6938A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8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9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531381313" sldId="710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773206096" sldId="711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456981551" sldId="712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3117767558" sldId="713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714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40:20.364" v="15231" actId="729"/>
        <pc:sldMkLst>
          <pc:docMk/>
          <pc:sldMk cId="3144514788" sldId="715"/>
        </pc:sldMkLst>
        <pc:spChg chg="add mod">
          <ac:chgData name="Froduald Kabanza" userId="edf393d0-642b-4b9e-8c75-f62133241689" providerId="ADAL" clId="{206678B6-93D1-4D31-A534-982380F3B39C}" dt="2022-03-11T12:02:27.385" v="3918" actId="1076"/>
          <ac:spMkLst>
            <pc:docMk/>
            <pc:sldMk cId="3144514788" sldId="715"/>
            <ac:spMk id="16" creationId="{5728317E-2B82-43A8-B934-64C159C2391A}"/>
          </ac:spMkLst>
        </pc:spChg>
        <pc:spChg chg="add mod">
          <ac:chgData name="Froduald Kabanza" userId="edf393d0-642b-4b9e-8c75-f62133241689" providerId="ADAL" clId="{206678B6-93D1-4D31-A534-982380F3B39C}" dt="2022-03-11T12:12:29.317" v="4047" actId="313"/>
          <ac:spMkLst>
            <pc:docMk/>
            <pc:sldMk cId="3144514788" sldId="715"/>
            <ac:spMk id="18" creationId="{7D436925-8B4A-4BB6-99C3-ADD922C48033}"/>
          </ac:spMkLst>
        </pc:spChg>
        <pc:spChg chg="add mod">
          <ac:chgData name="Froduald Kabanza" userId="edf393d0-642b-4b9e-8c75-f62133241689" providerId="ADAL" clId="{206678B6-93D1-4D31-A534-982380F3B39C}" dt="2022-03-11T12:02:16.556" v="3916" actId="1076"/>
          <ac:spMkLst>
            <pc:docMk/>
            <pc:sldMk cId="3144514788" sldId="715"/>
            <ac:spMk id="19" creationId="{D1FF3C02-B8B7-470D-93AE-9597F964087C}"/>
          </ac:spMkLst>
        </pc:spChg>
        <pc:spChg chg="del mod">
          <ac:chgData name="Froduald Kabanza" userId="edf393d0-642b-4b9e-8c75-f62133241689" providerId="ADAL" clId="{206678B6-93D1-4D31-A534-982380F3B39C}" dt="2022-03-11T12:00:18.286" v="3895" actId="478"/>
          <ac:spMkLst>
            <pc:docMk/>
            <pc:sldMk cId="3144514788" sldId="715"/>
            <ac:spMk id="22" creationId="{6564971D-A272-4B72-AB82-11C1EEDAD960}"/>
          </ac:spMkLst>
        </pc:spChg>
        <pc:spChg chg="add mod">
          <ac:chgData name="Froduald Kabanza" userId="edf393d0-642b-4b9e-8c75-f62133241689" providerId="ADAL" clId="{206678B6-93D1-4D31-A534-982380F3B39C}" dt="2022-03-11T12:06:01.138" v="3976" actId="207"/>
          <ac:spMkLst>
            <pc:docMk/>
            <pc:sldMk cId="3144514788" sldId="715"/>
            <ac:spMk id="30" creationId="{AB7D8DB9-4387-47E8-B54F-667B2D44240D}"/>
          </ac:spMkLst>
        </pc:spChg>
        <pc:spChg chg="mod">
          <ac:chgData name="Froduald Kabanza" userId="edf393d0-642b-4b9e-8c75-f62133241689" providerId="ADAL" clId="{206678B6-93D1-4D31-A534-982380F3B39C}" dt="2022-03-11T11:57:10.424" v="3881"/>
          <ac:spMkLst>
            <pc:docMk/>
            <pc:sldMk cId="3144514788" sldId="715"/>
            <ac:spMk id="3993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1:59:53.057" v="3888" actId="478"/>
          <ac:grpSpMkLst>
            <pc:docMk/>
            <pc:sldMk cId="3144514788" sldId="715"/>
            <ac:grpSpMk id="12" creationId="{EC394F87-508E-47B4-BCE3-38FB9706F9CE}"/>
          </ac:grpSpMkLst>
        </pc:grpChg>
        <pc:picChg chg="mod">
          <ac:chgData name="Froduald Kabanza" userId="edf393d0-642b-4b9e-8c75-f62133241689" providerId="ADAL" clId="{206678B6-93D1-4D31-A534-982380F3B39C}" dt="2022-03-11T12:02:39.941" v="3920" actId="1076"/>
          <ac:picMkLst>
            <pc:docMk/>
            <pc:sldMk cId="3144514788" sldId="715"/>
            <ac:picMk id="4" creationId="{B9641BAC-EB69-4DBB-A9C9-B7A05B598819}"/>
          </ac:picMkLst>
        </pc:picChg>
        <pc:cxnChg chg="add mod">
          <ac:chgData name="Froduald Kabanza" userId="edf393d0-642b-4b9e-8c75-f62133241689" providerId="ADAL" clId="{206678B6-93D1-4D31-A534-982380F3B39C}" dt="2022-03-11T12:01:27.072" v="3908" actId="1582"/>
          <ac:cxnSpMkLst>
            <pc:docMk/>
            <pc:sldMk cId="3144514788" sldId="715"/>
            <ac:cxnSpMk id="6" creationId="{D12B99A7-36C9-4215-885B-E05DC2D9A760}"/>
          </ac:cxnSpMkLst>
        </pc:cxnChg>
        <pc:cxnChg chg="add mod">
          <ac:chgData name="Froduald Kabanza" userId="edf393d0-642b-4b9e-8c75-f62133241689" providerId="ADAL" clId="{206678B6-93D1-4D31-A534-982380F3B39C}" dt="2022-03-11T12:02:34.158" v="3919" actId="1076"/>
          <ac:cxnSpMkLst>
            <pc:docMk/>
            <pc:sldMk cId="3144514788" sldId="715"/>
            <ac:cxnSpMk id="15" creationId="{E07B98AD-5C45-41FB-8DE9-2D6CB85739EA}"/>
          </ac:cxnSpMkLst>
        </pc:cxnChg>
        <pc:cxnChg chg="add del mod ord">
          <ac:chgData name="Froduald Kabanza" userId="edf393d0-642b-4b9e-8c75-f62133241689" providerId="ADAL" clId="{206678B6-93D1-4D31-A534-982380F3B39C}" dt="2022-03-11T12:01:12.793" v="3905" actId="478"/>
          <ac:cxnSpMkLst>
            <pc:docMk/>
            <pc:sldMk cId="3144514788" sldId="715"/>
            <ac:cxnSpMk id="17" creationId="{E1D879C8-43B4-4AF4-B395-E6125D1C0CF0}"/>
          </ac:cxnSpMkLst>
        </pc:cxnChg>
        <pc:cxnChg chg="add mod">
          <ac:chgData name="Froduald Kabanza" userId="edf393d0-642b-4b9e-8c75-f62133241689" providerId="ADAL" clId="{206678B6-93D1-4D31-A534-982380F3B39C}" dt="2022-03-11T12:12:22.672" v="4044" actId="14100"/>
          <ac:cxnSpMkLst>
            <pc:docMk/>
            <pc:sldMk cId="3144514788" sldId="715"/>
            <ac:cxnSpMk id="20" creationId="{901C0EA9-9BB6-494B-87DD-0BC7261C4F96}"/>
          </ac:cxnSpMkLst>
        </pc:cxnChg>
        <pc:cxnChg chg="del mod">
          <ac:chgData name="Froduald Kabanza" userId="edf393d0-642b-4b9e-8c75-f62133241689" providerId="ADAL" clId="{206678B6-93D1-4D31-A534-982380F3B39C}" dt="2022-03-11T12:00:18.286" v="3895" actId="478"/>
          <ac:cxnSpMkLst>
            <pc:docMk/>
            <pc:sldMk cId="3144514788" sldId="715"/>
            <ac:cxnSpMk id="23" creationId="{B0BFBAB8-D7FD-4580-AF76-B96F3D694704}"/>
          </ac:cxnSpMkLst>
        </pc:cxnChg>
        <pc:cxnChg chg="add mod">
          <ac:chgData name="Froduald Kabanza" userId="edf393d0-642b-4b9e-8c75-f62133241689" providerId="ADAL" clId="{206678B6-93D1-4D31-A534-982380F3B39C}" dt="2022-03-11T12:01:44.719" v="3912" actId="14100"/>
          <ac:cxnSpMkLst>
            <pc:docMk/>
            <pc:sldMk cId="3144514788" sldId="715"/>
            <ac:cxnSpMk id="24" creationId="{F3A8BF74-7A94-4226-A4AA-5B8C2CC53397}"/>
          </ac:cxnSpMkLst>
        </pc:cxnChg>
        <pc:cxnChg chg="add del mod">
          <ac:chgData name="Froduald Kabanza" userId="edf393d0-642b-4b9e-8c75-f62133241689" providerId="ADAL" clId="{206678B6-93D1-4D31-A534-982380F3B39C}" dt="2022-03-11T12:04:02.532" v="3925" actId="478"/>
          <ac:cxnSpMkLst>
            <pc:docMk/>
            <pc:sldMk cId="3144514788" sldId="715"/>
            <ac:cxnSpMk id="27" creationId="{AF1F88B1-2B2B-4892-B1BF-531F603105C1}"/>
          </ac:cxnSpMkLst>
        </pc:cxnChg>
        <pc:cxnChg chg="add mod">
          <ac:chgData name="Froduald Kabanza" userId="edf393d0-642b-4b9e-8c75-f62133241689" providerId="ADAL" clId="{206678B6-93D1-4D31-A534-982380F3B39C}" dt="2022-03-11T12:05:16.141" v="3934" actId="14100"/>
          <ac:cxnSpMkLst>
            <pc:docMk/>
            <pc:sldMk cId="3144514788" sldId="715"/>
            <ac:cxnSpMk id="31" creationId="{F93D118B-74AA-4E54-A896-DBFA626CCC45}"/>
          </ac:cxnSpMkLst>
        </pc:cxnChg>
      </pc:sldChg>
      <pc:sldChg chg="modSp add mod">
        <pc:chgData name="Froduald Kabanza" userId="edf393d0-642b-4b9e-8c75-f62133241689" providerId="ADAL" clId="{206678B6-93D1-4D31-A534-982380F3B39C}" dt="2022-03-16T22:46:41.369" v="15233" actId="20577"/>
        <pc:sldMkLst>
          <pc:docMk/>
          <pc:sldMk cId="2694147734" sldId="716"/>
        </pc:sldMkLst>
        <pc:spChg chg="mod">
          <ac:chgData name="Froduald Kabanza" userId="edf393d0-642b-4b9e-8c75-f62133241689" providerId="ADAL" clId="{206678B6-93D1-4D31-A534-982380F3B39C}" dt="2022-03-16T22:46:41.369" v="15233" actId="20577"/>
          <ac:spMkLst>
            <pc:docMk/>
            <pc:sldMk cId="2694147734" sldId="716"/>
            <ac:spMk id="18" creationId="{7D436925-8B4A-4BB6-99C3-ADD922C48033}"/>
          </ac:spMkLst>
        </pc:spChg>
        <pc:spChg chg="mod">
          <ac:chgData name="Froduald Kabanza" userId="edf393d0-642b-4b9e-8c75-f62133241689" providerId="ADAL" clId="{206678B6-93D1-4D31-A534-982380F3B39C}" dt="2022-03-11T12:51:36.421" v="4416" actId="1076"/>
          <ac:spMkLst>
            <pc:docMk/>
            <pc:sldMk cId="2694147734" sldId="716"/>
            <ac:spMk id="19" creationId="{D1FF3C02-B8B7-470D-93AE-9597F964087C}"/>
          </ac:spMkLst>
        </pc:spChg>
        <pc:cxnChg chg="mod">
          <ac:chgData name="Froduald Kabanza" userId="edf393d0-642b-4b9e-8c75-f62133241689" providerId="ADAL" clId="{206678B6-93D1-4D31-A534-982380F3B39C}" dt="2022-03-11T12:51:32.408" v="4415" actId="14100"/>
          <ac:cxnSpMkLst>
            <pc:docMk/>
            <pc:sldMk cId="2694147734" sldId="716"/>
            <ac:cxnSpMk id="20" creationId="{901C0EA9-9BB6-494B-87DD-0BC7261C4F96}"/>
          </ac:cxnSpMkLst>
        </pc:cxnChg>
      </pc:sldChg>
      <pc:sldChg chg="addSp delSp modSp add mod">
        <pc:chgData name="Froduald Kabanza" userId="edf393d0-642b-4b9e-8c75-f62133241689" providerId="ADAL" clId="{206678B6-93D1-4D31-A534-982380F3B39C}" dt="2022-03-11T12:53:11.399" v="4449" actId="14100"/>
        <pc:sldMkLst>
          <pc:docMk/>
          <pc:sldMk cId="4221374010" sldId="717"/>
        </pc:sldMkLst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2:32.155" v="4445" actId="20577"/>
          <ac:spMkLst>
            <pc:docMk/>
            <pc:sldMk cId="4221374010" sldId="717"/>
            <ac:spMk id="696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48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2:52:23.800" v="4421" actId="478"/>
          <ac:grpSpMkLst>
            <pc:docMk/>
            <pc:sldMk cId="4221374010" sldId="717"/>
            <ac:grpSpMk id="2" creationId="{00000000-0000-0000-0000-000000000000}"/>
          </ac:grpSpMkLst>
        </pc:grpChg>
        <pc:picChg chg="add mod">
          <ac:chgData name="Froduald Kabanza" userId="edf393d0-642b-4b9e-8c75-f62133241689" providerId="ADAL" clId="{206678B6-93D1-4D31-A534-982380F3B39C}" dt="2022-03-11T12:53:11.399" v="4449" actId="14100"/>
          <ac:picMkLst>
            <pc:docMk/>
            <pc:sldMk cId="4221374010" sldId="717"/>
            <ac:picMk id="5" creationId="{E70E1DF5-CF04-4542-9131-68CFBE7076D7}"/>
          </ac:picMkLst>
        </pc:picChg>
        <pc:picChg chg="del">
          <ac:chgData name="Froduald Kabanza" userId="edf393d0-642b-4b9e-8c75-f62133241689" providerId="ADAL" clId="{206678B6-93D1-4D31-A534-982380F3B39C}" dt="2022-03-11T12:52:11.574" v="4419" actId="478"/>
          <ac:picMkLst>
            <pc:docMk/>
            <pc:sldMk cId="4221374010" sldId="717"/>
            <ac:picMk id="69637" creationId="{00000000-0000-0000-0000-000000000000}"/>
          </ac:picMkLst>
        </pc:pic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3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11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22" creationId="{00000000-0000-0000-0000-000000000000}"/>
          </ac:cxnSpMkLst>
        </pc:cxnChg>
      </pc:sldChg>
      <pc:sldChg chg="modSp add mod">
        <pc:chgData name="Froduald Kabanza" userId="edf393d0-642b-4b9e-8c75-f62133241689" providerId="ADAL" clId="{206678B6-93D1-4D31-A534-982380F3B39C}" dt="2022-03-11T16:26:27.198" v="4813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206678B6-93D1-4D31-A534-982380F3B39C}" dt="2022-03-12T23:23:03.749" v="10977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206678B6-93D1-4D31-A534-982380F3B39C}" dt="2022-03-13T00:13:09.316" v="11989" actId="20577"/>
          <ac:spMkLst>
            <pc:docMk/>
            <pc:sldMk cId="2719927606" sldId="718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6:26:27.198" v="4813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3:03.749" v="10977" actId="1076"/>
          <ac:grpSpMkLst>
            <pc:docMk/>
            <pc:sldMk cId="2719927606" sldId="718"/>
            <ac:grpSpMk id="8" creationId="{8483FEFA-6933-40A3-9C19-4BF12BBD2C87}"/>
          </ac:grpSpMkLst>
        </pc:grpChg>
        <pc:graphicFrameChg chg="add mod modGraphic">
          <ac:chgData name="Froduald Kabanza" userId="edf393d0-642b-4b9e-8c75-f62133241689" providerId="ADAL" clId="{206678B6-93D1-4D31-A534-982380F3B39C}" dt="2022-03-12T22:51:18.161" v="8710" actId="1076"/>
          <ac:graphicFrameMkLst>
            <pc:docMk/>
            <pc:sldMk cId="2719927606" sldId="718"/>
            <ac:graphicFrameMk id="3" creationId="{FC8A1CDE-5229-4432-BEEF-CB80C6898892}"/>
          </ac:graphicFrameMkLst>
        </pc:graphicFrameChg>
        <pc:picChg chg="add 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addSp delSp modSp add mod modAnim modNotesTx">
        <pc:chgData name="Froduald Kabanza" userId="edf393d0-642b-4b9e-8c75-f62133241689" providerId="ADAL" clId="{206678B6-93D1-4D31-A534-982380F3B39C}" dt="2022-03-16T23:21:53.423" v="15298"/>
        <pc:sldMkLst>
          <pc:docMk/>
          <pc:sldMk cId="2830612699" sldId="719"/>
        </pc:sldMkLst>
        <pc:spChg chg="add del mod">
          <ac:chgData name="Froduald Kabanza" userId="edf393d0-642b-4b9e-8c75-f62133241689" providerId="ADAL" clId="{206678B6-93D1-4D31-A534-982380F3B39C}" dt="2022-03-12T22:54:38.267" v="8754" actId="478"/>
          <ac:spMkLst>
            <pc:docMk/>
            <pc:sldMk cId="2830612699" sldId="719"/>
            <ac:spMk id="5" creationId="{3E21FE8B-3171-473F-84EC-8E1070A87062}"/>
          </ac:spMkLst>
        </pc:spChg>
        <pc:spChg chg="add del mod">
          <ac:chgData name="Froduald Kabanza" userId="edf393d0-642b-4b9e-8c75-f62133241689" providerId="ADAL" clId="{206678B6-93D1-4D31-A534-982380F3B39C}" dt="2022-03-12T22:59:03.070" v="9086" actId="478"/>
          <ac:spMkLst>
            <pc:docMk/>
            <pc:sldMk cId="2830612699" sldId="719"/>
            <ac:spMk id="17" creationId="{21696349-CD7A-4FF1-B2F0-04E31BBB6270}"/>
          </ac:spMkLst>
        </pc:spChg>
        <pc:spChg chg="add mod">
          <ac:chgData name="Froduald Kabanza" userId="edf393d0-642b-4b9e-8c75-f62133241689" providerId="ADAL" clId="{206678B6-93D1-4D31-A534-982380F3B39C}" dt="2022-03-12T23:19:52.274" v="10894" actId="20577"/>
          <ac:spMkLst>
            <pc:docMk/>
            <pc:sldMk cId="2830612699" sldId="719"/>
            <ac:spMk id="18" creationId="{3EAD8589-017A-4C2A-88DC-3C1F9842C39E}"/>
          </ac:spMkLst>
        </pc:spChg>
        <pc:spChg chg="del mod">
          <ac:chgData name="Froduald Kabanza" userId="edf393d0-642b-4b9e-8c75-f62133241689" providerId="ADAL" clId="{206678B6-93D1-4D31-A534-982380F3B39C}" dt="2022-03-12T22:54:36.412" v="8753" actId="478"/>
          <ac:spMkLst>
            <pc:docMk/>
            <pc:sldMk cId="2830612699" sldId="719"/>
            <ac:spMk id="27651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21.801" v="10059" actId="1076"/>
          <ac:grpSpMkLst>
            <pc:docMk/>
            <pc:sldMk cId="2830612699" sldId="719"/>
            <ac:grpSpMk id="2" creationId="{00000000-0000-0000-0000-000000000000}"/>
          </ac:grpSpMkLst>
        </pc:grpChg>
      </pc:sldChg>
      <pc:sldChg chg="addSp delSp modSp add mod modNotesTx">
        <pc:chgData name="Froduald Kabanza" userId="edf393d0-642b-4b9e-8c75-f62133241689" providerId="ADAL" clId="{206678B6-93D1-4D31-A534-982380F3B39C}" dt="2022-03-13T00:10:55.052" v="11986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206678B6-93D1-4D31-A534-982380F3B39C}" dt="2022-03-12T23:25:08.725" v="11044" actId="1076"/>
          <ac:spMkLst>
            <pc:docMk/>
            <pc:sldMk cId="3058746788" sldId="720"/>
            <ac:spMk id="11" creationId="{77B7FDF5-AB8A-4CAF-826B-7F3F42BFF093}"/>
          </ac:spMkLst>
        </pc:spChg>
        <pc:spChg chg="add mod">
          <ac:chgData name="Froduald Kabanza" userId="edf393d0-642b-4b9e-8c75-f62133241689" providerId="ADAL" clId="{206678B6-93D1-4D31-A534-982380F3B39C}" dt="2022-03-13T00:10:55.052" v="11986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206678B6-93D1-4D31-A534-982380F3B39C}" dt="2022-03-13T00:01:59.331" v="11750" actId="20577"/>
          <ac:spMkLst>
            <pc:docMk/>
            <pc:sldMk cId="3058746788" sldId="720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06:09.159" v="11865" actId="14100"/>
          <ac:spMkLst>
            <pc:docMk/>
            <pc:sldMk cId="3058746788" sldId="720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2" creationId="{91315C9C-A5B0-4EAE-82F3-F184D3E4F988}"/>
          </ac:grpSpMkLst>
        </pc:grpChg>
        <pc:grpChg chg="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8" creationId="{8483FEFA-6933-40A3-9C19-4BF12BBD2C87}"/>
          </ac:grpSpMkLst>
        </pc:grpChg>
        <pc:graphicFrameChg chg="del">
          <ac:chgData name="Froduald Kabanza" userId="edf393d0-642b-4b9e-8c75-f62133241689" providerId="ADAL" clId="{206678B6-93D1-4D31-A534-982380F3B39C}" dt="2022-03-12T23:23:30.025" v="10980" actId="478"/>
          <ac:graphicFrameMkLst>
            <pc:docMk/>
            <pc:sldMk cId="3058746788" sldId="720"/>
            <ac:graphicFrameMk id="3" creationId="{FC8A1CDE-5229-4432-BEEF-CB80C6898892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2T23:43:48.583" v="11278" actId="1076"/>
          <ac:graphicFrameMkLst>
            <pc:docMk/>
            <pc:sldMk cId="3058746788" sldId="720"/>
            <ac:graphicFrameMk id="5" creationId="{250115F1-9A89-4947-9931-C4AE7CFE742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12T23:43:45.720" v="11277" actId="1076"/>
          <ac:graphicFrameMkLst>
            <pc:docMk/>
            <pc:sldMk cId="3058746788" sldId="720"/>
            <ac:graphicFrameMk id="12" creationId="{B01FBF13-40B3-43E1-8C76-E258D69B4EC2}"/>
          </ac:graphicFrameMkLst>
        </pc:graphicFrame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10" creationId="{0CF914E2-3D6D-4989-B176-A5A414CEED44}"/>
          </ac:picMkLst>
        </pc:picChg>
      </pc:sldChg>
      <pc:sldChg chg="modSp add del mod modNotesTx">
        <pc:chgData name="Froduald Kabanza" userId="edf393d0-642b-4b9e-8c75-f62133241689" providerId="ADAL" clId="{206678B6-93D1-4D31-A534-982380F3B39C}" dt="2022-03-13T00:16:36.258" v="12014" actId="2696"/>
        <pc:sldMkLst>
          <pc:docMk/>
          <pc:sldMk cId="2939720706" sldId="721"/>
        </pc:sldMkLst>
        <pc:spChg chg="mod">
          <ac:chgData name="Froduald Kabanza" userId="edf393d0-642b-4b9e-8c75-f62133241689" providerId="ADAL" clId="{206678B6-93D1-4D31-A534-982380F3B39C}" dt="2022-03-13T00:05:17.336" v="11855" actId="20577"/>
          <ac:spMkLst>
            <pc:docMk/>
            <pc:sldMk cId="2939720706" sldId="721"/>
            <ac:spMk id="2867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2T23:48:39.628" v="11394" actId="2890"/>
        <pc:sldMkLst>
          <pc:docMk/>
          <pc:sldMk cId="3892101983" sldId="721"/>
        </pc:sldMkLst>
      </pc:sldChg>
      <pc:sldChg chg="addSp delSp modSp add mod ord">
        <pc:chgData name="Froduald Kabanza" userId="edf393d0-642b-4b9e-8c75-f62133241689" providerId="ADAL" clId="{206678B6-93D1-4D31-A534-982380F3B39C}" dt="2022-03-16T23:24:57.368" v="15300" actId="20577"/>
        <pc:sldMkLst>
          <pc:docMk/>
          <pc:sldMk cId="31752003" sldId="722"/>
        </pc:sldMkLst>
        <pc:spChg chg="add mod">
          <ac:chgData name="Froduald Kabanza" userId="edf393d0-642b-4b9e-8c75-f62133241689" providerId="ADAL" clId="{206678B6-93D1-4D31-A534-982380F3B39C}" dt="2022-03-13T00:24:25.260" v="12510" actId="20577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206678B6-93D1-4D31-A534-982380F3B39C}" dt="2022-03-16T23:24:57.368" v="15300" actId="20577"/>
          <ac:spMkLst>
            <pc:docMk/>
            <pc:sldMk cId="31752003" sldId="722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4:50.999" v="15299" actId="1076"/>
          <ac:spMkLst>
            <pc:docMk/>
            <pc:sldMk cId="31752003" sldId="722"/>
            <ac:spMk id="28675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17:40.073" v="12044" actId="478"/>
          <ac:grpSpMkLst>
            <pc:docMk/>
            <pc:sldMk cId="31752003" sldId="722"/>
            <ac:grpSpMk id="2" creationId="{91315C9C-A5B0-4EAE-82F3-F184D3E4F988}"/>
          </ac:grpSpMkLst>
        </pc:grpChg>
        <pc:graphicFrameChg chg="del">
          <ac:chgData name="Froduald Kabanza" userId="edf393d0-642b-4b9e-8c75-f62133241689" providerId="ADAL" clId="{206678B6-93D1-4D31-A534-982380F3B39C}" dt="2022-03-13T00:17:41.878" v="12045" actId="478"/>
          <ac:graphicFrameMkLst>
            <pc:docMk/>
            <pc:sldMk cId="31752003" sldId="722"/>
            <ac:graphicFrameMk id="5" creationId="{250115F1-9A89-4947-9931-C4AE7CFE7420}"/>
          </ac:graphicFrameMkLst>
        </pc:graphicFrameChg>
        <pc:graphicFrameChg chg="del">
          <ac:chgData name="Froduald Kabanza" userId="edf393d0-642b-4b9e-8c75-f62133241689" providerId="ADAL" clId="{206678B6-93D1-4D31-A534-982380F3B39C}" dt="2022-03-13T00:17:40.073" v="12044" actId="478"/>
          <ac:graphicFrameMkLst>
            <pc:docMk/>
            <pc:sldMk cId="31752003" sldId="722"/>
            <ac:graphicFrameMk id="12" creationId="{B01FBF13-40B3-43E1-8C76-E258D69B4EC2}"/>
          </ac:graphicFrameMkLst>
        </pc:graphicFrameChg>
      </pc:sldChg>
      <pc:sldChg chg="addSp delSp modSp add mod">
        <pc:chgData name="Froduald Kabanza" userId="edf393d0-642b-4b9e-8c75-f62133241689" providerId="ADAL" clId="{206678B6-93D1-4D31-A534-982380F3B39C}" dt="2022-03-13T00:54:23.093" v="13929" actId="14100"/>
        <pc:sldMkLst>
          <pc:docMk/>
          <pc:sldMk cId="4133021435" sldId="723"/>
        </pc:sldMkLst>
        <pc:spChg chg="del">
          <ac:chgData name="Froduald Kabanza" userId="edf393d0-642b-4b9e-8c75-f62133241689" providerId="ADAL" clId="{206678B6-93D1-4D31-A534-982380F3B39C}" dt="2022-03-13T00:30:38.774" v="12931" actId="478"/>
          <ac:spMkLst>
            <pc:docMk/>
            <pc:sldMk cId="4133021435" sldId="723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206678B6-93D1-4D31-A534-982380F3B39C}" dt="2022-03-13T00:32:59.197" v="13148" actId="1076"/>
          <ac:spMkLst>
            <pc:docMk/>
            <pc:sldMk cId="4133021435" sldId="723"/>
            <ac:spMk id="6" creationId="{E96C50CE-E5CF-4BCA-A165-74981B58379A}"/>
          </ac:spMkLst>
        </pc:spChg>
        <pc:spChg chg="add mod">
          <ac:chgData name="Froduald Kabanza" userId="edf393d0-642b-4b9e-8c75-f62133241689" providerId="ADAL" clId="{206678B6-93D1-4D31-A534-982380F3B39C}" dt="2022-03-13T00:42:18.591" v="13569" actId="1076"/>
          <ac:spMkLst>
            <pc:docMk/>
            <pc:sldMk cId="4133021435" sldId="723"/>
            <ac:spMk id="8" creationId="{A3386D24-3ABA-4C2C-887A-FFCB34F805EF}"/>
          </ac:spMkLst>
        </pc:spChg>
        <pc:spChg chg="add mod">
          <ac:chgData name="Froduald Kabanza" userId="edf393d0-642b-4b9e-8c75-f62133241689" providerId="ADAL" clId="{206678B6-93D1-4D31-A534-982380F3B39C}" dt="2022-03-13T00:42:34.908" v="13573" actId="255"/>
          <ac:spMkLst>
            <pc:docMk/>
            <pc:sldMk cId="4133021435" sldId="723"/>
            <ac:spMk id="9" creationId="{C42D2827-FDE7-46C7-8772-CC2FAB2F33ED}"/>
          </ac:spMkLst>
        </pc:spChg>
        <pc:spChg chg="add del mod">
          <ac:chgData name="Froduald Kabanza" userId="edf393d0-642b-4b9e-8c75-f62133241689" providerId="ADAL" clId="{206678B6-93D1-4D31-A534-982380F3B39C}" dt="2022-03-13T00:41:34.925" v="13536" actId="478"/>
          <ac:spMkLst>
            <pc:docMk/>
            <pc:sldMk cId="4133021435" sldId="723"/>
            <ac:spMk id="10" creationId="{A81208FB-30A1-4DA6-9D5E-1B77C5D0F8A0}"/>
          </ac:spMkLst>
        </pc:spChg>
        <pc:spChg chg="mod">
          <ac:chgData name="Froduald Kabanza" userId="edf393d0-642b-4b9e-8c75-f62133241689" providerId="ADAL" clId="{206678B6-93D1-4D31-A534-982380F3B39C}" dt="2022-03-13T00:25:34.200" v="12557" actId="20577"/>
          <ac:spMkLst>
            <pc:docMk/>
            <pc:sldMk cId="4133021435" sldId="7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43:34.810" v="13584" actId="948"/>
          <ac:spMkLst>
            <pc:docMk/>
            <pc:sldMk cId="4133021435" sldId="723"/>
            <ac:spMk id="28675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3T00:42:14.581" v="13568" actId="14100"/>
          <ac:picMkLst>
            <pc:docMk/>
            <pc:sldMk cId="4133021435" sldId="723"/>
            <ac:picMk id="7" creationId="{62D79DC5-AF19-475F-9D08-51FF8EF4DC42}"/>
          </ac:picMkLst>
        </pc:picChg>
      </pc:sldChg>
      <pc:sldChg chg="addSp delSp modSp add mod delAnim">
        <pc:chgData name="Froduald Kabanza" userId="edf393d0-642b-4b9e-8c75-f62133241689" providerId="ADAL" clId="{206678B6-93D1-4D31-A534-982380F3B39C}" dt="2022-03-13T00:53:41.008" v="13921" actId="14100"/>
        <pc:sldMkLst>
          <pc:docMk/>
          <pc:sldMk cId="2185969596" sldId="724"/>
        </pc:sldMkLst>
        <pc:spChg chg="mod">
          <ac:chgData name="Froduald Kabanza" userId="edf393d0-642b-4b9e-8c75-f62133241689" providerId="ADAL" clId="{206678B6-93D1-4D31-A534-982380F3B39C}" dt="2022-03-13T00:49:46.376" v="13807" actId="20577"/>
          <ac:spMkLst>
            <pc:docMk/>
            <pc:sldMk cId="2185969596" sldId="724"/>
            <ac:spMk id="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20.844" v="13911" actId="20577"/>
          <ac:spMkLst>
            <pc:docMk/>
            <pc:sldMk cId="2185969596" sldId="724"/>
            <ac:spMk id="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6.284" v="13823" actId="478"/>
          <ac:spMkLst>
            <pc:docMk/>
            <pc:sldMk cId="2185969596" sldId="724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6T23:37:07.028" v="15450" actId="20577"/>
          <ac:spMkLst>
            <pc:docMk/>
            <pc:sldMk cId="2185969596" sldId="724"/>
            <ac:spMk id="8" creationId="{0019A33B-EC81-4140-926E-4D67B365A0C8}"/>
          </ac:spMkLst>
        </pc:spChg>
        <pc:spChg chg="add del mod">
          <ac:chgData name="Froduald Kabanza" userId="edf393d0-642b-4b9e-8c75-f62133241689" providerId="ADAL" clId="{206678B6-93D1-4D31-A534-982380F3B39C}" dt="2022-03-13T00:50:40.788" v="13824" actId="478"/>
          <ac:spMkLst>
            <pc:docMk/>
            <pc:sldMk cId="2185969596" sldId="724"/>
            <ac:spMk id="8" creationId="{3271631C-DF0B-459B-95E5-9E6F56B8E133}"/>
          </ac:spMkLst>
        </pc:spChg>
        <pc:spChg chg="mod">
          <ac:chgData name="Froduald Kabanza" userId="edf393d0-642b-4b9e-8c75-f62133241689" providerId="ADAL" clId="{206678B6-93D1-4D31-A534-982380F3B39C}" dt="2022-03-13T00:53:37.997" v="13920" actId="14100"/>
          <ac:spMkLst>
            <pc:docMk/>
            <pc:sldMk cId="2185969596" sldId="724"/>
            <ac:spMk id="16" creationId="{3F2F2BDD-7CDF-4236-9C0D-7786BE621F51}"/>
          </ac:spMkLst>
        </pc:spChg>
        <pc:spChg chg="del">
          <ac:chgData name="Froduald Kabanza" userId="edf393d0-642b-4b9e-8c75-f62133241689" providerId="ADAL" clId="{206678B6-93D1-4D31-A534-982380F3B39C}" dt="2022-03-13T00:50:44.891" v="13825" actId="478"/>
          <ac:spMkLst>
            <pc:docMk/>
            <pc:sldMk cId="2185969596" sldId="724"/>
            <ac:spMk id="17" creationId="{5410AA0B-EFAC-4A8D-AFE8-141306139AAA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18" creationId="{F06DBC2B-2897-4AA6-8EBA-1F47720BB1E3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0" creationId="{CA196800-B390-42C7-8DF8-0B7C754A5E3C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4" creationId="{D150DF41-60AD-43CB-B4C3-E8F973F5FEE5}"/>
          </ac:spMkLst>
        </pc:spChg>
        <pc:picChg chg="add mod">
          <ac:chgData name="Froduald Kabanza" userId="edf393d0-642b-4b9e-8c75-f62133241689" providerId="ADAL" clId="{206678B6-93D1-4D31-A534-982380F3B39C}" dt="2022-03-13T00:53:41.008" v="13921" actId="14100"/>
          <ac:picMkLst>
            <pc:docMk/>
            <pc:sldMk cId="2185969596" sldId="724"/>
            <ac:picMk id="11" creationId="{F35C87C3-26FB-48AB-9E27-36E39FAB4B1A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3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4" creationId="{9114D217-70ED-4B6D-AC2A-093AD9F881A4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9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21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3T00:51:33.692" v="13834" actId="478"/>
          <ac:picMkLst>
            <pc:docMk/>
            <pc:sldMk cId="2185969596" sldId="724"/>
            <ac:picMk id="1026" creationId="{B7F8CDB7-B79B-4BAD-B01E-589CC82125B3}"/>
          </ac:picMkLst>
        </pc:pic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10" creationId="{69EABC4E-624A-4EF1-ADAA-4F2DAB6A5C35}"/>
          </ac:cxnSpMkLst>
        </pc:cxnChg>
        <pc:cxnChg chg="del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2" creationId="{EC49CED9-B1C9-4A86-99E2-4AB19933C21E}"/>
          </ac:cxnSpMkLst>
        </pc:cxn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3" creationId="{B7246486-3FA8-4024-A4DC-348D06345F1A}"/>
          </ac:cxnSpMkLst>
        </pc:cxnChg>
      </pc:sldChg>
      <pc:sldChg chg="addSp delSp modSp add mod modNotesTx">
        <pc:chgData name="Froduald Kabanza" userId="edf393d0-642b-4b9e-8c75-f62133241689" providerId="ADAL" clId="{206678B6-93D1-4D31-A534-982380F3B39C}" dt="2022-03-16T23:37:42.157" v="15452" actId="20577"/>
        <pc:sldMkLst>
          <pc:docMk/>
          <pc:sldMk cId="589913822" sldId="725"/>
        </pc:sldMkLst>
        <pc:spChg chg="mod">
          <ac:chgData name="Froduald Kabanza" userId="edf393d0-642b-4b9e-8c75-f62133241689" providerId="ADAL" clId="{206678B6-93D1-4D31-A534-982380F3B39C}" dt="2022-03-13T00:53:14.828" v="13895" actId="20577"/>
          <ac:spMkLst>
            <pc:docMk/>
            <pc:sldMk cId="589913822" sldId="725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36:01.938" v="15438" actId="20577"/>
          <ac:spMkLst>
            <pc:docMk/>
            <pc:sldMk cId="589913822" sldId="725"/>
            <ac:spMk id="16" creationId="{3F2F2BDD-7CDF-4236-9C0D-7786BE621F51}"/>
          </ac:spMkLst>
        </pc:spChg>
        <pc:picChg chg="add mod">
          <ac:chgData name="Froduald Kabanza" userId="edf393d0-642b-4b9e-8c75-f62133241689" providerId="ADAL" clId="{206678B6-93D1-4D31-A534-982380F3B39C}" dt="2022-03-16T23:36:14.650" v="15440" actId="1076"/>
          <ac:picMkLst>
            <pc:docMk/>
            <pc:sldMk cId="589913822" sldId="725"/>
            <ac:picMk id="7" creationId="{CFFA6E53-A8DD-4DF4-B6EF-7F20F090EC65}"/>
          </ac:picMkLst>
        </pc:picChg>
        <pc:picChg chg="del">
          <ac:chgData name="Froduald Kabanza" userId="edf393d0-642b-4b9e-8c75-f62133241689" providerId="ADAL" clId="{206678B6-93D1-4D31-A534-982380F3B39C}" dt="2022-03-13T00:52:22.742" v="13842" actId="478"/>
          <ac:picMkLst>
            <pc:docMk/>
            <pc:sldMk cId="589913822" sldId="725"/>
            <ac:picMk id="11" creationId="{F35C87C3-26FB-48AB-9E27-36E39FAB4B1A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3T00:56:51.322" v="13941" actId="1076"/>
        <pc:sldMkLst>
          <pc:docMk/>
          <pc:sldMk cId="3296642083" sldId="726"/>
        </pc:sldMkLst>
        <pc:spChg chg="add del mod">
          <ac:chgData name="Froduald Kabanza" userId="edf393d0-642b-4b9e-8c75-f62133241689" providerId="ADAL" clId="{206678B6-93D1-4D31-A534-982380F3B39C}" dt="2022-03-13T00:55:12.253" v="13932" actId="478"/>
          <ac:spMkLst>
            <pc:docMk/>
            <pc:sldMk cId="3296642083" sldId="726"/>
            <ac:spMk id="2" creationId="{14FC35D7-8166-4C3C-BE8B-20CDAF273CE6}"/>
          </ac:spMkLst>
        </pc:spChg>
        <pc:spChg chg="del">
          <ac:chgData name="Froduald Kabanza" userId="edf393d0-642b-4b9e-8c75-f62133241689" providerId="ADAL" clId="{206678B6-93D1-4D31-A534-982380F3B39C}" dt="2022-03-13T00:56:40.323" v="13935" actId="478"/>
          <ac:spMkLst>
            <pc:docMk/>
            <pc:sldMk cId="3296642083" sldId="726"/>
            <ac:spMk id="1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5:08.914" v="13931" actId="478"/>
          <ac:spMkLst>
            <pc:docMk/>
            <pc:sldMk cId="3296642083" sldId="726"/>
            <ac:spMk id="788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55:14.614" v="13933" actId="478"/>
          <ac:grpSpMkLst>
            <pc:docMk/>
            <pc:sldMk cId="3296642083" sldId="726"/>
            <ac:grpSpMk id="9" creationId="{2D618F3B-6E75-41B1-AC30-98F7B69DAA6A}"/>
          </ac:grpSpMkLst>
        </pc:grpChg>
        <pc:picChg chg="add mod">
          <ac:chgData name="Froduald Kabanza" userId="edf393d0-642b-4b9e-8c75-f62133241689" providerId="ADAL" clId="{206678B6-93D1-4D31-A534-982380F3B39C}" dt="2022-03-13T00:56:51.322" v="13941" actId="1076"/>
          <ac:picMkLst>
            <pc:docMk/>
            <pc:sldMk cId="3296642083" sldId="726"/>
            <ac:picMk id="4" creationId="{BDAEB4B9-EA88-4CF7-A839-E0CE6277C83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32:09.986" v="15385" actId="14100"/>
        <pc:sldMkLst>
          <pc:docMk/>
          <pc:sldMk cId="2180760956" sldId="727"/>
        </pc:sldMkLst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6" creationId="{E96C50CE-E5CF-4BCA-A165-74981B58379A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8" creationId="{A3386D24-3ABA-4C2C-887A-FFCB34F805EF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9" creationId="{C42D2827-FDE7-46C7-8772-CC2FAB2F33ED}"/>
          </ac:spMkLst>
        </pc:spChg>
        <pc:spChg chg="add mod">
          <ac:chgData name="Froduald Kabanza" userId="edf393d0-642b-4b9e-8c75-f62133241689" providerId="ADAL" clId="{206678B6-93D1-4D31-A534-982380F3B39C}" dt="2022-03-16T23:32:02.635" v="15383" actId="13926"/>
          <ac:spMkLst>
            <pc:docMk/>
            <pc:sldMk cId="2180760956" sldId="727"/>
            <ac:spMk id="12" creationId="{94DFC2B7-109B-408F-B501-94C8628B2B94}"/>
          </ac:spMkLst>
        </pc:spChg>
        <pc:spChg chg="add mod">
          <ac:chgData name="Froduald Kabanza" userId="edf393d0-642b-4b9e-8c75-f62133241689" providerId="ADAL" clId="{206678B6-93D1-4D31-A534-982380F3B39C}" dt="2022-03-16T23:31:32.548" v="15369" actId="20577"/>
          <ac:spMkLst>
            <pc:docMk/>
            <pc:sldMk cId="2180760956" sldId="727"/>
            <ac:spMk id="13" creationId="{9B786C0E-3433-48A2-AF84-49EC1D619569}"/>
          </ac:spMkLst>
        </pc:spChg>
        <pc:spChg chg="mod">
          <ac:chgData name="Froduald Kabanza" userId="edf393d0-642b-4b9e-8c75-f62133241689" providerId="ADAL" clId="{206678B6-93D1-4D31-A534-982380F3B39C}" dt="2022-03-16T23:31:40.649" v="15380" actId="20577"/>
          <ac:spMkLst>
            <pc:docMk/>
            <pc:sldMk cId="2180760956" sldId="727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8:53.322" v="15334" actId="255"/>
          <ac:spMkLst>
            <pc:docMk/>
            <pc:sldMk cId="2180760956" sldId="727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6T23:32:09.986" v="15385" actId="14100"/>
          <ac:picMkLst>
            <pc:docMk/>
            <pc:sldMk cId="2180760956" sldId="727"/>
            <ac:picMk id="5" creationId="{C65AFF39-935E-4050-8A02-656DD031AC61}"/>
          </ac:picMkLst>
        </pc:picChg>
        <pc:picChg chg="del">
          <ac:chgData name="Froduald Kabanza" userId="edf393d0-642b-4b9e-8c75-f62133241689" providerId="ADAL" clId="{206678B6-93D1-4D31-A534-982380F3B39C}" dt="2022-03-16T23:28:14.065" v="15330" actId="478"/>
          <ac:picMkLst>
            <pc:docMk/>
            <pc:sldMk cId="2180760956" sldId="727"/>
            <ac:picMk id="7" creationId="{62D79DC5-AF19-475F-9D08-51FF8EF4DC42}"/>
          </ac:picMkLst>
        </pc:picChg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4105740898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4105740898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4105740898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4105740898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4105740898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4105740898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4105740898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4105740898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4105740898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4105740898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309868488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309868488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235666333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235666333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235666333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235666333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35666333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4C5003C-0E56-4052-9E13-1433C22054EB}"/>
    <pc:docChg chg="undo custSel addSld delSld modSld sldOrd addSection delSection modSection">
      <pc:chgData name="Froduald Kabanza" userId="edf393d0-642b-4b9e-8c75-f62133241689" providerId="ADAL" clId="{A4C5003C-0E56-4052-9E13-1433C22054EB}" dt="2023-01-19T22:24:33.662" v="2125" actId="1076"/>
      <pc:docMkLst>
        <pc:docMk/>
      </pc:docMkLst>
      <pc:sldChg chg="del">
        <pc:chgData name="Froduald Kabanza" userId="edf393d0-642b-4b9e-8c75-f62133241689" providerId="ADAL" clId="{A4C5003C-0E56-4052-9E13-1433C22054EB}" dt="2023-01-19T06:04:01.370" v="88" actId="2696"/>
        <pc:sldMkLst>
          <pc:docMk/>
          <pc:sldMk cId="1745173593" sldId="277"/>
        </pc:sldMkLst>
      </pc:sldChg>
      <pc:sldChg chg="modSp add del mod">
        <pc:chgData name="Froduald Kabanza" userId="edf393d0-642b-4b9e-8c75-f62133241689" providerId="ADAL" clId="{A4C5003C-0E56-4052-9E13-1433C22054EB}" dt="2023-01-19T05:54:43.688" v="36" actId="20577"/>
        <pc:sldMkLst>
          <pc:docMk/>
          <pc:sldMk cId="0" sldId="316"/>
        </pc:sldMkLst>
        <pc:spChg chg="mod">
          <ac:chgData name="Froduald Kabanza" userId="edf393d0-642b-4b9e-8c75-f62133241689" providerId="ADAL" clId="{A4C5003C-0E56-4052-9E13-1433C22054EB}" dt="2023-01-19T05:54:31.750" v="18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5:54:43.688" v="36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del">
        <pc:chgData name="Froduald Kabanza" userId="edf393d0-642b-4b9e-8c75-f62133241689" providerId="ADAL" clId="{A4C5003C-0E56-4052-9E13-1433C22054EB}" dt="2023-01-19T05:55:02.872" v="38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A4C5003C-0E56-4052-9E13-1433C22054EB}" dt="2023-01-19T05:54:12.196" v="1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4C5003C-0E56-4052-9E13-1433C22054EB}" dt="2023-01-19T05:54:12.196" v="14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6"/>
        </pc:sldMkLst>
      </pc:sldChg>
      <pc:sldChg chg="addSp modSp ord modAnim">
        <pc:chgData name="Froduald Kabanza" userId="edf393d0-642b-4b9e-8c75-f62133241689" providerId="ADAL" clId="{A4C5003C-0E56-4052-9E13-1433C22054EB}" dt="2023-01-19T06:48:15.438" v="783" actId="164"/>
        <pc:sldMkLst>
          <pc:docMk/>
          <pc:sldMk cId="0" sldId="337"/>
        </pc:sldMkLst>
        <pc:grpChg chg="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3" creationId="{7675B81B-3D16-7474-A5C3-DAA8279AF258}"/>
          </ac:grpSpMkLst>
        </pc:grpChg>
        <pc:picChg chg="mod">
          <ac:chgData name="Froduald Kabanza" userId="edf393d0-642b-4b9e-8c75-f62133241689" providerId="ADAL" clId="{A4C5003C-0E56-4052-9E13-1433C22054EB}" dt="2023-01-19T06:48:15.438" v="783" actId="164"/>
          <ac:picMkLst>
            <pc:docMk/>
            <pc:sldMk cId="0" sldId="337"/>
            <ac:picMk id="7" creationId="{00000000-0000-0000-0000-000000000000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7"/>
        </pc:sldMkLst>
      </pc:sldChg>
      <pc:sldChg chg="addSp delSp modSp add del mod ord modAnim modNotesTx">
        <pc:chgData name="Froduald Kabanza" userId="edf393d0-642b-4b9e-8c75-f62133241689" providerId="ADAL" clId="{A4C5003C-0E56-4052-9E13-1433C22054EB}" dt="2023-01-19T06:48:42.719" v="787" actId="1076"/>
        <pc:sldMkLst>
          <pc:docMk/>
          <pc:sldMk cId="0" sldId="359"/>
        </pc:sldMkLst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8:26.877" v="785" actId="1076"/>
          <ac:spMkLst>
            <pc:docMk/>
            <pc:sldMk cId="0" sldId="359"/>
            <ac:spMk id="13" creationId="{CE56F18E-4A18-D0C7-4DD3-D27AB5FC5E7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5" creationId="{167247B4-CDF6-875A-EB0B-23D52648329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6" creationId="{C2DB4ED1-1DE2-FBB2-14DE-96DAC0410817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7" creationId="{147A6286-C879-3190-A234-55932A3191F6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8" creationId="{E18F2973-E07C-0693-C648-FA1F58E60852}"/>
          </ac:spMkLst>
        </pc:spChg>
        <pc:spChg chg="mod">
          <ac:chgData name="Froduald Kabanza" userId="edf393d0-642b-4b9e-8c75-f62133241689" providerId="ADAL" clId="{A4C5003C-0E56-4052-9E13-1433C22054EB}" dt="2023-01-19T05:58:39.537" v="56" actId="20577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4" creationId="{D19132D3-109B-3694-8109-B3D61EE00214}"/>
          </ac:grpSpMkLst>
        </pc:grpChg>
        <pc:grpChg chg="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6" creationId="{C03820DB-EF65-71D9-CAD0-8B650C2762DF}"/>
          </ac:grpSpMkLst>
        </pc:grpChg>
        <pc:grpChg chg="del">
          <ac:chgData name="Froduald Kabanza" userId="edf393d0-642b-4b9e-8c75-f62133241689" providerId="ADAL" clId="{A4C5003C-0E56-4052-9E13-1433C22054EB}" dt="2023-01-19T05:59:53.892" v="66" actId="478"/>
          <ac:grpSpMkLst>
            <pc:docMk/>
            <pc:sldMk cId="0" sldId="359"/>
            <ac:grpSpMk id="9" creationId="{2D618F3B-6E75-41B1-AC30-98F7B69DAA6A}"/>
          </ac:grpSpMkLst>
        </pc:grpChg>
        <pc:grpChg chg="add mod">
          <ac:chgData name="Froduald Kabanza" userId="edf393d0-642b-4b9e-8c75-f62133241689" providerId="ADAL" clId="{A4C5003C-0E56-4052-9E13-1433C22054EB}" dt="2023-01-19T06:48:42.719" v="787" actId="1076"/>
          <ac:grpSpMkLst>
            <pc:docMk/>
            <pc:sldMk cId="0" sldId="359"/>
            <ac:grpSpMk id="14" creationId="{E077DEDF-1CEA-E161-4461-325D33E8F4CA}"/>
          </ac:grpSpMkLst>
        </pc:grpChg>
        <pc:picChg chg="add mod">
          <ac:chgData name="Froduald Kabanza" userId="edf393d0-642b-4b9e-8c75-f62133241689" providerId="ADAL" clId="{A4C5003C-0E56-4052-9E13-1433C22054EB}" dt="2023-01-19T06:46:35.128" v="761" actId="1076"/>
          <ac:picMkLst>
            <pc:docMk/>
            <pc:sldMk cId="0" sldId="359"/>
            <ac:picMk id="2" creationId="{9D49905E-3648-4512-FB99-996C8AC20D0F}"/>
          </ac:picMkLst>
        </pc:picChg>
        <pc:picChg chg="add del mod">
          <ac:chgData name="Froduald Kabanza" userId="edf393d0-642b-4b9e-8c75-f62133241689" providerId="ADAL" clId="{A4C5003C-0E56-4052-9E13-1433C22054EB}" dt="2023-01-19T06:47:48.981" v="780"/>
          <ac:picMkLst>
            <pc:docMk/>
            <pc:sldMk cId="0" sldId="359"/>
            <ac:picMk id="3" creationId="{DD2A1A5A-3C26-ED08-606E-9E87D92FDCB3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5" creationId="{1E839D4E-88BE-2167-1F07-F9138E576191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7" creationId="{1D94B38A-3873-C9BC-117E-06E756E1CBCE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8" creationId="{1EA54BA4-1383-C9D3-0154-BD05F9DC8BAA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6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A4C5003C-0E56-4052-9E13-1433C22054EB}" dt="2023-01-19T06:03:57.199" v="87" actId="2696"/>
        <pc:sldMkLst>
          <pc:docMk/>
          <pc:sldMk cId="0" sldId="403"/>
        </pc:sldMkLst>
      </pc:sldChg>
      <pc:sldChg chg="modSp add mod">
        <pc:chgData name="Froduald Kabanza" userId="edf393d0-642b-4b9e-8c75-f62133241689" providerId="ADAL" clId="{A4C5003C-0E56-4052-9E13-1433C22054EB}" dt="2023-01-19T07:41:33.837" v="2106" actId="20577"/>
        <pc:sldMkLst>
          <pc:docMk/>
          <pc:sldMk cId="0" sldId="405"/>
        </pc:sldMkLst>
        <pc:spChg chg="mod">
          <ac:chgData name="Froduald Kabanza" userId="edf393d0-642b-4b9e-8c75-f62133241689" providerId="ADAL" clId="{A4C5003C-0E56-4052-9E13-1433C22054EB}" dt="2023-01-19T07:41:33.837" v="210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7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8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9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0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1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3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105740898" sldId="421"/>
        </pc:sldMkLst>
      </pc:sldChg>
      <pc:sldChg chg="add 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2019333012" sldId="43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726322513" sldId="441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2435079766" sldId="443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191240811" sldId="444"/>
        </pc:sldMkLst>
      </pc:sldChg>
      <pc:sldChg chg="ord">
        <pc:chgData name="Froduald Kabanza" userId="edf393d0-642b-4b9e-8c75-f62133241689" providerId="ADAL" clId="{A4C5003C-0E56-4052-9E13-1433C22054EB}" dt="2023-01-19T06:01:43.898" v="81"/>
        <pc:sldMkLst>
          <pc:docMk/>
          <pc:sldMk cId="1553684057" sldId="4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961016453" sldId="448"/>
        </pc:sldMkLst>
      </pc:sldChg>
      <pc:sldChg chg="modSp add mod">
        <pc:chgData name="Froduald Kabanza" userId="edf393d0-642b-4b9e-8c75-f62133241689" providerId="ADAL" clId="{A4C5003C-0E56-4052-9E13-1433C22054EB}" dt="2023-01-19T07:40:38.834" v="1995" actId="5793"/>
        <pc:sldMkLst>
          <pc:docMk/>
          <pc:sldMk cId="0" sldId="514"/>
        </pc:sldMkLst>
        <pc:spChg chg="mod">
          <ac:chgData name="Froduald Kabanza" userId="edf393d0-642b-4b9e-8c75-f62133241689" providerId="ADAL" clId="{A4C5003C-0E56-4052-9E13-1433C22054EB}" dt="2023-01-19T07:40:38.834" v="1995" actId="5793"/>
          <ac:spMkLst>
            <pc:docMk/>
            <pc:sldMk cId="0" sldId="514"/>
            <ac:spMk id="88066" creationId="{0D3290DF-85AB-47E0-9329-4813CED7CA4C}"/>
          </ac:spMkLst>
        </pc:spChg>
      </pc:sldChg>
      <pc:sldChg chg="modSp del mod ord modNotesTx">
        <pc:chgData name="Froduald Kabanza" userId="edf393d0-642b-4b9e-8c75-f62133241689" providerId="ADAL" clId="{A4C5003C-0E56-4052-9E13-1433C22054EB}" dt="2023-01-19T06:44:21.221" v="759" actId="2696"/>
        <pc:sldMkLst>
          <pc:docMk/>
          <pc:sldMk cId="4107358723" sldId="699"/>
        </pc:sldMkLst>
        <pc:spChg chg="mod">
          <ac:chgData name="Froduald Kabanza" userId="edf393d0-642b-4b9e-8c75-f62133241689" providerId="ADAL" clId="{A4C5003C-0E56-4052-9E13-1433C22054EB}" dt="2023-01-19T06:25:51.148" v="139" actId="20577"/>
          <ac:spMkLst>
            <pc:docMk/>
            <pc:sldMk cId="4107358723" sldId="699"/>
            <ac:spMk id="26" creationId="{53BE5642-5FFF-4293-9BB8-B8EB5FF00751}"/>
          </ac:spMkLst>
        </pc:spChg>
        <pc:spChg chg="mod">
          <ac:chgData name="Froduald Kabanza" userId="edf393d0-642b-4b9e-8c75-f62133241689" providerId="ADAL" clId="{A4C5003C-0E56-4052-9E13-1433C22054EB}" dt="2023-01-19T06:43:49.863" v="757" actId="14100"/>
          <ac:spMkLst>
            <pc:docMk/>
            <pc:sldMk cId="4107358723" sldId="699"/>
            <ac:spMk id="33" creationId="{8C4033CA-7573-4C05-9651-555F1474528B}"/>
          </ac:spMkLst>
        </pc:spChg>
        <pc:grpChg chg="mod">
          <ac:chgData name="Froduald Kabanza" userId="edf393d0-642b-4b9e-8c75-f62133241689" providerId="ADAL" clId="{A4C5003C-0E56-4052-9E13-1433C22054EB}" dt="2023-01-19T06:43:38.976" v="756" actId="1076"/>
          <ac:grpSpMkLst>
            <pc:docMk/>
            <pc:sldMk cId="4107358723" sldId="699"/>
            <ac:grpSpMk id="16" creationId="{7CDE7591-F5EE-435A-8275-1876021D2DE6}"/>
          </ac:grpSpMkLst>
        </pc:grpChg>
        <pc:cxnChg chg="mod">
          <ac:chgData name="Froduald Kabanza" userId="edf393d0-642b-4b9e-8c75-f62133241689" providerId="ADAL" clId="{A4C5003C-0E56-4052-9E13-1433C22054EB}" dt="2023-01-19T06:43:49.863" v="757" actId="14100"/>
          <ac:cxnSpMkLst>
            <pc:docMk/>
            <pc:sldMk cId="4107358723" sldId="699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559512675" sldId="701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001098730" sldId="702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726443381" sldId="703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475294925" sldId="70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29610865" sldId="70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042943427" sldId="707"/>
        </pc:sldMkLst>
      </pc:sldChg>
      <pc:sldChg chg="addSp modSp mod">
        <pc:chgData name="Froduald Kabanza" userId="edf393d0-642b-4b9e-8c75-f62133241689" providerId="ADAL" clId="{A4C5003C-0E56-4052-9E13-1433C22054EB}" dt="2023-01-19T22:24:01.333" v="2121" actId="255"/>
        <pc:sldMkLst>
          <pc:docMk/>
          <pc:sldMk cId="3117767558" sldId="713"/>
        </pc:sldMkLst>
        <pc:spChg chg="add mod">
          <ac:chgData name="Froduald Kabanza" userId="edf393d0-642b-4b9e-8c75-f62133241689" providerId="ADAL" clId="{A4C5003C-0E56-4052-9E13-1433C22054EB}" dt="2023-01-19T22:24:01.333" v="2121" actId="255"/>
          <ac:spMkLst>
            <pc:docMk/>
            <pc:sldMk cId="3117767558" sldId="713"/>
            <ac:spMk id="2" creationId="{D256D8BF-41D6-37AA-9046-DB0537A85C2A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144514788" sldId="71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94147734" sldId="71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221374010" sldId="717"/>
        </pc:sldMkLst>
      </pc:sldChg>
      <pc:sldChg chg="modSp">
        <pc:chgData name="Froduald Kabanza" userId="edf393d0-642b-4b9e-8c75-f62133241689" providerId="ADAL" clId="{A4C5003C-0E56-4052-9E13-1433C22054EB}" dt="2023-01-19T06:49:28.189" v="788" actId="1076"/>
        <pc:sldMkLst>
          <pc:docMk/>
          <pc:sldMk cId="2719927606" sldId="718"/>
        </pc:sldMkLst>
        <pc:spChg chg="mod">
          <ac:chgData name="Froduald Kabanza" userId="edf393d0-642b-4b9e-8c75-f62133241689" providerId="ADAL" clId="{A4C5003C-0E56-4052-9E13-1433C22054EB}" dt="2023-01-19T06:49:28.189" v="788" actId="1076"/>
          <ac:spMkLst>
            <pc:docMk/>
            <pc:sldMk cId="2719927606" sldId="718"/>
            <ac:spMk id="11" creationId="{77B7FDF5-AB8A-4CAF-826B-7F3F42BFF093}"/>
          </ac:spMkLst>
        </pc:s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ord">
        <pc:chgData name="Froduald Kabanza" userId="edf393d0-642b-4b9e-8c75-f62133241689" providerId="ADAL" clId="{A4C5003C-0E56-4052-9E13-1433C22054EB}" dt="2023-01-19T06:01:58.930" v="83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A4C5003C-0E56-4052-9E13-1433C22054EB}" dt="2023-01-19T06:03:40.794" v="84" actId="2696"/>
        <pc:sldMkLst>
          <pc:docMk/>
          <pc:sldMk cId="3058746788" sldId="720"/>
        </pc:sldMkLst>
      </pc:sldChg>
      <pc:sldChg chg="addSp modSp mod ord">
        <pc:chgData name="Froduald Kabanza" userId="edf393d0-642b-4b9e-8c75-f62133241689" providerId="ADAL" clId="{A4C5003C-0E56-4052-9E13-1433C22054EB}" dt="2023-01-19T06:17:21.388" v="136" actId="20577"/>
        <pc:sldMkLst>
          <pc:docMk/>
          <pc:sldMk cId="31752003" sldId="722"/>
        </pc:sldMkLst>
        <pc:spChg chg="mod">
          <ac:chgData name="Froduald Kabanza" userId="edf393d0-642b-4b9e-8c75-f62133241689" providerId="ADAL" clId="{A4C5003C-0E56-4052-9E13-1433C22054EB}" dt="2023-01-19T06:17:05.852" v="123" actId="1076"/>
          <ac:spMkLst>
            <pc:docMk/>
            <pc:sldMk cId="31752003" sldId="722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A4C5003C-0E56-4052-9E13-1433C22054EB}" dt="2023-01-19T06:16:59.733" v="121" actId="1076"/>
          <ac:spMkLst>
            <pc:docMk/>
            <pc:sldMk cId="31752003" sldId="722"/>
            <ac:spMk id="6" creationId="{39100676-D7D1-7BC4-6581-32995BE88F96}"/>
          </ac:spMkLst>
        </pc:spChg>
        <pc:spChg chg="add mod">
          <ac:chgData name="Froduald Kabanza" userId="edf393d0-642b-4b9e-8c75-f62133241689" providerId="ADAL" clId="{A4C5003C-0E56-4052-9E13-1433C22054EB}" dt="2023-01-19T06:17:03.045" v="122" actId="1076"/>
          <ac:spMkLst>
            <pc:docMk/>
            <pc:sldMk cId="31752003" sldId="722"/>
            <ac:spMk id="7" creationId="{218A572B-89C6-E0A2-7B5F-C07EC6633471}"/>
          </ac:spMkLst>
        </pc:spChg>
        <pc:spChg chg="mod">
          <ac:chgData name="Froduald Kabanza" userId="edf393d0-642b-4b9e-8c75-f62133241689" providerId="ADAL" clId="{A4C5003C-0E56-4052-9E13-1433C22054EB}" dt="2023-01-19T06:17:21.388" v="136" actId="20577"/>
          <ac:spMkLst>
            <pc:docMk/>
            <pc:sldMk cId="31752003" sldId="722"/>
            <ac:spMk id="28675" creationId="{00000000-0000-0000-0000-000000000000}"/>
          </ac:spMkLst>
        </pc:spChg>
      </pc:sldChg>
      <pc:sldChg chg="addSp delSp modSp add mod modAnim modNotesTx">
        <pc:chgData name="Froduald Kabanza" userId="edf393d0-642b-4b9e-8c75-f62133241689" providerId="ADAL" clId="{A4C5003C-0E56-4052-9E13-1433C22054EB}" dt="2023-01-19T07:19:59.765" v="1409" actId="20577"/>
        <pc:sldMkLst>
          <pc:docMk/>
          <pc:sldMk cId="1840393597" sldId="723"/>
        </pc:sldMkLst>
        <pc:spChg chg="add mod">
          <ac:chgData name="Froduald Kabanza" userId="edf393d0-642b-4b9e-8c75-f62133241689" providerId="ADAL" clId="{A4C5003C-0E56-4052-9E13-1433C22054EB}" dt="2023-01-19T06:37:32.848" v="205" actId="1076"/>
          <ac:spMkLst>
            <pc:docMk/>
            <pc:sldMk cId="1840393597" sldId="723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A4C5003C-0E56-4052-9E13-1433C22054EB}" dt="2023-01-19T06:37:56.256" v="210" actId="1076"/>
          <ac:spMkLst>
            <pc:docMk/>
            <pc:sldMk cId="1840393597" sldId="723"/>
            <ac:spMk id="4" creationId="{528E28B3-854A-BB72-6007-E660D748F025}"/>
          </ac:spMkLst>
        </pc:spChg>
        <pc:spChg chg="mod">
          <ac:chgData name="Froduald Kabanza" userId="edf393d0-642b-4b9e-8c75-f62133241689" providerId="ADAL" clId="{A4C5003C-0E56-4052-9E13-1433C22054EB}" dt="2023-01-19T06:37:50.346" v="208" actId="14100"/>
          <ac:spMkLst>
            <pc:docMk/>
            <pc:sldMk cId="1840393597" sldId="723"/>
            <ac:spMk id="5" creationId="{F4F25149-D434-48F0-8BCD-6328F2A70B8A}"/>
          </ac:spMkLst>
        </pc:spChg>
        <pc:spChg chg="add del mod">
          <ac:chgData name="Froduald Kabanza" userId="edf393d0-642b-4b9e-8c75-f62133241689" providerId="ADAL" clId="{A4C5003C-0E56-4052-9E13-1433C22054EB}" dt="2023-01-19T06:38:14.569" v="214" actId="478"/>
          <ac:spMkLst>
            <pc:docMk/>
            <pc:sldMk cId="1840393597" sldId="723"/>
            <ac:spMk id="8" creationId="{61162D82-7C53-C93B-188F-E625E2E6A636}"/>
          </ac:spMkLst>
        </pc:spChg>
        <pc:spChg chg="del">
          <ac:chgData name="Froduald Kabanza" userId="edf393d0-642b-4b9e-8c75-f62133241689" providerId="ADAL" clId="{A4C5003C-0E56-4052-9E13-1433C22054EB}" dt="2023-01-19T06:26:57.118" v="161" actId="478"/>
          <ac:spMkLst>
            <pc:docMk/>
            <pc:sldMk cId="1840393597" sldId="723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A4C5003C-0E56-4052-9E13-1433C22054EB}" dt="2023-01-19T06:40:14.545" v="270" actId="1076"/>
          <ac:spMkLst>
            <pc:docMk/>
            <pc:sldMk cId="1840393597" sldId="723"/>
            <ac:spMk id="13" creationId="{388D1A0C-F996-26A9-218A-3FCF146DE3F6}"/>
          </ac:spMkLst>
        </pc:spChg>
        <pc:spChg chg="add mod">
          <ac:chgData name="Froduald Kabanza" userId="edf393d0-642b-4b9e-8c75-f62133241689" providerId="ADAL" clId="{A4C5003C-0E56-4052-9E13-1433C22054EB}" dt="2023-01-19T06:40:19.936" v="271" actId="1076"/>
          <ac:spMkLst>
            <pc:docMk/>
            <pc:sldMk cId="1840393597" sldId="723"/>
            <ac:spMk id="14" creationId="{9F9E930C-1F0D-127C-72B8-2F648F610C3F}"/>
          </ac:spMkLst>
        </pc:spChg>
        <pc:spChg chg="mod">
          <ac:chgData name="Froduald Kabanza" userId="edf393d0-642b-4b9e-8c75-f62133241689" providerId="ADAL" clId="{A4C5003C-0E56-4052-9E13-1433C22054EB}" dt="2023-01-19T07:16:39.205" v="1128" actId="1076"/>
          <ac:spMkLst>
            <pc:docMk/>
            <pc:sldMk cId="1840393597" sldId="723"/>
            <ac:spMk id="22" creationId="{EF6AF61A-9139-ABA9-78F9-D565B3915D17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3" creationId="{DD948193-BE1D-07AB-5EF0-DD36AAA0AEA0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4" creationId="{99E806E5-79BD-B5B7-9E13-C060718EE6C0}"/>
          </ac:spMkLst>
        </pc:spChg>
        <pc:spChg chg="del">
          <ac:chgData name="Froduald Kabanza" userId="edf393d0-642b-4b9e-8c75-f62133241689" providerId="ADAL" clId="{A4C5003C-0E56-4052-9E13-1433C22054EB}" dt="2023-01-19T06:28:07.224" v="193" actId="478"/>
          <ac:spMkLst>
            <pc:docMk/>
            <pc:sldMk cId="1840393597" sldId="723"/>
            <ac:spMk id="34" creationId="{D5D3146D-C87B-4F8C-AFB7-21CAE1B3554E}"/>
          </ac:spMkLst>
        </pc:spChg>
        <pc:spChg chg="del">
          <ac:chgData name="Froduald Kabanza" userId="edf393d0-642b-4b9e-8c75-f62133241689" providerId="ADAL" clId="{A4C5003C-0E56-4052-9E13-1433C22054EB}" dt="2023-01-19T06:28:00.042" v="192" actId="478"/>
          <ac:spMkLst>
            <pc:docMk/>
            <pc:sldMk cId="1840393597" sldId="723"/>
            <ac:spMk id="54" creationId="{ED499DD2-612C-4340-AFAB-7737AAD6E3B0}"/>
          </ac:spMkLst>
        </pc:spChg>
        <pc:spChg chg="del">
          <ac:chgData name="Froduald Kabanza" userId="edf393d0-642b-4b9e-8c75-f62133241689" providerId="ADAL" clId="{A4C5003C-0E56-4052-9E13-1433C22054EB}" dt="2023-01-19T06:26:52.947" v="159" actId="478"/>
          <ac:spMkLst>
            <pc:docMk/>
            <pc:sldMk cId="1840393597" sldId="723"/>
            <ac:spMk id="59" creationId="{FC3F30DC-E3AE-4069-994E-A65D3F1DCFF7}"/>
          </ac:spMkLst>
        </pc:spChg>
        <pc:spChg chg="mod">
          <ac:chgData name="Froduald Kabanza" userId="edf393d0-642b-4b9e-8c75-f62133241689" providerId="ADAL" clId="{A4C5003C-0E56-4052-9E13-1433C22054EB}" dt="2023-01-19T06:38:23.003" v="217" actId="14100"/>
          <ac:spMkLst>
            <pc:docMk/>
            <pc:sldMk cId="1840393597" sldId="723"/>
            <ac:spMk id="60" creationId="{7DDBF56E-CD55-4B58-BE52-0F170E982182}"/>
          </ac:spMkLst>
        </pc:spChg>
        <pc:spChg chg="mod">
          <ac:chgData name="Froduald Kabanza" userId="edf393d0-642b-4b9e-8c75-f62133241689" providerId="ADAL" clId="{A4C5003C-0E56-4052-9E13-1433C22054EB}" dt="2023-01-19T06:27:49.819" v="183" actId="1076"/>
          <ac:spMkLst>
            <pc:docMk/>
            <pc:sldMk cId="1840393597" sldId="723"/>
            <ac:spMk id="64" creationId="{497B91E7-335E-4BC7-B498-9B05D24293A5}"/>
          </ac:spMkLst>
        </pc:spChg>
        <pc:spChg chg="mod">
          <ac:chgData name="Froduald Kabanza" userId="edf393d0-642b-4b9e-8c75-f62133241689" providerId="ADAL" clId="{A4C5003C-0E56-4052-9E13-1433C22054EB}" dt="2023-01-19T06:27:45.202" v="182" actId="20577"/>
          <ac:spMkLst>
            <pc:docMk/>
            <pc:sldMk cId="1840393597" sldId="723"/>
            <ac:spMk id="65" creationId="{DC06D0B9-D8E3-41A0-923E-B0B7B138A1B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1" creationId="{4864202E-C5B3-9A51-B5B7-E252162936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2" creationId="{D7858BB6-BB5B-91A2-FCBC-53228EE9424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3" creationId="{F1D22DDF-5B7D-6CA9-D938-B2CC820104C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4" creationId="{9813CE8F-AECA-C74F-260A-935F3844F87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5" creationId="{75317E24-4A8E-5428-F920-6B904C11904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6" creationId="{390F4EFA-E47E-900D-2ADF-FFFCD9E71F57}"/>
          </ac:spMkLst>
        </pc:spChg>
        <pc:spChg chg="del">
          <ac:chgData name="Froduald Kabanza" userId="edf393d0-642b-4b9e-8c75-f62133241689" providerId="ADAL" clId="{A4C5003C-0E56-4052-9E13-1433C22054EB}" dt="2023-01-19T06:26:37.371" v="142" actId="478"/>
          <ac:spMkLst>
            <pc:docMk/>
            <pc:sldMk cId="1840393597" sldId="723"/>
            <ac:spMk id="77" creationId="{BF7FF000-926D-41AA-8940-E71C4A3268D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8" creationId="{19D926F0-05A7-E100-5665-8C3847D1E0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9" creationId="{BB489F8C-C411-B808-4CEE-2EAEC5A1F10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0" creationId="{C8B08F3D-8B9C-DC6C-6176-FAA5D814E6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1" creationId="{38447363-2BBC-8CC9-2BBA-7807A9C2047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2" creationId="{14E7F25D-38A2-6AAC-4C81-5F445CCCE00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3" creationId="{09EC973B-ACA2-E85E-82D0-8AEC80A517A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5" creationId="{3D3F53A7-2C2E-C1A5-9F22-AD607EA471D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6" creationId="{346A7FF5-94FD-03FF-EC2A-62E6E176FB7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7" creationId="{56730E1F-EB16-2464-9F41-E453863C67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9" creationId="{BBB629B6-2090-8818-AC1B-990538732F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0" creationId="{910CDE3B-7242-2B95-9F84-8DCADE34A65C}"/>
          </ac:spMkLst>
        </pc:spChg>
        <pc:spChg chg="del">
          <ac:chgData name="Froduald Kabanza" userId="edf393d0-642b-4b9e-8c75-f62133241689" providerId="ADAL" clId="{A4C5003C-0E56-4052-9E13-1433C22054EB}" dt="2023-01-19T06:27:06.604" v="162" actId="478"/>
          <ac:spMkLst>
            <pc:docMk/>
            <pc:sldMk cId="1840393597" sldId="723"/>
            <ac:spMk id="91" creationId="{1F92D71B-373E-4460-B256-E549654B26E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2" creationId="{44EBB621-3EB4-37F4-9DCF-2F91119660E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3" creationId="{CCA10D2E-305E-2692-5D32-44DDFFBA005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4" creationId="{C63F500B-75C0-8589-0BF8-16CA953EB74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5" creationId="{B75F51F5-0E51-34BE-B0E4-9CB7C984461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6" creationId="{70332441-645E-2BD2-D32E-725B3A305F9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7" creationId="{59F6EE28-A64A-B889-911D-C520E57E899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8" creationId="{9F6A66CB-265C-90A8-A021-7CC226707BA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9" creationId="{DF164818-5493-584B-F990-DF921142A23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0" creationId="{4BF524FD-910E-5A9F-FEC6-ECA295FA94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1" creationId="{07AEDDB0-274F-1896-53BA-5539AA34C83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2" creationId="{7C1495BD-78EF-80FD-08DB-EC0A87F6EDE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3" creationId="{0C76C08C-00BF-5528-FDA7-3BA61838982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4" creationId="{72E8C509-832D-4CD0-2CBA-E40038B632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5" creationId="{ECC35629-A688-5519-6337-8405EE8B68A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6" creationId="{5C549BB2-C449-4D6B-C809-61A1B3FF08E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7" creationId="{A0A29F3E-DD2E-BD1A-1C00-61EC21713AD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8" creationId="{338E67A2-F6E1-36CB-D1D7-17DD05D56C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9" creationId="{A6EE9100-D65F-54C9-CB70-CA3B59893D4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0" creationId="{B002CD63-933E-FDBE-162D-43B0F2E82BA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1" creationId="{91C2EF53-1CC2-CF71-65E2-A9E295CE8BF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2" creationId="{22309CC3-53EC-A36D-3C58-540ABE87CC3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3" creationId="{95FD717C-77E6-B40E-1DD3-F6C5099575E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4" creationId="{50A87610-CA6F-BC15-CD8B-CA8F72AAAA5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5" creationId="{59893F41-E05E-9222-9E30-457B2286CA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6" creationId="{E58A9030-4C10-E5B6-9A7B-4F7D3406C65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7" creationId="{6C974021-C209-1705-7D92-CC8B3F5D1A3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8" creationId="{4D51BA17-8315-8B97-7633-56F90DB44BC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9" creationId="{B00EB011-2C02-F921-642F-4B8CCA744F8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0" creationId="{69750EF9-1BD0-C80B-1797-E47FC0E3152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1" creationId="{457553E4-90F9-35D1-D78F-4DD751AE642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2" creationId="{A9AEBD8E-A2B9-3105-B9EB-09583AFD92C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3" creationId="{32ADD60B-5112-5AD9-9DBA-D96E171B294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4" creationId="{EABED13C-26F7-2BE5-4F4E-A4F1AC2283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5" creationId="{38722298-2DE9-B074-1718-7B31E7BCDE6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6" creationId="{AA60E0BF-41D1-67F3-426F-B17478EF598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7" creationId="{96AAB2CD-01C3-3C94-20AD-E699EAA1E92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4" creationId="{82A9F873-BC28-FCE0-86D8-B20C38DD7BF3}"/>
          </ac:spMkLst>
        </pc:spChg>
        <pc:spChg chg="mod">
          <ac:chgData name="Froduald Kabanza" userId="edf393d0-642b-4b9e-8c75-f62133241689" providerId="ADAL" clId="{A4C5003C-0E56-4052-9E13-1433C22054EB}" dt="2023-01-19T07:16:42.502" v="1129" actId="1076"/>
          <ac:spMkLst>
            <pc:docMk/>
            <pc:sldMk cId="1840393597" sldId="723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6" creationId="{212B4733-B4EE-E2E1-1905-9EB2AD3E126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0" creationId="{2F7AABA1-0782-55DA-091F-D3C211B97D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1" creationId="{7BA32DDD-0599-7F2D-F48B-E97A3BDF8E8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2" creationId="{9A8E359F-F7B4-CCE2-DB64-A04CBE3F823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3" creationId="{BCE7A16E-1473-0599-9C1B-89FC9CFF917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4" creationId="{98CB834C-F9AA-7890-A80D-FE64B255504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5" creationId="{6D9A57DF-2328-E5E3-2FE2-B7C99387885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6" creationId="{B59357E9-030C-592C-435F-AE942635B3C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7" creationId="{681A9456-0252-281E-A115-A383DEB6322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8" creationId="{A5BDB91A-CD4F-0B67-3CCD-D819A4C12A5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9" creationId="{F57FC479-7610-CCDD-0BD2-FF6FA9E826F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0" creationId="{F747F12F-A3E4-0A08-93D9-2CA8239D5B9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1" creationId="{CD782AEC-B118-CD8C-F19E-29C6E8BF291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2" creationId="{49D3917D-EA10-0F3F-2A0A-C754B3871A8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3" creationId="{DDDDF7C6-EB01-01BC-3150-03B32B29AA7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4" creationId="{AAF3BEF8-9A62-7046-39EC-1D05D1F4142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5" creationId="{077B6C02-E6EF-B56C-0E9B-23D17BF7F9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6" creationId="{10188247-1A31-8A50-8D63-748253D53C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7" creationId="{77D3DBD7-1208-7F70-5133-10425BF6B6B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8" creationId="{9B27444C-AEF3-9464-5FDB-071E2E8753F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9" creationId="{1805FA10-73B9-BBF0-C537-15031CA5DF6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0" creationId="{9A320119-8FD1-C085-29CA-0019D6848E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1" creationId="{BCF03580-6495-A2A1-6C58-49D59C01881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6" creationId="{36DD48FE-8652-4D57-C745-FBA9D350F76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8" creationId="{75AA30F4-083D-5770-5205-BCAC3E06A1CE}"/>
          </ac:spMkLst>
        </pc:spChg>
        <pc:grpChg chg="add 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7" creationId="{FCDAFC2C-3076-0340-E2CE-60392CC44EAD}"/>
          </ac:grpSpMkLst>
        </pc:grpChg>
        <pc:grpChg chg="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9" creationId="{950DD8D6-8961-5330-197A-A45AD90067EC}"/>
          </ac:grpSpMkLst>
        </pc:grpChg>
        <pc:grpChg chg="del">
          <ac:chgData name="Froduald Kabanza" userId="edf393d0-642b-4b9e-8c75-f62133241689" providerId="ADAL" clId="{A4C5003C-0E56-4052-9E13-1433C22054EB}" dt="2023-01-19T06:27:24.781" v="167" actId="478"/>
          <ac:grpSpMkLst>
            <pc:docMk/>
            <pc:sldMk cId="1840393597" sldId="723"/>
            <ac:grpSpMk id="43" creationId="{5BA5A70E-5B42-4572-D9B8-A9A9BCC732E3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48" creationId="{811F09D6-A7A4-93D8-2E57-3D6DE5389EDC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1" creationId="{7F857763-294D-0506-7429-3F4B79054C80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6" creationId="{C595CF6C-9ECB-7A80-02A6-5E0F45B63E02}"/>
          </ac:grpSpMkLst>
        </pc:grpChg>
        <pc:grpChg chg="mod">
          <ac:chgData name="Froduald Kabanza" userId="edf393d0-642b-4b9e-8c75-f62133241689" providerId="ADAL" clId="{A4C5003C-0E56-4052-9E13-1433C22054EB}" dt="2023-01-19T06:28:10.586" v="195" actId="1076"/>
          <ac:grpSpMkLst>
            <pc:docMk/>
            <pc:sldMk cId="1840393597" sldId="723"/>
            <ac:grpSpMk id="69" creationId="{CEE99DDA-06BE-0241-425E-ED846B73F79D}"/>
          </ac:grpSpMkLst>
        </pc:grpChg>
        <pc:grpChg chg="mod">
          <ac:chgData name="Froduald Kabanza" userId="edf393d0-642b-4b9e-8c75-f62133241689" providerId="ADAL" clId="{A4C5003C-0E56-4052-9E13-1433C22054EB}" dt="2023-01-19T07:16:28.341" v="1122" actId="14100"/>
          <ac:grpSpMkLst>
            <pc:docMk/>
            <pc:sldMk cId="1840393597" sldId="723"/>
            <ac:grpSpMk id="70" creationId="{AD4E9884-1E74-72F1-821B-B4E994609470}"/>
          </ac:grpSpMkLst>
        </pc:grpChg>
        <pc:graphicFrameChg chg="add mod">
          <ac:chgData name="Froduald Kabanza" userId="edf393d0-642b-4b9e-8c75-f62133241689" providerId="ADAL" clId="{A4C5003C-0E56-4052-9E13-1433C22054EB}" dt="2023-01-19T07:16:33.822" v="1125" actId="1076"/>
          <ac:graphicFrameMkLst>
            <pc:docMk/>
            <pc:sldMk cId="1840393597" sldId="723"/>
            <ac:graphicFrameMk id="16" creationId="{7329281D-70E3-F8BC-2B1C-FE77BE9B6B67}"/>
          </ac:graphicFrameMkLst>
        </pc:graphicFrameChg>
        <pc:graphicFrameChg chg="add mod modGraphic">
          <ac:chgData name="Froduald Kabanza" userId="edf393d0-642b-4b9e-8c75-f62133241689" providerId="ADAL" clId="{A4C5003C-0E56-4052-9E13-1433C22054EB}" dt="2023-01-19T07:02:51.184" v="91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54.976" v="160" actId="478"/>
          <ac:graphicFrameMkLst>
            <pc:docMk/>
            <pc:sldMk cId="1840393597" sldId="723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34.109" v="141" actId="478"/>
          <ac:graphicFrameMkLst>
            <pc:docMk/>
            <pc:sldMk cId="1840393597" sldId="723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A4C5003C-0E56-4052-9E13-1433C22054EB}" dt="2023-01-19T06:37:53.672" v="209" actId="14100"/>
          <ac:picMkLst>
            <pc:docMk/>
            <pc:sldMk cId="1840393597" sldId="723"/>
            <ac:picMk id="2" creationId="{430D1B60-6765-73AA-C7F3-0D040A9438F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18" creationId="{82D60541-DE49-043E-72D1-545C0D06C69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0" creationId="{3C9215F0-6DFF-C9FE-92E7-924531BB5403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1" creationId="{F1C71FE2-9611-907C-E5A0-CDF3A61B2183}"/>
          </ac:picMkLst>
        </pc:picChg>
        <pc:picChg chg="mod">
          <ac:chgData name="Froduald Kabanza" userId="edf393d0-642b-4b9e-8c75-f62133241689" providerId="ADAL" clId="{A4C5003C-0E56-4052-9E13-1433C22054EB}" dt="2023-01-19T06:28:13.979" v="196" actId="1076"/>
          <ac:picMkLst>
            <pc:docMk/>
            <pc:sldMk cId="1840393597" sldId="72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A4C5003C-0E56-4052-9E13-1433C22054EB}" dt="2023-01-19T06:38:09.591" v="213" actId="14100"/>
          <ac:cxnSpMkLst>
            <pc:docMk/>
            <pc:sldMk cId="1840393597" sldId="723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6:05:45.486" v="98" actId="2696"/>
        <pc:sldMkLst>
          <pc:docMk/>
          <pc:sldMk cId="4133021435" sldId="723"/>
        </pc:sldMkLst>
      </pc:sldChg>
      <pc:sldChg chg="new del">
        <pc:chgData name="Froduald Kabanza" userId="edf393d0-642b-4b9e-8c75-f62133241689" providerId="ADAL" clId="{A4C5003C-0E56-4052-9E13-1433C22054EB}" dt="2023-01-19T06:06:00.656" v="101" actId="680"/>
        <pc:sldMkLst>
          <pc:docMk/>
          <pc:sldMk cId="4232686832" sldId="723"/>
        </pc:sldMkLst>
      </pc:sldChg>
      <pc:sldChg chg="addSp delSp modSp add mod modNotesTx">
        <pc:chgData name="Froduald Kabanza" userId="edf393d0-642b-4b9e-8c75-f62133241689" providerId="ADAL" clId="{A4C5003C-0E56-4052-9E13-1433C22054EB}" dt="2023-01-19T07:21:09.229" v="1557" actId="255"/>
        <pc:sldMkLst>
          <pc:docMk/>
          <pc:sldMk cId="2663965679" sldId="724"/>
        </pc:sldMkLst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3" creationId="{0403E949-8EFB-F3CE-04C1-CF38F73343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4" creationId="{528E28B3-854A-BB72-6007-E660D748F025}"/>
          </ac:spMkLst>
        </pc:spChg>
        <pc:spChg chg="add mod">
          <ac:chgData name="Froduald Kabanza" userId="edf393d0-642b-4b9e-8c75-f62133241689" providerId="ADAL" clId="{A4C5003C-0E56-4052-9E13-1433C22054EB}" dt="2023-01-19T07:21:09.229" v="1557" actId="255"/>
          <ac:spMkLst>
            <pc:docMk/>
            <pc:sldMk cId="2663965679" sldId="724"/>
            <ac:spMk id="8" creationId="{601BFF42-90C1-0DCD-BB31-3088D84056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3" creationId="{388D1A0C-F996-26A9-218A-3FCF146DE3F6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4" creationId="{9F9E930C-1F0D-127C-72B8-2F648F610C3F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3" creationId="{DD948193-BE1D-07AB-5EF0-DD36AAA0AEA0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4" creationId="{99E806E5-79BD-B5B7-9E13-C060718EE6C0}"/>
          </ac:spMkLst>
        </pc:spChg>
        <pc:spChg chg="mod">
          <ac:chgData name="Froduald Kabanza" userId="edf393d0-642b-4b9e-8c75-f62133241689" providerId="ADAL" clId="{A4C5003C-0E56-4052-9E13-1433C22054EB}" dt="2023-01-19T07:17:07.069" v="1156" actId="20577"/>
          <ac:spMkLst>
            <pc:docMk/>
            <pc:sldMk cId="2663965679" sldId="724"/>
            <ac:spMk id="26625" creationId="{00000000-0000-0000-0000-000000000000}"/>
          </ac:spMkLst>
        </pc:spChg>
        <pc:grpChg chg="del">
          <ac:chgData name="Froduald Kabanza" userId="edf393d0-642b-4b9e-8c75-f62133241689" providerId="ADAL" clId="{A4C5003C-0E56-4052-9E13-1433C22054EB}" dt="2023-01-19T07:17:10.486" v="1157" actId="478"/>
          <ac:grpSpMkLst>
            <pc:docMk/>
            <pc:sldMk cId="2663965679" sldId="724"/>
            <ac:grpSpMk id="69" creationId="{CEE99DDA-06BE-0241-425E-ED846B73F79D}"/>
          </ac:grpSpMkLst>
        </pc:grpChg>
        <pc:graphicFrameChg chg="del">
          <ac:chgData name="Froduald Kabanza" userId="edf393d0-642b-4b9e-8c75-f62133241689" providerId="ADAL" clId="{A4C5003C-0E56-4052-9E13-1433C22054EB}" dt="2023-01-19T07:17:21.381" v="1160" actId="478"/>
          <ac:graphicFrameMkLst>
            <pc:docMk/>
            <pc:sldMk cId="2663965679" sldId="724"/>
            <ac:graphicFrameMk id="26" creationId="{427F152F-3D7F-3C33-D62E-8C709E34CDA9}"/>
          </ac:graphicFrameMkLst>
        </pc:graphicFrameChg>
        <pc:picChg chg="del">
          <ac:chgData name="Froduald Kabanza" userId="edf393d0-642b-4b9e-8c75-f62133241689" providerId="ADAL" clId="{A4C5003C-0E56-4052-9E13-1433C22054EB}" dt="2023-01-19T07:17:15.782" v="1158" actId="478"/>
          <ac:picMkLst>
            <pc:docMk/>
            <pc:sldMk cId="2663965679" sldId="724"/>
            <ac:picMk id="2" creationId="{430D1B60-6765-73AA-C7F3-0D040A9438F4}"/>
          </ac:picMkLst>
        </pc:picChg>
        <pc:picChg chg="add mod">
          <ac:chgData name="Froduald Kabanza" userId="edf393d0-642b-4b9e-8c75-f62133241689" providerId="ADAL" clId="{A4C5003C-0E56-4052-9E13-1433C22054EB}" dt="2023-01-19T07:18:12.399" v="1164" actId="962"/>
          <ac:picMkLst>
            <pc:docMk/>
            <pc:sldMk cId="2663965679" sldId="724"/>
            <ac:picMk id="7" creationId="{546F6010-567B-3F15-1972-59BD50F81262}"/>
          </ac:picMkLst>
        </pc:picChg>
        <pc:cxnChg chg="mod">
          <ac:chgData name="Froduald Kabanza" userId="edf393d0-642b-4b9e-8c75-f62133241689" providerId="ADAL" clId="{A4C5003C-0E56-4052-9E13-1433C22054EB}" dt="2023-01-19T07:17:10.486" v="1157" actId="478"/>
          <ac:cxnSpMkLst>
            <pc:docMk/>
            <pc:sldMk cId="2663965679" sldId="724"/>
            <ac:cxnSpMk id="15" creationId="{38E65F93-0D20-4ADB-BC04-B8E381E8C298}"/>
          </ac:cxnSpMkLst>
        </pc:cxnChg>
      </pc:sldChg>
      <pc:sldChg chg="addSp delSp modSp add mod modNotesTx">
        <pc:chgData name="Froduald Kabanza" userId="edf393d0-642b-4b9e-8c75-f62133241689" providerId="ADAL" clId="{A4C5003C-0E56-4052-9E13-1433C22054EB}" dt="2023-01-19T22:24:33.662" v="2125" actId="1076"/>
        <pc:sldMkLst>
          <pc:docMk/>
          <pc:sldMk cId="3363887411" sldId="725"/>
        </pc:sldMkLst>
        <pc:spChg chg="add mod">
          <ac:chgData name="Froduald Kabanza" userId="edf393d0-642b-4b9e-8c75-f62133241689" providerId="ADAL" clId="{A4C5003C-0E56-4052-9E13-1433C22054EB}" dt="2023-01-19T16:05:06.495" v="2108" actId="1076"/>
          <ac:spMkLst>
            <pc:docMk/>
            <pc:sldMk cId="3363887411" sldId="725"/>
            <ac:spMk id="2" creationId="{1A143C32-7157-E12B-9AAB-C36EC42C79E9}"/>
          </ac:spMkLst>
        </pc:spChg>
        <pc:spChg chg="add del mod">
          <ac:chgData name="Froduald Kabanza" userId="edf393d0-642b-4b9e-8c75-f62133241689" providerId="ADAL" clId="{A4C5003C-0E56-4052-9E13-1433C22054EB}" dt="2023-01-19T22:20:12.512" v="2115"/>
          <ac:spMkLst>
            <pc:docMk/>
            <pc:sldMk cId="3363887411" sldId="725"/>
            <ac:spMk id="4" creationId="{BF212853-3540-B000-98E7-38A067633660}"/>
          </ac:spMkLst>
        </pc:spChg>
        <pc:spChg chg="add del mod">
          <ac:chgData name="Froduald Kabanza" userId="edf393d0-642b-4b9e-8c75-f62133241689" providerId="ADAL" clId="{A4C5003C-0E56-4052-9E13-1433C22054EB}" dt="2023-01-19T22:20:12.512" v="2117"/>
          <ac:spMkLst>
            <pc:docMk/>
            <pc:sldMk cId="3363887411" sldId="725"/>
            <ac:spMk id="5" creationId="{DF570B9C-5817-1122-3D61-3B43F3479D07}"/>
          </ac:spMkLst>
        </pc:spChg>
        <pc:spChg chg="add mod">
          <ac:chgData name="Froduald Kabanza" userId="edf393d0-642b-4b9e-8c75-f62133241689" providerId="ADAL" clId="{A4C5003C-0E56-4052-9E13-1433C22054EB}" dt="2023-01-19T22:19:53.012" v="2113" actId="1076"/>
          <ac:spMkLst>
            <pc:docMk/>
            <pc:sldMk cId="3363887411" sldId="725"/>
            <ac:spMk id="6" creationId="{09117E48-B780-9001-4429-2AFE2D96E88C}"/>
          </ac:spMkLst>
        </pc:spChg>
        <pc:spChg chg="add mod">
          <ac:chgData name="Froduald Kabanza" userId="edf393d0-642b-4b9e-8c75-f62133241689" providerId="ADAL" clId="{A4C5003C-0E56-4052-9E13-1433C22054EB}" dt="2023-01-19T22:24:33.662" v="2125" actId="1076"/>
          <ac:spMkLst>
            <pc:docMk/>
            <pc:sldMk cId="3363887411" sldId="725"/>
            <ac:spMk id="7" creationId="{65B7C81C-A8A8-F91C-F30C-8B747BBBA0E5}"/>
          </ac:spMkLst>
        </pc:spChg>
        <pc:picChg chg="add mod">
          <ac:chgData name="Froduald Kabanza" userId="edf393d0-642b-4b9e-8c75-f62133241689" providerId="ADAL" clId="{A4C5003C-0E56-4052-9E13-1433C22054EB}" dt="2023-01-19T22:24:27.924" v="2124" actId="1076"/>
          <ac:picMkLst>
            <pc:docMk/>
            <pc:sldMk cId="3363887411" sldId="725"/>
            <ac:picMk id="3" creationId="{D5986E6E-E74D-5628-D408-B9E3976D3F13}"/>
          </ac:picMkLst>
        </pc:picChg>
        <pc:picChg chg="del">
          <ac:chgData name="Froduald Kabanza" userId="edf393d0-642b-4b9e-8c75-f62133241689" providerId="ADAL" clId="{A4C5003C-0E56-4052-9E13-1433C22054EB}" dt="2023-01-19T07:32:48.373" v="1559" actId="478"/>
          <ac:picMkLst>
            <pc:docMk/>
            <pc:sldMk cId="3363887411" sldId="725"/>
            <ac:picMk id="7" creationId="{546F6010-567B-3F15-1972-59BD50F81262}"/>
          </ac:picMkLst>
        </pc:picChg>
      </pc:sldChg>
      <pc:sldChg chg="add del ord">
        <pc:chgData name="Froduald Kabanza" userId="edf393d0-642b-4b9e-8c75-f62133241689" providerId="ADAL" clId="{A4C5003C-0E56-4052-9E13-1433C22054EB}" dt="2023-01-19T06:00:49.735" v="77" actId="2696"/>
        <pc:sldMkLst>
          <pc:docMk/>
          <pc:sldMk cId="3296642083" sldId="726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235666333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4105740898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117767558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22137401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19927606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30612699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1745173593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1745173593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1239697434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1239697434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1239697434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1239697434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1239697434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1239697434" sldId="698"/>
            <ac:grpSpMk id="41" creationId="{28275A75-2FC0-4819-B0A2-398A18B28CC6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2-19T00:32:21.512" v="3689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1745173593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1745173593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1745173593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1239697434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1239697434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1239697434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1239697434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1239697434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219775525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2-19T00:27:44.170" v="3673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7:44.170" v="3673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2759960907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3930947936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5850058F-D60C-40F2-BDAC-587A7FE305E2}"/>
    <pc:docChg chg="undo custSel addSld delSld modSld sldOrd addSection delSection modSection">
      <pc:chgData name="Froduald Kabanza" userId="edf393d0-642b-4b9e-8c75-f62133241689" providerId="ADAL" clId="{5850058F-D60C-40F2-BDAC-587A7FE305E2}" dt="2023-01-26T12:26:15.727" v="5228" actId="114"/>
      <pc:docMkLst>
        <pc:docMk/>
      </pc:docMkLst>
      <pc:sldChg chg="modSp mod">
        <pc:chgData name="Froduald Kabanza" userId="edf393d0-642b-4b9e-8c75-f62133241689" providerId="ADAL" clId="{5850058F-D60C-40F2-BDAC-587A7FE305E2}" dt="2023-01-26T12:14:39.632" v="4294" actId="20577"/>
        <pc:sldMkLst>
          <pc:docMk/>
          <pc:sldMk cId="0" sldId="316"/>
        </pc:sldMkLst>
        <pc:spChg chg="mod">
          <ac:chgData name="Froduald Kabanza" userId="edf393d0-642b-4b9e-8c75-f62133241689" providerId="ADAL" clId="{5850058F-D60C-40F2-BDAC-587A7FE305E2}" dt="2023-01-26T12:14:39.632" v="4294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Sp mod">
        <pc:chgData name="Froduald Kabanza" userId="edf393d0-642b-4b9e-8c75-f62133241689" providerId="ADAL" clId="{5850058F-D60C-40F2-BDAC-587A7FE305E2}" dt="2023-01-26T12:26:15.727" v="5228" actId="114"/>
        <pc:sldMkLst>
          <pc:docMk/>
          <pc:sldMk cId="154423500" sldId="332"/>
        </pc:sldMkLst>
        <pc:spChg chg="mod">
          <ac:chgData name="Froduald Kabanza" userId="edf393d0-642b-4b9e-8c75-f62133241689" providerId="ADAL" clId="{5850058F-D60C-40F2-BDAC-587A7FE305E2}" dt="2023-01-26T12:26:15.727" v="5228" actId="114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37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59"/>
        </pc:sldMkLst>
      </pc:sldChg>
      <pc:sldChg chg="modSp mod">
        <pc:chgData name="Froduald Kabanza" userId="edf393d0-642b-4b9e-8c75-f62133241689" providerId="ADAL" clId="{5850058F-D60C-40F2-BDAC-587A7FE305E2}" dt="2023-01-26T12:16:24.872" v="4525" actId="5793"/>
        <pc:sldMkLst>
          <pc:docMk/>
          <pc:sldMk cId="0" sldId="405"/>
        </pc:sldMkLst>
        <pc:spChg chg="mod">
          <ac:chgData name="Froduald Kabanza" userId="edf393d0-642b-4b9e-8c75-f62133241689" providerId="ADAL" clId="{5850058F-D60C-40F2-BDAC-587A7FE305E2}" dt="2023-01-26T12:16:24.872" v="4525" actId="5793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1553684057" sldId="445"/>
        </pc:sldMkLst>
      </pc:sldChg>
      <pc:sldChg chg="modSp mod ord modNotesTx">
        <pc:chgData name="Froduald Kabanza" userId="edf393d0-642b-4b9e-8c75-f62133241689" providerId="ADAL" clId="{5850058F-D60C-40F2-BDAC-587A7FE305E2}" dt="2023-01-26T12:25:36.326" v="5189" actId="5793"/>
        <pc:sldMkLst>
          <pc:docMk/>
          <pc:sldMk cId="0" sldId="514"/>
        </pc:sldMkLst>
        <pc:spChg chg="mod">
          <ac:chgData name="Froduald Kabanza" userId="edf393d0-642b-4b9e-8c75-f62133241689" providerId="ADAL" clId="{5850058F-D60C-40F2-BDAC-587A7FE305E2}" dt="2023-01-26T12:16:34.251" v="4558" actId="20577"/>
          <ac:spMkLst>
            <pc:docMk/>
            <pc:sldMk cId="0" sldId="51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5850058F-D60C-40F2-BDAC-587A7FE305E2}" dt="2023-01-26T12:25:36.326" v="5189" actId="5793"/>
          <ac:spMkLst>
            <pc:docMk/>
            <pc:sldMk cId="0" sldId="514"/>
            <ac:spMk id="88066" creationId="{0D3290DF-85AB-47E0-9329-4813CED7CA4C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719927606" sldId="718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31752003" sldId="722"/>
        </pc:sldMkLst>
      </pc:sldChg>
      <pc:sldChg chg="addSp delSp modSp add del mod ord modNotesTx">
        <pc:chgData name="Froduald Kabanza" userId="edf393d0-642b-4b9e-8c75-f62133241689" providerId="ADAL" clId="{5850058F-D60C-40F2-BDAC-587A7FE305E2}" dt="2023-01-26T10:47:21.286" v="832" actId="478"/>
        <pc:sldMkLst>
          <pc:docMk/>
          <pc:sldMk cId="1840393597" sldId="723"/>
        </pc:sldMkLst>
        <pc:spChg chg="mod">
          <ac:chgData name="Froduald Kabanza" userId="edf393d0-642b-4b9e-8c75-f62133241689" providerId="ADAL" clId="{5850058F-D60C-40F2-BDAC-587A7FE305E2}" dt="2023-01-26T10:34:52.088" v="498" actId="114"/>
          <ac:spMkLst>
            <pc:docMk/>
            <pc:sldMk cId="1840393597" sldId="723"/>
            <ac:spMk id="3" creationId="{0403E949-8EFB-F3CE-04C1-CF38F7334300}"/>
          </ac:spMkLst>
        </pc:spChg>
        <pc:spChg chg="add del">
          <ac:chgData name="Froduald Kabanza" userId="edf393d0-642b-4b9e-8c75-f62133241689" providerId="ADAL" clId="{5850058F-D60C-40F2-BDAC-587A7FE305E2}" dt="2023-01-26T10:10:36.572" v="161" actId="478"/>
          <ac:spMkLst>
            <pc:docMk/>
            <pc:sldMk cId="1840393597" sldId="723"/>
            <ac:spMk id="8" creationId="{366BF678-C55C-10EE-CC09-9F1EBA6F4082}"/>
          </ac:spMkLst>
        </pc:spChg>
        <pc:spChg chg="add mod">
          <ac:chgData name="Froduald Kabanza" userId="edf393d0-642b-4b9e-8c75-f62133241689" providerId="ADAL" clId="{5850058F-D60C-40F2-BDAC-587A7FE305E2}" dt="2023-01-26T10:42:59.409" v="757" actId="20577"/>
          <ac:spMkLst>
            <pc:docMk/>
            <pc:sldMk cId="1840393597" sldId="723"/>
            <ac:spMk id="9" creationId="{8920C12B-0138-DFAE-26F8-7A2C763D5370}"/>
          </ac:spMkLst>
        </pc:spChg>
        <pc:spChg chg="add mod">
          <ac:chgData name="Froduald Kabanza" userId="edf393d0-642b-4b9e-8c75-f62133241689" providerId="ADAL" clId="{5850058F-D60C-40F2-BDAC-587A7FE305E2}" dt="2023-01-26T10:38:00.223" v="522" actId="207"/>
          <ac:spMkLst>
            <pc:docMk/>
            <pc:sldMk cId="1840393597" sldId="723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35:24.786" v="503" actId="20577"/>
          <ac:spMkLst>
            <pc:docMk/>
            <pc:sldMk cId="1840393597" sldId="723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35:33.847" v="507" actId="20577"/>
          <ac:spMkLst>
            <pc:docMk/>
            <pc:sldMk cId="1840393597" sldId="723"/>
            <ac:spMk id="14" creationId="{9F9E930C-1F0D-127C-72B8-2F648F610C3F}"/>
          </ac:spMkLst>
        </pc:spChg>
        <pc:spChg chg="add 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3" creationId="{DD948193-BE1D-07AB-5EF0-DD36AAA0AEA0}"/>
          </ac:spMkLst>
        </pc:spChg>
        <pc:spChg chg="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4" creationId="{99E806E5-79BD-B5B7-9E13-C060718EE6C0}"/>
          </ac:spMkLst>
        </pc:spChg>
        <pc:spChg chg="add del mod">
          <ac:chgData name="Froduald Kabanza" userId="edf393d0-642b-4b9e-8c75-f62133241689" providerId="ADAL" clId="{5850058F-D60C-40F2-BDAC-587A7FE305E2}" dt="2023-01-26T10:39:21.690" v="554"/>
          <ac:spMkLst>
            <pc:docMk/>
            <pc:sldMk cId="1840393597" sldId="723"/>
            <ac:spMk id="37" creationId="{40FC96B0-2B24-4A26-A423-91737D9FA274}"/>
          </ac:spMkLst>
        </pc:spChg>
        <pc:spChg chg="mod">
          <ac:chgData name="Froduald Kabanza" userId="edf393d0-642b-4b9e-8c75-f62133241689" providerId="ADAL" clId="{5850058F-D60C-40F2-BDAC-587A7FE305E2}" dt="2023-01-26T10:39:36.467" v="579" actId="114"/>
          <ac:spMkLst>
            <pc:docMk/>
            <pc:sldMk cId="1840393597" sldId="723"/>
            <ac:spMk id="26625" creationId="{00000000-0000-0000-0000-000000000000}"/>
          </ac:spMkLst>
        </pc:spChg>
        <pc:graphicFrameChg chg="del mod">
          <ac:chgData name="Froduald Kabanza" userId="edf393d0-642b-4b9e-8c75-f62133241689" providerId="ADAL" clId="{5850058F-D60C-40F2-BDAC-587A7FE305E2}" dt="2023-01-26T10:47:21.286" v="832" actId="47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cxnChg chg="add del">
          <ac:chgData name="Froduald Kabanza" userId="edf393d0-642b-4b9e-8c75-f62133241689" providerId="ADAL" clId="{5850058F-D60C-40F2-BDAC-587A7FE305E2}" dt="2023-01-26T10:10:15.182" v="159" actId="478"/>
          <ac:cxnSpMkLst>
            <pc:docMk/>
            <pc:sldMk cId="1840393597" sldId="723"/>
            <ac:cxnSpMk id="7" creationId="{1BFD87B7-1A09-9B0B-D28F-6E58427B8285}"/>
          </ac:cxnSpMkLst>
        </pc:cxnChg>
        <pc:cxnChg chg="add del mod">
          <ac:chgData name="Froduald Kabanza" userId="edf393d0-642b-4b9e-8c75-f62133241689" providerId="ADAL" clId="{5850058F-D60C-40F2-BDAC-587A7FE305E2}" dt="2023-01-26T10:37:40.170" v="518" actId="478"/>
          <ac:cxnSpMkLst>
            <pc:docMk/>
            <pc:sldMk cId="1840393597" sldId="723"/>
            <ac:cxnSpMk id="12" creationId="{C0455F05-342E-0518-4773-D22A3DF0830B}"/>
          </ac:cxnSpMkLst>
        </pc:cxnChg>
        <pc:cxnChg chg="add mod">
          <ac:chgData name="Froduald Kabanza" userId="edf393d0-642b-4b9e-8c75-f62133241689" providerId="ADAL" clId="{5850058F-D60C-40F2-BDAC-587A7FE305E2}" dt="2023-01-26T10:38:06.047" v="523" actId="208"/>
          <ac:cxnSpMkLst>
            <pc:docMk/>
            <pc:sldMk cId="1840393597" sldId="723"/>
            <ac:cxnSpMk id="34" creationId="{5D11A8C1-3EA4-72D5-23FA-63CCE18CD48D}"/>
          </ac:cxnSpMkLst>
        </pc:cxnChg>
      </pc:sldChg>
      <pc:sldChg chg="mod modShow modNotesTx">
        <pc:chgData name="Froduald Kabanza" userId="edf393d0-642b-4b9e-8c75-f62133241689" providerId="ADAL" clId="{5850058F-D60C-40F2-BDAC-587A7FE305E2}" dt="2023-01-26T10:31:22.882" v="451" actId="729"/>
        <pc:sldMkLst>
          <pc:docMk/>
          <pc:sldMk cId="2663965679" sldId="724"/>
        </pc:sldMkLst>
      </pc:sldChg>
      <pc:sldChg chg="add del mod modShow modNotesTx">
        <pc:chgData name="Froduald Kabanza" userId="edf393d0-642b-4b9e-8c75-f62133241689" providerId="ADAL" clId="{5850058F-D60C-40F2-BDAC-587A7FE305E2}" dt="2023-01-26T10:32:39.585" v="460" actId="729"/>
        <pc:sldMkLst>
          <pc:docMk/>
          <pc:sldMk cId="3363887411" sldId="725"/>
        </pc:sldMkLst>
      </pc:sldChg>
      <pc:sldChg chg="delSp modSp add mod ord">
        <pc:chgData name="Froduald Kabanza" userId="edf393d0-642b-4b9e-8c75-f62133241689" providerId="ADAL" clId="{5850058F-D60C-40F2-BDAC-587A7FE305E2}" dt="2023-01-26T10:47:27.602" v="833" actId="478"/>
        <pc:sldMkLst>
          <pc:docMk/>
          <pc:sldMk cId="994401148" sldId="726"/>
        </pc:sldMkLst>
        <pc:spChg chg="mod">
          <ac:chgData name="Froduald Kabanza" userId="edf393d0-642b-4b9e-8c75-f62133241689" providerId="ADAL" clId="{5850058F-D60C-40F2-BDAC-587A7FE305E2}" dt="2023-01-26T10:38:39.305" v="526" actId="20577"/>
          <ac:spMkLst>
            <pc:docMk/>
            <pc:sldMk cId="994401148" sldId="726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39:11.880" v="552" actId="20577"/>
          <ac:spMkLst>
            <pc:docMk/>
            <pc:sldMk cId="994401148" sldId="726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5850058F-D60C-40F2-BDAC-587A7FE305E2}" dt="2023-01-26T10:47:27.602" v="833" actId="478"/>
          <ac:graphicFrameMkLst>
            <pc:docMk/>
            <pc:sldMk cId="994401148" sldId="726"/>
            <ac:graphicFrameMk id="26" creationId="{427F152F-3D7F-3C33-D62E-8C709E34CDA9}"/>
          </ac:graphicFrameMkLst>
        </pc:graphicFrameChg>
      </pc:sldChg>
      <pc:sldChg chg="add del">
        <pc:chgData name="Froduald Kabanza" userId="edf393d0-642b-4b9e-8c75-f62133241689" providerId="ADAL" clId="{5850058F-D60C-40F2-BDAC-587A7FE305E2}" dt="2023-01-26T10:02:57.485" v="65"/>
        <pc:sldMkLst>
          <pc:docMk/>
          <pc:sldMk cId="1311579086" sldId="726"/>
        </pc:sldMkLst>
      </pc:sldChg>
      <pc:sldChg chg="addSp delSp modSp add mod">
        <pc:chgData name="Froduald Kabanza" userId="edf393d0-642b-4b9e-8c75-f62133241689" providerId="ADAL" clId="{5850058F-D60C-40F2-BDAC-587A7FE305E2}" dt="2023-01-26T11:19:59.546" v="1554" actId="1076"/>
        <pc:sldMkLst>
          <pc:docMk/>
          <pc:sldMk cId="3078872076" sldId="727"/>
        </pc:sldMkLst>
        <pc:spChg chg="mod">
          <ac:chgData name="Froduald Kabanza" userId="edf393d0-642b-4b9e-8c75-f62133241689" providerId="ADAL" clId="{5850058F-D60C-40F2-BDAC-587A7FE305E2}" dt="2023-01-26T10:57:42.478" v="938" actId="1076"/>
          <ac:spMkLst>
            <pc:docMk/>
            <pc:sldMk cId="3078872076" sldId="727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4" creationId="{528E28B3-854A-BB72-6007-E660D748F025}"/>
          </ac:spMkLst>
        </pc:spChg>
        <pc:spChg chg="del">
          <ac:chgData name="Froduald Kabanza" userId="edf393d0-642b-4b9e-8c75-f62133241689" providerId="ADAL" clId="{5850058F-D60C-40F2-BDAC-587A7FE305E2}" dt="2023-01-26T10:47:01.714" v="829" actId="478"/>
          <ac:spMkLst>
            <pc:docMk/>
            <pc:sldMk cId="3078872076" sldId="727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5850058F-D60C-40F2-BDAC-587A7FE305E2}" dt="2023-01-26T10:51:45.968" v="868" actId="1076"/>
          <ac:spMkLst>
            <pc:docMk/>
            <pc:sldMk cId="3078872076" sldId="727"/>
            <ac:spMk id="6" creationId="{EEBDA18D-7D00-2D3C-CC21-8E83566066C6}"/>
          </ac:spMkLst>
        </pc:spChg>
        <pc:spChg chg="add mod">
          <ac:chgData name="Froduald Kabanza" userId="edf393d0-642b-4b9e-8c75-f62133241689" providerId="ADAL" clId="{5850058F-D60C-40F2-BDAC-587A7FE305E2}" dt="2023-01-26T11:19:23.370" v="1546" actId="14100"/>
          <ac:spMkLst>
            <pc:docMk/>
            <pc:sldMk cId="3078872076" sldId="727"/>
            <ac:spMk id="7" creationId="{1B896644-0B1C-DA9E-92D4-8B86B556081A}"/>
          </ac:spMkLst>
        </pc:spChg>
        <pc:spChg chg="del">
          <ac:chgData name="Froduald Kabanza" userId="edf393d0-642b-4b9e-8c75-f62133241689" providerId="ADAL" clId="{5850058F-D60C-40F2-BDAC-587A7FE305E2}" dt="2023-01-26T10:43:51.194" v="780" actId="478"/>
          <ac:spMkLst>
            <pc:docMk/>
            <pc:sldMk cId="3078872076" sldId="727"/>
            <ac:spMk id="9" creationId="{8920C12B-0138-DFAE-26F8-7A2C763D5370}"/>
          </ac:spMkLst>
        </pc:spChg>
        <pc:spChg chg="del">
          <ac:chgData name="Froduald Kabanza" userId="edf393d0-642b-4b9e-8c75-f62133241689" providerId="ADAL" clId="{5850058F-D60C-40F2-BDAC-587A7FE305E2}" dt="2023-01-26T10:44:27.263" v="787" actId="478"/>
          <ac:spMkLst>
            <pc:docMk/>
            <pc:sldMk cId="3078872076" sldId="727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4" creationId="{9F9E930C-1F0D-127C-72B8-2F648F610C3F}"/>
          </ac:spMkLst>
        </pc:spChg>
        <pc:spChg chg="del topLvl">
          <ac:chgData name="Froduald Kabanza" userId="edf393d0-642b-4b9e-8c75-f62133241689" providerId="ADAL" clId="{5850058F-D60C-40F2-BDAC-587A7FE305E2}" dt="2023-01-26T10:46:59.186" v="828" actId="478"/>
          <ac:spMkLst>
            <pc:docMk/>
            <pc:sldMk cId="3078872076" sldId="727"/>
            <ac:spMk id="33" creationId="{8C4033CA-7573-4C05-9651-555F1474528B}"/>
          </ac:spMkLst>
        </pc:spChg>
        <pc:spChg chg="mod topLvl">
          <ac:chgData name="Froduald Kabanza" userId="edf393d0-642b-4b9e-8c75-f62133241689" providerId="ADAL" clId="{5850058F-D60C-40F2-BDAC-587A7FE305E2}" dt="2023-01-26T10:53:25.560" v="884" actId="1076"/>
          <ac:spMkLst>
            <pc:docMk/>
            <pc:sldMk cId="3078872076" sldId="727"/>
            <ac:spMk id="60" creationId="{7DDBF56E-CD55-4B58-BE52-0F170E982182}"/>
          </ac:spMkLst>
        </pc:spChg>
        <pc:spChg chg="mod topLvl">
          <ac:chgData name="Froduald Kabanza" userId="edf393d0-642b-4b9e-8c75-f62133241689" providerId="ADAL" clId="{5850058F-D60C-40F2-BDAC-587A7FE305E2}" dt="2023-01-26T10:53:14.455" v="881" actId="1076"/>
          <ac:spMkLst>
            <pc:docMk/>
            <pc:sldMk cId="3078872076" sldId="727"/>
            <ac:spMk id="64" creationId="{497B91E7-335E-4BC7-B498-9B05D24293A5}"/>
          </ac:spMkLst>
        </pc:spChg>
        <pc:spChg chg="mod topLvl">
          <ac:chgData name="Froduald Kabanza" userId="edf393d0-642b-4b9e-8c75-f62133241689" providerId="ADAL" clId="{5850058F-D60C-40F2-BDAC-587A7FE305E2}" dt="2023-01-26T10:53:09.335" v="880" actId="1076"/>
          <ac:spMkLst>
            <pc:docMk/>
            <pc:sldMk cId="3078872076" sldId="727"/>
            <ac:spMk id="65" creationId="{DC06D0B9-D8E3-41A0-923E-B0B7B138A1B1}"/>
          </ac:spMkLst>
        </pc:spChg>
        <pc:spChg chg="add mod">
          <ac:chgData name="Froduald Kabanza" userId="edf393d0-642b-4b9e-8c75-f62133241689" providerId="ADAL" clId="{5850058F-D60C-40F2-BDAC-587A7FE305E2}" dt="2023-01-26T10:57:04.514" v="937" actId="164"/>
          <ac:spMkLst>
            <pc:docMk/>
            <pc:sldMk cId="3078872076" sldId="727"/>
            <ac:spMk id="91" creationId="{FBD377C4-983F-159A-C72A-8EC4245D233E}"/>
          </ac:spMkLst>
        </pc:spChg>
        <pc:spChg chg="mod">
          <ac:chgData name="Froduald Kabanza" userId="edf393d0-642b-4b9e-8c75-f62133241689" providerId="ADAL" clId="{5850058F-D60C-40F2-BDAC-587A7FE305E2}" dt="2023-01-26T10:54:34.723" v="917" actId="207"/>
          <ac:spMkLst>
            <pc:docMk/>
            <pc:sldMk cId="3078872076" sldId="727"/>
            <ac:spMk id="26625" creationId="{00000000-0000-0000-0000-000000000000}"/>
          </ac:spMkLst>
        </pc:spChg>
        <pc:spChg chg="add mod ord">
          <ac:chgData name="Froduald Kabanza" userId="edf393d0-642b-4b9e-8c75-f62133241689" providerId="ADAL" clId="{5850058F-D60C-40F2-BDAC-587A7FE305E2}" dt="2023-01-26T11:19:59.546" v="1554" actId="1076"/>
          <ac:spMkLst>
            <pc:docMk/>
            <pc:sldMk cId="3078872076" sldId="727"/>
            <ac:spMk id="26654" creationId="{133D3FA2-6ABD-1CD8-B4E9-8BCE8DBE6502}"/>
          </ac:spMkLst>
        </pc:spChg>
        <pc:grpChg chg="add mod">
          <ac:chgData name="Froduald Kabanza" userId="edf393d0-642b-4b9e-8c75-f62133241689" providerId="ADAL" clId="{5850058F-D60C-40F2-BDAC-587A7FE305E2}" dt="2023-01-26T10:53:17.993" v="882" actId="1076"/>
          <ac:grpSpMkLst>
            <pc:docMk/>
            <pc:sldMk cId="3078872076" sldId="727"/>
            <ac:grpSpMk id="8" creationId="{55716BCC-62A1-F3A2-49F0-528103F1E72B}"/>
          </ac:grpSpMkLst>
        </pc:grpChg>
        <pc:grpChg chg="del topLvl">
          <ac:chgData name="Froduald Kabanza" userId="edf393d0-642b-4b9e-8c75-f62133241689" providerId="ADAL" clId="{5850058F-D60C-40F2-BDAC-587A7FE305E2}" dt="2023-01-26T10:47:10.309" v="830" actId="165"/>
          <ac:grpSpMkLst>
            <pc:docMk/>
            <pc:sldMk cId="3078872076" sldId="727"/>
            <ac:grpSpMk id="68" creationId="{A2FC08BF-6A4B-110C-86A3-AEB8BB94CBFD}"/>
          </ac:grpSpMkLst>
        </pc:grpChg>
        <pc:grpChg chg="del mod">
          <ac:chgData name="Froduald Kabanza" userId="edf393d0-642b-4b9e-8c75-f62133241689" providerId="ADAL" clId="{5850058F-D60C-40F2-BDAC-587A7FE305E2}" dt="2023-01-26T10:46:59.186" v="828" actId="478"/>
          <ac:grpSpMkLst>
            <pc:docMk/>
            <pc:sldMk cId="3078872076" sldId="727"/>
            <ac:grpSpMk id="69" creationId="{CEE99DDA-06BE-0241-425E-ED846B73F79D}"/>
          </ac:grpSpMkLst>
        </pc:grpChg>
        <pc:grpChg chg="add mod">
          <ac:chgData name="Froduald Kabanza" userId="edf393d0-642b-4b9e-8c75-f62133241689" providerId="ADAL" clId="{5850058F-D60C-40F2-BDAC-587A7FE305E2}" dt="2023-01-26T11:19:56.313" v="1553" actId="1076"/>
          <ac:grpSpMkLst>
            <pc:docMk/>
            <pc:sldMk cId="3078872076" sldId="727"/>
            <ac:grpSpMk id="26652" creationId="{68318928-7645-9215-DFF1-70BE1C901254}"/>
          </ac:grpSpMkLst>
        </pc:grpChg>
        <pc:graphicFrameChg chg="del">
          <ac:chgData name="Froduald Kabanza" userId="edf393d0-642b-4b9e-8c75-f62133241689" providerId="ADAL" clId="{5850058F-D60C-40F2-BDAC-587A7FE305E2}" dt="2023-01-26T10:47:33.782" v="834" actId="478"/>
          <ac:graphicFrameMkLst>
            <pc:docMk/>
            <pc:sldMk cId="3078872076" sldId="727"/>
            <ac:graphicFrameMk id="26" creationId="{427F152F-3D7F-3C33-D62E-8C709E34CDA9}"/>
          </ac:graphicFrameMkLst>
        </pc:graphicFrameChg>
        <pc:picChg chg="mod">
          <ac:chgData name="Froduald Kabanza" userId="edf393d0-642b-4b9e-8c75-f62133241689" providerId="ADAL" clId="{5850058F-D60C-40F2-BDAC-587A7FE305E2}" dt="2023-01-26T10:46:29.845" v="816" actId="164"/>
          <ac:picMkLst>
            <pc:docMk/>
            <pc:sldMk cId="3078872076" sldId="727"/>
            <ac:picMk id="2" creationId="{430D1B60-6765-73AA-C7F3-0D040A9438F4}"/>
          </ac:picMkLst>
        </pc:picChg>
        <pc:picChg chg="mod topLvl">
          <ac:chgData name="Froduald Kabanza" userId="edf393d0-642b-4b9e-8c75-f62133241689" providerId="ADAL" clId="{5850058F-D60C-40F2-BDAC-587A7FE305E2}" dt="2023-01-26T10:52:55.856" v="878" actId="1076"/>
          <ac:picMkLst>
            <pc:docMk/>
            <pc:sldMk cId="3078872076" sldId="727"/>
            <ac:picMk id="32" creationId="{C0574A25-73F4-4638-BB77-05D266B61EC0}"/>
          </ac:picMkLst>
        </pc:picChg>
        <pc:picChg chg="add del mod">
          <ac:chgData name="Froduald Kabanza" userId="edf393d0-642b-4b9e-8c75-f62133241689" providerId="ADAL" clId="{5850058F-D60C-40F2-BDAC-587A7FE305E2}" dt="2023-01-26T10:55:19.639" v="921" actId="478"/>
          <ac:picMkLst>
            <pc:docMk/>
            <pc:sldMk cId="3078872076" sldId="727"/>
            <ac:picMk id="77" creationId="{E1B769B1-DFE6-D8D6-2391-5E5A4B875FA1}"/>
          </ac:picMkLst>
        </pc:picChg>
        <pc:picChg chg="add mod">
          <ac:chgData name="Froduald Kabanza" userId="edf393d0-642b-4b9e-8c75-f62133241689" providerId="ADAL" clId="{5850058F-D60C-40F2-BDAC-587A7FE305E2}" dt="2023-01-26T10:57:04.514" v="937" actId="164"/>
          <ac:picMkLst>
            <pc:docMk/>
            <pc:sldMk cId="3078872076" sldId="727"/>
            <ac:picMk id="88" creationId="{A7A03AAA-2AF3-6FBA-646E-33DFE08ED16A}"/>
          </ac:picMkLst>
        </pc:picChg>
        <pc:picChg chg="add mod ord">
          <ac:chgData name="Froduald Kabanza" userId="edf393d0-642b-4b9e-8c75-f62133241689" providerId="ADAL" clId="{5850058F-D60C-40F2-BDAC-587A7FE305E2}" dt="2023-01-26T11:19:59.546" v="1554" actId="1076"/>
          <ac:picMkLst>
            <pc:docMk/>
            <pc:sldMk cId="3078872076" sldId="727"/>
            <ac:picMk id="26653" creationId="{F676EEFF-1C32-8A52-0C3D-320B1C4F910C}"/>
          </ac:picMkLst>
        </pc:picChg>
        <pc:cxnChg chg="mod topLvl">
          <ac:chgData name="Froduald Kabanza" userId="edf393d0-642b-4b9e-8c75-f62133241689" providerId="ADAL" clId="{5850058F-D60C-40F2-BDAC-587A7FE305E2}" dt="2023-01-26T11:19:33.745" v="1548" actId="14100"/>
          <ac:cxnSpMkLst>
            <pc:docMk/>
            <pc:sldMk cId="3078872076" sldId="727"/>
            <ac:cxnSpMk id="15" creationId="{38E65F93-0D20-4ADB-BC04-B8E381E8C298}"/>
          </ac:cxnSpMkLst>
        </pc:cxnChg>
        <pc:cxnChg chg="del">
          <ac:chgData name="Froduald Kabanza" userId="edf393d0-642b-4b9e-8c75-f62133241689" providerId="ADAL" clId="{5850058F-D60C-40F2-BDAC-587A7FE305E2}" dt="2023-01-26T10:44:26.283" v="786" actId="478"/>
          <ac:cxnSpMkLst>
            <pc:docMk/>
            <pc:sldMk cId="3078872076" sldId="727"/>
            <ac:cxnSpMk id="34" creationId="{5D11A8C1-3EA4-72D5-23FA-63CCE18CD48D}"/>
          </ac:cxnSpMkLst>
        </pc:cxnChg>
        <pc:cxnChg chg="mod topLvl">
          <ac:chgData name="Froduald Kabanza" userId="edf393d0-642b-4b9e-8c75-f62133241689" providerId="ADAL" clId="{5850058F-D60C-40F2-BDAC-587A7FE305E2}" dt="2023-01-26T10:52:42.225" v="876" actId="14100"/>
          <ac:cxnSpMkLst>
            <pc:docMk/>
            <pc:sldMk cId="3078872076" sldId="727"/>
            <ac:cxnSpMk id="35" creationId="{2A6992B8-27F9-65C9-B343-A5F73E9FEB81}"/>
          </ac:cxnSpMkLst>
        </pc:cxnChg>
        <pc:cxnChg chg="mod topLvl">
          <ac:chgData name="Froduald Kabanza" userId="edf393d0-642b-4b9e-8c75-f62133241689" providerId="ADAL" clId="{5850058F-D60C-40F2-BDAC-587A7FE305E2}" dt="2023-01-26T11:19:28.728" v="1547" actId="14100"/>
          <ac:cxnSpMkLst>
            <pc:docMk/>
            <pc:sldMk cId="3078872076" sldId="727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05:26.103" v="1115" actId="255"/>
        <pc:sldMkLst>
          <pc:docMk/>
          <pc:sldMk cId="2098527048" sldId="728"/>
        </pc:sldMkLst>
        <pc:spChg chg="add mod">
          <ac:chgData name="Froduald Kabanza" userId="edf393d0-642b-4b9e-8c75-f62133241689" providerId="ADAL" clId="{5850058F-D60C-40F2-BDAC-587A7FE305E2}" dt="2023-01-26T11:05:26.103" v="1115" actId="255"/>
          <ac:spMkLst>
            <pc:docMk/>
            <pc:sldMk cId="2098527048" sldId="728"/>
            <ac:spMk id="5" creationId="{7BE134E7-CA3E-6F01-9470-92A9E2703EA3}"/>
          </ac:spMkLst>
        </pc:spChg>
        <pc:grpChg chg="del">
          <ac:chgData name="Froduald Kabanza" userId="edf393d0-642b-4b9e-8c75-f62133241689" providerId="ADAL" clId="{5850058F-D60C-40F2-BDAC-587A7FE305E2}" dt="2023-01-26T10:59:49.807" v="940" actId="478"/>
          <ac:grpSpMkLst>
            <pc:docMk/>
            <pc:sldMk cId="2098527048" sldId="728"/>
            <ac:grpSpMk id="26652" creationId="{68318928-7645-9215-DFF1-70BE1C901254}"/>
          </ac:grpSpMkLst>
        </pc:grpChg>
      </pc:sldChg>
      <pc:sldChg chg="addSp delSp modSp add mod modAnim">
        <pc:chgData name="Froduald Kabanza" userId="edf393d0-642b-4b9e-8c75-f62133241689" providerId="ADAL" clId="{5850058F-D60C-40F2-BDAC-587A7FE305E2}" dt="2023-01-26T11:34:19.835" v="1945" actId="1076"/>
        <pc:sldMkLst>
          <pc:docMk/>
          <pc:sldMk cId="3379031856" sldId="729"/>
        </pc:sldMkLst>
        <pc:spChg chg="mod">
          <ac:chgData name="Froduald Kabanza" userId="edf393d0-642b-4b9e-8c75-f62133241689" providerId="ADAL" clId="{5850058F-D60C-40F2-BDAC-587A7FE305E2}" dt="2023-01-26T11:34:15.658" v="1944" actId="1076"/>
          <ac:spMkLst>
            <pc:docMk/>
            <pc:sldMk cId="3379031856" sldId="729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5850058F-D60C-40F2-BDAC-587A7FE305E2}" dt="2023-01-26T11:28:51.255" v="1913" actId="20577"/>
          <ac:spMkLst>
            <pc:docMk/>
            <pc:sldMk cId="3379031856" sldId="729"/>
            <ac:spMk id="5" creationId="{11BE23B8-4B8D-CCC1-D939-5D1D5EF51A16}"/>
          </ac:spMkLst>
        </pc:spChg>
        <pc:spChg chg="mod">
          <ac:chgData name="Froduald Kabanza" userId="edf393d0-642b-4b9e-8c75-f62133241689" providerId="ADAL" clId="{5850058F-D60C-40F2-BDAC-587A7FE305E2}" dt="2023-01-26T11:23:00.249" v="1707" actId="14100"/>
          <ac:spMkLst>
            <pc:docMk/>
            <pc:sldMk cId="3379031856" sldId="729"/>
            <ac:spMk id="7" creationId="{1B896644-0B1C-DA9E-92D4-8B86B556081A}"/>
          </ac:spMkLst>
        </pc:spChg>
        <pc:spChg chg="add mod">
          <ac:chgData name="Froduald Kabanza" userId="edf393d0-642b-4b9e-8c75-f62133241689" providerId="ADAL" clId="{5850058F-D60C-40F2-BDAC-587A7FE305E2}" dt="2023-01-26T11:23:27.176" v="1714" actId="1076"/>
          <ac:spMkLst>
            <pc:docMk/>
            <pc:sldMk cId="3379031856" sldId="729"/>
            <ac:spMk id="11" creationId="{C7845C9E-F287-EBE0-359B-70D0C7CC8B36}"/>
          </ac:spMkLst>
        </pc:spChg>
        <pc:spChg chg="add mod">
          <ac:chgData name="Froduald Kabanza" userId="edf393d0-642b-4b9e-8c75-f62133241689" providerId="ADAL" clId="{5850058F-D60C-40F2-BDAC-587A7FE305E2}" dt="2023-01-26T11:34:19.835" v="1945" actId="1076"/>
          <ac:spMkLst>
            <pc:docMk/>
            <pc:sldMk cId="3379031856" sldId="729"/>
            <ac:spMk id="24" creationId="{D2249D1C-36EC-92FA-E160-DCE44C74DFD1}"/>
          </ac:spMkLst>
        </pc:spChg>
        <pc:spChg chg="add mod">
          <ac:chgData name="Froduald Kabanza" userId="edf393d0-642b-4b9e-8c75-f62133241689" providerId="ADAL" clId="{5850058F-D60C-40F2-BDAC-587A7FE305E2}" dt="2023-01-26T11:28:13.415" v="1891" actId="1076"/>
          <ac:spMkLst>
            <pc:docMk/>
            <pc:sldMk cId="3379031856" sldId="729"/>
            <ac:spMk id="43" creationId="{07AFF3C1-BE37-8063-30CC-782DBE05B022}"/>
          </ac:spMkLst>
        </pc:spChg>
        <pc:grpChg chg="del">
          <ac:chgData name="Froduald Kabanza" userId="edf393d0-642b-4b9e-8c75-f62133241689" providerId="ADAL" clId="{5850058F-D60C-40F2-BDAC-587A7FE305E2}" dt="2023-01-26T11:07:53.501" v="1117" actId="478"/>
          <ac:grpSpMkLst>
            <pc:docMk/>
            <pc:sldMk cId="3379031856" sldId="729"/>
            <ac:grpSpMk id="26652" creationId="{68318928-7645-9215-DFF1-70BE1C901254}"/>
          </ac:grpSpMkLst>
        </pc:grpChg>
        <pc:picChg chg="add mod">
          <ac:chgData name="Froduald Kabanza" userId="edf393d0-642b-4b9e-8c75-f62133241689" providerId="ADAL" clId="{5850058F-D60C-40F2-BDAC-587A7FE305E2}" dt="2023-01-26T11:23:27.176" v="1714" actId="1076"/>
          <ac:picMkLst>
            <pc:docMk/>
            <pc:sldMk cId="3379031856" sldId="729"/>
            <ac:picMk id="10" creationId="{71B85808-C265-E51B-377A-1BC7A0516EF0}"/>
          </ac:picMkLst>
        </pc:picChg>
        <pc:picChg chg="add mod">
          <ac:chgData name="Froduald Kabanza" userId="edf393d0-642b-4b9e-8c75-f62133241689" providerId="ADAL" clId="{5850058F-D60C-40F2-BDAC-587A7FE305E2}" dt="2023-01-26T11:28:21.160" v="1894" actId="1076"/>
          <ac:picMkLst>
            <pc:docMk/>
            <pc:sldMk cId="3379031856" sldId="729"/>
            <ac:picMk id="23" creationId="{8CF1ACC2-73EE-8CC4-A6CF-9613574199E6}"/>
          </ac:picMkLst>
        </pc:picChg>
        <pc:picChg chg="add del mod">
          <ac:chgData name="Froduald Kabanza" userId="edf393d0-642b-4b9e-8c75-f62133241689" providerId="ADAL" clId="{5850058F-D60C-40F2-BDAC-587A7FE305E2}" dt="2023-01-26T11:18:42.418" v="1541" actId="478"/>
          <ac:picMkLst>
            <pc:docMk/>
            <pc:sldMk cId="3379031856" sldId="729"/>
            <ac:picMk id="26" creationId="{4508BF74-7847-8926-506B-CA07DD851799}"/>
          </ac:picMkLst>
        </pc:picChg>
        <pc:picChg chg="add mod">
          <ac:chgData name="Froduald Kabanza" userId="edf393d0-642b-4b9e-8c75-f62133241689" providerId="ADAL" clId="{5850058F-D60C-40F2-BDAC-587A7FE305E2}" dt="2023-01-26T11:28:18.864" v="1893" actId="1076"/>
          <ac:picMkLst>
            <pc:docMk/>
            <pc:sldMk cId="3379031856" sldId="729"/>
            <ac:picMk id="28" creationId="{5CB01565-7D5C-66D0-79FF-50C8A1DE7F24}"/>
          </ac:picMkLst>
        </pc:picChg>
        <pc:picChg chg="add mod">
          <ac:chgData name="Froduald Kabanza" userId="edf393d0-642b-4b9e-8c75-f62133241689" providerId="ADAL" clId="{5850058F-D60C-40F2-BDAC-587A7FE305E2}" dt="2023-01-26T11:28:22.447" v="1895" actId="1076"/>
          <ac:picMkLst>
            <pc:docMk/>
            <pc:sldMk cId="3379031856" sldId="729"/>
            <ac:picMk id="36" creationId="{3F6C21D5-714B-1B94-158E-C867976685CE}"/>
          </ac:picMkLst>
        </pc:picChg>
        <pc:picChg chg="add mod">
          <ac:chgData name="Froduald Kabanza" userId="edf393d0-642b-4b9e-8c75-f62133241689" providerId="ADAL" clId="{5850058F-D60C-40F2-BDAC-587A7FE305E2}" dt="2023-01-26T11:28:25.152" v="1896" actId="1076"/>
          <ac:picMkLst>
            <pc:docMk/>
            <pc:sldMk cId="3379031856" sldId="729"/>
            <ac:picMk id="46" creationId="{D579DB9C-7E73-C8C8-4189-16B60F394B2D}"/>
          </ac:picMkLst>
        </pc:picChg>
        <pc:cxnChg chg="mod">
          <ac:chgData name="Froduald Kabanza" userId="edf393d0-642b-4b9e-8c75-f62133241689" providerId="ADAL" clId="{5850058F-D60C-40F2-BDAC-587A7FE305E2}" dt="2023-01-26T11:23:12.065" v="1709" actId="14100"/>
          <ac:cxnSpMkLst>
            <pc:docMk/>
            <pc:sldMk cId="3379031856" sldId="729"/>
            <ac:cxnSpMk id="15" creationId="{38E65F93-0D20-4ADB-BC04-B8E381E8C298}"/>
          </ac:cxnSpMkLst>
        </pc:cxnChg>
        <pc:cxnChg chg="add del">
          <ac:chgData name="Froduald Kabanza" userId="edf393d0-642b-4b9e-8c75-f62133241689" providerId="ADAL" clId="{5850058F-D60C-40F2-BDAC-587A7FE305E2}" dt="2023-01-26T11:26:00.048" v="1837" actId="11529"/>
          <ac:cxnSpMkLst>
            <pc:docMk/>
            <pc:sldMk cId="3379031856" sldId="729"/>
            <ac:cxnSpMk id="38" creationId="{1BA92884-ABF5-F2BF-B9AC-DB07802273E2}"/>
          </ac:cxnSpMkLst>
        </pc:cxnChg>
        <pc:cxnChg chg="add del">
          <ac:chgData name="Froduald Kabanza" userId="edf393d0-642b-4b9e-8c75-f62133241689" providerId="ADAL" clId="{5850058F-D60C-40F2-BDAC-587A7FE305E2}" dt="2023-01-26T11:26:09.319" v="1839" actId="478"/>
          <ac:cxnSpMkLst>
            <pc:docMk/>
            <pc:sldMk cId="3379031856" sldId="729"/>
            <ac:cxnSpMk id="40" creationId="{501196BE-1E41-D89F-980C-771E6C1DD6A0}"/>
          </ac:cxnSpMkLst>
        </pc:cxnChg>
        <pc:cxnChg chg="add mod">
          <ac:chgData name="Froduald Kabanza" userId="edf393d0-642b-4b9e-8c75-f62133241689" providerId="ADAL" clId="{5850058F-D60C-40F2-BDAC-587A7FE305E2}" dt="2023-01-26T11:28:15.391" v="1892" actId="1076"/>
          <ac:cxnSpMkLst>
            <pc:docMk/>
            <pc:sldMk cId="3379031856" sldId="729"/>
            <ac:cxnSpMk id="42" creationId="{F480D2F7-58E8-5B08-084D-D4B4559E1F8B}"/>
          </ac:cxnSpMkLst>
        </pc:cxnChg>
        <pc:cxnChg chg="mod">
          <ac:chgData name="Froduald Kabanza" userId="edf393d0-642b-4b9e-8c75-f62133241689" providerId="ADAL" clId="{5850058F-D60C-40F2-BDAC-587A7FE305E2}" dt="2023-01-26T11:23:07.329" v="1708" actId="14100"/>
          <ac:cxnSpMkLst>
            <pc:docMk/>
            <pc:sldMk cId="3379031856" sldId="729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57:29.693" v="3508" actId="20577"/>
        <pc:sldMkLst>
          <pc:docMk/>
          <pc:sldMk cId="1674020406" sldId="730"/>
        </pc:sldMkLst>
        <pc:spChg chg="add mod">
          <ac:chgData name="Froduald Kabanza" userId="edf393d0-642b-4b9e-8c75-f62133241689" providerId="ADAL" clId="{5850058F-D60C-40F2-BDAC-587A7FE305E2}" dt="2023-01-26T11:39:14.168" v="2002" actId="1076"/>
          <ac:spMkLst>
            <pc:docMk/>
            <pc:sldMk cId="1674020406" sldId="730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36:45.268" v="1981" actId="20577"/>
          <ac:spMkLst>
            <pc:docMk/>
            <pc:sldMk cId="1674020406" sldId="730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5850058F-D60C-40F2-BDAC-587A7FE305E2}" dt="2023-01-26T11:38:35.255" v="1994" actId="1076"/>
          <ac:spMkLst>
            <pc:docMk/>
            <pc:sldMk cId="1674020406" sldId="730"/>
            <ac:spMk id="26654" creationId="{133D3FA2-6ABD-1CD8-B4E9-8BCE8DBE6502}"/>
          </ac:spMkLst>
        </pc:spChg>
        <pc:grpChg chg="del">
          <ac:chgData name="Froduald Kabanza" userId="edf393d0-642b-4b9e-8c75-f62133241689" providerId="ADAL" clId="{5850058F-D60C-40F2-BDAC-587A7FE305E2}" dt="2023-01-26T11:36:48.421" v="1982" actId="478"/>
          <ac:grpSpMkLst>
            <pc:docMk/>
            <pc:sldMk cId="1674020406" sldId="730"/>
            <ac:grpSpMk id="26652" creationId="{68318928-7645-9215-DFF1-70BE1C901254}"/>
          </ac:grpSpMkLst>
        </pc:grpChg>
        <pc:picChg chg="add del">
          <ac:chgData name="Froduald Kabanza" userId="edf393d0-642b-4b9e-8c75-f62133241689" providerId="ADAL" clId="{5850058F-D60C-40F2-BDAC-587A7FE305E2}" dt="2023-01-26T11:37:17.951" v="1984" actId="478"/>
          <ac:picMkLst>
            <pc:docMk/>
            <pc:sldMk cId="1674020406" sldId="730"/>
            <ac:picMk id="9" creationId="{7FE076E6-9241-C381-A369-414DBD6A78EA}"/>
          </ac:picMkLst>
        </pc:picChg>
        <pc:picChg chg="add del">
          <ac:chgData name="Froduald Kabanza" userId="edf393d0-642b-4b9e-8c75-f62133241689" providerId="ADAL" clId="{5850058F-D60C-40F2-BDAC-587A7FE305E2}" dt="2023-01-26T11:37:47.808" v="1986" actId="478"/>
          <ac:picMkLst>
            <pc:docMk/>
            <pc:sldMk cId="1674020406" sldId="730"/>
            <ac:picMk id="11" creationId="{642FA9E4-BCA8-9983-A184-C1EA088F5430}"/>
          </ac:picMkLst>
        </pc:picChg>
        <pc:picChg chg="add mod">
          <ac:chgData name="Froduald Kabanza" userId="edf393d0-642b-4b9e-8c75-f62133241689" providerId="ADAL" clId="{5850058F-D60C-40F2-BDAC-587A7FE305E2}" dt="2023-01-26T11:39:02.854" v="1999" actId="1076"/>
          <ac:picMkLst>
            <pc:docMk/>
            <pc:sldMk cId="1674020406" sldId="730"/>
            <ac:picMk id="23" creationId="{437D92A8-A70E-1F83-2508-3F174AE24427}"/>
          </ac:picMkLst>
        </pc:picChg>
        <pc:picChg chg="mod">
          <ac:chgData name="Froduald Kabanza" userId="edf393d0-642b-4b9e-8c75-f62133241689" providerId="ADAL" clId="{5850058F-D60C-40F2-BDAC-587A7FE305E2}" dt="2023-01-26T11:38:37.807" v="1995" actId="1076"/>
          <ac:picMkLst>
            <pc:docMk/>
            <pc:sldMk cId="1674020406" sldId="730"/>
            <ac:picMk id="26653" creationId="{F676EEFF-1C32-8A52-0C3D-320B1C4F910C}"/>
          </ac:picMkLst>
        </pc:picChg>
      </pc:sldChg>
      <pc:sldChg chg="modSp add del mod">
        <pc:chgData name="Froduald Kabanza" userId="edf393d0-642b-4b9e-8c75-f62133241689" providerId="ADAL" clId="{5850058F-D60C-40F2-BDAC-587A7FE305E2}" dt="2023-01-26T11:36:26.927" v="1963" actId="2696"/>
        <pc:sldMkLst>
          <pc:docMk/>
          <pc:sldMk cId="3493663166" sldId="730"/>
        </pc:sldMkLst>
        <pc:spChg chg="mod">
          <ac:chgData name="Froduald Kabanza" userId="edf393d0-642b-4b9e-8c75-f62133241689" providerId="ADAL" clId="{5850058F-D60C-40F2-BDAC-587A7FE305E2}" dt="2023-01-26T11:36:12.481" v="1962" actId="20577"/>
          <ac:spMkLst>
            <pc:docMk/>
            <pc:sldMk cId="3493663166" sldId="730"/>
            <ac:spMk id="26625" creationId="{00000000-0000-0000-0000-000000000000}"/>
          </ac:spMkLst>
        </pc:spChg>
      </pc:sldChg>
      <pc:sldChg chg="addSp delSp modSp add mod modNotesTx">
        <pc:chgData name="Froduald Kabanza" userId="edf393d0-642b-4b9e-8c75-f62133241689" providerId="ADAL" clId="{5850058F-D60C-40F2-BDAC-587A7FE305E2}" dt="2023-01-26T12:14:05.015" v="4280" actId="1076"/>
        <pc:sldMkLst>
          <pc:docMk/>
          <pc:sldMk cId="704094155" sldId="731"/>
        </pc:sldMkLst>
        <pc:spChg chg="add del mod">
          <ac:chgData name="Froduald Kabanza" userId="edf393d0-642b-4b9e-8c75-f62133241689" providerId="ADAL" clId="{5850058F-D60C-40F2-BDAC-587A7FE305E2}" dt="2023-01-26T12:11:01.522" v="4181" actId="478"/>
          <ac:spMkLst>
            <pc:docMk/>
            <pc:sldMk cId="704094155" sldId="731"/>
            <ac:spMk id="5" creationId="{E6461331-94B8-E9EB-04CC-75E57DD8DE7B}"/>
          </ac:spMkLst>
        </pc:spChg>
        <pc:spChg chg="add mod">
          <ac:chgData name="Froduald Kabanza" userId="edf393d0-642b-4b9e-8c75-f62133241689" providerId="ADAL" clId="{5850058F-D60C-40F2-BDAC-587A7FE305E2}" dt="2023-01-26T12:14:05.015" v="4280" actId="1076"/>
          <ac:spMkLst>
            <pc:docMk/>
            <pc:sldMk cId="704094155" sldId="731"/>
            <ac:spMk id="11" creationId="{3847FC38-0E01-0F35-BE43-6C855F9F2364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58:44.510" v="3524" actId="20577"/>
          <ac:spMkLst>
            <pc:docMk/>
            <pc:sldMk cId="704094155" sldId="731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6654" creationId="{133D3FA2-6ABD-1CD8-B4E9-8BCE8DBE6502}"/>
          </ac:spMkLst>
        </pc:spChg>
        <pc:picChg chg="add mod">
          <ac:chgData name="Froduald Kabanza" userId="edf393d0-642b-4b9e-8c75-f62133241689" providerId="ADAL" clId="{5850058F-D60C-40F2-BDAC-587A7FE305E2}" dt="2023-01-26T12:11:34.866" v="4188" actId="1076"/>
          <ac:picMkLst>
            <pc:docMk/>
            <pc:sldMk cId="704094155" sldId="731"/>
            <ac:picMk id="10" creationId="{C6F4478F-73E9-D3DB-50CF-E029CD29D715}"/>
          </ac:picMkLst>
        </pc:picChg>
        <pc:picChg chg="del">
          <ac:chgData name="Froduald Kabanza" userId="edf393d0-642b-4b9e-8c75-f62133241689" providerId="ADAL" clId="{5850058F-D60C-40F2-BDAC-587A7FE305E2}" dt="2023-01-26T12:04:29.027" v="3525" actId="478"/>
          <ac:picMkLst>
            <pc:docMk/>
            <pc:sldMk cId="704094155" sldId="731"/>
            <ac:picMk id="23" creationId="{437D92A8-A70E-1F83-2508-3F174AE24427}"/>
          </ac:picMkLst>
        </pc:picChg>
        <pc:picChg chg="del">
          <ac:chgData name="Froduald Kabanza" userId="edf393d0-642b-4b9e-8c75-f62133241689" providerId="ADAL" clId="{5850058F-D60C-40F2-BDAC-587A7FE305E2}" dt="2023-01-26T12:04:33.820" v="3526" actId="478"/>
          <ac:picMkLst>
            <pc:docMk/>
            <pc:sldMk cId="704094155" sldId="731"/>
            <ac:picMk id="26653" creationId="{F676EEFF-1C32-8A52-0C3D-320B1C4F910C}"/>
          </ac:picMkLst>
        </pc:picChg>
      </pc:sldChg>
      <pc:sldChg chg="modSp add mod ord">
        <pc:chgData name="Froduald Kabanza" userId="edf393d0-642b-4b9e-8c75-f62133241689" providerId="ADAL" clId="{5850058F-D60C-40F2-BDAC-587A7FE305E2}" dt="2023-01-26T12:10:58.100" v="4180"/>
        <pc:sldMkLst>
          <pc:docMk/>
          <pc:sldMk cId="24279273" sldId="732"/>
        </pc:sldMkLst>
        <pc:spChg chg="mod">
          <ac:chgData name="Froduald Kabanza" userId="edf393d0-642b-4b9e-8c75-f62133241689" providerId="ADAL" clId="{5850058F-D60C-40F2-BDAC-587A7FE305E2}" dt="2023-01-26T12:10:53.460" v="4178" actId="20577"/>
          <ac:spMkLst>
            <pc:docMk/>
            <pc:sldMk cId="24279273" sldId="732"/>
            <ac:spMk id="5" creationId="{E6461331-94B8-E9EB-04CC-75E57DD8DE7B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732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https://medium.com/@thechrisyoon/deriving-policy-gradients-and-implementing-reinforce-f887949bd63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9619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L’algorithme</a:t>
            </a:r>
            <a:r>
              <a:rPr lang="en-CA" dirty="0"/>
              <a:t> Reinforce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vient</a:t>
            </a:r>
            <a:r>
              <a:rPr lang="en-CA" dirty="0"/>
              <a:t> de </a:t>
            </a:r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n’est</a:t>
            </a:r>
            <a:r>
              <a:rPr lang="en-CA" dirty="0"/>
              <a:t> pas stable. Trop de variance. Il met du temps à </a:t>
            </a:r>
            <a:r>
              <a:rPr lang="en-CA" dirty="0" err="1"/>
              <a:t>converger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Intuitivement</a:t>
            </a:r>
            <a:r>
              <a:rPr lang="en-CA" dirty="0"/>
              <a:t>, il </a:t>
            </a:r>
            <a:r>
              <a:rPr lang="en-CA" dirty="0" err="1"/>
              <a:t>ça</a:t>
            </a:r>
            <a:r>
              <a:rPr lang="en-CA" dirty="0"/>
              <a:t> </a:t>
            </a:r>
            <a:r>
              <a:rPr lang="en-CA" dirty="0" err="1"/>
              <a:t>prend</a:t>
            </a:r>
            <a:r>
              <a:rPr lang="en-CA" dirty="0"/>
              <a:t> </a:t>
            </a:r>
            <a:r>
              <a:rPr lang="en-CA" dirty="0" err="1"/>
              <a:t>énormément</a:t>
            </a:r>
            <a:r>
              <a:rPr lang="en-CA" dirty="0"/>
              <a:t> </a:t>
            </a:r>
            <a:r>
              <a:rPr lang="en-CA" dirty="0" err="1"/>
              <a:t>d’experiences</a:t>
            </a:r>
            <a:r>
              <a:rPr lang="en-CA" dirty="0"/>
              <a:t> pour que G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vraiment</a:t>
            </a:r>
            <a:r>
              <a:rPr lang="en-CA" dirty="0"/>
              <a:t> la  recompense </a:t>
            </a:r>
            <a:r>
              <a:rPr lang="en-CA" dirty="0" err="1"/>
              <a:t>commulée</a:t>
            </a:r>
            <a:r>
              <a:rPr lang="en-CA" dirty="0"/>
              <a:t> (la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). </a:t>
            </a:r>
            <a:r>
              <a:rPr lang="en-CA" dirty="0" err="1"/>
              <a:t>Ainsi</a:t>
            </a:r>
            <a:r>
              <a:rPr lang="en-CA" dirty="0"/>
              <a:t> on a </a:t>
            </a:r>
            <a:r>
              <a:rPr lang="en-CA" dirty="0" err="1"/>
              <a:t>souvent</a:t>
            </a:r>
            <a:r>
              <a:rPr lang="en-CA" dirty="0"/>
              <a:t> des </a:t>
            </a:r>
            <a:r>
              <a:rPr lang="en-CA" dirty="0" err="1"/>
              <a:t>états</a:t>
            </a:r>
            <a:r>
              <a:rPr lang="en-CA" dirty="0"/>
              <a:t> </a:t>
            </a:r>
            <a:r>
              <a:rPr lang="en-CA" dirty="0" err="1"/>
              <a:t>similaires</a:t>
            </a:r>
            <a:r>
              <a:rPr lang="en-CA" dirty="0"/>
              <a:t> qui </a:t>
            </a:r>
            <a:r>
              <a:rPr lang="en-CA" dirty="0" err="1"/>
              <a:t>ont</a:t>
            </a:r>
            <a:r>
              <a:rPr lang="en-CA" dirty="0"/>
              <a:t> des recompenses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lorsqu’on</a:t>
            </a:r>
            <a:r>
              <a:rPr lang="en-CA" dirty="0"/>
              <a:t> </a:t>
            </a:r>
            <a:r>
              <a:rPr lang="en-CA" dirty="0" err="1"/>
              <a:t>n’a</a:t>
            </a:r>
            <a:r>
              <a:rPr lang="en-CA" dirty="0"/>
              <a:t> pas encore </a:t>
            </a:r>
            <a:r>
              <a:rPr lang="en-CA" dirty="0" err="1"/>
              <a:t>accumulé</a:t>
            </a:r>
            <a:r>
              <a:rPr lang="en-CA" dirty="0"/>
              <a:t> </a:t>
            </a:r>
            <a:r>
              <a:rPr lang="en-CA" dirty="0" err="1"/>
              <a:t>suffisament</a:t>
            </a:r>
            <a:r>
              <a:rPr lang="en-CA" dirty="0"/>
              <a:t> </a:t>
            </a:r>
            <a:r>
              <a:rPr lang="en-CA" dirty="0" err="1"/>
              <a:t>d’échantillons</a:t>
            </a:r>
            <a:r>
              <a:rPr lang="en-CA" dirty="0"/>
              <a:t> (des millions, </a:t>
            </a:r>
            <a:r>
              <a:rPr lang="en-CA" dirty="0" err="1"/>
              <a:t>voire</a:t>
            </a:r>
            <a:r>
              <a:rPr lang="en-CA" dirty="0"/>
              <a:t> des milliards).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Pour stabiliser, on </a:t>
            </a:r>
            <a:r>
              <a:rPr lang="en-CA" dirty="0" err="1"/>
              <a:t>ajoute</a:t>
            </a:r>
            <a:r>
              <a:rPr lang="en-CA" dirty="0"/>
              <a:t> un baseline…. </a:t>
            </a:r>
            <a:r>
              <a:rPr lang="en-CA" dirty="0" err="1"/>
              <a:t>L’idée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de base </a:t>
            </a:r>
            <a:r>
              <a:rPr lang="en-CA" dirty="0" err="1"/>
              <a:t>est</a:t>
            </a:r>
            <a:r>
              <a:rPr lang="en-CA" dirty="0"/>
              <a:t> de </a:t>
            </a:r>
            <a:r>
              <a:rPr lang="en-CA" dirty="0" err="1"/>
              <a:t>corriger</a:t>
            </a:r>
            <a:r>
              <a:rPr lang="en-CA" dirty="0"/>
              <a:t> la recompense </a:t>
            </a:r>
            <a:r>
              <a:rPr lang="en-CA" dirty="0" err="1"/>
              <a:t>cummulée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estimée</a:t>
            </a:r>
            <a:r>
              <a:rPr lang="en-CA" dirty="0"/>
              <a:t> (le baseline).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Intuititement</a:t>
            </a:r>
            <a:r>
              <a:rPr lang="en-CA" dirty="0"/>
              <a:t>, </a:t>
            </a:r>
            <a:r>
              <a:rPr lang="en-CA" dirty="0" err="1"/>
              <a:t>rendant</a:t>
            </a:r>
            <a:r>
              <a:rPr lang="en-CA" dirty="0"/>
              <a:t> le reward </a:t>
            </a:r>
            <a:r>
              <a:rPr lang="en-CA" dirty="0" err="1"/>
              <a:t>cumulé</a:t>
            </a:r>
            <a:r>
              <a:rPr lang="en-CA" dirty="0"/>
              <a:t> plus petit, </a:t>
            </a:r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rendra</a:t>
            </a:r>
            <a:r>
              <a:rPr lang="en-CA" dirty="0"/>
              <a:t> les </a:t>
            </a:r>
            <a:r>
              <a:rPr lang="en-CA" dirty="0" err="1"/>
              <a:t>gradienst</a:t>
            </a:r>
            <a:r>
              <a:rPr lang="en-CA" dirty="0"/>
              <a:t> plus petits et </a:t>
            </a:r>
            <a:r>
              <a:rPr lang="en-CA" dirty="0" err="1"/>
              <a:t>donc</a:t>
            </a:r>
            <a:r>
              <a:rPr lang="en-CA" dirty="0"/>
              <a:t> plus stables.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Ici</a:t>
            </a:r>
            <a:r>
              <a:rPr lang="en-CA" dirty="0"/>
              <a:t>, on </a:t>
            </a:r>
            <a:r>
              <a:rPr lang="en-CA" dirty="0" err="1"/>
              <a:t>corrige</a:t>
            </a:r>
            <a:r>
              <a:rPr lang="en-CA" dirty="0"/>
              <a:t> par la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estimée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</a:t>
            </a:r>
            <a:r>
              <a:rPr lang="en-CA" dirty="0" err="1"/>
              <a:t>laquelle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même</a:t>
            </a:r>
            <a:r>
              <a:rPr lang="en-CA" dirty="0"/>
              <a:t> apprise. </a:t>
            </a:r>
            <a:r>
              <a:rPr lang="en-CA" dirty="0" err="1"/>
              <a:t>L’idée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que </a:t>
            </a:r>
            <a:r>
              <a:rPr lang="en-CA" dirty="0" err="1"/>
              <a:t>si</a:t>
            </a:r>
            <a:r>
              <a:rPr lang="en-CA" dirty="0"/>
              <a:t> on </a:t>
            </a:r>
            <a:r>
              <a:rPr lang="en-CA" dirty="0" err="1"/>
              <a:t>connait</a:t>
            </a:r>
            <a:r>
              <a:rPr lang="en-CA" dirty="0"/>
              <a:t> 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la difference entre la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cumulée</a:t>
            </a:r>
            <a:r>
              <a:rPr lang="en-CA" dirty="0"/>
              <a:t> (G) et 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vraiment</a:t>
            </a:r>
            <a:r>
              <a:rPr lang="en-CA" dirty="0"/>
              <a:t> la contribution de </a:t>
            </a:r>
            <a:r>
              <a:rPr lang="en-CA" dirty="0" err="1"/>
              <a:t>l’action</a:t>
            </a:r>
            <a:r>
              <a:rPr lang="en-CA" dirty="0"/>
              <a:t> dans le plan (petit delta). </a:t>
            </a:r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alors</a:t>
            </a:r>
            <a:r>
              <a:rPr lang="en-CA" dirty="0"/>
              <a:t> le </a:t>
            </a:r>
            <a:r>
              <a:rPr lang="en-CA" dirty="0" err="1"/>
              <a:t>poids</a:t>
            </a:r>
            <a:r>
              <a:rPr lang="en-CA" dirty="0"/>
              <a:t> du gradient (on </a:t>
            </a:r>
            <a:r>
              <a:rPr lang="en-CA" dirty="0" err="1"/>
              <a:t>multiplie</a:t>
            </a:r>
            <a:r>
              <a:rPr lang="en-CA" dirty="0"/>
              <a:t> delta avec le gradient).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508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4090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https://towardsdatascience.com/understanding-actor-critic-methods-931b97b6df3f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8771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https://smartlabai.medium.com/a-brief-overview-of-imitation-learning-8a8a75c44a9c </a:t>
            </a:r>
          </a:p>
          <a:p>
            <a:endParaRPr lang="en-US" dirty="0"/>
          </a:p>
          <a:p>
            <a:r>
              <a:rPr lang="en-US" dirty="0"/>
              <a:t>https://medium.com/incogito/openais-new-approach-for-one-shot-imitation-learning-a-sneak-peak-into-the-future-of-ai-efcdddca8e2e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https://arxiv.org/abs/1703.07326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7FC729A-1258-4987-98DE-46182DD0CB7F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Batch = Experience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 reseau Q </a:t>
            </a:r>
            <a:r>
              <a:rPr lang="en-CA" dirty="0" err="1"/>
              <a:t>est</a:t>
            </a:r>
            <a:r>
              <a:rPr lang="en-CA" dirty="0"/>
              <a:t> le reseau </a:t>
            </a:r>
            <a:r>
              <a:rPr lang="en-CA" dirty="0" err="1"/>
              <a:t>prédit</a:t>
            </a:r>
            <a:r>
              <a:rPr lang="en-CA" dirty="0"/>
              <a:t> (</a:t>
            </a:r>
            <a:r>
              <a:rPr lang="en-CA" dirty="0" err="1"/>
              <a:t>Prédicted</a:t>
            </a:r>
            <a:r>
              <a:rPr lang="en-CA" dirty="0"/>
              <a:t>).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lui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met à jour. On utilise Q-Target pour </a:t>
            </a:r>
            <a:r>
              <a:rPr lang="en-CA" dirty="0" err="1"/>
              <a:t>générer</a:t>
            </a:r>
            <a:r>
              <a:rPr lang="en-CA" dirty="0"/>
              <a:t> les </a:t>
            </a:r>
            <a:r>
              <a:rPr lang="en-CA" dirty="0" err="1"/>
              <a:t>expériences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8456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On utilise deux reseaux “</a:t>
            </a:r>
            <a:r>
              <a:rPr lang="en-CA" dirty="0" err="1"/>
              <a:t>identiques</a:t>
            </a:r>
            <a:r>
              <a:rPr lang="en-CA" dirty="0"/>
              <a:t>” (</a:t>
            </a:r>
            <a:r>
              <a:rPr lang="en-CA" dirty="0" err="1"/>
              <a:t>sauf</a:t>
            </a:r>
            <a:r>
              <a:rPr lang="en-CA" dirty="0"/>
              <a:t> pour les </a:t>
            </a:r>
            <a:r>
              <a:rPr lang="en-CA" dirty="0" err="1"/>
              <a:t>poids</a:t>
            </a:r>
            <a:r>
              <a:rPr lang="en-CA" dirty="0"/>
              <a:t>): </a:t>
            </a:r>
            <a:r>
              <a:rPr lang="en-CA" dirty="0" err="1"/>
              <a:t>Q_Target</a:t>
            </a:r>
            <a:r>
              <a:rPr lang="en-CA" dirty="0"/>
              <a:t> et Q. On </a:t>
            </a:r>
            <a:r>
              <a:rPr lang="en-CA" dirty="0" err="1"/>
              <a:t>entraine</a:t>
            </a:r>
            <a:r>
              <a:rPr lang="en-CA" dirty="0"/>
              <a:t> Q. Les experiences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générés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</a:t>
            </a:r>
            <a:r>
              <a:rPr lang="en-CA" dirty="0" err="1"/>
              <a:t>Q_Target</a:t>
            </a:r>
            <a:r>
              <a:rPr lang="en-CA" dirty="0"/>
              <a:t>. </a:t>
            </a:r>
            <a:r>
              <a:rPr lang="en-CA" dirty="0" err="1"/>
              <a:t>Q_Target</a:t>
            </a:r>
            <a:r>
              <a:rPr lang="en-CA" dirty="0"/>
              <a:t> </a:t>
            </a:r>
            <a:r>
              <a:rPr lang="en-CA" dirty="0" err="1"/>
              <a:t>reste</a:t>
            </a:r>
            <a:r>
              <a:rPr lang="en-CA" dirty="0"/>
              <a:t> fixe Durant </a:t>
            </a:r>
            <a:r>
              <a:rPr lang="en-CA" dirty="0" err="1"/>
              <a:t>l’entrainement</a:t>
            </a:r>
            <a:r>
              <a:rPr lang="en-CA" dirty="0"/>
              <a:t> de Q. On </a:t>
            </a:r>
            <a:r>
              <a:rPr lang="en-CA" dirty="0" err="1"/>
              <a:t>copie</a:t>
            </a:r>
            <a:r>
              <a:rPr lang="en-CA" dirty="0"/>
              <a:t> </a:t>
            </a:r>
            <a:r>
              <a:rPr lang="en-CA" dirty="0" err="1"/>
              <a:t>périodiquement</a:t>
            </a:r>
            <a:r>
              <a:rPr lang="en-CA" dirty="0"/>
              <a:t> Q dans </a:t>
            </a:r>
            <a:r>
              <a:rPr lang="en-CA" dirty="0" err="1"/>
              <a:t>Q_Target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 que </a:t>
            </a:r>
            <a:r>
              <a:rPr lang="en-CA" dirty="0" err="1"/>
              <a:t>l’idée</a:t>
            </a:r>
            <a:r>
              <a:rPr lang="en-CA" dirty="0"/>
              <a:t> intuitive,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5572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Note: Il y a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erreur</a:t>
            </a:r>
            <a:r>
              <a:rPr lang="en-CA" dirty="0"/>
              <a:t> dans la version sur ‘</a:t>
            </a:r>
            <a:r>
              <a:rPr lang="en-CA" dirty="0" err="1"/>
              <a:t>towardsdatascience</a:t>
            </a:r>
            <a:r>
              <a:rPr lang="en-CA" dirty="0"/>
              <a:t>’: </a:t>
            </a:r>
            <a:r>
              <a:rPr lang="en-CA" dirty="0" err="1"/>
              <a:t>ils</a:t>
            </a:r>
            <a:r>
              <a:rPr lang="en-CA" dirty="0"/>
              <a:t>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oublié</a:t>
            </a:r>
            <a:r>
              <a:rPr lang="en-CA" dirty="0"/>
              <a:t> le </a:t>
            </a:r>
            <a:r>
              <a:rPr lang="en-CA" dirty="0" err="1"/>
              <a:t>facteur</a:t>
            </a:r>
            <a:r>
              <a:rPr lang="en-CA" dirty="0"/>
              <a:t> </a:t>
            </a:r>
            <a:r>
              <a:rPr lang="en-CA" dirty="0" err="1"/>
              <a:t>d’escompte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 2: </a:t>
            </a:r>
            <a:r>
              <a:rPr lang="en-CA" dirty="0" err="1"/>
              <a:t>Remarquez</a:t>
            </a:r>
            <a:r>
              <a:rPr lang="en-CA" dirty="0"/>
              <a:t> bien comment la Loss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indirectement</a:t>
            </a:r>
            <a:r>
              <a:rPr lang="en-CA" dirty="0"/>
              <a:t> les </a:t>
            </a:r>
            <a:r>
              <a:rPr lang="en-CA" dirty="0" err="1"/>
              <a:t>mêmes</a:t>
            </a:r>
            <a:r>
              <a:rPr lang="en-CA" dirty="0"/>
              <a:t> ‘backups’ que </a:t>
            </a:r>
            <a:r>
              <a:rPr lang="en-CA" dirty="0" err="1"/>
              <a:t>l’équation</a:t>
            </a:r>
            <a:r>
              <a:rPr lang="en-CA" dirty="0"/>
              <a:t> de Q-Learning: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+ α ( </a:t>
            </a:r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+ γ max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,</a:t>
            </a:r>
            <a:r>
              <a:rPr lang="fr-CA" altLang="ja-JP" i="1" dirty="0"/>
              <a:t>a</a:t>
            </a:r>
            <a:r>
              <a:rPr lang="fr-CA" altLang="fr-FR" i="1" dirty="0"/>
              <a:t>’</a:t>
            </a:r>
            <a:r>
              <a:rPr lang="fr-CA" altLang="ja-JP" dirty="0"/>
              <a:t>) – </a:t>
            </a:r>
            <a:r>
              <a:rPr lang="fr-CA" altLang="ja-JP" i="1" dirty="0"/>
              <a:t>Q</a:t>
            </a:r>
            <a:r>
              <a:rPr lang="fr-CA" altLang="ja-JP" dirty="0"/>
              <a:t>(</a:t>
            </a:r>
            <a:r>
              <a:rPr lang="fr-CA" altLang="ja-JP" i="1" dirty="0" err="1"/>
              <a:t>s,a</a:t>
            </a:r>
            <a:r>
              <a:rPr lang="fr-CA" altLang="ja-JP" dirty="0"/>
              <a:t>) 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73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917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8532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2814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8.bin"/><Relationship Id="rId14" Type="http://schemas.openxmlformats.org/officeDocument/2006/relationships/hyperlink" Target="https://medium.com/@thechrisyoon/deriving-policy-gradients-and-implementing-reinforce-f887949bd6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21.emf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g"/><Relationship Id="rId9" Type="http://schemas.openxmlformats.org/officeDocument/2006/relationships/image" Target="../media/image26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hyperlink" Target="Understanding%20Actor%20Critic%20Methods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labai.medium.com/a-brief-overview-of-imitation-learning-8a8a75c44a9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3.07326" TargetMode="External"/><Relationship Id="rId4" Type="http://schemas.openxmlformats.org/officeDocument/2006/relationships/hyperlink" Target="https://medium.com/incogito/openais-new-approach-for-one-shot-imitation-learning-a-sneak-peak-into-the-future-of-ai-efcdddca8e2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12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21.emf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g"/><Relationship Id="rId9" Type="http://schemas.openxmlformats.org/officeDocument/2006/relationships/image" Target="../media/image26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18" Type="http://schemas.openxmlformats.org/officeDocument/2006/relationships/image" Target="../media/image33.emf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17" Type="http://schemas.openxmlformats.org/officeDocument/2006/relationships/image" Target="../media/image3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30.emf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931363-DDCA-4600-6DA5-3CBBEA49FB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608 / IFT 702 </a:t>
            </a:r>
            <a:br>
              <a:rPr lang="fr-CA" altLang="en-US" dirty="0">
                <a:ea typeface="ＭＳ Ｐゴシック" pitchFamily="34" charset="-128"/>
              </a:rPr>
            </a:br>
            <a:r>
              <a:rPr lang="fr-CA" altLang="en-US" dirty="0">
                <a:ea typeface="ＭＳ Ｐゴシック" pitchFamily="34" charset="-128"/>
              </a:rPr>
              <a:t>Planification en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  <a:t>Méthodes </a:t>
            </a:r>
            <a:r>
              <a:rPr lang="fr-CA" altLang="en-US" sz="2000" i="1" dirty="0">
                <a:solidFill>
                  <a:schemeClr val="tx1"/>
                </a:solidFill>
                <a:ea typeface="ＭＳ Ｐゴシック" pitchFamily="34" charset="-128"/>
              </a:rPr>
              <a:t>Policy Gradient</a:t>
            </a:r>
            <a:endParaRPr lang="fr-CA" altLang="en-US" sz="2400" i="1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EDED44-7660-C8E7-96BA-073BF3A94A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Jordan Félicien </a:t>
            </a:r>
            <a:r>
              <a:rPr lang="fr-CA" altLang="en-US" sz="2000" dirty="0" err="1">
                <a:latin typeface="Calibri" pitchFamily="34" charset="0"/>
                <a:ea typeface="ＭＳ Ｐゴシック" pitchFamily="34" charset="-128"/>
              </a:rPr>
              <a:t>Masakuna</a:t>
            </a:r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187499"/>
          </a:xfrm>
          <a:prstGeom prst="bentConnector3">
            <a:avLst>
              <a:gd name="adj1" fmla="val -25296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187499"/>
          </a:xfrm>
          <a:prstGeom prst="bentConnector3">
            <a:avLst>
              <a:gd name="adj1" fmla="val 305640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767133"/>
            <a:ext cx="1398586" cy="671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134E7-CA3E-6F01-9470-92A9E2703EA3}"/>
              </a:ext>
            </a:extLst>
          </p:cNvPr>
          <p:cNvSpPr txBox="1"/>
          <p:nvPr/>
        </p:nvSpPr>
        <p:spPr>
          <a:xfrm>
            <a:off x="1062973" y="3380927"/>
            <a:ext cx="73855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Dérivation</a:t>
            </a:r>
            <a:r>
              <a:rPr lang="en-CA" sz="2000" dirty="0"/>
              <a:t> </a:t>
            </a:r>
            <a:r>
              <a:rPr lang="en-CA" sz="2000" dirty="0" err="1"/>
              <a:t>mathématique</a:t>
            </a:r>
            <a:r>
              <a:rPr lang="en-CA" sz="2000" dirty="0"/>
              <a:t> de la </a:t>
            </a:r>
            <a:r>
              <a:rPr lang="en-CA" sz="2000" dirty="0" err="1"/>
              <a:t>règle</a:t>
            </a:r>
            <a:r>
              <a:rPr lang="en-CA" sz="2000" dirty="0"/>
              <a:t> </a:t>
            </a:r>
            <a:r>
              <a:rPr lang="en-CA" sz="2000" dirty="0" err="1"/>
              <a:t>d’apprentissage</a:t>
            </a: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  - Sutton &amp; </a:t>
            </a:r>
            <a:r>
              <a:rPr lang="en-CA" sz="2000" dirty="0" err="1"/>
              <a:t>Barto</a:t>
            </a:r>
            <a:r>
              <a:rPr lang="en-CA" sz="2000" dirty="0"/>
              <a:t>, Sections 13.1 à 13.3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  -  </a:t>
            </a:r>
            <a:r>
              <a:rPr lang="en-CA" sz="2000" dirty="0">
                <a:hlinkClick r:id="rId14"/>
              </a:rPr>
              <a:t>Chris </a:t>
            </a:r>
            <a:r>
              <a:rPr lang="en-CA" sz="2000" dirty="0" err="1">
                <a:hlinkClick r:id="rId14"/>
              </a:rPr>
              <a:t>Youn</a:t>
            </a:r>
            <a:r>
              <a:rPr lang="en-CA" sz="2000" dirty="0">
                <a:hlinkClick r:id="rId14"/>
              </a:rPr>
              <a:t>, Medium, </a:t>
            </a:r>
            <a:r>
              <a:rPr lang="en-CA" sz="2000" dirty="0"/>
              <a:t>“</a:t>
            </a:r>
            <a:r>
              <a:rPr lang="en-CA" sz="2000" i="1" dirty="0"/>
              <a:t>Deriving Policy Gradients and Implementing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i="1" dirty="0"/>
              <a:t>      REINFORCE</a:t>
            </a:r>
            <a:r>
              <a:rPr lang="en-CA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5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3" name="Picture 26652">
            <a:extLst>
              <a:ext uri="{FF2B5EF4-FFF2-40B4-BE49-F238E27FC236}">
                <a16:creationId xmlns:a16="http://schemas.microsoft.com/office/drawing/2014/main" id="{F676EEFF-1C32-8A52-0C3D-320B1C4F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75" y="5477252"/>
            <a:ext cx="4035683" cy="391565"/>
          </a:xfrm>
          <a:prstGeom prst="rect">
            <a:avLst/>
          </a:prstGeom>
        </p:spPr>
      </p:pic>
      <p:sp>
        <p:nvSpPr>
          <p:cNvPr id="26654" name="TextBox 26653">
            <a:extLst>
              <a:ext uri="{FF2B5EF4-FFF2-40B4-BE49-F238E27FC236}">
                <a16:creationId xmlns:a16="http://schemas.microsoft.com/office/drawing/2014/main" id="{133D3FA2-6ABD-1CD8-B4E9-8BCE8DBE6502}"/>
              </a:ext>
            </a:extLst>
          </p:cNvPr>
          <p:cNvSpPr txBox="1"/>
          <p:nvPr/>
        </p:nvSpPr>
        <p:spPr>
          <a:xfrm>
            <a:off x="992951" y="5469831"/>
            <a:ext cx="183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tx2"/>
                </a:solidFill>
              </a:rPr>
              <a:t>Exemple</a:t>
            </a:r>
            <a:r>
              <a:rPr lang="en-CA" sz="1400" dirty="0">
                <a:solidFill>
                  <a:schemeClr val="tx2"/>
                </a:solidFill>
              </a:rPr>
              <a:t> </a:t>
            </a:r>
            <a:r>
              <a:rPr lang="en-CA" sz="1400" dirty="0" err="1">
                <a:solidFill>
                  <a:schemeClr val="tx2"/>
                </a:solidFill>
              </a:rPr>
              <a:t>d’échantillon</a:t>
            </a:r>
            <a:r>
              <a:rPr lang="en-CA" sz="1400" dirty="0">
                <a:solidFill>
                  <a:schemeClr val="tx2"/>
                </a:solidFill>
              </a:rPr>
              <a:t>: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 err="1">
                <a:latin typeface="Arial" pitchFamily="34" charset="0"/>
              </a:rPr>
              <a:t>Reinforce</a:t>
            </a:r>
            <a:r>
              <a:rPr lang="fr-CA" i="1" dirty="0">
                <a:latin typeface="Arial" pitchFamily="34" charset="0"/>
              </a:rPr>
              <a:t> </a:t>
            </a:r>
            <a:r>
              <a:rPr lang="fr-CA" i="1" dirty="0" err="1">
                <a:latin typeface="Arial" pitchFamily="34" charset="0"/>
              </a:rPr>
              <a:t>with</a:t>
            </a:r>
            <a:r>
              <a:rPr lang="fr-CA" i="1" dirty="0">
                <a:latin typeface="Arial" pitchFamily="34" charset="0"/>
              </a:rPr>
              <a:t> Baseline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9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657581" imgH="2095793" progId="MSPhotoEd.3">
                  <p:embed/>
                </p:oleObj>
              </mc:Choice>
              <mc:Fallback>
                <p:oleObj name="Photo Editor Photo" r:id="rId10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7D92A8-A70E-1F83-2508-3F174AE244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479" y="2624603"/>
            <a:ext cx="6823743" cy="2782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4357C5-BF3C-A23F-C35B-8032E3108695}"/>
              </a:ext>
            </a:extLst>
          </p:cNvPr>
          <p:cNvSpPr txBox="1"/>
          <p:nvPr/>
        </p:nvSpPr>
        <p:spPr>
          <a:xfrm>
            <a:off x="3736925" y="4368986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(G</a:t>
            </a:r>
            <a:r>
              <a:rPr lang="en-CA" sz="1600" i="1" baseline="-25000" dirty="0"/>
              <a:t>t</a:t>
            </a:r>
            <a:r>
              <a:rPr lang="en-CA" sz="1600" i="1" dirty="0"/>
              <a:t>)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6740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>
                <a:latin typeface="Arial" pitchFamily="34" charset="0"/>
              </a:rPr>
              <a:t>Actor-</a:t>
            </a:r>
            <a:r>
              <a:rPr lang="fr-CA" i="1" dirty="0" err="1">
                <a:latin typeface="Arial" pitchFamily="34" charset="0"/>
              </a:rPr>
              <a:t>Critic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1331-94B8-E9EB-04CC-75E57DD8DE7B}"/>
              </a:ext>
            </a:extLst>
          </p:cNvPr>
          <p:cNvSpPr txBox="1"/>
          <p:nvPr/>
        </p:nvSpPr>
        <p:spPr>
          <a:xfrm>
            <a:off x="625243" y="2550828"/>
            <a:ext cx="803551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L’idee</a:t>
            </a:r>
            <a:r>
              <a:rPr lang="en-CA" sz="2000" dirty="0"/>
              <a:t> de </a:t>
            </a:r>
            <a:r>
              <a:rPr lang="en-CA" sz="2000" dirty="0" err="1"/>
              <a:t>Acto</a:t>
            </a:r>
            <a:r>
              <a:rPr lang="en-CA" sz="2000" dirty="0"/>
              <a:t>-Critic </a:t>
            </a:r>
            <a:r>
              <a:rPr lang="en-CA" sz="2000" dirty="0" err="1"/>
              <a:t>découle</a:t>
            </a:r>
            <a:r>
              <a:rPr lang="en-CA" sz="2000" dirty="0"/>
              <a:t> de </a:t>
            </a:r>
            <a:r>
              <a:rPr lang="en-CA" sz="2000" i="1" dirty="0"/>
              <a:t>Reinforce with Baseline: </a:t>
            </a:r>
            <a:r>
              <a:rPr lang="en-CA" sz="2000" i="1" dirty="0" err="1"/>
              <a:t>c</a:t>
            </a:r>
            <a:r>
              <a:rPr lang="en-CA" sz="2000" dirty="0" err="1"/>
              <a:t>omme</a:t>
            </a:r>
            <a:r>
              <a:rPr lang="en-CA" sz="2000" dirty="0"/>
              <a:t> Baseline, </a:t>
            </a:r>
            <a:r>
              <a:rPr lang="en-CA" sz="2000" dirty="0" err="1"/>
              <a:t>estimer</a:t>
            </a:r>
            <a:r>
              <a:rPr lang="en-CA" sz="2000" dirty="0"/>
              <a:t> la </a:t>
            </a:r>
            <a:r>
              <a:rPr lang="en-CA" sz="2000" dirty="0" err="1"/>
              <a:t>valeur</a:t>
            </a:r>
            <a:r>
              <a:rPr lang="en-CA" sz="2000" dirty="0"/>
              <a:t> de </a:t>
            </a:r>
            <a:r>
              <a:rPr lang="en-CA" sz="2000" dirty="0" err="1"/>
              <a:t>l’état</a:t>
            </a: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Ainsi</a:t>
            </a:r>
            <a:r>
              <a:rPr lang="en-CA" sz="2000" dirty="0"/>
              <a:t>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CA" sz="2000" dirty="0"/>
              <a:t>La “Critique” </a:t>
            </a:r>
            <a:r>
              <a:rPr lang="en-CA" sz="2000" dirty="0" err="1"/>
              <a:t>estime</a:t>
            </a:r>
            <a:r>
              <a:rPr lang="en-CA" sz="2000" dirty="0"/>
              <a:t> la </a:t>
            </a:r>
            <a:r>
              <a:rPr lang="en-CA" sz="2000" dirty="0" err="1"/>
              <a:t>valeur</a:t>
            </a:r>
            <a:r>
              <a:rPr lang="en-CA" sz="2000" dirty="0"/>
              <a:t> de </a:t>
            </a:r>
            <a:r>
              <a:rPr lang="en-CA" sz="2000" dirty="0" err="1"/>
              <a:t>l’état</a:t>
            </a:r>
            <a:r>
              <a:rPr lang="en-CA" sz="2000" dirty="0"/>
              <a:t> (</a:t>
            </a:r>
            <a:r>
              <a:rPr lang="en-CA" sz="2000" i="1" dirty="0"/>
              <a:t>Q-Valu</a:t>
            </a:r>
            <a:r>
              <a:rPr lang="en-CA" sz="2000" dirty="0"/>
              <a:t>e </a:t>
            </a:r>
            <a:r>
              <a:rPr lang="en-CA" sz="2000" dirty="0" err="1"/>
              <a:t>ou</a:t>
            </a:r>
            <a:r>
              <a:rPr lang="en-CA" sz="2000" dirty="0"/>
              <a:t> </a:t>
            </a:r>
            <a:r>
              <a:rPr lang="en-CA" sz="2000" i="1" dirty="0"/>
              <a:t>Value </a:t>
            </a:r>
            <a:r>
              <a:rPr lang="en-CA" sz="2000" i="1" dirty="0" err="1"/>
              <a:t>Fonction</a:t>
            </a:r>
            <a:r>
              <a:rPr lang="en-CA" sz="2000" dirty="0"/>
              <a:t>) à </a:t>
            </a:r>
            <a:r>
              <a:rPr lang="en-CA" sz="2000" dirty="0" err="1"/>
              <a:t>l’inage</a:t>
            </a:r>
            <a:r>
              <a:rPr lang="en-CA" sz="2000" dirty="0"/>
              <a:t> de Reinforce avec Baseline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CA" sz="2000" dirty="0"/>
              <a:t>L’ “</a:t>
            </a:r>
            <a:r>
              <a:rPr lang="en-CA" sz="2000" dirty="0" err="1"/>
              <a:t>Acteur</a:t>
            </a:r>
            <a:r>
              <a:rPr lang="en-CA" sz="2000" dirty="0"/>
              <a:t>” </a:t>
            </a:r>
            <a:r>
              <a:rPr lang="en-CA" sz="2000" dirty="0" err="1"/>
              <a:t>mets</a:t>
            </a:r>
            <a:r>
              <a:rPr lang="en-CA" sz="2000" dirty="0"/>
              <a:t> à jour les </a:t>
            </a:r>
            <a:r>
              <a:rPr lang="en-CA" sz="2000" dirty="0" err="1"/>
              <a:t>poids</a:t>
            </a:r>
            <a:r>
              <a:rPr lang="en-CA" sz="2000" dirty="0"/>
              <a:t> de la (distribution de la) politique </a:t>
            </a:r>
            <a:r>
              <a:rPr lang="en-CA" sz="2000" dirty="0" err="1"/>
              <a:t>comme</a:t>
            </a:r>
            <a:r>
              <a:rPr lang="en-CA" sz="2000" dirty="0"/>
              <a:t> dans Reinforce,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suivant</a:t>
            </a:r>
            <a:r>
              <a:rPr lang="en-CA" sz="2000" dirty="0"/>
              <a:t> la direction </a:t>
            </a:r>
            <a:r>
              <a:rPr lang="en-CA" sz="2000" dirty="0" err="1"/>
              <a:t>suggérée</a:t>
            </a:r>
            <a:r>
              <a:rPr lang="en-CA" sz="2000" dirty="0"/>
              <a:t> par la “Critique”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Les deux </a:t>
            </a:r>
            <a:r>
              <a:rPr lang="en-CA" sz="2000" dirty="0" err="1"/>
              <a:t>sont</a:t>
            </a:r>
            <a:r>
              <a:rPr lang="en-CA" sz="2000" dirty="0"/>
              <a:t> </a:t>
            </a:r>
            <a:r>
              <a:rPr lang="en-CA" sz="2000" dirty="0" err="1"/>
              <a:t>paramétrés</a:t>
            </a:r>
            <a:r>
              <a:rPr lang="en-CA" sz="2000" dirty="0"/>
              <a:t> par des reseaux de neurones</a:t>
            </a:r>
          </a:p>
        </p:txBody>
      </p:sp>
    </p:spTree>
    <p:extLst>
      <p:ext uri="{BB962C8B-B14F-4D97-AF65-F5344CB8AC3E}">
        <p14:creationId xmlns:p14="http://schemas.microsoft.com/office/powerpoint/2010/main" val="242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>
                <a:latin typeface="Arial" pitchFamily="34" charset="0"/>
              </a:rPr>
              <a:t>Actor-</a:t>
            </a:r>
            <a:r>
              <a:rPr lang="fr-CA" i="1" dirty="0" err="1">
                <a:latin typeface="Arial" pitchFamily="34" charset="0"/>
              </a:rPr>
              <a:t>Critic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6F4478F-73E9-D3DB-50CF-E029CD29D7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930" y="2576456"/>
            <a:ext cx="7289734" cy="3134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47FC38-0E01-0F35-BE43-6C855F9F2364}"/>
              </a:ext>
            </a:extLst>
          </p:cNvPr>
          <p:cNvSpPr txBox="1"/>
          <p:nvPr/>
        </p:nvSpPr>
        <p:spPr>
          <a:xfrm>
            <a:off x="6023020" y="5089610"/>
            <a:ext cx="247805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15"/>
              </a:rPr>
              <a:t>Chris </a:t>
            </a:r>
            <a:r>
              <a:rPr lang="en-CA" sz="1200" dirty="0" err="1">
                <a:hlinkClick r:id="rId15"/>
              </a:rPr>
              <a:t>Youn</a:t>
            </a:r>
            <a:r>
              <a:rPr lang="en-CA" sz="1200" dirty="0">
                <a:hlinkClick r:id="rId15"/>
              </a:rPr>
              <a:t>, Towards Data Science</a:t>
            </a:r>
            <a:endParaRPr lang="en-CA" sz="1200" dirty="0"/>
          </a:p>
          <a:p>
            <a:r>
              <a:rPr lang="en-CA" sz="1200" dirty="0"/>
              <a:t>Understanding Actor-Critic Methods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40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Imitation Learning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287009"/>
            <a:ext cx="8261350" cy="4708525"/>
          </a:xfrm>
        </p:spPr>
        <p:txBody>
          <a:bodyPr/>
          <a:lstStyle/>
          <a:p>
            <a:pPr marL="0" indent="0">
              <a:buNone/>
            </a:pPr>
            <a:r>
              <a:rPr lang="fr-FR" altLang="en-US" dirty="0"/>
              <a:t>Comme lecture personnel ou sujets avancés pour les étudiants gradués:</a:t>
            </a:r>
          </a:p>
          <a:p>
            <a:endParaRPr lang="fr-FR" altLang="en-US" dirty="0"/>
          </a:p>
          <a:p>
            <a:r>
              <a:rPr lang="fr-FR" altLang="en-US" b="1" dirty="0"/>
              <a:t>Learning </a:t>
            </a:r>
            <a:r>
              <a:rPr lang="fr-FR" altLang="en-US" b="1" dirty="0" err="1"/>
              <a:t>from</a:t>
            </a:r>
            <a:r>
              <a:rPr lang="fr-FR" altLang="en-US" b="1" dirty="0"/>
              <a:t> </a:t>
            </a:r>
            <a:r>
              <a:rPr lang="fr-FR" altLang="en-US" b="1" dirty="0" err="1"/>
              <a:t>Demonstration</a:t>
            </a:r>
            <a:r>
              <a:rPr lang="fr-FR" altLang="en-US" b="1" dirty="0"/>
              <a:t> (</a:t>
            </a:r>
            <a:r>
              <a:rPr lang="fr-FR" altLang="en-US" b="1" dirty="0" err="1"/>
              <a:t>Behaviour</a:t>
            </a:r>
            <a:r>
              <a:rPr lang="fr-FR" altLang="en-US" b="1" dirty="0"/>
              <a:t> </a:t>
            </a:r>
            <a:r>
              <a:rPr lang="fr-FR" altLang="en-US" b="1" dirty="0" err="1"/>
              <a:t>Cloning</a:t>
            </a:r>
            <a:r>
              <a:rPr lang="fr-FR" altLang="en-US" b="1" dirty="0"/>
              <a:t>): </a:t>
            </a:r>
            <a:r>
              <a:rPr lang="fr-FR" altLang="en-US" dirty="0"/>
              <a:t>Apprendre la politique d’un expert par renforcement</a:t>
            </a:r>
          </a:p>
          <a:p>
            <a:r>
              <a:rPr lang="fr-FR" altLang="en-US" b="1" dirty="0"/>
              <a:t>Inverse </a:t>
            </a:r>
            <a:r>
              <a:rPr lang="fr-FR" altLang="en-US" b="1" dirty="0" err="1"/>
              <a:t>Reinforcement</a:t>
            </a:r>
            <a:r>
              <a:rPr lang="fr-FR" altLang="en-US" b="1" dirty="0"/>
              <a:t> Learning</a:t>
            </a:r>
            <a:r>
              <a:rPr lang="fr-FR" altLang="en-US" dirty="0"/>
              <a:t>: Apprendre la fonction de récompense et la politique à partir des observations (ou démonstrations)</a:t>
            </a: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r>
              <a:rPr lang="fr-FR" altLang="en-US" dirty="0"/>
              <a:t>Références:</a:t>
            </a:r>
          </a:p>
          <a:p>
            <a:r>
              <a:rPr lang="fr-FR" altLang="en-US" dirty="0">
                <a:hlinkClick r:id="rId3"/>
              </a:rPr>
              <a:t>Zoltan </a:t>
            </a:r>
            <a:r>
              <a:rPr lang="fr-FR" altLang="en-US" dirty="0" err="1">
                <a:hlinkClick r:id="rId3"/>
              </a:rPr>
              <a:t>Lorincz</a:t>
            </a:r>
            <a:r>
              <a:rPr lang="fr-FR" altLang="en-US" dirty="0"/>
              <a:t>, Medium: A brief </a:t>
            </a:r>
            <a:r>
              <a:rPr lang="fr-FR" altLang="en-US" dirty="0" err="1"/>
              <a:t>overview</a:t>
            </a:r>
            <a:r>
              <a:rPr lang="fr-FR" altLang="en-US" dirty="0"/>
              <a:t> of Imitation Learning</a:t>
            </a:r>
          </a:p>
          <a:p>
            <a:r>
              <a:rPr lang="fr-FR" altLang="en-US" dirty="0">
                <a:hlinkClick r:id="rId4"/>
              </a:rPr>
              <a:t>James Teddy, Medium</a:t>
            </a:r>
            <a:r>
              <a:rPr lang="fr-FR" altLang="en-US" dirty="0"/>
              <a:t>: </a:t>
            </a:r>
            <a:r>
              <a:rPr lang="en-CA" altLang="en-US" dirty="0" err="1"/>
              <a:t>OpenAI’s</a:t>
            </a:r>
            <a:r>
              <a:rPr lang="en-CA" altLang="en-US" dirty="0"/>
              <a:t> new approach for one-shot imitation learning, a peek into the future of AI</a:t>
            </a:r>
          </a:p>
          <a:p>
            <a:pPr lvl="1"/>
            <a:r>
              <a:rPr lang="en-US" b="1" dirty="0"/>
              <a:t>One-Shot Imitation Learning (</a:t>
            </a:r>
            <a:r>
              <a:rPr lang="en-US" dirty="0">
                <a:hlinkClick r:id="rId5"/>
              </a:rPr>
              <a:t>https://arxiv.org/abs/1703.07326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Yan Duan, Marcin </a:t>
            </a:r>
            <a:r>
              <a:rPr lang="en-US" i="1" dirty="0" err="1"/>
              <a:t>Andrychowicz</a:t>
            </a:r>
            <a:r>
              <a:rPr lang="en-US" i="1" dirty="0"/>
              <a:t>, Bradly C. </a:t>
            </a:r>
            <a:r>
              <a:rPr lang="en-US" i="1" dirty="0" err="1"/>
              <a:t>Stadie</a:t>
            </a:r>
            <a:r>
              <a:rPr lang="en-US" i="1" dirty="0"/>
              <a:t>, Jonathan Ho, Jonas Schneider, Ilya </a:t>
            </a:r>
            <a:r>
              <a:rPr lang="en-US" i="1" dirty="0" err="1"/>
              <a:t>Sutskever</a:t>
            </a:r>
            <a:r>
              <a:rPr lang="en-US" i="1" dirty="0"/>
              <a:t>, Pieter Abbeel, Wojciech Zaremba</a:t>
            </a:r>
            <a:endParaRPr lang="fr-FR" altLang="en-US" dirty="0"/>
          </a:p>
          <a:p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61350" cy="3819293"/>
          </a:xfrm>
        </p:spPr>
        <p:txBody>
          <a:bodyPr/>
          <a:lstStyle/>
          <a:p>
            <a:r>
              <a:rPr lang="fr-FR" altLang="en-US" dirty="0"/>
              <a:t>Expliquer et implémenter les algorithmes suivants</a:t>
            </a:r>
          </a:p>
          <a:p>
            <a:endParaRPr lang="fr-FR" altLang="en-US" dirty="0"/>
          </a:p>
          <a:p>
            <a:pPr lvl="1"/>
            <a:r>
              <a:rPr lang="fr-FR" altLang="en-US" dirty="0" err="1"/>
              <a:t>Reinforce</a:t>
            </a:r>
            <a:endParaRPr lang="fr-FR" altLang="en-US" dirty="0"/>
          </a:p>
          <a:p>
            <a:pPr lvl="1"/>
            <a:r>
              <a:rPr lang="fr-FR" altLang="en-US" dirty="0" err="1"/>
              <a:t>Reinforce</a:t>
            </a:r>
            <a:r>
              <a:rPr lang="fr-FR" altLang="en-US" dirty="0"/>
              <a:t> </a:t>
            </a:r>
            <a:r>
              <a:rPr lang="fr-FR" altLang="en-US" dirty="0" err="1"/>
              <a:t>with</a:t>
            </a:r>
            <a:r>
              <a:rPr lang="fr-FR" altLang="en-US" dirty="0"/>
              <a:t> Baseline</a:t>
            </a:r>
          </a:p>
          <a:p>
            <a:pPr lvl="1"/>
            <a:r>
              <a:rPr lang="fr-FR" altLang="en-US" dirty="0"/>
              <a:t>Actor-</a:t>
            </a:r>
            <a:r>
              <a:rPr lang="fr-FR" altLang="en-US" dirty="0" err="1"/>
              <a:t>Critic</a:t>
            </a:r>
            <a:endParaRPr lang="fr-FR" altLang="en-US" dirty="0"/>
          </a:p>
          <a:p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 couvert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/>
              <a:t>Policy-gradient</a:t>
            </a:r>
          </a:p>
          <a:p>
            <a:pPr eaLnBrk="1" hangingPunct="1"/>
            <a:r>
              <a:rPr lang="fr-CA" altLang="ko-KR" dirty="0" err="1"/>
              <a:t>Reinforce</a:t>
            </a:r>
            <a:endParaRPr lang="fr-CA" altLang="ko-KR" dirty="0"/>
          </a:p>
          <a:p>
            <a:pPr eaLnBrk="1" hangingPunct="1"/>
            <a:r>
              <a:rPr lang="fr-CA" altLang="ko-KR" dirty="0"/>
              <a:t>Actor-</a:t>
            </a:r>
            <a:r>
              <a:rPr lang="fr-CA" altLang="ko-KR" dirty="0" err="1"/>
              <a:t>Critic</a:t>
            </a:r>
            <a:endParaRPr lang="fr-CA" altLang="ko-KR" dirty="0"/>
          </a:p>
          <a:p>
            <a:pPr eaLnBrk="1" hangingPunct="1"/>
            <a:endParaRPr lang="fr-CA" altLang="ko-KR" dirty="0"/>
          </a:p>
          <a:p>
            <a:pPr marL="0" indent="0" eaLnBrk="1" hangingPunct="1">
              <a:buNone/>
            </a:pPr>
            <a:endParaRPr lang="fr-CA" altLang="ko-KR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7D3458D-020C-4FDD-AF15-D0FFB541187B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863" y="1026076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5" imgW="1657581" imgH="2095793" progId="MSPhotoEd.3">
                          <p:embed/>
                        </p:oleObj>
                      </mc:Choice>
                      <mc:Fallback>
                        <p:oleObj name="Photo Editor Photo" r:id="rId5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0" imgW="2070000" imgH="241200" progId="Equation.3">
                          <p:embed/>
                        </p:oleObj>
                      </mc:Choice>
                      <mc:Fallback>
                        <p:oleObj name="Equation" r:id="rId10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2" imgW="2070000" imgH="241200" progId="Equation.3">
                          <p:embed/>
                        </p:oleObj>
                      </mc:Choice>
                      <mc:Fallback>
                        <p:oleObj name="Equation" r:id="rId12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4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56D8BF-41D6-37AA-9046-DB0537A85C2A}"/>
              </a:ext>
            </a:extLst>
          </p:cNvPr>
          <p:cNvSpPr txBox="1"/>
          <p:nvPr/>
        </p:nvSpPr>
        <p:spPr>
          <a:xfrm>
            <a:off x="4726709" y="409909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/>
              <a:t>a’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073433" y="1563845"/>
            <a:ext cx="6588380" cy="4661314"/>
            <a:chOff x="1073433" y="1563845"/>
            <a:chExt cx="6588380" cy="46613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073433" y="1563845"/>
              <a:ext cx="6588380" cy="4638114"/>
              <a:chOff x="1073433" y="1563845"/>
              <a:chExt cx="6588380" cy="4638114"/>
            </a:xfrm>
          </p:grpSpPr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213" y="5502589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53161" y="1563845"/>
                <a:ext cx="3775793" cy="186515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28954" y="2496421"/>
                <a:ext cx="111236" cy="3288403"/>
              </a:xfrm>
              <a:prstGeom prst="bentConnector3">
                <a:avLst>
                  <a:gd name="adj1" fmla="val 10991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073433" y="5333312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r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076821" y="5863405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pic>
        <p:nvPicPr>
          <p:cNvPr id="2" name="Picture 1" descr="A picture containing blur&#10;&#10;Description automatically generated">
            <a:extLst>
              <a:ext uri="{FF2B5EF4-FFF2-40B4-BE49-F238E27FC236}">
                <a16:creationId xmlns:a16="http://schemas.microsoft.com/office/drawing/2014/main" id="{430D1B60-6765-73AA-C7F3-0D040A943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84" t="12359" r="5341" b="13731"/>
          <a:stretch/>
        </p:blipFill>
        <p:spPr>
          <a:xfrm rot="10800000">
            <a:off x="3595016" y="1753704"/>
            <a:ext cx="1951295" cy="1588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/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0" dirty="0" smtClean="0">
                          <a:solidFill>
                            <a:srgbClr val="C00000"/>
                          </a:solidFill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000" i="1" dirty="0" smtClean="0">
                          <a:solidFill>
                            <a:srgbClr val="C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E28B3-854A-BB72-6007-E660D748F025}"/>
              </a:ext>
            </a:extLst>
          </p:cNvPr>
          <p:cNvSpPr txBox="1"/>
          <p:nvPr/>
        </p:nvSpPr>
        <p:spPr>
          <a:xfrm>
            <a:off x="3210795" y="210798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/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/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948193-BE1D-07AB-5EF0-DD36AAA0AEA0}"/>
              </a:ext>
            </a:extLst>
          </p:cNvPr>
          <p:cNvSpPr txBox="1"/>
          <p:nvPr/>
        </p:nvSpPr>
        <p:spPr>
          <a:xfrm>
            <a:off x="1039241" y="4273932"/>
            <a:ext cx="645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Loss =  </a:t>
            </a:r>
            <a:r>
              <a:rPr lang="en-US" altLang="ja-JP" sz="2000" dirty="0"/>
              <a:t>Σ (</a:t>
            </a:r>
            <a:r>
              <a:rPr lang="en-CA" sz="2000" dirty="0"/>
              <a:t>Predicted Q-Values – Target Q-Values)</a:t>
            </a:r>
            <a:r>
              <a:rPr lang="en-CA" sz="2000" baseline="30000" dirty="0"/>
              <a:t>2 </a:t>
            </a:r>
            <a:r>
              <a:rPr lang="en-CA" sz="2000" dirty="0"/>
              <a:t> / </a:t>
            </a:r>
            <a:r>
              <a:rPr lang="en-CA" sz="2000" dirty="0" err="1"/>
              <a:t>BatchSize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806E5-79BD-B5B7-9E13-C060718EE6C0}"/>
              </a:ext>
            </a:extLst>
          </p:cNvPr>
          <p:cNvSpPr txBox="1"/>
          <p:nvPr/>
        </p:nvSpPr>
        <p:spPr>
          <a:xfrm>
            <a:off x="1815591" y="4596247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s,a</a:t>
            </a:r>
            <a:r>
              <a:rPr lang="en-CA" dirty="0"/>
              <a:t>) </a:t>
            </a:r>
            <a:r>
              <a:rPr lang="el-GR" dirty="0"/>
              <a:t>ϵ</a:t>
            </a:r>
            <a:r>
              <a:rPr lang="en-CA" dirty="0"/>
              <a:t> Batch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C12B-0138-DFAE-26F8-7A2C763D5370}"/>
              </a:ext>
            </a:extLst>
          </p:cNvPr>
          <p:cNvSpPr txBox="1"/>
          <p:nvPr/>
        </p:nvSpPr>
        <p:spPr>
          <a:xfrm>
            <a:off x="1056896" y="3778053"/>
            <a:ext cx="2868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Deux reseaux : </a:t>
            </a:r>
            <a:r>
              <a:rPr lang="en-CA" sz="2000" dirty="0" err="1"/>
              <a:t>Q</a:t>
            </a:r>
            <a:r>
              <a:rPr lang="en-CA" sz="2000" baseline="-25000" dirty="0" err="1"/>
              <a:t>Target</a:t>
            </a:r>
            <a:r>
              <a:rPr lang="en-CA" sz="2000" dirty="0"/>
              <a:t> et 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4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6F6010-567B-3F15-1972-59BD50F81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555"/>
            <a:ext cx="9144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39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  <p:pic>
        <p:nvPicPr>
          <p:cNvPr id="3" name="Picture 2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D5986E6E-E74D-5628-D408-B9E3976D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87" y="1585329"/>
            <a:ext cx="7802396" cy="4334664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A143C32-7157-E12B-9AAB-C36EC42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76" y="1469595"/>
            <a:ext cx="8007276" cy="609247"/>
          </a:xfrm>
        </p:spPr>
        <p:txBody>
          <a:bodyPr/>
          <a:lstStyle/>
          <a:p>
            <a:pPr marL="0" indent="0">
              <a:buNone/>
            </a:pPr>
            <a:r>
              <a:rPr lang="fr-CA" b="1" i="1" dirty="0"/>
              <a:t>			</a:t>
            </a:r>
            <a:endParaRPr lang="fr-CA" altLang="ja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17E48-B780-9001-4429-2AFE2D96E88C}"/>
              </a:ext>
            </a:extLst>
          </p:cNvPr>
          <p:cNvSpPr txBox="1"/>
          <p:nvPr/>
        </p:nvSpPr>
        <p:spPr>
          <a:xfrm>
            <a:off x="5812491" y="38895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Méthodes </a:t>
            </a:r>
            <a:r>
              <a:rPr lang="fr-CA" i="1" dirty="0">
                <a:latin typeface="Arial" pitchFamily="34" charset="0"/>
              </a:rPr>
              <a:t>Policy-Gradient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073433" y="1563845"/>
            <a:ext cx="6588380" cy="4661314"/>
            <a:chOff x="1073433" y="1563845"/>
            <a:chExt cx="6588380" cy="46613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073433" y="1563845"/>
              <a:ext cx="6588380" cy="4638114"/>
              <a:chOff x="1073433" y="1563845"/>
              <a:chExt cx="6588380" cy="4638114"/>
            </a:xfrm>
          </p:grpSpPr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213" y="5502589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53161" y="1563845"/>
                <a:ext cx="3775793" cy="186515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28954" y="2496421"/>
                <a:ext cx="111236" cy="3288403"/>
              </a:xfrm>
              <a:prstGeom prst="bentConnector3">
                <a:avLst>
                  <a:gd name="adj1" fmla="val 10991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073433" y="5333312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r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076821" y="5863405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pic>
        <p:nvPicPr>
          <p:cNvPr id="2" name="Picture 1" descr="A picture containing blur&#10;&#10;Description automatically generated">
            <a:extLst>
              <a:ext uri="{FF2B5EF4-FFF2-40B4-BE49-F238E27FC236}">
                <a16:creationId xmlns:a16="http://schemas.microsoft.com/office/drawing/2014/main" id="{430D1B60-6765-73AA-C7F3-0D040A943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84" t="12359" r="5341" b="13731"/>
          <a:stretch/>
        </p:blipFill>
        <p:spPr>
          <a:xfrm rot="10800000">
            <a:off x="3595016" y="1753704"/>
            <a:ext cx="1951295" cy="1588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/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20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2000" i="1" dirty="0">
                          <a:solidFill>
                            <a:srgbClr val="C0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2000" b="0" dirty="0" smtClean="0">
                          <a:solidFill>
                            <a:srgbClr val="C000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E28B3-854A-BB72-6007-E660D748F025}"/>
              </a:ext>
            </a:extLst>
          </p:cNvPr>
          <p:cNvSpPr txBox="1"/>
          <p:nvPr/>
        </p:nvSpPr>
        <p:spPr>
          <a:xfrm>
            <a:off x="3210795" y="210798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/>
              <p:nvPr/>
            </p:nvSpPr>
            <p:spPr>
              <a:xfrm>
                <a:off x="5268117" y="1910373"/>
                <a:ext cx="1235288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17" y="1910373"/>
                <a:ext cx="1235288" cy="302840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/>
              <p:nvPr/>
            </p:nvSpPr>
            <p:spPr>
              <a:xfrm>
                <a:off x="5243882" y="2841286"/>
                <a:ext cx="1235288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2" y="2841286"/>
                <a:ext cx="1235288" cy="30284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0C12B-0138-DFAE-26F8-7A2C763D5370}"/>
                  </a:ext>
                </a:extLst>
              </p:cNvPr>
              <p:cNvSpPr txBox="1"/>
              <p:nvPr/>
            </p:nvSpPr>
            <p:spPr>
              <a:xfrm>
                <a:off x="1093579" y="3335665"/>
                <a:ext cx="607359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Politique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sz="2000" dirty="0" smtClean="0">
                        <a:solidFill>
                          <a:schemeClr val="tx1"/>
                        </a:solidFill>
                      </a:rPr>
                      <m:t>π</m:t>
                    </m:r>
                    <m:r>
                      <a:rPr lang="fr-FR" altLang="ja-JP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000" dirty="0"/>
              </a:p>
              <a:p>
                <a:r>
                  <a:rPr lang="en-CA" sz="2000" dirty="0"/>
                  <a:t>  - </a:t>
                </a:r>
                <a:r>
                  <a:rPr lang="en-CA" sz="2000" dirty="0" err="1"/>
                  <a:t>Probabiliste</a:t>
                </a:r>
                <a:r>
                  <a:rPr lang="en-CA" sz="2000" dirty="0"/>
                  <a:t> (</a:t>
                </a:r>
                <a:r>
                  <a:rPr lang="en-CA" sz="2000" dirty="0" err="1"/>
                  <a:t>mixte</a:t>
                </a:r>
                <a:r>
                  <a:rPr lang="en-CA" sz="2000" dirty="0"/>
                  <a:t>)</a:t>
                </a:r>
              </a:p>
              <a:p>
                <a:r>
                  <a:rPr lang="en-CA" sz="2000" dirty="0"/>
                  <a:t>  - </a:t>
                </a:r>
                <a:r>
                  <a:rPr lang="en-CA" sz="2000" dirty="0" err="1"/>
                  <a:t>Approximée</a:t>
                </a:r>
                <a:r>
                  <a:rPr lang="en-CA" sz="2000" dirty="0"/>
                  <a:t> par un </a:t>
                </a:r>
                <a:r>
                  <a:rPr lang="en-CA" sz="2000" dirty="0" err="1"/>
                  <a:t>réseau</a:t>
                </a:r>
                <a:r>
                  <a:rPr lang="en-CA" sz="2000" dirty="0"/>
                  <a:t> de neurones</a:t>
                </a:r>
              </a:p>
              <a:p>
                <a:r>
                  <a:rPr lang="en-CA" sz="2000" dirty="0"/>
                  <a:t>Une </a:t>
                </a:r>
                <a:r>
                  <a:rPr lang="en-CA" sz="2000" dirty="0" err="1"/>
                  <a:t>famille</a:t>
                </a:r>
                <a:r>
                  <a:rPr lang="en-CA" sz="2000" dirty="0"/>
                  <a:t> de </a:t>
                </a:r>
                <a:r>
                  <a:rPr lang="en-CA" sz="2000" dirty="0" err="1"/>
                  <a:t>méthodes</a:t>
                </a:r>
                <a:endParaRPr lang="en-CA" sz="2000" dirty="0"/>
              </a:p>
              <a:p>
                <a:r>
                  <a:rPr lang="en-CA" sz="2000" dirty="0"/>
                  <a:t>  - </a:t>
                </a:r>
                <a:r>
                  <a:rPr lang="en-CA" sz="2000" i="1" dirty="0"/>
                  <a:t>Reinforce</a:t>
                </a:r>
              </a:p>
              <a:p>
                <a:r>
                  <a:rPr lang="en-CA" sz="2000" dirty="0"/>
                  <a:t>  - </a:t>
                </a:r>
                <a:r>
                  <a:rPr lang="en-CA" sz="2000" i="1" dirty="0"/>
                  <a:t>Actor-Critic</a:t>
                </a:r>
                <a:endParaRPr lang="en-US" sz="20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0C12B-0138-DFAE-26F8-7A2C763D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79" y="3335665"/>
                <a:ext cx="6073598" cy="1938992"/>
              </a:xfrm>
              <a:prstGeom prst="rect">
                <a:avLst/>
              </a:prstGeom>
              <a:blipFill>
                <a:blip r:embed="rId14"/>
                <a:stretch>
                  <a:fillRect l="-1003" t="-157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3ED2-6FB8-C2A3-8A6E-19CD72D0E1DC}"/>
                  </a:ext>
                </a:extLst>
              </p:cNvPr>
              <p:cNvSpPr txBox="1"/>
              <p:nvPr/>
            </p:nvSpPr>
            <p:spPr>
              <a:xfrm>
                <a:off x="7039833" y="146159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2000" dirty="0" smtClean="0">
                          <a:solidFill>
                            <a:schemeClr val="tx1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2000" i="1" dirty="0" smtClean="0">
                          <a:solidFill>
                            <a:schemeClr val="tx1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2000" b="0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chemeClr val="tx1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ja-JP" sz="2000" b="0" i="1" dirty="0" smtClean="0">
                          <a:solidFill>
                            <a:schemeClr val="tx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3ED2-6FB8-C2A3-8A6E-19CD72D0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33" y="1461591"/>
                <a:ext cx="1235288" cy="400110"/>
              </a:xfrm>
              <a:prstGeom prst="rect">
                <a:avLst/>
              </a:prstGeom>
              <a:blipFill>
                <a:blip r:embed="rId1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11A8C1-3EA4-72D5-23FA-63CCE18CD48D}"/>
              </a:ext>
            </a:extLst>
          </p:cNvPr>
          <p:cNvCxnSpPr>
            <a:cxnSpLocks/>
          </p:cNvCxnSpPr>
          <p:nvPr/>
        </p:nvCxnSpPr>
        <p:spPr>
          <a:xfrm flipH="1">
            <a:off x="6140741" y="1706106"/>
            <a:ext cx="1020669" cy="4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3" name="Picture 26652">
            <a:extLst>
              <a:ext uri="{FF2B5EF4-FFF2-40B4-BE49-F238E27FC236}">
                <a16:creationId xmlns:a16="http://schemas.microsoft.com/office/drawing/2014/main" id="{F676EEFF-1C32-8A52-0C3D-320B1C4F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1" y="5385309"/>
            <a:ext cx="4487618" cy="435414"/>
          </a:xfrm>
          <a:prstGeom prst="rect">
            <a:avLst/>
          </a:prstGeom>
        </p:spPr>
      </p:pic>
      <p:sp>
        <p:nvSpPr>
          <p:cNvPr id="26654" name="TextBox 26653">
            <a:extLst>
              <a:ext uri="{FF2B5EF4-FFF2-40B4-BE49-F238E27FC236}">
                <a16:creationId xmlns:a16="http://schemas.microsoft.com/office/drawing/2014/main" id="{133D3FA2-6ABD-1CD8-B4E9-8BCE8DBE6502}"/>
              </a:ext>
            </a:extLst>
          </p:cNvPr>
          <p:cNvSpPr txBox="1"/>
          <p:nvPr/>
        </p:nvSpPr>
        <p:spPr>
          <a:xfrm>
            <a:off x="733135" y="5413248"/>
            <a:ext cx="2060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tx2"/>
                </a:solidFill>
              </a:rPr>
              <a:t>Exemple</a:t>
            </a:r>
            <a:r>
              <a:rPr lang="en-CA" sz="1600" dirty="0">
                <a:solidFill>
                  <a:schemeClr val="tx2"/>
                </a:solidFill>
              </a:rPr>
              <a:t> </a:t>
            </a:r>
            <a:r>
              <a:rPr lang="en-CA" sz="1600" dirty="0" err="1">
                <a:solidFill>
                  <a:schemeClr val="tx2"/>
                </a:solidFill>
              </a:rPr>
              <a:t>d’échantillon</a:t>
            </a:r>
            <a:r>
              <a:rPr lang="en-CA" sz="1600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8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9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657581" imgH="2095793" progId="MSPhotoEd.3">
                  <p:embed/>
                </p:oleObj>
              </mc:Choice>
              <mc:Fallback>
                <p:oleObj name="Photo Editor Photo" r:id="rId10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52" name="Group 26651">
            <a:extLst>
              <a:ext uri="{FF2B5EF4-FFF2-40B4-BE49-F238E27FC236}">
                <a16:creationId xmlns:a16="http://schemas.microsoft.com/office/drawing/2014/main" id="{68318928-7645-9215-DFF1-70BE1C901254}"/>
              </a:ext>
            </a:extLst>
          </p:cNvPr>
          <p:cNvGrpSpPr/>
          <p:nvPr/>
        </p:nvGrpSpPr>
        <p:grpSpPr>
          <a:xfrm>
            <a:off x="614326" y="2636497"/>
            <a:ext cx="8074375" cy="2629122"/>
            <a:chOff x="575686" y="2755621"/>
            <a:chExt cx="8074375" cy="2629122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7A03AAA-2AF3-6FBA-646E-33DFE08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5686" y="2755621"/>
              <a:ext cx="8074375" cy="262912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BD377C4-983F-159A-C72A-8EC4245D233E}"/>
                </a:ext>
              </a:extLst>
            </p:cNvPr>
            <p:cNvSpPr txBox="1"/>
            <p:nvPr/>
          </p:nvSpPr>
          <p:spPr>
            <a:xfrm>
              <a:off x="4602980" y="4681057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/>
                <a:t>(G</a:t>
              </a:r>
              <a:r>
                <a:rPr lang="en-CA" sz="2000" i="1" baseline="-25000" dirty="0"/>
                <a:t>t</a:t>
              </a:r>
              <a:r>
                <a:rPr lang="en-CA" sz="2000" i="1" dirty="0"/>
                <a:t>)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8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13971"/>
          </a:xfrm>
          <a:prstGeom prst="bentConnector3">
            <a:avLst>
              <a:gd name="adj1" fmla="val -2536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13971"/>
          </a:xfrm>
          <a:prstGeom prst="bentConnector3">
            <a:avLst>
              <a:gd name="adj1" fmla="val 3026861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7342"/>
            <a:ext cx="2307153" cy="1085789"/>
            <a:chOff x="3301984" y="1483864"/>
            <a:chExt cx="2307153" cy="1085789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865489" y="1483864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489" y="1483864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20077"/>
            <a:ext cx="1398586" cy="6188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E23B8-4B8D-CCC1-D939-5D1D5EF51A16}"/>
              </a:ext>
            </a:extLst>
          </p:cNvPr>
          <p:cNvSpPr txBox="1"/>
          <p:nvPr/>
        </p:nvSpPr>
        <p:spPr>
          <a:xfrm>
            <a:off x="544781" y="2840770"/>
            <a:ext cx="769361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 err="1"/>
              <a:t>Répéter</a:t>
            </a:r>
            <a:r>
              <a:rPr lang="en-CA" dirty="0"/>
              <a:t> sans fin (pour </a:t>
            </a:r>
            <a:r>
              <a:rPr lang="en-CA" dirty="0" err="1"/>
              <a:t>chaque</a:t>
            </a:r>
            <a:r>
              <a:rPr lang="en-CA" dirty="0"/>
              <a:t> episode)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</a:t>
            </a:r>
            <a:r>
              <a:rPr lang="en-CA" dirty="0" err="1"/>
              <a:t>Génère</a:t>
            </a:r>
            <a:r>
              <a:rPr lang="en-CA" dirty="0"/>
              <a:t> un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la politique courante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À </a:t>
            </a:r>
            <a:r>
              <a:rPr lang="en-CA" dirty="0" err="1"/>
              <a:t>chaque</a:t>
            </a:r>
            <a:r>
              <a:rPr lang="en-CA" dirty="0"/>
              <a:t> transition de </a:t>
            </a:r>
            <a:r>
              <a:rPr lang="en-CA" dirty="0" err="1"/>
              <a:t>l’échantillon</a:t>
            </a:r>
            <a:r>
              <a:rPr lang="en-CA" dirty="0"/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la recompense </a:t>
            </a:r>
            <a:r>
              <a:rPr lang="en-CA" dirty="0" err="1"/>
              <a:t>cumulée</a:t>
            </a:r>
            <a:r>
              <a:rPr lang="en-CA" dirty="0"/>
              <a:t> </a:t>
            </a:r>
            <a:r>
              <a:rPr lang="en-CA" dirty="0" err="1"/>
              <a:t>escomptée</a:t>
            </a:r>
            <a:endParaRPr lang="en-CA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le log de la politique </a:t>
            </a:r>
            <a:r>
              <a:rPr lang="en-CA" dirty="0" err="1"/>
              <a:t>probabiliste</a:t>
            </a:r>
            <a:endParaRPr lang="en-CA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le gradient de la politique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Mets à jour les </a:t>
            </a:r>
            <a:r>
              <a:rPr lang="en-CA" dirty="0" err="1"/>
              <a:t>poids</a:t>
            </a:r>
            <a:r>
              <a:rPr lang="en-CA" dirty="0"/>
              <a:t> du </a:t>
            </a:r>
            <a:r>
              <a:rPr lang="en-CA" dirty="0" err="1"/>
              <a:t>réseau</a:t>
            </a:r>
            <a:r>
              <a:rPr lang="en-CA" dirty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85808-C265-E51B-377A-1BC7A0516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8145" y="5352508"/>
            <a:ext cx="4574460" cy="443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45C9E-F287-EBE0-359B-70D0C7CC8B36}"/>
              </a:ext>
            </a:extLst>
          </p:cNvPr>
          <p:cNvSpPr txBox="1"/>
          <p:nvPr/>
        </p:nvSpPr>
        <p:spPr>
          <a:xfrm>
            <a:off x="1190556" y="5353183"/>
            <a:ext cx="2060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tx2"/>
                </a:solidFill>
              </a:rPr>
              <a:t>Exemple</a:t>
            </a:r>
            <a:r>
              <a:rPr lang="en-CA" sz="1600" dirty="0">
                <a:solidFill>
                  <a:schemeClr val="tx2"/>
                </a:solidFill>
              </a:rPr>
              <a:t> </a:t>
            </a:r>
            <a:r>
              <a:rPr lang="en-CA" sz="1600" dirty="0" err="1">
                <a:solidFill>
                  <a:schemeClr val="tx2"/>
                </a:solidFill>
              </a:rPr>
              <a:t>d’échantillon</a:t>
            </a:r>
            <a:r>
              <a:rPr lang="en-CA" sz="1600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F1ACC2-73EE-8CC4-A6CF-9613574199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6542" y="4311924"/>
            <a:ext cx="1113517" cy="294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249D1C-36EC-92FA-E160-DCE44C74DFD1}"/>
              </a:ext>
            </a:extLst>
          </p:cNvPr>
          <p:cNvSpPr txBox="1"/>
          <p:nvPr/>
        </p:nvSpPr>
        <p:spPr>
          <a:xfrm>
            <a:off x="512862" y="2434938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/>
              <a:t>Algorithme</a:t>
            </a:r>
            <a:r>
              <a:rPr lang="en-CA" sz="2000" b="1" dirty="0"/>
              <a:t> </a:t>
            </a:r>
            <a:r>
              <a:rPr lang="en-CA" sz="2000" b="1" dirty="0" err="1"/>
              <a:t>en</a:t>
            </a:r>
            <a:r>
              <a:rPr lang="en-CA" sz="2000" b="1" dirty="0"/>
              <a:t> </a:t>
            </a:r>
            <a:r>
              <a:rPr lang="en-CA" sz="2000" b="1" dirty="0" err="1"/>
              <a:t>texte</a:t>
            </a:r>
            <a:r>
              <a:rPr lang="en-CA" sz="2000" b="1" dirty="0"/>
              <a:t> …</a:t>
            </a:r>
            <a:endParaRPr lang="en-US" sz="20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01565-7D5C-66D0-79FF-50C8A1DE7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39616" y="3967958"/>
            <a:ext cx="1412111" cy="2257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C21D5-714B-1B94-158E-C867976685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97067" y="4709933"/>
            <a:ext cx="1298950" cy="2851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80D2F7-58E8-5B08-084D-D4B4559E1F8B}"/>
              </a:ext>
            </a:extLst>
          </p:cNvPr>
          <p:cNvCxnSpPr>
            <a:cxnSpLocks/>
          </p:cNvCxnSpPr>
          <p:nvPr/>
        </p:nvCxnSpPr>
        <p:spPr>
          <a:xfrm flipH="1">
            <a:off x="6856740" y="4464492"/>
            <a:ext cx="302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AFF3C1-BE37-8063-30CC-782DBE05B022}"/>
              </a:ext>
            </a:extLst>
          </p:cNvPr>
          <p:cNvSpPr txBox="1"/>
          <p:nvPr/>
        </p:nvSpPr>
        <p:spPr>
          <a:xfrm>
            <a:off x="7159276" y="4172105"/>
            <a:ext cx="1618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accent1"/>
                </a:solidFill>
              </a:rPr>
              <a:t>Rétropapagation</a:t>
            </a:r>
            <a:r>
              <a:rPr lang="en-CA" sz="1600" dirty="0">
                <a:solidFill>
                  <a:schemeClr val="accent1"/>
                </a:solidFill>
              </a:rPr>
              <a:t> </a:t>
            </a:r>
          </a:p>
          <a:p>
            <a:r>
              <a:rPr lang="en-CA" sz="1600" dirty="0">
                <a:solidFill>
                  <a:schemeClr val="accent1"/>
                </a:solidFill>
              </a:rPr>
              <a:t>du gradient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579DB9C-7E73-C8C8-4189-16B60F394B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90996" y="5029337"/>
            <a:ext cx="2311092" cy="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/>
      <p:bldP spid="65" grpId="0"/>
      <p:bldP spid="6" grpId="0" animBg="1"/>
      <p:bldP spid="7" grpId="0" animBg="1"/>
      <p:bldP spid="11" grpId="0"/>
      <p:bldP spid="24" grpId="0"/>
      <p:bldP spid="43" grpId="0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2" ma:contentTypeDescription="Crée un document." ma:contentTypeScope="" ma:versionID="7d8a01a669b2ed7b5b45054550807bd3">
  <xsd:schema xmlns:xsd="http://www.w3.org/2001/XMLSchema" xmlns:xs="http://www.w3.org/2001/XMLSchema" xmlns:p="http://schemas.microsoft.com/office/2006/metadata/properties" xmlns:ns2="a52e7b51-f1ff-4309-a706-b6eb75fbbce0" targetNamespace="http://schemas.microsoft.com/office/2006/metadata/properties" ma:root="true" ma:fieldsID="a487276c54e48f08f58e315f54a93f76" ns2:_="">
    <xsd:import namespace="a52e7b51-f1ff-4309-a706-b6eb75fbb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603FA-337C-46AF-8B85-E3D0EDDCC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16257</TotalTime>
  <Words>1759</Words>
  <Application>Microsoft Office PowerPoint</Application>
  <PresentationFormat>On-screen Show (4:3)</PresentationFormat>
  <Paragraphs>261</Paragraphs>
  <Slides>15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Lucida Grande</vt:lpstr>
      <vt:lpstr>Times New Roman</vt:lpstr>
      <vt:lpstr>Wingdings</vt:lpstr>
      <vt:lpstr>ift615</vt:lpstr>
      <vt:lpstr>Photo Editor Photo</vt:lpstr>
      <vt:lpstr>Equation</vt:lpstr>
      <vt:lpstr>IFT 608 / IFT 702  Planification en intelligence artificielle   Méthodes Policy Gradient</vt:lpstr>
      <vt:lpstr>Sujet couvert</vt:lpstr>
      <vt:lpstr>Cadre général</vt:lpstr>
      <vt:lpstr>DQN (Deep Q-Network)</vt:lpstr>
      <vt:lpstr>DQN (Deep Q-Network)</vt:lpstr>
      <vt:lpstr>DQN (Deep Q-Network)</vt:lpstr>
      <vt:lpstr>Méthodes Policy-Gradient</vt:lpstr>
      <vt:lpstr>Algorithme Reinforce Monte-Carlo Policy Gradient</vt:lpstr>
      <vt:lpstr>Algorithme Reinforce Monte-Carlo Policy Gradient</vt:lpstr>
      <vt:lpstr>Algorithme Reinforce Monte-Carlo Policy Gradient</vt:lpstr>
      <vt:lpstr>Reinforce with Baseline</vt:lpstr>
      <vt:lpstr>Actor-Critic</vt:lpstr>
      <vt:lpstr>Actor-Critic</vt:lpstr>
      <vt:lpstr>Imitation Learning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2023-01-26T12:26:18Z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