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19"/>
  </p:notesMasterIdLst>
  <p:handoutMasterIdLst>
    <p:handoutMasterId r:id="rId20"/>
  </p:handoutMasterIdLst>
  <p:sldIdLst>
    <p:sldId id="332" r:id="rId5"/>
    <p:sldId id="316" r:id="rId6"/>
    <p:sldId id="713" r:id="rId7"/>
    <p:sldId id="726" r:id="rId8"/>
    <p:sldId id="724" r:id="rId9"/>
    <p:sldId id="725" r:id="rId10"/>
    <p:sldId id="723" r:id="rId11"/>
    <p:sldId id="727" r:id="rId12"/>
    <p:sldId id="729" r:id="rId13"/>
    <p:sldId id="728" r:id="rId14"/>
    <p:sldId id="730" r:id="rId15"/>
    <p:sldId id="732" r:id="rId16"/>
    <p:sldId id="731" r:id="rId17"/>
    <p:sldId id="405" r:id="rId18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673032-27C5-47C3-BE01-5BC6C262FE5A}">
          <p14:sldIdLst>
            <p14:sldId id="332"/>
            <p14:sldId id="316"/>
          </p14:sldIdLst>
        </p14:section>
        <p14:section name="Rappel" id="{81C3703A-5B92-42A3-A6AF-D7F3901F4370}">
          <p14:sldIdLst>
            <p14:sldId id="713"/>
            <p14:sldId id="726"/>
            <p14:sldId id="724"/>
            <p14:sldId id="725"/>
          </p14:sldIdLst>
        </p14:section>
        <p14:section name="Policy Gradient" id="{5ECEC72C-F74B-4110-A1EE-2D14158B33A6}">
          <p14:sldIdLst>
            <p14:sldId id="723"/>
            <p14:sldId id="727"/>
            <p14:sldId id="729"/>
            <p14:sldId id="728"/>
            <p14:sldId id="730"/>
            <p14:sldId id="732"/>
            <p14:sldId id="731"/>
          </p14:sldIdLst>
        </p14:section>
        <p14:section name="Conclusion" id="{31DD3CC8-C6BE-4FA5-B912-F76771F6CA45}">
          <p14:sldIdLst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0058F-D60C-40F2-BDAC-587A7FE305E2}" v="104" dt="2023-01-31T16:07:24.38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26" autoAdjust="0"/>
    <p:restoredTop sz="95717" autoAdjust="0"/>
  </p:normalViewPr>
  <p:slideViewPr>
    <p:cSldViewPr snapToGrid="0">
      <p:cViewPr varScale="1">
        <p:scale>
          <a:sx n="97" d="100"/>
          <a:sy n="97" d="100"/>
        </p:scale>
        <p:origin x="10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6093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09012A8F-8C42-457B-9C30-CF9D505DBD18}"/>
    <pc:docChg chg="undo custSel addSld delSld modSld addSection modSection">
      <pc:chgData name="Froduald Kabanza" userId="edf393d0-642b-4b9e-8c75-f62133241689" providerId="ADAL" clId="{09012A8F-8C42-457B-9C30-CF9D505DBD18}" dt="2022-03-10T22:23:04.609" v="953" actId="478"/>
      <pc:docMkLst>
        <pc:docMk/>
      </pc:docMkLst>
      <pc:sldChg chg="addSp delSp modSp add del mod modNotesTx">
        <pc:chgData name="Froduald Kabanza" userId="edf393d0-642b-4b9e-8c75-f62133241689" providerId="ADAL" clId="{09012A8F-8C42-457B-9C30-CF9D505DBD18}" dt="2022-03-10T22:19:35.621" v="946" actId="20577"/>
        <pc:sldMkLst>
          <pc:docMk/>
          <pc:sldMk cId="1745173593" sldId="277"/>
        </pc:sldMkLst>
        <pc:spChg chg="mod">
          <ac:chgData name="Froduald Kabanza" userId="edf393d0-642b-4b9e-8c75-f62133241689" providerId="ADAL" clId="{09012A8F-8C42-457B-9C30-CF9D505DBD18}" dt="2022-03-10T22:14:13.913" v="770" actId="20577"/>
          <ac:spMkLst>
            <pc:docMk/>
            <pc:sldMk cId="1745173593" sldId="277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09012A8F-8C42-457B-9C30-CF9D505DBD18}" dt="2022-03-10T22:13:00.417" v="634" actId="1076"/>
          <ac:spMkLst>
            <pc:docMk/>
            <pc:sldMk cId="1745173593" sldId="277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09012A8F-8C42-457B-9C30-CF9D505DBD18}" dt="2022-03-10T22:07:38.446" v="435" actId="478"/>
          <ac:spMkLst>
            <pc:docMk/>
            <pc:sldMk cId="1745173593" sldId="277"/>
            <ac:spMk id="8" creationId="{227F2D00-59C6-4951-9107-CE55C32E9409}"/>
          </ac:spMkLst>
        </pc:spChg>
        <pc:spChg chg="add mod">
          <ac:chgData name="Froduald Kabanza" userId="edf393d0-642b-4b9e-8c75-f62133241689" providerId="ADAL" clId="{09012A8F-8C42-457B-9C30-CF9D505DBD18}" dt="2022-03-10T22:19:35.621" v="946" actId="20577"/>
          <ac:spMkLst>
            <pc:docMk/>
            <pc:sldMk cId="1745173593" sldId="277"/>
            <ac:spMk id="16" creationId="{3F2F2BDD-7CDF-4236-9C0D-7786BE621F51}"/>
          </ac:spMkLst>
        </pc:spChg>
        <pc:grpChg chg="add mod">
          <ac:chgData name="Froduald Kabanza" userId="edf393d0-642b-4b9e-8c75-f62133241689" providerId="ADAL" clId="{09012A8F-8C42-457B-9C30-CF9D505DBD18}" dt="2022-03-10T22:13:00.417" v="634" actId="1076"/>
          <ac:grpSpMkLst>
            <pc:docMk/>
            <pc:sldMk cId="1745173593" sldId="277"/>
            <ac:grpSpMk id="9" creationId="{AED6EAF6-7CE7-42EA-ADAE-A6E114773F6A}"/>
          </ac:grpSpMkLst>
        </pc:grpChg>
        <pc:picChg chg="del">
          <ac:chgData name="Froduald Kabanza" userId="edf393d0-642b-4b9e-8c75-f62133241689" providerId="ADAL" clId="{09012A8F-8C42-457B-9C30-CF9D505DBD18}" dt="2022-03-10T22:08:53.274" v="446" actId="478"/>
          <ac:picMkLst>
            <pc:docMk/>
            <pc:sldMk cId="1745173593" sldId="277"/>
            <ac:picMk id="3" creationId="{00000000-0000-0000-0000-000000000000}"/>
          </ac:picMkLst>
        </pc:picChg>
        <pc:picChg chg="add del mod">
          <ac:chgData name="Froduald Kabanza" userId="edf393d0-642b-4b9e-8c75-f62133241689" providerId="ADAL" clId="{09012A8F-8C42-457B-9C30-CF9D505DBD18}" dt="2022-03-10T22:13:00.417" v="634" actId="1076"/>
          <ac:picMkLst>
            <pc:docMk/>
            <pc:sldMk cId="1745173593" sldId="277"/>
            <ac:picMk id="13" creationId="{00000000-0000-0000-0000-000000000000}"/>
          </ac:picMkLst>
        </pc:picChg>
        <pc:picChg chg="mod">
          <ac:chgData name="Froduald Kabanza" userId="edf393d0-642b-4b9e-8c75-f62133241689" providerId="ADAL" clId="{09012A8F-8C42-457B-9C30-CF9D505DBD18}" dt="2022-03-10T22:13:00.417" v="634" actId="1076"/>
          <ac:picMkLst>
            <pc:docMk/>
            <pc:sldMk cId="1745173593" sldId="277"/>
            <ac:picMk id="15" creationId="{00000000-0000-0000-0000-000000000000}"/>
          </ac:picMkLst>
        </pc:picChg>
        <pc:picChg chg="mod">
          <ac:chgData name="Froduald Kabanza" userId="edf393d0-642b-4b9e-8c75-f62133241689" providerId="ADAL" clId="{09012A8F-8C42-457B-9C30-CF9D505DBD18}" dt="2022-03-10T22:13:00.417" v="634" actId="1076"/>
          <ac:picMkLst>
            <pc:docMk/>
            <pc:sldMk cId="1745173593" sldId="277"/>
            <ac:picMk id="19" creationId="{00000000-0000-0000-0000-000000000000}"/>
          </ac:picMkLst>
        </pc:picChg>
        <pc:picChg chg="add del mod">
          <ac:chgData name="Froduald Kabanza" userId="edf393d0-642b-4b9e-8c75-f62133241689" providerId="ADAL" clId="{09012A8F-8C42-457B-9C30-CF9D505DBD18}" dt="2022-03-10T22:13:00.417" v="634" actId="1076"/>
          <ac:picMkLst>
            <pc:docMk/>
            <pc:sldMk cId="1745173593" sldId="277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09012A8F-8C42-457B-9C30-CF9D505DBD18}" dt="2022-03-10T22:15:11.582" v="813" actId="478"/>
          <ac:picMkLst>
            <pc:docMk/>
            <pc:sldMk cId="1745173593" sldId="277"/>
            <ac:picMk id="22" creationId="{00000000-0000-0000-0000-000000000000}"/>
          </ac:picMkLst>
        </pc:picChg>
      </pc:sldChg>
      <pc:sldChg chg="modSp">
        <pc:chgData name="Froduald Kabanza" userId="edf393d0-642b-4b9e-8c75-f62133241689" providerId="ADAL" clId="{09012A8F-8C42-457B-9C30-CF9D505DBD18}" dt="2022-03-10T21:47:56.491" v="15" actId="14100"/>
        <pc:sldMkLst>
          <pc:docMk/>
          <pc:sldMk cId="0" sldId="342"/>
        </pc:sldMkLst>
        <pc:spChg chg="mod">
          <ac:chgData name="Froduald Kabanza" userId="edf393d0-642b-4b9e-8c75-f62133241689" providerId="ADAL" clId="{09012A8F-8C42-457B-9C30-CF9D505DBD18}" dt="2022-03-10T21:47:56.491" v="15" actId="14100"/>
          <ac:spMkLst>
            <pc:docMk/>
            <pc:sldMk cId="0" sldId="342"/>
            <ac:spMk id="58370" creationId="{00000000-0000-0000-0000-000000000000}"/>
          </ac:spMkLst>
        </pc:spChg>
      </pc:sldChg>
      <pc:sldChg chg="addSp modSp mod">
        <pc:chgData name="Froduald Kabanza" userId="edf393d0-642b-4b9e-8c75-f62133241689" providerId="ADAL" clId="{09012A8F-8C42-457B-9C30-CF9D505DBD18}" dt="2022-03-10T22:22:09.531" v="949" actId="1076"/>
        <pc:sldMkLst>
          <pc:docMk/>
          <pc:sldMk cId="0" sldId="343"/>
        </pc:sldMkLst>
        <pc:spChg chg="mod">
          <ac:chgData name="Froduald Kabanza" userId="edf393d0-642b-4b9e-8c75-f62133241689" providerId="ADAL" clId="{09012A8F-8C42-457B-9C30-CF9D505DBD18}" dt="2022-03-10T22:18:44.898" v="937"/>
          <ac:spMkLst>
            <pc:docMk/>
            <pc:sldMk cId="0" sldId="343"/>
            <ac:spMk id="59394" creationId="{00000000-0000-0000-0000-000000000000}"/>
          </ac:spMkLst>
        </pc:spChg>
        <pc:graphicFrameChg chg="add mod modGraphic">
          <ac:chgData name="Froduald Kabanza" userId="edf393d0-642b-4b9e-8c75-f62133241689" providerId="ADAL" clId="{09012A8F-8C42-457B-9C30-CF9D505DBD18}" dt="2022-03-10T22:22:09.531" v="949" actId="1076"/>
          <ac:graphicFrameMkLst>
            <pc:docMk/>
            <pc:sldMk cId="0" sldId="343"/>
            <ac:graphicFrameMk id="3" creationId="{4BB51977-E12F-41B5-BBF4-97B1A42FD84F}"/>
          </ac:graphicFrameMkLst>
        </pc:graphicFrameChg>
      </pc:sldChg>
      <pc:sldChg chg="addSp delSp modSp mod modShow">
        <pc:chgData name="Froduald Kabanza" userId="edf393d0-642b-4b9e-8c75-f62133241689" providerId="ADAL" clId="{09012A8F-8C42-457B-9C30-CF9D505DBD18}" dt="2022-03-10T22:02:03.540" v="412" actId="729"/>
        <pc:sldMkLst>
          <pc:docMk/>
          <pc:sldMk cId="961016453" sldId="448"/>
        </pc:sldMkLst>
        <pc:spChg chg="mod">
          <ac:chgData name="Froduald Kabanza" userId="edf393d0-642b-4b9e-8c75-f62133241689" providerId="ADAL" clId="{09012A8F-8C42-457B-9C30-CF9D505DBD18}" dt="2022-03-10T21:53:30.194" v="124" actId="20577"/>
          <ac:spMkLst>
            <pc:docMk/>
            <pc:sldMk cId="961016453" sldId="448"/>
            <ac:spMk id="8" creationId="{C7AA41ED-86C8-4E48-9C66-E557F5C71B1D}"/>
          </ac:spMkLst>
        </pc:spChg>
        <pc:spChg chg="add del">
          <ac:chgData name="Froduald Kabanza" userId="edf393d0-642b-4b9e-8c75-f62133241689" providerId="ADAL" clId="{09012A8F-8C42-457B-9C30-CF9D505DBD18}" dt="2022-03-10T21:53:26.408" v="118" actId="478"/>
          <ac:spMkLst>
            <pc:docMk/>
            <pc:sldMk cId="961016453" sldId="448"/>
            <ac:spMk id="9" creationId="{72894524-5EC4-4DFF-8C1C-98AADED8E461}"/>
          </ac:spMkLst>
        </pc:spChg>
        <pc:spChg chg="mod">
          <ac:chgData name="Froduald Kabanza" userId="edf393d0-642b-4b9e-8c75-f62133241689" providerId="ADAL" clId="{09012A8F-8C42-457B-9C30-CF9D505DBD18}" dt="2022-03-10T21:53:25.548" v="117" actId="1076"/>
          <ac:spMkLst>
            <pc:docMk/>
            <pc:sldMk cId="961016453" sldId="448"/>
            <ac:spMk id="10" creationId="{AD9666EB-B7CA-4948-A380-376507707214}"/>
          </ac:spMkLst>
        </pc:spChg>
        <pc:spChg chg="mod">
          <ac:chgData name="Froduald Kabanza" userId="edf393d0-642b-4b9e-8c75-f62133241689" providerId="ADAL" clId="{09012A8F-8C42-457B-9C30-CF9D505DBD18}" dt="2022-03-10T22:01:45.614" v="411" actId="20577"/>
          <ac:spMkLst>
            <pc:docMk/>
            <pc:sldMk cId="961016453" sldId="448"/>
            <ac:spMk id="59394" creationId="{00000000-0000-0000-0000-000000000000}"/>
          </ac:spMkLst>
        </pc:spChg>
      </pc:sldChg>
      <pc:sldChg chg="addSp delSp modSp add">
        <pc:chgData name="Froduald Kabanza" userId="edf393d0-642b-4b9e-8c75-f62133241689" providerId="ADAL" clId="{09012A8F-8C42-457B-9C30-CF9D505DBD18}" dt="2022-03-10T22:23:04.609" v="953" actId="478"/>
        <pc:sldMkLst>
          <pc:docMk/>
          <pc:sldMk cId="2475294925" sldId="705"/>
        </pc:sldMkLst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09012A8F-8C42-457B-9C30-CF9D505DBD18}" dt="2022-03-10T22:23:00.332" v="952" actId="478"/>
          <ac:spMkLst>
            <pc:docMk/>
            <pc:sldMk cId="2475294925" sldId="705"/>
            <ac:spMk id="3" creationId="{808ECC95-C10A-42E3-9D49-3E5CD80C209E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5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6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7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8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9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0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1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2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3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4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5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6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7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8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9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0" creationId="{DD7322C0-987C-4F97-A93D-0FC84E4A59FF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1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2" creationId="{A1095DAA-C1C0-4DEF-9CF3-1574FD58B8A6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3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4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2:57.573" v="951" actId="478"/>
          <ac:spMkLst>
            <pc:docMk/>
            <pc:sldMk cId="2475294925" sldId="705"/>
            <ac:spMk id="34818" creationId="{00000000-0000-0000-0000-000000000000}"/>
          </ac:spMkLst>
        </pc:spChg>
        <pc:graphicFrameChg chg="del">
          <ac:chgData name="Froduald Kabanza" userId="edf393d0-642b-4b9e-8c75-f62133241689" providerId="ADAL" clId="{09012A8F-8C42-457B-9C30-CF9D505DBD18}" dt="2022-03-10T22:23:04.609" v="953" actId="478"/>
          <ac:graphicFrameMkLst>
            <pc:docMk/>
            <pc:sldMk cId="2475294925" sldId="705"/>
            <ac:graphicFrameMk id="35" creationId="{EFBC7151-B1ED-4CB4-B486-029D8181169F}"/>
          </ac:graphicFrameMkLst>
        </pc:graphicFrameChg>
        <pc:graphicFrameChg chg="del">
          <ac:chgData name="Froduald Kabanza" userId="edf393d0-642b-4b9e-8c75-f62133241689" providerId="ADAL" clId="{09012A8F-8C42-457B-9C30-CF9D505DBD18}" dt="2022-03-10T22:23:04.609" v="953" actId="478"/>
          <ac:graphicFrameMkLst>
            <pc:docMk/>
            <pc:sldMk cId="2475294925" sldId="705"/>
            <ac:graphicFrameMk id="49158" creationId="{00000000-0000-0000-0000-000000000000}"/>
          </ac:graphicFrameMkLst>
        </pc:graphicFrameChg>
        <pc:graphicFrameChg chg="del">
          <ac:chgData name="Froduald Kabanza" userId="edf393d0-642b-4b9e-8c75-f62133241689" providerId="ADAL" clId="{09012A8F-8C42-457B-9C30-CF9D505DBD18}" dt="2022-03-10T22:23:04.609" v="953" actId="478"/>
          <ac:graphicFrameMkLst>
            <pc:docMk/>
            <pc:sldMk cId="2475294925" sldId="705"/>
            <ac:graphicFrameMk id="49160" creationId="{00000000-0000-0000-0000-000000000000}"/>
          </ac:graphicFrameMkLst>
        </pc:graphicFrameChg>
        <pc:graphicFrameChg chg="del">
          <ac:chgData name="Froduald Kabanza" userId="edf393d0-642b-4b9e-8c75-f62133241689" providerId="ADAL" clId="{09012A8F-8C42-457B-9C30-CF9D505DBD18}" dt="2022-03-10T22:23:04.609" v="953" actId="478"/>
          <ac:graphicFrameMkLst>
            <pc:docMk/>
            <pc:sldMk cId="2475294925" sldId="705"/>
            <ac:graphicFrameMk id="49162" creationId="{00000000-0000-0000-0000-000000000000}"/>
          </ac:graphicFrameMkLst>
        </pc:graphicFrameChg>
      </pc:sldChg>
    </pc:docChg>
  </pc:docChgLst>
  <pc:docChgLst>
    <pc:chgData name="Froduald Kabanza" userId="edf393d0-642b-4b9e-8c75-f62133241689" providerId="ADAL" clId="{A75DB688-1AAE-4FDB-9FE4-69F10E3945B1}"/>
    <pc:docChg chg="custSel addSld delSld modSld sldOrd addSection delSection modSection">
      <pc:chgData name="Froduald Kabanza" userId="edf393d0-642b-4b9e-8c75-f62133241689" providerId="ADAL" clId="{A75DB688-1AAE-4FDB-9FE4-69F10E3945B1}" dt="2022-01-29T01:14:46.956" v="1255" actId="2696"/>
      <pc:docMkLst>
        <pc:docMk/>
      </pc:docMkLst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77752330" sldId="29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67678292" sldId="3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156395761" sldId="3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1080359" sldId="3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845446957" sldId="3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7868616" sldId="3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831209848" sldId="3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19507535" sldId="30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116829216" sldId="3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384656867" sldId="3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80569862" sldId="31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10094761" sldId="31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62170054" sldId="31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95208514" sldId="31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783460332" sldId="31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26359096" sldId="32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9640008" sldId="32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0035001" sldId="32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97012420" sldId="32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30812303" sldId="32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293528354" sldId="32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8374036" sldId="32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A75DB688-1AAE-4FDB-9FE4-69F10E3945B1}" dt="2022-01-28T23:42:56.288" v="16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75DB688-1AAE-4FDB-9FE4-69F10E3945B1}" dt="2022-01-28T23:42:56.288" v="16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759960907" sldId="41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930947936" sldId="41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2"/>
        </pc:sldMkLst>
      </pc:sldChg>
      <pc:sldChg chg="modSp add mod">
        <pc:chgData name="Froduald Kabanza" userId="edf393d0-642b-4b9e-8c75-f62133241689" providerId="ADAL" clId="{A75DB688-1AAE-4FDB-9FE4-69F10E3945B1}" dt="2022-01-29T00:02:40.622" v="107" actId="5793"/>
        <pc:sldMkLst>
          <pc:docMk/>
          <pc:sldMk cId="0" sldId="585"/>
        </pc:sldMkLst>
        <pc:spChg chg="mod">
          <ac:chgData name="Froduald Kabanza" userId="edf393d0-642b-4b9e-8c75-f62133241689" providerId="ADAL" clId="{A75DB688-1AAE-4FDB-9FE4-69F10E3945B1}" dt="2022-01-29T00:02:40.622" v="107" actId="5793"/>
          <ac:spMkLst>
            <pc:docMk/>
            <pc:sldMk cId="0" sldId="585"/>
            <ac:spMk id="5123" creationId="{00000000-0000-0000-0000-000000000000}"/>
          </ac:spMkLst>
        </pc:spChg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9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0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2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3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0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1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02"/>
        </pc:sldMkLst>
      </pc:sldChg>
      <pc:sldChg chg="add ord">
        <pc:chgData name="Froduald Kabanza" userId="edf393d0-642b-4b9e-8c75-f62133241689" providerId="ADAL" clId="{A75DB688-1AAE-4FDB-9FE4-69F10E3945B1}" dt="2022-01-29T00:13:27.733" v="136"/>
        <pc:sldMkLst>
          <pc:docMk/>
          <pc:sldMk cId="0" sldId="603"/>
        </pc:sldMkLst>
      </pc:sldChg>
      <pc:sldChg chg="add del mod modShow">
        <pc:chgData name="Froduald Kabanza" userId="edf393d0-642b-4b9e-8c75-f62133241689" providerId="ADAL" clId="{A75DB688-1AAE-4FDB-9FE4-69F10E3945B1}" dt="2022-01-29T00:16:07.090" v="140" actId="729"/>
        <pc:sldMkLst>
          <pc:docMk/>
          <pc:sldMk cId="0" sldId="605"/>
        </pc:sldMkLst>
      </pc:sldChg>
      <pc:sldChg chg="add del">
        <pc:chgData name="Froduald Kabanza" userId="edf393d0-642b-4b9e-8c75-f62133241689" providerId="ADAL" clId="{A75DB688-1AAE-4FDB-9FE4-69F10E3945B1}" dt="2022-01-28T23:52:38.538" v="35"/>
        <pc:sldMkLst>
          <pc:docMk/>
          <pc:sldMk cId="0" sldId="606"/>
        </pc:sldMkLst>
      </pc:sldChg>
      <pc:sldChg chg="add modAnim">
        <pc:chgData name="Froduald Kabanza" userId="edf393d0-642b-4b9e-8c75-f62133241689" providerId="ADAL" clId="{A75DB688-1AAE-4FDB-9FE4-69F10E3945B1}" dt="2022-01-29T00:19:59.184" v="143"/>
        <pc:sldMkLst>
          <pc:docMk/>
          <pc:sldMk cId="0" sldId="609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0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1"/>
        </pc:sldMkLst>
      </pc:sldChg>
      <pc:sldChg chg="add">
        <pc:chgData name="Froduald Kabanza" userId="edf393d0-642b-4b9e-8c75-f62133241689" providerId="ADAL" clId="{A75DB688-1AAE-4FDB-9FE4-69F10E3945B1}" dt="2022-01-28T23:54:06.781" v="41"/>
        <pc:sldMkLst>
          <pc:docMk/>
          <pc:sldMk cId="0" sldId="612"/>
        </pc:sldMkLst>
      </pc:sldChg>
      <pc:sldChg chg="add ord">
        <pc:chgData name="Froduald Kabanza" userId="edf393d0-642b-4b9e-8c75-f62133241689" providerId="ADAL" clId="{A75DB688-1AAE-4FDB-9FE4-69F10E3945B1}" dt="2022-01-29T00:28:21.220" v="363"/>
        <pc:sldMkLst>
          <pc:docMk/>
          <pc:sldMk cId="0" sldId="613"/>
        </pc:sldMkLst>
      </pc:sldChg>
      <pc:sldChg chg="add ord">
        <pc:chgData name="Froduald Kabanza" userId="edf393d0-642b-4b9e-8c75-f62133241689" providerId="ADAL" clId="{A75DB688-1AAE-4FDB-9FE4-69F10E3945B1}" dt="2022-01-29T00:15:55.822" v="139"/>
        <pc:sldMkLst>
          <pc:docMk/>
          <pc:sldMk cId="0" sldId="614"/>
        </pc:sldMkLst>
      </pc:sldChg>
      <pc:sldChg chg="modSp add mod ord">
        <pc:chgData name="Froduald Kabanza" userId="edf393d0-642b-4b9e-8c75-f62133241689" providerId="ADAL" clId="{A75DB688-1AAE-4FDB-9FE4-69F10E3945B1}" dt="2022-01-29T00:01:19.405" v="105" actId="20577"/>
        <pc:sldMkLst>
          <pc:docMk/>
          <pc:sldMk cId="0" sldId="617"/>
        </pc:sldMkLst>
        <pc:spChg chg="mod">
          <ac:chgData name="Froduald Kabanza" userId="edf393d0-642b-4b9e-8c75-f62133241689" providerId="ADAL" clId="{A75DB688-1AAE-4FDB-9FE4-69F10E3945B1}" dt="2022-01-29T00:01:19.405" v="105" actId="20577"/>
          <ac:spMkLst>
            <pc:docMk/>
            <pc:sldMk cId="0" sldId="617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A75DB688-1AAE-4FDB-9FE4-69F10E3945B1}" dt="2022-01-29T00:40:27.672" v="659" actId="20577"/>
        <pc:sldMkLst>
          <pc:docMk/>
          <pc:sldMk cId="0" sldId="625"/>
        </pc:sldMkLst>
        <pc:spChg chg="mod">
          <ac:chgData name="Froduald Kabanza" userId="edf393d0-642b-4b9e-8c75-f62133241689" providerId="ADAL" clId="{A75DB688-1AAE-4FDB-9FE4-69F10E3945B1}" dt="2022-01-29T00:40:27.672" v="659" actId="20577"/>
          <ac:spMkLst>
            <pc:docMk/>
            <pc:sldMk cId="0" sldId="625"/>
            <ac:spMk id="76803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4"/>
        </pc:sldMkLst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5"/>
        </pc:sldMkLst>
      </pc:sldChg>
      <pc:sldChg chg="add del">
        <pc:chgData name="Froduald Kabanza" userId="edf393d0-642b-4b9e-8c75-f62133241689" providerId="ADAL" clId="{A75DB688-1AAE-4FDB-9FE4-69F10E3945B1}" dt="2022-01-29T00:22:38.259" v="147" actId="2696"/>
        <pc:sldMkLst>
          <pc:docMk/>
          <pc:sldMk cId="0" sldId="646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7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0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2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3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65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6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9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0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1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2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5"/>
        </pc:sldMkLst>
      </pc:sldChg>
      <pc:sldChg chg="modSp add mod">
        <pc:chgData name="Froduald Kabanza" userId="edf393d0-642b-4b9e-8c75-f62133241689" providerId="ADAL" clId="{A75DB688-1AAE-4FDB-9FE4-69F10E3945B1}" dt="2022-01-29T00:43:35.520" v="799" actId="20577"/>
        <pc:sldMkLst>
          <pc:docMk/>
          <pc:sldMk cId="0" sldId="678"/>
        </pc:sldMkLst>
        <pc:spChg chg="mod">
          <ac:chgData name="Froduald Kabanza" userId="edf393d0-642b-4b9e-8c75-f62133241689" providerId="ADAL" clId="{A75DB688-1AAE-4FDB-9FE4-69F10E3945B1}" dt="2022-01-29T00:43:35.520" v="799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7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80"/>
        </pc:sldMkLst>
      </pc:sldChg>
      <pc:sldChg chg="ad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2"/>
        </pc:sldMkLst>
      </pc:sldChg>
      <pc:sldChg chg="modSp add mo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3"/>
        </pc:sldMkLst>
        <pc:spChg chg="mod">
          <ac:chgData name="Froduald Kabanza" userId="edf393d0-642b-4b9e-8c75-f62133241689" providerId="ADAL" clId="{A75DB688-1AAE-4FDB-9FE4-69F10E3945B1}" dt="2022-01-28T23:57:58.344" v="49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4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5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6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7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8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9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0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92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2019480869" sldId="69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4201055210" sldId="69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3124005578" sldId="695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82563712" sldId="696"/>
        </pc:sldMkLst>
      </pc:sldChg>
      <pc:sldChg chg="addSp delSp modSp mod">
        <pc:chgData name="Froduald Kabanza" userId="edf393d0-642b-4b9e-8c75-f62133241689" providerId="ADAL" clId="{A75DB688-1AAE-4FDB-9FE4-69F10E3945B1}" dt="2022-01-29T00:42:39.347" v="725" actId="20577"/>
        <pc:sldMkLst>
          <pc:docMk/>
          <pc:sldMk cId="0" sldId="697"/>
        </pc:sldMkLst>
        <pc:spChg chg="add mod">
          <ac:chgData name="Froduald Kabanza" userId="edf393d0-642b-4b9e-8c75-f62133241689" providerId="ADAL" clId="{A75DB688-1AAE-4FDB-9FE4-69F10E3945B1}" dt="2022-01-29T00:42:39.347" v="725" actId="20577"/>
          <ac:spMkLst>
            <pc:docMk/>
            <pc:sldMk cId="0" sldId="697"/>
            <ac:spMk id="3" creationId="{36253E61-5A40-41FD-92D0-C00B4013A4B5}"/>
          </ac:spMkLst>
        </pc:spChg>
        <pc:cxnChg chg="add del mod">
          <ac:chgData name="Froduald Kabanza" userId="edf393d0-642b-4b9e-8c75-f62133241689" providerId="ADAL" clId="{A75DB688-1AAE-4FDB-9FE4-69F10E3945B1}" dt="2022-01-29T00:41:52.515" v="716" actId="478"/>
          <ac:cxnSpMkLst>
            <pc:docMk/>
            <pc:sldMk cId="0" sldId="697"/>
            <ac:cxnSpMk id="5" creationId="{B9754023-6186-4B7E-9E33-5310A8690433}"/>
          </ac:cxnSpMkLst>
        </pc:cxnChg>
        <pc:cxnChg chg="add mod">
          <ac:chgData name="Froduald Kabanza" userId="edf393d0-642b-4b9e-8c75-f62133241689" providerId="ADAL" clId="{A75DB688-1AAE-4FDB-9FE4-69F10E3945B1}" dt="2022-01-29T00:42:35.033" v="723" actId="20577"/>
          <ac:cxnSpMkLst>
            <pc:docMk/>
            <pc:sldMk cId="0" sldId="697"/>
            <ac:cxnSpMk id="7" creationId="{120F8457-23DB-42D2-ACD3-C9355AD6FD58}"/>
          </ac:cxnSpMkLst>
        </pc:cxnChg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39715324" sldId="69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4051689559" sldId="699"/>
        </pc:sldMkLst>
      </pc:sldChg>
      <pc:sldChg chg="addSp delSp modSp add mod">
        <pc:chgData name="Froduald Kabanza" userId="edf393d0-642b-4b9e-8c75-f62133241689" providerId="ADAL" clId="{A75DB688-1AAE-4FDB-9FE4-69F10E3945B1}" dt="2022-01-29T00:04:47.488" v="119" actId="164"/>
        <pc:sldMkLst>
          <pc:docMk/>
          <pc:sldMk cId="336602751" sldId="700"/>
        </pc:sldMkLst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3" creationId="{1E2B762A-3641-49AA-B55F-0C19E2A2EA4F}"/>
          </ac:spMkLst>
        </pc:spChg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25" creationId="{54BAA8FE-DDB9-4B29-8DC7-A8A582669CF4}"/>
          </ac:spMkLst>
        </pc:s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6" creationId="{3F40BEA7-FB15-4795-821F-7B004EB5BDD9}"/>
          </ac:grpSpMkLst>
        </pc:gr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7" creationId="{FF29A078-921C-48FB-9A62-6A9ECBC3BA75}"/>
          </ac:grpSpMkLst>
        </pc:grpChg>
        <pc:picChg chg="add del mod">
          <ac:chgData name="Froduald Kabanza" userId="edf393d0-642b-4b9e-8c75-f62133241689" providerId="ADAL" clId="{A75DB688-1AAE-4FDB-9FE4-69F10E3945B1}" dt="2022-01-29T00:04:22.477" v="112"/>
          <ac:picMkLst>
            <pc:docMk/>
            <pc:sldMk cId="336602751" sldId="700"/>
            <ac:picMk id="23" creationId="{C8C43157-41B2-42BC-9EE7-5B30239664F1}"/>
          </ac:picMkLst>
        </pc:picChg>
        <pc:picChg chg="mod">
          <ac:chgData name="Froduald Kabanza" userId="edf393d0-642b-4b9e-8c75-f62133241689" providerId="ADAL" clId="{A75DB688-1AAE-4FDB-9FE4-69F10E3945B1}" dt="2022-01-29T00:04:47.488" v="119" actId="164"/>
          <ac:picMkLst>
            <pc:docMk/>
            <pc:sldMk cId="336602751" sldId="700"/>
            <ac:picMk id="1026" creationId="{00000000-0000-0000-0000-000000000000}"/>
          </ac:picMkLst>
        </pc:picChg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954024358" sldId="7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27362603" sldId="70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128501819" sldId="7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55541592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539656269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8612418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4342462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06334556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690147484" sldId="7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653426119" sldId="705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699818229" sldId="7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67463071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99019697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33922138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711831940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043068447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289469900" sldId="70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46715049" sldId="709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328830623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153759645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562001369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677725290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16399540" sldId="71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57249560" sldId="7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00532494" sldId="713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01857414" sldId="71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074640708" sldId="715"/>
        </pc:sldMkLst>
      </pc:sldChg>
      <pc:sldChg chg="add del">
        <pc:chgData name="Froduald Kabanza" userId="edf393d0-642b-4b9e-8c75-f62133241689" providerId="ADAL" clId="{A75DB688-1AAE-4FDB-9FE4-69F10E3945B1}" dt="2022-01-28T23:56:23.577" v="47" actId="2696"/>
        <pc:sldMkLst>
          <pc:docMk/>
          <pc:sldMk cId="2694147734" sldId="71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306618365" sldId="717"/>
        </pc:sldMkLst>
      </pc:sldChg>
      <pc:sldChg chg="addSp delSp modSp add del modAnim">
        <pc:chgData name="Froduald Kabanza" userId="edf393d0-642b-4b9e-8c75-f62133241689" providerId="ADAL" clId="{A75DB688-1AAE-4FDB-9FE4-69F10E3945B1}" dt="2022-01-29T00:30:41.459" v="365"/>
        <pc:sldMkLst>
          <pc:docMk/>
          <pc:sldMk cId="1601875398" sldId="718"/>
        </pc:sldMkLst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2" creationId="{13A17F2A-85E4-463C-A080-1170EA30A8E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4" creationId="{820F5FA0-CF34-406B-865E-A59C800466B7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8" creationId="{7171A29F-9782-4A11-8C65-B1E5F057654A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9" creationId="{D7C13CF5-6B08-49E8-BE39-61B79EEF1D8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0" creationId="{907DE2A2-CCA0-403B-80AE-50BF926F23E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2" creationId="{693917F0-BC5D-41B4-A71A-FADE9BAC194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8" creationId="{E1F51D67-5D3E-45E8-B2C4-6DBACCDF9E3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9" creationId="{1D1E0BB8-262F-4D26-8D11-2664F4BC07A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0" creationId="{83FAB134-331A-4F3F-AD12-8ABC1D533870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1" creationId="{62133FD9-11C8-4821-BC10-5DB23343BDB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3" creationId="{AD0E3069-99F5-4C50-B7A6-7E87E0320ACC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4" creationId="{F56471A9-C29D-4322-97C6-2A56F09940F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5" creationId="{6DC8D58C-FC52-49F2-B2F9-5C4A1594465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6" creationId="{8CBC5C12-C91C-4D7B-902D-D45A8207C03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7" creationId="{76E8338F-5E7A-4076-B2AB-6691417DF63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9" creationId="{A6E46C66-67DF-4CEE-A5B6-5554E2A8D6D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0" creationId="{BD7F3208-6433-49E5-A821-C63B7ECB38C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1" creationId="{F63494CF-12BD-409F-BDE0-591B5DF2FAB8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2" creationId="{7B1B864D-B618-44A3-B455-500A2048B01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3" creationId="{479BFCEA-E394-4535-930C-5C87E7A69D33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5" creationId="{3FA0ECDF-4C67-4283-AFD6-019BDEB96AE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6" creationId="{62B6FDF1-3EA2-47D7-BB38-88A9E8634E1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7" creationId="{104FFC5F-F247-4049-B562-24737F8AAE0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9" creationId="{D8F04C83-C191-4184-A94C-40CCFF65CAE6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0" creationId="{F507F211-3102-46F0-8645-BBC829A37AA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1" creationId="{F974A821-A826-4D3C-8FA1-320822BC5DC0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2" creationId="{44A29563-73CB-4DDB-BA85-DF388BFBF2C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3" creationId="{B6907044-FA7E-41B0-A8F4-EB719ECAB841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4" creationId="{977A7D56-2D19-4FCB-A0F9-5C4B6A546F4F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5" creationId="{4642E3FB-E59F-4276-A073-EDA4CF1E7EF6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6" creationId="{854EB7AE-D058-406E-8A5B-EFDA35A7CAA4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7" creationId="{C2DE183B-14E8-419A-95A4-8E4153F8301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8" creationId="{AEAA5CEF-77EB-4B28-87C6-B8154444DA6E}"/>
          </ac:spMkLst>
        </pc:s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61" creationId="{63BE8484-C4C9-4CE9-9C44-F4E510337181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2" creationId="{1C46E1AB-B5C6-48B4-AD7F-53182591CEA8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8" creationId="{AE196D29-5B9F-4066-A0A0-C33CCF9011FF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4" creationId="{AB364DA2-AE1A-4FC4-B165-A3FFD350A0D6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8" creationId="{B6C44C08-A530-4A33-9E06-62848726B028}"/>
          </ac:grpSpMkLst>
        </pc:grpChg>
        <pc:grpChg chg="del">
          <ac:chgData name="Froduald Kabanza" userId="edf393d0-642b-4b9e-8c75-f62133241689" providerId="ADAL" clId="{A75DB688-1AAE-4FDB-9FE4-69F10E3945B1}" dt="2022-01-29T00:09:19.074" v="121" actId="478"/>
          <ac:grpSpMkLst>
            <pc:docMk/>
            <pc:sldMk cId="1601875398" sldId="718"/>
            <ac:grpSpMk id="22536" creationId="{00000000-0000-0000-0000-000000000000}"/>
          </ac:grpSpMkLst>
        </pc:grpChg>
      </pc:sldChg>
      <pc:sldChg chg="modSp add del mod">
        <pc:chgData name="Froduald Kabanza" userId="edf393d0-642b-4b9e-8c75-f62133241689" providerId="ADAL" clId="{A75DB688-1AAE-4FDB-9FE4-69F10E3945B1}" dt="2022-01-29T01:14:46.956" v="1255" actId="2696"/>
        <pc:sldMkLst>
          <pc:docMk/>
          <pc:sldMk cId="1777366962" sldId="719"/>
        </pc:sldMkLst>
        <pc:spChg chg="mod">
          <ac:chgData name="Froduald Kabanza" userId="edf393d0-642b-4b9e-8c75-f62133241689" providerId="ADAL" clId="{A75DB688-1AAE-4FDB-9FE4-69F10E3945B1}" dt="2022-01-29T01:06:52.056" v="1253" actId="20577"/>
          <ac:spMkLst>
            <pc:docMk/>
            <pc:sldMk cId="1777366962" sldId="719"/>
            <ac:spMk id="5122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1-29T01:06:59.266" v="1254" actId="5793"/>
          <ac:spMkLst>
            <pc:docMk/>
            <pc:sldMk cId="1777366962" sldId="719"/>
            <ac:spMk id="5123" creationId="{00000000-0000-0000-0000-000000000000}"/>
          </ac:spMkLst>
        </pc:spChg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06717790" sldId="71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058746788" sldId="72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892101983" sldId="72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1752003" sldId="72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4133021435" sldId="72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85969596" sldId="72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589913822" sldId="72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296642083" sldId="72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80760956" sldId="72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098527048" sldId="72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379031856" sldId="72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1674020406" sldId="73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704094155" sldId="73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4279273" sldId="73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728600404" sldId="73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1354653363" sldId="73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605390146" sldId="73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50"/>
        </pc:sldMkLst>
      </pc:sldChg>
      <pc:sldMasterChg chg="delSldLayout">
        <pc:chgData name="Froduald Kabanza" userId="edf393d0-642b-4b9e-8c75-f62133241689" providerId="ADAL" clId="{A75DB688-1AAE-4FDB-9FE4-69F10E3945B1}" dt="2022-01-28T23:44:03.155" v="18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A75DB688-1AAE-4FDB-9FE4-69F10E3945B1}" dt="2022-01-28T23:44:03.155" v="18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E8A7B0C5-FE0A-48AE-9321-6D7B8185155C}"/>
    <pc:docChg chg="undo custSel addSld delSld modSld delSection modSection">
      <pc:chgData name="Froduald Kabanza" userId="edf393d0-642b-4b9e-8c75-f62133241689" providerId="ADAL" clId="{E8A7B0C5-FE0A-48AE-9321-6D7B8185155C}" dt="2023-01-13T12:03:47.688" v="727" actId="255"/>
      <pc:docMkLst>
        <pc:docMk/>
      </pc:docMkLst>
      <pc:sldChg chg="delSp modSp mod modShow">
        <pc:chgData name="Froduald Kabanza" userId="edf393d0-642b-4b9e-8c75-f62133241689" providerId="ADAL" clId="{E8A7B0C5-FE0A-48AE-9321-6D7B8185155C}" dt="2023-01-13T11:33:21.519" v="470" actId="114"/>
        <pc:sldMkLst>
          <pc:docMk/>
          <pc:sldMk cId="1745173593" sldId="277"/>
        </pc:sldMkLst>
        <pc:spChg chg="mod">
          <ac:chgData name="Froduald Kabanza" userId="edf393d0-642b-4b9e-8c75-f62133241689" providerId="ADAL" clId="{E8A7B0C5-FE0A-48AE-9321-6D7B8185155C}" dt="2023-01-13T11:33:13.606" v="468" actId="1076"/>
          <ac:spMkLst>
            <pc:docMk/>
            <pc:sldMk cId="1745173593" sldId="277"/>
            <ac:spMk id="3" creationId="{7BC97D01-4AF5-4F38-B3A6-393B51560175}"/>
          </ac:spMkLst>
        </pc:spChg>
        <pc:spChg chg="mod">
          <ac:chgData name="Froduald Kabanza" userId="edf393d0-642b-4b9e-8c75-f62133241689" providerId="ADAL" clId="{E8A7B0C5-FE0A-48AE-9321-6D7B8185155C}" dt="2023-01-13T11:33:21.519" v="470" actId="114"/>
          <ac:spMkLst>
            <pc:docMk/>
            <pc:sldMk cId="1745173593" sldId="277"/>
            <ac:spMk id="7" creationId="{00000000-0000-0000-0000-000000000000}"/>
          </ac:spMkLst>
        </pc:spChg>
        <pc:spChg chg="mod">
          <ac:chgData name="Froduald Kabanza" userId="edf393d0-642b-4b9e-8c75-f62133241689" providerId="ADAL" clId="{E8A7B0C5-FE0A-48AE-9321-6D7B8185155C}" dt="2023-01-13T11:33:13.606" v="468" actId="1076"/>
          <ac:spMkLst>
            <pc:docMk/>
            <pc:sldMk cId="1745173593" sldId="277"/>
            <ac:spMk id="17" creationId="{5410AA0B-EFAC-4A8D-AFE8-141306139AAA}"/>
          </ac:spMkLst>
        </pc:spChg>
        <pc:spChg chg="mod">
          <ac:chgData name="Froduald Kabanza" userId="edf393d0-642b-4b9e-8c75-f62133241689" providerId="ADAL" clId="{E8A7B0C5-FE0A-48AE-9321-6D7B8185155C}" dt="2023-01-13T11:33:13.606" v="468" actId="1076"/>
          <ac:spMkLst>
            <pc:docMk/>
            <pc:sldMk cId="1745173593" sldId="277"/>
            <ac:spMk id="18" creationId="{F06DBC2B-2897-4AA6-8EBA-1F47720BB1E3}"/>
          </ac:spMkLst>
        </pc:spChg>
        <pc:spChg chg="mod">
          <ac:chgData name="Froduald Kabanza" userId="edf393d0-642b-4b9e-8c75-f62133241689" providerId="ADAL" clId="{E8A7B0C5-FE0A-48AE-9321-6D7B8185155C}" dt="2023-01-13T11:33:13.606" v="468" actId="1076"/>
          <ac:spMkLst>
            <pc:docMk/>
            <pc:sldMk cId="1745173593" sldId="277"/>
            <ac:spMk id="20" creationId="{CA196800-B390-42C7-8DF8-0B7C754A5E3C}"/>
          </ac:spMkLst>
        </pc:spChg>
        <pc:picChg chg="del">
          <ac:chgData name="Froduald Kabanza" userId="edf393d0-642b-4b9e-8c75-f62133241689" providerId="ADAL" clId="{E8A7B0C5-FE0A-48AE-9321-6D7B8185155C}" dt="2023-01-13T11:31:17.480" v="424" actId="478"/>
          <ac:picMkLst>
            <pc:docMk/>
            <pc:sldMk cId="1745173593" sldId="277"/>
            <ac:picMk id="13" creationId="{00000000-0000-0000-0000-000000000000}"/>
          </ac:picMkLst>
        </pc:picChg>
        <pc:picChg chg="mod">
          <ac:chgData name="Froduald Kabanza" userId="edf393d0-642b-4b9e-8c75-f62133241689" providerId="ADAL" clId="{E8A7B0C5-FE0A-48AE-9321-6D7B8185155C}" dt="2023-01-13T11:33:13.606" v="468" actId="1076"/>
          <ac:picMkLst>
            <pc:docMk/>
            <pc:sldMk cId="1745173593" sldId="277"/>
            <ac:picMk id="14" creationId="{9114D217-70ED-4B6D-AC2A-093AD9F881A4}"/>
          </ac:picMkLst>
        </pc:picChg>
        <pc:picChg chg="mod">
          <ac:chgData name="Froduald Kabanza" userId="edf393d0-642b-4b9e-8c75-f62133241689" providerId="ADAL" clId="{E8A7B0C5-FE0A-48AE-9321-6D7B8185155C}" dt="2023-01-13T11:33:21.319" v="469" actId="1076"/>
          <ac:picMkLst>
            <pc:docMk/>
            <pc:sldMk cId="1745173593" sldId="277"/>
            <ac:picMk id="19" creationId="{00000000-0000-0000-0000-000000000000}"/>
          </ac:picMkLst>
        </pc:picChg>
        <pc:picChg chg="mod">
          <ac:chgData name="Froduald Kabanza" userId="edf393d0-642b-4b9e-8c75-f62133241689" providerId="ADAL" clId="{E8A7B0C5-FE0A-48AE-9321-6D7B8185155C}" dt="2023-01-13T11:33:21.319" v="469" actId="1076"/>
          <ac:picMkLst>
            <pc:docMk/>
            <pc:sldMk cId="1745173593" sldId="277"/>
            <ac:picMk id="21" creationId="{00000000-0000-0000-0000-000000000000}"/>
          </ac:picMkLst>
        </pc:picChg>
        <pc:cxnChg chg="mod">
          <ac:chgData name="Froduald Kabanza" userId="edf393d0-642b-4b9e-8c75-f62133241689" providerId="ADAL" clId="{E8A7B0C5-FE0A-48AE-9321-6D7B8185155C}" dt="2023-01-13T11:33:13.606" v="468" actId="1076"/>
          <ac:cxnSpMkLst>
            <pc:docMk/>
            <pc:sldMk cId="1745173593" sldId="277"/>
            <ac:cxnSpMk id="10" creationId="{69EABC4E-624A-4EF1-ADAA-4F2DAB6A5C35}"/>
          </ac:cxnSpMkLst>
        </pc:cxnChg>
        <pc:cxnChg chg="mod">
          <ac:chgData name="Froduald Kabanza" userId="edf393d0-642b-4b9e-8c75-f62133241689" providerId="ADAL" clId="{E8A7B0C5-FE0A-48AE-9321-6D7B8185155C}" dt="2023-01-13T11:33:13.606" v="468" actId="1076"/>
          <ac:cxnSpMkLst>
            <pc:docMk/>
            <pc:sldMk cId="1745173593" sldId="277"/>
            <ac:cxnSpMk id="22" creationId="{EC49CED9-B1C9-4A86-99E2-4AB19933C21E}"/>
          </ac:cxnSpMkLst>
        </pc:cxnChg>
      </pc:sldChg>
      <pc:sldChg chg="modSp mod modShow">
        <pc:chgData name="Froduald Kabanza" userId="edf393d0-642b-4b9e-8c75-f62133241689" providerId="ADAL" clId="{E8A7B0C5-FE0A-48AE-9321-6D7B8185155C}" dt="2023-01-12T11:56:37.684" v="165" actId="20577"/>
        <pc:sldMkLst>
          <pc:docMk/>
          <pc:sldMk cId="0" sldId="316"/>
        </pc:sldMkLst>
        <pc:spChg chg="mod">
          <ac:chgData name="Froduald Kabanza" userId="edf393d0-642b-4b9e-8c75-f62133241689" providerId="ADAL" clId="{E8A7B0C5-FE0A-48AE-9321-6D7B8185155C}" dt="2023-01-12T11:56:37.684" v="165" actId="20577"/>
          <ac:spMkLst>
            <pc:docMk/>
            <pc:sldMk cId="0" sldId="316"/>
            <ac:spMk id="19458" creationId="{00000000-0000-0000-0000-000000000000}"/>
          </ac:spMkLst>
        </pc:spChg>
      </pc:sldChg>
      <pc:sldChg chg="mod modShow">
        <pc:chgData name="Froduald Kabanza" userId="edf393d0-642b-4b9e-8c75-f62133241689" providerId="ADAL" clId="{E8A7B0C5-FE0A-48AE-9321-6D7B8185155C}" dt="2023-01-12T11:59:11.546" v="173" actId="729"/>
        <pc:sldMkLst>
          <pc:docMk/>
          <pc:sldMk cId="0" sldId="331"/>
        </pc:sldMkLst>
      </pc:sldChg>
      <pc:sldChg chg="addSp delSp modSp mod modShow">
        <pc:chgData name="Froduald Kabanza" userId="edf393d0-642b-4b9e-8c75-f62133241689" providerId="ADAL" clId="{E8A7B0C5-FE0A-48AE-9321-6D7B8185155C}" dt="2023-01-12T11:56:25.393" v="152" actId="20577"/>
        <pc:sldMkLst>
          <pc:docMk/>
          <pc:sldMk cId="154423500" sldId="332"/>
        </pc:sldMkLst>
        <pc:spChg chg="add del mod">
          <ac:chgData name="Froduald Kabanza" userId="edf393d0-642b-4b9e-8c75-f62133241689" providerId="ADAL" clId="{E8A7B0C5-FE0A-48AE-9321-6D7B8185155C}" dt="2023-01-12T11:56:11.715" v="111" actId="478"/>
          <ac:spMkLst>
            <pc:docMk/>
            <pc:sldMk cId="154423500" sldId="332"/>
            <ac:spMk id="2" creationId="{A8363BFC-D37B-EFC9-8648-2835C0D07C65}"/>
          </ac:spMkLst>
        </pc:spChg>
        <pc:spChg chg="add del mod">
          <ac:chgData name="Froduald Kabanza" userId="edf393d0-642b-4b9e-8c75-f62133241689" providerId="ADAL" clId="{E8A7B0C5-FE0A-48AE-9321-6D7B8185155C}" dt="2023-01-12T11:56:11.715" v="111" actId="478"/>
          <ac:spMkLst>
            <pc:docMk/>
            <pc:sldMk cId="154423500" sldId="332"/>
            <ac:spMk id="3" creationId="{5CE5CD9F-566B-50CF-7CDA-F1B697804CE7}"/>
          </ac:spMkLst>
        </pc:spChg>
        <pc:spChg chg="add mod">
          <ac:chgData name="Froduald Kabanza" userId="edf393d0-642b-4b9e-8c75-f62133241689" providerId="ADAL" clId="{E8A7B0C5-FE0A-48AE-9321-6D7B8185155C}" dt="2023-01-12T11:56:25.393" v="152" actId="20577"/>
          <ac:spMkLst>
            <pc:docMk/>
            <pc:sldMk cId="154423500" sldId="332"/>
            <ac:spMk id="4" creationId="{CD931363-DDCA-4600-6DA5-3CBBEA49FBD4}"/>
          </ac:spMkLst>
        </pc:spChg>
        <pc:spChg chg="add mod">
          <ac:chgData name="Froduald Kabanza" userId="edf393d0-642b-4b9e-8c75-f62133241689" providerId="ADAL" clId="{E8A7B0C5-FE0A-48AE-9321-6D7B8185155C}" dt="2023-01-12T11:56:12.882" v="112"/>
          <ac:spMkLst>
            <pc:docMk/>
            <pc:sldMk cId="154423500" sldId="332"/>
            <ac:spMk id="5" creationId="{D3EDED44-7660-C8E7-96BA-073BF3A94A02}"/>
          </ac:spMkLst>
        </pc:spChg>
        <pc:spChg chg="del">
          <ac:chgData name="Froduald Kabanza" userId="edf393d0-642b-4b9e-8c75-f62133241689" providerId="ADAL" clId="{E8A7B0C5-FE0A-48AE-9321-6D7B8185155C}" dt="2023-01-12T11:56:07.750" v="110" actId="478"/>
          <ac:spMkLst>
            <pc:docMk/>
            <pc:sldMk cId="154423500" sldId="332"/>
            <ac:spMk id="6" creationId="{50B0FB34-D872-45C2-9416-85ECF442F569}"/>
          </ac:spMkLst>
        </pc:spChg>
        <pc:spChg chg="del">
          <ac:chgData name="Froduald Kabanza" userId="edf393d0-642b-4b9e-8c75-f62133241689" providerId="ADAL" clId="{E8A7B0C5-FE0A-48AE-9321-6D7B8185155C}" dt="2023-01-12T11:56:07.750" v="110" actId="478"/>
          <ac:spMkLst>
            <pc:docMk/>
            <pc:sldMk cId="154423500" sldId="332"/>
            <ac:spMk id="7" creationId="{9D9D7E22-6E14-4E34-957C-A91469454C2C}"/>
          </ac:spMkLst>
        </pc:spChg>
      </pc:sldChg>
      <pc:sldChg chg="del mod modShow">
        <pc:chgData name="Froduald Kabanza" userId="edf393d0-642b-4b9e-8c75-f62133241689" providerId="ADAL" clId="{E8A7B0C5-FE0A-48AE-9321-6D7B8185155C}" dt="2023-01-12T11:49:26.852" v="64" actId="2696"/>
        <pc:sldMkLst>
          <pc:docMk/>
          <pc:sldMk cId="0" sldId="33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3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36"/>
        </pc:sldMkLst>
      </pc:sldChg>
      <pc:sldChg chg="modSp mod modShow">
        <pc:chgData name="Froduald Kabanza" userId="edf393d0-642b-4b9e-8c75-f62133241689" providerId="ADAL" clId="{E8A7B0C5-FE0A-48AE-9321-6D7B8185155C}" dt="2023-01-12T16:15:02.363" v="175" actId="20577"/>
        <pc:sldMkLst>
          <pc:docMk/>
          <pc:sldMk cId="0" sldId="337"/>
        </pc:sldMkLst>
        <pc:spChg chg="mod">
          <ac:chgData name="Froduald Kabanza" userId="edf393d0-642b-4b9e-8c75-f62133241689" providerId="ADAL" clId="{E8A7B0C5-FE0A-48AE-9321-6D7B8185155C}" dt="2023-01-12T16:15:02.363" v="175" actId="20577"/>
          <ac:spMkLst>
            <pc:docMk/>
            <pc:sldMk cId="0" sldId="337"/>
            <ac:spMk id="12" creationId="{29A98822-05C2-4498-89B5-7C8EBBC387B2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38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39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0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2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8"/>
        </pc:sldMkLst>
      </pc:sldChg>
      <pc:sldChg chg="del mod modShow">
        <pc:chgData name="Froduald Kabanza" userId="edf393d0-642b-4b9e-8c75-f62133241689" providerId="ADAL" clId="{E8A7B0C5-FE0A-48AE-9321-6D7B8185155C}" dt="2023-01-12T11:54:56.821" v="109" actId="2696"/>
        <pc:sldMkLst>
          <pc:docMk/>
          <pc:sldMk cId="2508412678" sldId="349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1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2"/>
        </pc:sldMkLst>
      </pc:sldChg>
      <pc:sldChg chg="modSp mod modShow">
        <pc:chgData name="Froduald Kabanza" userId="edf393d0-642b-4b9e-8c75-f62133241689" providerId="ADAL" clId="{E8A7B0C5-FE0A-48AE-9321-6D7B8185155C}" dt="2023-01-13T11:06:10.654" v="256" actId="20577"/>
        <pc:sldMkLst>
          <pc:docMk/>
          <pc:sldMk cId="0" sldId="353"/>
        </pc:sldMkLst>
        <pc:spChg chg="mod">
          <ac:chgData name="Froduald Kabanza" userId="edf393d0-642b-4b9e-8c75-f62133241689" providerId="ADAL" clId="{E8A7B0C5-FE0A-48AE-9321-6D7B8185155C}" dt="2023-01-13T11:06:10.654" v="256" actId="20577"/>
          <ac:spMkLst>
            <pc:docMk/>
            <pc:sldMk cId="0" sldId="353"/>
            <ac:spMk id="74754" creationId="{00000000-0000-0000-0000-000000000000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7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9"/>
        </pc:sldMkLst>
      </pc:sldChg>
      <pc:sldChg chg="del mod modShow">
        <pc:chgData name="Froduald Kabanza" userId="edf393d0-642b-4b9e-8c75-f62133241689" providerId="ADAL" clId="{E8A7B0C5-FE0A-48AE-9321-6D7B8185155C}" dt="2023-01-12T11:49:14.355" v="63" actId="2696"/>
        <pc:sldMkLst>
          <pc:docMk/>
          <pc:sldMk cId="0" sldId="36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66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6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7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8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9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0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1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2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91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93"/>
        </pc:sldMkLst>
      </pc:sldChg>
      <pc:sldChg chg="modSp mod modShow">
        <pc:chgData name="Froduald Kabanza" userId="edf393d0-642b-4b9e-8c75-f62133241689" providerId="ADAL" clId="{E8A7B0C5-FE0A-48AE-9321-6D7B8185155C}" dt="2023-01-13T11:30:16.346" v="423" actId="20577"/>
        <pc:sldMkLst>
          <pc:docMk/>
          <pc:sldMk cId="0" sldId="403"/>
        </pc:sldMkLst>
        <pc:spChg chg="mod">
          <ac:chgData name="Froduald Kabanza" userId="edf393d0-642b-4b9e-8c75-f62133241689" providerId="ADAL" clId="{E8A7B0C5-FE0A-48AE-9321-6D7B8185155C}" dt="2023-01-13T11:30:16.346" v="423" actId="20577"/>
          <ac:spMkLst>
            <pc:docMk/>
            <pc:sldMk cId="0" sldId="403"/>
            <ac:spMk id="101378" creationId="{00000000-0000-0000-0000-000000000000}"/>
          </ac:spMkLst>
        </pc:spChg>
      </pc:sldChg>
      <pc:sldChg chg="del mod modShow">
        <pc:chgData name="Froduald Kabanza" userId="edf393d0-642b-4b9e-8c75-f62133241689" providerId="ADAL" clId="{E8A7B0C5-FE0A-48AE-9321-6D7B8185155C}" dt="2023-01-12T11:54:56.821" v="109" actId="2696"/>
        <pc:sldMkLst>
          <pc:docMk/>
          <pc:sldMk cId="0" sldId="405"/>
        </pc:sldMkLst>
      </pc:sldChg>
      <pc:sldChg chg="del mod modShow">
        <pc:chgData name="Froduald Kabanza" userId="edf393d0-642b-4b9e-8c75-f62133241689" providerId="ADAL" clId="{E8A7B0C5-FE0A-48AE-9321-6D7B8185155C}" dt="2023-01-12T11:56:53.277" v="166" actId="2696"/>
        <pc:sldMkLst>
          <pc:docMk/>
          <pc:sldMk cId="0" sldId="406"/>
        </pc:sldMkLst>
      </pc:sldChg>
      <pc:sldChg chg="modSp mod modShow">
        <pc:chgData name="Froduald Kabanza" userId="edf393d0-642b-4b9e-8c75-f62133241689" providerId="ADAL" clId="{E8A7B0C5-FE0A-48AE-9321-6D7B8185155C}" dt="2023-01-13T11:17:11.363" v="286" actId="207"/>
        <pc:sldMkLst>
          <pc:docMk/>
          <pc:sldMk cId="0" sldId="407"/>
        </pc:sldMkLst>
        <pc:spChg chg="mod">
          <ac:chgData name="Froduald Kabanza" userId="edf393d0-642b-4b9e-8c75-f62133241689" providerId="ADAL" clId="{E8A7B0C5-FE0A-48AE-9321-6D7B8185155C}" dt="2023-01-13T11:17:11.363" v="286" actId="207"/>
          <ac:spMkLst>
            <pc:docMk/>
            <pc:sldMk cId="0" sldId="407"/>
            <ac:spMk id="34818" creationId="{00000000-0000-0000-0000-000000000000}"/>
          </ac:spMkLst>
        </pc:spChg>
      </pc:sldChg>
      <pc:sldChg chg="addSp delSp modSp mod modShow">
        <pc:chgData name="Froduald Kabanza" userId="edf393d0-642b-4b9e-8c75-f62133241689" providerId="ADAL" clId="{E8A7B0C5-FE0A-48AE-9321-6D7B8185155C}" dt="2023-01-13T11:16:27.467" v="279"/>
        <pc:sldMkLst>
          <pc:docMk/>
          <pc:sldMk cId="0" sldId="408"/>
        </pc:sldMkLst>
        <pc:spChg chg="add mod">
          <ac:chgData name="Froduald Kabanza" userId="edf393d0-642b-4b9e-8c75-f62133241689" providerId="ADAL" clId="{E8A7B0C5-FE0A-48AE-9321-6D7B8185155C}" dt="2023-01-13T11:16:09.141" v="277" actId="207"/>
          <ac:spMkLst>
            <pc:docMk/>
            <pc:sldMk cId="0" sldId="408"/>
            <ac:spMk id="3" creationId="{E1EAA468-48D2-3C60-E6C9-06D0161AB7DF}"/>
          </ac:spMkLst>
        </pc:spChg>
        <pc:spChg chg="add del mod">
          <ac:chgData name="Froduald Kabanza" userId="edf393d0-642b-4b9e-8c75-f62133241689" providerId="ADAL" clId="{E8A7B0C5-FE0A-48AE-9321-6D7B8185155C}" dt="2023-01-13T11:16:27.467" v="279"/>
          <ac:spMkLst>
            <pc:docMk/>
            <pc:sldMk cId="0" sldId="408"/>
            <ac:spMk id="4" creationId="{CA8A0F31-BEF0-9487-093D-F291FB12FBA6}"/>
          </ac:spMkLst>
        </pc:spChg>
      </pc:sldChg>
      <pc:sldChg chg="addSp modSp mod modShow">
        <pc:chgData name="Froduald Kabanza" userId="edf393d0-642b-4b9e-8c75-f62133241689" providerId="ADAL" clId="{E8A7B0C5-FE0A-48AE-9321-6D7B8185155C}" dt="2023-01-13T11:16:36.337" v="284" actId="20577"/>
        <pc:sldMkLst>
          <pc:docMk/>
          <pc:sldMk cId="0" sldId="409"/>
        </pc:sldMkLst>
        <pc:spChg chg="add mod">
          <ac:chgData name="Froduald Kabanza" userId="edf393d0-642b-4b9e-8c75-f62133241689" providerId="ADAL" clId="{E8A7B0C5-FE0A-48AE-9321-6D7B8185155C}" dt="2023-01-13T11:16:36.337" v="284" actId="20577"/>
          <ac:spMkLst>
            <pc:docMk/>
            <pc:sldMk cId="0" sldId="409"/>
            <ac:spMk id="2" creationId="{A210918D-5672-C886-21DF-B9B21E76FF5D}"/>
          </ac:spMkLst>
        </pc:spChg>
      </pc:sldChg>
      <pc:sldChg chg="addSp modSp mod modShow">
        <pc:chgData name="Froduald Kabanza" userId="edf393d0-642b-4b9e-8c75-f62133241689" providerId="ADAL" clId="{E8A7B0C5-FE0A-48AE-9321-6D7B8185155C}" dt="2023-01-13T11:17:37.804" v="295" actId="20577"/>
        <pc:sldMkLst>
          <pc:docMk/>
          <pc:sldMk cId="0" sldId="410"/>
        </pc:sldMkLst>
        <pc:spChg chg="add mod">
          <ac:chgData name="Froduald Kabanza" userId="edf393d0-642b-4b9e-8c75-f62133241689" providerId="ADAL" clId="{E8A7B0C5-FE0A-48AE-9321-6D7B8185155C}" dt="2023-01-13T11:17:37.804" v="295" actId="20577"/>
          <ac:spMkLst>
            <pc:docMk/>
            <pc:sldMk cId="0" sldId="410"/>
            <ac:spMk id="2" creationId="{281C5070-356C-27ED-A7BE-494159E4A82C}"/>
          </ac:spMkLst>
        </pc:spChg>
        <pc:spChg chg="mod">
          <ac:chgData name="Froduald Kabanza" userId="edf393d0-642b-4b9e-8c75-f62133241689" providerId="ADAL" clId="{E8A7B0C5-FE0A-48AE-9321-6D7B8185155C}" dt="2023-01-13T11:14:55.403" v="258" actId="20577"/>
          <ac:spMkLst>
            <pc:docMk/>
            <pc:sldMk cId="0" sldId="410"/>
            <ac:spMk id="34818" creationId="{00000000-0000-0000-0000-000000000000}"/>
          </ac:spMkLst>
        </pc:spChg>
      </pc:sldChg>
      <pc:sldChg chg="addSp delSp modSp mod modShow">
        <pc:chgData name="Froduald Kabanza" userId="edf393d0-642b-4b9e-8c75-f62133241689" providerId="ADAL" clId="{E8A7B0C5-FE0A-48AE-9321-6D7B8185155C}" dt="2023-01-13T11:18:30.433" v="306" actId="1076"/>
        <pc:sldMkLst>
          <pc:docMk/>
          <pc:sldMk cId="0" sldId="411"/>
        </pc:sldMkLst>
        <pc:spChg chg="add del mod">
          <ac:chgData name="Froduald Kabanza" userId="edf393d0-642b-4b9e-8c75-f62133241689" providerId="ADAL" clId="{E8A7B0C5-FE0A-48AE-9321-6D7B8185155C}" dt="2023-01-13T11:18:02.424" v="297"/>
          <ac:spMkLst>
            <pc:docMk/>
            <pc:sldMk cId="0" sldId="411"/>
            <ac:spMk id="2" creationId="{7F6344E4-98A0-BD0B-1C9C-D40883F0FDE5}"/>
          </ac:spMkLst>
        </pc:spChg>
        <pc:spChg chg="add mod">
          <ac:chgData name="Froduald Kabanza" userId="edf393d0-642b-4b9e-8c75-f62133241689" providerId="ADAL" clId="{E8A7B0C5-FE0A-48AE-9321-6D7B8185155C}" dt="2023-01-13T11:18:30.433" v="306" actId="1076"/>
          <ac:spMkLst>
            <pc:docMk/>
            <pc:sldMk cId="0" sldId="411"/>
            <ac:spMk id="3" creationId="{18F06DE6-3B57-FAB1-2F9C-4901FF5FA507}"/>
          </ac:spMkLst>
        </pc:spChg>
      </pc:sldChg>
      <pc:sldChg chg="addSp modSp mod modShow">
        <pc:chgData name="Froduald Kabanza" userId="edf393d0-642b-4b9e-8c75-f62133241689" providerId="ADAL" clId="{E8A7B0C5-FE0A-48AE-9321-6D7B8185155C}" dt="2023-01-13T11:19:08.132" v="308" actId="20577"/>
        <pc:sldMkLst>
          <pc:docMk/>
          <pc:sldMk cId="0" sldId="413"/>
        </pc:sldMkLst>
        <pc:spChg chg="add mod">
          <ac:chgData name="Froduald Kabanza" userId="edf393d0-642b-4b9e-8c75-f62133241689" providerId="ADAL" clId="{E8A7B0C5-FE0A-48AE-9321-6D7B8185155C}" dt="2023-01-13T11:19:08.132" v="308" actId="20577"/>
          <ac:spMkLst>
            <pc:docMk/>
            <pc:sldMk cId="0" sldId="413"/>
            <ac:spMk id="2" creationId="{58474B04-EA3C-D90D-58CB-7160771B5F75}"/>
          </ac:spMkLst>
        </pc:spChg>
      </pc:sldChg>
      <pc:sldChg chg="addSp modSp mod modShow">
        <pc:chgData name="Froduald Kabanza" userId="edf393d0-642b-4b9e-8c75-f62133241689" providerId="ADAL" clId="{E8A7B0C5-FE0A-48AE-9321-6D7B8185155C}" dt="2023-01-13T11:19:51.913" v="313" actId="20577"/>
        <pc:sldMkLst>
          <pc:docMk/>
          <pc:sldMk cId="0" sldId="414"/>
        </pc:sldMkLst>
        <pc:spChg chg="add mod">
          <ac:chgData name="Froduald Kabanza" userId="edf393d0-642b-4b9e-8c75-f62133241689" providerId="ADAL" clId="{E8A7B0C5-FE0A-48AE-9321-6D7B8185155C}" dt="2023-01-13T11:19:51.913" v="313" actId="20577"/>
          <ac:spMkLst>
            <pc:docMk/>
            <pc:sldMk cId="0" sldId="414"/>
            <ac:spMk id="2" creationId="{5F72C57A-C2F1-1EAD-B964-49A8E1D1BC4C}"/>
          </ac:spMkLst>
        </pc:spChg>
      </pc:sldChg>
      <pc:sldChg chg="del mod modShow">
        <pc:chgData name="Froduald Kabanza" userId="edf393d0-642b-4b9e-8c75-f62133241689" providerId="ADAL" clId="{E8A7B0C5-FE0A-48AE-9321-6D7B8185155C}" dt="2023-01-12T11:57:12.959" v="169" actId="2696"/>
        <pc:sldMkLst>
          <pc:docMk/>
          <pc:sldMk cId="2759960907" sldId="418"/>
        </pc:sldMkLst>
      </pc:sldChg>
      <pc:sldChg chg="delSp modSp del mod modShow">
        <pc:chgData name="Froduald Kabanza" userId="edf393d0-642b-4b9e-8c75-f62133241689" providerId="ADAL" clId="{E8A7B0C5-FE0A-48AE-9321-6D7B8185155C}" dt="2023-01-12T11:57:54.619" v="172" actId="2696"/>
        <pc:sldMkLst>
          <pc:docMk/>
          <pc:sldMk cId="3930947936" sldId="419"/>
        </pc:sldMkLst>
        <pc:spChg chg="mod">
          <ac:chgData name="Froduald Kabanza" userId="edf393d0-642b-4b9e-8c75-f62133241689" providerId="ADAL" clId="{E8A7B0C5-FE0A-48AE-9321-6D7B8185155C}" dt="2023-01-12T11:57:30.126" v="170" actId="1076"/>
          <ac:spMkLst>
            <pc:docMk/>
            <pc:sldMk cId="3930947936" sldId="419"/>
            <ac:spMk id="2" creationId="{00000000-0000-0000-0000-000000000000}"/>
          </ac:spMkLst>
        </pc:spChg>
        <pc:spChg chg="del">
          <ac:chgData name="Froduald Kabanza" userId="edf393d0-642b-4b9e-8c75-f62133241689" providerId="ADAL" clId="{E8A7B0C5-FE0A-48AE-9321-6D7B8185155C}" dt="2023-01-12T11:57:48.939" v="171" actId="478"/>
          <ac:spMkLst>
            <pc:docMk/>
            <pc:sldMk cId="3930947936" sldId="419"/>
            <ac:spMk id="13" creationId="{00000000-0000-0000-0000-000000000000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4105740898" sldId="421"/>
        </pc:sldMkLst>
      </pc:sldChg>
      <pc:sldChg chg="modSp mod modShow">
        <pc:chgData name="Froduald Kabanza" userId="edf393d0-642b-4b9e-8c75-f62133241689" providerId="ADAL" clId="{E8A7B0C5-FE0A-48AE-9321-6D7B8185155C}" dt="2023-01-12T11:50:27.993" v="105" actId="20577"/>
        <pc:sldMkLst>
          <pc:docMk/>
          <pc:sldMk cId="309868488" sldId="433"/>
        </pc:sldMkLst>
        <pc:spChg chg="mod">
          <ac:chgData name="Froduald Kabanza" userId="edf393d0-642b-4b9e-8c75-f62133241689" providerId="ADAL" clId="{E8A7B0C5-FE0A-48AE-9321-6D7B8185155C}" dt="2023-01-12T11:50:27.993" v="105" actId="20577"/>
          <ac:spMkLst>
            <pc:docMk/>
            <pc:sldMk cId="309868488" sldId="433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E8A7B0C5-FE0A-48AE-9321-6D7B8185155C}" dt="2023-01-12T11:50:08.156" v="92" actId="20577"/>
          <ac:spMkLst>
            <pc:docMk/>
            <pc:sldMk cId="309868488" sldId="433"/>
            <ac:spMk id="13316" creationId="{00000000-0000-0000-0000-000000000000}"/>
          </ac:spMkLst>
        </pc:spChg>
      </pc:sldChg>
      <pc:sldChg chg="modSp mod modShow">
        <pc:chgData name="Froduald Kabanza" userId="edf393d0-642b-4b9e-8c75-f62133241689" providerId="ADAL" clId="{E8A7B0C5-FE0A-48AE-9321-6D7B8185155C}" dt="2023-01-12T11:49:43.336" v="77" actId="20577"/>
        <pc:sldMkLst>
          <pc:docMk/>
          <pc:sldMk cId="2019333012" sldId="436"/>
        </pc:sldMkLst>
        <pc:spChg chg="mod">
          <ac:chgData name="Froduald Kabanza" userId="edf393d0-642b-4b9e-8c75-f62133241689" providerId="ADAL" clId="{E8A7B0C5-FE0A-48AE-9321-6D7B8185155C}" dt="2023-01-12T11:49:43.336" v="77" actId="20577"/>
          <ac:spMkLst>
            <pc:docMk/>
            <pc:sldMk cId="2019333012" sldId="436"/>
            <ac:spMk id="13316" creationId="{00000000-0000-0000-0000-000000000000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726322513" sldId="441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435079766" sldId="44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191240811" sldId="44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1553684057" sldId="445"/>
        </pc:sldMkLst>
      </pc:sldChg>
      <pc:sldChg chg="del mod modShow">
        <pc:chgData name="Froduald Kabanza" userId="edf393d0-642b-4b9e-8c75-f62133241689" providerId="ADAL" clId="{E8A7B0C5-FE0A-48AE-9321-6D7B8185155C}" dt="2023-01-12T11:56:53.277" v="166" actId="2696"/>
        <pc:sldMkLst>
          <pc:docMk/>
          <pc:sldMk cId="2342762621" sldId="447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961016453" sldId="448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4179318434" sldId="449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1600003056" sldId="450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1660794060" sldId="451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226306335" sldId="452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782855034" sldId="453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235666333" sldId="454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444471392" sldId="455"/>
        </pc:sldMkLst>
      </pc:sldChg>
      <pc:sldChg chg="del mod modShow">
        <pc:chgData name="Froduald Kabanza" userId="edf393d0-642b-4b9e-8c75-f62133241689" providerId="ADAL" clId="{E8A7B0C5-FE0A-48AE-9321-6D7B8185155C}" dt="2023-01-12T11:54:56.821" v="109" actId="2696"/>
        <pc:sldMkLst>
          <pc:docMk/>
          <pc:sldMk cId="0" sldId="697"/>
        </pc:sldMkLst>
      </pc:sldChg>
      <pc:sldChg chg="del">
        <pc:chgData name="Froduald Kabanza" userId="edf393d0-642b-4b9e-8c75-f62133241689" providerId="ADAL" clId="{E8A7B0C5-FE0A-48AE-9321-6D7B8185155C}" dt="2023-01-12T11:39:49.853" v="1" actId="2696"/>
        <pc:sldMkLst>
          <pc:docMk/>
          <pc:sldMk cId="1239697434" sldId="698"/>
        </pc:sldMkLst>
      </pc:sldChg>
      <pc:sldChg chg="delSp modSp mod modShow">
        <pc:chgData name="Froduald Kabanza" userId="edf393d0-642b-4b9e-8c75-f62133241689" providerId="ADAL" clId="{E8A7B0C5-FE0A-48AE-9321-6D7B8185155C}" dt="2023-01-12T11:47:08.505" v="51" actId="478"/>
        <pc:sldMkLst>
          <pc:docMk/>
          <pc:sldMk cId="4107358723" sldId="699"/>
        </pc:sldMkLst>
        <pc:spChg chg="mod">
          <ac:chgData name="Froduald Kabanza" userId="edf393d0-642b-4b9e-8c75-f62133241689" providerId="ADAL" clId="{E8A7B0C5-FE0A-48AE-9321-6D7B8185155C}" dt="2023-01-12T11:46:14.786" v="47" actId="20577"/>
          <ac:spMkLst>
            <pc:docMk/>
            <pc:sldMk cId="4107358723" sldId="699"/>
            <ac:spMk id="37" creationId="{C767006E-4D0A-4A21-8183-30B30E640784}"/>
          </ac:spMkLst>
        </pc:spChg>
        <pc:spChg chg="del mod">
          <ac:chgData name="Froduald Kabanza" userId="edf393d0-642b-4b9e-8c75-f62133241689" providerId="ADAL" clId="{E8A7B0C5-FE0A-48AE-9321-6D7B8185155C}" dt="2023-01-12T11:47:08.505" v="51" actId="478"/>
          <ac:spMkLst>
            <pc:docMk/>
            <pc:sldMk cId="4107358723" sldId="699"/>
            <ac:spMk id="84" creationId="{1E88E761-5C80-416E-8D74-F8A0F8FE6DC0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559512675" sldId="701"/>
        </pc:sldMkLst>
      </pc:sldChg>
      <pc:sldChg chg="addSp delSp modSp mod modAnim modShow modNotes modNotesTx">
        <pc:chgData name="Froduald Kabanza" userId="edf393d0-642b-4b9e-8c75-f62133241689" providerId="ADAL" clId="{E8A7B0C5-FE0A-48AE-9321-6D7B8185155C}" dt="2023-01-12T11:45:27.702" v="41" actId="27636"/>
        <pc:sldMkLst>
          <pc:docMk/>
          <pc:sldMk cId="2001098730" sldId="702"/>
        </pc:sldMkLst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3" creationId="{D58BCE0D-5838-5791-48FC-9B9C21F775B9}"/>
          </ac:spMkLst>
        </pc:spChg>
        <pc:spChg chg="del">
          <ac:chgData name="Froduald Kabanza" userId="edf393d0-642b-4b9e-8c75-f62133241689" providerId="ADAL" clId="{E8A7B0C5-FE0A-48AE-9321-6D7B8185155C}" dt="2023-01-12T11:41:13.091" v="9" actId="478"/>
          <ac:spMkLst>
            <pc:docMk/>
            <pc:sldMk cId="2001098730" sldId="702"/>
            <ac:spMk id="5" creationId="{F4F25149-D434-48F0-8BCD-6328F2A70B8A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8" creationId="{4E510B7F-00B1-0718-E83B-12BCFB66F384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9" creationId="{B17DA1E2-B50E-4C84-4AA4-E61A53EADDDD}"/>
          </ac:spMkLst>
        </pc:spChg>
        <pc:spChg chg="del">
          <ac:chgData name="Froduald Kabanza" userId="edf393d0-642b-4b9e-8c75-f62133241689" providerId="ADAL" clId="{E8A7B0C5-FE0A-48AE-9321-6D7B8185155C}" dt="2023-01-12T11:41:30.255" v="10" actId="478"/>
          <ac:spMkLst>
            <pc:docMk/>
            <pc:sldMk cId="2001098730" sldId="702"/>
            <ac:spMk id="10" creationId="{AE8EB150-7855-449F-8F64-EDF05CA8A73B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1" creationId="{F5786D3A-F0BB-89F4-3D45-850EB4D4F56D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3" creationId="{00566808-FB1B-0E48-9DCB-CABC7C244D0C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4" creationId="{0EB71AB5-A46A-694F-8629-DC1D3075EB2B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6" creationId="{F8870CA4-79B8-FC8E-5560-96AB05C35E18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7" creationId="{050C515A-00F4-6AC2-34A8-5808AB1FA157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8" creationId="{A99193F7-D611-5EA4-C152-3B9792A1F53F}"/>
          </ac:spMkLst>
        </pc:spChg>
        <pc:spChg chg="del mod">
          <ac:chgData name="Froduald Kabanza" userId="edf393d0-642b-4b9e-8c75-f62133241689" providerId="ADAL" clId="{E8A7B0C5-FE0A-48AE-9321-6D7B8185155C}" dt="2023-01-12T11:42:21.265" v="16" actId="478"/>
          <ac:spMkLst>
            <pc:docMk/>
            <pc:sldMk cId="2001098730" sldId="702"/>
            <ac:spMk id="21" creationId="{E2668775-5E05-6893-21CB-B36FDA514A8B}"/>
          </ac:spMkLst>
        </pc:spChg>
        <pc:spChg chg="add mod">
          <ac:chgData name="Froduald Kabanza" userId="edf393d0-642b-4b9e-8c75-f62133241689" providerId="ADAL" clId="{E8A7B0C5-FE0A-48AE-9321-6D7B8185155C}" dt="2023-01-12T11:42:47.270" v="23" actId="14100"/>
          <ac:spMkLst>
            <pc:docMk/>
            <pc:sldMk cId="2001098730" sldId="702"/>
            <ac:spMk id="23" creationId="{8B83335E-75D8-2E4B-DF7C-9DD80F97F993}"/>
          </ac:spMkLst>
        </pc:spChg>
        <pc:spChg chg="mod">
          <ac:chgData name="Froduald Kabanza" userId="edf393d0-642b-4b9e-8c75-f62133241689" providerId="ADAL" clId="{E8A7B0C5-FE0A-48AE-9321-6D7B8185155C}" dt="2023-01-12T11:41:10.853" v="8" actId="1076"/>
          <ac:spMkLst>
            <pc:docMk/>
            <pc:sldMk cId="2001098730" sldId="702"/>
            <ac:spMk id="24" creationId="{1C79B42A-93D2-43FF-9166-DDC77FD9724E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26" creationId="{2DAD1E48-5E06-4023-ADA7-2328A7897029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33" creationId="{8C4033CA-7573-4C05-9651-555F1474528B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34" creationId="{D5D3146D-C87B-4F8C-AFB7-21CAE1B3554E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54" creationId="{ED499DD2-612C-4340-AFAB-7737AAD6E3B0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59" creationId="{FC3F30DC-E3AE-4069-994E-A65D3F1DCFF7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60" creationId="{7DDBF56E-CD55-4B58-BE52-0F170E982182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64" creationId="{497B91E7-335E-4BC7-B498-9B05D24293A5}"/>
          </ac:spMkLst>
        </pc:spChg>
        <pc:spChg chg="del">
          <ac:chgData name="Froduald Kabanza" userId="edf393d0-642b-4b9e-8c75-f62133241689" providerId="ADAL" clId="{E8A7B0C5-FE0A-48AE-9321-6D7B8185155C}" dt="2023-01-12T11:42:03.654" v="13" actId="478"/>
          <ac:spMkLst>
            <pc:docMk/>
            <pc:sldMk cId="2001098730" sldId="702"/>
            <ac:spMk id="65" creationId="{DC06D0B9-D8E3-41A0-923E-B0B7B138A1B1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84" creationId="{1E88E761-5C80-416E-8D74-F8A0F8FE6DC0}"/>
          </ac:spMkLst>
        </pc:spChg>
        <pc:grpChg chg="add mod">
          <ac:chgData name="Froduald Kabanza" userId="edf393d0-642b-4b9e-8c75-f62133241689" providerId="ADAL" clId="{E8A7B0C5-FE0A-48AE-9321-6D7B8185155C}" dt="2023-01-12T11:42:32.659" v="19" actId="1076"/>
          <ac:grpSpMkLst>
            <pc:docMk/>
            <pc:sldMk cId="2001098730" sldId="702"/>
            <ac:grpSpMk id="2" creationId="{F4EBCC3A-23CA-CFE8-25E7-CDBF67A0DD10}"/>
          </ac:grpSpMkLst>
        </pc:grpChg>
        <pc:grpChg chg="mod">
          <ac:chgData name="Froduald Kabanza" userId="edf393d0-642b-4b9e-8c75-f62133241689" providerId="ADAL" clId="{E8A7B0C5-FE0A-48AE-9321-6D7B8185155C}" dt="2023-01-12T11:41:31.129" v="11"/>
          <ac:grpSpMkLst>
            <pc:docMk/>
            <pc:sldMk cId="2001098730" sldId="702"/>
            <ac:grpSpMk id="4" creationId="{EAEA45BC-39FC-0AE5-8A6B-AB0CE1AE9D00}"/>
          </ac:grpSpMkLst>
        </pc:grpChg>
        <pc:graphicFrameChg chg="mod">
          <ac:chgData name="Froduald Kabanza" userId="edf393d0-642b-4b9e-8c75-f62133241689" providerId="ADAL" clId="{E8A7B0C5-FE0A-48AE-9321-6D7B8185155C}" dt="2023-01-12T11:41:31.129" v="11"/>
          <ac:graphicFrameMkLst>
            <pc:docMk/>
            <pc:sldMk cId="2001098730" sldId="702"/>
            <ac:graphicFrameMk id="6" creationId="{9C914BAF-C7C9-86EE-2FE4-1A5DA4004C0E}"/>
          </ac:graphicFrameMkLst>
        </pc:graphicFrameChg>
        <pc:graphicFrameChg chg="del mod">
          <ac:chgData name="Froduald Kabanza" userId="edf393d0-642b-4b9e-8c75-f62133241689" providerId="ADAL" clId="{E8A7B0C5-FE0A-48AE-9321-6D7B8185155C}" dt="2023-01-12T11:42:21.265" v="16" actId="478"/>
          <ac:graphicFrameMkLst>
            <pc:docMk/>
            <pc:sldMk cId="2001098730" sldId="702"/>
            <ac:graphicFrameMk id="20" creationId="{10EEF6B6-2363-7F6D-AC6F-6082D3DEC510}"/>
          </ac:graphicFrameMkLst>
        </pc:graphicFrameChg>
        <pc:graphicFrameChg chg="del">
          <ac:chgData name="Froduald Kabanza" userId="edf393d0-642b-4b9e-8c75-f62133241689" providerId="ADAL" clId="{E8A7B0C5-FE0A-48AE-9321-6D7B8185155C}" dt="2023-01-12T11:41:07.039" v="6" actId="478"/>
          <ac:graphicFrameMkLst>
            <pc:docMk/>
            <pc:sldMk cId="2001098730" sldId="702"/>
            <ac:graphicFrameMk id="31" creationId="{C538E383-9F83-4D77-BA4B-B9CBCB7ABA25}"/>
          </ac:graphicFrameMkLst>
        </pc:graphicFrameChg>
        <pc:picChg chg="mod">
          <ac:chgData name="Froduald Kabanza" userId="edf393d0-642b-4b9e-8c75-f62133241689" providerId="ADAL" clId="{E8A7B0C5-FE0A-48AE-9321-6D7B8185155C}" dt="2023-01-12T11:41:31.129" v="11"/>
          <ac:picMkLst>
            <pc:docMk/>
            <pc:sldMk cId="2001098730" sldId="702"/>
            <ac:picMk id="7" creationId="{94E746F6-A967-93A0-49D1-0CF10C97A139}"/>
          </ac:picMkLst>
        </pc:picChg>
        <pc:picChg chg="del">
          <ac:chgData name="Froduald Kabanza" userId="edf393d0-642b-4b9e-8c75-f62133241689" providerId="ADAL" clId="{E8A7B0C5-FE0A-48AE-9321-6D7B8185155C}" dt="2023-01-12T11:41:07.039" v="6" actId="478"/>
          <ac:picMkLst>
            <pc:docMk/>
            <pc:sldMk cId="2001098730" sldId="702"/>
            <ac:picMk id="32" creationId="{C0574A25-73F4-4638-BB77-05D266B61EC0}"/>
          </ac:picMkLst>
        </pc:picChg>
        <pc:cxnChg chg="mod">
          <ac:chgData name="Froduald Kabanza" userId="edf393d0-642b-4b9e-8c75-f62133241689" providerId="ADAL" clId="{E8A7B0C5-FE0A-48AE-9321-6D7B8185155C}" dt="2023-01-12T11:41:31.129" v="11"/>
          <ac:cxnSpMkLst>
            <pc:docMk/>
            <pc:sldMk cId="2001098730" sldId="702"/>
            <ac:cxnSpMk id="12" creationId="{CF8E54F7-0272-5C7C-B3E2-423E4D88D89F}"/>
          </ac:cxnSpMkLst>
        </pc:cxnChg>
        <pc:cxnChg chg="del mod">
          <ac:chgData name="Froduald Kabanza" userId="edf393d0-642b-4b9e-8c75-f62133241689" providerId="ADAL" clId="{E8A7B0C5-FE0A-48AE-9321-6D7B8185155C}" dt="2023-01-12T11:41:07.039" v="6" actId="478"/>
          <ac:cxnSpMkLst>
            <pc:docMk/>
            <pc:sldMk cId="2001098730" sldId="702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E8A7B0C5-FE0A-48AE-9321-6D7B8185155C}" dt="2023-01-12T11:41:31.129" v="11"/>
          <ac:cxnSpMkLst>
            <pc:docMk/>
            <pc:sldMk cId="2001098730" sldId="702"/>
            <ac:cxnSpMk id="19" creationId="{27B6DDB7-2568-7666-F1ED-0A42130EB9A7}"/>
          </ac:cxnSpMkLst>
        </pc:cxnChg>
        <pc:cxnChg chg="mod">
          <ac:chgData name="Froduald Kabanza" userId="edf393d0-642b-4b9e-8c75-f62133241689" providerId="ADAL" clId="{E8A7B0C5-FE0A-48AE-9321-6D7B8185155C}" dt="2023-01-12T11:41:31.129" v="11"/>
          <ac:cxnSpMkLst>
            <pc:docMk/>
            <pc:sldMk cId="2001098730" sldId="702"/>
            <ac:cxnSpMk id="22" creationId="{7C37E1BE-9774-E967-7C8A-1C2C0457F60C}"/>
          </ac:cxnSpMkLst>
        </pc:cxnChg>
        <pc:cxnChg chg="del">
          <ac:chgData name="Froduald Kabanza" userId="edf393d0-642b-4b9e-8c75-f62133241689" providerId="ADAL" clId="{E8A7B0C5-FE0A-48AE-9321-6D7B8185155C}" dt="2023-01-12T11:41:07.039" v="6" actId="478"/>
          <ac:cxnSpMkLst>
            <pc:docMk/>
            <pc:sldMk cId="2001098730" sldId="702"/>
            <ac:cxnSpMk id="47" creationId="{7D56D6DB-6F81-47D2-82C4-F7ABBD897454}"/>
          </ac:cxnSpMkLst>
        </pc:cxnChg>
        <pc:cxnChg chg="del">
          <ac:chgData name="Froduald Kabanza" userId="edf393d0-642b-4b9e-8c75-f62133241689" providerId="ADAL" clId="{E8A7B0C5-FE0A-48AE-9321-6D7B8185155C}" dt="2023-01-12T11:41:07.039" v="6" actId="478"/>
          <ac:cxnSpMkLst>
            <pc:docMk/>
            <pc:sldMk cId="2001098730" sldId="702"/>
            <ac:cxnSpMk id="67" creationId="{7FF4568F-96FD-4B73-AA5C-0EDA8F9FBB66}"/>
          </ac:cxnSpMkLst>
        </pc:cxnChg>
      </pc:sldChg>
      <pc:sldChg chg="addSp delSp modSp mod modAnim modShow modNotes modNotesTx">
        <pc:chgData name="Froduald Kabanza" userId="edf393d0-642b-4b9e-8c75-f62133241689" providerId="ADAL" clId="{E8A7B0C5-FE0A-48AE-9321-6D7B8185155C}" dt="2023-01-12T11:46:36.679" v="49" actId="478"/>
        <pc:sldMkLst>
          <pc:docMk/>
          <pc:sldMk cId="726443381" sldId="703"/>
        </pc:sldMkLst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3" creationId="{AC41E02C-E865-A360-0881-87234B14FF4B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5" creationId="{F4F25149-D434-48F0-8BCD-6328F2A70B8A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8" creationId="{FB56BDEA-259F-3C2E-BA8D-1DF1D2223BB1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9" creationId="{C3EC39D3-AEC3-C0E1-CFAB-37DACE8A6782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10" creationId="{AE8EB150-7855-449F-8F64-EDF05CA8A73B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1" creationId="{C84AD8A4-D7FD-158F-A31E-885BB1134270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3" creationId="{AD8DDCE1-8020-0CD0-A443-F2C60F670083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4" creationId="{6885006D-1AAE-9970-18C7-978DF4C6F3B8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6" creationId="{5E1FF1DD-475B-7909-8AAD-7A33F1CECA81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7" creationId="{77F408DD-C769-7FA0-3F56-F69C4DB4B5E1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8" creationId="{6A265B81-8DEC-9B2B-754D-819AAB60B67E}"/>
          </ac:spMkLst>
        </pc:spChg>
        <pc:spChg chg="mod">
          <ac:chgData name="Froduald Kabanza" userId="edf393d0-642b-4b9e-8c75-f62133241689" providerId="ADAL" clId="{E8A7B0C5-FE0A-48AE-9321-6D7B8185155C}" dt="2023-01-12T11:43:54.997" v="31" actId="1076"/>
          <ac:spMkLst>
            <pc:docMk/>
            <pc:sldMk cId="726443381" sldId="703"/>
            <ac:spMk id="23" creationId="{28A5C712-249C-1849-A2E8-FEB4404AAEC6}"/>
          </ac:spMkLst>
        </pc:spChg>
        <pc:spChg chg="mod">
          <ac:chgData name="Froduald Kabanza" userId="edf393d0-642b-4b9e-8c75-f62133241689" providerId="ADAL" clId="{E8A7B0C5-FE0A-48AE-9321-6D7B8185155C}" dt="2023-01-12T11:43:54.997" v="31" actId="1076"/>
          <ac:spMkLst>
            <pc:docMk/>
            <pc:sldMk cId="726443381" sldId="703"/>
            <ac:spMk id="24" creationId="{6FD8DBEC-7D87-291C-056B-CD8DB26E1573}"/>
          </ac:spMkLst>
        </pc:spChg>
        <pc:spChg chg="mod">
          <ac:chgData name="Froduald Kabanza" userId="edf393d0-642b-4b9e-8c75-f62133241689" providerId="ADAL" clId="{E8A7B0C5-FE0A-48AE-9321-6D7B8185155C}" dt="2023-01-12T11:44:09.775" v="35" actId="1076"/>
          <ac:spMkLst>
            <pc:docMk/>
            <pc:sldMk cId="726443381" sldId="703"/>
            <ac:spMk id="26" creationId="{63869CD4-E9AE-BCFD-556F-B12E96A75843}"/>
          </ac:spMkLst>
        </pc:spChg>
        <pc:spChg chg="mod">
          <ac:chgData name="Froduald Kabanza" userId="edf393d0-642b-4b9e-8c75-f62133241689" providerId="ADAL" clId="{E8A7B0C5-FE0A-48AE-9321-6D7B8185155C}" dt="2023-01-12T11:44:09.775" v="35" actId="1076"/>
          <ac:spMkLst>
            <pc:docMk/>
            <pc:sldMk cId="726443381" sldId="703"/>
            <ac:spMk id="27" creationId="{462E507B-6145-8072-B489-DC068B060C52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29" creationId="{4BF53A2E-9C80-6D6C-ABB6-C00E7291A75A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30" creationId="{792BE96A-A7A6-638B-B5C6-7C028EB683A8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33" creationId="{8C4033CA-7573-4C05-9651-555F1474528B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34" creationId="{D5D3146D-C87B-4F8C-AFB7-21CAE1B3554E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35" creationId="{E263FBF3-E276-1C43-C1A8-39D511C898D3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37" creationId="{67F566DF-272E-8EB6-C650-A38C3F3B2418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38" creationId="{4F3EE915-CB99-FD94-F309-AFDAD7E4E1D4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54" creationId="{ED499DD2-612C-4340-AFAB-7737AAD6E3B0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59" creationId="{FC3F30DC-E3AE-4069-994E-A65D3F1DCFF7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60" creationId="{7DDBF56E-CD55-4B58-BE52-0F170E982182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64" creationId="{497B91E7-335E-4BC7-B498-9B05D24293A5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65" creationId="{DC06D0B9-D8E3-41A0-923E-B0B7B138A1B1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84" creationId="{1E88E761-5C80-416E-8D74-F8A0F8FE6DC0}"/>
          </ac:spMkLst>
        </pc:spChg>
        <pc:grpChg chg="add mod">
          <ac:chgData name="Froduald Kabanza" userId="edf393d0-642b-4b9e-8c75-f62133241689" providerId="ADAL" clId="{E8A7B0C5-FE0A-48AE-9321-6D7B8185155C}" dt="2023-01-12T11:43:01.677" v="24"/>
          <ac:grpSpMkLst>
            <pc:docMk/>
            <pc:sldMk cId="726443381" sldId="703"/>
            <ac:grpSpMk id="2" creationId="{4364A36E-37D1-1D5E-2DCE-4BDA8FDB277F}"/>
          </ac:grpSpMkLst>
        </pc:grpChg>
        <pc:grpChg chg="mod">
          <ac:chgData name="Froduald Kabanza" userId="edf393d0-642b-4b9e-8c75-f62133241689" providerId="ADAL" clId="{E8A7B0C5-FE0A-48AE-9321-6D7B8185155C}" dt="2023-01-12T11:43:01.677" v="24"/>
          <ac:grpSpMkLst>
            <pc:docMk/>
            <pc:sldMk cId="726443381" sldId="703"/>
            <ac:grpSpMk id="4" creationId="{38B94DCE-7B82-589A-3EC5-CB8351C638A5}"/>
          </ac:grpSpMkLst>
        </pc:grpChg>
        <pc:grpChg chg="add del mod">
          <ac:chgData name="Froduald Kabanza" userId="edf393d0-642b-4b9e-8c75-f62133241689" providerId="ADAL" clId="{E8A7B0C5-FE0A-48AE-9321-6D7B8185155C}" dt="2023-01-12T11:46:36.679" v="49" actId="478"/>
          <ac:grpSpMkLst>
            <pc:docMk/>
            <pc:sldMk cId="726443381" sldId="703"/>
            <ac:grpSpMk id="21" creationId="{979CBCF2-2E71-294F-5FB7-33EA424BCCEF}"/>
          </ac:grpSpMkLst>
        </pc:grpChg>
        <pc:grpChg chg="add del mod">
          <ac:chgData name="Froduald Kabanza" userId="edf393d0-642b-4b9e-8c75-f62133241689" providerId="ADAL" clId="{E8A7B0C5-FE0A-48AE-9321-6D7B8185155C}" dt="2023-01-12T11:46:36.679" v="49" actId="478"/>
          <ac:grpSpMkLst>
            <pc:docMk/>
            <pc:sldMk cId="726443381" sldId="703"/>
            <ac:grpSpMk id="25" creationId="{E2A1491A-1415-BD77-93C4-D6C501370FAD}"/>
          </ac:grpSpMkLst>
        </pc:grpChg>
        <pc:grpChg chg="add del mod">
          <ac:chgData name="Froduald Kabanza" userId="edf393d0-642b-4b9e-8c75-f62133241689" providerId="ADAL" clId="{E8A7B0C5-FE0A-48AE-9321-6D7B8185155C}" dt="2023-01-12T11:46:36.679" v="49" actId="478"/>
          <ac:grpSpMkLst>
            <pc:docMk/>
            <pc:sldMk cId="726443381" sldId="703"/>
            <ac:grpSpMk id="28" creationId="{67A40300-F01D-C178-614A-3B8D5D9ACFFC}"/>
          </ac:grpSpMkLst>
        </pc:grpChg>
        <pc:grpChg chg="add del mod">
          <ac:chgData name="Froduald Kabanza" userId="edf393d0-642b-4b9e-8c75-f62133241689" providerId="ADAL" clId="{E8A7B0C5-FE0A-48AE-9321-6D7B8185155C}" dt="2023-01-12T11:46:36.679" v="49" actId="478"/>
          <ac:grpSpMkLst>
            <pc:docMk/>
            <pc:sldMk cId="726443381" sldId="703"/>
            <ac:grpSpMk id="36" creationId="{55E7EDA5-7514-9847-7E70-0A16B62B9533}"/>
          </ac:grpSpMkLst>
        </pc:grpChg>
        <pc:graphicFrameChg chg="mod">
          <ac:chgData name="Froduald Kabanza" userId="edf393d0-642b-4b9e-8c75-f62133241689" providerId="ADAL" clId="{E8A7B0C5-FE0A-48AE-9321-6D7B8185155C}" dt="2023-01-12T11:43:01.677" v="24"/>
          <ac:graphicFrameMkLst>
            <pc:docMk/>
            <pc:sldMk cId="726443381" sldId="703"/>
            <ac:graphicFrameMk id="6" creationId="{6B3BBF11-C0B1-0BA2-3398-CDF949AA28A0}"/>
          </ac:graphicFrameMkLst>
        </pc:graphicFrameChg>
        <pc:graphicFrameChg chg="del">
          <ac:chgData name="Froduald Kabanza" userId="edf393d0-642b-4b9e-8c75-f62133241689" providerId="ADAL" clId="{E8A7B0C5-FE0A-48AE-9321-6D7B8185155C}" dt="2023-01-12T11:40:55.501" v="5" actId="478"/>
          <ac:graphicFrameMkLst>
            <pc:docMk/>
            <pc:sldMk cId="726443381" sldId="703"/>
            <ac:graphicFrameMk id="31" creationId="{C538E383-9F83-4D77-BA4B-B9CBCB7ABA25}"/>
          </ac:graphicFrameMkLst>
        </pc:graphicFrameChg>
        <pc:picChg chg="mod">
          <ac:chgData name="Froduald Kabanza" userId="edf393d0-642b-4b9e-8c75-f62133241689" providerId="ADAL" clId="{E8A7B0C5-FE0A-48AE-9321-6D7B8185155C}" dt="2023-01-12T11:43:01.677" v="24"/>
          <ac:picMkLst>
            <pc:docMk/>
            <pc:sldMk cId="726443381" sldId="703"/>
            <ac:picMk id="7" creationId="{E3BE258C-7A55-BD6D-E4EB-8F0F51D80FF4}"/>
          </ac:picMkLst>
        </pc:picChg>
        <pc:picChg chg="del">
          <ac:chgData name="Froduald Kabanza" userId="edf393d0-642b-4b9e-8c75-f62133241689" providerId="ADAL" clId="{E8A7B0C5-FE0A-48AE-9321-6D7B8185155C}" dt="2023-01-12T11:40:55.501" v="5" actId="478"/>
          <ac:picMkLst>
            <pc:docMk/>
            <pc:sldMk cId="726443381" sldId="703"/>
            <ac:picMk id="32" creationId="{C0574A25-73F4-4638-BB77-05D266B61EC0}"/>
          </ac:picMkLst>
        </pc:picChg>
        <pc:cxnChg chg="mod">
          <ac:chgData name="Froduald Kabanza" userId="edf393d0-642b-4b9e-8c75-f62133241689" providerId="ADAL" clId="{E8A7B0C5-FE0A-48AE-9321-6D7B8185155C}" dt="2023-01-12T11:43:01.677" v="24"/>
          <ac:cxnSpMkLst>
            <pc:docMk/>
            <pc:sldMk cId="726443381" sldId="703"/>
            <ac:cxnSpMk id="12" creationId="{8B8958D5-947D-3EEB-9074-481FD029EE3E}"/>
          </ac:cxnSpMkLst>
        </pc:cxnChg>
        <pc:cxnChg chg="del mod">
          <ac:chgData name="Froduald Kabanza" userId="edf393d0-642b-4b9e-8c75-f62133241689" providerId="ADAL" clId="{E8A7B0C5-FE0A-48AE-9321-6D7B8185155C}" dt="2023-01-12T11:40:55.501" v="5" actId="478"/>
          <ac:cxnSpMkLst>
            <pc:docMk/>
            <pc:sldMk cId="726443381" sldId="703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E8A7B0C5-FE0A-48AE-9321-6D7B8185155C}" dt="2023-01-12T11:43:01.677" v="24"/>
          <ac:cxnSpMkLst>
            <pc:docMk/>
            <pc:sldMk cId="726443381" sldId="703"/>
            <ac:cxnSpMk id="19" creationId="{AAB00B3B-5C78-25A8-C903-64EBDC46278B}"/>
          </ac:cxnSpMkLst>
        </pc:cxnChg>
        <pc:cxnChg chg="mod">
          <ac:chgData name="Froduald Kabanza" userId="edf393d0-642b-4b9e-8c75-f62133241689" providerId="ADAL" clId="{E8A7B0C5-FE0A-48AE-9321-6D7B8185155C}" dt="2023-01-12T11:43:01.677" v="24"/>
          <ac:cxnSpMkLst>
            <pc:docMk/>
            <pc:sldMk cId="726443381" sldId="703"/>
            <ac:cxnSpMk id="20" creationId="{E0FE9F31-D7BC-6554-7C0C-445979B9EC1C}"/>
          </ac:cxnSpMkLst>
        </pc:cxnChg>
        <pc:cxnChg chg="del">
          <ac:chgData name="Froduald Kabanza" userId="edf393d0-642b-4b9e-8c75-f62133241689" providerId="ADAL" clId="{E8A7B0C5-FE0A-48AE-9321-6D7B8185155C}" dt="2023-01-12T11:40:55.501" v="5" actId="478"/>
          <ac:cxnSpMkLst>
            <pc:docMk/>
            <pc:sldMk cId="726443381" sldId="703"/>
            <ac:cxnSpMk id="47" creationId="{7D56D6DB-6F81-47D2-82C4-F7ABBD897454}"/>
          </ac:cxnSpMkLst>
        </pc:cxnChg>
        <pc:cxnChg chg="del">
          <ac:chgData name="Froduald Kabanza" userId="edf393d0-642b-4b9e-8c75-f62133241689" providerId="ADAL" clId="{E8A7B0C5-FE0A-48AE-9321-6D7B8185155C}" dt="2023-01-12T11:40:55.501" v="5" actId="478"/>
          <ac:cxnSpMkLst>
            <pc:docMk/>
            <pc:sldMk cId="726443381" sldId="703"/>
            <ac:cxnSpMk id="67" creationId="{7FF4568F-96FD-4B73-AA5C-0EDA8F9FBB66}"/>
          </ac:cxnSpMkLst>
        </pc:cxnChg>
      </pc:sldChg>
      <pc:sldChg chg="addSp delSp modSp mod modAnim modShow modNotes modNotesTx">
        <pc:chgData name="Froduald Kabanza" userId="edf393d0-642b-4b9e-8c75-f62133241689" providerId="ADAL" clId="{E8A7B0C5-FE0A-48AE-9321-6D7B8185155C}" dt="2023-01-12T11:48:14.631" v="61" actId="1076"/>
        <pc:sldMkLst>
          <pc:docMk/>
          <pc:sldMk cId="219775525" sldId="704"/>
        </pc:sldMkLst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3" creationId="{3BBADBE1-1AB6-6AAC-958D-2B94D702A046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5" creationId="{F4F25149-D434-48F0-8BCD-6328F2A70B8A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8" creationId="{3E3FE2B3-E40B-2EF2-8C80-8E9EC7D5C94F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9" creationId="{B99629DF-1AE9-4123-D6AC-7074637A1DE7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10" creationId="{AE8EB150-7855-449F-8F64-EDF05CA8A73B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1" creationId="{E4D49E86-5BCF-D198-80C3-732CDF2F3E1B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3" creationId="{2B3590E7-11AB-43F6-F9BF-269A82609676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4" creationId="{5CE42472-BA4E-5572-6801-DD33361D5913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6" creationId="{39776839-2221-30F8-6C27-8D50DCDB6516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7" creationId="{0C6653F0-8449-6D4F-C0BE-62FF79C4C96A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8" creationId="{82CD2274-986E-B558-E4A5-1BA325B2143F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3" creationId="{90ED0052-DC28-0639-CC01-E1E314D05F02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4" creationId="{BE2A565C-F729-2C42-A868-1E72ABF8C72A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5" creationId="{835F1173-59F8-B3B7-A7A7-E6643B5FD1F5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7" creationId="{12913A31-5832-F361-EF88-76D5A076BEF7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8" creationId="{733322F9-A59E-ACE5-7C34-6C086FD827C4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33" creationId="{8C4033CA-7573-4C05-9651-555F1474528B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34" creationId="{D5D3146D-C87B-4F8C-AFB7-21CAE1B3554E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35" creationId="{61E9A967-203E-E36D-B50C-9E1C7533B885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36" creationId="{757D6DAB-C472-DAB1-3C52-07E5396F84F9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39" creationId="{2DBCFFB1-2891-01A2-8D14-29F12F4C6791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40" creationId="{7562C9FC-305A-5DE2-A96C-96083DB37268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41" creationId="{3C37290D-C64E-37F6-CAE9-59A906B6F0BA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42" creationId="{62D2DA61-9D32-086D-95E7-6E1C4E1757EF}"/>
          </ac:spMkLst>
        </pc:spChg>
        <pc:spChg chg="mod">
          <ac:chgData name="Froduald Kabanza" userId="edf393d0-642b-4b9e-8c75-f62133241689" providerId="ADAL" clId="{E8A7B0C5-FE0A-48AE-9321-6D7B8185155C}" dt="2023-01-12T11:48:14.631" v="61" actId="1076"/>
          <ac:spMkLst>
            <pc:docMk/>
            <pc:sldMk cId="219775525" sldId="704"/>
            <ac:spMk id="45" creationId="{D2627175-6483-CB1D-CF65-BBB86B67848A}"/>
          </ac:spMkLst>
        </pc:spChg>
        <pc:spChg chg="del mod">
          <ac:chgData name="Froduald Kabanza" userId="edf393d0-642b-4b9e-8c75-f62133241689" providerId="ADAL" clId="{E8A7B0C5-FE0A-48AE-9321-6D7B8185155C}" dt="2023-01-12T11:47:45.247" v="55" actId="478"/>
          <ac:spMkLst>
            <pc:docMk/>
            <pc:sldMk cId="219775525" sldId="704"/>
            <ac:spMk id="46" creationId="{D978046E-5494-D71F-7149-48D7896A6291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48" creationId="{11F3DD77-96C9-E8A4-7B5A-904C5932E0ED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50" creationId="{431EC085-E2CC-6F10-9270-CB19F03E3617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54" creationId="{ED499DD2-612C-4340-AFAB-7737AAD6E3B0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59" creationId="{FC3F30DC-E3AE-4069-994E-A65D3F1DCFF7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60" creationId="{7DDBF56E-CD55-4B58-BE52-0F170E982182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64" creationId="{497B91E7-335E-4BC7-B498-9B05D24293A5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65" creationId="{DC06D0B9-D8E3-41A0-923E-B0B7B138A1B1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84" creationId="{1E88E761-5C80-416E-8D74-F8A0F8FE6DC0}"/>
          </ac:spMkLst>
        </pc:spChg>
        <pc:grpChg chg="add del mod">
          <ac:chgData name="Froduald Kabanza" userId="edf393d0-642b-4b9e-8c75-f62133241689" providerId="ADAL" clId="{E8A7B0C5-FE0A-48AE-9321-6D7B8185155C}" dt="2023-01-12T11:47:28.263" v="52" actId="478"/>
          <ac:grpSpMkLst>
            <pc:docMk/>
            <pc:sldMk cId="219775525" sldId="704"/>
            <ac:grpSpMk id="2" creationId="{B043F1B4-BC2D-A81B-CE0E-10D4CCAB5930}"/>
          </ac:grpSpMkLst>
        </pc:grpChg>
        <pc:grpChg chg="mod">
          <ac:chgData name="Froduald Kabanza" userId="edf393d0-642b-4b9e-8c75-f62133241689" providerId="ADAL" clId="{E8A7B0C5-FE0A-48AE-9321-6D7B8185155C}" dt="2023-01-12T11:45:27.580" v="40"/>
          <ac:grpSpMkLst>
            <pc:docMk/>
            <pc:sldMk cId="219775525" sldId="704"/>
            <ac:grpSpMk id="4" creationId="{FE53D69F-7E09-D920-5B7C-3763107081C7}"/>
          </ac:grpSpMkLst>
        </pc:grpChg>
        <pc:grpChg chg="add del mod">
          <ac:chgData name="Froduald Kabanza" userId="edf393d0-642b-4b9e-8c75-f62133241689" providerId="ADAL" clId="{E8A7B0C5-FE0A-48AE-9321-6D7B8185155C}" dt="2023-01-12T11:46:40.854" v="50" actId="478"/>
          <ac:grpSpMkLst>
            <pc:docMk/>
            <pc:sldMk cId="219775525" sldId="704"/>
            <ac:grpSpMk id="21" creationId="{64C9A78C-E9FF-C362-EA24-D82824774E6D}"/>
          </ac:grpSpMkLst>
        </pc:grpChg>
        <pc:grpChg chg="add del mod">
          <ac:chgData name="Froduald Kabanza" userId="edf393d0-642b-4b9e-8c75-f62133241689" providerId="ADAL" clId="{E8A7B0C5-FE0A-48AE-9321-6D7B8185155C}" dt="2023-01-12T11:46:40.854" v="50" actId="478"/>
          <ac:grpSpMkLst>
            <pc:docMk/>
            <pc:sldMk cId="219775525" sldId="704"/>
            <ac:grpSpMk id="26" creationId="{BC0280AA-9C7D-46D9-AA39-D063765B2956}"/>
          </ac:grpSpMkLst>
        </pc:grpChg>
        <pc:grpChg chg="add mod">
          <ac:chgData name="Froduald Kabanza" userId="edf393d0-642b-4b9e-8c75-f62133241689" providerId="ADAL" clId="{E8A7B0C5-FE0A-48AE-9321-6D7B8185155C}" dt="2023-01-12T11:47:35.569" v="53"/>
          <ac:grpSpMkLst>
            <pc:docMk/>
            <pc:sldMk cId="219775525" sldId="704"/>
            <ac:grpSpMk id="29" creationId="{798E8B17-6618-EC26-A573-C53F65F06862}"/>
          </ac:grpSpMkLst>
        </pc:grpChg>
        <pc:graphicFrameChg chg="mod">
          <ac:chgData name="Froduald Kabanza" userId="edf393d0-642b-4b9e-8c75-f62133241689" providerId="ADAL" clId="{E8A7B0C5-FE0A-48AE-9321-6D7B8185155C}" dt="2023-01-12T11:45:27.580" v="40"/>
          <ac:graphicFrameMkLst>
            <pc:docMk/>
            <pc:sldMk cId="219775525" sldId="704"/>
            <ac:graphicFrameMk id="6" creationId="{9BC4D19F-3086-331B-C009-D52A1040D121}"/>
          </ac:graphicFrameMkLst>
        </pc:graphicFrameChg>
        <pc:graphicFrameChg chg="mod">
          <ac:chgData name="Froduald Kabanza" userId="edf393d0-642b-4b9e-8c75-f62133241689" providerId="ADAL" clId="{E8A7B0C5-FE0A-48AE-9321-6D7B8185155C}" dt="2023-01-12T11:47:35.569" v="53"/>
          <ac:graphicFrameMkLst>
            <pc:docMk/>
            <pc:sldMk cId="219775525" sldId="704"/>
            <ac:graphicFrameMk id="30" creationId="{AC416184-CC14-37E4-5193-787B15E0F3F6}"/>
          </ac:graphicFrameMkLst>
        </pc:graphicFrameChg>
        <pc:graphicFrameChg chg="del">
          <ac:chgData name="Froduald Kabanza" userId="edf393d0-642b-4b9e-8c75-f62133241689" providerId="ADAL" clId="{E8A7B0C5-FE0A-48AE-9321-6D7B8185155C}" dt="2023-01-12T11:45:14.547" v="39" actId="478"/>
          <ac:graphicFrameMkLst>
            <pc:docMk/>
            <pc:sldMk cId="219775525" sldId="704"/>
            <ac:graphicFrameMk id="31" creationId="{C538E383-9F83-4D77-BA4B-B9CBCB7ABA25}"/>
          </ac:graphicFrameMkLst>
        </pc:graphicFrameChg>
        <pc:picChg chg="mod">
          <ac:chgData name="Froduald Kabanza" userId="edf393d0-642b-4b9e-8c75-f62133241689" providerId="ADAL" clId="{E8A7B0C5-FE0A-48AE-9321-6D7B8185155C}" dt="2023-01-12T11:45:27.580" v="40"/>
          <ac:picMkLst>
            <pc:docMk/>
            <pc:sldMk cId="219775525" sldId="704"/>
            <ac:picMk id="7" creationId="{9061F973-3CDA-71B3-6BCC-D1138F7672CC}"/>
          </ac:picMkLst>
        </pc:picChg>
        <pc:picChg chg="del">
          <ac:chgData name="Froduald Kabanza" userId="edf393d0-642b-4b9e-8c75-f62133241689" providerId="ADAL" clId="{E8A7B0C5-FE0A-48AE-9321-6D7B8185155C}" dt="2023-01-12T11:45:14.547" v="39" actId="478"/>
          <ac:picMkLst>
            <pc:docMk/>
            <pc:sldMk cId="219775525" sldId="704"/>
            <ac:picMk id="32" creationId="{C0574A25-73F4-4638-BB77-05D266B61EC0}"/>
          </ac:picMkLst>
        </pc:picChg>
        <pc:picChg chg="del mod">
          <ac:chgData name="Froduald Kabanza" userId="edf393d0-642b-4b9e-8c75-f62133241689" providerId="ADAL" clId="{E8A7B0C5-FE0A-48AE-9321-6D7B8185155C}" dt="2023-01-12T11:47:39.105" v="54" actId="478"/>
          <ac:picMkLst>
            <pc:docMk/>
            <pc:sldMk cId="219775525" sldId="704"/>
            <ac:picMk id="44" creationId="{51BAB426-6457-A887-12CE-5091F96784B4}"/>
          </ac:picMkLst>
        </pc:picChg>
        <pc:picChg chg="mod">
          <ac:chgData name="Froduald Kabanza" userId="edf393d0-642b-4b9e-8c75-f62133241689" providerId="ADAL" clId="{E8A7B0C5-FE0A-48AE-9321-6D7B8185155C}" dt="2023-01-12T11:47:35.569" v="53"/>
          <ac:picMkLst>
            <pc:docMk/>
            <pc:sldMk cId="219775525" sldId="704"/>
            <ac:picMk id="49" creationId="{2934AA82-62F4-095A-D2BB-0B2F2FCBC25D}"/>
          </ac:picMkLst>
        </pc:picChg>
        <pc:cxnChg chg="mod">
          <ac:chgData name="Froduald Kabanza" userId="edf393d0-642b-4b9e-8c75-f62133241689" providerId="ADAL" clId="{E8A7B0C5-FE0A-48AE-9321-6D7B8185155C}" dt="2023-01-12T11:47:28.263" v="52" actId="478"/>
          <ac:cxnSpMkLst>
            <pc:docMk/>
            <pc:sldMk cId="219775525" sldId="704"/>
            <ac:cxnSpMk id="12" creationId="{71CCE4A8-F2BF-7A62-6AA8-A7330B3647A5}"/>
          </ac:cxnSpMkLst>
        </pc:cxnChg>
        <pc:cxnChg chg="del mod">
          <ac:chgData name="Froduald Kabanza" userId="edf393d0-642b-4b9e-8c75-f62133241689" providerId="ADAL" clId="{E8A7B0C5-FE0A-48AE-9321-6D7B8185155C}" dt="2023-01-12T11:45:14.547" v="39" actId="478"/>
          <ac:cxnSpMkLst>
            <pc:docMk/>
            <pc:sldMk cId="219775525" sldId="704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E8A7B0C5-FE0A-48AE-9321-6D7B8185155C}" dt="2023-01-12T11:45:27.580" v="40"/>
          <ac:cxnSpMkLst>
            <pc:docMk/>
            <pc:sldMk cId="219775525" sldId="704"/>
            <ac:cxnSpMk id="19" creationId="{724D7119-684F-DFCF-ABE0-86AB17F547C6}"/>
          </ac:cxnSpMkLst>
        </pc:cxnChg>
        <pc:cxnChg chg="mod">
          <ac:chgData name="Froduald Kabanza" userId="edf393d0-642b-4b9e-8c75-f62133241689" providerId="ADAL" clId="{E8A7B0C5-FE0A-48AE-9321-6D7B8185155C}" dt="2023-01-12T11:45:27.580" v="40"/>
          <ac:cxnSpMkLst>
            <pc:docMk/>
            <pc:sldMk cId="219775525" sldId="704"/>
            <ac:cxnSpMk id="20" creationId="{A92D47AD-0C1D-F4A9-F568-A1655D8AE5CF}"/>
          </ac:cxnSpMkLst>
        </pc:cxnChg>
        <pc:cxnChg chg="mod">
          <ac:chgData name="Froduald Kabanza" userId="edf393d0-642b-4b9e-8c75-f62133241689" providerId="ADAL" clId="{E8A7B0C5-FE0A-48AE-9321-6D7B8185155C}" dt="2023-01-12T11:47:35.569" v="53"/>
          <ac:cxnSpMkLst>
            <pc:docMk/>
            <pc:sldMk cId="219775525" sldId="704"/>
            <ac:cxnSpMk id="37" creationId="{4452776B-CE91-DDF7-3572-117A3CF9133C}"/>
          </ac:cxnSpMkLst>
        </pc:cxnChg>
        <pc:cxnChg chg="mod">
          <ac:chgData name="Froduald Kabanza" userId="edf393d0-642b-4b9e-8c75-f62133241689" providerId="ADAL" clId="{E8A7B0C5-FE0A-48AE-9321-6D7B8185155C}" dt="2023-01-12T11:47:35.569" v="53"/>
          <ac:cxnSpMkLst>
            <pc:docMk/>
            <pc:sldMk cId="219775525" sldId="704"/>
            <ac:cxnSpMk id="38" creationId="{770E4FA8-5450-D67A-6450-986EE4D712F8}"/>
          </ac:cxnSpMkLst>
        </pc:cxnChg>
        <pc:cxnChg chg="mod">
          <ac:chgData name="Froduald Kabanza" userId="edf393d0-642b-4b9e-8c75-f62133241689" providerId="ADAL" clId="{E8A7B0C5-FE0A-48AE-9321-6D7B8185155C}" dt="2023-01-12T11:48:09.232" v="60" actId="1076"/>
          <ac:cxnSpMkLst>
            <pc:docMk/>
            <pc:sldMk cId="219775525" sldId="704"/>
            <ac:cxnSpMk id="43" creationId="{400A2DB9-CA34-1916-9545-E09DC6A16008}"/>
          </ac:cxnSpMkLst>
        </pc:cxnChg>
        <pc:cxnChg chg="del">
          <ac:chgData name="Froduald Kabanza" userId="edf393d0-642b-4b9e-8c75-f62133241689" providerId="ADAL" clId="{E8A7B0C5-FE0A-48AE-9321-6D7B8185155C}" dt="2023-01-12T11:45:14.547" v="39" actId="478"/>
          <ac:cxnSpMkLst>
            <pc:docMk/>
            <pc:sldMk cId="219775525" sldId="704"/>
            <ac:cxnSpMk id="47" creationId="{7D56D6DB-6F81-47D2-82C4-F7ABBD897454}"/>
          </ac:cxnSpMkLst>
        </pc:cxnChg>
        <pc:cxnChg chg="del">
          <ac:chgData name="Froduald Kabanza" userId="edf393d0-642b-4b9e-8c75-f62133241689" providerId="ADAL" clId="{E8A7B0C5-FE0A-48AE-9321-6D7B8185155C}" dt="2023-01-12T11:45:14.547" v="39" actId="478"/>
          <ac:cxnSpMkLst>
            <pc:docMk/>
            <pc:sldMk cId="219775525" sldId="704"/>
            <ac:cxnSpMk id="67" creationId="{7FF4568F-96FD-4B73-AA5C-0EDA8F9FBB66}"/>
          </ac:cxnSpMkLst>
        </pc:cxn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475294925" sldId="70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629610865" sldId="706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3042943427" sldId="707"/>
        </pc:sldMkLst>
      </pc:sldChg>
      <pc:sldChg chg="add 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3117767558" sldId="71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71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3144514788" sldId="71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694147734" sldId="716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4221374010" sldId="717"/>
        </pc:sldMkLst>
      </pc:sldChg>
      <pc:sldChg chg="addSp modSp mod modShow">
        <pc:chgData name="Froduald Kabanza" userId="edf393d0-642b-4b9e-8c75-f62133241689" providerId="ADAL" clId="{E8A7B0C5-FE0A-48AE-9321-6D7B8185155C}" dt="2023-01-13T11:57:52.285" v="521" actId="20577"/>
        <pc:sldMkLst>
          <pc:docMk/>
          <pc:sldMk cId="2719927606" sldId="718"/>
        </pc:sldMkLst>
        <pc:spChg chg="mod">
          <ac:chgData name="Froduald Kabanza" userId="edf393d0-642b-4b9e-8c75-f62133241689" providerId="ADAL" clId="{E8A7B0C5-FE0A-48AE-9321-6D7B8185155C}" dt="2023-01-13T11:24:15.667" v="354" actId="1076"/>
          <ac:spMkLst>
            <pc:docMk/>
            <pc:sldMk cId="2719927606" sldId="718"/>
            <ac:spMk id="11" creationId="{77B7FDF5-AB8A-4CAF-826B-7F3F42BFF093}"/>
          </ac:spMkLst>
        </pc:spChg>
        <pc:spChg chg="mod">
          <ac:chgData name="Froduald Kabanza" userId="edf393d0-642b-4b9e-8c75-f62133241689" providerId="ADAL" clId="{E8A7B0C5-FE0A-48AE-9321-6D7B8185155C}" dt="2023-01-13T11:57:52.285" v="521" actId="20577"/>
          <ac:spMkLst>
            <pc:docMk/>
            <pc:sldMk cId="2719927606" sldId="718"/>
            <ac:spMk id="28675" creationId="{00000000-0000-0000-0000-000000000000}"/>
          </ac:spMkLst>
        </pc:spChg>
        <pc:grpChg chg="add mod">
          <ac:chgData name="Froduald Kabanza" userId="edf393d0-642b-4b9e-8c75-f62133241689" providerId="ADAL" clId="{E8A7B0C5-FE0A-48AE-9321-6D7B8185155C}" dt="2023-01-13T11:24:15.667" v="354" actId="1076"/>
          <ac:grpSpMkLst>
            <pc:docMk/>
            <pc:sldMk cId="2719927606" sldId="718"/>
            <ac:grpSpMk id="2" creationId="{C7A105FE-9D85-4717-1CE5-768243C77C7E}"/>
          </ac:grpSpMkLst>
        </pc:grpChg>
        <pc:grpChg chg="mod">
          <ac:chgData name="Froduald Kabanza" userId="edf393d0-642b-4b9e-8c75-f62133241689" providerId="ADAL" clId="{E8A7B0C5-FE0A-48AE-9321-6D7B8185155C}" dt="2023-01-13T11:24:15.667" v="354" actId="1076"/>
          <ac:grpSpMkLst>
            <pc:docMk/>
            <pc:sldMk cId="2719927606" sldId="718"/>
            <ac:grpSpMk id="8" creationId="{8483FEFA-6933-40A3-9C19-4BF12BBD2C87}"/>
          </ac:grpSpMkLst>
        </pc:grpChg>
        <pc:picChg chg="mod">
          <ac:chgData name="Froduald Kabanza" userId="edf393d0-642b-4b9e-8c75-f62133241689" providerId="ADAL" clId="{E8A7B0C5-FE0A-48AE-9321-6D7B8185155C}" dt="2023-01-13T11:24:15.667" v="354" actId="1076"/>
          <ac:picMkLst>
            <pc:docMk/>
            <pc:sldMk cId="2719927606" sldId="718"/>
            <ac:picMk id="7" creationId="{FBE928E5-748B-48EE-B0B7-F72576C07ABA}"/>
          </ac:picMkLst>
        </pc:picChg>
        <pc:picChg chg="mod">
          <ac:chgData name="Froduald Kabanza" userId="edf393d0-642b-4b9e-8c75-f62133241689" providerId="ADAL" clId="{E8A7B0C5-FE0A-48AE-9321-6D7B8185155C}" dt="2023-01-13T11:24:15.667" v="354" actId="1076"/>
          <ac:picMkLst>
            <pc:docMk/>
            <pc:sldMk cId="2719927606" sldId="718"/>
            <ac:picMk id="9" creationId="{50364807-81F6-4BB8-81BA-38628296F21B}"/>
          </ac:picMkLst>
        </pc:picChg>
        <pc:picChg chg="mod">
          <ac:chgData name="Froduald Kabanza" userId="edf393d0-642b-4b9e-8c75-f62133241689" providerId="ADAL" clId="{E8A7B0C5-FE0A-48AE-9321-6D7B8185155C}" dt="2023-01-13T11:24:15.667" v="354" actId="1076"/>
          <ac:picMkLst>
            <pc:docMk/>
            <pc:sldMk cId="2719927606" sldId="718"/>
            <ac:picMk id="10" creationId="{0CF914E2-3D6D-4989-B176-A5A414CEED44}"/>
          </ac:picMkLst>
        </pc:picChg>
      </pc:sldChg>
      <pc:sldChg chg="modSp mod modShow">
        <pc:chgData name="Froduald Kabanza" userId="edf393d0-642b-4b9e-8c75-f62133241689" providerId="ADAL" clId="{E8A7B0C5-FE0A-48AE-9321-6D7B8185155C}" dt="2023-01-13T11:21:38.134" v="317" actId="20577"/>
        <pc:sldMkLst>
          <pc:docMk/>
          <pc:sldMk cId="2830612699" sldId="719"/>
        </pc:sldMkLst>
        <pc:spChg chg="mod">
          <ac:chgData name="Froduald Kabanza" userId="edf393d0-642b-4b9e-8c75-f62133241689" providerId="ADAL" clId="{E8A7B0C5-FE0A-48AE-9321-6D7B8185155C}" dt="2023-01-13T11:21:38.134" v="317" actId="20577"/>
          <ac:spMkLst>
            <pc:docMk/>
            <pc:sldMk cId="2830612699" sldId="719"/>
            <ac:spMk id="18" creationId="{3EAD8589-017A-4C2A-88DC-3C1F9842C39E}"/>
          </ac:spMkLst>
        </pc:spChg>
      </pc:sldChg>
      <pc:sldChg chg="modSp mod modShow">
        <pc:chgData name="Froduald Kabanza" userId="edf393d0-642b-4b9e-8c75-f62133241689" providerId="ADAL" clId="{E8A7B0C5-FE0A-48AE-9321-6D7B8185155C}" dt="2023-01-13T12:02:09.740" v="669" actId="20577"/>
        <pc:sldMkLst>
          <pc:docMk/>
          <pc:sldMk cId="3058746788" sldId="720"/>
        </pc:sldMkLst>
        <pc:spChg chg="mod">
          <ac:chgData name="Froduald Kabanza" userId="edf393d0-642b-4b9e-8c75-f62133241689" providerId="ADAL" clId="{E8A7B0C5-FE0A-48AE-9321-6D7B8185155C}" dt="2023-01-13T12:02:09.740" v="669" actId="20577"/>
          <ac:spMkLst>
            <pc:docMk/>
            <pc:sldMk cId="3058746788" sldId="720"/>
            <ac:spMk id="15" creationId="{41AC4A71-73C9-4178-BA00-45C4E6E44116}"/>
          </ac:spMkLst>
        </pc:spChg>
        <pc:spChg chg="mod">
          <ac:chgData name="Froduald Kabanza" userId="edf393d0-642b-4b9e-8c75-f62133241689" providerId="ADAL" clId="{E8A7B0C5-FE0A-48AE-9321-6D7B8185155C}" dt="2023-01-13T11:56:49.050" v="497" actId="20577"/>
          <ac:spMkLst>
            <pc:docMk/>
            <pc:sldMk cId="3058746788" sldId="720"/>
            <ac:spMk id="28675" creationId="{00000000-0000-0000-0000-000000000000}"/>
          </ac:spMkLst>
        </pc:spChg>
      </pc:sldChg>
      <pc:sldChg chg="modSp mod modShow">
        <pc:chgData name="Froduald Kabanza" userId="edf393d0-642b-4b9e-8c75-f62133241689" providerId="ADAL" clId="{E8A7B0C5-FE0A-48AE-9321-6D7B8185155C}" dt="2023-01-13T12:03:47.688" v="727" actId="255"/>
        <pc:sldMkLst>
          <pc:docMk/>
          <pc:sldMk cId="31752003" sldId="722"/>
        </pc:sldMkLst>
        <pc:spChg chg="mod">
          <ac:chgData name="Froduald Kabanza" userId="edf393d0-642b-4b9e-8c75-f62133241689" providerId="ADAL" clId="{E8A7B0C5-FE0A-48AE-9321-6D7B8185155C}" dt="2023-01-13T11:59:20.795" v="531" actId="1076"/>
          <ac:spMkLst>
            <pc:docMk/>
            <pc:sldMk cId="31752003" sldId="722"/>
            <ac:spMk id="3" creationId="{EFB59603-EC18-48C8-8ED1-35EF297A4230}"/>
          </ac:spMkLst>
        </pc:spChg>
        <pc:spChg chg="mod">
          <ac:chgData name="Froduald Kabanza" userId="edf393d0-642b-4b9e-8c75-f62133241689" providerId="ADAL" clId="{E8A7B0C5-FE0A-48AE-9321-6D7B8185155C}" dt="2023-01-13T12:03:47.688" v="727" actId="255"/>
          <ac:spMkLst>
            <pc:docMk/>
            <pc:sldMk cId="31752003" sldId="722"/>
            <ac:spMk id="28675" creationId="{00000000-0000-0000-0000-000000000000}"/>
          </ac:spMkLst>
        </pc:spChg>
      </pc:sldChg>
      <pc:sldChg chg="delSp mod modShow">
        <pc:chgData name="Froduald Kabanza" userId="edf393d0-642b-4b9e-8c75-f62133241689" providerId="ADAL" clId="{E8A7B0C5-FE0A-48AE-9321-6D7B8185155C}" dt="2023-01-13T11:29:32.451" v="357" actId="478"/>
        <pc:sldMkLst>
          <pc:docMk/>
          <pc:sldMk cId="4133021435" sldId="723"/>
        </pc:sldMkLst>
        <pc:spChg chg="del">
          <ac:chgData name="Froduald Kabanza" userId="edf393d0-642b-4b9e-8c75-f62133241689" providerId="ADAL" clId="{E8A7B0C5-FE0A-48AE-9321-6D7B8185155C}" dt="2023-01-13T11:29:28.720" v="355" actId="478"/>
          <ac:spMkLst>
            <pc:docMk/>
            <pc:sldMk cId="4133021435" sldId="723"/>
            <ac:spMk id="6" creationId="{E96C50CE-E5CF-4BCA-A165-74981B58379A}"/>
          </ac:spMkLst>
        </pc:spChg>
        <pc:graphicFrameChg chg="del">
          <ac:chgData name="Froduald Kabanza" userId="edf393d0-642b-4b9e-8c75-f62133241689" providerId="ADAL" clId="{E8A7B0C5-FE0A-48AE-9321-6D7B8185155C}" dt="2023-01-13T11:29:32.451" v="357" actId="478"/>
          <ac:graphicFrameMkLst>
            <pc:docMk/>
            <pc:sldMk cId="4133021435" sldId="723"/>
            <ac:graphicFrameMk id="4" creationId="{334E4651-48D3-415A-B8A3-C0C45835C3D0}"/>
          </ac:graphicFrameMkLst>
        </pc:graphicFrameChg>
        <pc:graphicFrameChg chg="del">
          <ac:chgData name="Froduald Kabanza" userId="edf393d0-642b-4b9e-8c75-f62133241689" providerId="ADAL" clId="{E8A7B0C5-FE0A-48AE-9321-6D7B8185155C}" dt="2023-01-13T11:29:30.839" v="356" actId="478"/>
          <ac:graphicFrameMkLst>
            <pc:docMk/>
            <pc:sldMk cId="4133021435" sldId="723"/>
            <ac:graphicFrameMk id="11" creationId="{BFE7E753-1E6C-44E3-ACDA-E7FDF2073619}"/>
          </ac:graphicFrameMkLst>
        </pc:graphicFrameChg>
      </pc:sldChg>
      <pc:sldChg chg="del mod modShow">
        <pc:chgData name="Froduald Kabanza" userId="edf393d0-642b-4b9e-8c75-f62133241689" providerId="ADAL" clId="{E8A7B0C5-FE0A-48AE-9321-6D7B8185155C}" dt="2023-01-12T11:54:20.743" v="106" actId="2696"/>
        <pc:sldMkLst>
          <pc:docMk/>
          <pc:sldMk cId="2185969596" sldId="724"/>
        </pc:sldMkLst>
      </pc:sldChg>
      <pc:sldChg chg="del mod modShow">
        <pc:chgData name="Froduald Kabanza" userId="edf393d0-642b-4b9e-8c75-f62133241689" providerId="ADAL" clId="{E8A7B0C5-FE0A-48AE-9321-6D7B8185155C}" dt="2023-01-12T11:54:20.743" v="106" actId="2696"/>
        <pc:sldMkLst>
          <pc:docMk/>
          <pc:sldMk cId="589913822" sldId="72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3296642083" sldId="726"/>
        </pc:sldMkLst>
      </pc:sldChg>
      <pc:sldChg chg="del mod modShow">
        <pc:chgData name="Froduald Kabanza" userId="edf393d0-642b-4b9e-8c75-f62133241689" providerId="ADAL" clId="{E8A7B0C5-FE0A-48AE-9321-6D7B8185155C}" dt="2023-01-12T11:54:42.237" v="108" actId="2696"/>
        <pc:sldMkLst>
          <pc:docMk/>
          <pc:sldMk cId="2180760956" sldId="727"/>
        </pc:sldMkLst>
      </pc:sldChg>
      <pc:sldChg chg="add del">
        <pc:chgData name="Froduald Kabanza" userId="edf393d0-642b-4b9e-8c75-f62133241689" providerId="ADAL" clId="{E8A7B0C5-FE0A-48AE-9321-6D7B8185155C}" dt="2023-01-12T11:57:05.115" v="168" actId="2890"/>
        <pc:sldMkLst>
          <pc:docMk/>
          <pc:sldMk cId="3095255673" sldId="727"/>
        </pc:sldMkLst>
      </pc:sldChg>
    </pc:docChg>
  </pc:docChgLst>
  <pc:docChgLst>
    <pc:chgData name="Froduald Kabanza" userId="edf393d0-642b-4b9e-8c75-f62133241689" providerId="ADAL" clId="{206678B6-93D1-4D31-A534-982380F3B39C}"/>
    <pc:docChg chg="undo redo custSel addSld delSld modSld sldOrd addSection delSection modSection">
      <pc:chgData name="Froduald Kabanza" userId="edf393d0-642b-4b9e-8c75-f62133241689" providerId="ADAL" clId="{206678B6-93D1-4D31-A534-982380F3B39C}" dt="2022-04-22T16:57:05.483" v="15807" actId="20577"/>
      <pc:docMkLst>
        <pc:docMk/>
      </pc:docMkLst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6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76"/>
        </pc:sldMkLst>
      </pc:sldChg>
      <pc:sldChg chg="addSp delSp modSp del mod modAnim modNotesTx">
        <pc:chgData name="Froduald Kabanza" userId="edf393d0-642b-4b9e-8c75-f62133241689" providerId="ADAL" clId="{206678B6-93D1-4D31-A534-982380F3B39C}" dt="2022-03-13T00:53:05.742" v="13871" actId="20577"/>
        <pc:sldMkLst>
          <pc:docMk/>
          <pc:sldMk cId="1745173593" sldId="277"/>
        </pc:sldMkLst>
        <pc:spChg chg="mod">
          <ac:chgData name="Froduald Kabanza" userId="edf393d0-642b-4b9e-8c75-f62133241689" providerId="ADAL" clId="{206678B6-93D1-4D31-A534-982380F3B39C}" dt="2022-03-12T21:51:34.786" v="5424" actId="20577"/>
          <ac:spMkLst>
            <pc:docMk/>
            <pc:sldMk cId="1745173593" sldId="277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2T21:49:50.275" v="5321" actId="12789"/>
          <ac:spMkLst>
            <pc:docMk/>
            <pc:sldMk cId="1745173593" sldId="277"/>
            <ac:spMk id="3" creationId="{7BC97D01-4AF5-4F38-B3A6-393B51560175}"/>
          </ac:spMkLst>
        </pc:spChg>
        <pc:spChg chg="mod">
          <ac:chgData name="Froduald Kabanza" userId="edf393d0-642b-4b9e-8c75-f62133241689" providerId="ADAL" clId="{206678B6-93D1-4D31-A534-982380F3B39C}" dt="2022-03-13T00:53:05.742" v="13871" actId="20577"/>
          <ac:spMkLst>
            <pc:docMk/>
            <pc:sldMk cId="1745173593" sldId="277"/>
            <ac:spMk id="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2T21:43:25.322" v="5137" actId="1076"/>
          <ac:spMkLst>
            <pc:docMk/>
            <pc:sldMk cId="1745173593" sldId="277"/>
            <ac:spMk id="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2T21:43:25.322" v="5137" actId="1076"/>
          <ac:spMkLst>
            <pc:docMk/>
            <pc:sldMk cId="1745173593" sldId="277"/>
            <ac:spMk id="16" creationId="{3F2F2BDD-7CDF-4236-9C0D-7786BE621F51}"/>
          </ac:spMkLst>
        </pc:spChg>
        <pc:spChg chg="add mod">
          <ac:chgData name="Froduald Kabanza" userId="edf393d0-642b-4b9e-8c75-f62133241689" providerId="ADAL" clId="{206678B6-93D1-4D31-A534-982380F3B39C}" dt="2022-03-12T21:50:49.044" v="5331" actId="20577"/>
          <ac:spMkLst>
            <pc:docMk/>
            <pc:sldMk cId="1745173593" sldId="277"/>
            <ac:spMk id="17" creationId="{5410AA0B-EFAC-4A8D-AFE8-141306139AAA}"/>
          </ac:spMkLst>
        </pc:spChg>
        <pc:spChg chg="add mod">
          <ac:chgData name="Froduald Kabanza" userId="edf393d0-642b-4b9e-8c75-f62133241689" providerId="ADAL" clId="{206678B6-93D1-4D31-A534-982380F3B39C}" dt="2022-03-12T21:49:50.275" v="5321" actId="12789"/>
          <ac:spMkLst>
            <pc:docMk/>
            <pc:sldMk cId="1745173593" sldId="277"/>
            <ac:spMk id="18" creationId="{F06DBC2B-2897-4AA6-8EBA-1F47720BB1E3}"/>
          </ac:spMkLst>
        </pc:spChg>
        <pc:spChg chg="add mod">
          <ac:chgData name="Froduald Kabanza" userId="edf393d0-642b-4b9e-8c75-f62133241689" providerId="ADAL" clId="{206678B6-93D1-4D31-A534-982380F3B39C}" dt="2022-03-12T21:49:50.275" v="5321" actId="12789"/>
          <ac:spMkLst>
            <pc:docMk/>
            <pc:sldMk cId="1745173593" sldId="277"/>
            <ac:spMk id="20" creationId="{CA196800-B390-42C7-8DF8-0B7C754A5E3C}"/>
          </ac:spMkLst>
        </pc:spChg>
        <pc:spChg chg="add mod">
          <ac:chgData name="Froduald Kabanza" userId="edf393d0-642b-4b9e-8c75-f62133241689" providerId="ADAL" clId="{206678B6-93D1-4D31-A534-982380F3B39C}" dt="2022-03-12T21:48:49.593" v="5310" actId="14100"/>
          <ac:spMkLst>
            <pc:docMk/>
            <pc:sldMk cId="1745173593" sldId="277"/>
            <ac:spMk id="24" creationId="{D150DF41-60AD-43CB-B4C3-E8F973F5FEE5}"/>
          </ac:spMkLst>
        </pc:spChg>
        <pc:grpChg chg="del mod">
          <ac:chgData name="Froduald Kabanza" userId="edf393d0-642b-4b9e-8c75-f62133241689" providerId="ADAL" clId="{206678B6-93D1-4D31-A534-982380F3B39C}" dt="2022-03-12T21:37:25.697" v="4889" actId="165"/>
          <ac:grpSpMkLst>
            <pc:docMk/>
            <pc:sldMk cId="1745173593" sldId="277"/>
            <ac:grpSpMk id="9" creationId="{AED6EAF6-7CE7-42EA-ADAE-A6E114773F6A}"/>
          </ac:grpSpMkLst>
        </pc:grpChg>
        <pc:picChg chg="mod topLvl">
          <ac:chgData name="Froduald Kabanza" userId="edf393d0-642b-4b9e-8c75-f62133241689" providerId="ADAL" clId="{206678B6-93D1-4D31-A534-982380F3B39C}" dt="2022-03-12T21:43:25.322" v="5137" actId="1076"/>
          <ac:picMkLst>
            <pc:docMk/>
            <pc:sldMk cId="1745173593" sldId="277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206678B6-93D1-4D31-A534-982380F3B39C}" dt="2022-03-12T21:46:39.527" v="5246" actId="1076"/>
          <ac:picMkLst>
            <pc:docMk/>
            <pc:sldMk cId="1745173593" sldId="277"/>
            <ac:picMk id="14" creationId="{9114D217-70ED-4B6D-AC2A-093AD9F881A4}"/>
          </ac:picMkLst>
        </pc:picChg>
        <pc:picChg chg="del mod">
          <ac:chgData name="Froduald Kabanza" userId="edf393d0-642b-4b9e-8c75-f62133241689" providerId="ADAL" clId="{206678B6-93D1-4D31-A534-982380F3B39C}" dt="2022-03-12T21:36:32.511" v="4860" actId="478"/>
          <ac:picMkLst>
            <pc:docMk/>
            <pc:sldMk cId="1745173593" sldId="277"/>
            <ac:picMk id="15" creationId="{00000000-0000-0000-0000-000000000000}"/>
          </ac:picMkLst>
        </pc:picChg>
        <pc:picChg chg="mod topLvl">
          <ac:chgData name="Froduald Kabanza" userId="edf393d0-642b-4b9e-8c75-f62133241689" providerId="ADAL" clId="{206678B6-93D1-4D31-A534-982380F3B39C}" dt="2022-03-12T21:43:25.322" v="5137" actId="1076"/>
          <ac:picMkLst>
            <pc:docMk/>
            <pc:sldMk cId="1745173593" sldId="277"/>
            <ac:picMk id="19" creationId="{00000000-0000-0000-0000-000000000000}"/>
          </ac:picMkLst>
        </pc:picChg>
        <pc:picChg chg="mod topLvl">
          <ac:chgData name="Froduald Kabanza" userId="edf393d0-642b-4b9e-8c75-f62133241689" providerId="ADAL" clId="{206678B6-93D1-4D31-A534-982380F3B39C}" dt="2022-03-12T21:43:25.322" v="5137" actId="1076"/>
          <ac:picMkLst>
            <pc:docMk/>
            <pc:sldMk cId="1745173593" sldId="277"/>
            <ac:picMk id="21" creationId="{00000000-0000-0000-0000-000000000000}"/>
          </ac:picMkLst>
        </pc:picChg>
        <pc:cxnChg chg="add mod">
          <ac:chgData name="Froduald Kabanza" userId="edf393d0-642b-4b9e-8c75-f62133241689" providerId="ADAL" clId="{206678B6-93D1-4D31-A534-982380F3B39C}" dt="2022-03-12T21:49:50.275" v="5321" actId="12789"/>
          <ac:cxnSpMkLst>
            <pc:docMk/>
            <pc:sldMk cId="1745173593" sldId="277"/>
            <ac:cxnSpMk id="10" creationId="{69EABC4E-624A-4EF1-ADAA-4F2DAB6A5C35}"/>
          </ac:cxnSpMkLst>
        </pc:cxnChg>
        <pc:cxnChg chg="add mod">
          <ac:chgData name="Froduald Kabanza" userId="edf393d0-642b-4b9e-8c75-f62133241689" providerId="ADAL" clId="{206678B6-93D1-4D31-A534-982380F3B39C}" dt="2022-03-12T21:49:09.941" v="5314" actId="14100"/>
          <ac:cxnSpMkLst>
            <pc:docMk/>
            <pc:sldMk cId="1745173593" sldId="277"/>
            <ac:cxnSpMk id="22" creationId="{EC49CED9-B1C9-4A86-99E2-4AB19933C21E}"/>
          </ac:cxnSpMkLst>
        </pc:cxnChg>
        <pc:cxnChg chg="add mod">
          <ac:chgData name="Froduald Kabanza" userId="edf393d0-642b-4b9e-8c75-f62133241689" providerId="ADAL" clId="{206678B6-93D1-4D31-A534-982380F3B39C}" dt="2022-03-12T21:49:57.536" v="5322" actId="14100"/>
          <ac:cxnSpMkLst>
            <pc:docMk/>
            <pc:sldMk cId="1745173593" sldId="277"/>
            <ac:cxnSpMk id="23" creationId="{B7246486-3FA8-4024-A4DC-348D06345F1A}"/>
          </ac:cxnSpMkLst>
        </pc:cxn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79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8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95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0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0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1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11"/>
        </pc:sldMkLst>
      </pc:sldChg>
      <pc:sldChg chg="add del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0" sldId="316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1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1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5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30"/>
        </pc:sldMkLst>
      </pc:sldChg>
      <pc:sldChg chg="addSp delSp modSp add mod modShow modNotes modNotesTx">
        <pc:chgData name="Froduald Kabanza" userId="edf393d0-642b-4b9e-8c75-f62133241689" providerId="ADAL" clId="{206678B6-93D1-4D31-A534-982380F3B39C}" dt="2022-03-10T11:39:27.526" v="1365" actId="729"/>
        <pc:sldMkLst>
          <pc:docMk/>
          <pc:sldMk cId="0" sldId="331"/>
        </pc:sldMkLst>
        <pc:spChg chg="add del mod">
          <ac:chgData name="Froduald Kabanza" userId="edf393d0-642b-4b9e-8c75-f62133241689" providerId="ADAL" clId="{206678B6-93D1-4D31-A534-982380F3B39C}" dt="2022-03-09T23:51:24.996" v="195" actId="478"/>
          <ac:spMkLst>
            <pc:docMk/>
            <pc:sldMk cId="0" sldId="331"/>
            <ac:spMk id="2" creationId="{ACED8C4B-77D4-4EB4-A396-ECCBCF5F43A9}"/>
          </ac:spMkLst>
        </pc:spChg>
        <pc:spChg chg="add mod ord">
          <ac:chgData name="Froduald Kabanza" userId="edf393d0-642b-4b9e-8c75-f62133241689" providerId="ADAL" clId="{206678B6-93D1-4D31-A534-982380F3B39C}" dt="2022-03-09T23:58:53.808" v="256" actId="165"/>
          <ac:spMkLst>
            <pc:docMk/>
            <pc:sldMk cId="0" sldId="331"/>
            <ac:spMk id="3" creationId="{18513516-1AF9-4EF5-9799-D57C45D73175}"/>
          </ac:spMkLst>
        </pc:spChg>
        <pc:spChg chg="mod topLvl">
          <ac:chgData name="Froduald Kabanza" userId="edf393d0-642b-4b9e-8c75-f62133241689" providerId="ADAL" clId="{206678B6-93D1-4D31-A534-982380F3B39C}" dt="2022-03-10T00:05:30.485" v="314" actId="1076"/>
          <ac:spMkLst>
            <pc:docMk/>
            <pc:sldMk cId="0" sldId="331"/>
            <ac:spMk id="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00:05:30.485" v="314" actId="1076"/>
          <ac:spMkLst>
            <pc:docMk/>
            <pc:sldMk cId="0" sldId="331"/>
            <ac:spMk id="13" creationId="{00000000-0000-0000-0000-000000000000}"/>
          </ac:spMkLst>
        </pc:spChg>
        <pc:spChg chg="add mod ord">
          <ac:chgData name="Froduald Kabanza" userId="edf393d0-642b-4b9e-8c75-f62133241689" providerId="ADAL" clId="{206678B6-93D1-4D31-A534-982380F3B39C}" dt="2022-03-09T23:58:53.808" v="256" actId="165"/>
          <ac:spMkLst>
            <pc:docMk/>
            <pc:sldMk cId="0" sldId="331"/>
            <ac:spMk id="21" creationId="{68B3C812-7AF0-4A4C-8F91-8DB581E23319}"/>
          </ac:spMkLst>
        </pc:spChg>
        <pc:spChg chg="add mod">
          <ac:chgData name="Froduald Kabanza" userId="edf393d0-642b-4b9e-8c75-f62133241689" providerId="ADAL" clId="{206678B6-93D1-4D31-A534-982380F3B39C}" dt="2022-03-10T00:10:36.637" v="397" actId="20577"/>
          <ac:spMkLst>
            <pc:docMk/>
            <pc:sldMk cId="0" sldId="331"/>
            <ac:spMk id="22" creationId="{8AD40AA6-3EFC-4A4F-BAD4-387F931CFD92}"/>
          </ac:spMkLst>
        </pc:spChg>
        <pc:spChg chg="mod">
          <ac:chgData name="Froduald Kabanza" userId="edf393d0-642b-4b9e-8c75-f62133241689" providerId="ADAL" clId="{206678B6-93D1-4D31-A534-982380F3B39C}" dt="2022-03-10T00:05:07.702" v="312" actId="14100"/>
          <ac:spMkLst>
            <pc:docMk/>
            <pc:sldMk cId="0" sldId="331"/>
            <ac:spMk id="27" creationId="{597489E8-8681-4D20-BD9C-EA66E269BC1A}"/>
          </ac:spMkLst>
        </pc:spChg>
        <pc:spChg chg="add mod">
          <ac:chgData name="Froduald Kabanza" userId="edf393d0-642b-4b9e-8c75-f62133241689" providerId="ADAL" clId="{206678B6-93D1-4D31-A534-982380F3B39C}" dt="2022-03-09T23:59:42.052" v="264" actId="164"/>
          <ac:spMkLst>
            <pc:docMk/>
            <pc:sldMk cId="0" sldId="331"/>
            <ac:spMk id="28" creationId="{D3F93A7F-E5F3-4446-9BFB-75BB4B2DFDDD}"/>
          </ac:spMkLst>
        </pc:spChg>
        <pc:spChg chg="add mod">
          <ac:chgData name="Froduald Kabanza" userId="edf393d0-642b-4b9e-8c75-f62133241689" providerId="ADAL" clId="{206678B6-93D1-4D31-A534-982380F3B39C}" dt="2022-03-10T00:10:39.827" v="399" actId="20577"/>
          <ac:spMkLst>
            <pc:docMk/>
            <pc:sldMk cId="0" sldId="331"/>
            <ac:spMk id="32" creationId="{CBCC8E26-F99E-4763-BEF3-82467D3E8BAD}"/>
          </ac:spMkLst>
        </pc:spChg>
        <pc:spChg chg="mod">
          <ac:chgData name="Froduald Kabanza" userId="edf393d0-642b-4b9e-8c75-f62133241689" providerId="ADAL" clId="{206678B6-93D1-4D31-A534-982380F3B39C}" dt="2022-03-09T23:48:02.788" v="182" actId="20577"/>
          <ac:spMkLst>
            <pc:docMk/>
            <pc:sldMk cId="0" sldId="331"/>
            <ac:spMk id="2662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00:06:14.532" v="333" actId="1076"/>
          <ac:spMkLst>
            <pc:docMk/>
            <pc:sldMk cId="0" sldId="331"/>
            <ac:spMk id="26626" creationId="{00000000-0000-0000-0000-000000000000}"/>
          </ac:spMkLst>
        </pc:spChg>
        <pc:grpChg chg="add mod topLvl">
          <ac:chgData name="Froduald Kabanza" userId="edf393d0-642b-4b9e-8c75-f62133241689" providerId="ADAL" clId="{206678B6-93D1-4D31-A534-982380F3B39C}" dt="2022-03-09T23:59:03.198" v="257" actId="164"/>
          <ac:grpSpMkLst>
            <pc:docMk/>
            <pc:sldMk cId="0" sldId="331"/>
            <ac:grpSpMk id="4" creationId="{E8684546-0593-49FD-BE97-E7704367F322}"/>
          </ac:grpSpMkLst>
        </pc:grpChg>
        <pc:grpChg chg="add mod topLvl">
          <ac:chgData name="Froduald Kabanza" userId="edf393d0-642b-4b9e-8c75-f62133241689" providerId="ADAL" clId="{206678B6-93D1-4D31-A534-982380F3B39C}" dt="2022-03-09T23:59:03.198" v="257" actId="164"/>
          <ac:grpSpMkLst>
            <pc:docMk/>
            <pc:sldMk cId="0" sldId="331"/>
            <ac:grpSpMk id="9" creationId="{EC994005-F8B1-4D45-9298-39020BA310F7}"/>
          </ac:grpSpMkLst>
        </pc:grpChg>
        <pc:grpChg chg="add del mod">
          <ac:chgData name="Froduald Kabanza" userId="edf393d0-642b-4b9e-8c75-f62133241689" providerId="ADAL" clId="{206678B6-93D1-4D31-A534-982380F3B39C}" dt="2022-03-09T23:58:53.808" v="256" actId="165"/>
          <ac:grpSpMkLst>
            <pc:docMk/>
            <pc:sldMk cId="0" sldId="331"/>
            <ac:grpSpMk id="10" creationId="{95B771CA-74CB-439F-88C7-41D72B1542AE}"/>
          </ac:grpSpMkLst>
        </pc:grpChg>
        <pc:grpChg chg="mod">
          <ac:chgData name="Froduald Kabanza" userId="edf393d0-642b-4b9e-8c75-f62133241689" providerId="ADAL" clId="{206678B6-93D1-4D31-A534-982380F3B39C}" dt="2022-03-10T00:05:30.485" v="314" actId="1076"/>
          <ac:grpSpMkLst>
            <pc:docMk/>
            <pc:sldMk cId="0" sldId="331"/>
            <ac:grpSpMk id="11" creationId="{00000000-0000-0000-0000-000000000000}"/>
          </ac:grpSpMkLst>
        </pc:grpChg>
        <pc:grpChg chg="del">
          <ac:chgData name="Froduald Kabanza" userId="edf393d0-642b-4b9e-8c75-f62133241689" providerId="ADAL" clId="{206678B6-93D1-4D31-A534-982380F3B39C}" dt="2022-03-09T23:59:20.365" v="262" actId="478"/>
          <ac:grpSpMkLst>
            <pc:docMk/>
            <pc:sldMk cId="0" sldId="331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206678B6-93D1-4D31-A534-982380F3B39C}" dt="2022-03-10T00:06:20.741" v="334" actId="164"/>
          <ac:grpSpMkLst>
            <pc:docMk/>
            <pc:sldMk cId="0" sldId="331"/>
            <ac:grpSpMk id="18" creationId="{A13EF1D6-92DD-401E-9F69-52C7971E044F}"/>
          </ac:grpSpMkLst>
        </pc:grpChg>
        <pc:grpChg chg="add mod">
          <ac:chgData name="Froduald Kabanza" userId="edf393d0-642b-4b9e-8c75-f62133241689" providerId="ADAL" clId="{206678B6-93D1-4D31-A534-982380F3B39C}" dt="2022-03-10T00:05:19.483" v="313" actId="1076"/>
          <ac:grpSpMkLst>
            <pc:docMk/>
            <pc:sldMk cId="0" sldId="331"/>
            <ac:grpSpMk id="19" creationId="{4C8A1E8D-7047-4B4E-BE8B-49180868301D}"/>
          </ac:grpSpMkLst>
        </pc:grpChg>
        <pc:grpChg chg="add mod">
          <ac:chgData name="Froduald Kabanza" userId="edf393d0-642b-4b9e-8c75-f62133241689" providerId="ADAL" clId="{206678B6-93D1-4D31-A534-982380F3B39C}" dt="2022-03-10T00:05:30.485" v="314" actId="1076"/>
          <ac:grpSpMkLst>
            <pc:docMk/>
            <pc:sldMk cId="0" sldId="331"/>
            <ac:grpSpMk id="20" creationId="{C82891A0-7D3F-401E-B813-C6E575F06977}"/>
          </ac:grpSpMkLst>
        </pc:grpChg>
        <pc:grpChg chg="add mod">
          <ac:chgData name="Froduald Kabanza" userId="edf393d0-642b-4b9e-8c75-f62133241689" providerId="ADAL" clId="{206678B6-93D1-4D31-A534-982380F3B39C}" dt="2022-03-10T00:06:20.741" v="334" actId="164"/>
          <ac:grpSpMkLst>
            <pc:docMk/>
            <pc:sldMk cId="0" sldId="331"/>
            <ac:grpSpMk id="23" creationId="{E62B4436-C077-4078-B2BA-6E13B08C0B17}"/>
          </ac:grpSpMkLst>
        </pc:grpChg>
        <pc:grpChg chg="add mod">
          <ac:chgData name="Froduald Kabanza" userId="edf393d0-642b-4b9e-8c75-f62133241689" providerId="ADAL" clId="{206678B6-93D1-4D31-A534-982380F3B39C}" dt="2022-03-09T23:59:42.052" v="264" actId="164"/>
          <ac:grpSpMkLst>
            <pc:docMk/>
            <pc:sldMk cId="0" sldId="331"/>
            <ac:grpSpMk id="25" creationId="{8F69EB54-BD7C-4D9A-9F49-F041FB6E8BF4}"/>
          </ac:grpSpMkLst>
        </pc:grpChg>
        <pc:graphicFrameChg chg="mod">
          <ac:chgData name="Froduald Kabanza" userId="edf393d0-642b-4b9e-8c75-f62133241689" providerId="ADAL" clId="{206678B6-93D1-4D31-A534-982380F3B39C}" dt="2022-03-10T00:05:30.485" v="314" actId="1076"/>
          <ac:graphicFrameMkLst>
            <pc:docMk/>
            <pc:sldMk cId="0" sldId="331"/>
            <ac:graphicFrameMk id="12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206678B6-93D1-4D31-A534-982380F3B39C}" dt="2022-03-09T23:58:53.808" v="256" actId="165"/>
          <ac:graphicFrameMkLst>
            <pc:docMk/>
            <pc:sldMk cId="0" sldId="331"/>
            <ac:graphicFrameMk id="17" creationId="{62484011-DD20-475A-A6D2-8F2BF78A8D6E}"/>
          </ac:graphicFrameMkLst>
        </pc:graphicFrameChg>
        <pc:graphicFrameChg chg="mod">
          <ac:chgData name="Froduald Kabanza" userId="edf393d0-642b-4b9e-8c75-f62133241689" providerId="ADAL" clId="{206678B6-93D1-4D31-A534-982380F3B39C}" dt="2022-03-09T23:59:34.894" v="263"/>
          <ac:graphicFrameMkLst>
            <pc:docMk/>
            <pc:sldMk cId="0" sldId="331"/>
            <ac:graphicFrameMk id="26" creationId="{738D0120-ACB4-4D2F-941C-CEEA7F6AE819}"/>
          </ac:graphicFrameMkLst>
        </pc:graphicFrameChg>
        <pc:picChg chg="add mod">
          <ac:chgData name="Froduald Kabanza" userId="edf393d0-642b-4b9e-8c75-f62133241689" providerId="ADAL" clId="{206678B6-93D1-4D31-A534-982380F3B39C}" dt="2022-03-09T23:58:53.808" v="256" actId="165"/>
          <ac:picMkLst>
            <pc:docMk/>
            <pc:sldMk cId="0" sldId="331"/>
            <ac:picMk id="6" creationId="{A870ACD0-9822-4317-8738-6DED59900D46}"/>
          </ac:picMkLst>
        </pc:picChg>
        <pc:picChg chg="mod topLvl">
          <ac:chgData name="Froduald Kabanza" userId="edf393d0-642b-4b9e-8c75-f62133241689" providerId="ADAL" clId="{206678B6-93D1-4D31-A534-982380F3B39C}" dt="2022-03-09T23:59:03.198" v="257" actId="164"/>
          <ac:picMkLst>
            <pc:docMk/>
            <pc:sldMk cId="0" sldId="331"/>
            <ac:picMk id="8" creationId="{00000000-0000-0000-0000-000000000000}"/>
          </ac:picMkLst>
        </pc:picChg>
      </pc:sldChg>
      <pc:sldChg chg="modSp mod">
        <pc:chgData name="Froduald Kabanza" userId="edf393d0-642b-4b9e-8c75-f62133241689" providerId="ADAL" clId="{206678B6-93D1-4D31-A534-982380F3B39C}" dt="2022-03-09T22:24:48.353" v="3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06678B6-93D1-4D31-A534-982380F3B39C}" dt="2022-03-09T22:24:48.353" v="3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 mod or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0" sldId="333"/>
        </pc:sldMkLst>
      </pc:sldChg>
      <pc:sldChg chg="addSp delSp modSp add mod modAnim modShow modNotesTx">
        <pc:chgData name="Froduald Kabanza" userId="edf393d0-642b-4b9e-8c75-f62133241689" providerId="ADAL" clId="{206678B6-93D1-4D31-A534-982380F3B39C}" dt="2022-04-22T16:21:29.369" v="15724" actId="20577"/>
        <pc:sldMkLst>
          <pc:docMk/>
          <pc:sldMk cId="0" sldId="335"/>
        </pc:sldMkLst>
        <pc:spChg chg="add mod">
          <ac:chgData name="Froduald Kabanza" userId="edf393d0-642b-4b9e-8c75-f62133241689" providerId="ADAL" clId="{206678B6-93D1-4D31-A534-982380F3B39C}" dt="2022-03-12T22:28:24.367" v="7108" actId="164"/>
          <ac:spMkLst>
            <pc:docMk/>
            <pc:sldMk cId="0" sldId="335"/>
            <ac:spMk id="2" creationId="{47166E4C-5A77-460D-84A6-65D84505CDD1}"/>
          </ac:spMkLst>
        </pc:spChg>
        <pc:spChg chg="mod">
          <ac:chgData name="Froduald Kabanza" userId="edf393d0-642b-4b9e-8c75-f62133241689" providerId="ADAL" clId="{206678B6-93D1-4D31-A534-982380F3B39C}" dt="2022-03-12T22:32:15.955" v="7148" actId="1076"/>
          <ac:spMkLst>
            <pc:docMk/>
            <pc:sldMk cId="0" sldId="335"/>
            <ac:spMk id="13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2T22:28:42.645" v="7110" actId="478"/>
          <ac:spMkLst>
            <pc:docMk/>
            <pc:sldMk cId="0" sldId="335"/>
            <ac:spMk id="14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2T22:32:11.967" v="7146" actId="1076"/>
          <ac:grpSpMkLst>
            <pc:docMk/>
            <pc:sldMk cId="0" sldId="335"/>
            <ac:grpSpMk id="3" creationId="{4294A175-1D08-43A1-8014-928601198DFC}"/>
          </ac:grpSpMkLst>
        </pc:grpChg>
        <pc:grpChg chg="add mod">
          <ac:chgData name="Froduald Kabanza" userId="edf393d0-642b-4b9e-8c75-f62133241689" providerId="ADAL" clId="{206678B6-93D1-4D31-A534-982380F3B39C}" dt="2022-03-12T22:32:15.955" v="7148" actId="1076"/>
          <ac:grpSpMkLst>
            <pc:docMk/>
            <pc:sldMk cId="0" sldId="335"/>
            <ac:grpSpMk id="5" creationId="{B271D1EB-C74D-4B8C-9AD3-FB8171AF1C38}"/>
          </ac:grpSpMkLst>
        </pc:grpChg>
        <pc:picChg chg="add del mod">
          <ac:chgData name="Froduald Kabanza" userId="edf393d0-642b-4b9e-8c75-f62133241689" providerId="ADAL" clId="{206678B6-93D1-4D31-A534-982380F3B39C}" dt="2022-03-12T22:27:18.918" v="7104" actId="478"/>
          <ac:picMkLst>
            <pc:docMk/>
            <pc:sldMk cId="0" sldId="335"/>
            <ac:picMk id="15" creationId="{821EB2A9-E761-4459-89C9-DD41A93A424B}"/>
          </ac:picMkLst>
        </pc:picChg>
        <pc:picChg chg="add mod">
          <ac:chgData name="Froduald Kabanza" userId="edf393d0-642b-4b9e-8c75-f62133241689" providerId="ADAL" clId="{206678B6-93D1-4D31-A534-982380F3B39C}" dt="2022-03-12T22:28:24.367" v="7108" actId="164"/>
          <ac:picMkLst>
            <pc:docMk/>
            <pc:sldMk cId="0" sldId="335"/>
            <ac:picMk id="17" creationId="{2E8F657C-FD40-4B69-8BF3-2E5FE2C4C87E}"/>
          </ac:picMkLst>
        </pc:picChg>
        <pc:picChg chg="add mod">
          <ac:chgData name="Froduald Kabanza" userId="edf393d0-642b-4b9e-8c75-f62133241689" providerId="ADAL" clId="{206678B6-93D1-4D31-A534-982380F3B39C}" dt="2022-03-12T22:28:24.367" v="7108" actId="164"/>
          <ac:picMkLst>
            <pc:docMk/>
            <pc:sldMk cId="0" sldId="335"/>
            <ac:picMk id="18" creationId="{28B13B65-31FA-471A-B5BE-5933618DE443}"/>
          </ac:picMkLst>
        </pc:picChg>
        <pc:picChg chg="mod">
          <ac:chgData name="Froduald Kabanza" userId="edf393d0-642b-4b9e-8c75-f62133241689" providerId="ADAL" clId="{206678B6-93D1-4D31-A534-982380F3B39C}" dt="2022-03-12T22:32:15.955" v="7148" actId="1076"/>
          <ac:picMkLst>
            <pc:docMk/>
            <pc:sldMk cId="0" sldId="335"/>
            <ac:picMk id="34822" creationId="{00000000-0000-0000-0000-000000000000}"/>
          </ac:picMkLst>
        </pc:picChg>
        <pc:cxnChg chg="mod">
          <ac:chgData name="Froduald Kabanza" userId="edf393d0-642b-4b9e-8c75-f62133241689" providerId="ADAL" clId="{206678B6-93D1-4D31-A534-982380F3B39C}" dt="2022-03-12T22:32:15.955" v="7148" actId="1076"/>
          <ac:cxnSpMkLst>
            <pc:docMk/>
            <pc:sldMk cId="0" sldId="335"/>
            <ac:cxnSpMk id="8" creationId="{00000000-0000-0000-0000-000000000000}"/>
          </ac:cxnSpMkLst>
        </pc:cxnChg>
        <pc:cxnChg chg="mod">
          <ac:chgData name="Froduald Kabanza" userId="edf393d0-642b-4b9e-8c75-f62133241689" providerId="ADAL" clId="{206678B6-93D1-4D31-A534-982380F3B39C}" dt="2022-03-12T22:32:15.955" v="7148" actId="1076"/>
          <ac:cxnSpMkLst>
            <pc:docMk/>
            <pc:sldMk cId="0" sldId="335"/>
            <ac:cxnSpMk id="16" creationId="{00000000-0000-0000-0000-000000000000}"/>
          </ac:cxnSpMkLst>
        </pc:cxnChg>
      </pc:sldChg>
      <pc:sldChg chg="addSp delSp modSp add del mod modShow">
        <pc:chgData name="Froduald Kabanza" userId="edf393d0-642b-4b9e-8c75-f62133241689" providerId="ADAL" clId="{206678B6-93D1-4D31-A534-982380F3B39C}" dt="2022-03-12T22:30:02.284" v="7122"/>
        <pc:sldMkLst>
          <pc:docMk/>
          <pc:sldMk cId="0" sldId="336"/>
        </pc:sldMkLst>
        <pc:spChg chg="mod">
          <ac:chgData name="Froduald Kabanza" userId="edf393d0-642b-4b9e-8c75-f62133241689" providerId="ADAL" clId="{206678B6-93D1-4D31-A534-982380F3B39C}" dt="2022-03-10T01:43:10.564" v="1286"/>
          <ac:spMkLst>
            <pc:docMk/>
            <pc:sldMk cId="0" sldId="336"/>
            <ac:spMk id="10" creationId="{0557D21C-5CBC-41AD-B77B-90D2F1774A22}"/>
          </ac:spMkLst>
        </pc:spChg>
        <pc:spChg chg="mod">
          <ac:chgData name="Froduald Kabanza" userId="edf393d0-642b-4b9e-8c75-f62133241689" providerId="ADAL" clId="{206678B6-93D1-4D31-A534-982380F3B39C}" dt="2022-03-11T15:17:38.987" v="4627" actId="20577"/>
          <ac:spMkLst>
            <pc:docMk/>
            <pc:sldMk cId="0" sldId="336"/>
            <ac:spMk id="11" creationId="{D2599B88-AE30-4A6D-AA65-81D0DC1E9120}"/>
          </ac:spMkLst>
        </pc:spChg>
        <pc:spChg chg="mod">
          <ac:chgData name="Froduald Kabanza" userId="edf393d0-642b-4b9e-8c75-f62133241689" providerId="ADAL" clId="{206678B6-93D1-4D31-A534-982380F3B39C}" dt="2022-03-11T15:17:35.708" v="4626" actId="20577"/>
          <ac:spMkLst>
            <pc:docMk/>
            <pc:sldMk cId="0" sldId="336"/>
            <ac:spMk id="12" creationId="{E3F0E4F0-3B4A-43EE-A17B-E927C1B28A15}"/>
          </ac:spMkLst>
        </pc:spChg>
        <pc:spChg chg="mod">
          <ac:chgData name="Froduald Kabanza" userId="edf393d0-642b-4b9e-8c75-f62133241689" providerId="ADAL" clId="{206678B6-93D1-4D31-A534-982380F3B39C}" dt="2022-03-11T15:17:51.650" v="4630" actId="20577"/>
          <ac:spMkLst>
            <pc:docMk/>
            <pc:sldMk cId="0" sldId="336"/>
            <ac:spMk id="13" creationId="{2AF2C711-B423-4086-9DEA-5ADBF20A5DFA}"/>
          </ac:spMkLst>
        </pc:spChg>
        <pc:spChg chg="mod">
          <ac:chgData name="Froduald Kabanza" userId="edf393d0-642b-4b9e-8c75-f62133241689" providerId="ADAL" clId="{206678B6-93D1-4D31-A534-982380F3B39C}" dt="2022-03-10T01:44:57.340" v="1301" actId="20577"/>
          <ac:spMkLst>
            <pc:docMk/>
            <pc:sldMk cId="0" sldId="336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01:45:03.320" v="1302" actId="1076"/>
          <ac:grpSpMkLst>
            <pc:docMk/>
            <pc:sldMk cId="0" sldId="336"/>
            <ac:grpSpMk id="9" creationId="{578E624C-118A-4951-9AB3-B0A08A24D9BC}"/>
          </ac:grpSpMkLst>
        </pc:grpChg>
        <pc:picChg chg="add del mod">
          <ac:chgData name="Froduald Kabanza" userId="edf393d0-642b-4b9e-8c75-f62133241689" providerId="ADAL" clId="{206678B6-93D1-4D31-A534-982380F3B39C}" dt="2022-03-12T22:30:02.284" v="7122"/>
          <ac:picMkLst>
            <pc:docMk/>
            <pc:sldMk cId="0" sldId="336"/>
            <ac:picMk id="14" creationId="{7E461AEC-FB1F-4652-8B59-136A12FFE6ED}"/>
          </ac:picMkLst>
        </pc:picChg>
        <pc:picChg chg="add del mod">
          <ac:chgData name="Froduald Kabanza" userId="edf393d0-642b-4b9e-8c75-f62133241689" providerId="ADAL" clId="{206678B6-93D1-4D31-A534-982380F3B39C}" dt="2022-03-12T22:30:02.284" v="7122"/>
          <ac:picMkLst>
            <pc:docMk/>
            <pc:sldMk cId="0" sldId="336"/>
            <ac:picMk id="15" creationId="{DD51AA11-9DF7-4CBD-9FD3-10FCF5B02797}"/>
          </ac:picMkLst>
        </pc:picChg>
        <pc:picChg chg="add del mod">
          <ac:chgData name="Froduald Kabanza" userId="edf393d0-642b-4b9e-8c75-f62133241689" providerId="ADAL" clId="{206678B6-93D1-4D31-A534-982380F3B39C}" dt="2022-03-12T22:30:02.284" v="7122"/>
          <ac:picMkLst>
            <pc:docMk/>
            <pc:sldMk cId="0" sldId="336"/>
            <ac:picMk id="16" creationId="{2683794E-57E7-48CF-B6FB-CDF357761F6E}"/>
          </ac:picMkLst>
        </pc:picChg>
      </pc:sldChg>
      <pc:sldChg chg="addSp delSp modSp add del mod modAnim modShow modNotesTx">
        <pc:chgData name="Froduald Kabanza" userId="edf393d0-642b-4b9e-8c75-f62133241689" providerId="ADAL" clId="{206678B6-93D1-4D31-A534-982380F3B39C}" dt="2022-03-17T12:18:18.182" v="15455"/>
        <pc:sldMkLst>
          <pc:docMk/>
          <pc:sldMk cId="0" sldId="337"/>
        </pc:sldMkLst>
        <pc:spChg chg="mod">
          <ac:chgData name="Froduald Kabanza" userId="edf393d0-642b-4b9e-8c75-f62133241689" providerId="ADAL" clId="{206678B6-93D1-4D31-A534-982380F3B39C}" dt="2022-03-10T01:42:52.546" v="1280"/>
          <ac:spMkLst>
            <pc:docMk/>
            <pc:sldMk cId="0" sldId="337"/>
            <ac:spMk id="9" creationId="{2B989B90-88E8-4D35-8B0D-191A320FD65B}"/>
          </ac:spMkLst>
        </pc:spChg>
        <pc:spChg chg="mod">
          <ac:chgData name="Froduald Kabanza" userId="edf393d0-642b-4b9e-8c75-f62133241689" providerId="ADAL" clId="{206678B6-93D1-4D31-A534-982380F3B39C}" dt="2022-03-11T15:18:05.303" v="4632" actId="20577"/>
          <ac:spMkLst>
            <pc:docMk/>
            <pc:sldMk cId="0" sldId="337"/>
            <ac:spMk id="10" creationId="{B85FA93B-8FD8-4FD6-8113-48E31A9B7753}"/>
          </ac:spMkLst>
        </pc:spChg>
        <pc:spChg chg="mod">
          <ac:chgData name="Froduald Kabanza" userId="edf393d0-642b-4b9e-8c75-f62133241689" providerId="ADAL" clId="{206678B6-93D1-4D31-A534-982380F3B39C}" dt="2022-03-11T15:18:15.445" v="4634" actId="20577"/>
          <ac:spMkLst>
            <pc:docMk/>
            <pc:sldMk cId="0" sldId="337"/>
            <ac:spMk id="11" creationId="{C04956E2-3A02-4C4A-8DF6-6E47C580C5CC}"/>
          </ac:spMkLst>
        </pc:spChg>
        <pc:spChg chg="mod">
          <ac:chgData name="Froduald Kabanza" userId="edf393d0-642b-4b9e-8c75-f62133241689" providerId="ADAL" clId="{206678B6-93D1-4D31-A534-982380F3B39C}" dt="2022-03-11T15:18:21.842" v="4636" actId="20577"/>
          <ac:spMkLst>
            <pc:docMk/>
            <pc:sldMk cId="0" sldId="337"/>
            <ac:spMk id="12" creationId="{29A98822-05C2-4498-89B5-7C8EBBC387B2}"/>
          </ac:spMkLst>
        </pc:spChg>
        <pc:spChg chg="add mod">
          <ac:chgData name="Froduald Kabanza" userId="edf393d0-642b-4b9e-8c75-f62133241689" providerId="ADAL" clId="{206678B6-93D1-4D31-A534-982380F3B39C}" dt="2022-03-12T22:31:27.783" v="7142" actId="164"/>
          <ac:spMkLst>
            <pc:docMk/>
            <pc:sldMk cId="0" sldId="337"/>
            <ac:spMk id="16" creationId="{8AAAB8DE-587B-488E-B14C-F463FC35F85D}"/>
          </ac:spMkLst>
        </pc:spChg>
        <pc:spChg chg="mod">
          <ac:chgData name="Froduald Kabanza" userId="edf393d0-642b-4b9e-8c75-f62133241689" providerId="ADAL" clId="{206678B6-93D1-4D31-A534-982380F3B39C}" dt="2022-03-10T01:48:08.995" v="1327" actId="20577"/>
          <ac:spMkLst>
            <pc:docMk/>
            <pc:sldMk cId="0" sldId="337"/>
            <ac:spMk id="36866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2T22:31:27.783" v="7142" actId="164"/>
          <ac:grpSpMkLst>
            <pc:docMk/>
            <pc:sldMk cId="0" sldId="337"/>
            <ac:grpSpMk id="2" creationId="{654C0079-D7B6-4BF6-B872-ADCCBEFD7E69}"/>
          </ac:grpSpMkLst>
        </pc:grpChg>
        <pc:grpChg chg="add mod">
          <ac:chgData name="Froduald Kabanza" userId="edf393d0-642b-4b9e-8c75-f62133241689" providerId="ADAL" clId="{206678B6-93D1-4D31-A534-982380F3B39C}" dt="2022-03-10T01:42:52.546" v="1280"/>
          <ac:grpSpMkLst>
            <pc:docMk/>
            <pc:sldMk cId="0" sldId="337"/>
            <ac:grpSpMk id="8" creationId="{3EB526FF-1BE8-4C28-8AB7-1DAC2A1B1BB7}"/>
          </ac:grpSpMkLst>
        </pc:grpChg>
        <pc:picChg chg="mod">
          <ac:chgData name="Froduald Kabanza" userId="edf393d0-642b-4b9e-8c75-f62133241689" providerId="ADAL" clId="{206678B6-93D1-4D31-A534-982380F3B39C}" dt="2022-03-12T22:30:17.653" v="7128" actId="14100"/>
          <ac:picMkLst>
            <pc:docMk/>
            <pc:sldMk cId="0" sldId="337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206678B6-93D1-4D31-A534-982380F3B39C}" dt="2022-03-12T22:30:48.454" v="7137" actId="478"/>
          <ac:picMkLst>
            <pc:docMk/>
            <pc:sldMk cId="0" sldId="337"/>
            <ac:picMk id="13" creationId="{66BFD133-3413-4F0B-ADFB-D68C30D65597}"/>
          </ac:picMkLst>
        </pc:picChg>
        <pc:picChg chg="add mod">
          <ac:chgData name="Froduald Kabanza" userId="edf393d0-642b-4b9e-8c75-f62133241689" providerId="ADAL" clId="{206678B6-93D1-4D31-A534-982380F3B39C}" dt="2022-03-12T22:31:27.783" v="7142" actId="164"/>
          <ac:picMkLst>
            <pc:docMk/>
            <pc:sldMk cId="0" sldId="337"/>
            <ac:picMk id="14" creationId="{B23C8EE6-0F3D-4722-8966-48549694ABFB}"/>
          </ac:picMkLst>
        </pc:picChg>
        <pc:picChg chg="add mod">
          <ac:chgData name="Froduald Kabanza" userId="edf393d0-642b-4b9e-8c75-f62133241689" providerId="ADAL" clId="{206678B6-93D1-4D31-A534-982380F3B39C}" dt="2022-03-12T22:31:27.783" v="7142" actId="164"/>
          <ac:picMkLst>
            <pc:docMk/>
            <pc:sldMk cId="0" sldId="337"/>
            <ac:picMk id="15" creationId="{7EEBB2B0-E6AD-42A5-861F-96DE4472D9F0}"/>
          </ac:picMkLst>
        </pc:picChg>
      </pc:sldChg>
      <pc:sldChg chg="addSp modSp add del mod modShow">
        <pc:chgData name="Froduald Kabanza" userId="edf393d0-642b-4b9e-8c75-f62133241689" providerId="ADAL" clId="{206678B6-93D1-4D31-A534-982380F3B39C}" dt="2022-03-11T15:19:09.475" v="4648" actId="20577"/>
        <pc:sldMkLst>
          <pc:docMk/>
          <pc:sldMk cId="0" sldId="338"/>
        </pc:sldMkLst>
        <pc:spChg chg="mod">
          <ac:chgData name="Froduald Kabanza" userId="edf393d0-642b-4b9e-8c75-f62133241689" providerId="ADAL" clId="{206678B6-93D1-4D31-A534-982380F3B39C}" dt="2022-03-10T01:49:41.805" v="1338"/>
          <ac:spMkLst>
            <pc:docMk/>
            <pc:sldMk cId="0" sldId="338"/>
            <ac:spMk id="8" creationId="{0F8B2A58-64C1-41FE-BAB1-CA0E35BBB77E}"/>
          </ac:spMkLst>
        </pc:spChg>
        <pc:spChg chg="mod">
          <ac:chgData name="Froduald Kabanza" userId="edf393d0-642b-4b9e-8c75-f62133241689" providerId="ADAL" clId="{206678B6-93D1-4D31-A534-982380F3B39C}" dt="2022-03-11T15:18:56.925" v="4644" actId="20577"/>
          <ac:spMkLst>
            <pc:docMk/>
            <pc:sldMk cId="0" sldId="338"/>
            <ac:spMk id="9" creationId="{49FCD075-7893-46A0-81FC-92870D7193A5}"/>
          </ac:spMkLst>
        </pc:spChg>
        <pc:spChg chg="mod">
          <ac:chgData name="Froduald Kabanza" userId="edf393d0-642b-4b9e-8c75-f62133241689" providerId="ADAL" clId="{206678B6-93D1-4D31-A534-982380F3B39C}" dt="2022-03-11T15:19:09.475" v="4648" actId="20577"/>
          <ac:spMkLst>
            <pc:docMk/>
            <pc:sldMk cId="0" sldId="338"/>
            <ac:spMk id="10" creationId="{189102BA-6C3A-4028-99D7-528FAF7EAC9D}"/>
          </ac:spMkLst>
        </pc:spChg>
        <pc:spChg chg="mod">
          <ac:chgData name="Froduald Kabanza" userId="edf393d0-642b-4b9e-8c75-f62133241689" providerId="ADAL" clId="{206678B6-93D1-4D31-A534-982380F3B39C}" dt="2022-03-11T15:19:02.548" v="4646" actId="20577"/>
          <ac:spMkLst>
            <pc:docMk/>
            <pc:sldMk cId="0" sldId="338"/>
            <ac:spMk id="11" creationId="{B051F201-8887-4A55-B947-2840D580DF0B}"/>
          </ac:spMkLst>
        </pc:spChg>
        <pc:spChg chg="mod">
          <ac:chgData name="Froduald Kabanza" userId="edf393d0-642b-4b9e-8c75-f62133241689" providerId="ADAL" clId="{206678B6-93D1-4D31-A534-982380F3B39C}" dt="2022-03-10T12:05:14.707" v="2328" actId="20577"/>
          <ac:spMkLst>
            <pc:docMk/>
            <pc:sldMk cId="0" sldId="338"/>
            <ac:spMk id="27650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01:49:45.481" v="1339" actId="1076"/>
          <ac:grpSpMkLst>
            <pc:docMk/>
            <pc:sldMk cId="0" sldId="338"/>
            <ac:grpSpMk id="7" creationId="{D834CA46-D314-4E92-9C43-2A8C9E5D16D5}"/>
          </ac:grpSpMkLst>
        </pc:grpChg>
      </pc:sldChg>
      <pc:sldChg chg="add del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39"/>
        </pc:sldMkLst>
      </pc:sldChg>
      <pc:sldChg chg="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40"/>
        </pc:sldMkLst>
        <pc:spChg chg="mod">
          <ac:chgData name="Froduald Kabanza" userId="edf393d0-642b-4b9e-8c75-f62133241689" providerId="ADAL" clId="{206678B6-93D1-4D31-A534-982380F3B39C}" dt="2022-03-10T12:09:17.177" v="2373" actId="5793"/>
          <ac:spMkLst>
            <pc:docMk/>
            <pc:sldMk cId="0" sldId="340"/>
            <ac:spMk id="38914" creationId="{00000000-0000-0000-0000-000000000000}"/>
          </ac:spMkLst>
        </pc:spChg>
      </pc:sldChg>
      <pc:sldChg chg="add del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42"/>
        </pc:sldMkLst>
      </pc:sldChg>
      <pc:sldChg chg="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43"/>
        </pc:sldMkLst>
        <pc:spChg chg="mod">
          <ac:chgData name="Froduald Kabanza" userId="edf393d0-642b-4b9e-8c75-f62133241689" providerId="ADAL" clId="{206678B6-93D1-4D31-A534-982380F3B39C}" dt="2022-03-10T12:53:57.609" v="3060"/>
          <ac:spMkLst>
            <pc:docMk/>
            <pc:sldMk cId="0" sldId="343"/>
            <ac:spMk id="59394" creationId="{00000000-0000-0000-0000-000000000000}"/>
          </ac:spMkLst>
        </pc:spChg>
      </pc:sldChg>
      <pc:sldChg chg="addSp delSp modSp add mod modAnim modShow">
        <pc:chgData name="Froduald Kabanza" userId="edf393d0-642b-4b9e-8c75-f62133241689" providerId="ADAL" clId="{206678B6-93D1-4D31-A534-982380F3B39C}" dt="2022-03-16T22:38:52.124" v="15224" actId="729"/>
        <pc:sldMkLst>
          <pc:docMk/>
          <pc:sldMk cId="0" sldId="344"/>
        </pc:sldMkLst>
        <pc:spChg chg="add del mod">
          <ac:chgData name="Froduald Kabanza" userId="edf393d0-642b-4b9e-8c75-f62133241689" providerId="ADAL" clId="{206678B6-93D1-4D31-A534-982380F3B39C}" dt="2022-03-10T12:19:42.942" v="2570"/>
          <ac:spMkLst>
            <pc:docMk/>
            <pc:sldMk cId="0" sldId="344"/>
            <ac:spMk id="10" creationId="{9987640B-DE0B-4C4F-86AC-A13928129DFC}"/>
          </ac:spMkLst>
        </pc:spChg>
        <pc:spChg chg="add del mod">
          <ac:chgData name="Froduald Kabanza" userId="edf393d0-642b-4b9e-8c75-f62133241689" providerId="ADAL" clId="{206678B6-93D1-4D31-A534-982380F3B39C}" dt="2022-03-10T12:19:42.942" v="2572"/>
          <ac:spMkLst>
            <pc:docMk/>
            <pc:sldMk cId="0" sldId="344"/>
            <ac:spMk id="11" creationId="{D00BCC63-7DA2-4A8E-8750-D3FFE14917E6}"/>
          </ac:spMkLst>
        </pc:spChg>
        <pc:spChg chg="mod">
          <ac:chgData name="Froduald Kabanza" userId="edf393d0-642b-4b9e-8c75-f62133241689" providerId="ADAL" clId="{206678B6-93D1-4D31-A534-982380F3B39C}" dt="2022-03-10T12:13:27.386" v="2501" actId="1076"/>
          <ac:spMkLst>
            <pc:docMk/>
            <pc:sldMk cId="0" sldId="344"/>
            <ac:spMk id="14" creationId="{CC88D71A-3F88-4099-91D5-13933DFA3FDA}"/>
          </ac:spMkLst>
        </pc:spChg>
        <pc:spChg chg="add del">
          <ac:chgData name="Froduald Kabanza" userId="edf393d0-642b-4b9e-8c75-f62133241689" providerId="ADAL" clId="{206678B6-93D1-4D31-A534-982380F3B39C}" dt="2022-03-10T12:11:25.376" v="2394" actId="22"/>
          <ac:spMkLst>
            <pc:docMk/>
            <pc:sldMk cId="0" sldId="344"/>
            <ac:spMk id="17" creationId="{B97B9BB4-6FFF-4147-B537-179411798000}"/>
          </ac:spMkLst>
        </pc:spChg>
        <pc:spChg chg="add mod">
          <ac:chgData name="Froduald Kabanza" userId="edf393d0-642b-4b9e-8c75-f62133241689" providerId="ADAL" clId="{206678B6-93D1-4D31-A534-982380F3B39C}" dt="2022-03-10T12:19:46.207" v="2573" actId="1076"/>
          <ac:spMkLst>
            <pc:docMk/>
            <pc:sldMk cId="0" sldId="344"/>
            <ac:spMk id="22" creationId="{6564971D-A272-4B72-AB82-11C1EEDAD960}"/>
          </ac:spMkLst>
        </pc:spChg>
        <pc:grpChg chg="del">
          <ac:chgData name="Froduald Kabanza" userId="edf393d0-642b-4b9e-8c75-f62133241689" providerId="ADAL" clId="{206678B6-93D1-4D31-A534-982380F3B39C}" dt="2022-03-10T01:56:07.033" v="1351" actId="478"/>
          <ac:grpSpMkLst>
            <pc:docMk/>
            <pc:sldMk cId="0" sldId="344"/>
            <ac:grpSpMk id="9" creationId="{00000000-0000-0000-0000-000000000000}"/>
          </ac:grpSpMkLst>
        </pc:grpChg>
        <pc:grpChg chg="add mod">
          <ac:chgData name="Froduald Kabanza" userId="edf393d0-642b-4b9e-8c75-f62133241689" providerId="ADAL" clId="{206678B6-93D1-4D31-A534-982380F3B39C}" dt="2022-03-10T12:13:27.386" v="2501" actId="1076"/>
          <ac:grpSpMkLst>
            <pc:docMk/>
            <pc:sldMk cId="0" sldId="344"/>
            <ac:grpSpMk id="12" creationId="{EC394F87-508E-47B4-BCE3-38FB9706F9CE}"/>
          </ac:grpSpMkLst>
        </pc:grpChg>
        <pc:picChg chg="add mod">
          <ac:chgData name="Froduald Kabanza" userId="edf393d0-642b-4b9e-8c75-f62133241689" providerId="ADAL" clId="{206678B6-93D1-4D31-A534-982380F3B39C}" dt="2022-03-10T12:13:24.221" v="2500" actId="1076"/>
          <ac:picMkLst>
            <pc:docMk/>
            <pc:sldMk cId="0" sldId="344"/>
            <ac:picMk id="4" creationId="{B9641BAC-EB69-4DBB-A9C9-B7A05B598819}"/>
          </ac:picMkLst>
        </pc:picChg>
        <pc:picChg chg="del">
          <ac:chgData name="Froduald Kabanza" userId="edf393d0-642b-4b9e-8c75-f62133241689" providerId="ADAL" clId="{206678B6-93D1-4D31-A534-982380F3B39C}" dt="2022-03-10T01:56:03.616" v="1350" actId="478"/>
          <ac:picMkLst>
            <pc:docMk/>
            <pc:sldMk cId="0" sldId="344"/>
            <ac:picMk id="39941" creationId="{00000000-0000-0000-0000-000000000000}"/>
          </ac:picMkLst>
        </pc:picChg>
        <pc:cxnChg chg="mod">
          <ac:chgData name="Froduald Kabanza" userId="edf393d0-642b-4b9e-8c75-f62133241689" providerId="ADAL" clId="{206678B6-93D1-4D31-A534-982380F3B39C}" dt="2022-03-10T12:13:27.386" v="2501" actId="1076"/>
          <ac:cxnSpMkLst>
            <pc:docMk/>
            <pc:sldMk cId="0" sldId="344"/>
            <ac:cxnSpMk id="13" creationId="{7197799E-9F9D-4482-851D-BD6A47C2601F}"/>
          </ac:cxnSpMkLst>
        </pc:cxnChg>
        <pc:cxnChg chg="add mod">
          <ac:chgData name="Froduald Kabanza" userId="edf393d0-642b-4b9e-8c75-f62133241689" providerId="ADAL" clId="{206678B6-93D1-4D31-A534-982380F3B39C}" dt="2022-03-10T12:19:42.094" v="2568" actId="14100"/>
          <ac:cxnSpMkLst>
            <pc:docMk/>
            <pc:sldMk cId="0" sldId="344"/>
            <ac:cxnSpMk id="23" creationId="{B0BFBAB8-D7FD-4580-AF76-B96F3D694704}"/>
          </ac:cxnSpMkLst>
        </pc:cxnChg>
      </pc:sldChg>
      <pc:sldChg chg="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45"/>
        </pc:sldMkLst>
        <pc:spChg chg="mod">
          <ac:chgData name="Froduald Kabanza" userId="edf393d0-642b-4b9e-8c75-f62133241689" providerId="ADAL" clId="{206678B6-93D1-4D31-A534-982380F3B39C}" dt="2022-03-10T12:21:14.103" v="2595" actId="20577"/>
          <ac:spMkLst>
            <pc:docMk/>
            <pc:sldMk cId="0" sldId="345"/>
            <ac:spMk id="40962" creationId="{00000000-0000-0000-0000-000000000000}"/>
          </ac:spMkLst>
        </pc:s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270392622" sldId="345"/>
        </pc:sldMkLst>
      </pc:sldChg>
      <pc:sldChg chg="modSp add del mod">
        <pc:chgData name="Froduald Kabanza" userId="edf393d0-642b-4b9e-8c75-f62133241689" providerId="ADAL" clId="{206678B6-93D1-4D31-A534-982380F3B39C}" dt="2022-03-10T12:54:37.397" v="3067" actId="2696"/>
        <pc:sldMkLst>
          <pc:docMk/>
          <pc:sldMk cId="0" sldId="346"/>
        </pc:sldMkLst>
        <pc:grpChg chg="mod">
          <ac:chgData name="Froduald Kabanza" userId="edf393d0-642b-4b9e-8c75-f62133241689" providerId="ADAL" clId="{206678B6-93D1-4D31-A534-982380F3B39C}" dt="2022-03-10T12:54:11.109" v="3061" actId="1076"/>
          <ac:grpSpMkLst>
            <pc:docMk/>
            <pc:sldMk cId="0" sldId="346"/>
            <ac:grpSpMk id="5" creationId="{00000000-0000-0000-0000-000000000000}"/>
          </ac:grpSpMkLst>
        </pc:gr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62539623" sldId="346"/>
        </pc:sldMkLst>
      </pc:sldChg>
      <pc:sldChg chg="addSp 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48"/>
        </pc:sldMkLst>
        <pc:graphicFrameChg chg="add mod modGraphic">
          <ac:chgData name="Froduald Kabanza" userId="edf393d0-642b-4b9e-8c75-f62133241689" providerId="ADAL" clId="{206678B6-93D1-4D31-A534-982380F3B39C}" dt="2022-03-11T11:56:31.494" v="3879" actId="1076"/>
          <ac:graphicFrameMkLst>
            <pc:docMk/>
            <pc:sldMk cId="0" sldId="348"/>
            <ac:graphicFrameMk id="4" creationId="{C26CAA64-AD77-4D9B-8C67-E64F4A04E47B}"/>
          </ac:graphicFrameMkLst>
        </pc:graphicFrameChg>
      </pc:sldChg>
      <pc:sldChg chg="modSp mod">
        <pc:chgData name="Froduald Kabanza" userId="edf393d0-642b-4b9e-8c75-f62133241689" providerId="ADAL" clId="{206678B6-93D1-4D31-A534-982380F3B39C}" dt="2022-03-24T11:49:00.977" v="15537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206678B6-93D1-4D31-A534-982380F3B39C}" dt="2022-03-24T11:49:00.977" v="15537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add del">
        <pc:chgData name="Froduald Kabanza" userId="edf393d0-642b-4b9e-8c75-f62133241689" providerId="ADAL" clId="{206678B6-93D1-4D31-A534-982380F3B39C}" dt="2022-03-11T12:06:13.584" v="3977" actId="2696"/>
        <pc:sldMkLst>
          <pc:docMk/>
          <pc:sldMk cId="0" sldId="35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039023100" sldId="350"/>
        </pc:sldMkLst>
      </pc:sldChg>
      <pc:sldChg chg="add mod modShow">
        <pc:chgData name="Froduald Kabanza" userId="edf393d0-642b-4b9e-8c75-f62133241689" providerId="ADAL" clId="{206678B6-93D1-4D31-A534-982380F3B39C}" dt="2022-03-11T15:15:42.474" v="4607" actId="729"/>
        <pc:sldMkLst>
          <pc:docMk/>
          <pc:sldMk cId="0" sldId="351"/>
        </pc:sldMkLst>
      </pc:sldChg>
      <pc:sldChg chg="addSp delSp modSp add mod">
        <pc:chgData name="Froduald Kabanza" userId="edf393d0-642b-4b9e-8c75-f62133241689" providerId="ADAL" clId="{206678B6-93D1-4D31-A534-982380F3B39C}" dt="2022-03-11T12:43:24.468" v="4364" actId="20577"/>
        <pc:sldMkLst>
          <pc:docMk/>
          <pc:sldMk cId="0" sldId="352"/>
        </pc:sldMkLst>
        <pc:spChg chg="mod">
          <ac:chgData name="Froduald Kabanza" userId="edf393d0-642b-4b9e-8c75-f62133241689" providerId="ADAL" clId="{206678B6-93D1-4D31-A534-982380F3B39C}" dt="2022-03-11T12:43:24.468" v="4364" actId="20577"/>
          <ac:spMkLst>
            <pc:docMk/>
            <pc:sldMk cId="0" sldId="352"/>
            <ac:spMk id="73730" creationId="{00000000-0000-0000-0000-000000000000}"/>
          </ac:spMkLst>
        </pc:spChg>
        <pc:picChg chg="add mod">
          <ac:chgData name="Froduald Kabanza" userId="edf393d0-642b-4b9e-8c75-f62133241689" providerId="ADAL" clId="{206678B6-93D1-4D31-A534-982380F3B39C}" dt="2022-03-11T12:40:50.655" v="4355" actId="1076"/>
          <ac:picMkLst>
            <pc:docMk/>
            <pc:sldMk cId="0" sldId="352"/>
            <ac:picMk id="3" creationId="{BB81A3A7-3A40-43C4-B44C-B925CBB4D2B4}"/>
          </ac:picMkLst>
        </pc:picChg>
        <pc:picChg chg="del">
          <ac:chgData name="Froduald Kabanza" userId="edf393d0-642b-4b9e-8c75-f62133241689" providerId="ADAL" clId="{206678B6-93D1-4D31-A534-982380F3B39C}" dt="2022-03-11T12:40:28.525" v="4347" actId="478"/>
          <ac:picMkLst>
            <pc:docMk/>
            <pc:sldMk cId="0" sldId="352"/>
            <ac:picMk id="73734" creationId="{00000000-0000-0000-0000-000000000000}"/>
          </ac:picMkLst>
        </pc:pic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755055910" sldId="352"/>
        </pc:sldMkLst>
      </pc:sldChg>
      <pc:sldChg chg="modSp add mod">
        <pc:chgData name="Froduald Kabanza" userId="edf393d0-642b-4b9e-8c75-f62133241689" providerId="ADAL" clId="{206678B6-93D1-4D31-A534-982380F3B39C}" dt="2022-03-17T12:24:18.644" v="15506" actId="20577"/>
        <pc:sldMkLst>
          <pc:docMk/>
          <pc:sldMk cId="0" sldId="353"/>
        </pc:sldMkLst>
        <pc:spChg chg="mod">
          <ac:chgData name="Froduald Kabanza" userId="edf393d0-642b-4b9e-8c75-f62133241689" providerId="ADAL" clId="{206678B6-93D1-4D31-A534-982380F3B39C}" dt="2022-03-17T12:24:18.644" v="15506" actId="20577"/>
          <ac:spMkLst>
            <pc:docMk/>
            <pc:sldMk cId="0" sldId="353"/>
            <ac:spMk id="74754" creationId="{00000000-0000-0000-0000-000000000000}"/>
          </ac:spMkLst>
        </pc:s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605655022" sldId="353"/>
        </pc:sldMkLst>
      </pc:sldChg>
      <pc:sldChg chg="addSp modSp add mod">
        <pc:chgData name="Froduald Kabanza" userId="edf393d0-642b-4b9e-8c75-f62133241689" providerId="ADAL" clId="{206678B6-93D1-4D31-A534-982380F3B39C}" dt="2022-03-11T15:42:37.962" v="4653" actId="20577"/>
        <pc:sldMkLst>
          <pc:docMk/>
          <pc:sldMk cId="0" sldId="354"/>
        </pc:sldMkLst>
        <pc:spChg chg="add mod">
          <ac:chgData name="Froduald Kabanza" userId="edf393d0-642b-4b9e-8c75-f62133241689" providerId="ADAL" clId="{206678B6-93D1-4D31-A534-982380F3B39C}" dt="2022-03-11T12:49:35.088" v="4405" actId="1076"/>
          <ac:spMkLst>
            <pc:docMk/>
            <pc:sldMk cId="0" sldId="354"/>
            <ac:spMk id="2" creationId="{35ABD39D-7963-40ED-ACC2-78874CA882A3}"/>
          </ac:spMkLst>
        </pc:spChg>
        <pc:spChg chg="mod">
          <ac:chgData name="Froduald Kabanza" userId="edf393d0-642b-4b9e-8c75-f62133241689" providerId="ADAL" clId="{206678B6-93D1-4D31-A534-982380F3B39C}" dt="2022-03-11T12:47:38.876" v="4388" actId="1076"/>
          <ac:spMkLst>
            <pc:docMk/>
            <pc:sldMk cId="0" sldId="354"/>
            <ac:spMk id="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2:21.563" v="4649" actId="14100"/>
          <ac:spMkLst>
            <pc:docMk/>
            <pc:sldMk cId="0" sldId="354"/>
            <ac:spMk id="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2:37.962" v="4653" actId="20577"/>
          <ac:spMkLst>
            <pc:docMk/>
            <pc:sldMk cId="0" sldId="354"/>
            <ac:spMk id="10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49:19.759" v="4403" actId="948"/>
          <ac:spMkLst>
            <pc:docMk/>
            <pc:sldMk cId="0" sldId="354"/>
            <ac:spMk id="75778" creationId="{00000000-0000-0000-0000-000000000000}"/>
          </ac:spMkLst>
        </pc:s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104585618" sldId="356"/>
        </pc:sldMkLst>
      </pc:sldChg>
      <pc:sldChg chg="add">
        <pc:chgData name="Froduald Kabanza" userId="edf393d0-642b-4b9e-8c75-f62133241689" providerId="ADAL" clId="{206678B6-93D1-4D31-A534-982380F3B39C}" dt="2022-03-11T11:53:54.992" v="3872"/>
        <pc:sldMkLst>
          <pc:docMk/>
          <pc:sldMk cId="0" sldId="35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303140682" sldId="357"/>
        </pc:sldMkLst>
      </pc:sldChg>
      <pc:sldChg chg="add del">
        <pc:chgData name="Froduald Kabanza" userId="edf393d0-642b-4b9e-8c75-f62133241689" providerId="ADAL" clId="{206678B6-93D1-4D31-A534-982380F3B39C}" dt="2022-03-11T12:51:51.620" v="4417" actId="2696"/>
        <pc:sldMkLst>
          <pc:docMk/>
          <pc:sldMk cId="0" sldId="35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054112210" sldId="358"/>
        </pc:sldMkLst>
      </pc:sldChg>
      <pc:sldChg chg="addSp delSp modSp add mod modNotesTx">
        <pc:chgData name="Froduald Kabanza" userId="edf393d0-642b-4b9e-8c75-f62133241689" providerId="ADAL" clId="{206678B6-93D1-4D31-A534-982380F3B39C}" dt="2022-03-13T01:09:13.917" v="15219" actId="20577"/>
        <pc:sldMkLst>
          <pc:docMk/>
          <pc:sldMk cId="0" sldId="359"/>
        </pc:sldMkLst>
        <pc:spChg chg="del">
          <ac:chgData name="Froduald Kabanza" userId="edf393d0-642b-4b9e-8c75-f62133241689" providerId="ADAL" clId="{206678B6-93D1-4D31-A534-982380F3B39C}" dt="2022-03-11T12:55:23.168" v="4452" actId="478"/>
          <ac:spMkLst>
            <pc:docMk/>
            <pc:sldMk cId="0" sldId="359"/>
            <ac:spMk id="8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1:01:16.944" v="14086" actId="1076"/>
          <ac:spMkLst>
            <pc:docMk/>
            <pc:sldMk cId="0" sldId="359"/>
            <ac:spMk id="10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0:58:29.792" v="13955" actId="1076"/>
          <ac:spMkLst>
            <pc:docMk/>
            <pc:sldMk cId="0" sldId="359"/>
            <ac:spMk id="11" creationId="{2C93C428-2E0D-40B6-BCEA-24481E19BF59}"/>
          </ac:spMkLst>
        </pc:spChg>
        <pc:spChg chg="mod">
          <ac:chgData name="Froduald Kabanza" userId="edf393d0-642b-4b9e-8c75-f62133241689" providerId="ADAL" clId="{206678B6-93D1-4D31-A534-982380F3B39C}" dt="2022-03-13T00:58:29.792" v="13955" actId="1076"/>
          <ac:spMkLst>
            <pc:docMk/>
            <pc:sldMk cId="0" sldId="359"/>
            <ac:spMk id="12" creationId="{E87A580F-FEA8-4791-9743-813E7C2E8C39}"/>
          </ac:spMkLst>
        </pc:spChg>
        <pc:spChg chg="mod">
          <ac:chgData name="Froduald Kabanza" userId="edf393d0-642b-4b9e-8c75-f62133241689" providerId="ADAL" clId="{206678B6-93D1-4D31-A534-982380F3B39C}" dt="2022-03-13T00:58:19.522" v="13953" actId="14100"/>
          <ac:spMkLst>
            <pc:docMk/>
            <pc:sldMk cId="0" sldId="359"/>
            <ac:spMk id="7884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1:03:37.076" v="14392" actId="207"/>
          <ac:spMkLst>
            <pc:docMk/>
            <pc:sldMk cId="0" sldId="359"/>
            <ac:spMk id="78850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3T00:58:29.792" v="13955" actId="1076"/>
          <ac:grpSpMkLst>
            <pc:docMk/>
            <pc:sldMk cId="0" sldId="359"/>
            <ac:grpSpMk id="9" creationId="{2D618F3B-6E75-41B1-AC30-98F7B69DAA6A}"/>
          </ac:grpSpMkLst>
        </pc:gr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4239186062" sldId="359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702904100" sldId="360"/>
        </pc:sldMkLst>
      </pc:sldChg>
      <pc:sldChg chg="addSp modSp 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0" sldId="364"/>
        </pc:sldMkLst>
        <pc:graphicFrameChg chg="add mod modGraphic">
          <ac:chgData name="Froduald Kabanza" userId="edf393d0-642b-4b9e-8c75-f62133241689" providerId="ADAL" clId="{206678B6-93D1-4D31-A534-982380F3B39C}" dt="2022-03-10T00:57:45.122" v="761" actId="1076"/>
          <ac:graphicFrameMkLst>
            <pc:docMk/>
            <pc:sldMk cId="0" sldId="364"/>
            <ac:graphicFrameMk id="3" creationId="{DD637D98-D651-4FF8-9797-CBF5FBAB3E99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66"/>
        </pc:sldMkLst>
        <pc:spChg chg="add mod">
          <ac:chgData name="Froduald Kabanza" userId="edf393d0-642b-4b9e-8c75-f62133241689" providerId="ADAL" clId="{206678B6-93D1-4D31-A534-982380F3B39C}" dt="2022-03-10T12:24:27.278" v="2604" actId="207"/>
          <ac:spMkLst>
            <pc:docMk/>
            <pc:sldMk cId="0" sldId="366"/>
            <ac:spMk id="15" creationId="{21D49E8F-7F98-447F-B8A9-61A15522263D}"/>
          </ac:spMkLst>
        </pc:spChg>
        <pc:spChg chg="add mod">
          <ac:chgData name="Froduald Kabanza" userId="edf393d0-642b-4b9e-8c75-f62133241689" providerId="ADAL" clId="{206678B6-93D1-4D31-A534-982380F3B39C}" dt="2022-03-10T12:27:28.616" v="2658" actId="20577"/>
          <ac:spMkLst>
            <pc:docMk/>
            <pc:sldMk cId="0" sldId="366"/>
            <ac:spMk id="17" creationId="{EA563000-5563-40EF-833B-D00D4429F091}"/>
          </ac:spMkLst>
        </pc:spChg>
      </pc:sldChg>
      <pc:sldChg chg="modSp add del">
        <pc:chgData name="Froduald Kabanza" userId="edf393d0-642b-4b9e-8c75-f62133241689" providerId="ADAL" clId="{206678B6-93D1-4D31-A534-982380F3B39C}" dt="2022-03-10T12:39:20.384" v="2838" actId="2696"/>
        <pc:sldMkLst>
          <pc:docMk/>
          <pc:sldMk cId="0" sldId="367"/>
        </pc:sldMkLst>
        <pc:spChg chg="mod">
          <ac:chgData name="Froduald Kabanza" userId="edf393d0-642b-4b9e-8c75-f62133241689" providerId="ADAL" clId="{206678B6-93D1-4D31-A534-982380F3B39C}" dt="2022-03-10T12:38:54.140" v="2837" actId="1076"/>
          <ac:spMkLst>
            <pc:docMk/>
            <pc:sldMk cId="0" sldId="367"/>
            <ac:spMk id="5017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3"/>
        </pc:sldMkLst>
        <pc:spChg chg="mod">
          <ac:chgData name="Froduald Kabanza" userId="edf393d0-642b-4b9e-8c75-f62133241689" providerId="ADAL" clId="{206678B6-93D1-4D31-A534-982380F3B39C}" dt="2022-03-10T12:37:38.037" v="2825" actId="208"/>
          <ac:spMkLst>
            <pc:docMk/>
            <pc:sldMk cId="0" sldId="373"/>
            <ac:spMk id="1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40.898" v="2826" actId="208"/>
          <ac:spMkLst>
            <pc:docMk/>
            <pc:sldMk cId="0" sldId="373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24:34.518" v="2605" actId="207"/>
          <ac:spMkLst>
            <pc:docMk/>
            <pc:sldMk cId="0" sldId="373"/>
            <ac:spMk id="18" creationId="{864AC648-D9B2-42B3-8070-BB086725427C}"/>
          </ac:spMkLst>
        </pc:spChg>
        <pc:spChg chg="add mod">
          <ac:chgData name="Froduald Kabanza" userId="edf393d0-642b-4b9e-8c75-f62133241689" providerId="ADAL" clId="{206678B6-93D1-4D31-A534-982380F3B39C}" dt="2022-03-10T12:26:08.775" v="2626" actId="1076"/>
          <ac:spMkLst>
            <pc:docMk/>
            <pc:sldMk cId="0" sldId="373"/>
            <ac:spMk id="19" creationId="{D2B7D4A1-C38B-43E9-9D5D-493A3AFA5845}"/>
          </ac:spMkLst>
        </pc:spChg>
        <pc:spChg chg="mod">
          <ac:chgData name="Froduald Kabanza" userId="edf393d0-642b-4b9e-8c75-f62133241689" providerId="ADAL" clId="{206678B6-93D1-4D31-A534-982380F3B39C}" dt="2022-03-10T12:37:19.722" v="2824" actId="208"/>
          <ac:spMkLst>
            <pc:docMk/>
            <pc:sldMk cId="0" sldId="373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27:44.354" v="2665" actId="20577"/>
          <ac:spMkLst>
            <pc:docMk/>
            <pc:sldMk cId="0" sldId="373"/>
            <ac:spMk id="34818" creationId="{00000000-0000-0000-0000-000000000000}"/>
          </ac:spMkLst>
        </pc:spChg>
        <pc:graphicFrameChg chg="add mod modGraphic">
          <ac:chgData name="Froduald Kabanza" userId="edf393d0-642b-4b9e-8c75-f62133241689" providerId="ADAL" clId="{206678B6-93D1-4D31-A534-982380F3B39C}" dt="2022-03-10T12:32:58.149" v="2798" actId="1076"/>
          <ac:graphicFrameMkLst>
            <pc:docMk/>
            <pc:sldMk cId="0" sldId="373"/>
            <ac:graphicFrameMk id="4" creationId="{42F59874-059F-4956-9FC8-22F9E4543941}"/>
          </ac:graphicFrameMkLst>
        </pc:graphicFrameChg>
      </pc:sldChg>
      <pc:sldChg chg="add del">
        <pc:chgData name="Froduald Kabanza" userId="edf393d0-642b-4b9e-8c75-f62133241689" providerId="ADAL" clId="{206678B6-93D1-4D31-A534-982380F3B39C}" dt="2022-03-10T12:23:13.959" v="2596" actId="2696"/>
        <pc:sldMkLst>
          <pc:docMk/>
          <pc:sldMk cId="0" sldId="374"/>
        </pc:sldMkLst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5"/>
        </pc:sldMkLst>
        <pc:spChg chg="mod">
          <ac:chgData name="Froduald Kabanza" userId="edf393d0-642b-4b9e-8c75-f62133241689" providerId="ADAL" clId="{206678B6-93D1-4D31-A534-982380F3B39C}" dt="2022-03-10T12:37:50.638" v="2827" actId="208"/>
          <ac:spMkLst>
            <pc:docMk/>
            <pc:sldMk cId="0" sldId="375"/>
            <ac:spMk id="1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59.546" v="2829" actId="208"/>
          <ac:spMkLst>
            <pc:docMk/>
            <pc:sldMk cId="0" sldId="375"/>
            <ac:spMk id="1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8:16.212" v="2833" actId="207"/>
          <ac:spMkLst>
            <pc:docMk/>
            <pc:sldMk cId="0" sldId="375"/>
            <ac:spMk id="1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8:04.003" v="2830" actId="207"/>
          <ac:spMkLst>
            <pc:docMk/>
            <pc:sldMk cId="0" sldId="375"/>
            <ac:spMk id="20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28:49.760" v="2679"/>
          <ac:spMkLst>
            <pc:docMk/>
            <pc:sldMk cId="0" sldId="375"/>
            <ac:spMk id="21" creationId="{C16724C7-70CB-4D73-8961-D17179444ABE}"/>
          </ac:spMkLst>
        </pc:spChg>
        <pc:spChg chg="add mod">
          <ac:chgData name="Froduald Kabanza" userId="edf393d0-642b-4b9e-8c75-f62133241689" providerId="ADAL" clId="{206678B6-93D1-4D31-A534-982380F3B39C}" dt="2022-03-10T12:28:49.760" v="2679"/>
          <ac:spMkLst>
            <pc:docMk/>
            <pc:sldMk cId="0" sldId="375"/>
            <ac:spMk id="22" creationId="{8EFD5D74-F3EA-4DAE-8812-B8971EDBBA0A}"/>
          </ac:spMkLst>
        </pc:spChg>
        <pc:spChg chg="mod">
          <ac:chgData name="Froduald Kabanza" userId="edf393d0-642b-4b9e-8c75-f62133241689" providerId="ADAL" clId="{206678B6-93D1-4D31-A534-982380F3B39C}" dt="2022-03-10T12:38:08.737" v="2831" actId="208"/>
          <ac:spMkLst>
            <pc:docMk/>
            <pc:sldMk cId="0" sldId="375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29:51.426" v="2707" actId="20577"/>
          <ac:spMkLst>
            <pc:docMk/>
            <pc:sldMk cId="0" sldId="375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32.754" v="2808" actId="1076"/>
          <ac:graphicFrameMkLst>
            <pc:docMk/>
            <pc:sldMk cId="0" sldId="375"/>
            <ac:graphicFrameMk id="23" creationId="{16FDF9D9-47A1-4CF6-9B36-607977B27741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6"/>
        </pc:sldMkLst>
        <pc:spChg chg="mod">
          <ac:chgData name="Froduald Kabanza" userId="edf393d0-642b-4b9e-8c75-f62133241689" providerId="ADAL" clId="{206678B6-93D1-4D31-A534-982380F3B39C}" dt="2022-03-10T12:35:02.196" v="2809" actId="208"/>
          <ac:spMkLst>
            <pc:docMk/>
            <pc:sldMk cId="0" sldId="376"/>
            <ac:spMk id="1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5:44.864" v="2813" actId="208"/>
          <ac:spMkLst>
            <pc:docMk/>
            <pc:sldMk cId="0" sldId="376"/>
            <ac:spMk id="1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5:48.512" v="2814" actId="207"/>
          <ac:spMkLst>
            <pc:docMk/>
            <pc:sldMk cId="0" sldId="376"/>
            <ac:spMk id="22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5:11.359" v="2810" actId="207"/>
          <ac:spMkLst>
            <pc:docMk/>
            <pc:sldMk cId="0" sldId="376"/>
            <ac:spMk id="23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31:59.148" v="2792"/>
          <ac:spMkLst>
            <pc:docMk/>
            <pc:sldMk cId="0" sldId="376"/>
            <ac:spMk id="24" creationId="{C57712A3-54D8-4D0D-B203-383DBCA496B1}"/>
          </ac:spMkLst>
        </pc:spChg>
        <pc:spChg chg="add mod">
          <ac:chgData name="Froduald Kabanza" userId="edf393d0-642b-4b9e-8c75-f62133241689" providerId="ADAL" clId="{206678B6-93D1-4D31-A534-982380F3B39C}" dt="2022-03-10T12:31:59.148" v="2792"/>
          <ac:spMkLst>
            <pc:docMk/>
            <pc:sldMk cId="0" sldId="376"/>
            <ac:spMk id="25" creationId="{73116EE1-7B08-440B-B95A-76AD003A0A25}"/>
          </ac:spMkLst>
        </pc:spChg>
        <pc:spChg chg="mod">
          <ac:chgData name="Froduald Kabanza" userId="edf393d0-642b-4b9e-8c75-f62133241689" providerId="ADAL" clId="{206678B6-93D1-4D31-A534-982380F3B39C}" dt="2022-03-10T12:38:23.855" v="2834" actId="208"/>
          <ac:spMkLst>
            <pc:docMk/>
            <pc:sldMk cId="0" sldId="376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0:17.261" v="2725" actId="20577"/>
          <ac:spMkLst>
            <pc:docMk/>
            <pc:sldMk cId="0" sldId="376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29.294" v="2807" actId="1076"/>
          <ac:graphicFrameMkLst>
            <pc:docMk/>
            <pc:sldMk cId="0" sldId="376"/>
            <ac:graphicFrameMk id="26" creationId="{4199E9A3-D46D-4A88-BA43-6492F36BE19E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7"/>
        </pc:sldMkLst>
        <pc:spChg chg="add mod">
          <ac:chgData name="Froduald Kabanza" userId="edf393d0-642b-4b9e-8c75-f62133241689" providerId="ADAL" clId="{206678B6-93D1-4D31-A534-982380F3B39C}" dt="2022-03-10T12:32:02.496" v="2793"/>
          <ac:spMkLst>
            <pc:docMk/>
            <pc:sldMk cId="0" sldId="377"/>
            <ac:spMk id="24" creationId="{AD43CF5D-9127-4FF3-98BA-0500B62F44A2}"/>
          </ac:spMkLst>
        </pc:spChg>
        <pc:spChg chg="add mod">
          <ac:chgData name="Froduald Kabanza" userId="edf393d0-642b-4b9e-8c75-f62133241689" providerId="ADAL" clId="{206678B6-93D1-4D31-A534-982380F3B39C}" dt="2022-03-10T12:32:02.496" v="2793"/>
          <ac:spMkLst>
            <pc:docMk/>
            <pc:sldMk cId="0" sldId="377"/>
            <ac:spMk id="25" creationId="{73D7489C-FCC6-4BAA-BF48-74C2DB6F5236}"/>
          </ac:spMkLst>
        </pc:spChg>
        <pc:spChg chg="mod">
          <ac:chgData name="Froduald Kabanza" userId="edf393d0-642b-4b9e-8c75-f62133241689" providerId="ADAL" clId="{206678B6-93D1-4D31-A534-982380F3B39C}" dt="2022-03-10T12:38:38.462" v="2835" actId="208"/>
          <ac:spMkLst>
            <pc:docMk/>
            <pc:sldMk cId="0" sldId="377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0:53.275" v="2747" actId="20577"/>
          <ac:spMkLst>
            <pc:docMk/>
            <pc:sldMk cId="0" sldId="377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26.285" v="2806" actId="1076"/>
          <ac:graphicFrameMkLst>
            <pc:docMk/>
            <pc:sldMk cId="0" sldId="377"/>
            <ac:graphicFrameMk id="26" creationId="{E215A959-8492-4E6A-9676-88AF340DD1AA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8"/>
        </pc:sldMkLst>
        <pc:spChg chg="mod">
          <ac:chgData name="Froduald Kabanza" userId="edf393d0-642b-4b9e-8c75-f62133241689" providerId="ADAL" clId="{206678B6-93D1-4D31-A534-982380F3B39C}" dt="2022-03-10T12:36:04.427" v="2815" actId="208"/>
          <ac:spMkLst>
            <pc:docMk/>
            <pc:sldMk cId="0" sldId="378"/>
            <ac:spMk id="21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6:07.137" v="2816" actId="207"/>
          <ac:spMkLst>
            <pc:docMk/>
            <pc:sldMk cId="0" sldId="378"/>
            <ac:spMk id="26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32:05.263" v="2794"/>
          <ac:spMkLst>
            <pc:docMk/>
            <pc:sldMk cId="0" sldId="378"/>
            <ac:spMk id="28" creationId="{8E15926A-0D86-4838-A60C-4BE6A3532F1E}"/>
          </ac:spMkLst>
        </pc:spChg>
        <pc:spChg chg="add mod">
          <ac:chgData name="Froduald Kabanza" userId="edf393d0-642b-4b9e-8c75-f62133241689" providerId="ADAL" clId="{206678B6-93D1-4D31-A534-982380F3B39C}" dt="2022-03-10T12:32:05.263" v="2794"/>
          <ac:spMkLst>
            <pc:docMk/>
            <pc:sldMk cId="0" sldId="378"/>
            <ac:spMk id="30" creationId="{11D0B855-A411-4B6B-B6E9-5A74586601A4}"/>
          </ac:spMkLst>
        </pc:spChg>
        <pc:spChg chg="mod">
          <ac:chgData name="Froduald Kabanza" userId="edf393d0-642b-4b9e-8c75-f62133241689" providerId="ADAL" clId="{206678B6-93D1-4D31-A534-982380F3B39C}" dt="2022-03-10T12:38:43.350" v="2836" actId="208"/>
          <ac:spMkLst>
            <pc:docMk/>
            <pc:sldMk cId="0" sldId="378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1:15.933" v="2769" actId="20577"/>
          <ac:spMkLst>
            <pc:docMk/>
            <pc:sldMk cId="0" sldId="378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14.480" v="2802" actId="1076"/>
          <ac:graphicFrameMkLst>
            <pc:docMk/>
            <pc:sldMk cId="0" sldId="378"/>
            <ac:graphicFrameMk id="32" creationId="{F2143F34-2105-4E82-B4A3-17E318111DFE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9"/>
        </pc:sldMkLst>
        <pc:spChg chg="mod">
          <ac:chgData name="Froduald Kabanza" userId="edf393d0-642b-4b9e-8c75-f62133241689" providerId="ADAL" clId="{206678B6-93D1-4D31-A534-982380F3B39C}" dt="2022-03-10T12:37:00.402" v="2819" actId="208"/>
          <ac:spMkLst>
            <pc:docMk/>
            <pc:sldMk cId="0" sldId="379"/>
            <ac:spMk id="1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00.402" v="2819" actId="208"/>
          <ac:spMkLst>
            <pc:docMk/>
            <pc:sldMk cId="0" sldId="379"/>
            <ac:spMk id="1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00.402" v="2819" actId="208"/>
          <ac:spMkLst>
            <pc:docMk/>
            <pc:sldMk cId="0" sldId="379"/>
            <ac:spMk id="1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00.402" v="2819" actId="208"/>
          <ac:spMkLst>
            <pc:docMk/>
            <pc:sldMk cId="0" sldId="379"/>
            <ac:spMk id="21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6:39.769" v="2817" actId="207"/>
          <ac:spMkLst>
            <pc:docMk/>
            <pc:sldMk cId="0" sldId="379"/>
            <ac:spMk id="2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6:39.769" v="2817" actId="207"/>
          <ac:spMkLst>
            <pc:docMk/>
            <pc:sldMk cId="0" sldId="379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6:39.769" v="2817" actId="207"/>
          <ac:spMkLst>
            <pc:docMk/>
            <pc:sldMk cId="0" sldId="379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08.936" v="2822" actId="207"/>
          <ac:spMkLst>
            <pc:docMk/>
            <pc:sldMk cId="0" sldId="379"/>
            <ac:spMk id="2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32:11.711" v="2795"/>
          <ac:spMkLst>
            <pc:docMk/>
            <pc:sldMk cId="0" sldId="379"/>
            <ac:spMk id="30" creationId="{DD7322C0-987C-4F97-A93D-0FC84E4A59FF}"/>
          </ac:spMkLst>
        </pc:spChg>
        <pc:spChg chg="add mod">
          <ac:chgData name="Froduald Kabanza" userId="edf393d0-642b-4b9e-8c75-f62133241689" providerId="ADAL" clId="{206678B6-93D1-4D31-A534-982380F3B39C}" dt="2022-03-10T12:32:11.711" v="2795"/>
          <ac:spMkLst>
            <pc:docMk/>
            <pc:sldMk cId="0" sldId="379"/>
            <ac:spMk id="32" creationId="{A1095DAA-C1C0-4DEF-9CF3-1574FD58B8A6}"/>
          </ac:spMkLst>
        </pc:spChg>
        <pc:spChg chg="mod">
          <ac:chgData name="Froduald Kabanza" userId="edf393d0-642b-4b9e-8c75-f62133241689" providerId="ADAL" clId="{206678B6-93D1-4D31-A534-982380F3B39C}" dt="2022-03-10T12:37:05.084" v="2821" actId="208"/>
          <ac:spMkLst>
            <pc:docMk/>
            <pc:sldMk cId="0" sldId="379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1:46.008" v="2791" actId="20577"/>
          <ac:spMkLst>
            <pc:docMk/>
            <pc:sldMk cId="0" sldId="379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20.492" v="2804" actId="1076"/>
          <ac:graphicFrameMkLst>
            <pc:docMk/>
            <pc:sldMk cId="0" sldId="379"/>
            <ac:graphicFrameMk id="35" creationId="{EFBC7151-B1ED-4CB4-B486-029D8181169F}"/>
          </ac:graphicFrameMkLst>
        </pc:graphicFrameChg>
      </pc:sldChg>
      <pc:sldChg chg="addSp delSp modSp add mod modShow">
        <pc:chgData name="Froduald Kabanza" userId="edf393d0-642b-4b9e-8c75-f62133241689" providerId="ADAL" clId="{206678B6-93D1-4D31-A534-982380F3B39C}" dt="2022-04-22T16:57:05.483" v="15807" actId="20577"/>
        <pc:sldMkLst>
          <pc:docMk/>
          <pc:sldMk cId="0" sldId="380"/>
        </pc:sldMkLst>
        <pc:spChg chg="del">
          <ac:chgData name="Froduald Kabanza" userId="edf393d0-642b-4b9e-8c75-f62133241689" providerId="ADAL" clId="{206678B6-93D1-4D31-A534-982380F3B39C}" dt="2022-03-10T12:56:17.071" v="3112" actId="478"/>
          <ac:spMkLst>
            <pc:docMk/>
            <pc:sldMk cId="0" sldId="380"/>
            <ac:spMk id="14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12:56:13.905" v="3111" actId="478"/>
          <ac:spMkLst>
            <pc:docMk/>
            <pc:sldMk cId="0" sldId="380"/>
            <ac:spMk id="15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54.494" v="15762"/>
          <ac:spMkLst>
            <pc:docMk/>
            <pc:sldMk cId="0" sldId="380"/>
            <ac:spMk id="16" creationId="{44A00F5F-210D-4442-91AF-BD1912792707}"/>
          </ac:spMkLst>
        </pc:spChg>
        <pc:spChg chg="mod">
          <ac:chgData name="Froduald Kabanza" userId="edf393d0-642b-4b9e-8c75-f62133241689" providerId="ADAL" clId="{206678B6-93D1-4D31-A534-982380F3B39C}" dt="2022-04-22T16:57:05.483" v="15807" actId="20577"/>
          <ac:spMkLst>
            <pc:docMk/>
            <pc:sldMk cId="0" sldId="380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4:50.287" v="15761"/>
        <pc:sldMkLst>
          <pc:docMk/>
          <pc:sldMk cId="0" sldId="381"/>
        </pc:sldMkLst>
        <pc:spChg chg="mod">
          <ac:chgData name="Froduald Kabanza" userId="edf393d0-642b-4b9e-8c75-f62133241689" providerId="ADAL" clId="{206678B6-93D1-4D31-A534-982380F3B39C}" dt="2022-03-10T12:58:55.496" v="3115" actId="20577"/>
          <ac:spMkLst>
            <pc:docMk/>
            <pc:sldMk cId="0" sldId="381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50.287" v="15761"/>
          <ac:spMkLst>
            <pc:docMk/>
            <pc:sldMk cId="0" sldId="381"/>
            <ac:spMk id="17" creationId="{B91D495C-0B91-4A56-96D9-6BA7330569C6}"/>
          </ac:spMkLst>
        </pc:spChg>
        <pc:spChg chg="mod">
          <ac:chgData name="Froduald Kabanza" userId="edf393d0-642b-4b9e-8c75-f62133241689" providerId="ADAL" clId="{206678B6-93D1-4D31-A534-982380F3B39C}" dt="2022-03-10T23:25:34.307" v="3601" actId="20577"/>
          <ac:spMkLst>
            <pc:docMk/>
            <pc:sldMk cId="0" sldId="381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4:45.728" v="15760"/>
        <pc:sldMkLst>
          <pc:docMk/>
          <pc:sldMk cId="0" sldId="382"/>
        </pc:sldMkLst>
        <pc:spChg chg="mod">
          <ac:chgData name="Froduald Kabanza" userId="edf393d0-642b-4b9e-8c75-f62133241689" providerId="ADAL" clId="{206678B6-93D1-4D31-A534-982380F3B39C}" dt="2022-04-22T16:43:25.878" v="15729" actId="20577"/>
          <ac:spMkLst>
            <pc:docMk/>
            <pc:sldMk cId="0" sldId="382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45.728" v="15760"/>
          <ac:spMkLst>
            <pc:docMk/>
            <pc:sldMk cId="0" sldId="382"/>
            <ac:spMk id="20" creationId="{CCDED417-86F7-4C0D-8411-D110E8FED86C}"/>
          </ac:spMkLst>
        </pc:spChg>
        <pc:spChg chg="mod">
          <ac:chgData name="Froduald Kabanza" userId="edf393d0-642b-4b9e-8c75-f62133241689" providerId="ADAL" clId="{206678B6-93D1-4D31-A534-982380F3B39C}" dt="2022-03-10T23:29:24.529" v="3616" actId="20577"/>
          <ac:spMkLst>
            <pc:docMk/>
            <pc:sldMk cId="0" sldId="382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4:37.727" v="15759" actId="20577"/>
        <pc:sldMkLst>
          <pc:docMk/>
          <pc:sldMk cId="0" sldId="383"/>
        </pc:sldMkLst>
        <pc:spChg chg="mod">
          <ac:chgData name="Froduald Kabanza" userId="edf393d0-642b-4b9e-8c75-f62133241689" providerId="ADAL" clId="{206678B6-93D1-4D31-A534-982380F3B39C}" dt="2022-04-22T16:43:37.226" v="15732" actId="20577"/>
          <ac:spMkLst>
            <pc:docMk/>
            <pc:sldMk cId="0" sldId="383"/>
            <ac:spMk id="1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37.727" v="15759" actId="20577"/>
          <ac:spMkLst>
            <pc:docMk/>
            <pc:sldMk cId="0" sldId="383"/>
            <ac:spMk id="20" creationId="{BFE34A33-45CC-40AC-B3DE-7C4B596898ED}"/>
          </ac:spMkLst>
        </pc:spChg>
        <pc:spChg chg="mod">
          <ac:chgData name="Froduald Kabanza" userId="edf393d0-642b-4b9e-8c75-f62133241689" providerId="ADAL" clId="{206678B6-93D1-4D31-A534-982380F3B39C}" dt="2022-03-10T23:32:56.499" v="3628" actId="20577"/>
          <ac:spMkLst>
            <pc:docMk/>
            <pc:sldMk cId="0" sldId="383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3:50.606" v="15735" actId="20577"/>
        <pc:sldMkLst>
          <pc:docMk/>
          <pc:sldMk cId="0" sldId="384"/>
        </pc:sldMkLst>
        <pc:spChg chg="mod">
          <ac:chgData name="Froduald Kabanza" userId="edf393d0-642b-4b9e-8c75-f62133241689" providerId="ADAL" clId="{206678B6-93D1-4D31-A534-982380F3B39C}" dt="2022-04-22T16:43:50.606" v="15735" actId="20577"/>
          <ac:spMkLst>
            <pc:docMk/>
            <pc:sldMk cId="0" sldId="384"/>
            <ac:spMk id="1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3:00:55.897" v="3179"/>
          <ac:spMkLst>
            <pc:docMk/>
            <pc:sldMk cId="0" sldId="384"/>
            <ac:spMk id="20" creationId="{9C6460B0-01F7-4B80-975D-9E94EE5BC088}"/>
          </ac:spMkLst>
        </pc:spChg>
        <pc:spChg chg="mod">
          <ac:chgData name="Froduald Kabanza" userId="edf393d0-642b-4b9e-8c75-f62133241689" providerId="ADAL" clId="{206678B6-93D1-4D31-A534-982380F3B39C}" dt="2022-03-10T23:36:07.933" v="3663" actId="20577"/>
          <ac:spMkLst>
            <pc:docMk/>
            <pc:sldMk cId="0" sldId="384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4:20.679" v="15740" actId="20577"/>
        <pc:sldMkLst>
          <pc:docMk/>
          <pc:sldMk cId="0" sldId="385"/>
        </pc:sldMkLst>
        <pc:spChg chg="mod">
          <ac:chgData name="Froduald Kabanza" userId="edf393d0-642b-4b9e-8c75-f62133241689" providerId="ADAL" clId="{206678B6-93D1-4D31-A534-982380F3B39C}" dt="2022-04-22T16:43:55.666" v="15738" actId="20577"/>
          <ac:spMkLst>
            <pc:docMk/>
            <pc:sldMk cId="0" sldId="385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20.679" v="15740" actId="20577"/>
          <ac:spMkLst>
            <pc:docMk/>
            <pc:sldMk cId="0" sldId="385"/>
            <ac:spMk id="27" creationId="{5337824E-3631-4AD8-B682-A8AF15032274}"/>
          </ac:spMkLst>
        </pc:spChg>
        <pc:spChg chg="mod">
          <ac:chgData name="Froduald Kabanza" userId="edf393d0-642b-4b9e-8c75-f62133241689" providerId="ADAL" clId="{206678B6-93D1-4D31-A534-982380F3B39C}" dt="2022-03-10T23:39:34.547" v="3744" actId="20577"/>
          <ac:spMkLst>
            <pc:docMk/>
            <pc:sldMk cId="0" sldId="385"/>
            <ac:spMk id="34818" creationId="{00000000-0000-0000-0000-000000000000}"/>
          </ac:spMkLst>
        </pc:spChg>
      </pc:sldChg>
      <pc:sldChg chg="add del">
        <pc:chgData name="Froduald Kabanza" userId="edf393d0-642b-4b9e-8c75-f62133241689" providerId="ADAL" clId="{206678B6-93D1-4D31-A534-982380F3B39C}" dt="2022-03-10T12:39:20.384" v="2838" actId="2696"/>
        <pc:sldMkLst>
          <pc:docMk/>
          <pc:sldMk cId="0" sldId="386"/>
        </pc:sldMkLst>
      </pc:sldChg>
      <pc:sldChg chg="add del">
        <pc:chgData name="Froduald Kabanza" userId="edf393d0-642b-4b9e-8c75-f62133241689" providerId="ADAL" clId="{206678B6-93D1-4D31-A534-982380F3B39C}" dt="2022-03-10T12:59:51.162" v="3125" actId="2696"/>
        <pc:sldMkLst>
          <pc:docMk/>
          <pc:sldMk cId="0" sldId="387"/>
        </pc:sldMkLst>
      </pc:sldChg>
      <pc:sldChg chg="add del">
        <pc:chgData name="Froduald Kabanza" userId="edf393d0-642b-4b9e-8c75-f62133241689" providerId="ADAL" clId="{206678B6-93D1-4D31-A534-982380F3B39C}" dt="2022-03-10T12:39:41.531" v="2839" actId="2696"/>
        <pc:sldMkLst>
          <pc:docMk/>
          <pc:sldMk cId="0" sldId="390"/>
        </pc:sldMkLst>
      </pc:sldChg>
      <pc:sldChg chg="add mod modShow">
        <pc:chgData name="Froduald Kabanza" userId="edf393d0-642b-4b9e-8c75-f62133241689" providerId="ADAL" clId="{206678B6-93D1-4D31-A534-982380F3B39C}" dt="2022-03-11T15:15:42.474" v="4607" actId="729"/>
        <pc:sldMkLst>
          <pc:docMk/>
          <pc:sldMk cId="0" sldId="391"/>
        </pc:sldMkLst>
      </pc:sldChg>
      <pc:sldChg chg="addSp delSp modSp add mod modShow">
        <pc:chgData name="Froduald Kabanza" userId="edf393d0-642b-4b9e-8c75-f62133241689" providerId="ADAL" clId="{206678B6-93D1-4D31-A534-982380F3B39C}" dt="2022-03-11T15:15:42.474" v="4607" actId="729"/>
        <pc:sldMkLst>
          <pc:docMk/>
          <pc:sldMk cId="0" sldId="393"/>
        </pc:sldMkLst>
        <pc:spChg chg="add del mod">
          <ac:chgData name="Froduald Kabanza" userId="edf393d0-642b-4b9e-8c75-f62133241689" providerId="ADAL" clId="{206678B6-93D1-4D31-A534-982380F3B39C}" dt="2022-03-11T12:37:31.232" v="4337"/>
          <ac:spMkLst>
            <pc:docMk/>
            <pc:sldMk cId="0" sldId="393"/>
            <ac:spMk id="2" creationId="{A4A7AECB-DA65-4FD3-94A1-8351B636F207}"/>
          </ac:spMkLst>
        </pc:spChg>
        <pc:spChg chg="add mod">
          <ac:chgData name="Froduald Kabanza" userId="edf393d0-642b-4b9e-8c75-f62133241689" providerId="ADAL" clId="{206678B6-93D1-4D31-A534-982380F3B39C}" dt="2022-03-11T12:37:29.489" v="4335" actId="20577"/>
          <ac:spMkLst>
            <pc:docMk/>
            <pc:sldMk cId="0" sldId="393"/>
            <ac:spMk id="3" creationId="{85BDAC0B-E10C-410E-9B74-8AED9671C57D}"/>
          </ac:spMkLst>
        </pc:spChg>
        <pc:spChg chg="mod">
          <ac:chgData name="Froduald Kabanza" userId="edf393d0-642b-4b9e-8c75-f62133241689" providerId="ADAL" clId="{206678B6-93D1-4D31-A534-982380F3B39C}" dt="2022-03-11T12:36:18.780" v="4299" actId="14100"/>
          <ac:spMkLst>
            <pc:docMk/>
            <pc:sldMk cId="0" sldId="393"/>
            <ac:spMk id="2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36:09.991" v="4297" actId="1076"/>
          <ac:spMkLst>
            <pc:docMk/>
            <pc:sldMk cId="0" sldId="393"/>
            <ac:spMk id="2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08:03.292" v="4012" actId="20577"/>
          <ac:spMkLst>
            <pc:docMk/>
            <pc:sldMk cId="0" sldId="393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08:10.837" v="4018" actId="20577"/>
          <ac:spMkLst>
            <pc:docMk/>
            <pc:sldMk cId="0" sldId="393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08:16.004" v="4024" actId="20577"/>
          <ac:spMkLst>
            <pc:docMk/>
            <pc:sldMk cId="0" sldId="393"/>
            <ac:spMk id="2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2:07:58.374" v="4006" actId="1076"/>
          <ac:spMkLst>
            <pc:docMk/>
            <pc:sldMk cId="0" sldId="393"/>
            <ac:spMk id="30" creationId="{A7DB790B-F1F0-4A5C-9001-E5DE44D0FC44}"/>
          </ac:spMkLst>
        </pc:spChg>
        <pc:spChg chg="add mod">
          <ac:chgData name="Froduald Kabanza" userId="edf393d0-642b-4b9e-8c75-f62133241689" providerId="ADAL" clId="{206678B6-93D1-4D31-A534-982380F3B39C}" dt="2022-03-11T12:07:58.374" v="4006" actId="1076"/>
          <ac:spMkLst>
            <pc:docMk/>
            <pc:sldMk cId="0" sldId="393"/>
            <ac:spMk id="32" creationId="{255E4537-156F-4061-8F1B-39CB73291CBC}"/>
          </ac:spMkLst>
        </pc:spChg>
        <pc:spChg chg="add mod">
          <ac:chgData name="Froduald Kabanza" userId="edf393d0-642b-4b9e-8c75-f62133241689" providerId="ADAL" clId="{206678B6-93D1-4D31-A534-982380F3B39C}" dt="2022-03-11T12:07:58.374" v="4006" actId="1076"/>
          <ac:spMkLst>
            <pc:docMk/>
            <pc:sldMk cId="0" sldId="393"/>
            <ac:spMk id="35" creationId="{E4BB03B3-61BD-452F-8AC2-F33EE8987E7D}"/>
          </ac:spMkLst>
        </pc:spChg>
        <pc:spChg chg="add mod">
          <ac:chgData name="Froduald Kabanza" userId="edf393d0-642b-4b9e-8c75-f62133241689" providerId="ADAL" clId="{206678B6-93D1-4D31-A534-982380F3B39C}" dt="2022-03-11T12:36:13.939" v="4298" actId="1076"/>
          <ac:spMkLst>
            <pc:docMk/>
            <pc:sldMk cId="0" sldId="393"/>
            <ac:spMk id="36" creationId="{44BA064A-ADBF-475E-81E6-4B97D4A31A40}"/>
          </ac:spMkLst>
        </pc:spChg>
        <pc:spChg chg="mod">
          <ac:chgData name="Froduald Kabanza" userId="edf393d0-642b-4b9e-8c75-f62133241689" providerId="ADAL" clId="{206678B6-93D1-4D31-A534-982380F3B39C}" dt="2022-03-11T12:36:48.885" v="4306" actId="20577"/>
          <ac:spMkLst>
            <pc:docMk/>
            <pc:sldMk cId="0" sldId="393"/>
            <ac:spMk id="34818" creationId="{00000000-0000-0000-0000-000000000000}"/>
          </ac:spMkLst>
        </pc:spChg>
      </pc:sldChg>
      <pc:sldChg chg="modSp add mod">
        <pc:chgData name="Froduald Kabanza" userId="edf393d0-642b-4b9e-8c75-f62133241689" providerId="ADAL" clId="{206678B6-93D1-4D31-A534-982380F3B39C}" dt="2022-03-13T00:44:43.935" v="13627" actId="113"/>
        <pc:sldMkLst>
          <pc:docMk/>
          <pc:sldMk cId="0" sldId="403"/>
        </pc:sldMkLst>
        <pc:spChg chg="mod">
          <ac:chgData name="Froduald Kabanza" userId="edf393d0-642b-4b9e-8c75-f62133241689" providerId="ADAL" clId="{206678B6-93D1-4D31-A534-982380F3B39C}" dt="2022-03-13T00:44:43.935" v="13627" actId="113"/>
          <ac:spMkLst>
            <pc:docMk/>
            <pc:sldMk cId="0" sldId="403"/>
            <ac:spMk id="101378" creationId="{00000000-0000-0000-0000-000000000000}"/>
          </ac:spMkLst>
        </pc:spChg>
      </pc:sldChg>
      <pc:sldChg chg="modSp add mod">
        <pc:chgData name="Froduald Kabanza" userId="edf393d0-642b-4b9e-8c75-f62133241689" providerId="ADAL" clId="{206678B6-93D1-4D31-A534-982380F3B39C}" dt="2022-03-13T00:48:32.865" v="13801" actId="20577"/>
        <pc:sldMkLst>
          <pc:docMk/>
          <pc:sldMk cId="0" sldId="405"/>
        </pc:sldMkLst>
        <pc:spChg chg="mod">
          <ac:chgData name="Froduald Kabanza" userId="edf393d0-642b-4b9e-8c75-f62133241689" providerId="ADAL" clId="{206678B6-93D1-4D31-A534-982380F3B39C}" dt="2022-03-13T00:48:32.865" v="13801" actId="20577"/>
          <ac:spMkLst>
            <pc:docMk/>
            <pc:sldMk cId="0" sldId="405"/>
            <ac:spMk id="105474" creationId="{00000000-0000-0000-0000-000000000000}"/>
          </ac:spMkLst>
        </pc:spChg>
      </pc:sldChg>
      <pc:sldChg chg="addSp delSp modSp add mod or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0" sldId="406"/>
        </pc:sldMkLst>
        <pc:spChg chg="add del mod">
          <ac:chgData name="Froduald Kabanza" userId="edf393d0-642b-4b9e-8c75-f62133241689" providerId="ADAL" clId="{206678B6-93D1-4D31-A534-982380F3B39C}" dt="2022-03-09T23:45:09.586" v="122" actId="478"/>
          <ac:spMkLst>
            <pc:docMk/>
            <pc:sldMk cId="0" sldId="406"/>
            <ac:spMk id="2" creationId="{8004F6A9-564B-4B52-B50B-EBE7AE8C3E7E}"/>
          </ac:spMkLst>
        </pc:spChg>
        <pc:spChg chg="mod">
          <ac:chgData name="Froduald Kabanza" userId="edf393d0-642b-4b9e-8c75-f62133241689" providerId="ADAL" clId="{206678B6-93D1-4D31-A534-982380F3B39C}" dt="2022-03-09T23:45:36.190" v="124" actId="20577"/>
          <ac:spMkLst>
            <pc:docMk/>
            <pc:sldMk cId="0" sldId="406"/>
            <ac:spMk id="29697" creationId="{00000000-0000-0000-0000-000000000000}"/>
          </ac:spMkLst>
        </pc:spChg>
        <pc:picChg chg="del">
          <ac:chgData name="Froduald Kabanza" userId="edf393d0-642b-4b9e-8c75-f62133241689" providerId="ADAL" clId="{206678B6-93D1-4D31-A534-982380F3B39C}" dt="2022-03-09T23:45:07.638" v="121" actId="478"/>
          <ac:picMkLst>
            <pc:docMk/>
            <pc:sldMk cId="0" sldId="406"/>
            <ac:picMk id="8" creationId="{00000000-0000-0000-0000-000000000000}"/>
          </ac:picMkLst>
        </pc:picChg>
        <pc:picChg chg="add mod">
          <ac:chgData name="Froduald Kabanza" userId="edf393d0-642b-4b9e-8c75-f62133241689" providerId="ADAL" clId="{206678B6-93D1-4D31-A534-982380F3B39C}" dt="2022-03-09T23:45:20.109" v="123"/>
          <ac:picMkLst>
            <pc:docMk/>
            <pc:sldMk cId="0" sldId="406"/>
            <ac:picMk id="9" creationId="{204769B8-7008-4C42-91E9-F2FF94230DBC}"/>
          </ac:picMkLst>
        </pc:picChg>
      </pc:sldChg>
      <pc:sldChg chg="modSp add mod">
        <pc:chgData name="Froduald Kabanza" userId="edf393d0-642b-4b9e-8c75-f62133241689" providerId="ADAL" clId="{206678B6-93D1-4D31-A534-982380F3B39C}" dt="2022-03-16T23:00:34.282" v="15250" actId="14100"/>
        <pc:sldMkLst>
          <pc:docMk/>
          <pc:sldMk cId="0" sldId="407"/>
        </pc:sldMkLst>
        <pc:spChg chg="mod">
          <ac:chgData name="Froduald Kabanza" userId="edf393d0-642b-4b9e-8c75-f62133241689" providerId="ADAL" clId="{206678B6-93D1-4D31-A534-982380F3B39C}" dt="2022-03-16T22:59:48.201" v="15238" actId="1076"/>
          <ac:spMkLst>
            <pc:docMk/>
            <pc:sldMk cId="0" sldId="407"/>
            <ac:spMk id="3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2:59:48.201" v="15238" actId="1076"/>
          <ac:spMkLst>
            <pc:docMk/>
            <pc:sldMk cId="0" sldId="407"/>
            <ac:spMk id="43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2:59:48.201" v="15238" actId="1076"/>
          <ac:spMkLst>
            <pc:docMk/>
            <pc:sldMk cId="0" sldId="407"/>
            <ac:spMk id="4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2:59:48.201" v="15238" actId="1076"/>
          <ac:spMkLst>
            <pc:docMk/>
            <pc:sldMk cId="0" sldId="407"/>
            <ac:spMk id="4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0:34.282" v="15250" actId="14100"/>
          <ac:spMkLst>
            <pc:docMk/>
            <pc:sldMk cId="0" sldId="407"/>
            <ac:spMk id="34818" creationId="{00000000-0000-0000-0000-000000000000}"/>
          </ac:spMkLst>
        </pc:spChg>
        <pc:graphicFrameChg chg="mod">
          <ac:chgData name="Froduald Kabanza" userId="edf393d0-642b-4b9e-8c75-f62133241689" providerId="ADAL" clId="{206678B6-93D1-4D31-A534-982380F3B39C}" dt="2022-03-16T22:59:48.201" v="15238" actId="1076"/>
          <ac:graphicFrameMkLst>
            <pc:docMk/>
            <pc:sldMk cId="0" sldId="407"/>
            <ac:graphicFrameMk id="79878" creationId="{00000000-0000-0000-0000-000000000000}"/>
          </ac:graphicFrameMkLst>
        </pc:graphicFrameChg>
        <pc:graphicFrameChg chg="mod">
          <ac:chgData name="Froduald Kabanza" userId="edf393d0-642b-4b9e-8c75-f62133241689" providerId="ADAL" clId="{206678B6-93D1-4D31-A534-982380F3B39C}" dt="2022-03-16T22:59:48.201" v="15238" actId="1076"/>
          <ac:graphicFrameMkLst>
            <pc:docMk/>
            <pc:sldMk cId="0" sldId="407"/>
            <ac:graphicFrameMk id="79880" creationId="{00000000-0000-0000-0000-000000000000}"/>
          </ac:graphicFrameMkLst>
        </pc:graphicFrameChg>
        <pc:graphicFrameChg chg="mod">
          <ac:chgData name="Froduald Kabanza" userId="edf393d0-642b-4b9e-8c75-f62133241689" providerId="ADAL" clId="{206678B6-93D1-4D31-A534-982380F3B39C}" dt="2022-03-16T22:59:48.201" v="15238" actId="1076"/>
          <ac:graphicFrameMkLst>
            <pc:docMk/>
            <pc:sldMk cId="0" sldId="407"/>
            <ac:graphicFrameMk id="79882" creationId="{00000000-0000-0000-0000-000000000000}"/>
          </ac:graphicFrameMkLst>
        </pc:graphicFrameChg>
      </pc:sldChg>
      <pc:sldChg chg="addSp modSp add mod">
        <pc:chgData name="Froduald Kabanza" userId="edf393d0-642b-4b9e-8c75-f62133241689" providerId="ADAL" clId="{206678B6-93D1-4D31-A534-982380F3B39C}" dt="2022-03-16T23:09:11.967" v="15256" actId="255"/>
        <pc:sldMkLst>
          <pc:docMk/>
          <pc:sldMk cId="0" sldId="408"/>
        </pc:sldMkLst>
        <pc:spChg chg="mod">
          <ac:chgData name="Froduald Kabanza" userId="edf393d0-642b-4b9e-8c75-f62133241689" providerId="ADAL" clId="{206678B6-93D1-4D31-A534-982380F3B39C}" dt="2022-03-16T22:56:56.144" v="15237" actId="20577"/>
          <ac:spMkLst>
            <pc:docMk/>
            <pc:sldMk cId="0" sldId="408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2:57:12.620" v="4485" actId="20577"/>
          <ac:spMkLst>
            <pc:docMk/>
            <pc:sldMk cId="0" sldId="408"/>
            <ac:spMk id="18" creationId="{17A26E01-8ABE-4124-A93F-7AC5041DFC41}"/>
          </ac:spMkLst>
        </pc:spChg>
        <pc:spChg chg="mod">
          <ac:chgData name="Froduald Kabanza" userId="edf393d0-642b-4b9e-8c75-f62133241689" providerId="ADAL" clId="{206678B6-93D1-4D31-A534-982380F3B39C}" dt="2022-03-16T23:09:11.967" v="15256" actId="255"/>
          <ac:spMkLst>
            <pc:docMk/>
            <pc:sldMk cId="0" sldId="408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57:57.379" v="4503" actId="947"/>
          <ac:spMkLst>
            <pc:docMk/>
            <pc:sldMk cId="0" sldId="408"/>
            <ac:spMk id="34818" creationId="{00000000-0000-0000-0000-000000000000}"/>
          </ac:spMkLst>
        </pc:spChg>
      </pc:sldChg>
      <pc:sldChg chg="addSp modSp add mod">
        <pc:chgData name="Froduald Kabanza" userId="edf393d0-642b-4b9e-8c75-f62133241689" providerId="ADAL" clId="{206678B6-93D1-4D31-A534-982380F3B39C}" dt="2022-03-16T23:08:54.067" v="15255" actId="255"/>
        <pc:sldMkLst>
          <pc:docMk/>
          <pc:sldMk cId="0" sldId="409"/>
        </pc:sldMkLst>
        <pc:spChg chg="mod">
          <ac:chgData name="Froduald Kabanza" userId="edf393d0-642b-4b9e-8c75-f62133241689" providerId="ADAL" clId="{206678B6-93D1-4D31-A534-982380F3B39C}" dt="2022-03-16T23:07:17.605" v="15253" actId="20577"/>
          <ac:spMkLst>
            <pc:docMk/>
            <pc:sldMk cId="0" sldId="409"/>
            <ac:spMk id="1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2:58:45.154" v="4521" actId="1076"/>
          <ac:spMkLst>
            <pc:docMk/>
            <pc:sldMk cId="0" sldId="409"/>
            <ac:spMk id="19" creationId="{D1AC900C-9961-4997-9ACE-D2C85DBE94BA}"/>
          </ac:spMkLst>
        </pc:spChg>
        <pc:spChg chg="add mod">
          <ac:chgData name="Froduald Kabanza" userId="edf393d0-642b-4b9e-8c75-f62133241689" providerId="ADAL" clId="{206678B6-93D1-4D31-A534-982380F3B39C}" dt="2022-03-11T12:58:45.154" v="4521" actId="1076"/>
          <ac:spMkLst>
            <pc:docMk/>
            <pc:sldMk cId="0" sldId="409"/>
            <ac:spMk id="20" creationId="{7795E1D5-95D1-4E16-A52B-00AB3C7E79D1}"/>
          </ac:spMkLst>
        </pc:spChg>
        <pc:spChg chg="mod">
          <ac:chgData name="Froduald Kabanza" userId="edf393d0-642b-4b9e-8c75-f62133241689" providerId="ADAL" clId="{206678B6-93D1-4D31-A534-982380F3B39C}" dt="2022-03-16T23:08:54.067" v="15255" actId="255"/>
          <ac:spMkLst>
            <pc:docMk/>
            <pc:sldMk cId="0" sldId="409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8:54.067" v="15255" actId="255"/>
          <ac:spMkLst>
            <pc:docMk/>
            <pc:sldMk cId="0" sldId="409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59:31.139" v="4535" actId="20577"/>
          <ac:spMkLst>
            <pc:docMk/>
            <pc:sldMk cId="0" sldId="409"/>
            <ac:spMk id="34818" creationId="{00000000-0000-0000-0000-000000000000}"/>
          </ac:spMkLst>
        </pc:spChg>
      </pc:sldChg>
      <pc:sldChg chg="addSp modSp add mod">
        <pc:chgData name="Froduald Kabanza" userId="edf393d0-642b-4b9e-8c75-f62133241689" providerId="ADAL" clId="{206678B6-93D1-4D31-A534-982380F3B39C}" dt="2022-03-16T23:08:45.526" v="15254" actId="255"/>
        <pc:sldMkLst>
          <pc:docMk/>
          <pc:sldMk cId="0" sldId="410"/>
        </pc:sldMkLst>
        <pc:spChg chg="add mod">
          <ac:chgData name="Froduald Kabanza" userId="edf393d0-642b-4b9e-8c75-f62133241689" providerId="ADAL" clId="{206678B6-93D1-4D31-A534-982380F3B39C}" dt="2022-03-11T13:00:27.370" v="4558" actId="1076"/>
          <ac:spMkLst>
            <pc:docMk/>
            <pc:sldMk cId="0" sldId="410"/>
            <ac:spMk id="20" creationId="{E3E56753-2568-4024-B8B4-6658AC23DA0F}"/>
          </ac:spMkLst>
        </pc:spChg>
        <pc:spChg chg="add mod">
          <ac:chgData name="Froduald Kabanza" userId="edf393d0-642b-4b9e-8c75-f62133241689" providerId="ADAL" clId="{206678B6-93D1-4D31-A534-982380F3B39C}" dt="2022-03-11T13:00:27.370" v="4558" actId="1076"/>
          <ac:spMkLst>
            <pc:docMk/>
            <pc:sldMk cId="0" sldId="410"/>
            <ac:spMk id="21" creationId="{67C27987-EA5B-484C-B4CA-5B327A7456C8}"/>
          </ac:spMkLst>
        </pc:spChg>
        <pc:spChg chg="add mod">
          <ac:chgData name="Froduald Kabanza" userId="edf393d0-642b-4b9e-8c75-f62133241689" providerId="ADAL" clId="{206678B6-93D1-4D31-A534-982380F3B39C}" dt="2022-03-11T13:00:27.370" v="4558" actId="1076"/>
          <ac:spMkLst>
            <pc:docMk/>
            <pc:sldMk cId="0" sldId="410"/>
            <ac:spMk id="22" creationId="{5F82C62D-E255-42FA-AB7C-A625F6FB3DDB}"/>
          </ac:spMkLst>
        </pc:spChg>
        <pc:spChg chg="mod">
          <ac:chgData name="Froduald Kabanza" userId="edf393d0-642b-4b9e-8c75-f62133241689" providerId="ADAL" clId="{206678B6-93D1-4D31-A534-982380F3B39C}" dt="2022-03-16T23:08:45.526" v="15254" actId="255"/>
          <ac:spMkLst>
            <pc:docMk/>
            <pc:sldMk cId="0" sldId="410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8:45.526" v="15254" actId="255"/>
          <ac:spMkLst>
            <pc:docMk/>
            <pc:sldMk cId="0" sldId="410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8:45.526" v="15254" actId="255"/>
          <ac:spMkLst>
            <pc:docMk/>
            <pc:sldMk cId="0" sldId="410"/>
            <ac:spMk id="28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3:00:02.509" v="4553" actId="20577"/>
          <ac:spMkLst>
            <pc:docMk/>
            <pc:sldMk cId="0" sldId="410"/>
            <ac:spMk id="34818" creationId="{00000000-0000-0000-0000-000000000000}"/>
          </ac:spMkLst>
        </pc:spChg>
      </pc:sldChg>
      <pc:sldChg chg="addSp modSp add mod">
        <pc:chgData name="Froduald Kabanza" userId="edf393d0-642b-4b9e-8c75-f62133241689" providerId="ADAL" clId="{206678B6-93D1-4D31-A534-982380F3B39C}" dt="2022-03-16T23:09:38.764" v="15259" actId="20577"/>
        <pc:sldMkLst>
          <pc:docMk/>
          <pc:sldMk cId="0" sldId="411"/>
        </pc:sldMkLst>
        <pc:spChg chg="add mod">
          <ac:chgData name="Froduald Kabanza" userId="edf393d0-642b-4b9e-8c75-f62133241689" providerId="ADAL" clId="{206678B6-93D1-4D31-A534-982380F3B39C}" dt="2022-03-11T15:49:00.387" v="4682" actId="1076"/>
          <ac:spMkLst>
            <pc:docMk/>
            <pc:sldMk cId="0" sldId="411"/>
            <ac:spMk id="20" creationId="{D3E716CF-C0A6-4BE8-832F-5E3EB7B0472E}"/>
          </ac:spMkLst>
        </pc:spChg>
        <pc:spChg chg="add mod">
          <ac:chgData name="Froduald Kabanza" userId="edf393d0-642b-4b9e-8c75-f62133241689" providerId="ADAL" clId="{206678B6-93D1-4D31-A534-982380F3B39C}" dt="2022-03-11T15:49:00.387" v="4682" actId="1076"/>
          <ac:spMkLst>
            <pc:docMk/>
            <pc:sldMk cId="0" sldId="411"/>
            <ac:spMk id="21" creationId="{EFB4A27C-B145-4DA6-BDC6-7E0A30C35ABD}"/>
          </ac:spMkLst>
        </pc:spChg>
        <pc:spChg chg="add mod">
          <ac:chgData name="Froduald Kabanza" userId="edf393d0-642b-4b9e-8c75-f62133241689" providerId="ADAL" clId="{206678B6-93D1-4D31-A534-982380F3B39C}" dt="2022-03-11T15:49:00.387" v="4682" actId="1076"/>
          <ac:spMkLst>
            <pc:docMk/>
            <pc:sldMk cId="0" sldId="411"/>
            <ac:spMk id="22" creationId="{F3B9844E-3192-4E6B-A9D7-5882DFD65676}"/>
          </ac:spMkLst>
        </pc:spChg>
        <pc:spChg chg="add mod">
          <ac:chgData name="Froduald Kabanza" userId="edf393d0-642b-4b9e-8c75-f62133241689" providerId="ADAL" clId="{206678B6-93D1-4D31-A534-982380F3B39C}" dt="2022-03-11T15:49:00.387" v="4682" actId="1076"/>
          <ac:spMkLst>
            <pc:docMk/>
            <pc:sldMk cId="0" sldId="411"/>
            <ac:spMk id="24" creationId="{9F2314CC-01B7-4520-AF20-B7F63F707DD5}"/>
          </ac:spMkLst>
        </pc:spChg>
        <pc:spChg chg="mod">
          <ac:chgData name="Froduald Kabanza" userId="edf393d0-642b-4b9e-8c75-f62133241689" providerId="ADAL" clId="{206678B6-93D1-4D31-A534-982380F3B39C}" dt="2022-03-11T15:49:48.855" v="4701" actId="255"/>
          <ac:spMkLst>
            <pc:docMk/>
            <pc:sldMk cId="0" sldId="411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9:48.855" v="4701" actId="255"/>
          <ac:spMkLst>
            <pc:docMk/>
            <pc:sldMk cId="0" sldId="411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9:48.855" v="4701" actId="255"/>
          <ac:spMkLst>
            <pc:docMk/>
            <pc:sldMk cId="0" sldId="411"/>
            <ac:spMk id="28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9:48.855" v="4701" actId="255"/>
          <ac:spMkLst>
            <pc:docMk/>
            <pc:sldMk cId="0" sldId="411"/>
            <ac:spMk id="30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9:38.764" v="15259" actId="20577"/>
          <ac:spMkLst>
            <pc:docMk/>
            <pc:sldMk cId="0" sldId="411"/>
            <ac:spMk id="34818" creationId="{00000000-0000-0000-0000-000000000000}"/>
          </ac:spMkLst>
        </pc:spChg>
      </pc:sldChg>
      <pc:sldChg chg="modSp add del mod">
        <pc:chgData name="Froduald Kabanza" userId="edf393d0-642b-4b9e-8c75-f62133241689" providerId="ADAL" clId="{206678B6-93D1-4D31-A534-982380F3B39C}" dt="2022-03-16T23:00:38.175" v="15251" actId="2696"/>
        <pc:sldMkLst>
          <pc:docMk/>
          <pc:sldMk cId="0" sldId="412"/>
        </pc:sldMkLst>
        <pc:spChg chg="mod">
          <ac:chgData name="Froduald Kabanza" userId="edf393d0-642b-4b9e-8c75-f62133241689" providerId="ADAL" clId="{206678B6-93D1-4D31-A534-982380F3B39C}" dt="2022-03-16T23:00:04.491" v="15240" actId="21"/>
          <ac:spMkLst>
            <pc:docMk/>
            <pc:sldMk cId="0" sldId="412"/>
            <ac:spMk id="34818" creationId="{00000000-0000-0000-0000-000000000000}"/>
          </ac:spMkLst>
        </pc:spChg>
      </pc:sldChg>
      <pc:sldChg chg="addSp modSp add mod">
        <pc:chgData name="Froduald Kabanza" userId="edf393d0-642b-4b9e-8c75-f62133241689" providerId="ADAL" clId="{206678B6-93D1-4D31-A534-982380F3B39C}" dt="2022-03-16T23:13:14.193" v="15262" actId="20577"/>
        <pc:sldMkLst>
          <pc:docMk/>
          <pc:sldMk cId="0" sldId="413"/>
        </pc:sldMkLst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21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24" creationId="{71870958-07AF-4F9D-9E34-E3B6454AB93A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25" creationId="{412EDC02-B4E0-4849-8C30-18F8195A756C}"/>
          </ac:spMkLst>
        </pc:spChg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2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29" creationId="{882809DC-DCB0-44E2-85EC-0D28F897C4C3}"/>
          </ac:spMkLst>
        </pc:spChg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30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31" creationId="{C026D706-47F6-4D19-BEA4-E4CEC5181AD3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32" creationId="{CED0E73C-7364-47E4-BBB3-CB720DE5C253}"/>
          </ac:spMkLst>
        </pc:spChg>
        <pc:spChg chg="mod">
          <ac:chgData name="Froduald Kabanza" userId="edf393d0-642b-4b9e-8c75-f62133241689" providerId="ADAL" clId="{206678B6-93D1-4D31-A534-982380F3B39C}" dt="2022-03-16T23:13:14.193" v="15262" actId="20577"/>
          <ac:spMkLst>
            <pc:docMk/>
            <pc:sldMk cId="0" sldId="413"/>
            <ac:spMk id="34818" creationId="{00000000-0000-0000-0000-000000000000}"/>
          </ac:spMkLst>
        </pc:spChg>
      </pc:sldChg>
      <pc:sldChg chg="modSp add mod modNotesTx">
        <pc:chgData name="Froduald Kabanza" userId="edf393d0-642b-4b9e-8c75-f62133241689" providerId="ADAL" clId="{206678B6-93D1-4D31-A534-982380F3B39C}" dt="2022-03-16T23:13:34.652" v="15266" actId="14100"/>
        <pc:sldMkLst>
          <pc:docMk/>
          <pc:sldMk cId="0" sldId="414"/>
        </pc:sldMkLst>
        <pc:spChg chg="mod">
          <ac:chgData name="Froduald Kabanza" userId="edf393d0-642b-4b9e-8c75-f62133241689" providerId="ADAL" clId="{206678B6-93D1-4D31-A534-982380F3B39C}" dt="2022-03-16T23:13:34.652" v="15266" actId="14100"/>
          <ac:spMkLst>
            <pc:docMk/>
            <pc:sldMk cId="0" sldId="414"/>
            <ac:spMk id="87043" creationId="{00000000-0000-0000-0000-000000000000}"/>
          </ac:spMkLst>
        </pc:spChg>
      </pc:sldChg>
      <pc:sldChg chg="add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2759960907" sldId="418"/>
        </pc:sldMkLst>
      </pc:sldChg>
      <pc:sldChg chg="add mod or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3930947936" sldId="419"/>
        </pc:sldMkLst>
      </pc:sldChg>
      <pc:sldChg chg="addSp delSp modSp add mod modShow">
        <pc:chgData name="Froduald Kabanza" userId="edf393d0-642b-4b9e-8c75-f62133241689" providerId="ADAL" clId="{206678B6-93D1-4D31-A534-982380F3B39C}" dt="2022-03-11T15:18:44.775" v="4642" actId="20577"/>
        <pc:sldMkLst>
          <pc:docMk/>
          <pc:sldMk cId="4105740898" sldId="421"/>
        </pc:sldMkLst>
        <pc:spChg chg="add del mod">
          <ac:chgData name="Froduald Kabanza" userId="edf393d0-642b-4b9e-8c75-f62133241689" providerId="ADAL" clId="{206678B6-93D1-4D31-A534-982380F3B39C}" dt="2022-03-10T01:42:08.186" v="1265" actId="478"/>
          <ac:spMkLst>
            <pc:docMk/>
            <pc:sldMk cId="4105740898" sldId="421"/>
            <ac:spMk id="2" creationId="{A9C79D46-CB1F-41A8-BB29-80D6BFCEF670}"/>
          </ac:spMkLst>
        </pc:spChg>
        <pc:spChg chg="add del mod">
          <ac:chgData name="Froduald Kabanza" userId="edf393d0-642b-4b9e-8c75-f62133241689" providerId="ADAL" clId="{206678B6-93D1-4D31-A534-982380F3B39C}" dt="2022-03-10T01:42:08.186" v="1265" actId="478"/>
          <ac:spMkLst>
            <pc:docMk/>
            <pc:sldMk cId="4105740898" sldId="421"/>
            <ac:spMk id="3" creationId="{0F7F6AF1-BC80-4D12-982E-9A358D08621E}"/>
          </ac:spMkLst>
        </pc:spChg>
        <pc:spChg chg="add del mod">
          <ac:chgData name="Froduald Kabanza" userId="edf393d0-642b-4b9e-8c75-f62133241689" providerId="ADAL" clId="{206678B6-93D1-4D31-A534-982380F3B39C}" dt="2022-03-10T01:40:25.200" v="1253" actId="478"/>
          <ac:spMkLst>
            <pc:docMk/>
            <pc:sldMk cId="4105740898" sldId="421"/>
            <ac:spMk id="4" creationId="{800A0ACE-0EF2-4A23-A989-F655E815B6CE}"/>
          </ac:spMkLst>
        </pc:spChg>
        <pc:spChg chg="add del mod">
          <ac:chgData name="Froduald Kabanza" userId="edf393d0-642b-4b9e-8c75-f62133241689" providerId="ADAL" clId="{206678B6-93D1-4D31-A534-982380F3B39C}" dt="2022-03-10T01:42:08.186" v="1265" actId="478"/>
          <ac:spMkLst>
            <pc:docMk/>
            <pc:sldMk cId="4105740898" sldId="421"/>
            <ac:spMk id="9" creationId="{3685504B-80F1-4205-8B88-B2371B0B51F4}"/>
          </ac:spMkLst>
        </pc:spChg>
        <pc:spChg chg="add del mod">
          <ac:chgData name="Froduald Kabanza" userId="edf393d0-642b-4b9e-8c75-f62133241689" providerId="ADAL" clId="{206678B6-93D1-4D31-A534-982380F3B39C}" dt="2022-03-10T01:42:08.186" v="1265" actId="478"/>
          <ac:spMkLst>
            <pc:docMk/>
            <pc:sldMk cId="4105740898" sldId="421"/>
            <ac:spMk id="10" creationId="{77882C95-9EC8-4B82-9473-3936916D9336}"/>
          </ac:spMkLst>
        </pc:spChg>
        <pc:spChg chg="mod">
          <ac:chgData name="Froduald Kabanza" userId="edf393d0-642b-4b9e-8c75-f62133241689" providerId="ADAL" clId="{206678B6-93D1-4D31-A534-982380F3B39C}" dt="2022-03-10T01:42:14.088" v="1270"/>
          <ac:spMkLst>
            <pc:docMk/>
            <pc:sldMk cId="4105740898" sldId="421"/>
            <ac:spMk id="14" creationId="{DC66136A-60E6-408A-A9C5-5861965F88C1}"/>
          </ac:spMkLst>
        </pc:spChg>
        <pc:spChg chg="mod">
          <ac:chgData name="Froduald Kabanza" userId="edf393d0-642b-4b9e-8c75-f62133241689" providerId="ADAL" clId="{206678B6-93D1-4D31-A534-982380F3B39C}" dt="2022-03-11T15:18:29.912" v="4638" actId="20577"/>
          <ac:spMkLst>
            <pc:docMk/>
            <pc:sldMk cId="4105740898" sldId="421"/>
            <ac:spMk id="15" creationId="{9322448A-AC30-47FB-A568-7E400E74D52D}"/>
          </ac:spMkLst>
        </pc:spChg>
        <pc:spChg chg="mod">
          <ac:chgData name="Froduald Kabanza" userId="edf393d0-642b-4b9e-8c75-f62133241689" providerId="ADAL" clId="{206678B6-93D1-4D31-A534-982380F3B39C}" dt="2022-03-11T15:18:40.080" v="4640" actId="20577"/>
          <ac:spMkLst>
            <pc:docMk/>
            <pc:sldMk cId="4105740898" sldId="421"/>
            <ac:spMk id="16" creationId="{5CB637C3-AB31-4BAC-97E2-0EDD575152E0}"/>
          </ac:spMkLst>
        </pc:spChg>
        <pc:spChg chg="mod">
          <ac:chgData name="Froduald Kabanza" userId="edf393d0-642b-4b9e-8c75-f62133241689" providerId="ADAL" clId="{206678B6-93D1-4D31-A534-982380F3B39C}" dt="2022-03-11T15:18:44.775" v="4642" actId="20577"/>
          <ac:spMkLst>
            <pc:docMk/>
            <pc:sldMk cId="4105740898" sldId="421"/>
            <ac:spMk id="17" creationId="{42ED8DD4-4273-466A-9CE7-9B764ABC4F03}"/>
          </ac:spMkLst>
        </pc:spChg>
        <pc:spChg chg="mod">
          <ac:chgData name="Froduald Kabanza" userId="edf393d0-642b-4b9e-8c75-f62133241689" providerId="ADAL" clId="{206678B6-93D1-4D31-A534-982380F3B39C}" dt="2022-03-10T01:42:20.541" v="1272" actId="20577"/>
          <ac:spMkLst>
            <pc:docMk/>
            <pc:sldMk cId="4105740898" sldId="421"/>
            <ac:spMk id="36866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01:42:26.612" v="1273" actId="1076"/>
          <ac:grpSpMkLst>
            <pc:docMk/>
            <pc:sldMk cId="4105740898" sldId="421"/>
            <ac:grpSpMk id="13" creationId="{551089C0-99C7-4CF5-B93D-0E6032355684}"/>
          </ac:grpSpMkLst>
        </pc:grpChg>
        <pc:picChg chg="mod">
          <ac:chgData name="Froduald Kabanza" userId="edf393d0-642b-4b9e-8c75-f62133241689" providerId="ADAL" clId="{206678B6-93D1-4D31-A534-982380F3B39C}" dt="2022-03-10T01:15:18.735" v="863" actId="1076"/>
          <ac:picMkLst>
            <pc:docMk/>
            <pc:sldMk cId="4105740898" sldId="421"/>
            <ac:picMk id="7" creationId="{00000000-0000-0000-0000-000000000000}"/>
          </ac:picMkLst>
        </pc:picChg>
      </pc:sldChg>
      <pc:sldChg chg="modSp add mod modShow">
        <pc:chgData name="Froduald Kabanza" userId="edf393d0-642b-4b9e-8c75-f62133241689" providerId="ADAL" clId="{206678B6-93D1-4D31-A534-982380F3B39C}" dt="2022-03-11T13:31:14.052" v="4579" actId="729"/>
        <pc:sldMkLst>
          <pc:docMk/>
          <pc:sldMk cId="309868488" sldId="433"/>
        </pc:sldMkLst>
        <pc:spChg chg="mod">
          <ac:chgData name="Froduald Kabanza" userId="edf393d0-642b-4b9e-8c75-f62133241689" providerId="ADAL" clId="{206678B6-93D1-4D31-A534-982380F3B39C}" dt="2022-03-10T01:07:28.091" v="803" actId="20577"/>
          <ac:spMkLst>
            <pc:docMk/>
            <pc:sldMk cId="309868488" sldId="433"/>
            <ac:spMk id="13315" creationId="{00000000-0000-0000-0000-000000000000}"/>
          </ac:spMkLst>
        </pc:spChg>
      </pc:sldChg>
      <pc:sldChg chg="add mod modShow">
        <pc:chgData name="Froduald Kabanza" userId="edf393d0-642b-4b9e-8c75-f62133241689" providerId="ADAL" clId="{206678B6-93D1-4D31-A534-982380F3B39C}" dt="2022-03-16T22:37:56.714" v="15222" actId="729"/>
        <pc:sldMkLst>
          <pc:docMk/>
          <pc:sldMk cId="2019333012" sldId="436"/>
        </pc:sldMkLst>
      </pc:sldChg>
      <pc:sldChg chg="modSp add mod modShow">
        <pc:chgData name="Froduald Kabanza" userId="edf393d0-642b-4b9e-8c75-f62133241689" providerId="ADAL" clId="{206678B6-93D1-4D31-A534-982380F3B39C}" dt="2022-04-22T16:45:00.061" v="15764" actId="20577"/>
        <pc:sldMkLst>
          <pc:docMk/>
          <pc:sldMk cId="726322513" sldId="441"/>
        </pc:sldMkLst>
        <pc:spChg chg="mod">
          <ac:chgData name="Froduald Kabanza" userId="edf393d0-642b-4b9e-8c75-f62133241689" providerId="ADAL" clId="{206678B6-93D1-4D31-A534-982380F3B39C}" dt="2022-03-10T12:55:01.102" v="3088" actId="20577"/>
          <ac:spMkLst>
            <pc:docMk/>
            <pc:sldMk cId="726322513" sldId="441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4-22T16:45:00.061" v="15764" actId="20577"/>
          <ac:spMkLst>
            <pc:docMk/>
            <pc:sldMk cId="726322513" sldId="441"/>
            <ac:spMk id="40962" creationId="{00000000-0000-0000-0000-000000000000}"/>
          </ac:spMkLst>
        </pc:spChg>
      </pc:sldChg>
      <pc:sldChg chg="add del">
        <pc:chgData name="Froduald Kabanza" userId="edf393d0-642b-4b9e-8c75-f62133241689" providerId="ADAL" clId="{206678B6-93D1-4D31-A534-982380F3B39C}" dt="2022-03-11T15:15:52.150" v="4608" actId="2696"/>
        <pc:sldMkLst>
          <pc:docMk/>
          <pc:sldMk cId="2630259230" sldId="442"/>
        </pc:sldMkLst>
      </pc:sldChg>
      <pc:sldChg chg="modSp add mod modAnim">
        <pc:chgData name="Froduald Kabanza" userId="edf393d0-642b-4b9e-8c75-f62133241689" providerId="ADAL" clId="{206678B6-93D1-4D31-A534-982380F3B39C}" dt="2022-03-16T23:13:59.871" v="15267" actId="20577"/>
        <pc:sldMkLst>
          <pc:docMk/>
          <pc:sldMk cId="2435079766" sldId="443"/>
        </pc:sldMkLst>
        <pc:spChg chg="mod">
          <ac:chgData name="Froduald Kabanza" userId="edf393d0-642b-4b9e-8c75-f62133241689" providerId="ADAL" clId="{206678B6-93D1-4D31-A534-982380F3B39C}" dt="2022-03-12T21:59:24.931" v="6050" actId="20577"/>
          <ac:spMkLst>
            <pc:docMk/>
            <pc:sldMk cId="2435079766" sldId="443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13:59.871" v="15267" actId="20577"/>
          <ac:spMkLst>
            <pc:docMk/>
            <pc:sldMk cId="2435079766" sldId="443"/>
            <ac:spMk id="1799171" creationId="{00000000-0000-0000-0000-000000000000}"/>
          </ac:spMkLst>
        </pc:spChg>
      </pc:sldChg>
      <pc:sldChg chg="modSp add mod">
        <pc:chgData name="Froduald Kabanza" userId="edf393d0-642b-4b9e-8c75-f62133241689" providerId="ADAL" clId="{206678B6-93D1-4D31-A534-982380F3B39C}" dt="2022-03-16T23:17:16.322" v="15270" actId="1076"/>
        <pc:sldMkLst>
          <pc:docMk/>
          <pc:sldMk cId="191240811" sldId="444"/>
        </pc:sldMkLst>
        <pc:picChg chg="mod">
          <ac:chgData name="Froduald Kabanza" userId="edf393d0-642b-4b9e-8c75-f62133241689" providerId="ADAL" clId="{206678B6-93D1-4D31-A534-982380F3B39C}" dt="2022-03-16T23:17:12.575" v="15269" actId="1076"/>
          <ac:picMkLst>
            <pc:docMk/>
            <pc:sldMk cId="191240811" sldId="444"/>
            <ac:picMk id="33" creationId="{00000000-0000-0000-0000-000000000000}"/>
          </ac:picMkLst>
        </pc:picChg>
        <pc:picChg chg="mod">
          <ac:chgData name="Froduald Kabanza" userId="edf393d0-642b-4b9e-8c75-f62133241689" providerId="ADAL" clId="{206678B6-93D1-4D31-A534-982380F3B39C}" dt="2022-03-16T23:17:16.322" v="15270" actId="1076"/>
          <ac:picMkLst>
            <pc:docMk/>
            <pc:sldMk cId="191240811" sldId="444"/>
            <ac:picMk id="34" creationId="{00000000-0000-0000-0000-000000000000}"/>
          </ac:picMkLst>
        </pc:picChg>
        <pc:picChg chg="mod">
          <ac:chgData name="Froduald Kabanza" userId="edf393d0-642b-4b9e-8c75-f62133241689" providerId="ADAL" clId="{206678B6-93D1-4D31-A534-982380F3B39C}" dt="2022-03-12T22:00:36.550" v="6051" actId="1076"/>
          <ac:picMkLst>
            <pc:docMk/>
            <pc:sldMk cId="191240811" sldId="444"/>
            <ac:picMk id="26640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206678B6-93D1-4D31-A534-982380F3B39C}" dt="2022-03-16T23:19:35.386" v="15288" actId="20577"/>
        <pc:sldMkLst>
          <pc:docMk/>
          <pc:sldMk cId="1553684057" sldId="445"/>
        </pc:sldMkLst>
        <pc:spChg chg="add mod">
          <ac:chgData name="Froduald Kabanza" userId="edf393d0-642b-4b9e-8c75-f62133241689" providerId="ADAL" clId="{206678B6-93D1-4D31-A534-982380F3B39C}" dt="2022-03-16T23:18:55.545" v="15287" actId="1076"/>
          <ac:spMkLst>
            <pc:docMk/>
            <pc:sldMk cId="1553684057" sldId="445"/>
            <ac:spMk id="16" creationId="{5C96B08C-3D7A-4533-BCB6-78E2D3E373C1}"/>
          </ac:spMkLst>
        </pc:spChg>
        <pc:spChg chg="mod">
          <ac:chgData name="Froduald Kabanza" userId="edf393d0-642b-4b9e-8c75-f62133241689" providerId="ADAL" clId="{206678B6-93D1-4D31-A534-982380F3B39C}" dt="2022-03-12T22:11:41.824" v="6491" actId="1076"/>
          <ac:spMkLst>
            <pc:docMk/>
            <pc:sldMk cId="1553684057" sldId="445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19:35.386" v="15288" actId="20577"/>
          <ac:spMkLst>
            <pc:docMk/>
            <pc:sldMk cId="1553684057" sldId="445"/>
            <ac:spMk id="27651" creationId="{00000000-0000-0000-0000-000000000000}"/>
          </ac:spMkLst>
        </pc:spChg>
        <pc:spChg chg="del mod">
          <ac:chgData name="Froduald Kabanza" userId="edf393d0-642b-4b9e-8c75-f62133241689" providerId="ADAL" clId="{206678B6-93D1-4D31-A534-982380F3B39C}" dt="2022-03-12T22:10:03.538" v="6329" actId="478"/>
          <ac:spMkLst>
            <pc:docMk/>
            <pc:sldMk cId="1553684057" sldId="445"/>
            <ac:spMk id="27653" creationId="{00000000-0000-0000-0000-000000000000}"/>
          </ac:spMkLst>
        </pc:spChg>
        <pc:grpChg chg="mod">
          <ac:chgData name="Froduald Kabanza" userId="edf393d0-642b-4b9e-8c75-f62133241689" providerId="ADAL" clId="{206678B6-93D1-4D31-A534-982380F3B39C}" dt="2022-03-12T23:12:39.588" v="10063" actId="1076"/>
          <ac:grpSpMkLst>
            <pc:docMk/>
            <pc:sldMk cId="1553684057" sldId="445"/>
            <ac:grpSpMk id="2" creationId="{00000000-0000-0000-0000-000000000000}"/>
          </ac:grpSpMkLst>
        </pc:grpChg>
        <pc:picChg chg="mod">
          <ac:chgData name="Froduald Kabanza" userId="edf393d0-642b-4b9e-8c75-f62133241689" providerId="ADAL" clId="{206678B6-93D1-4D31-A534-982380F3B39C}" dt="2022-03-12T21:57:49.224" v="5998" actId="1076"/>
          <ac:picMkLst>
            <pc:docMk/>
            <pc:sldMk cId="1553684057" sldId="445"/>
            <ac:picMk id="27661" creationId="{00000000-0000-0000-0000-000000000000}"/>
          </ac:picMkLst>
        </pc:picChg>
      </pc:sldChg>
      <pc:sldChg chg="add del">
        <pc:chgData name="Froduald Kabanza" userId="edf393d0-642b-4b9e-8c75-f62133241689" providerId="ADAL" clId="{206678B6-93D1-4D31-A534-982380F3B39C}" dt="2022-03-11T16:08:59.505" v="4783" actId="2696"/>
        <pc:sldMkLst>
          <pc:docMk/>
          <pc:sldMk cId="1936524198" sldId="446"/>
        </pc:sldMkLst>
      </pc:sldChg>
      <pc:sldChg chg="addSp delSp modSp add mod or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2342762621" sldId="447"/>
        </pc:sldMkLst>
        <pc:spChg chg="add del mod">
          <ac:chgData name="Froduald Kabanza" userId="edf393d0-642b-4b9e-8c75-f62133241689" providerId="ADAL" clId="{206678B6-93D1-4D31-A534-982380F3B39C}" dt="2022-03-09T23:44:52.897" v="119" actId="478"/>
          <ac:spMkLst>
            <pc:docMk/>
            <pc:sldMk cId="2342762621" sldId="447"/>
            <ac:spMk id="2" creationId="{504A5996-DA85-40C2-9890-7ACB61383808}"/>
          </ac:spMkLst>
        </pc:spChg>
        <pc:spChg chg="mod">
          <ac:chgData name="Froduald Kabanza" userId="edf393d0-642b-4b9e-8c75-f62133241689" providerId="ADAL" clId="{206678B6-93D1-4D31-A534-982380F3B39C}" dt="2022-03-09T23:45:39.199" v="125" actId="20577"/>
          <ac:spMkLst>
            <pc:docMk/>
            <pc:sldMk cId="2342762621" sldId="447"/>
            <ac:spMk id="29697" creationId="{00000000-0000-0000-0000-000000000000}"/>
          </ac:spMkLst>
        </pc:spChg>
        <pc:picChg chg="add mod">
          <ac:chgData name="Froduald Kabanza" userId="edf393d0-642b-4b9e-8c75-f62133241689" providerId="ADAL" clId="{206678B6-93D1-4D31-A534-982380F3B39C}" dt="2022-03-09T23:44:55.893" v="120"/>
          <ac:picMkLst>
            <pc:docMk/>
            <pc:sldMk cId="2342762621" sldId="447"/>
            <ac:picMk id="8" creationId="{B0DAEFD3-ADA8-43C0-98D1-D08AC3F074A6}"/>
          </ac:picMkLst>
        </pc:picChg>
        <pc:picChg chg="del">
          <ac:chgData name="Froduald Kabanza" userId="edf393d0-642b-4b9e-8c75-f62133241689" providerId="ADAL" clId="{206678B6-93D1-4D31-A534-982380F3B39C}" dt="2022-03-09T23:44:50.090" v="118" actId="478"/>
          <ac:picMkLst>
            <pc:docMk/>
            <pc:sldMk cId="2342762621" sldId="447"/>
            <ac:picMk id="9" creationId="{00000000-0000-0000-0000-000000000000}"/>
          </ac:picMkLst>
        </pc:picChg>
      </pc:sldChg>
      <pc:sldChg chg="addSp delSp 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961016453" sldId="448"/>
        </pc:sldMkLst>
        <pc:spChg chg="mod">
          <ac:chgData name="Froduald Kabanza" userId="edf393d0-642b-4b9e-8c75-f62133241689" providerId="ADAL" clId="{206678B6-93D1-4D31-A534-982380F3B39C}" dt="2022-03-10T12:40:48.081" v="2846" actId="20577"/>
          <ac:spMkLst>
            <pc:docMk/>
            <pc:sldMk cId="961016453" sldId="448"/>
            <ac:spMk id="8" creationId="{C7AA41ED-86C8-4E48-9C66-E557F5C71B1D}"/>
          </ac:spMkLst>
        </pc:spChg>
        <pc:spChg chg="mod">
          <ac:chgData name="Froduald Kabanza" userId="edf393d0-642b-4b9e-8c75-f62133241689" providerId="ADAL" clId="{206678B6-93D1-4D31-A534-982380F3B39C}" dt="2022-03-10T12:40:42.557" v="2844"/>
          <ac:spMkLst>
            <pc:docMk/>
            <pc:sldMk cId="961016453" sldId="448"/>
            <ac:spMk id="9" creationId="{72894524-5EC4-4DFF-8C1C-98AADED8E461}"/>
          </ac:spMkLst>
        </pc:spChg>
        <pc:spChg chg="mod">
          <ac:chgData name="Froduald Kabanza" userId="edf393d0-642b-4b9e-8c75-f62133241689" providerId="ADAL" clId="{206678B6-93D1-4D31-A534-982380F3B39C}" dt="2022-03-10T12:40:42.557" v="2844"/>
          <ac:spMkLst>
            <pc:docMk/>
            <pc:sldMk cId="961016453" sldId="448"/>
            <ac:spMk id="10" creationId="{AD9666EB-B7CA-4948-A380-376507707214}"/>
          </ac:spMkLst>
        </pc:spChg>
        <pc:spChg chg="del mod">
          <ac:chgData name="Froduald Kabanza" userId="edf393d0-642b-4b9e-8c75-f62133241689" providerId="ADAL" clId="{206678B6-93D1-4D31-A534-982380F3B39C}" dt="2022-03-10T12:40:56.841" v="2848" actId="478"/>
          <ac:spMkLst>
            <pc:docMk/>
            <pc:sldMk cId="961016453" sldId="448"/>
            <ac:spMk id="11" creationId="{2B1C5B65-79A4-43C6-B88D-F5FAA28697F1}"/>
          </ac:spMkLst>
        </pc:spChg>
        <pc:spChg chg="mod">
          <ac:chgData name="Froduald Kabanza" userId="edf393d0-642b-4b9e-8c75-f62133241689" providerId="ADAL" clId="{206678B6-93D1-4D31-A534-982380F3B39C}" dt="2022-03-10T12:48:15.323" v="2952" actId="20577"/>
          <ac:spMkLst>
            <pc:docMk/>
            <pc:sldMk cId="961016453" sldId="448"/>
            <ac:spMk id="59394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12:41:07.119" v="2851" actId="1076"/>
          <ac:grpSpMkLst>
            <pc:docMk/>
            <pc:sldMk cId="961016453" sldId="448"/>
            <ac:grpSpMk id="7" creationId="{F64408DA-5E77-45ED-9261-45BE390F86A4}"/>
          </ac:grpSpMkLst>
        </pc:grpChg>
      </pc:sldChg>
      <pc:sldChg chg="add mod modShow">
        <pc:chgData name="Froduald Kabanza" userId="edf393d0-642b-4b9e-8c75-f62133241689" providerId="ADAL" clId="{206678B6-93D1-4D31-A534-982380F3B39C}" dt="2022-03-17T12:13:54.827" v="15454" actId="729"/>
        <pc:sldMkLst>
          <pc:docMk/>
          <pc:sldMk cId="4179318434" sldId="449"/>
        </pc:sldMkLst>
      </pc:sldChg>
      <pc:sldChg chg="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1600003056" sldId="450"/>
        </pc:sldMkLst>
      </pc:sldChg>
      <pc:sldChg chg="addSp delSp modSp add mod or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1660794060" sldId="451"/>
        </pc:sldMkLst>
        <pc:spChg chg="del">
          <ac:chgData name="Froduald Kabanza" userId="edf393d0-642b-4b9e-8c75-f62133241689" providerId="ADAL" clId="{206678B6-93D1-4D31-A534-982380F3B39C}" dt="2022-03-10T00:54:36.477" v="727" actId="478"/>
          <ac:spMkLst>
            <pc:docMk/>
            <pc:sldMk cId="1660794060" sldId="451"/>
            <ac:spMk id="69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00:54:39.305" v="728" actId="478"/>
          <ac:spMkLst>
            <pc:docMk/>
            <pc:sldMk cId="1660794060" sldId="451"/>
            <ac:spMk id="70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00:54:30.020" v="724" actId="478"/>
          <ac:spMkLst>
            <pc:docMk/>
            <pc:sldMk cId="1660794060" sldId="451"/>
            <ac:spMk id="71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00:54:33.577" v="726" actId="478"/>
          <ac:spMkLst>
            <pc:docMk/>
            <pc:sldMk cId="1660794060" sldId="451"/>
            <ac:spMk id="72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00:59:22.619" v="772" actId="20577"/>
          <ac:spMkLst>
            <pc:docMk/>
            <pc:sldMk cId="1660794060" sldId="451"/>
            <ac:spMk id="34817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0T00:54:32.428" v="725" actId="478"/>
          <ac:grpSpMkLst>
            <pc:docMk/>
            <pc:sldMk cId="1660794060" sldId="451"/>
            <ac:grpSpMk id="55" creationId="{00000000-0000-0000-0000-000000000000}"/>
          </ac:grpSpMkLst>
        </pc:grpChg>
        <pc:grpChg chg="del">
          <ac:chgData name="Froduald Kabanza" userId="edf393d0-642b-4b9e-8c75-f62133241689" providerId="ADAL" clId="{206678B6-93D1-4D31-A534-982380F3B39C}" dt="2022-03-10T00:54:15.582" v="722" actId="478"/>
          <ac:grpSpMkLst>
            <pc:docMk/>
            <pc:sldMk cId="1660794060" sldId="451"/>
            <ac:grpSpMk id="60" creationId="{00000000-0000-0000-0000-000000000000}"/>
          </ac:grpSpMkLst>
        </pc:grpChg>
        <pc:graphicFrameChg chg="del">
          <ac:chgData name="Froduald Kabanza" userId="edf393d0-642b-4b9e-8c75-f62133241689" providerId="ADAL" clId="{206678B6-93D1-4D31-A534-982380F3B39C}" dt="2022-03-10T00:54:23.948" v="723" actId="478"/>
          <ac:graphicFrameMkLst>
            <pc:docMk/>
            <pc:sldMk cId="1660794060" sldId="451"/>
            <ac:graphicFrameMk id="54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00:54:23.948" v="723" actId="478"/>
          <ac:graphicFrameMkLst>
            <pc:docMk/>
            <pc:sldMk cId="1660794060" sldId="451"/>
            <ac:graphicFrameMk id="66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00:54:23.948" v="723" actId="478"/>
          <ac:graphicFrameMkLst>
            <pc:docMk/>
            <pc:sldMk cId="1660794060" sldId="451"/>
            <ac:graphicFrameMk id="67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00:54:23.948" v="723" actId="478"/>
          <ac:graphicFrameMkLst>
            <pc:docMk/>
            <pc:sldMk cId="1660794060" sldId="451"/>
            <ac:graphicFrameMk id="68" creationId="{00000000-0000-0000-0000-000000000000}"/>
          </ac:graphicFrameMkLst>
        </pc:graphicFrameChg>
        <pc:picChg chg="del">
          <ac:chgData name="Froduald Kabanza" userId="edf393d0-642b-4b9e-8c75-f62133241689" providerId="ADAL" clId="{206678B6-93D1-4D31-A534-982380F3B39C}" dt="2022-03-10T00:54:12.611" v="721" actId="478"/>
          <ac:picMkLst>
            <pc:docMk/>
            <pc:sldMk cId="1660794060" sldId="451"/>
            <ac:picMk id="15" creationId="{00000000-0000-0000-0000-000000000000}"/>
          </ac:picMkLst>
        </pc:picChg>
        <pc:picChg chg="add mod">
          <ac:chgData name="Froduald Kabanza" userId="edf393d0-642b-4b9e-8c75-f62133241689" providerId="ADAL" clId="{206678B6-93D1-4D31-A534-982380F3B39C}" dt="2022-03-10T00:55:25.056" v="736" actId="14100"/>
          <ac:picMkLst>
            <pc:docMk/>
            <pc:sldMk cId="1660794060" sldId="451"/>
            <ac:picMk id="28" creationId="{3537228F-F169-4158-B747-33CC1E1CADAF}"/>
          </ac:picMkLst>
        </pc:picChg>
        <pc:picChg chg="del">
          <ac:chgData name="Froduald Kabanza" userId="edf393d0-642b-4b9e-8c75-f62133241689" providerId="ADAL" clId="{206678B6-93D1-4D31-A534-982380F3B39C}" dt="2022-03-10T00:54:07.103" v="720" actId="478"/>
          <ac:picMkLst>
            <pc:docMk/>
            <pc:sldMk cId="1660794060" sldId="451"/>
            <ac:picMk id="41" creationId="{00000000-0000-0000-0000-000000000000}"/>
          </ac:picMkLst>
        </pc:picChg>
      </pc:sldChg>
      <pc:sldChg chg="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226306335" sldId="452"/>
        </pc:sldMkLst>
      </pc:sldChg>
      <pc:sldChg chg="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782855034" sldId="453"/>
        </pc:sldMkLst>
      </pc:sldChg>
      <pc:sldChg chg="add mod modShow">
        <pc:chgData name="Froduald Kabanza" userId="edf393d0-642b-4b9e-8c75-f62133241689" providerId="ADAL" clId="{206678B6-93D1-4D31-A534-982380F3B39C}" dt="2022-03-10T00:58:32.095" v="762" actId="729"/>
        <pc:sldMkLst>
          <pc:docMk/>
          <pc:sldMk cId="235666333" sldId="454"/>
        </pc:sldMkLst>
      </pc:sldChg>
      <pc:sldChg chg="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444471392" sldId="455"/>
        </pc:sldMkLst>
      </pc:sldChg>
      <pc:sldChg chg="delSp modSp mod">
        <pc:chgData name="Froduald Kabanza" userId="edf393d0-642b-4b9e-8c75-f62133241689" providerId="ADAL" clId="{206678B6-93D1-4D31-A534-982380F3B39C}" dt="2022-03-09T22:26:51.373" v="108" actId="20577"/>
        <pc:sldMkLst>
          <pc:docMk/>
          <pc:sldMk cId="0" sldId="697"/>
        </pc:sldMkLst>
        <pc:spChg chg="mod">
          <ac:chgData name="Froduald Kabanza" userId="edf393d0-642b-4b9e-8c75-f62133241689" providerId="ADAL" clId="{206678B6-93D1-4D31-A534-982380F3B39C}" dt="2022-03-09T22:26:51.373" v="108" actId="20577"/>
          <ac:spMkLst>
            <pc:docMk/>
            <pc:sldMk cId="0" sldId="697"/>
            <ac:spMk id="32" creationId="{05D5B856-D4F5-4D9F-9A20-B3F063FD325C}"/>
          </ac:spMkLst>
        </pc:spChg>
        <pc:cxnChg chg="del mod">
          <ac:chgData name="Froduald Kabanza" userId="edf393d0-642b-4b9e-8c75-f62133241689" providerId="ADAL" clId="{206678B6-93D1-4D31-A534-982380F3B39C}" dt="2022-03-09T22:26:10.485" v="42" actId="478"/>
          <ac:cxnSpMkLst>
            <pc:docMk/>
            <pc:sldMk cId="0" sldId="697"/>
            <ac:cxnSpMk id="17" creationId="{CFF0EBAE-6C45-4094-9C81-804547D061DF}"/>
          </ac:cxnSpMkLst>
        </pc:cxnChg>
        <pc:cxnChg chg="mod">
          <ac:chgData name="Froduald Kabanza" userId="edf393d0-642b-4b9e-8c75-f62133241689" providerId="ADAL" clId="{206678B6-93D1-4D31-A534-982380F3B39C}" dt="2022-03-09T22:26:45.969" v="98" actId="20577"/>
          <ac:cxnSpMkLst>
            <pc:docMk/>
            <pc:sldMk cId="0" sldId="697"/>
            <ac:cxnSpMk id="38" creationId="{46DB008C-2800-4EC5-86B9-DB086314FB1E}"/>
          </ac:cxnSpMkLst>
        </pc:cxnChg>
      </pc:sldChg>
      <pc:sldChg chg="new del">
        <pc:chgData name="Froduald Kabanza" userId="edf393d0-642b-4b9e-8c75-f62133241689" providerId="ADAL" clId="{206678B6-93D1-4D31-A534-982380F3B39C}" dt="2022-03-09T23:40:44.720" v="111" actId="680"/>
        <pc:sldMkLst>
          <pc:docMk/>
          <pc:sldMk cId="963224629" sldId="698"/>
        </pc:sldMkLst>
      </pc:sldChg>
      <pc:sldChg chg="addSp delSp modSp add del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1239697434" sldId="698"/>
        </pc:sldMkLst>
        <pc:spChg chg="add del mod">
          <ac:chgData name="Froduald Kabanza" userId="edf393d0-642b-4b9e-8c75-f62133241689" providerId="ADAL" clId="{206678B6-93D1-4D31-A534-982380F3B39C}" dt="2022-03-10T00:00:51.161" v="272" actId="478"/>
          <ac:spMkLst>
            <pc:docMk/>
            <pc:sldMk cId="1239697434" sldId="698"/>
            <ac:spMk id="2" creationId="{B0F47D5B-AB39-49FD-9FDA-58656309C54B}"/>
          </ac:spMkLst>
        </pc:spChg>
        <pc:spChg chg="add mod">
          <ac:chgData name="Froduald Kabanza" userId="edf393d0-642b-4b9e-8c75-f62133241689" providerId="ADAL" clId="{206678B6-93D1-4D31-A534-982380F3B39C}" dt="2022-03-10T00:09:03.515" v="375" actId="14100"/>
          <ac:spMkLst>
            <pc:docMk/>
            <pc:sldMk cId="1239697434" sldId="698"/>
            <ac:spMk id="5" creationId="{F4F25149-D434-48F0-8BCD-6328F2A70B8A}"/>
          </ac:spMkLst>
        </pc:spChg>
        <pc:spChg chg="add mod">
          <ac:chgData name="Froduald Kabanza" userId="edf393d0-642b-4b9e-8c75-f62133241689" providerId="ADAL" clId="{206678B6-93D1-4D31-A534-982380F3B39C}" dt="2022-03-10T00:45:39.836" v="670" actId="207"/>
          <ac:spMkLst>
            <pc:docMk/>
            <pc:sldMk cId="1239697434" sldId="698"/>
            <ac:spMk id="10" creationId="{AE8EB150-7855-449F-8F64-EDF05CA8A73B}"/>
          </ac:spMkLst>
        </pc:spChg>
        <pc:spChg chg="add del mod">
          <ac:chgData name="Froduald Kabanza" userId="edf393d0-642b-4b9e-8c75-f62133241689" providerId="ADAL" clId="{206678B6-93D1-4D31-A534-982380F3B39C}" dt="2022-03-10T00:02:26.678" v="285" actId="478"/>
          <ac:spMkLst>
            <pc:docMk/>
            <pc:sldMk cId="1239697434" sldId="698"/>
            <ac:spMk id="29" creationId="{5969D224-8C58-4D56-BDB9-9D46420256A6}"/>
          </ac:spMkLst>
        </pc:spChg>
        <pc:spChg chg="add del mod">
          <ac:chgData name="Froduald Kabanza" userId="edf393d0-642b-4b9e-8c75-f62133241689" providerId="ADAL" clId="{206678B6-93D1-4D31-A534-982380F3B39C}" dt="2022-03-10T00:02:26.678" v="285" actId="478"/>
          <ac:spMkLst>
            <pc:docMk/>
            <pc:sldMk cId="1239697434" sldId="698"/>
            <ac:spMk id="30" creationId="{58576613-E5B3-4BE8-B429-EAAC05FA1D3C}"/>
          </ac:spMkLst>
        </pc:spChg>
        <pc:spChg chg="add mod">
          <ac:chgData name="Froduald Kabanza" userId="edf393d0-642b-4b9e-8c75-f62133241689" providerId="ADAL" clId="{206678B6-93D1-4D31-A534-982380F3B39C}" dt="2022-03-10T00:23:19.520" v="568" actId="1076"/>
          <ac:spMkLst>
            <pc:docMk/>
            <pc:sldMk cId="1239697434" sldId="698"/>
            <ac:spMk id="33" creationId="{8C4033CA-7573-4C05-9651-555F1474528B}"/>
          </ac:spMkLst>
        </pc:spChg>
        <pc:spChg chg="add mod">
          <ac:chgData name="Froduald Kabanza" userId="edf393d0-642b-4b9e-8c75-f62133241689" providerId="ADAL" clId="{206678B6-93D1-4D31-A534-982380F3B39C}" dt="2022-03-10T00:13:11.572" v="436" actId="1076"/>
          <ac:spMkLst>
            <pc:docMk/>
            <pc:sldMk cId="1239697434" sldId="698"/>
            <ac:spMk id="34" creationId="{D5D3146D-C87B-4F8C-AFB7-21CAE1B3554E}"/>
          </ac:spMkLst>
        </pc:spChg>
        <pc:spChg chg="add mod">
          <ac:chgData name="Froduald Kabanza" userId="edf393d0-642b-4b9e-8c75-f62133241689" providerId="ADAL" clId="{206678B6-93D1-4D31-A534-982380F3B39C}" dt="2022-03-10T00:45:39.836" v="670" actId="207"/>
          <ac:spMkLst>
            <pc:docMk/>
            <pc:sldMk cId="1239697434" sldId="698"/>
            <ac:spMk id="54" creationId="{ED499DD2-612C-4340-AFAB-7737AAD6E3B0}"/>
          </ac:spMkLst>
        </pc:spChg>
        <pc:spChg chg="add mod">
          <ac:chgData name="Froduald Kabanza" userId="edf393d0-642b-4b9e-8c75-f62133241689" providerId="ADAL" clId="{206678B6-93D1-4D31-A534-982380F3B39C}" dt="2022-03-10T00:45:39.836" v="670" actId="207"/>
          <ac:spMkLst>
            <pc:docMk/>
            <pc:sldMk cId="1239697434" sldId="698"/>
            <ac:spMk id="59" creationId="{FC3F30DC-E3AE-4069-994E-A65D3F1DCFF7}"/>
          </ac:spMkLst>
        </pc:spChg>
        <pc:spChg chg="add mod">
          <ac:chgData name="Froduald Kabanza" userId="edf393d0-642b-4b9e-8c75-f62133241689" providerId="ADAL" clId="{206678B6-93D1-4D31-A534-982380F3B39C}" dt="2022-03-10T00:45:39.836" v="670" actId="207"/>
          <ac:spMkLst>
            <pc:docMk/>
            <pc:sldMk cId="1239697434" sldId="698"/>
            <ac:spMk id="60" creationId="{7DDBF56E-CD55-4B58-BE52-0F170E982182}"/>
          </ac:spMkLst>
        </pc:spChg>
        <pc:spChg chg="add del mod">
          <ac:chgData name="Froduald Kabanza" userId="edf393d0-642b-4b9e-8c75-f62133241689" providerId="ADAL" clId="{206678B6-93D1-4D31-A534-982380F3B39C}" dt="2022-03-10T00:14:45.891" v="463"/>
          <ac:spMkLst>
            <pc:docMk/>
            <pc:sldMk cId="1239697434" sldId="698"/>
            <ac:spMk id="62" creationId="{34EB44DE-D0FD-4433-8A44-C94AC39A9ADF}"/>
          </ac:spMkLst>
        </pc:spChg>
        <pc:spChg chg="add mod">
          <ac:chgData name="Froduald Kabanza" userId="edf393d0-642b-4b9e-8c75-f62133241689" providerId="ADAL" clId="{206678B6-93D1-4D31-A534-982380F3B39C}" dt="2022-03-10T00:29:24.716" v="607" actId="1076"/>
          <ac:spMkLst>
            <pc:docMk/>
            <pc:sldMk cId="1239697434" sldId="698"/>
            <ac:spMk id="64" creationId="{497B91E7-335E-4BC7-B498-9B05D24293A5}"/>
          </ac:spMkLst>
        </pc:spChg>
        <pc:spChg chg="add mod">
          <ac:chgData name="Froduald Kabanza" userId="edf393d0-642b-4b9e-8c75-f62133241689" providerId="ADAL" clId="{206678B6-93D1-4D31-A534-982380F3B39C}" dt="2022-03-10T00:29:24.716" v="607" actId="1076"/>
          <ac:spMkLst>
            <pc:docMk/>
            <pc:sldMk cId="1239697434" sldId="698"/>
            <ac:spMk id="65" creationId="{DC06D0B9-D8E3-41A0-923E-B0B7B138A1B1}"/>
          </ac:spMkLst>
        </pc:spChg>
        <pc:spChg chg="add del mod">
          <ac:chgData name="Froduald Kabanza" userId="edf393d0-642b-4b9e-8c75-f62133241689" providerId="ADAL" clId="{206678B6-93D1-4D31-A534-982380F3B39C}" dt="2022-03-10T00:18:18.529" v="507" actId="478"/>
          <ac:spMkLst>
            <pc:docMk/>
            <pc:sldMk cId="1239697434" sldId="698"/>
            <ac:spMk id="66" creationId="{95BDC34E-1230-4F5E-8970-1FD88B3D87B5}"/>
          </ac:spMkLst>
        </pc:spChg>
        <pc:spChg chg="add mod">
          <ac:chgData name="Froduald Kabanza" userId="edf393d0-642b-4b9e-8c75-f62133241689" providerId="ADAL" clId="{206678B6-93D1-4D31-A534-982380F3B39C}" dt="2022-03-10T11:43:05.057" v="1381" actId="1076"/>
          <ac:spMkLst>
            <pc:docMk/>
            <pc:sldMk cId="1239697434" sldId="698"/>
            <ac:spMk id="77" creationId="{BF7FF000-926D-41AA-8940-E71C4A3268DB}"/>
          </ac:spMkLst>
        </pc:spChg>
        <pc:spChg chg="add del mod">
          <ac:chgData name="Froduald Kabanza" userId="edf393d0-642b-4b9e-8c75-f62133241689" providerId="ADAL" clId="{206678B6-93D1-4D31-A534-982380F3B39C}" dt="2022-03-10T00:27:56.011" v="584"/>
          <ac:spMkLst>
            <pc:docMk/>
            <pc:sldMk cId="1239697434" sldId="698"/>
            <ac:spMk id="81" creationId="{F50E20D4-B4CF-4515-924D-893950911A67}"/>
          </ac:spMkLst>
        </pc:spChg>
        <pc:spChg chg="add del mod">
          <ac:chgData name="Froduald Kabanza" userId="edf393d0-642b-4b9e-8c75-f62133241689" providerId="ADAL" clId="{206678B6-93D1-4D31-A534-982380F3B39C}" dt="2022-03-10T00:28:21.436" v="598"/>
          <ac:spMkLst>
            <pc:docMk/>
            <pc:sldMk cId="1239697434" sldId="698"/>
            <ac:spMk id="82" creationId="{9742AFDF-32F8-4CB1-943A-74A7AF972C55}"/>
          </ac:spMkLst>
        </pc:spChg>
        <pc:spChg chg="add mod">
          <ac:chgData name="Froduald Kabanza" userId="edf393d0-642b-4b9e-8c75-f62133241689" providerId="ADAL" clId="{206678B6-93D1-4D31-A534-982380F3B39C}" dt="2022-03-10T12:09:44.990" v="2376" actId="255"/>
          <ac:spMkLst>
            <pc:docMk/>
            <pc:sldMk cId="1239697434" sldId="698"/>
            <ac:spMk id="84" creationId="{1E88E761-5C80-416E-8D74-F8A0F8FE6DC0}"/>
          </ac:spMkLst>
        </pc:spChg>
        <pc:spChg chg="del mod topLvl">
          <ac:chgData name="Froduald Kabanza" userId="edf393d0-642b-4b9e-8c75-f62133241689" providerId="ADAL" clId="{206678B6-93D1-4D31-A534-982380F3B39C}" dt="2022-03-10T00:31:51.019" v="616" actId="478"/>
          <ac:spMkLst>
            <pc:docMk/>
            <pc:sldMk cId="1239697434" sldId="698"/>
            <ac:spMk id="87" creationId="{EEA40D7C-A406-436A-B4F8-51BD1151ED27}"/>
          </ac:spMkLst>
        </pc:spChg>
        <pc:spChg chg="del mod">
          <ac:chgData name="Froduald Kabanza" userId="edf393d0-642b-4b9e-8c75-f62133241689" providerId="ADAL" clId="{206678B6-93D1-4D31-A534-982380F3B39C}" dt="2022-03-10T00:31:43.862" v="615" actId="478"/>
          <ac:spMkLst>
            <pc:docMk/>
            <pc:sldMk cId="1239697434" sldId="698"/>
            <ac:spMk id="89" creationId="{695E3CD7-488A-4247-8D87-E53D8DED4A44}"/>
          </ac:spMkLst>
        </pc:spChg>
        <pc:spChg chg="add mod">
          <ac:chgData name="Froduald Kabanza" userId="edf393d0-642b-4b9e-8c75-f62133241689" providerId="ADAL" clId="{206678B6-93D1-4D31-A534-982380F3B39C}" dt="2022-03-10T12:09:48.764" v="2377" actId="1076"/>
          <ac:spMkLst>
            <pc:docMk/>
            <pc:sldMk cId="1239697434" sldId="698"/>
            <ac:spMk id="91" creationId="{1F92D71B-373E-4460-B256-E549654B26EC}"/>
          </ac:spMkLst>
        </pc:spChg>
        <pc:spChg chg="mod">
          <ac:chgData name="Froduald Kabanza" userId="edf393d0-642b-4b9e-8c75-f62133241689" providerId="ADAL" clId="{206678B6-93D1-4D31-A534-982380F3B39C}" dt="2022-03-10T00:32:49.449" v="621" actId="14100"/>
          <ac:spMkLst>
            <pc:docMk/>
            <pc:sldMk cId="1239697434" sldId="698"/>
            <ac:spMk id="26625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00:00:48.008" v="271" actId="478"/>
          <ac:spMkLst>
            <pc:docMk/>
            <pc:sldMk cId="1239697434" sldId="698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00:31:28.195" v="612" actId="1076"/>
          <ac:spMkLst>
            <pc:docMk/>
            <pc:sldMk cId="1239697434" sldId="698"/>
            <ac:spMk id="26629" creationId="{00000000-0000-0000-0000-000000000000}"/>
          </ac:spMkLst>
        </pc:spChg>
        <pc:grpChg chg="del mod">
          <ac:chgData name="Froduald Kabanza" userId="edf393d0-642b-4b9e-8c75-f62133241689" providerId="ADAL" clId="{206678B6-93D1-4D31-A534-982380F3B39C}" dt="2022-03-10T00:02:10.188" v="283" actId="478"/>
          <ac:grpSpMkLst>
            <pc:docMk/>
            <pc:sldMk cId="1239697434" sldId="698"/>
            <ac:grpSpMk id="18" creationId="{A13EF1D6-92DD-401E-9F69-52C7971E044F}"/>
          </ac:grpSpMkLst>
        </pc:grpChg>
        <pc:grpChg chg="del">
          <ac:chgData name="Froduald Kabanza" userId="edf393d0-642b-4b9e-8c75-f62133241689" providerId="ADAL" clId="{206678B6-93D1-4D31-A534-982380F3B39C}" dt="2022-03-10T00:00:58.856" v="274" actId="478"/>
          <ac:grpSpMkLst>
            <pc:docMk/>
            <pc:sldMk cId="1239697434" sldId="698"/>
            <ac:grpSpMk id="19" creationId="{4C8A1E8D-7047-4B4E-BE8B-49180868301D}"/>
          </ac:grpSpMkLst>
        </pc:grpChg>
        <pc:grpChg chg="del">
          <ac:chgData name="Froduald Kabanza" userId="edf393d0-642b-4b9e-8c75-f62133241689" providerId="ADAL" clId="{206678B6-93D1-4D31-A534-982380F3B39C}" dt="2022-03-10T00:00:55.521" v="273" actId="478"/>
          <ac:grpSpMkLst>
            <pc:docMk/>
            <pc:sldMk cId="1239697434" sldId="698"/>
            <ac:grpSpMk id="20" creationId="{C82891A0-7D3F-401E-B813-C6E575F06977}"/>
          </ac:grpSpMkLst>
        </pc:grpChg>
        <pc:grpChg chg="add del mod">
          <ac:chgData name="Froduald Kabanza" userId="edf393d0-642b-4b9e-8c75-f62133241689" providerId="ADAL" clId="{206678B6-93D1-4D31-A534-982380F3B39C}" dt="2022-03-10T00:31:51.019" v="616" actId="478"/>
          <ac:grpSpMkLst>
            <pc:docMk/>
            <pc:sldMk cId="1239697434" sldId="698"/>
            <ac:grpSpMk id="85" creationId="{9F006526-BC5A-4F90-83CB-9C52FD7B38EF}"/>
          </ac:grpSpMkLst>
        </pc:grpChg>
        <pc:grpChg chg="del mod">
          <ac:chgData name="Froduald Kabanza" userId="edf393d0-642b-4b9e-8c75-f62133241689" providerId="ADAL" clId="{206678B6-93D1-4D31-A534-982380F3B39C}" dt="2022-03-10T00:31:43.862" v="615" actId="478"/>
          <ac:grpSpMkLst>
            <pc:docMk/>
            <pc:sldMk cId="1239697434" sldId="698"/>
            <ac:grpSpMk id="86" creationId="{40812C67-9B5A-4BCC-98DE-D76F21079306}"/>
          </ac:grpSpMkLst>
        </pc:grpChg>
        <pc:graphicFrameChg chg="add mod">
          <ac:chgData name="Froduald Kabanza" userId="edf393d0-642b-4b9e-8c75-f62133241689" providerId="ADAL" clId="{206678B6-93D1-4D31-A534-982380F3B39C}" dt="2022-03-10T00:28:10.860" v="594" actId="1076"/>
          <ac:graphicFrameMkLst>
            <pc:docMk/>
            <pc:sldMk cId="1239697434" sldId="698"/>
            <ac:graphicFrameMk id="31" creationId="{C538E383-9F83-4D77-BA4B-B9CBCB7ABA25}"/>
          </ac:graphicFrameMkLst>
        </pc:graphicFrameChg>
        <pc:graphicFrameChg chg="mod topLvl">
          <ac:chgData name="Froduald Kabanza" userId="edf393d0-642b-4b9e-8c75-f62133241689" providerId="ADAL" clId="{206678B6-93D1-4D31-A534-982380F3B39C}" dt="2022-03-10T11:43:05.057" v="1381" actId="1076"/>
          <ac:graphicFrameMkLst>
            <pc:docMk/>
            <pc:sldMk cId="1239697434" sldId="698"/>
            <ac:graphicFrameMk id="88" creationId="{7E650678-7220-44FF-B8CC-77B85ACA1D1F}"/>
          </ac:graphicFrameMkLst>
        </pc:graphicFrameChg>
        <pc:picChg chg="add mod">
          <ac:chgData name="Froduald Kabanza" userId="edf393d0-642b-4b9e-8c75-f62133241689" providerId="ADAL" clId="{206678B6-93D1-4D31-A534-982380F3B39C}" dt="2022-03-10T00:08:49.005" v="371" actId="1076"/>
          <ac:picMkLst>
            <pc:docMk/>
            <pc:sldMk cId="1239697434" sldId="698"/>
            <ac:picMk id="32" creationId="{C0574A25-73F4-4638-BB77-05D266B61EC0}"/>
          </ac:picMkLst>
        </pc:picChg>
        <pc:cxnChg chg="add mod">
          <ac:chgData name="Froduald Kabanza" userId="edf393d0-642b-4b9e-8c75-f62133241689" providerId="ADAL" clId="{206678B6-93D1-4D31-A534-982380F3B39C}" dt="2022-03-10T00:23:19.520" v="568" actId="1076"/>
          <ac:cxnSpMkLst>
            <pc:docMk/>
            <pc:sldMk cId="1239697434" sldId="698"/>
            <ac:cxnSpMk id="15" creationId="{38E65F93-0D20-4ADB-BC04-B8E381E8C298}"/>
          </ac:cxnSpMkLst>
        </pc:cxnChg>
        <pc:cxnChg chg="add mod">
          <ac:chgData name="Froduald Kabanza" userId="edf393d0-642b-4b9e-8c75-f62133241689" providerId="ADAL" clId="{206678B6-93D1-4D31-A534-982380F3B39C}" dt="2022-03-10T00:29:24.716" v="607" actId="1076"/>
          <ac:cxnSpMkLst>
            <pc:docMk/>
            <pc:sldMk cId="1239697434" sldId="698"/>
            <ac:cxnSpMk id="47" creationId="{7D56D6DB-6F81-47D2-82C4-F7ABBD897454}"/>
          </ac:cxnSpMkLst>
        </pc:cxnChg>
        <pc:cxnChg chg="add mod">
          <ac:chgData name="Froduald Kabanza" userId="edf393d0-642b-4b9e-8c75-f62133241689" providerId="ADAL" clId="{206678B6-93D1-4D31-A534-982380F3B39C}" dt="2022-03-10T00:29:24.716" v="607" actId="1076"/>
          <ac:cxnSpMkLst>
            <pc:docMk/>
            <pc:sldMk cId="1239697434" sldId="698"/>
            <ac:cxnSpMk id="67" creationId="{7FF4568F-96FD-4B73-AA5C-0EDA8F9FBB66}"/>
          </ac:cxnSpMkLst>
        </pc:cxn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050535081" sldId="699"/>
        </pc:sldMkLst>
      </pc:sldChg>
      <pc:sldChg chg="addSp delSp modSp add mod modShow modNotes modNotesTx">
        <pc:chgData name="Froduald Kabanza" userId="edf393d0-642b-4b9e-8c75-f62133241689" providerId="ADAL" clId="{206678B6-93D1-4D31-A534-982380F3B39C}" dt="2022-03-16T22:35:48.406" v="15220" actId="729"/>
        <pc:sldMkLst>
          <pc:docMk/>
          <pc:sldMk cId="4107358723" sldId="699"/>
        </pc:sldMkLst>
        <pc:spChg chg="add 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4" creationId="{18130F5E-F89B-4142-A4EB-E0FE35FA2D05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5" creationId="{F4F25149-D434-48F0-8BCD-6328F2A70B8A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10" creationId="{AE8EB150-7855-449F-8F64-EDF05CA8A73B}"/>
          </ac:spMkLst>
        </pc:spChg>
        <pc:spChg chg="add 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26" creationId="{53BE5642-5FFF-4293-9BB8-B8EB5FF00751}"/>
          </ac:spMkLst>
        </pc:spChg>
        <pc:spChg chg="mod or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33" creationId="{8C4033CA-7573-4C05-9651-555F1474528B}"/>
          </ac:spMkLst>
        </pc:spChg>
        <pc:spChg chg="mod or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34" creationId="{D5D3146D-C87B-4F8C-AFB7-21CAE1B3554E}"/>
          </ac:spMkLst>
        </pc:spChg>
        <pc:spChg chg="add mod">
          <ac:chgData name="Froduald Kabanza" userId="edf393d0-642b-4b9e-8c75-f62133241689" providerId="ADAL" clId="{206678B6-93D1-4D31-A534-982380F3B39C}" dt="2022-03-10T12:01:39.797" v="2169"/>
          <ac:spMkLst>
            <pc:docMk/>
            <pc:sldMk cId="4107358723" sldId="699"/>
            <ac:spMk id="37" creationId="{C767006E-4D0A-4A21-8183-30B30E640784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54" creationId="{ED499DD2-612C-4340-AFAB-7737AAD6E3B0}"/>
          </ac:spMkLst>
        </pc:spChg>
        <pc:spChg chg="del">
          <ac:chgData name="Froduald Kabanza" userId="edf393d0-642b-4b9e-8c75-f62133241689" providerId="ADAL" clId="{206678B6-93D1-4D31-A534-982380F3B39C}" dt="2022-03-10T00:33:24.644" v="624" actId="478"/>
          <ac:spMkLst>
            <pc:docMk/>
            <pc:sldMk cId="4107358723" sldId="699"/>
            <ac:spMk id="59" creationId="{FC3F30DC-E3AE-4069-994E-A65D3F1DCFF7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60" creationId="{7DDBF56E-CD55-4B58-BE52-0F170E982182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64" creationId="{497B91E7-335E-4BC7-B498-9B05D24293A5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65" creationId="{DC06D0B9-D8E3-41A0-923E-B0B7B138A1B1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84" creationId="{1E88E761-5C80-416E-8D74-F8A0F8FE6DC0}"/>
          </ac:spMkLst>
        </pc:spChg>
        <pc:spChg chg="mod">
          <ac:chgData name="Froduald Kabanza" userId="edf393d0-642b-4b9e-8c75-f62133241689" providerId="ADAL" clId="{206678B6-93D1-4D31-A534-982380F3B39C}" dt="2022-03-10T12:01:53.400" v="2209" actId="20577"/>
          <ac:spMkLst>
            <pc:docMk/>
            <pc:sldMk cId="4107358723" sldId="699"/>
            <ac:spMk id="26625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00:51:03.226" v="712" actId="164"/>
          <ac:grpSpMkLst>
            <pc:docMk/>
            <pc:sldMk cId="4107358723" sldId="699"/>
            <ac:grpSpMk id="16" creationId="{7CDE7591-F5EE-435A-8275-1876021D2DE6}"/>
          </ac:grpSpMkLst>
        </pc:grpChg>
        <pc:graphicFrameChg chg="mod">
          <ac:chgData name="Froduald Kabanza" userId="edf393d0-642b-4b9e-8c75-f62133241689" providerId="ADAL" clId="{206678B6-93D1-4D31-A534-982380F3B39C}" dt="2022-03-10T00:51:03.226" v="712" actId="164"/>
          <ac:graphicFrameMkLst>
            <pc:docMk/>
            <pc:sldMk cId="4107358723" sldId="699"/>
            <ac:graphicFrameMk id="31" creationId="{C538E383-9F83-4D77-BA4B-B9CBCB7ABA25}"/>
          </ac:graphicFrameMkLst>
        </pc:graphicFrameChg>
        <pc:graphicFrameChg chg="del mod">
          <ac:chgData name="Froduald Kabanza" userId="edf393d0-642b-4b9e-8c75-f62133241689" providerId="ADAL" clId="{206678B6-93D1-4D31-A534-982380F3B39C}" dt="2022-03-10T12:01:35.885" v="2168" actId="478"/>
          <ac:graphicFrameMkLst>
            <pc:docMk/>
            <pc:sldMk cId="4107358723" sldId="699"/>
            <ac:graphicFrameMk id="88" creationId="{7E650678-7220-44FF-B8CC-77B85ACA1D1F}"/>
          </ac:graphicFrameMkLst>
        </pc:graphicFrameChg>
        <pc:picChg chg="add del mod">
          <ac:chgData name="Froduald Kabanza" userId="edf393d0-642b-4b9e-8c75-f62133241689" providerId="ADAL" clId="{206678B6-93D1-4D31-A534-982380F3B39C}" dt="2022-03-10T00:42:41.284" v="647" actId="478"/>
          <ac:picMkLst>
            <pc:docMk/>
            <pc:sldMk cId="4107358723" sldId="699"/>
            <ac:picMk id="3" creationId="{ACC58604-642F-42D5-90DF-362C1BC33864}"/>
          </ac:picMkLst>
        </pc:picChg>
        <pc:picChg chg="add mod">
          <ac:chgData name="Froduald Kabanza" userId="edf393d0-642b-4b9e-8c75-f62133241689" providerId="ADAL" clId="{206678B6-93D1-4D31-A534-982380F3B39C}" dt="2022-03-10T00:51:03.226" v="712" actId="164"/>
          <ac:picMkLst>
            <pc:docMk/>
            <pc:sldMk cId="4107358723" sldId="699"/>
            <ac:picMk id="25" creationId="{DF51924D-E17F-4598-A480-687D095C01F8}"/>
          </ac:picMkLst>
        </pc:picChg>
        <pc:picChg chg="mod ord">
          <ac:chgData name="Froduald Kabanza" userId="edf393d0-642b-4b9e-8c75-f62133241689" providerId="ADAL" clId="{206678B6-93D1-4D31-A534-982380F3B39C}" dt="2022-03-10T00:51:03.226" v="712" actId="164"/>
          <ac:picMkLst>
            <pc:docMk/>
            <pc:sldMk cId="4107358723" sldId="699"/>
            <ac:picMk id="32" creationId="{C0574A25-73F4-4638-BB77-05D266B61EC0}"/>
          </ac:picMkLst>
        </pc:picChg>
        <pc:picChg chg="add del">
          <ac:chgData name="Froduald Kabanza" userId="edf393d0-642b-4b9e-8c75-f62133241689" providerId="ADAL" clId="{206678B6-93D1-4D31-A534-982380F3B39C}" dt="2022-03-10T00:37:57.920" v="626" actId="478"/>
          <ac:picMkLst>
            <pc:docMk/>
            <pc:sldMk cId="4107358723" sldId="699"/>
            <ac:picMk id="27653" creationId="{2688428C-5B84-4EE0-96BA-DFBFC83B0192}"/>
          </ac:picMkLst>
        </pc:picChg>
        <pc:cxnChg chg="mod">
          <ac:chgData name="Froduald Kabanza" userId="edf393d0-642b-4b9e-8c75-f62133241689" providerId="ADAL" clId="{206678B6-93D1-4D31-A534-982380F3B39C}" dt="2022-03-10T00:51:03.226" v="712" actId="164"/>
          <ac:cxnSpMkLst>
            <pc:docMk/>
            <pc:sldMk cId="4107358723" sldId="699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206678B6-93D1-4D31-A534-982380F3B39C}" dt="2022-03-10T00:51:03.226" v="712" actId="164"/>
          <ac:cxnSpMkLst>
            <pc:docMk/>
            <pc:sldMk cId="4107358723" sldId="699"/>
            <ac:cxnSpMk id="47" creationId="{7D56D6DB-6F81-47D2-82C4-F7ABBD897454}"/>
          </ac:cxnSpMkLst>
        </pc:cxnChg>
        <pc:cxnChg chg="mod">
          <ac:chgData name="Froduald Kabanza" userId="edf393d0-642b-4b9e-8c75-f62133241689" providerId="ADAL" clId="{206678B6-93D1-4D31-A534-982380F3B39C}" dt="2022-03-10T00:51:03.226" v="712" actId="164"/>
          <ac:cxnSpMkLst>
            <pc:docMk/>
            <pc:sldMk cId="4107358723" sldId="699"/>
            <ac:cxnSpMk id="67" creationId="{7FF4568F-96FD-4B73-AA5C-0EDA8F9FBB66}"/>
          </ac:cxnSpMkLst>
        </pc:cxnChg>
      </pc:sldChg>
      <pc:sldChg chg="new del">
        <pc:chgData name="Froduald Kabanza" userId="edf393d0-642b-4b9e-8c75-f62133241689" providerId="ADAL" clId="{206678B6-93D1-4D31-A534-982380F3B39C}" dt="2022-03-10T01:06:07.366" v="778" actId="680"/>
        <pc:sldMkLst>
          <pc:docMk/>
          <pc:sldMk cId="62167694" sldId="700"/>
        </pc:sldMkLst>
      </pc:sldChg>
      <pc:sldChg chg="new del">
        <pc:chgData name="Froduald Kabanza" userId="edf393d0-642b-4b9e-8c75-f62133241689" providerId="ADAL" clId="{206678B6-93D1-4D31-A534-982380F3B39C}" dt="2022-03-10T01:12:59.012" v="806" actId="680"/>
        <pc:sldMkLst>
          <pc:docMk/>
          <pc:sldMk cId="921060421" sldId="70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007841346" sldId="700"/>
        </pc:sldMkLst>
      </pc:sldChg>
      <pc:sldChg chg="addSp delSp modSp new del mod">
        <pc:chgData name="Froduald Kabanza" userId="edf393d0-642b-4b9e-8c75-f62133241689" providerId="ADAL" clId="{206678B6-93D1-4D31-A534-982380F3B39C}" dt="2022-03-10T01:48:44.585" v="1328" actId="2696"/>
        <pc:sldMkLst>
          <pc:docMk/>
          <pc:sldMk cId="2198508928" sldId="700"/>
        </pc:sldMkLst>
        <pc:spChg chg="del">
          <ac:chgData name="Froduald Kabanza" userId="edf393d0-642b-4b9e-8c75-f62133241689" providerId="ADAL" clId="{206678B6-93D1-4D31-A534-982380F3B39C}" dt="2022-03-10T01:40:21.041" v="1252" actId="478"/>
          <ac:spMkLst>
            <pc:docMk/>
            <pc:sldMk cId="2198508928" sldId="700"/>
            <ac:spMk id="3" creationId="{FD82C5B1-AF45-44BA-9F06-8E18EF478693}"/>
          </ac:spMkLst>
        </pc:spChg>
        <pc:spChg chg="add mod">
          <ac:chgData name="Froduald Kabanza" userId="edf393d0-642b-4b9e-8c75-f62133241689" providerId="ADAL" clId="{206678B6-93D1-4D31-A534-982380F3B39C}" dt="2022-03-10T01:41:55.685" v="1263" actId="164"/>
          <ac:spMkLst>
            <pc:docMk/>
            <pc:sldMk cId="2198508928" sldId="700"/>
            <ac:spMk id="7" creationId="{A1D461A2-0970-4546-8A01-3A8D5E2C0E8E}"/>
          </ac:spMkLst>
        </pc:spChg>
        <pc:spChg chg="add mod">
          <ac:chgData name="Froduald Kabanza" userId="edf393d0-642b-4b9e-8c75-f62133241689" providerId="ADAL" clId="{206678B6-93D1-4D31-A534-982380F3B39C}" dt="2022-03-10T01:41:55.685" v="1263" actId="164"/>
          <ac:spMkLst>
            <pc:docMk/>
            <pc:sldMk cId="2198508928" sldId="700"/>
            <ac:spMk id="8" creationId="{6FA6EBDD-6C82-40DE-8D61-005EAFA192A8}"/>
          </ac:spMkLst>
        </pc:spChg>
        <pc:spChg chg="add mod">
          <ac:chgData name="Froduald Kabanza" userId="edf393d0-642b-4b9e-8c75-f62133241689" providerId="ADAL" clId="{206678B6-93D1-4D31-A534-982380F3B39C}" dt="2022-03-10T01:41:55.685" v="1263" actId="164"/>
          <ac:spMkLst>
            <pc:docMk/>
            <pc:sldMk cId="2198508928" sldId="700"/>
            <ac:spMk id="9" creationId="{3F101E05-5832-4340-8D67-0B316054BC7C}"/>
          </ac:spMkLst>
        </pc:spChg>
        <pc:spChg chg="add mod">
          <ac:chgData name="Froduald Kabanza" userId="edf393d0-642b-4b9e-8c75-f62133241689" providerId="ADAL" clId="{206678B6-93D1-4D31-A534-982380F3B39C}" dt="2022-03-10T01:41:55.685" v="1263" actId="164"/>
          <ac:spMkLst>
            <pc:docMk/>
            <pc:sldMk cId="2198508928" sldId="700"/>
            <ac:spMk id="10" creationId="{52114A9A-3B96-45DC-AF13-211952D23A14}"/>
          </ac:spMkLst>
        </pc:spChg>
        <pc:grpChg chg="add mod">
          <ac:chgData name="Froduald Kabanza" userId="edf393d0-642b-4b9e-8c75-f62133241689" providerId="ADAL" clId="{206678B6-93D1-4D31-A534-982380F3B39C}" dt="2022-03-10T01:41:55.685" v="1263" actId="164"/>
          <ac:grpSpMkLst>
            <pc:docMk/>
            <pc:sldMk cId="2198508928" sldId="700"/>
            <ac:grpSpMk id="11" creationId="{E6BFB4B6-E1FE-45AE-A0A7-20FEE7FF98D7}"/>
          </ac:grpSpMkLst>
        </pc:grpChg>
      </pc:sldChg>
      <pc:sldChg chg="addSp delSp modSp new del mod">
        <pc:chgData name="Froduald Kabanza" userId="edf393d0-642b-4b9e-8c75-f62133241689" providerId="ADAL" clId="{206678B6-93D1-4D31-A534-982380F3B39C}" dt="2022-03-10T00:45:18.700" v="666" actId="2696"/>
        <pc:sldMkLst>
          <pc:docMk/>
          <pc:sldMk cId="2677430451" sldId="700"/>
        </pc:sldMkLst>
        <pc:spChg chg="del">
          <ac:chgData name="Froduald Kabanza" userId="edf393d0-642b-4b9e-8c75-f62133241689" providerId="ADAL" clId="{206678B6-93D1-4D31-A534-982380F3B39C}" dt="2022-03-10T00:41:14.387" v="635" actId="478"/>
          <ac:spMkLst>
            <pc:docMk/>
            <pc:sldMk cId="2677430451" sldId="700"/>
            <ac:spMk id="2" creationId="{A87925DB-CFDD-4A85-BE76-2F5B06B526FE}"/>
          </ac:spMkLst>
        </pc:spChg>
        <pc:spChg chg="del">
          <ac:chgData name="Froduald Kabanza" userId="edf393d0-642b-4b9e-8c75-f62133241689" providerId="ADAL" clId="{206678B6-93D1-4D31-A534-982380F3B39C}" dt="2022-03-10T00:41:12.466" v="634" actId="478"/>
          <ac:spMkLst>
            <pc:docMk/>
            <pc:sldMk cId="2677430451" sldId="700"/>
            <ac:spMk id="3" creationId="{6E429616-4BC6-4436-88F5-65BA09C384A4}"/>
          </ac:spMkLst>
        </pc:spChg>
        <pc:picChg chg="add mod modCrop">
          <ac:chgData name="Froduald Kabanza" userId="edf393d0-642b-4b9e-8c75-f62133241689" providerId="ADAL" clId="{206678B6-93D1-4D31-A534-982380F3B39C}" dt="2022-03-10T00:42:32.735" v="646" actId="732"/>
          <ac:picMkLst>
            <pc:docMk/>
            <pc:sldMk cId="2677430451" sldId="700"/>
            <ac:picMk id="7" creationId="{9CF03D42-DF18-456F-A695-C2A562A4F6F0}"/>
          </ac:picMkLst>
        </pc:picChg>
      </pc:sldChg>
      <pc:sldChg chg="add del">
        <pc:chgData name="Froduald Kabanza" userId="edf393d0-642b-4b9e-8c75-f62133241689" providerId="ADAL" clId="{206678B6-93D1-4D31-A534-982380F3B39C}" dt="2022-03-10T12:20:33.463" v="2574" actId="2696"/>
        <pc:sldMkLst>
          <pc:docMk/>
          <pc:sldMk cId="3660462453" sldId="70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583006959" sldId="701"/>
        </pc:sldMkLst>
      </pc:sldChg>
      <pc:sldChg chg="addSp delSp modSp add mod delAnim modAnim modShow">
        <pc:chgData name="Froduald Kabanza" userId="edf393d0-642b-4b9e-8c75-f62133241689" providerId="ADAL" clId="{206678B6-93D1-4D31-A534-982380F3B39C}" dt="2022-03-16T22:39:48.436" v="15230" actId="1076"/>
        <pc:sldMkLst>
          <pc:docMk/>
          <pc:sldMk cId="2559512675" sldId="701"/>
        </pc:sldMkLst>
        <pc:spChg chg="mod">
          <ac:chgData name="Froduald Kabanza" userId="edf393d0-642b-4b9e-8c75-f62133241689" providerId="ADAL" clId="{206678B6-93D1-4D31-A534-982380F3B39C}" dt="2022-03-10T12:54:31.967" v="3066" actId="207"/>
          <ac:spMkLst>
            <pc:docMk/>
            <pc:sldMk cId="2559512675" sldId="701"/>
            <ac:spMk id="14" creationId="{EE1A33EC-CE6F-4755-962B-769CCD4EDE51}"/>
          </ac:spMkLst>
        </pc:spChg>
        <pc:grpChg chg="del">
          <ac:chgData name="Froduald Kabanza" userId="edf393d0-642b-4b9e-8c75-f62133241689" providerId="ADAL" clId="{206678B6-93D1-4D31-A534-982380F3B39C}" dt="2022-03-10T01:58:36.772" v="1358" actId="478"/>
          <ac:grpSpMkLst>
            <pc:docMk/>
            <pc:sldMk cId="2559512675" sldId="701"/>
            <ac:grpSpMk id="5" creationId="{00000000-0000-0000-0000-000000000000}"/>
          </ac:grpSpMkLst>
        </pc:grpChg>
        <pc:grpChg chg="add mod">
          <ac:chgData name="Froduald Kabanza" userId="edf393d0-642b-4b9e-8c75-f62133241689" providerId="ADAL" clId="{206678B6-93D1-4D31-A534-982380F3B39C}" dt="2022-03-16T22:39:48.436" v="15230" actId="1076"/>
          <ac:grpSpMkLst>
            <pc:docMk/>
            <pc:sldMk cId="2559512675" sldId="701"/>
            <ac:grpSpMk id="12" creationId="{DB3905F6-B418-4B35-B43F-75C201C106A6}"/>
          </ac:grpSpMkLst>
        </pc:grpChg>
        <pc:picChg chg="add mod">
          <ac:chgData name="Froduald Kabanza" userId="edf393d0-642b-4b9e-8c75-f62133241689" providerId="ADAL" clId="{206678B6-93D1-4D31-A534-982380F3B39C}" dt="2022-03-16T22:39:45.324" v="15229" actId="1076"/>
          <ac:picMkLst>
            <pc:docMk/>
            <pc:sldMk cId="2559512675" sldId="701"/>
            <ac:picMk id="6" creationId="{6F16ACEE-FADA-4F71-BC30-8777355DA087}"/>
          </ac:picMkLst>
        </pc:picChg>
        <pc:picChg chg="del">
          <ac:chgData name="Froduald Kabanza" userId="edf393d0-642b-4b9e-8c75-f62133241689" providerId="ADAL" clId="{206678B6-93D1-4D31-A534-982380F3B39C}" dt="2022-03-10T01:58:34.309" v="1357" actId="478"/>
          <ac:picMkLst>
            <pc:docMk/>
            <pc:sldMk cId="2559512675" sldId="701"/>
            <ac:picMk id="60421" creationId="{00000000-0000-0000-0000-000000000000}"/>
          </ac:picMkLst>
        </pc:picChg>
        <pc:cxnChg chg="mod">
          <ac:chgData name="Froduald Kabanza" userId="edf393d0-642b-4b9e-8c75-f62133241689" providerId="ADAL" clId="{206678B6-93D1-4D31-A534-982380F3B39C}" dt="2022-03-10T12:54:15.957" v="3062"/>
          <ac:cxnSpMkLst>
            <pc:docMk/>
            <pc:sldMk cId="2559512675" sldId="701"/>
            <ac:cxnSpMk id="13" creationId="{43471735-E295-400B-889A-91A02FBF8F6E}"/>
          </ac:cxnSpMkLst>
        </pc:cxnChg>
      </pc:sldChg>
      <pc:sldChg chg="addSp delSp modSp add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2001098730" sldId="702"/>
        </pc:sldMkLst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5" creationId="{F4F25149-D434-48F0-8BCD-6328F2A70B8A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10" creationId="{AE8EB150-7855-449F-8F64-EDF05CA8A73B}"/>
          </ac:spMkLst>
        </pc:spChg>
        <pc:spChg chg="add del mod">
          <ac:chgData name="Froduald Kabanza" userId="edf393d0-642b-4b9e-8c75-f62133241689" providerId="ADAL" clId="{206678B6-93D1-4D31-A534-982380F3B39C}" dt="2022-03-10T11:45:49.216" v="1460" actId="478"/>
          <ac:spMkLst>
            <pc:docMk/>
            <pc:sldMk cId="2001098730" sldId="702"/>
            <ac:spMk id="23" creationId="{5B3087F8-2D1A-4973-89AB-70141EFACF4D}"/>
          </ac:spMkLst>
        </pc:spChg>
        <pc:spChg chg="add mod">
          <ac:chgData name="Froduald Kabanza" userId="edf393d0-642b-4b9e-8c75-f62133241689" providerId="ADAL" clId="{206678B6-93D1-4D31-A534-982380F3B39C}" dt="2022-03-10T11:55:16.237" v="1735" actId="114"/>
          <ac:spMkLst>
            <pc:docMk/>
            <pc:sldMk cId="2001098730" sldId="702"/>
            <ac:spMk id="24" creationId="{1C79B42A-93D2-43FF-9166-DDC77FD9724E}"/>
          </ac:spMkLst>
        </pc:spChg>
        <pc:spChg chg="add mod">
          <ac:chgData name="Froduald Kabanza" userId="edf393d0-642b-4b9e-8c75-f62133241689" providerId="ADAL" clId="{206678B6-93D1-4D31-A534-982380F3B39C}" dt="2022-03-10T12:06:15.460" v="2339" actId="207"/>
          <ac:spMkLst>
            <pc:docMk/>
            <pc:sldMk cId="2001098730" sldId="702"/>
            <ac:spMk id="26" creationId="{2DAD1E48-5E06-4023-ADA7-2328A7897029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33" creationId="{8C4033CA-7573-4C05-9651-555F1474528B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34" creationId="{D5D3146D-C87B-4F8C-AFB7-21CAE1B3554E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54" creationId="{ED499DD2-612C-4340-AFAB-7737AAD6E3B0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59" creationId="{FC3F30DC-E3AE-4069-994E-A65D3F1DCFF7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60" creationId="{7DDBF56E-CD55-4B58-BE52-0F170E982182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64" creationId="{497B91E7-335E-4BC7-B498-9B05D24293A5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65" creationId="{DC06D0B9-D8E3-41A0-923E-B0B7B138A1B1}"/>
          </ac:spMkLst>
        </pc:spChg>
        <pc:spChg chg="mod">
          <ac:chgData name="Froduald Kabanza" userId="edf393d0-642b-4b9e-8c75-f62133241689" providerId="ADAL" clId="{206678B6-93D1-4D31-A534-982380F3B39C}" dt="2022-03-10T12:06:06.453" v="2337" actId="255"/>
          <ac:spMkLst>
            <pc:docMk/>
            <pc:sldMk cId="2001098730" sldId="702"/>
            <ac:spMk id="84" creationId="{1E88E761-5C80-416E-8D74-F8A0F8FE6DC0}"/>
          </ac:spMkLst>
        </pc:spChg>
        <pc:spChg chg="mod">
          <ac:chgData name="Froduald Kabanza" userId="edf393d0-642b-4b9e-8c75-f62133241689" providerId="ADAL" clId="{206678B6-93D1-4D31-A534-982380F3B39C}" dt="2022-03-10T11:44:19.114" v="1429" actId="20577"/>
          <ac:spMkLst>
            <pc:docMk/>
            <pc:sldMk cId="2001098730" sldId="702"/>
            <ac:spMk id="26625" creationId="{00000000-0000-0000-0000-000000000000}"/>
          </ac:spMkLst>
        </pc:spChg>
        <pc:graphicFrameChg chg="add del mod">
          <ac:chgData name="Froduald Kabanza" userId="edf393d0-642b-4b9e-8c75-f62133241689" providerId="ADAL" clId="{206678B6-93D1-4D31-A534-982380F3B39C}" dt="2022-03-10T11:44:58.486" v="1430" actId="478"/>
          <ac:graphicFrameMkLst>
            <pc:docMk/>
            <pc:sldMk cId="2001098730" sldId="702"/>
            <ac:graphicFrameMk id="22" creationId="{A282708D-D343-4A26-BBDC-A8609D96DB61}"/>
          </ac:graphicFrameMkLst>
        </pc:graphicFrameChg>
        <pc:graphicFrameChg chg="mod">
          <ac:chgData name="Froduald Kabanza" userId="edf393d0-642b-4b9e-8c75-f62133241689" providerId="ADAL" clId="{206678B6-93D1-4D31-A534-982380F3B39C}" dt="2022-03-10T11:47:59.730" v="1573" actId="1076"/>
          <ac:graphicFrameMkLst>
            <pc:docMk/>
            <pc:sldMk cId="2001098730" sldId="702"/>
            <ac:graphicFrameMk id="31" creationId="{C538E383-9F83-4D77-BA4B-B9CBCB7ABA25}"/>
          </ac:graphicFrameMkLst>
        </pc:graphicFrameChg>
        <pc:graphicFrameChg chg="del">
          <ac:chgData name="Froduald Kabanza" userId="edf393d0-642b-4b9e-8c75-f62133241689" providerId="ADAL" clId="{206678B6-93D1-4D31-A534-982380F3B39C}" dt="2022-03-10T11:43:30.606" v="1407" actId="478"/>
          <ac:graphicFrameMkLst>
            <pc:docMk/>
            <pc:sldMk cId="2001098730" sldId="702"/>
            <ac:graphicFrameMk id="88" creationId="{7E650678-7220-44FF-B8CC-77B85ACA1D1F}"/>
          </ac:graphicFrameMkLst>
        </pc:graphicFrameChg>
        <pc:picChg chg="mod">
          <ac:chgData name="Froduald Kabanza" userId="edf393d0-642b-4b9e-8c75-f62133241689" providerId="ADAL" clId="{206678B6-93D1-4D31-A534-982380F3B39C}" dt="2022-03-10T11:47:59.730" v="1573" actId="1076"/>
          <ac:picMkLst>
            <pc:docMk/>
            <pc:sldMk cId="2001098730" sldId="702"/>
            <ac:picMk id="32" creationId="{C0574A25-73F4-4638-BB77-05D266B61EC0}"/>
          </ac:picMkLst>
        </pc:picChg>
        <pc:cxnChg chg="mod">
          <ac:chgData name="Froduald Kabanza" userId="edf393d0-642b-4b9e-8c75-f62133241689" providerId="ADAL" clId="{206678B6-93D1-4D31-A534-982380F3B39C}" dt="2022-03-10T11:47:59.730" v="1573" actId="1076"/>
          <ac:cxnSpMkLst>
            <pc:docMk/>
            <pc:sldMk cId="2001098730" sldId="702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206678B6-93D1-4D31-A534-982380F3B39C}" dt="2022-03-10T11:47:59.730" v="1573" actId="1076"/>
          <ac:cxnSpMkLst>
            <pc:docMk/>
            <pc:sldMk cId="2001098730" sldId="702"/>
            <ac:cxnSpMk id="47" creationId="{7D56D6DB-6F81-47D2-82C4-F7ABBD897454}"/>
          </ac:cxnSpMkLst>
        </pc:cxnChg>
        <pc:cxnChg chg="mod">
          <ac:chgData name="Froduald Kabanza" userId="edf393d0-642b-4b9e-8c75-f62133241689" providerId="ADAL" clId="{206678B6-93D1-4D31-A534-982380F3B39C}" dt="2022-03-10T11:47:59.730" v="1573" actId="1076"/>
          <ac:cxnSpMkLst>
            <pc:docMk/>
            <pc:sldMk cId="2001098730" sldId="702"/>
            <ac:cxnSpMk id="67" creationId="{7FF4568F-96FD-4B73-AA5C-0EDA8F9FBB66}"/>
          </ac:cxnSpMkLst>
        </pc:cxn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2228572429" sldId="702"/>
        </pc:sldMkLst>
      </pc:sldChg>
      <pc:sldChg chg="addSp delSp modSp add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726443381" sldId="703"/>
        </pc:sldMkLst>
        <pc:spChg chg="add mod">
          <ac:chgData name="Froduald Kabanza" userId="edf393d0-642b-4b9e-8c75-f62133241689" providerId="ADAL" clId="{206678B6-93D1-4D31-A534-982380F3B39C}" dt="2022-03-10T11:58:11.955" v="1917" actId="20577"/>
          <ac:spMkLst>
            <pc:docMk/>
            <pc:sldMk cId="726443381" sldId="703"/>
            <ac:spMk id="22" creationId="{B41FB1E3-7545-40F0-9E57-8E16784BAAA1}"/>
          </ac:spMkLst>
        </pc:spChg>
        <pc:spChg chg="mod">
          <ac:chgData name="Froduald Kabanza" userId="edf393d0-642b-4b9e-8c75-f62133241689" providerId="ADAL" clId="{206678B6-93D1-4D31-A534-982380F3B39C}" dt="2022-03-10T11:55:41.552" v="1766" actId="20577"/>
          <ac:spMkLst>
            <pc:docMk/>
            <pc:sldMk cId="726443381" sldId="703"/>
            <ac:spMk id="26625" creationId="{00000000-0000-0000-0000-000000000000}"/>
          </ac:spMkLst>
        </pc:spChg>
        <pc:graphicFrameChg chg="del">
          <ac:chgData name="Froduald Kabanza" userId="edf393d0-642b-4b9e-8c75-f62133241689" providerId="ADAL" clId="{206678B6-93D1-4D31-A534-982380F3B39C}" dt="2022-03-10T11:55:51.105" v="1767" actId="478"/>
          <ac:graphicFrameMkLst>
            <pc:docMk/>
            <pc:sldMk cId="726443381" sldId="703"/>
            <ac:graphicFrameMk id="88" creationId="{7E650678-7220-44FF-B8CC-77B85ACA1D1F}"/>
          </ac:graphicFrameMkLst>
        </pc:graphicFrame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180608846" sldId="703"/>
        </pc:sldMkLst>
      </pc:sldChg>
      <pc:sldChg chg="modSp add mod modShow">
        <pc:chgData name="Froduald Kabanza" userId="edf393d0-642b-4b9e-8c75-f62133241689" providerId="ADAL" clId="{206678B6-93D1-4D31-A534-982380F3B39C}" dt="2022-03-16T22:36:46.539" v="15221" actId="729"/>
        <pc:sldMkLst>
          <pc:docMk/>
          <pc:sldMk cId="219775525" sldId="704"/>
        </pc:sldMkLst>
        <pc:spChg chg="mod">
          <ac:chgData name="Froduald Kabanza" userId="edf393d0-642b-4b9e-8c75-f62133241689" providerId="ADAL" clId="{206678B6-93D1-4D31-A534-982380F3B39C}" dt="2022-03-10T12:02:31.015" v="2269" actId="14100"/>
          <ac:spMkLst>
            <pc:docMk/>
            <pc:sldMk cId="219775525" sldId="704"/>
            <ac:spMk id="22" creationId="{B41FB1E3-7545-40F0-9E57-8E16784BAAA1}"/>
          </ac:spMkLst>
        </pc:spChg>
        <pc:spChg chg="mod">
          <ac:chgData name="Froduald Kabanza" userId="edf393d0-642b-4b9e-8c75-f62133241689" providerId="ADAL" clId="{206678B6-93D1-4D31-A534-982380F3B39C}" dt="2022-03-10T12:01:29.833" v="2167" actId="20577"/>
          <ac:spMkLst>
            <pc:docMk/>
            <pc:sldMk cId="219775525" sldId="704"/>
            <ac:spMk id="26625" creationId="{00000000-0000-0000-0000-000000000000}"/>
          </ac:spMkLst>
        </pc:spChg>
      </pc:sldChg>
      <pc:sldChg chg="addSp modSp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2475294925" sldId="705"/>
        </pc:sldMkLst>
        <pc:picChg chg="add mod">
          <ac:chgData name="Froduald Kabanza" userId="edf393d0-642b-4b9e-8c75-f62133241689" providerId="ADAL" clId="{206678B6-93D1-4D31-A534-982380F3B39C}" dt="2022-03-10T22:26:23.809" v="3197" actId="14100"/>
          <ac:picMkLst>
            <pc:docMk/>
            <pc:sldMk cId="2475294925" sldId="705"/>
            <ac:picMk id="3" creationId="{24D00B49-7464-4487-B6CF-754C7F790EB9}"/>
          </ac:picMkLst>
        </pc:picChg>
        <pc:picChg chg="add mod">
          <ac:chgData name="Froduald Kabanza" userId="edf393d0-642b-4b9e-8c75-f62133241689" providerId="ADAL" clId="{206678B6-93D1-4D31-A534-982380F3B39C}" dt="2022-03-10T22:27:47.072" v="3200" actId="14100"/>
          <ac:picMkLst>
            <pc:docMk/>
            <pc:sldMk cId="2475294925" sldId="705"/>
            <ac:picMk id="5" creationId="{3F934788-C34A-4346-BE22-1F35C31FA702}"/>
          </ac:picMkLst>
        </pc:pic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2343593412" sldId="706"/>
        </pc:sldMkLst>
      </pc:sldChg>
      <pc:sldChg chg="addSp delSp 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2629610865" sldId="706"/>
        </pc:sldMkLst>
        <pc:spChg chg="add del mod">
          <ac:chgData name="Froduald Kabanza" userId="edf393d0-642b-4b9e-8c75-f62133241689" providerId="ADAL" clId="{206678B6-93D1-4D31-A534-982380F3B39C}" dt="2022-03-10T22:28:11.662" v="3203" actId="478"/>
          <ac:spMkLst>
            <pc:docMk/>
            <pc:sldMk cId="2629610865" sldId="706"/>
            <ac:spMk id="2" creationId="{2D5F4055-8DE5-4E68-981D-37A86853D4F4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16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17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19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1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2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3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5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7" creationId="{5337824E-3631-4AD8-B682-A8AF15032274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9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31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33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34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09.786" v="3202" actId="478"/>
          <ac:spMkLst>
            <pc:docMk/>
            <pc:sldMk cId="2629610865" sldId="706"/>
            <ac:spMk id="34818" creationId="{00000000-0000-0000-0000-000000000000}"/>
          </ac:spMkLst>
        </pc:spChg>
        <pc:graphicFrameChg chg="del">
          <ac:chgData name="Froduald Kabanza" userId="edf393d0-642b-4b9e-8c75-f62133241689" providerId="ADAL" clId="{206678B6-93D1-4D31-A534-982380F3B39C}" dt="2022-03-10T22:28:15.333" v="3204" actId="478"/>
          <ac:graphicFrameMkLst>
            <pc:docMk/>
            <pc:sldMk cId="2629610865" sldId="706"/>
            <ac:graphicFrameMk id="67590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22:28:15.333" v="3204" actId="478"/>
          <ac:graphicFrameMkLst>
            <pc:docMk/>
            <pc:sldMk cId="2629610865" sldId="706"/>
            <ac:graphicFrameMk id="67592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22:28:15.333" v="3204" actId="478"/>
          <ac:graphicFrameMkLst>
            <pc:docMk/>
            <pc:sldMk cId="2629610865" sldId="706"/>
            <ac:graphicFrameMk id="67594" creationId="{00000000-0000-0000-0000-000000000000}"/>
          </ac:graphicFrameMkLst>
        </pc:graphicFrameChg>
        <pc:picChg chg="add mod">
          <ac:chgData name="Froduald Kabanza" userId="edf393d0-642b-4b9e-8c75-f62133241689" providerId="ADAL" clId="{206678B6-93D1-4D31-A534-982380F3B39C}" dt="2022-03-10T22:28:21.275" v="3206" actId="1076"/>
          <ac:picMkLst>
            <pc:docMk/>
            <pc:sldMk cId="2629610865" sldId="706"/>
            <ac:picMk id="4" creationId="{CA792224-E72B-4A69-A04F-7591C99A09B3}"/>
          </ac:picMkLst>
        </pc:picChg>
        <pc:picChg chg="add mod ord">
          <ac:chgData name="Froduald Kabanza" userId="edf393d0-642b-4b9e-8c75-f62133241689" providerId="ADAL" clId="{206678B6-93D1-4D31-A534-982380F3B39C}" dt="2022-03-10T22:28:56.633" v="3214" actId="167"/>
          <ac:picMkLst>
            <pc:docMk/>
            <pc:sldMk cId="2629610865" sldId="706"/>
            <ac:picMk id="6" creationId="{A3CCB026-DA82-4546-ABE2-0269B80F376F}"/>
          </ac:picMkLst>
        </pc:picChg>
        <pc:cxnChg chg="del">
          <ac:chgData name="Froduald Kabanza" userId="edf393d0-642b-4b9e-8c75-f62133241689" providerId="ADAL" clId="{206678B6-93D1-4D31-A534-982380F3B39C}" dt="2022-03-10T22:28:15.333" v="3204" actId="478"/>
          <ac:cxnSpMkLst>
            <pc:docMk/>
            <pc:sldMk cId="2629610865" sldId="706"/>
            <ac:cxnSpMk id="24" creationId="{00000000-0000-0000-0000-000000000000}"/>
          </ac:cxnSpMkLst>
        </pc:cxnChg>
        <pc:cxnChg chg="del">
          <ac:chgData name="Froduald Kabanza" userId="edf393d0-642b-4b9e-8c75-f62133241689" providerId="ADAL" clId="{206678B6-93D1-4D31-A534-982380F3B39C}" dt="2022-03-10T22:28:15.333" v="3204" actId="478"/>
          <ac:cxnSpMkLst>
            <pc:docMk/>
            <pc:sldMk cId="2629610865" sldId="706"/>
            <ac:cxnSpMk id="26" creationId="{00000000-0000-0000-0000-000000000000}"/>
          </ac:cxnSpMkLst>
        </pc:cxnChg>
      </pc:sldChg>
      <pc:sldChg chg="addSp delSp modSp add mod modShow modNotesTx">
        <pc:chgData name="Froduald Kabanza" userId="edf393d0-642b-4b9e-8c75-f62133241689" providerId="ADAL" clId="{206678B6-93D1-4D31-A534-982380F3B39C}" dt="2022-03-11T15:15:16.623" v="4606" actId="729"/>
        <pc:sldMkLst>
          <pc:docMk/>
          <pc:sldMk cId="3042943427" sldId="707"/>
        </pc:sldMkLst>
        <pc:spChg chg="add mod">
          <ac:chgData name="Froduald Kabanza" userId="edf393d0-642b-4b9e-8c75-f62133241689" providerId="ADAL" clId="{206678B6-93D1-4D31-A534-982380F3B39C}" dt="2022-03-10T23:42:40.840" v="3856" actId="20577"/>
          <ac:spMkLst>
            <pc:docMk/>
            <pc:sldMk cId="3042943427" sldId="707"/>
            <ac:spMk id="10" creationId="{D87D5B5A-B262-4899-B773-3823DB03ADC1}"/>
          </ac:spMkLst>
        </pc:spChg>
        <pc:spChg chg="add mod">
          <ac:chgData name="Froduald Kabanza" userId="edf393d0-642b-4b9e-8c75-f62133241689" providerId="ADAL" clId="{206678B6-93D1-4D31-A534-982380F3B39C}" dt="2022-03-10T23:42:51.357" v="3860" actId="20577"/>
          <ac:spMkLst>
            <pc:docMk/>
            <pc:sldMk cId="3042943427" sldId="707"/>
            <ac:spMk id="15" creationId="{C0BD73C2-D475-46B3-A157-4A629008B737}"/>
          </ac:spMkLst>
        </pc:spChg>
        <pc:spChg chg="mod">
          <ac:chgData name="Froduald Kabanza" userId="edf393d0-642b-4b9e-8c75-f62133241689" providerId="ADAL" clId="{206678B6-93D1-4D31-A534-982380F3B39C}" dt="2022-03-10T23:43:34.331" v="3861" actId="114"/>
          <ac:spMkLst>
            <pc:docMk/>
            <pc:sldMk cId="3042943427" sldId="707"/>
            <ac:spMk id="67585" creationId="{00000000-0000-0000-0000-000000000000}"/>
          </ac:spMkLst>
        </pc:spChg>
        <pc:picChg chg="add del mod">
          <ac:chgData name="Froduald Kabanza" userId="edf393d0-642b-4b9e-8c75-f62133241689" providerId="ADAL" clId="{206678B6-93D1-4D31-A534-982380F3B39C}" dt="2022-03-10T22:30:43.042" v="3264" actId="478"/>
          <ac:picMkLst>
            <pc:docMk/>
            <pc:sldMk cId="3042943427" sldId="707"/>
            <ac:picMk id="3" creationId="{61C716A2-7CDB-4029-A494-9CECD0E58467}"/>
          </ac:picMkLst>
        </pc:picChg>
        <pc:picChg chg="mod ord">
          <ac:chgData name="Froduald Kabanza" userId="edf393d0-642b-4b9e-8c75-f62133241689" providerId="ADAL" clId="{206678B6-93D1-4D31-A534-982380F3B39C}" dt="2022-03-10T23:41:28.733" v="3751" actId="166"/>
          <ac:picMkLst>
            <pc:docMk/>
            <pc:sldMk cId="3042943427" sldId="707"/>
            <ac:picMk id="4" creationId="{CA792224-E72B-4A69-A04F-7591C99A09B3}"/>
          </ac:picMkLst>
        </pc:picChg>
        <pc:picChg chg="del">
          <ac:chgData name="Froduald Kabanza" userId="edf393d0-642b-4b9e-8c75-f62133241689" providerId="ADAL" clId="{206678B6-93D1-4D31-A534-982380F3B39C}" dt="2022-03-10T22:29:37.305" v="3254" actId="478"/>
          <ac:picMkLst>
            <pc:docMk/>
            <pc:sldMk cId="3042943427" sldId="707"/>
            <ac:picMk id="6" creationId="{A3CCB026-DA82-4546-ABE2-0269B80F376F}"/>
          </ac:picMkLst>
        </pc:picChg>
        <pc:picChg chg="add mod">
          <ac:chgData name="Froduald Kabanza" userId="edf393d0-642b-4b9e-8c75-f62133241689" providerId="ADAL" clId="{206678B6-93D1-4D31-A534-982380F3B39C}" dt="2022-03-10T23:42:31.520" v="3851" actId="1076"/>
          <ac:picMkLst>
            <pc:docMk/>
            <pc:sldMk cId="3042943427" sldId="707"/>
            <ac:picMk id="7" creationId="{8F8CAC56-DD75-4BBB-BA0A-6DA47D8D448E}"/>
          </ac:picMkLst>
        </pc:picChg>
        <pc:picChg chg="add mod">
          <ac:chgData name="Froduald Kabanza" userId="edf393d0-642b-4b9e-8c75-f62133241689" providerId="ADAL" clId="{206678B6-93D1-4D31-A534-982380F3B39C}" dt="2022-03-10T23:42:33.117" v="3852" actId="1076"/>
          <ac:picMkLst>
            <pc:docMk/>
            <pc:sldMk cId="3042943427" sldId="707"/>
            <ac:picMk id="9" creationId="{B9A70CF5-3C27-4543-89BB-05F0EBE6938A}"/>
          </ac:picMkLst>
        </pc:pic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980560850" sldId="707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08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09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1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531381313" sldId="710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11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773206096" sldId="711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12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456981551" sldId="712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3117767558" sldId="713"/>
        </pc:sldMkLst>
      </pc:sldChg>
      <pc:sldChg chg="add">
        <pc:chgData name="Froduald Kabanza" userId="edf393d0-642b-4b9e-8c75-f62133241689" providerId="ADAL" clId="{206678B6-93D1-4D31-A534-982380F3B39C}" dt="2022-03-11T11:53:54.992" v="3872"/>
        <pc:sldMkLst>
          <pc:docMk/>
          <pc:sldMk cId="0" sldId="714"/>
        </pc:sldMkLst>
      </pc:sldChg>
      <pc:sldChg chg="addSp delSp modSp add mod delAnim modAnim modShow">
        <pc:chgData name="Froduald Kabanza" userId="edf393d0-642b-4b9e-8c75-f62133241689" providerId="ADAL" clId="{206678B6-93D1-4D31-A534-982380F3B39C}" dt="2022-03-16T22:40:20.364" v="15231" actId="729"/>
        <pc:sldMkLst>
          <pc:docMk/>
          <pc:sldMk cId="3144514788" sldId="715"/>
        </pc:sldMkLst>
        <pc:spChg chg="add mod">
          <ac:chgData name="Froduald Kabanza" userId="edf393d0-642b-4b9e-8c75-f62133241689" providerId="ADAL" clId="{206678B6-93D1-4D31-A534-982380F3B39C}" dt="2022-03-11T12:02:27.385" v="3918" actId="1076"/>
          <ac:spMkLst>
            <pc:docMk/>
            <pc:sldMk cId="3144514788" sldId="715"/>
            <ac:spMk id="16" creationId="{5728317E-2B82-43A8-B934-64C159C2391A}"/>
          </ac:spMkLst>
        </pc:spChg>
        <pc:spChg chg="add mod">
          <ac:chgData name="Froduald Kabanza" userId="edf393d0-642b-4b9e-8c75-f62133241689" providerId="ADAL" clId="{206678B6-93D1-4D31-A534-982380F3B39C}" dt="2022-03-11T12:12:29.317" v="4047" actId="313"/>
          <ac:spMkLst>
            <pc:docMk/>
            <pc:sldMk cId="3144514788" sldId="715"/>
            <ac:spMk id="18" creationId="{7D436925-8B4A-4BB6-99C3-ADD922C48033}"/>
          </ac:spMkLst>
        </pc:spChg>
        <pc:spChg chg="add mod">
          <ac:chgData name="Froduald Kabanza" userId="edf393d0-642b-4b9e-8c75-f62133241689" providerId="ADAL" clId="{206678B6-93D1-4D31-A534-982380F3B39C}" dt="2022-03-11T12:02:16.556" v="3916" actId="1076"/>
          <ac:spMkLst>
            <pc:docMk/>
            <pc:sldMk cId="3144514788" sldId="715"/>
            <ac:spMk id="19" creationId="{D1FF3C02-B8B7-470D-93AE-9597F964087C}"/>
          </ac:spMkLst>
        </pc:spChg>
        <pc:spChg chg="del mod">
          <ac:chgData name="Froduald Kabanza" userId="edf393d0-642b-4b9e-8c75-f62133241689" providerId="ADAL" clId="{206678B6-93D1-4D31-A534-982380F3B39C}" dt="2022-03-11T12:00:18.286" v="3895" actId="478"/>
          <ac:spMkLst>
            <pc:docMk/>
            <pc:sldMk cId="3144514788" sldId="715"/>
            <ac:spMk id="22" creationId="{6564971D-A272-4B72-AB82-11C1EEDAD960}"/>
          </ac:spMkLst>
        </pc:spChg>
        <pc:spChg chg="add mod">
          <ac:chgData name="Froduald Kabanza" userId="edf393d0-642b-4b9e-8c75-f62133241689" providerId="ADAL" clId="{206678B6-93D1-4D31-A534-982380F3B39C}" dt="2022-03-11T12:06:01.138" v="3976" actId="207"/>
          <ac:spMkLst>
            <pc:docMk/>
            <pc:sldMk cId="3144514788" sldId="715"/>
            <ac:spMk id="30" creationId="{AB7D8DB9-4387-47E8-B54F-667B2D44240D}"/>
          </ac:spMkLst>
        </pc:spChg>
        <pc:spChg chg="mod">
          <ac:chgData name="Froduald Kabanza" userId="edf393d0-642b-4b9e-8c75-f62133241689" providerId="ADAL" clId="{206678B6-93D1-4D31-A534-982380F3B39C}" dt="2022-03-11T11:57:10.424" v="3881"/>
          <ac:spMkLst>
            <pc:docMk/>
            <pc:sldMk cId="3144514788" sldId="715"/>
            <ac:spMk id="39937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1T11:59:53.057" v="3888" actId="478"/>
          <ac:grpSpMkLst>
            <pc:docMk/>
            <pc:sldMk cId="3144514788" sldId="715"/>
            <ac:grpSpMk id="12" creationId="{EC394F87-508E-47B4-BCE3-38FB9706F9CE}"/>
          </ac:grpSpMkLst>
        </pc:grpChg>
        <pc:picChg chg="mod">
          <ac:chgData name="Froduald Kabanza" userId="edf393d0-642b-4b9e-8c75-f62133241689" providerId="ADAL" clId="{206678B6-93D1-4D31-A534-982380F3B39C}" dt="2022-03-11T12:02:39.941" v="3920" actId="1076"/>
          <ac:picMkLst>
            <pc:docMk/>
            <pc:sldMk cId="3144514788" sldId="715"/>
            <ac:picMk id="4" creationId="{B9641BAC-EB69-4DBB-A9C9-B7A05B598819}"/>
          </ac:picMkLst>
        </pc:picChg>
        <pc:cxnChg chg="add mod">
          <ac:chgData name="Froduald Kabanza" userId="edf393d0-642b-4b9e-8c75-f62133241689" providerId="ADAL" clId="{206678B6-93D1-4D31-A534-982380F3B39C}" dt="2022-03-11T12:01:27.072" v="3908" actId="1582"/>
          <ac:cxnSpMkLst>
            <pc:docMk/>
            <pc:sldMk cId="3144514788" sldId="715"/>
            <ac:cxnSpMk id="6" creationId="{D12B99A7-36C9-4215-885B-E05DC2D9A760}"/>
          </ac:cxnSpMkLst>
        </pc:cxnChg>
        <pc:cxnChg chg="add mod">
          <ac:chgData name="Froduald Kabanza" userId="edf393d0-642b-4b9e-8c75-f62133241689" providerId="ADAL" clId="{206678B6-93D1-4D31-A534-982380F3B39C}" dt="2022-03-11T12:02:34.158" v="3919" actId="1076"/>
          <ac:cxnSpMkLst>
            <pc:docMk/>
            <pc:sldMk cId="3144514788" sldId="715"/>
            <ac:cxnSpMk id="15" creationId="{E07B98AD-5C45-41FB-8DE9-2D6CB85739EA}"/>
          </ac:cxnSpMkLst>
        </pc:cxnChg>
        <pc:cxnChg chg="add del mod ord">
          <ac:chgData name="Froduald Kabanza" userId="edf393d0-642b-4b9e-8c75-f62133241689" providerId="ADAL" clId="{206678B6-93D1-4D31-A534-982380F3B39C}" dt="2022-03-11T12:01:12.793" v="3905" actId="478"/>
          <ac:cxnSpMkLst>
            <pc:docMk/>
            <pc:sldMk cId="3144514788" sldId="715"/>
            <ac:cxnSpMk id="17" creationId="{E1D879C8-43B4-4AF4-B395-E6125D1C0CF0}"/>
          </ac:cxnSpMkLst>
        </pc:cxnChg>
        <pc:cxnChg chg="add mod">
          <ac:chgData name="Froduald Kabanza" userId="edf393d0-642b-4b9e-8c75-f62133241689" providerId="ADAL" clId="{206678B6-93D1-4D31-A534-982380F3B39C}" dt="2022-03-11T12:12:22.672" v="4044" actId="14100"/>
          <ac:cxnSpMkLst>
            <pc:docMk/>
            <pc:sldMk cId="3144514788" sldId="715"/>
            <ac:cxnSpMk id="20" creationId="{901C0EA9-9BB6-494B-87DD-0BC7261C4F96}"/>
          </ac:cxnSpMkLst>
        </pc:cxnChg>
        <pc:cxnChg chg="del mod">
          <ac:chgData name="Froduald Kabanza" userId="edf393d0-642b-4b9e-8c75-f62133241689" providerId="ADAL" clId="{206678B6-93D1-4D31-A534-982380F3B39C}" dt="2022-03-11T12:00:18.286" v="3895" actId="478"/>
          <ac:cxnSpMkLst>
            <pc:docMk/>
            <pc:sldMk cId="3144514788" sldId="715"/>
            <ac:cxnSpMk id="23" creationId="{B0BFBAB8-D7FD-4580-AF76-B96F3D694704}"/>
          </ac:cxnSpMkLst>
        </pc:cxnChg>
        <pc:cxnChg chg="add mod">
          <ac:chgData name="Froduald Kabanza" userId="edf393d0-642b-4b9e-8c75-f62133241689" providerId="ADAL" clId="{206678B6-93D1-4D31-A534-982380F3B39C}" dt="2022-03-11T12:01:44.719" v="3912" actId="14100"/>
          <ac:cxnSpMkLst>
            <pc:docMk/>
            <pc:sldMk cId="3144514788" sldId="715"/>
            <ac:cxnSpMk id="24" creationId="{F3A8BF74-7A94-4226-A4AA-5B8C2CC53397}"/>
          </ac:cxnSpMkLst>
        </pc:cxnChg>
        <pc:cxnChg chg="add del mod">
          <ac:chgData name="Froduald Kabanza" userId="edf393d0-642b-4b9e-8c75-f62133241689" providerId="ADAL" clId="{206678B6-93D1-4D31-A534-982380F3B39C}" dt="2022-03-11T12:04:02.532" v="3925" actId="478"/>
          <ac:cxnSpMkLst>
            <pc:docMk/>
            <pc:sldMk cId="3144514788" sldId="715"/>
            <ac:cxnSpMk id="27" creationId="{AF1F88B1-2B2B-4892-B1BF-531F603105C1}"/>
          </ac:cxnSpMkLst>
        </pc:cxnChg>
        <pc:cxnChg chg="add mod">
          <ac:chgData name="Froduald Kabanza" userId="edf393d0-642b-4b9e-8c75-f62133241689" providerId="ADAL" clId="{206678B6-93D1-4D31-A534-982380F3B39C}" dt="2022-03-11T12:05:16.141" v="3934" actId="14100"/>
          <ac:cxnSpMkLst>
            <pc:docMk/>
            <pc:sldMk cId="3144514788" sldId="715"/>
            <ac:cxnSpMk id="31" creationId="{F93D118B-74AA-4E54-A896-DBFA626CCC45}"/>
          </ac:cxnSpMkLst>
        </pc:cxnChg>
      </pc:sldChg>
      <pc:sldChg chg="modSp add mod">
        <pc:chgData name="Froduald Kabanza" userId="edf393d0-642b-4b9e-8c75-f62133241689" providerId="ADAL" clId="{206678B6-93D1-4D31-A534-982380F3B39C}" dt="2022-03-16T22:46:41.369" v="15233" actId="20577"/>
        <pc:sldMkLst>
          <pc:docMk/>
          <pc:sldMk cId="2694147734" sldId="716"/>
        </pc:sldMkLst>
        <pc:spChg chg="mod">
          <ac:chgData name="Froduald Kabanza" userId="edf393d0-642b-4b9e-8c75-f62133241689" providerId="ADAL" clId="{206678B6-93D1-4D31-A534-982380F3B39C}" dt="2022-03-16T22:46:41.369" v="15233" actId="20577"/>
          <ac:spMkLst>
            <pc:docMk/>
            <pc:sldMk cId="2694147734" sldId="716"/>
            <ac:spMk id="18" creationId="{7D436925-8B4A-4BB6-99C3-ADD922C48033}"/>
          </ac:spMkLst>
        </pc:spChg>
        <pc:spChg chg="mod">
          <ac:chgData name="Froduald Kabanza" userId="edf393d0-642b-4b9e-8c75-f62133241689" providerId="ADAL" clId="{206678B6-93D1-4D31-A534-982380F3B39C}" dt="2022-03-11T12:51:36.421" v="4416" actId="1076"/>
          <ac:spMkLst>
            <pc:docMk/>
            <pc:sldMk cId="2694147734" sldId="716"/>
            <ac:spMk id="19" creationId="{D1FF3C02-B8B7-470D-93AE-9597F964087C}"/>
          </ac:spMkLst>
        </pc:spChg>
        <pc:cxnChg chg="mod">
          <ac:chgData name="Froduald Kabanza" userId="edf393d0-642b-4b9e-8c75-f62133241689" providerId="ADAL" clId="{206678B6-93D1-4D31-A534-982380F3B39C}" dt="2022-03-11T12:51:32.408" v="4415" actId="14100"/>
          <ac:cxnSpMkLst>
            <pc:docMk/>
            <pc:sldMk cId="2694147734" sldId="716"/>
            <ac:cxnSpMk id="20" creationId="{901C0EA9-9BB6-494B-87DD-0BC7261C4F96}"/>
          </ac:cxnSpMkLst>
        </pc:cxnChg>
      </pc:sldChg>
      <pc:sldChg chg="addSp delSp modSp add mod">
        <pc:chgData name="Froduald Kabanza" userId="edf393d0-642b-4b9e-8c75-f62133241689" providerId="ADAL" clId="{206678B6-93D1-4D31-A534-982380F3B39C}" dt="2022-03-11T12:53:11.399" v="4449" actId="14100"/>
        <pc:sldMkLst>
          <pc:docMk/>
          <pc:sldMk cId="4221374010" sldId="717"/>
        </pc:sldMkLst>
        <pc:spChg chg="del">
          <ac:chgData name="Froduald Kabanza" userId="edf393d0-642b-4b9e-8c75-f62133241689" providerId="ADAL" clId="{206678B6-93D1-4D31-A534-982380F3B39C}" dt="2022-03-11T12:52:15.123" v="4420" actId="478"/>
          <ac:spMkLst>
            <pc:docMk/>
            <pc:sldMk cId="4221374010" sldId="717"/>
            <ac:spMk id="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52:32.155" v="4445" actId="20577"/>
          <ac:spMkLst>
            <pc:docMk/>
            <pc:sldMk cId="4221374010" sldId="717"/>
            <ac:spMk id="69633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1T12:52:15.123" v="4420" actId="478"/>
          <ac:spMkLst>
            <pc:docMk/>
            <pc:sldMk cId="4221374010" sldId="717"/>
            <ac:spMk id="69648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1T12:52:15.123" v="4420" actId="478"/>
          <ac:spMkLst>
            <pc:docMk/>
            <pc:sldMk cId="4221374010" sldId="717"/>
            <ac:spMk id="69650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1T12:52:23.800" v="4421" actId="478"/>
          <ac:grpSpMkLst>
            <pc:docMk/>
            <pc:sldMk cId="4221374010" sldId="717"/>
            <ac:grpSpMk id="2" creationId="{00000000-0000-0000-0000-000000000000}"/>
          </ac:grpSpMkLst>
        </pc:grpChg>
        <pc:picChg chg="add mod">
          <ac:chgData name="Froduald Kabanza" userId="edf393d0-642b-4b9e-8c75-f62133241689" providerId="ADAL" clId="{206678B6-93D1-4D31-A534-982380F3B39C}" dt="2022-03-11T12:53:11.399" v="4449" actId="14100"/>
          <ac:picMkLst>
            <pc:docMk/>
            <pc:sldMk cId="4221374010" sldId="717"/>
            <ac:picMk id="5" creationId="{E70E1DF5-CF04-4542-9131-68CFBE7076D7}"/>
          </ac:picMkLst>
        </pc:picChg>
        <pc:picChg chg="del">
          <ac:chgData name="Froduald Kabanza" userId="edf393d0-642b-4b9e-8c75-f62133241689" providerId="ADAL" clId="{206678B6-93D1-4D31-A534-982380F3B39C}" dt="2022-03-11T12:52:11.574" v="4419" actId="478"/>
          <ac:picMkLst>
            <pc:docMk/>
            <pc:sldMk cId="4221374010" sldId="717"/>
            <ac:picMk id="69637" creationId="{00000000-0000-0000-0000-000000000000}"/>
          </ac:picMkLst>
        </pc:picChg>
        <pc:cxnChg chg="del">
          <ac:chgData name="Froduald Kabanza" userId="edf393d0-642b-4b9e-8c75-f62133241689" providerId="ADAL" clId="{206678B6-93D1-4D31-A534-982380F3B39C}" dt="2022-03-11T12:52:15.123" v="4420" actId="478"/>
          <ac:cxnSpMkLst>
            <pc:docMk/>
            <pc:sldMk cId="4221374010" sldId="717"/>
            <ac:cxnSpMk id="3" creationId="{00000000-0000-0000-0000-000000000000}"/>
          </ac:cxnSpMkLst>
        </pc:cxnChg>
        <pc:cxnChg chg="del">
          <ac:chgData name="Froduald Kabanza" userId="edf393d0-642b-4b9e-8c75-f62133241689" providerId="ADAL" clId="{206678B6-93D1-4D31-A534-982380F3B39C}" dt="2022-03-11T12:52:15.123" v="4420" actId="478"/>
          <ac:cxnSpMkLst>
            <pc:docMk/>
            <pc:sldMk cId="4221374010" sldId="717"/>
            <ac:cxnSpMk id="11" creationId="{00000000-0000-0000-0000-000000000000}"/>
          </ac:cxnSpMkLst>
        </pc:cxnChg>
        <pc:cxnChg chg="del">
          <ac:chgData name="Froduald Kabanza" userId="edf393d0-642b-4b9e-8c75-f62133241689" providerId="ADAL" clId="{206678B6-93D1-4D31-A534-982380F3B39C}" dt="2022-03-11T12:52:15.123" v="4420" actId="478"/>
          <ac:cxnSpMkLst>
            <pc:docMk/>
            <pc:sldMk cId="4221374010" sldId="717"/>
            <ac:cxnSpMk id="22" creationId="{00000000-0000-0000-0000-000000000000}"/>
          </ac:cxnSpMkLst>
        </pc:cxnChg>
      </pc:sldChg>
      <pc:sldChg chg="modSp add mod">
        <pc:chgData name="Froduald Kabanza" userId="edf393d0-642b-4b9e-8c75-f62133241689" providerId="ADAL" clId="{206678B6-93D1-4D31-A534-982380F3B39C}" dt="2022-03-11T16:26:27.198" v="4813" actId="20577"/>
        <pc:sldMkLst>
          <pc:docMk/>
          <pc:sldMk cId="2719927606" sldId="718"/>
        </pc:sldMkLst>
        <pc:spChg chg="mod">
          <ac:chgData name="Froduald Kabanza" userId="edf393d0-642b-4b9e-8c75-f62133241689" providerId="ADAL" clId="{206678B6-93D1-4D31-A534-982380F3B39C}" dt="2022-03-12T23:23:03.749" v="10977" actId="1076"/>
          <ac:spMkLst>
            <pc:docMk/>
            <pc:sldMk cId="2719927606" sldId="718"/>
            <ac:spMk id="11" creationId="{77B7FDF5-AB8A-4CAF-826B-7F3F42BFF093}"/>
          </ac:spMkLst>
        </pc:spChg>
        <pc:spChg chg="mod">
          <ac:chgData name="Froduald Kabanza" userId="edf393d0-642b-4b9e-8c75-f62133241689" providerId="ADAL" clId="{206678B6-93D1-4D31-A534-982380F3B39C}" dt="2022-03-13T00:13:09.316" v="11989" actId="20577"/>
          <ac:spMkLst>
            <pc:docMk/>
            <pc:sldMk cId="2719927606" sldId="718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6:26:27.198" v="4813" actId="20577"/>
          <ac:spMkLst>
            <pc:docMk/>
            <pc:sldMk cId="2719927606" sldId="718"/>
            <ac:spMk id="28675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2T23:23:03.749" v="10977" actId="1076"/>
          <ac:grpSpMkLst>
            <pc:docMk/>
            <pc:sldMk cId="2719927606" sldId="718"/>
            <ac:grpSpMk id="8" creationId="{8483FEFA-6933-40A3-9C19-4BF12BBD2C87}"/>
          </ac:grpSpMkLst>
        </pc:grpChg>
        <pc:graphicFrameChg chg="add mod modGraphic">
          <ac:chgData name="Froduald Kabanza" userId="edf393d0-642b-4b9e-8c75-f62133241689" providerId="ADAL" clId="{206678B6-93D1-4D31-A534-982380F3B39C}" dt="2022-03-12T22:51:18.161" v="8710" actId="1076"/>
          <ac:graphicFrameMkLst>
            <pc:docMk/>
            <pc:sldMk cId="2719927606" sldId="718"/>
            <ac:graphicFrameMk id="3" creationId="{FC8A1CDE-5229-4432-BEEF-CB80C6898892}"/>
          </ac:graphicFrameMkLst>
        </pc:graphicFrameChg>
        <pc:picChg chg="add mod">
          <ac:chgData name="Froduald Kabanza" userId="edf393d0-642b-4b9e-8c75-f62133241689" providerId="ADAL" clId="{206678B6-93D1-4D31-A534-982380F3B39C}" dt="2022-03-12T23:23:03.749" v="10977" actId="1076"/>
          <ac:picMkLst>
            <pc:docMk/>
            <pc:sldMk cId="2719927606" sldId="718"/>
            <ac:picMk id="7" creationId="{FBE928E5-748B-48EE-B0B7-F72576C07ABA}"/>
          </ac:picMkLst>
        </pc:picChg>
        <pc:picChg chg="mod">
          <ac:chgData name="Froduald Kabanza" userId="edf393d0-642b-4b9e-8c75-f62133241689" providerId="ADAL" clId="{206678B6-93D1-4D31-A534-982380F3B39C}" dt="2022-03-12T23:23:03.749" v="10977" actId="1076"/>
          <ac:picMkLst>
            <pc:docMk/>
            <pc:sldMk cId="2719927606" sldId="718"/>
            <ac:picMk id="9" creationId="{50364807-81F6-4BB8-81BA-38628296F21B}"/>
          </ac:picMkLst>
        </pc:picChg>
        <pc:picChg chg="mod">
          <ac:chgData name="Froduald Kabanza" userId="edf393d0-642b-4b9e-8c75-f62133241689" providerId="ADAL" clId="{206678B6-93D1-4D31-A534-982380F3B39C}" dt="2022-03-12T23:23:03.749" v="10977" actId="1076"/>
          <ac:picMkLst>
            <pc:docMk/>
            <pc:sldMk cId="2719927606" sldId="718"/>
            <ac:picMk id="10" creationId="{0CF914E2-3D6D-4989-B176-A5A414CEED44}"/>
          </ac:picMkLst>
        </pc:picChg>
      </pc:sldChg>
      <pc:sldChg chg="addSp delSp modSp add mod modAnim modNotesTx">
        <pc:chgData name="Froduald Kabanza" userId="edf393d0-642b-4b9e-8c75-f62133241689" providerId="ADAL" clId="{206678B6-93D1-4D31-A534-982380F3B39C}" dt="2022-03-16T23:21:53.423" v="15298"/>
        <pc:sldMkLst>
          <pc:docMk/>
          <pc:sldMk cId="2830612699" sldId="719"/>
        </pc:sldMkLst>
        <pc:spChg chg="add del mod">
          <ac:chgData name="Froduald Kabanza" userId="edf393d0-642b-4b9e-8c75-f62133241689" providerId="ADAL" clId="{206678B6-93D1-4D31-A534-982380F3B39C}" dt="2022-03-12T22:54:38.267" v="8754" actId="478"/>
          <ac:spMkLst>
            <pc:docMk/>
            <pc:sldMk cId="2830612699" sldId="719"/>
            <ac:spMk id="5" creationId="{3E21FE8B-3171-473F-84EC-8E1070A87062}"/>
          </ac:spMkLst>
        </pc:spChg>
        <pc:spChg chg="add del mod">
          <ac:chgData name="Froduald Kabanza" userId="edf393d0-642b-4b9e-8c75-f62133241689" providerId="ADAL" clId="{206678B6-93D1-4D31-A534-982380F3B39C}" dt="2022-03-12T22:59:03.070" v="9086" actId="478"/>
          <ac:spMkLst>
            <pc:docMk/>
            <pc:sldMk cId="2830612699" sldId="719"/>
            <ac:spMk id="17" creationId="{21696349-CD7A-4FF1-B2F0-04E31BBB6270}"/>
          </ac:spMkLst>
        </pc:spChg>
        <pc:spChg chg="add mod">
          <ac:chgData name="Froduald Kabanza" userId="edf393d0-642b-4b9e-8c75-f62133241689" providerId="ADAL" clId="{206678B6-93D1-4D31-A534-982380F3B39C}" dt="2022-03-12T23:19:52.274" v="10894" actId="20577"/>
          <ac:spMkLst>
            <pc:docMk/>
            <pc:sldMk cId="2830612699" sldId="719"/>
            <ac:spMk id="18" creationId="{3EAD8589-017A-4C2A-88DC-3C1F9842C39E}"/>
          </ac:spMkLst>
        </pc:spChg>
        <pc:spChg chg="del mod">
          <ac:chgData name="Froduald Kabanza" userId="edf393d0-642b-4b9e-8c75-f62133241689" providerId="ADAL" clId="{206678B6-93D1-4D31-A534-982380F3B39C}" dt="2022-03-12T22:54:36.412" v="8753" actId="478"/>
          <ac:spMkLst>
            <pc:docMk/>
            <pc:sldMk cId="2830612699" sldId="719"/>
            <ac:spMk id="27651" creationId="{00000000-0000-0000-0000-000000000000}"/>
          </ac:spMkLst>
        </pc:spChg>
        <pc:grpChg chg="mod">
          <ac:chgData name="Froduald Kabanza" userId="edf393d0-642b-4b9e-8c75-f62133241689" providerId="ADAL" clId="{206678B6-93D1-4D31-A534-982380F3B39C}" dt="2022-03-12T23:12:21.801" v="10059" actId="1076"/>
          <ac:grpSpMkLst>
            <pc:docMk/>
            <pc:sldMk cId="2830612699" sldId="719"/>
            <ac:grpSpMk id="2" creationId="{00000000-0000-0000-0000-000000000000}"/>
          </ac:grpSpMkLst>
        </pc:grpChg>
      </pc:sldChg>
      <pc:sldChg chg="addSp delSp modSp add mod modNotesTx">
        <pc:chgData name="Froduald Kabanza" userId="edf393d0-642b-4b9e-8c75-f62133241689" providerId="ADAL" clId="{206678B6-93D1-4D31-A534-982380F3B39C}" dt="2022-03-13T00:10:55.052" v="11986" actId="20577"/>
        <pc:sldMkLst>
          <pc:docMk/>
          <pc:sldMk cId="3058746788" sldId="720"/>
        </pc:sldMkLst>
        <pc:spChg chg="mod">
          <ac:chgData name="Froduald Kabanza" userId="edf393d0-642b-4b9e-8c75-f62133241689" providerId="ADAL" clId="{206678B6-93D1-4D31-A534-982380F3B39C}" dt="2022-03-12T23:25:08.725" v="11044" actId="1076"/>
          <ac:spMkLst>
            <pc:docMk/>
            <pc:sldMk cId="3058746788" sldId="720"/>
            <ac:spMk id="11" creationId="{77B7FDF5-AB8A-4CAF-826B-7F3F42BFF093}"/>
          </ac:spMkLst>
        </pc:spChg>
        <pc:spChg chg="add mod">
          <ac:chgData name="Froduald Kabanza" userId="edf393d0-642b-4b9e-8c75-f62133241689" providerId="ADAL" clId="{206678B6-93D1-4D31-A534-982380F3B39C}" dt="2022-03-13T00:10:55.052" v="11986" actId="20577"/>
          <ac:spMkLst>
            <pc:docMk/>
            <pc:sldMk cId="3058746788" sldId="720"/>
            <ac:spMk id="15" creationId="{41AC4A71-73C9-4178-BA00-45C4E6E44116}"/>
          </ac:spMkLst>
        </pc:spChg>
        <pc:spChg chg="mod">
          <ac:chgData name="Froduald Kabanza" userId="edf393d0-642b-4b9e-8c75-f62133241689" providerId="ADAL" clId="{206678B6-93D1-4D31-A534-982380F3B39C}" dt="2022-03-13T00:01:59.331" v="11750" actId="20577"/>
          <ac:spMkLst>
            <pc:docMk/>
            <pc:sldMk cId="3058746788" sldId="720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0:06:09.159" v="11865" actId="14100"/>
          <ac:spMkLst>
            <pc:docMk/>
            <pc:sldMk cId="3058746788" sldId="720"/>
            <ac:spMk id="28675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2T23:25:08.725" v="11044" actId="1076"/>
          <ac:grpSpMkLst>
            <pc:docMk/>
            <pc:sldMk cId="3058746788" sldId="720"/>
            <ac:grpSpMk id="2" creationId="{91315C9C-A5B0-4EAE-82F3-F184D3E4F988}"/>
          </ac:grpSpMkLst>
        </pc:grpChg>
        <pc:grpChg chg="mod">
          <ac:chgData name="Froduald Kabanza" userId="edf393d0-642b-4b9e-8c75-f62133241689" providerId="ADAL" clId="{206678B6-93D1-4D31-A534-982380F3B39C}" dt="2022-03-12T23:25:08.725" v="11044" actId="1076"/>
          <ac:grpSpMkLst>
            <pc:docMk/>
            <pc:sldMk cId="3058746788" sldId="720"/>
            <ac:grpSpMk id="8" creationId="{8483FEFA-6933-40A3-9C19-4BF12BBD2C87}"/>
          </ac:grpSpMkLst>
        </pc:grpChg>
        <pc:graphicFrameChg chg="del">
          <ac:chgData name="Froduald Kabanza" userId="edf393d0-642b-4b9e-8c75-f62133241689" providerId="ADAL" clId="{206678B6-93D1-4D31-A534-982380F3B39C}" dt="2022-03-12T23:23:30.025" v="10980" actId="478"/>
          <ac:graphicFrameMkLst>
            <pc:docMk/>
            <pc:sldMk cId="3058746788" sldId="720"/>
            <ac:graphicFrameMk id="3" creationId="{FC8A1CDE-5229-4432-BEEF-CB80C6898892}"/>
          </ac:graphicFrameMkLst>
        </pc:graphicFrameChg>
        <pc:graphicFrameChg chg="add mod modGraphic">
          <ac:chgData name="Froduald Kabanza" userId="edf393d0-642b-4b9e-8c75-f62133241689" providerId="ADAL" clId="{206678B6-93D1-4D31-A534-982380F3B39C}" dt="2022-03-12T23:43:48.583" v="11278" actId="1076"/>
          <ac:graphicFrameMkLst>
            <pc:docMk/>
            <pc:sldMk cId="3058746788" sldId="720"/>
            <ac:graphicFrameMk id="5" creationId="{250115F1-9A89-4947-9931-C4AE7CFE7420}"/>
          </ac:graphicFrameMkLst>
        </pc:graphicFrameChg>
        <pc:graphicFrameChg chg="add mod">
          <ac:chgData name="Froduald Kabanza" userId="edf393d0-642b-4b9e-8c75-f62133241689" providerId="ADAL" clId="{206678B6-93D1-4D31-A534-982380F3B39C}" dt="2022-03-12T23:43:45.720" v="11277" actId="1076"/>
          <ac:graphicFrameMkLst>
            <pc:docMk/>
            <pc:sldMk cId="3058746788" sldId="720"/>
            <ac:graphicFrameMk id="12" creationId="{B01FBF13-40B3-43E1-8C76-E258D69B4EC2}"/>
          </ac:graphicFrameMkLst>
        </pc:graphicFrameChg>
        <pc:picChg chg="mod">
          <ac:chgData name="Froduald Kabanza" userId="edf393d0-642b-4b9e-8c75-f62133241689" providerId="ADAL" clId="{206678B6-93D1-4D31-A534-982380F3B39C}" dt="2022-03-12T23:25:08.725" v="11044" actId="1076"/>
          <ac:picMkLst>
            <pc:docMk/>
            <pc:sldMk cId="3058746788" sldId="720"/>
            <ac:picMk id="7" creationId="{FBE928E5-748B-48EE-B0B7-F72576C07ABA}"/>
          </ac:picMkLst>
        </pc:picChg>
        <pc:picChg chg="mod">
          <ac:chgData name="Froduald Kabanza" userId="edf393d0-642b-4b9e-8c75-f62133241689" providerId="ADAL" clId="{206678B6-93D1-4D31-A534-982380F3B39C}" dt="2022-03-12T23:25:08.725" v="11044" actId="1076"/>
          <ac:picMkLst>
            <pc:docMk/>
            <pc:sldMk cId="3058746788" sldId="720"/>
            <ac:picMk id="9" creationId="{50364807-81F6-4BB8-81BA-38628296F21B}"/>
          </ac:picMkLst>
        </pc:picChg>
        <pc:picChg chg="mod">
          <ac:chgData name="Froduald Kabanza" userId="edf393d0-642b-4b9e-8c75-f62133241689" providerId="ADAL" clId="{206678B6-93D1-4D31-A534-982380F3B39C}" dt="2022-03-12T23:25:08.725" v="11044" actId="1076"/>
          <ac:picMkLst>
            <pc:docMk/>
            <pc:sldMk cId="3058746788" sldId="720"/>
            <ac:picMk id="10" creationId="{0CF914E2-3D6D-4989-B176-A5A414CEED44}"/>
          </ac:picMkLst>
        </pc:picChg>
      </pc:sldChg>
      <pc:sldChg chg="modSp add del mod modNotesTx">
        <pc:chgData name="Froduald Kabanza" userId="edf393d0-642b-4b9e-8c75-f62133241689" providerId="ADAL" clId="{206678B6-93D1-4D31-A534-982380F3B39C}" dt="2022-03-13T00:16:36.258" v="12014" actId="2696"/>
        <pc:sldMkLst>
          <pc:docMk/>
          <pc:sldMk cId="2939720706" sldId="721"/>
        </pc:sldMkLst>
        <pc:spChg chg="mod">
          <ac:chgData name="Froduald Kabanza" userId="edf393d0-642b-4b9e-8c75-f62133241689" providerId="ADAL" clId="{206678B6-93D1-4D31-A534-982380F3B39C}" dt="2022-03-13T00:05:17.336" v="11855" actId="20577"/>
          <ac:spMkLst>
            <pc:docMk/>
            <pc:sldMk cId="2939720706" sldId="721"/>
            <ac:spMk id="28675" creationId="{00000000-0000-0000-0000-000000000000}"/>
          </ac:spMkLst>
        </pc:spChg>
      </pc:sldChg>
      <pc:sldChg chg="add del">
        <pc:chgData name="Froduald Kabanza" userId="edf393d0-642b-4b9e-8c75-f62133241689" providerId="ADAL" clId="{206678B6-93D1-4D31-A534-982380F3B39C}" dt="2022-03-12T23:48:39.628" v="11394" actId="2890"/>
        <pc:sldMkLst>
          <pc:docMk/>
          <pc:sldMk cId="3892101983" sldId="721"/>
        </pc:sldMkLst>
      </pc:sldChg>
      <pc:sldChg chg="addSp delSp modSp add mod ord">
        <pc:chgData name="Froduald Kabanza" userId="edf393d0-642b-4b9e-8c75-f62133241689" providerId="ADAL" clId="{206678B6-93D1-4D31-A534-982380F3B39C}" dt="2022-03-16T23:24:57.368" v="15300" actId="20577"/>
        <pc:sldMkLst>
          <pc:docMk/>
          <pc:sldMk cId="31752003" sldId="722"/>
        </pc:sldMkLst>
        <pc:spChg chg="add mod">
          <ac:chgData name="Froduald Kabanza" userId="edf393d0-642b-4b9e-8c75-f62133241689" providerId="ADAL" clId="{206678B6-93D1-4D31-A534-982380F3B39C}" dt="2022-03-13T00:24:25.260" v="12510" actId="20577"/>
          <ac:spMkLst>
            <pc:docMk/>
            <pc:sldMk cId="31752003" sldId="722"/>
            <ac:spMk id="3" creationId="{EFB59603-EC18-48C8-8ED1-35EF297A4230}"/>
          </ac:spMkLst>
        </pc:spChg>
        <pc:spChg chg="mod">
          <ac:chgData name="Froduald Kabanza" userId="edf393d0-642b-4b9e-8c75-f62133241689" providerId="ADAL" clId="{206678B6-93D1-4D31-A534-982380F3B39C}" dt="2022-03-16T23:24:57.368" v="15300" actId="20577"/>
          <ac:spMkLst>
            <pc:docMk/>
            <pc:sldMk cId="31752003" sldId="722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24:50.999" v="15299" actId="1076"/>
          <ac:spMkLst>
            <pc:docMk/>
            <pc:sldMk cId="31752003" sldId="722"/>
            <ac:spMk id="28675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3T00:17:40.073" v="12044" actId="478"/>
          <ac:grpSpMkLst>
            <pc:docMk/>
            <pc:sldMk cId="31752003" sldId="722"/>
            <ac:grpSpMk id="2" creationId="{91315C9C-A5B0-4EAE-82F3-F184D3E4F988}"/>
          </ac:grpSpMkLst>
        </pc:grpChg>
        <pc:graphicFrameChg chg="del">
          <ac:chgData name="Froduald Kabanza" userId="edf393d0-642b-4b9e-8c75-f62133241689" providerId="ADAL" clId="{206678B6-93D1-4D31-A534-982380F3B39C}" dt="2022-03-13T00:17:41.878" v="12045" actId="478"/>
          <ac:graphicFrameMkLst>
            <pc:docMk/>
            <pc:sldMk cId="31752003" sldId="722"/>
            <ac:graphicFrameMk id="5" creationId="{250115F1-9A89-4947-9931-C4AE7CFE7420}"/>
          </ac:graphicFrameMkLst>
        </pc:graphicFrameChg>
        <pc:graphicFrameChg chg="del">
          <ac:chgData name="Froduald Kabanza" userId="edf393d0-642b-4b9e-8c75-f62133241689" providerId="ADAL" clId="{206678B6-93D1-4D31-A534-982380F3B39C}" dt="2022-03-13T00:17:40.073" v="12044" actId="478"/>
          <ac:graphicFrameMkLst>
            <pc:docMk/>
            <pc:sldMk cId="31752003" sldId="722"/>
            <ac:graphicFrameMk id="12" creationId="{B01FBF13-40B3-43E1-8C76-E258D69B4EC2}"/>
          </ac:graphicFrameMkLst>
        </pc:graphicFrameChg>
      </pc:sldChg>
      <pc:sldChg chg="addSp delSp modSp add mod">
        <pc:chgData name="Froduald Kabanza" userId="edf393d0-642b-4b9e-8c75-f62133241689" providerId="ADAL" clId="{206678B6-93D1-4D31-A534-982380F3B39C}" dt="2022-03-13T00:54:23.093" v="13929" actId="14100"/>
        <pc:sldMkLst>
          <pc:docMk/>
          <pc:sldMk cId="4133021435" sldId="723"/>
        </pc:sldMkLst>
        <pc:spChg chg="del">
          <ac:chgData name="Froduald Kabanza" userId="edf393d0-642b-4b9e-8c75-f62133241689" providerId="ADAL" clId="{206678B6-93D1-4D31-A534-982380F3B39C}" dt="2022-03-13T00:30:38.774" v="12931" actId="478"/>
          <ac:spMkLst>
            <pc:docMk/>
            <pc:sldMk cId="4133021435" sldId="723"/>
            <ac:spMk id="3" creationId="{EFB59603-EC18-48C8-8ED1-35EF297A4230}"/>
          </ac:spMkLst>
        </pc:spChg>
        <pc:spChg chg="add mod">
          <ac:chgData name="Froduald Kabanza" userId="edf393d0-642b-4b9e-8c75-f62133241689" providerId="ADAL" clId="{206678B6-93D1-4D31-A534-982380F3B39C}" dt="2022-03-13T00:32:59.197" v="13148" actId="1076"/>
          <ac:spMkLst>
            <pc:docMk/>
            <pc:sldMk cId="4133021435" sldId="723"/>
            <ac:spMk id="6" creationId="{E96C50CE-E5CF-4BCA-A165-74981B58379A}"/>
          </ac:spMkLst>
        </pc:spChg>
        <pc:spChg chg="add mod">
          <ac:chgData name="Froduald Kabanza" userId="edf393d0-642b-4b9e-8c75-f62133241689" providerId="ADAL" clId="{206678B6-93D1-4D31-A534-982380F3B39C}" dt="2022-03-13T00:42:18.591" v="13569" actId="1076"/>
          <ac:spMkLst>
            <pc:docMk/>
            <pc:sldMk cId="4133021435" sldId="723"/>
            <ac:spMk id="8" creationId="{A3386D24-3ABA-4C2C-887A-FFCB34F805EF}"/>
          </ac:spMkLst>
        </pc:spChg>
        <pc:spChg chg="add mod">
          <ac:chgData name="Froduald Kabanza" userId="edf393d0-642b-4b9e-8c75-f62133241689" providerId="ADAL" clId="{206678B6-93D1-4D31-A534-982380F3B39C}" dt="2022-03-13T00:42:34.908" v="13573" actId="255"/>
          <ac:spMkLst>
            <pc:docMk/>
            <pc:sldMk cId="4133021435" sldId="723"/>
            <ac:spMk id="9" creationId="{C42D2827-FDE7-46C7-8772-CC2FAB2F33ED}"/>
          </ac:spMkLst>
        </pc:spChg>
        <pc:spChg chg="add del mod">
          <ac:chgData name="Froduald Kabanza" userId="edf393d0-642b-4b9e-8c75-f62133241689" providerId="ADAL" clId="{206678B6-93D1-4D31-A534-982380F3B39C}" dt="2022-03-13T00:41:34.925" v="13536" actId="478"/>
          <ac:spMkLst>
            <pc:docMk/>
            <pc:sldMk cId="4133021435" sldId="723"/>
            <ac:spMk id="10" creationId="{A81208FB-30A1-4DA6-9D5E-1B77C5D0F8A0}"/>
          </ac:spMkLst>
        </pc:spChg>
        <pc:spChg chg="mod">
          <ac:chgData name="Froduald Kabanza" userId="edf393d0-642b-4b9e-8c75-f62133241689" providerId="ADAL" clId="{206678B6-93D1-4D31-A534-982380F3B39C}" dt="2022-03-13T00:25:34.200" v="12557" actId="20577"/>
          <ac:spMkLst>
            <pc:docMk/>
            <pc:sldMk cId="4133021435" sldId="7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0:43:34.810" v="13584" actId="948"/>
          <ac:spMkLst>
            <pc:docMk/>
            <pc:sldMk cId="4133021435" sldId="723"/>
            <ac:spMk id="28675" creationId="{00000000-0000-0000-0000-000000000000}"/>
          </ac:spMkLst>
        </pc:spChg>
        <pc:graphicFrameChg chg="add mod modGraphic">
          <ac:chgData name="Froduald Kabanza" userId="edf393d0-642b-4b9e-8c75-f62133241689" providerId="ADAL" clId="{206678B6-93D1-4D31-A534-982380F3B39C}" dt="2022-03-13T00:54:23.093" v="13929" actId="14100"/>
          <ac:graphicFrameMkLst>
            <pc:docMk/>
            <pc:sldMk cId="4133021435" sldId="723"/>
            <ac:graphicFrameMk id="4" creationId="{334E4651-48D3-415A-B8A3-C0C45835C3D0}"/>
          </ac:graphicFrameMkLst>
        </pc:graphicFrameChg>
        <pc:graphicFrameChg chg="add mod modGraphic">
          <ac:chgData name="Froduald Kabanza" userId="edf393d0-642b-4b9e-8c75-f62133241689" providerId="ADAL" clId="{206678B6-93D1-4D31-A534-982380F3B39C}" dt="2022-03-13T00:54:23.093" v="13929" actId="14100"/>
          <ac:graphicFrameMkLst>
            <pc:docMk/>
            <pc:sldMk cId="4133021435" sldId="723"/>
            <ac:graphicFrameMk id="11" creationId="{BFE7E753-1E6C-44E3-ACDA-E7FDF2073619}"/>
          </ac:graphicFrameMkLst>
        </pc:graphicFrameChg>
        <pc:picChg chg="add mod">
          <ac:chgData name="Froduald Kabanza" userId="edf393d0-642b-4b9e-8c75-f62133241689" providerId="ADAL" clId="{206678B6-93D1-4D31-A534-982380F3B39C}" dt="2022-03-13T00:42:14.581" v="13568" actId="14100"/>
          <ac:picMkLst>
            <pc:docMk/>
            <pc:sldMk cId="4133021435" sldId="723"/>
            <ac:picMk id="7" creationId="{62D79DC5-AF19-475F-9D08-51FF8EF4DC42}"/>
          </ac:picMkLst>
        </pc:picChg>
      </pc:sldChg>
      <pc:sldChg chg="addSp delSp modSp add mod delAnim">
        <pc:chgData name="Froduald Kabanza" userId="edf393d0-642b-4b9e-8c75-f62133241689" providerId="ADAL" clId="{206678B6-93D1-4D31-A534-982380F3B39C}" dt="2022-03-13T00:53:41.008" v="13921" actId="14100"/>
        <pc:sldMkLst>
          <pc:docMk/>
          <pc:sldMk cId="2185969596" sldId="724"/>
        </pc:sldMkLst>
        <pc:spChg chg="mod">
          <ac:chgData name="Froduald Kabanza" userId="edf393d0-642b-4b9e-8c75-f62133241689" providerId="ADAL" clId="{206678B6-93D1-4D31-A534-982380F3B39C}" dt="2022-03-13T00:49:46.376" v="13807" actId="20577"/>
          <ac:spMkLst>
            <pc:docMk/>
            <pc:sldMk cId="2185969596" sldId="724"/>
            <ac:spMk id="2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3T00:50:32.070" v="13822" actId="478"/>
          <ac:spMkLst>
            <pc:docMk/>
            <pc:sldMk cId="2185969596" sldId="724"/>
            <ac:spMk id="3" creationId="{7BC97D01-4AF5-4F38-B3A6-393B51560175}"/>
          </ac:spMkLst>
        </pc:spChg>
        <pc:spChg chg="mod">
          <ac:chgData name="Froduald Kabanza" userId="edf393d0-642b-4b9e-8c75-f62133241689" providerId="ADAL" clId="{206678B6-93D1-4D31-A534-982380F3B39C}" dt="2022-03-13T00:53:20.844" v="13911" actId="20577"/>
          <ac:spMkLst>
            <pc:docMk/>
            <pc:sldMk cId="2185969596" sldId="724"/>
            <ac:spMk id="5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3T00:50:36.284" v="13823" actId="478"/>
          <ac:spMkLst>
            <pc:docMk/>
            <pc:sldMk cId="2185969596" sldId="724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6T23:37:07.028" v="15450" actId="20577"/>
          <ac:spMkLst>
            <pc:docMk/>
            <pc:sldMk cId="2185969596" sldId="724"/>
            <ac:spMk id="8" creationId="{0019A33B-EC81-4140-926E-4D67B365A0C8}"/>
          </ac:spMkLst>
        </pc:spChg>
        <pc:spChg chg="add del mod">
          <ac:chgData name="Froduald Kabanza" userId="edf393d0-642b-4b9e-8c75-f62133241689" providerId="ADAL" clId="{206678B6-93D1-4D31-A534-982380F3B39C}" dt="2022-03-13T00:50:40.788" v="13824" actId="478"/>
          <ac:spMkLst>
            <pc:docMk/>
            <pc:sldMk cId="2185969596" sldId="724"/>
            <ac:spMk id="8" creationId="{3271631C-DF0B-459B-95E5-9E6F56B8E133}"/>
          </ac:spMkLst>
        </pc:spChg>
        <pc:spChg chg="mod">
          <ac:chgData name="Froduald Kabanza" userId="edf393d0-642b-4b9e-8c75-f62133241689" providerId="ADAL" clId="{206678B6-93D1-4D31-A534-982380F3B39C}" dt="2022-03-13T00:53:37.997" v="13920" actId="14100"/>
          <ac:spMkLst>
            <pc:docMk/>
            <pc:sldMk cId="2185969596" sldId="724"/>
            <ac:spMk id="16" creationId="{3F2F2BDD-7CDF-4236-9C0D-7786BE621F51}"/>
          </ac:spMkLst>
        </pc:spChg>
        <pc:spChg chg="del">
          <ac:chgData name="Froduald Kabanza" userId="edf393d0-642b-4b9e-8c75-f62133241689" providerId="ADAL" clId="{206678B6-93D1-4D31-A534-982380F3B39C}" dt="2022-03-13T00:50:44.891" v="13825" actId="478"/>
          <ac:spMkLst>
            <pc:docMk/>
            <pc:sldMk cId="2185969596" sldId="724"/>
            <ac:spMk id="17" creationId="{5410AA0B-EFAC-4A8D-AFE8-141306139AAA}"/>
          </ac:spMkLst>
        </pc:spChg>
        <pc:spChg chg="del">
          <ac:chgData name="Froduald Kabanza" userId="edf393d0-642b-4b9e-8c75-f62133241689" providerId="ADAL" clId="{206678B6-93D1-4D31-A534-982380F3B39C}" dt="2022-03-13T00:50:32.070" v="13822" actId="478"/>
          <ac:spMkLst>
            <pc:docMk/>
            <pc:sldMk cId="2185969596" sldId="724"/>
            <ac:spMk id="18" creationId="{F06DBC2B-2897-4AA6-8EBA-1F47720BB1E3}"/>
          </ac:spMkLst>
        </pc:spChg>
        <pc:spChg chg="del">
          <ac:chgData name="Froduald Kabanza" userId="edf393d0-642b-4b9e-8c75-f62133241689" providerId="ADAL" clId="{206678B6-93D1-4D31-A534-982380F3B39C}" dt="2022-03-13T00:50:32.070" v="13822" actId="478"/>
          <ac:spMkLst>
            <pc:docMk/>
            <pc:sldMk cId="2185969596" sldId="724"/>
            <ac:spMk id="20" creationId="{CA196800-B390-42C7-8DF8-0B7C754A5E3C}"/>
          </ac:spMkLst>
        </pc:spChg>
        <pc:spChg chg="del">
          <ac:chgData name="Froduald Kabanza" userId="edf393d0-642b-4b9e-8c75-f62133241689" providerId="ADAL" clId="{206678B6-93D1-4D31-A534-982380F3B39C}" dt="2022-03-13T00:50:32.070" v="13822" actId="478"/>
          <ac:spMkLst>
            <pc:docMk/>
            <pc:sldMk cId="2185969596" sldId="724"/>
            <ac:spMk id="24" creationId="{D150DF41-60AD-43CB-B4C3-E8F973F5FEE5}"/>
          </ac:spMkLst>
        </pc:spChg>
        <pc:picChg chg="add mod">
          <ac:chgData name="Froduald Kabanza" userId="edf393d0-642b-4b9e-8c75-f62133241689" providerId="ADAL" clId="{206678B6-93D1-4D31-A534-982380F3B39C}" dt="2022-03-13T00:53:41.008" v="13921" actId="14100"/>
          <ac:picMkLst>
            <pc:docMk/>
            <pc:sldMk cId="2185969596" sldId="724"/>
            <ac:picMk id="11" creationId="{F35C87C3-26FB-48AB-9E27-36E39FAB4B1A}"/>
          </ac:picMkLst>
        </pc:picChg>
        <pc:picChg chg="del">
          <ac:chgData name="Froduald Kabanza" userId="edf393d0-642b-4b9e-8c75-f62133241689" providerId="ADAL" clId="{206678B6-93D1-4D31-A534-982380F3B39C}" dt="2022-03-13T00:50:32.070" v="13822" actId="478"/>
          <ac:picMkLst>
            <pc:docMk/>
            <pc:sldMk cId="2185969596" sldId="724"/>
            <ac:picMk id="13" creationId="{00000000-0000-0000-0000-000000000000}"/>
          </ac:picMkLst>
        </pc:picChg>
        <pc:picChg chg="del">
          <ac:chgData name="Froduald Kabanza" userId="edf393d0-642b-4b9e-8c75-f62133241689" providerId="ADAL" clId="{206678B6-93D1-4D31-A534-982380F3B39C}" dt="2022-03-13T00:50:32.070" v="13822" actId="478"/>
          <ac:picMkLst>
            <pc:docMk/>
            <pc:sldMk cId="2185969596" sldId="724"/>
            <ac:picMk id="14" creationId="{9114D217-70ED-4B6D-AC2A-093AD9F881A4}"/>
          </ac:picMkLst>
        </pc:picChg>
        <pc:picChg chg="del">
          <ac:chgData name="Froduald Kabanza" userId="edf393d0-642b-4b9e-8c75-f62133241689" providerId="ADAL" clId="{206678B6-93D1-4D31-A534-982380F3B39C}" dt="2022-03-13T00:50:32.070" v="13822" actId="478"/>
          <ac:picMkLst>
            <pc:docMk/>
            <pc:sldMk cId="2185969596" sldId="724"/>
            <ac:picMk id="19" creationId="{00000000-0000-0000-0000-000000000000}"/>
          </ac:picMkLst>
        </pc:picChg>
        <pc:picChg chg="del">
          <ac:chgData name="Froduald Kabanza" userId="edf393d0-642b-4b9e-8c75-f62133241689" providerId="ADAL" clId="{206678B6-93D1-4D31-A534-982380F3B39C}" dt="2022-03-13T00:50:32.070" v="13822" actId="478"/>
          <ac:picMkLst>
            <pc:docMk/>
            <pc:sldMk cId="2185969596" sldId="724"/>
            <ac:picMk id="21" creationId="{00000000-0000-0000-0000-000000000000}"/>
          </ac:picMkLst>
        </pc:picChg>
        <pc:picChg chg="add del mod">
          <ac:chgData name="Froduald Kabanza" userId="edf393d0-642b-4b9e-8c75-f62133241689" providerId="ADAL" clId="{206678B6-93D1-4D31-A534-982380F3B39C}" dt="2022-03-13T00:51:33.692" v="13834" actId="478"/>
          <ac:picMkLst>
            <pc:docMk/>
            <pc:sldMk cId="2185969596" sldId="724"/>
            <ac:picMk id="1026" creationId="{B7F8CDB7-B79B-4BAD-B01E-589CC82125B3}"/>
          </ac:picMkLst>
        </pc:picChg>
        <pc:cxnChg chg="del mod">
          <ac:chgData name="Froduald Kabanza" userId="edf393d0-642b-4b9e-8c75-f62133241689" providerId="ADAL" clId="{206678B6-93D1-4D31-A534-982380F3B39C}" dt="2022-03-13T00:50:32.070" v="13822" actId="478"/>
          <ac:cxnSpMkLst>
            <pc:docMk/>
            <pc:sldMk cId="2185969596" sldId="724"/>
            <ac:cxnSpMk id="10" creationId="{69EABC4E-624A-4EF1-ADAA-4F2DAB6A5C35}"/>
          </ac:cxnSpMkLst>
        </pc:cxnChg>
        <pc:cxnChg chg="del">
          <ac:chgData name="Froduald Kabanza" userId="edf393d0-642b-4b9e-8c75-f62133241689" providerId="ADAL" clId="{206678B6-93D1-4D31-A534-982380F3B39C}" dt="2022-03-13T00:50:32.070" v="13822" actId="478"/>
          <ac:cxnSpMkLst>
            <pc:docMk/>
            <pc:sldMk cId="2185969596" sldId="724"/>
            <ac:cxnSpMk id="22" creationId="{EC49CED9-B1C9-4A86-99E2-4AB19933C21E}"/>
          </ac:cxnSpMkLst>
        </pc:cxnChg>
        <pc:cxnChg chg="del mod">
          <ac:chgData name="Froduald Kabanza" userId="edf393d0-642b-4b9e-8c75-f62133241689" providerId="ADAL" clId="{206678B6-93D1-4D31-A534-982380F3B39C}" dt="2022-03-13T00:50:32.070" v="13822" actId="478"/>
          <ac:cxnSpMkLst>
            <pc:docMk/>
            <pc:sldMk cId="2185969596" sldId="724"/>
            <ac:cxnSpMk id="23" creationId="{B7246486-3FA8-4024-A4DC-348D06345F1A}"/>
          </ac:cxnSpMkLst>
        </pc:cxnChg>
      </pc:sldChg>
      <pc:sldChg chg="addSp delSp modSp add mod modNotesTx">
        <pc:chgData name="Froduald Kabanza" userId="edf393d0-642b-4b9e-8c75-f62133241689" providerId="ADAL" clId="{206678B6-93D1-4D31-A534-982380F3B39C}" dt="2022-03-16T23:37:42.157" v="15452" actId="20577"/>
        <pc:sldMkLst>
          <pc:docMk/>
          <pc:sldMk cId="589913822" sldId="725"/>
        </pc:sldMkLst>
        <pc:spChg chg="mod">
          <ac:chgData name="Froduald Kabanza" userId="edf393d0-642b-4b9e-8c75-f62133241689" providerId="ADAL" clId="{206678B6-93D1-4D31-A534-982380F3B39C}" dt="2022-03-13T00:53:14.828" v="13895" actId="20577"/>
          <ac:spMkLst>
            <pc:docMk/>
            <pc:sldMk cId="589913822" sldId="725"/>
            <ac:spMk id="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36:01.938" v="15438" actId="20577"/>
          <ac:spMkLst>
            <pc:docMk/>
            <pc:sldMk cId="589913822" sldId="725"/>
            <ac:spMk id="16" creationId="{3F2F2BDD-7CDF-4236-9C0D-7786BE621F51}"/>
          </ac:spMkLst>
        </pc:spChg>
        <pc:picChg chg="add mod">
          <ac:chgData name="Froduald Kabanza" userId="edf393d0-642b-4b9e-8c75-f62133241689" providerId="ADAL" clId="{206678B6-93D1-4D31-A534-982380F3B39C}" dt="2022-03-16T23:36:14.650" v="15440" actId="1076"/>
          <ac:picMkLst>
            <pc:docMk/>
            <pc:sldMk cId="589913822" sldId="725"/>
            <ac:picMk id="7" creationId="{CFFA6E53-A8DD-4DF4-B6EF-7F20F090EC65}"/>
          </ac:picMkLst>
        </pc:picChg>
        <pc:picChg chg="del">
          <ac:chgData name="Froduald Kabanza" userId="edf393d0-642b-4b9e-8c75-f62133241689" providerId="ADAL" clId="{206678B6-93D1-4D31-A534-982380F3B39C}" dt="2022-03-13T00:52:22.742" v="13842" actId="478"/>
          <ac:picMkLst>
            <pc:docMk/>
            <pc:sldMk cId="589913822" sldId="725"/>
            <ac:picMk id="11" creationId="{F35C87C3-26FB-48AB-9E27-36E39FAB4B1A}"/>
          </ac:picMkLst>
        </pc:picChg>
      </pc:sldChg>
      <pc:sldChg chg="addSp delSp modSp add mod">
        <pc:chgData name="Froduald Kabanza" userId="edf393d0-642b-4b9e-8c75-f62133241689" providerId="ADAL" clId="{206678B6-93D1-4D31-A534-982380F3B39C}" dt="2022-03-13T00:56:51.322" v="13941" actId="1076"/>
        <pc:sldMkLst>
          <pc:docMk/>
          <pc:sldMk cId="3296642083" sldId="726"/>
        </pc:sldMkLst>
        <pc:spChg chg="add del mod">
          <ac:chgData name="Froduald Kabanza" userId="edf393d0-642b-4b9e-8c75-f62133241689" providerId="ADAL" clId="{206678B6-93D1-4D31-A534-982380F3B39C}" dt="2022-03-13T00:55:12.253" v="13932" actId="478"/>
          <ac:spMkLst>
            <pc:docMk/>
            <pc:sldMk cId="3296642083" sldId="726"/>
            <ac:spMk id="2" creationId="{14FC35D7-8166-4C3C-BE8B-20CDAF273CE6}"/>
          </ac:spMkLst>
        </pc:spChg>
        <pc:spChg chg="del">
          <ac:chgData name="Froduald Kabanza" userId="edf393d0-642b-4b9e-8c75-f62133241689" providerId="ADAL" clId="{206678B6-93D1-4D31-A534-982380F3B39C}" dt="2022-03-13T00:56:40.323" v="13935" actId="478"/>
          <ac:spMkLst>
            <pc:docMk/>
            <pc:sldMk cId="3296642083" sldId="726"/>
            <ac:spMk id="10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3T00:55:08.914" v="13931" actId="478"/>
          <ac:spMkLst>
            <pc:docMk/>
            <pc:sldMk cId="3296642083" sldId="726"/>
            <ac:spMk id="78850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3T00:55:14.614" v="13933" actId="478"/>
          <ac:grpSpMkLst>
            <pc:docMk/>
            <pc:sldMk cId="3296642083" sldId="726"/>
            <ac:grpSpMk id="9" creationId="{2D618F3B-6E75-41B1-AC30-98F7B69DAA6A}"/>
          </ac:grpSpMkLst>
        </pc:grpChg>
        <pc:picChg chg="add mod">
          <ac:chgData name="Froduald Kabanza" userId="edf393d0-642b-4b9e-8c75-f62133241689" providerId="ADAL" clId="{206678B6-93D1-4D31-A534-982380F3B39C}" dt="2022-03-13T00:56:51.322" v="13941" actId="1076"/>
          <ac:picMkLst>
            <pc:docMk/>
            <pc:sldMk cId="3296642083" sldId="726"/>
            <ac:picMk id="4" creationId="{BDAEB4B9-EA88-4CF7-A839-E0CE6277C830}"/>
          </ac:picMkLst>
        </pc:picChg>
      </pc:sldChg>
      <pc:sldChg chg="addSp delSp modSp add mod">
        <pc:chgData name="Froduald Kabanza" userId="edf393d0-642b-4b9e-8c75-f62133241689" providerId="ADAL" clId="{206678B6-93D1-4D31-A534-982380F3B39C}" dt="2022-03-16T23:32:09.986" v="15385" actId="14100"/>
        <pc:sldMkLst>
          <pc:docMk/>
          <pc:sldMk cId="2180760956" sldId="727"/>
        </pc:sldMkLst>
        <pc:spChg chg="del">
          <ac:chgData name="Froduald Kabanza" userId="edf393d0-642b-4b9e-8c75-f62133241689" providerId="ADAL" clId="{206678B6-93D1-4D31-A534-982380F3B39C}" dt="2022-03-16T23:28:14.065" v="15330" actId="478"/>
          <ac:spMkLst>
            <pc:docMk/>
            <pc:sldMk cId="2180760956" sldId="727"/>
            <ac:spMk id="6" creationId="{E96C50CE-E5CF-4BCA-A165-74981B58379A}"/>
          </ac:spMkLst>
        </pc:spChg>
        <pc:spChg chg="del">
          <ac:chgData name="Froduald Kabanza" userId="edf393d0-642b-4b9e-8c75-f62133241689" providerId="ADAL" clId="{206678B6-93D1-4D31-A534-982380F3B39C}" dt="2022-03-16T23:28:14.065" v="15330" actId="478"/>
          <ac:spMkLst>
            <pc:docMk/>
            <pc:sldMk cId="2180760956" sldId="727"/>
            <ac:spMk id="8" creationId="{A3386D24-3ABA-4C2C-887A-FFCB34F805EF}"/>
          </ac:spMkLst>
        </pc:spChg>
        <pc:spChg chg="del">
          <ac:chgData name="Froduald Kabanza" userId="edf393d0-642b-4b9e-8c75-f62133241689" providerId="ADAL" clId="{206678B6-93D1-4D31-A534-982380F3B39C}" dt="2022-03-16T23:28:14.065" v="15330" actId="478"/>
          <ac:spMkLst>
            <pc:docMk/>
            <pc:sldMk cId="2180760956" sldId="727"/>
            <ac:spMk id="9" creationId="{C42D2827-FDE7-46C7-8772-CC2FAB2F33ED}"/>
          </ac:spMkLst>
        </pc:spChg>
        <pc:spChg chg="add mod">
          <ac:chgData name="Froduald Kabanza" userId="edf393d0-642b-4b9e-8c75-f62133241689" providerId="ADAL" clId="{206678B6-93D1-4D31-A534-982380F3B39C}" dt="2022-03-16T23:32:02.635" v="15383" actId="13926"/>
          <ac:spMkLst>
            <pc:docMk/>
            <pc:sldMk cId="2180760956" sldId="727"/>
            <ac:spMk id="12" creationId="{94DFC2B7-109B-408F-B501-94C8628B2B94}"/>
          </ac:spMkLst>
        </pc:spChg>
        <pc:spChg chg="add mod">
          <ac:chgData name="Froduald Kabanza" userId="edf393d0-642b-4b9e-8c75-f62133241689" providerId="ADAL" clId="{206678B6-93D1-4D31-A534-982380F3B39C}" dt="2022-03-16T23:31:32.548" v="15369" actId="20577"/>
          <ac:spMkLst>
            <pc:docMk/>
            <pc:sldMk cId="2180760956" sldId="727"/>
            <ac:spMk id="13" creationId="{9B786C0E-3433-48A2-AF84-49EC1D619569}"/>
          </ac:spMkLst>
        </pc:spChg>
        <pc:spChg chg="mod">
          <ac:chgData name="Froduald Kabanza" userId="edf393d0-642b-4b9e-8c75-f62133241689" providerId="ADAL" clId="{206678B6-93D1-4D31-A534-982380F3B39C}" dt="2022-03-16T23:31:40.649" v="15380" actId="20577"/>
          <ac:spMkLst>
            <pc:docMk/>
            <pc:sldMk cId="2180760956" sldId="727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28:53.322" v="15334" actId="255"/>
          <ac:spMkLst>
            <pc:docMk/>
            <pc:sldMk cId="2180760956" sldId="727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206678B6-93D1-4D31-A534-982380F3B39C}" dt="2022-03-16T23:28:14.065" v="15330" actId="478"/>
          <ac:graphicFrameMkLst>
            <pc:docMk/>
            <pc:sldMk cId="2180760956" sldId="727"/>
            <ac:graphicFrameMk id="4" creationId="{334E4651-48D3-415A-B8A3-C0C45835C3D0}"/>
          </ac:graphicFrameMkLst>
        </pc:graphicFrameChg>
        <pc:graphicFrameChg chg="del">
          <ac:chgData name="Froduald Kabanza" userId="edf393d0-642b-4b9e-8c75-f62133241689" providerId="ADAL" clId="{206678B6-93D1-4D31-A534-982380F3B39C}" dt="2022-03-16T23:28:14.065" v="15330" actId="478"/>
          <ac:graphicFrameMkLst>
            <pc:docMk/>
            <pc:sldMk cId="2180760956" sldId="727"/>
            <ac:graphicFrameMk id="11" creationId="{BFE7E753-1E6C-44E3-ACDA-E7FDF2073619}"/>
          </ac:graphicFrameMkLst>
        </pc:graphicFrameChg>
        <pc:picChg chg="add mod">
          <ac:chgData name="Froduald Kabanza" userId="edf393d0-642b-4b9e-8c75-f62133241689" providerId="ADAL" clId="{206678B6-93D1-4D31-A534-982380F3B39C}" dt="2022-03-16T23:32:09.986" v="15385" actId="14100"/>
          <ac:picMkLst>
            <pc:docMk/>
            <pc:sldMk cId="2180760956" sldId="727"/>
            <ac:picMk id="5" creationId="{C65AFF39-935E-4050-8A02-656DD031AC61}"/>
          </ac:picMkLst>
        </pc:picChg>
        <pc:picChg chg="del">
          <ac:chgData name="Froduald Kabanza" userId="edf393d0-642b-4b9e-8c75-f62133241689" providerId="ADAL" clId="{206678B6-93D1-4D31-A534-982380F3B39C}" dt="2022-03-16T23:28:14.065" v="15330" actId="478"/>
          <ac:picMkLst>
            <pc:docMk/>
            <pc:sldMk cId="2180760956" sldId="727"/>
            <ac:picMk id="7" creationId="{62D79DC5-AF19-475F-9D08-51FF8EF4DC42}"/>
          </ac:picMkLst>
        </pc:picChg>
      </pc:sldChg>
    </pc:docChg>
  </pc:docChgLst>
  <pc:docChgLst>
    <pc:chgData name="Froduald Kabanza" userId="edf393d0-642b-4b9e-8c75-f62133241689" providerId="ADAL" clId="{825C4511-E761-476D-9203-3238D3A6EB59}"/>
    <pc:docChg chg="undo redo custSel addSld delSld modSld sldOrd modMainMaster addSection delSection modSection">
      <pc:chgData name="Froduald Kabanza" userId="edf393d0-642b-4b9e-8c75-f62133241689" providerId="ADAL" clId="{825C4511-E761-476D-9203-3238D3A6EB59}" dt="2022-02-06T00:25:38.568" v="19048" actId="20577"/>
      <pc:docMkLst>
        <pc:docMk/>
      </pc:docMkLst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17276860" sldId="31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814335794" sldId="32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100372346" sldId="32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424442399" sldId="32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37519522" sldId="32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825C4511-E761-476D-9203-3238D3A6EB59}" dt="2022-02-06T00:25:38.568" v="19048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825C4511-E761-476D-9203-3238D3A6EB59}" dt="2022-02-06T00:25:38.568" v="19048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91675613" sldId="33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0355967" sldId="33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91568452" sldId="33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38637359" sldId="33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78703394" sldId="34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697815425" sldId="34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251277817" sldId="34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39023100" sldId="35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55055910" sldId="35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98857629" sldId="35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70955028" sldId="40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40767122" sldId="40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06664215" sldId="404"/>
        </pc:sldMkLst>
      </pc:sldChg>
      <pc:sldChg chg="modSp add mod">
        <pc:chgData name="Froduald Kabanza" userId="edf393d0-642b-4b9e-8c75-f62133241689" providerId="ADAL" clId="{825C4511-E761-476D-9203-3238D3A6EB59}" dt="2022-02-06T00:08:48.587" v="18948" actId="5793"/>
        <pc:sldMkLst>
          <pc:docMk/>
          <pc:sldMk cId="0" sldId="405"/>
        </pc:sldMkLst>
        <pc:spChg chg="mod">
          <ac:chgData name="Froduald Kabanza" userId="edf393d0-642b-4b9e-8c75-f62133241689" providerId="ADAL" clId="{825C4511-E761-476D-9203-3238D3A6EB59}" dt="2022-02-06T00:08:48.587" v="18948" actId="5793"/>
          <ac:spMkLst>
            <pc:docMk/>
            <pc:sldMk cId="0" sldId="405"/>
            <ac:spMk id="78850" creationId="{C81B3FC2-3C01-48F2-9B5E-77939DC003EE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4981859" sldId="40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98489829" sldId="408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5T20:11:24.103" v="12655" actId="14100"/>
        <pc:sldMkLst>
          <pc:docMk/>
          <pc:sldMk cId="4105740898" sldId="421"/>
        </pc:sldMkLst>
        <pc:spChg chg="del">
          <ac:chgData name="Froduald Kabanza" userId="edf393d0-642b-4b9e-8c75-f62133241689" providerId="ADAL" clId="{825C4511-E761-476D-9203-3238D3A6EB59}" dt="2022-02-05T16:50:30.175" v="2797" actId="478"/>
          <ac:spMkLst>
            <pc:docMk/>
            <pc:sldMk cId="4105740898" sldId="421"/>
            <ac:spMk id="2" creationId="{0F49F6C5-06BB-4ABB-8588-DBF0836F038B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4" creationId="{E611DCD3-78EB-4995-B49F-C2D32D26785C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5" creationId="{1D25D655-774E-45E1-9A4F-3AEF023E1687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12" creationId="{1D38A0A2-0E6B-4323-8A72-3EE711943136}"/>
          </ac:spMkLst>
        </pc:spChg>
        <pc:spChg chg="mod">
          <ac:chgData name="Froduald Kabanza" userId="edf393d0-642b-4b9e-8c75-f62133241689" providerId="ADAL" clId="{825C4511-E761-476D-9203-3238D3A6EB59}" dt="2022-02-05T20:11:24.103" v="12655" actId="14100"/>
          <ac:spMkLst>
            <pc:docMk/>
            <pc:sldMk cId="4105740898" sldId="42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33:55.983" v="10517" actId="20577"/>
          <ac:spMkLst>
            <pc:docMk/>
            <pc:sldMk cId="4105740898" sldId="421"/>
            <ac:spMk id="50177" creationId="{600EE3A2-A437-47BA-AA01-5E4EF213E588}"/>
          </ac:spMkLst>
        </pc:spChg>
        <pc:spChg chg="mod">
          <ac:chgData name="Froduald Kabanza" userId="edf393d0-642b-4b9e-8c75-f62133241689" providerId="ADAL" clId="{825C4511-E761-476D-9203-3238D3A6EB59}" dt="2022-02-05T17:17:22.086" v="5150" actId="20577"/>
          <ac:spMkLst>
            <pc:docMk/>
            <pc:sldMk cId="4105740898" sldId="421"/>
            <ac:spMk id="50180" creationId="{9C9C24F0-FBF7-491E-95E8-5608E347E0D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50186" creationId="{A049651E-F00B-4EA6-852E-9D1CB36E76B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50187" creationId="{C55E24FE-3DF5-443C-A9C6-F7CD2333CC4F}"/>
          </ac:spMkLst>
        </pc:spChg>
        <pc:graphicFrameChg chg="add mod modGraphic">
          <ac:chgData name="Froduald Kabanza" userId="edf393d0-642b-4b9e-8c75-f62133241689" providerId="ADAL" clId="{825C4511-E761-476D-9203-3238D3A6EB59}" dt="2022-02-05T19:41:32.982" v="11150" actId="1076"/>
          <ac:graphicFrameMkLst>
            <pc:docMk/>
            <pc:sldMk cId="4105740898" sldId="421"/>
            <ac:graphicFrameMk id="6" creationId="{94799FA0-8E0D-41D9-88E0-12930699C415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5.410" v="11147" actId="1076"/>
          <ac:graphicFrameMkLst>
            <pc:docMk/>
            <pc:sldMk cId="4105740898" sldId="421"/>
            <ac:graphicFrameMk id="8" creationId="{9DD48288-6378-4CE9-9601-C02CBD8B2298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34.911" v="11151" actId="1076"/>
          <ac:graphicFrameMkLst>
            <pc:docMk/>
            <pc:sldMk cId="4105740898" sldId="421"/>
            <ac:graphicFrameMk id="10" creationId="{A2646F41-3CEE-450A-8B67-E9F26480BE42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8.167" v="11148" actId="1076"/>
          <ac:graphicFrameMkLst>
            <pc:docMk/>
            <pc:sldMk cId="4105740898" sldId="421"/>
            <ac:graphicFrameMk id="13" creationId="{F4F7BFED-68CE-4507-8D2F-1B99388800A4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6:45.983" v="11596" actId="1076"/>
          <ac:graphicFrameMkLst>
            <pc:docMk/>
            <pc:sldMk cId="4105740898" sldId="421"/>
            <ac:graphicFrameMk id="15" creationId="{F5ABA7AC-CD52-42FF-8D1B-4CA15829D811}"/>
          </ac:graphicFrameMkLst>
        </pc:graphicFrameChg>
      </pc:sldChg>
      <pc:sldChg chg="delSp modSp add mod">
        <pc:chgData name="Froduald Kabanza" userId="edf393d0-642b-4b9e-8c75-f62133241689" providerId="ADAL" clId="{825C4511-E761-476D-9203-3238D3A6EB59}" dt="2022-02-05T23:32:32.183" v="17561" actId="478"/>
        <pc:sldMkLst>
          <pc:docMk/>
          <pc:sldMk cId="0" sldId="431"/>
        </pc:sldMkLst>
        <pc:spChg chg="del">
          <ac:chgData name="Froduald Kabanza" userId="edf393d0-642b-4b9e-8c75-f62133241689" providerId="ADAL" clId="{825C4511-E761-476D-9203-3238D3A6EB59}" dt="2022-02-05T23:32:25.588" v="17557" actId="478"/>
          <ac:spMkLst>
            <pc:docMk/>
            <pc:sldMk cId="0" sldId="431"/>
            <ac:spMk id="5" creationId="{6D695C08-470A-4E0D-88AB-E733E1470480}"/>
          </ac:spMkLst>
        </pc:spChg>
        <pc:spChg chg="mod">
          <ac:chgData name="Froduald Kabanza" userId="edf393d0-642b-4b9e-8c75-f62133241689" providerId="ADAL" clId="{825C4511-E761-476D-9203-3238D3A6EB59}" dt="2022-02-05T23:32:28.952" v="17559" actId="6549"/>
          <ac:spMkLst>
            <pc:docMk/>
            <pc:sldMk cId="0" sldId="431"/>
            <ac:spMk id="31746" creationId="{E52E33BE-5209-40E4-8900-557A1B46A700}"/>
          </ac:spMkLst>
        </pc:spChg>
        <pc:spChg chg="del mod">
          <ac:chgData name="Froduald Kabanza" userId="edf393d0-642b-4b9e-8c75-f62133241689" providerId="ADAL" clId="{825C4511-E761-476D-9203-3238D3A6EB59}" dt="2022-02-05T23:32:32.183" v="17561" actId="478"/>
          <ac:spMkLst>
            <pc:docMk/>
            <pc:sldMk cId="0" sldId="431"/>
            <ac:spMk id="55305" creationId="{030B7A48-A438-4692-A9C6-4A451A833409}"/>
          </ac:spMkLst>
        </pc:spChg>
        <pc:cxnChg chg="del">
          <ac:chgData name="Froduald Kabanza" userId="edf393d0-642b-4b9e-8c75-f62133241689" providerId="ADAL" clId="{825C4511-E761-476D-9203-3238D3A6EB59}" dt="2022-02-05T23:32:26.608" v="17558" actId="478"/>
          <ac:cxnSpMkLst>
            <pc:docMk/>
            <pc:sldMk cId="0" sldId="431"/>
            <ac:cxnSpMk id="3" creationId="{2AA1B03F-0029-4C95-9930-91A278978A1E}"/>
          </ac:cxnSpMkLst>
        </pc:cxnChg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2"/>
        </pc:sldMkLst>
      </pc:sldChg>
      <pc:sldChg chg="modSp add mod">
        <pc:chgData name="Froduald Kabanza" userId="edf393d0-642b-4b9e-8c75-f62133241689" providerId="ADAL" clId="{825C4511-E761-476D-9203-3238D3A6EB59}" dt="2022-02-05T23:37:21.717" v="17569" actId="5793"/>
        <pc:sldMkLst>
          <pc:docMk/>
          <pc:sldMk cId="309868488" sldId="433"/>
        </pc:sldMkLst>
        <pc:graphicFrameChg chg="modGraphic">
          <ac:chgData name="Froduald Kabanza" userId="edf393d0-642b-4b9e-8c75-f62133241689" providerId="ADAL" clId="{825C4511-E761-476D-9203-3238D3A6EB59}" dt="2022-02-05T23:37:21.717" v="17569" actId="5793"/>
          <ac:graphicFrameMkLst>
            <pc:docMk/>
            <pc:sldMk cId="309868488" sldId="433"/>
            <ac:graphicFrameMk id="7" creationId="{9E44B1FB-F286-433C-A084-F1B4D2882263}"/>
          </ac:graphicFrameMkLst>
        </pc:graphicFrameChg>
      </pc:sldChg>
      <pc:sldChg chg="add del modNotesTx">
        <pc:chgData name="Froduald Kabanza" userId="edf393d0-642b-4b9e-8c75-f62133241689" providerId="ADAL" clId="{825C4511-E761-476D-9203-3238D3A6EB59}" dt="2022-02-05T23:45:12.842" v="17732" actId="20577"/>
        <pc:sldMkLst>
          <pc:docMk/>
          <pc:sldMk cId="0" sldId="434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8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9"/>
        </pc:sldMkLst>
      </pc:sldChg>
      <pc:sldChg chg="modSp add del mod modAnim modNotesTx">
        <pc:chgData name="Froduald Kabanza" userId="edf393d0-642b-4b9e-8c75-f62133241689" providerId="ADAL" clId="{825C4511-E761-476D-9203-3238D3A6EB59}" dt="2022-02-05T19:33:36.746" v="10515" actId="2696"/>
        <pc:sldMkLst>
          <pc:docMk/>
          <pc:sldMk cId="235666333" sldId="454"/>
        </pc:sldMkLst>
        <pc:spChg chg="mod">
          <ac:chgData name="Froduald Kabanza" userId="edf393d0-642b-4b9e-8c75-f62133241689" providerId="ADAL" clId="{825C4511-E761-476D-9203-3238D3A6EB59}" dt="2022-02-05T19:08:42.803" v="9944" actId="20577"/>
          <ac:spMkLst>
            <pc:docMk/>
            <pc:sldMk cId="235666333" sldId="454"/>
            <ac:spMk id="32769" creationId="{8C3B015C-5586-40EC-8184-20DA953C53AB}"/>
          </ac:spMkLst>
        </pc:spChg>
        <pc:spChg chg="mod">
          <ac:chgData name="Froduald Kabanza" userId="edf393d0-642b-4b9e-8c75-f62133241689" providerId="ADAL" clId="{825C4511-E761-476D-9203-3238D3A6EB59}" dt="2022-02-05T19:09:24.672" v="9965" actId="20577"/>
          <ac:spMkLst>
            <pc:docMk/>
            <pc:sldMk cId="235666333" sldId="454"/>
            <ac:spMk id="32770" creationId="{FD348E6A-F709-4F1C-8A84-1FD6F886A936}"/>
          </ac:spMkLst>
        </pc:spChg>
      </pc:sldChg>
      <pc:sldChg chg="modSp mod modNotesTx">
        <pc:chgData name="Froduald Kabanza" userId="edf393d0-642b-4b9e-8c75-f62133241689" providerId="ADAL" clId="{825C4511-E761-476D-9203-3238D3A6EB59}" dt="2022-02-06T00:09:45.462" v="19003" actId="114"/>
        <pc:sldMkLst>
          <pc:docMk/>
          <pc:sldMk cId="0" sldId="585"/>
        </pc:sldMkLst>
        <pc:spChg chg="mod">
          <ac:chgData name="Froduald Kabanza" userId="edf393d0-642b-4b9e-8c75-f62133241689" providerId="ADAL" clId="{825C4511-E761-476D-9203-3238D3A6EB59}" dt="2022-02-04T12:26:08.137" v="244" actId="20577"/>
          <ac:spMkLst>
            <pc:docMk/>
            <pc:sldMk cId="0" sldId="585"/>
            <ac:spMk id="5122" creationId="{00000000-0000-0000-0000-000000000000}"/>
          </ac:spMkLst>
        </pc:spChg>
        <pc:spChg chg="mod">
          <ac:chgData name="Froduald Kabanza" userId="edf393d0-642b-4b9e-8c75-f62133241689" providerId="ADAL" clId="{825C4511-E761-476D-9203-3238D3A6EB59}" dt="2022-02-06T00:09:45.462" v="19003" actId="114"/>
          <ac:spMkLst>
            <pc:docMk/>
            <pc:sldMk cId="0" sldId="585"/>
            <ac:spMk id="5123" creationId="{00000000-0000-0000-0000-000000000000}"/>
          </ac:spMkLst>
        </pc:spChg>
      </pc:sldChg>
      <pc:sldChg chg="delSp modSp mod">
        <pc:chgData name="Froduald Kabanza" userId="edf393d0-642b-4b9e-8c75-f62133241689" providerId="ADAL" clId="{825C4511-E761-476D-9203-3238D3A6EB59}" dt="2022-02-04T12:22:47.230" v="75" actId="14100"/>
        <pc:sldMkLst>
          <pc:docMk/>
          <pc:sldMk cId="0" sldId="697"/>
        </pc:sldMkLst>
        <pc:spChg chg="del">
          <ac:chgData name="Froduald Kabanza" userId="edf393d0-642b-4b9e-8c75-f62133241689" providerId="ADAL" clId="{825C4511-E761-476D-9203-3238D3A6EB59}" dt="2022-02-04T12:21:27.471" v="65" actId="478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825C4511-E761-476D-9203-3238D3A6EB59}" dt="2022-02-04T12:22:29.068" v="74" actId="14100"/>
          <ac:spMkLst>
            <pc:docMk/>
            <pc:sldMk cId="0" sldId="697"/>
            <ac:spMk id="45" creationId="{19F5C7C8-A155-4511-99B5-F0C7044B8112}"/>
          </ac:spMkLst>
        </pc:spChg>
        <pc:cxnChg chg="mod">
          <ac:chgData name="Froduald Kabanza" userId="edf393d0-642b-4b9e-8c75-f62133241689" providerId="ADAL" clId="{825C4511-E761-476D-9203-3238D3A6EB59}" dt="2022-02-04T12:22:19.802" v="72" actId="208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825C4511-E761-476D-9203-3238D3A6EB59}" dt="2022-02-04T12:22:29.068" v="74" actId="14100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825C4511-E761-476D-9203-3238D3A6EB59}" dt="2022-02-04T12:22:47.230" v="75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new mod modAnim">
        <pc:chgData name="Froduald Kabanza" userId="edf393d0-642b-4b9e-8c75-f62133241689" providerId="ADAL" clId="{825C4511-E761-476D-9203-3238D3A6EB59}" dt="2022-02-05T16:47:00.714" v="2790" actId="114"/>
        <pc:sldMkLst>
          <pc:docMk/>
          <pc:sldMk cId="375405401" sldId="698"/>
        </pc:sldMkLst>
        <pc:spChg chg="mod">
          <ac:chgData name="Froduald Kabanza" userId="edf393d0-642b-4b9e-8c75-f62133241689" providerId="ADAL" clId="{825C4511-E761-476D-9203-3238D3A6EB59}" dt="2022-02-05T16:08:42.683" v="1913" actId="20577"/>
          <ac:spMkLst>
            <pc:docMk/>
            <pc:sldMk cId="375405401" sldId="698"/>
            <ac:spMk id="2" creationId="{BF540CE8-D4B8-4114-AC39-E2E65CF8BDB2}"/>
          </ac:spMkLst>
        </pc:spChg>
        <pc:spChg chg="mod">
          <ac:chgData name="Froduald Kabanza" userId="edf393d0-642b-4b9e-8c75-f62133241689" providerId="ADAL" clId="{825C4511-E761-476D-9203-3238D3A6EB59}" dt="2022-02-05T16:46:49.327" v="2787" actId="14100"/>
          <ac:spMkLst>
            <pc:docMk/>
            <pc:sldMk cId="375405401" sldId="698"/>
            <ac:spMk id="3" creationId="{FD50DB85-EEE6-4AD0-B2A0-CE077A4495E3}"/>
          </ac:spMkLst>
        </pc:spChg>
        <pc:spChg chg="add mod">
          <ac:chgData name="Froduald Kabanza" userId="edf393d0-642b-4b9e-8c75-f62133241689" providerId="ADAL" clId="{825C4511-E761-476D-9203-3238D3A6EB59}" dt="2022-02-05T16:35:41.437" v="2376" actId="1076"/>
          <ac:spMkLst>
            <pc:docMk/>
            <pc:sldMk cId="375405401" sldId="698"/>
            <ac:spMk id="7" creationId="{83287217-1CEB-44FB-995D-743BC7F8A91E}"/>
          </ac:spMkLst>
        </pc:spChg>
        <pc:spChg chg="add mod">
          <ac:chgData name="Froduald Kabanza" userId="edf393d0-642b-4b9e-8c75-f62133241689" providerId="ADAL" clId="{825C4511-E761-476D-9203-3238D3A6EB59}" dt="2022-02-05T16:35:44.028" v="2377" actId="1076"/>
          <ac:spMkLst>
            <pc:docMk/>
            <pc:sldMk cId="375405401" sldId="698"/>
            <ac:spMk id="8" creationId="{E931F544-A2E4-47BE-B1D7-C6BCE2A478C3}"/>
          </ac:spMkLst>
        </pc:spChg>
        <pc:spChg chg="add mod">
          <ac:chgData name="Froduald Kabanza" userId="edf393d0-642b-4b9e-8c75-f62133241689" providerId="ADAL" clId="{825C4511-E761-476D-9203-3238D3A6EB59}" dt="2022-02-05T16:47:00.714" v="2790" actId="114"/>
          <ac:spMkLst>
            <pc:docMk/>
            <pc:sldMk cId="375405401" sldId="698"/>
            <ac:spMk id="13" creationId="{EE4F0AE4-7CB3-425E-A5DF-F70AC7ABC4F8}"/>
          </ac:spMkLst>
        </pc:spChg>
        <pc:picChg chg="add mod">
          <ac:chgData name="Froduald Kabanza" userId="edf393d0-642b-4b9e-8c75-f62133241689" providerId="ADAL" clId="{825C4511-E761-476D-9203-3238D3A6EB59}" dt="2022-02-05T16:46:43.992" v="2785" actId="14100"/>
          <ac:picMkLst>
            <pc:docMk/>
            <pc:sldMk cId="375405401" sldId="698"/>
            <ac:picMk id="10" creationId="{49AA7699-33AA-4946-A117-DB5A34DA41AC}"/>
          </ac:picMkLst>
        </pc:picChg>
        <pc:picChg chg="add mod">
          <ac:chgData name="Froduald Kabanza" userId="edf393d0-642b-4b9e-8c75-f62133241689" providerId="ADAL" clId="{825C4511-E761-476D-9203-3238D3A6EB59}" dt="2022-02-05T16:35:39.246" v="2375" actId="1076"/>
          <ac:picMkLst>
            <pc:docMk/>
            <pc:sldMk cId="375405401" sldId="698"/>
            <ac:picMk id="1026" creationId="{DCAA41C1-F39C-4894-8396-7694FED5D1C3}"/>
          </ac:picMkLst>
        </pc:picChg>
        <pc:picChg chg="add del mod">
          <ac:chgData name="Froduald Kabanza" userId="edf393d0-642b-4b9e-8c75-f62133241689" providerId="ADAL" clId="{825C4511-E761-476D-9203-3238D3A6EB59}" dt="2022-02-05T16:17:03.794" v="2196" actId="478"/>
          <ac:picMkLst>
            <pc:docMk/>
            <pc:sldMk cId="375405401" sldId="698"/>
            <ac:picMk id="1028" creationId="{614D145F-244E-4A97-B0D1-FADC09D82D9E}"/>
          </ac:picMkLst>
        </pc:picChg>
      </pc:sldChg>
      <pc:sldChg chg="new del">
        <pc:chgData name="Froduald Kabanza" userId="edf393d0-642b-4b9e-8c75-f62133241689" providerId="ADAL" clId="{825C4511-E761-476D-9203-3238D3A6EB59}" dt="2022-02-04T12:21:05.937" v="62" actId="680"/>
        <pc:sldMkLst>
          <pc:docMk/>
          <pc:sldMk cId="642465065" sldId="698"/>
        </pc:sldMkLst>
      </pc:sldChg>
      <pc:sldChg chg="addSp delSp modSp new mod">
        <pc:chgData name="Froduald Kabanza" userId="edf393d0-642b-4b9e-8c75-f62133241689" providerId="ADAL" clId="{825C4511-E761-476D-9203-3238D3A6EB59}" dt="2022-02-05T16:45:17.679" v="2752" actId="1076"/>
        <pc:sldMkLst>
          <pc:docMk/>
          <pc:sldMk cId="1475957454" sldId="699"/>
        </pc:sldMkLst>
        <pc:spChg chg="mod">
          <ac:chgData name="Froduald Kabanza" userId="edf393d0-642b-4b9e-8c75-f62133241689" providerId="ADAL" clId="{825C4511-E761-476D-9203-3238D3A6EB59}" dt="2022-02-05T16:39:54.457" v="2745" actId="20577"/>
          <ac:spMkLst>
            <pc:docMk/>
            <pc:sldMk cId="1475957454" sldId="699"/>
            <ac:spMk id="2" creationId="{AF86A202-9BE2-4AD7-B93F-EBB19C05E91F}"/>
          </ac:spMkLst>
        </pc:spChg>
        <pc:spChg chg="del">
          <ac:chgData name="Froduald Kabanza" userId="edf393d0-642b-4b9e-8c75-f62133241689" providerId="ADAL" clId="{825C4511-E761-476D-9203-3238D3A6EB59}" dt="2022-02-05T16:40:15.542" v="2746" actId="478"/>
          <ac:spMkLst>
            <pc:docMk/>
            <pc:sldMk cId="1475957454" sldId="699"/>
            <ac:spMk id="3" creationId="{1EC8F5E9-BEE8-46E3-8AC2-58EFB3E1590B}"/>
          </ac:spMkLst>
        </pc:spChg>
        <pc:picChg chg="add mod">
          <ac:chgData name="Froduald Kabanza" userId="edf393d0-642b-4b9e-8c75-f62133241689" providerId="ADAL" clId="{825C4511-E761-476D-9203-3238D3A6EB59}" dt="2022-02-05T16:45:17.679" v="2752" actId="1076"/>
          <ac:picMkLst>
            <pc:docMk/>
            <pc:sldMk cId="1475957454" sldId="699"/>
            <ac:picMk id="8" creationId="{0C78F724-BF3A-4F7B-9DB5-2847FF3F17A5}"/>
          </ac:picMkLst>
        </pc:picChg>
      </pc:sldChg>
      <pc:sldChg chg="modSp add del mod">
        <pc:chgData name="Froduald Kabanza" userId="edf393d0-642b-4b9e-8c75-f62133241689" providerId="ADAL" clId="{825C4511-E761-476D-9203-3238D3A6EB59}" dt="2022-02-05T17:26:45.987" v="5910" actId="2696"/>
        <pc:sldMkLst>
          <pc:docMk/>
          <pc:sldMk cId="210129563" sldId="700"/>
        </pc:sldMkLst>
        <pc:spChg chg="mod">
          <ac:chgData name="Froduald Kabanza" userId="edf393d0-642b-4b9e-8c75-f62133241689" providerId="ADAL" clId="{825C4511-E761-476D-9203-3238D3A6EB59}" dt="2022-02-05T16:56:10.729" v="2953" actId="20577"/>
          <ac:spMkLst>
            <pc:docMk/>
            <pc:sldMk cId="210129563" sldId="700"/>
            <ac:spMk id="31746" creationId="{5893CD92-A877-4262-91CE-0D201DA015DD}"/>
          </ac:spMkLst>
        </pc:spChg>
      </pc:sldChg>
      <pc:sldChg chg="new del">
        <pc:chgData name="Froduald Kabanza" userId="edf393d0-642b-4b9e-8c75-f62133241689" providerId="ADAL" clId="{825C4511-E761-476D-9203-3238D3A6EB59}" dt="2022-02-05T16:47:35.713" v="2792" actId="680"/>
        <pc:sldMkLst>
          <pc:docMk/>
          <pc:sldMk cId="3766771547" sldId="700"/>
        </pc:sldMkLst>
      </pc:sldChg>
      <pc:sldChg chg="addSp delSp modSp add del mod ord modAnim modNotesTx">
        <pc:chgData name="Froduald Kabanza" userId="edf393d0-642b-4b9e-8c75-f62133241689" providerId="ADAL" clId="{825C4511-E761-476D-9203-3238D3A6EB59}" dt="2022-02-05T23:30:25.267" v="17546" actId="20577"/>
        <pc:sldMkLst>
          <pc:docMk/>
          <pc:sldMk cId="4128501819" sldId="701"/>
        </pc:sldMkLst>
        <pc:spChg chg="add del mod">
          <ac:chgData name="Froduald Kabanza" userId="edf393d0-642b-4b9e-8c75-f62133241689" providerId="ADAL" clId="{825C4511-E761-476D-9203-3238D3A6EB59}" dt="2022-02-05T20:07:37.301" v="12572" actId="478"/>
          <ac:spMkLst>
            <pc:docMk/>
            <pc:sldMk cId="4128501819" sldId="701"/>
            <ac:spMk id="8" creationId="{92673B99-810C-49A1-ACC8-89E63915539A}"/>
          </ac:spMkLst>
        </pc:spChg>
        <pc:spChg chg="add del mod">
          <ac:chgData name="Froduald Kabanza" userId="edf393d0-642b-4b9e-8c75-f62133241689" providerId="ADAL" clId="{825C4511-E761-476D-9203-3238D3A6EB59}" dt="2022-02-05T22:33:22.494" v="14834" actId="478"/>
          <ac:spMkLst>
            <pc:docMk/>
            <pc:sldMk cId="4128501819" sldId="701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3:01:11.709" v="16491" actId="20577"/>
          <ac:spMkLst>
            <pc:docMk/>
            <pc:sldMk cId="4128501819" sldId="70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0:08.974" v="16489" actId="20577"/>
          <ac:spMkLst>
            <pc:docMk/>
            <pc:sldMk cId="4128501819" sldId="701"/>
            <ac:spMk id="50177" creationId="{600EE3A2-A437-47BA-AA01-5E4EF213E588}"/>
          </ac:spMkLst>
        </pc:spChg>
      </pc:sldChg>
      <pc:sldChg chg="modSp add del">
        <pc:chgData name="Froduald Kabanza" userId="edf393d0-642b-4b9e-8c75-f62133241689" providerId="ADAL" clId="{825C4511-E761-476D-9203-3238D3A6EB59}" dt="2022-02-05T19:47:01.715" v="11597" actId="2696"/>
        <pc:sldMkLst>
          <pc:docMk/>
          <pc:sldMk cId="2762290128" sldId="702"/>
        </pc:sldMkLst>
        <pc:spChg chg="mod">
          <ac:chgData name="Froduald Kabanza" userId="edf393d0-642b-4b9e-8c75-f62133241689" providerId="ADAL" clId="{825C4511-E761-476D-9203-3238D3A6EB59}" dt="2022-02-05T17:48:16.205" v="7473" actId="20577"/>
          <ac:spMkLst>
            <pc:docMk/>
            <pc:sldMk cId="2762290128" sldId="70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8612418" sldId="703"/>
        </pc:sldMkLst>
        <pc:spChg chg="mod">
          <ac:chgData name="Froduald Kabanza" userId="edf393d0-642b-4b9e-8c75-f62133241689" providerId="ADAL" clId="{825C4511-E761-476D-9203-3238D3A6EB59}" dt="2022-02-05T18:26:35.956" v="9073" actId="20577"/>
          <ac:spMkLst>
            <pc:docMk/>
            <pc:sldMk cId="148612418" sldId="703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8:26:44.436" v="9074" actId="478"/>
          <ac:spMkLst>
            <pc:docMk/>
            <pc:sldMk cId="148612418" sldId="703"/>
            <ac:spMk id="3" creationId="{E7CC0E59-E083-4080-802C-E9816233B15B}"/>
          </ac:spMkLst>
        </pc:spChg>
        <pc:spChg chg="add mod">
          <ac:chgData name="Froduald Kabanza" userId="edf393d0-642b-4b9e-8c75-f62133241689" providerId="ADAL" clId="{825C4511-E761-476D-9203-3238D3A6EB59}" dt="2022-02-05T18:56:34.780" v="9618" actId="20577"/>
          <ac:spMkLst>
            <pc:docMk/>
            <pc:sldMk cId="148612418" sldId="703"/>
            <ac:spMk id="9" creationId="{ED8667E1-F352-4525-A797-B0F5DD7D9CFF}"/>
          </ac:spMkLst>
        </pc:spChg>
        <pc:picChg chg="add mod">
          <ac:chgData name="Froduald Kabanza" userId="edf393d0-642b-4b9e-8c75-f62133241689" providerId="ADAL" clId="{825C4511-E761-476D-9203-3238D3A6EB59}" dt="2022-02-05T18:26:56.354" v="9081" actId="1076"/>
          <ac:picMkLst>
            <pc:docMk/>
            <pc:sldMk cId="148612418" sldId="703"/>
            <ac:picMk id="8" creationId="{B8FFA1D4-26C3-4A59-9160-BB5F90B2F03D}"/>
          </ac:picMkLst>
        </pc:picChg>
      </pc:sldChg>
      <pc:sldChg chg="addSp delSp modSp add del mod">
        <pc:chgData name="Froduald Kabanza" userId="edf393d0-642b-4b9e-8c75-f62133241689" providerId="ADAL" clId="{825C4511-E761-476D-9203-3238D3A6EB59}" dt="2022-02-05T18:43:48.034" v="9564" actId="1076"/>
        <pc:sldMkLst>
          <pc:docMk/>
          <pc:sldMk cId="4257701338" sldId="704"/>
        </pc:sldMkLst>
        <pc:spChg chg="mod">
          <ac:chgData name="Froduald Kabanza" userId="edf393d0-642b-4b9e-8c75-f62133241689" providerId="ADAL" clId="{825C4511-E761-476D-9203-3238D3A6EB59}" dt="2022-02-05T18:41:07.040" v="9540" actId="20577"/>
          <ac:spMkLst>
            <pc:docMk/>
            <pc:sldMk cId="4257701338" sldId="704"/>
            <ac:spMk id="2" creationId="{1162AC8B-4C78-484F-937F-AAB5574C9971}"/>
          </ac:spMkLst>
        </pc:spChg>
        <pc:spChg chg="mod">
          <ac:chgData name="Froduald Kabanza" userId="edf393d0-642b-4b9e-8c75-f62133241689" providerId="ADAL" clId="{825C4511-E761-476D-9203-3238D3A6EB59}" dt="2022-02-05T18:43:45.877" v="9563" actId="1076"/>
          <ac:spMkLst>
            <pc:docMk/>
            <pc:sldMk cId="4257701338" sldId="704"/>
            <ac:spMk id="9" creationId="{ED8667E1-F352-4525-A797-B0F5DD7D9CFF}"/>
          </ac:spMkLst>
        </pc:spChg>
        <pc:spChg chg="add del mod">
          <ac:chgData name="Froduald Kabanza" userId="edf393d0-642b-4b9e-8c75-f62133241689" providerId="ADAL" clId="{825C4511-E761-476D-9203-3238D3A6EB59}" dt="2022-02-05T18:39:45.510" v="9459" actId="478"/>
          <ac:spMkLst>
            <pc:docMk/>
            <pc:sldMk cId="4257701338" sldId="704"/>
            <ac:spMk id="10" creationId="{F58E8211-D8E2-4CF2-B71B-5C0B4E6FF7B1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14" creationId="{EEDDF8EA-37DA-49F4-8660-8EC40B4012E8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2" creationId="{2826E776-1ADE-41EB-BE3B-006F825C4C2A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3" creationId="{5D3B0E16-CEFE-4FCF-A20E-A36298AABEA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4" creationId="{CD1F22BD-7A9A-4ABF-9D7F-44714E52253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5" creationId="{FA301E66-04C3-44B9-96D8-F2AFF0625EE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6" creationId="{641D2487-382B-4303-BEA6-05A8CAAB22C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7" creationId="{CB88BF2A-8CF2-4C27-9BC7-1489BFCC3C5E}"/>
          </ac:spMkLst>
        </pc:spChg>
        <pc:spChg chg="mod">
          <ac:chgData name="Froduald Kabanza" userId="edf393d0-642b-4b9e-8c75-f62133241689" providerId="ADAL" clId="{825C4511-E761-476D-9203-3238D3A6EB59}" dt="2022-02-05T18:41:24.187" v="9541" actId="6549"/>
          <ac:spMkLst>
            <pc:docMk/>
            <pc:sldMk cId="4257701338" sldId="704"/>
            <ac:spMk id="28" creationId="{B1A0B086-019A-460C-A78F-45FD9D85A94F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9" creationId="{FFDA79CE-1278-49D0-AA79-9DB95D4940E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0" creationId="{FD739274-4C53-4E7E-9DED-BC7473904BB6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1" creationId="{F2EECEF7-63F6-4111-A124-F183B1D475C3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2" creationId="{B3519329-CC47-4CB3-9CB7-98F272AF3A9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3" creationId="{E1B21959-3F60-4A29-8D8A-E3548E3C970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38" creationId="{35D57203-DC30-41CB-81D7-3877D519A0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6" creationId="{15D0E8D0-0B90-4948-9B23-71E04BB63657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7" creationId="{625A40E0-6BE3-41E5-948A-A694A642E0C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8" creationId="{53CA9FA4-3E3C-45F1-BD52-066FFA0DB72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9" creationId="{73B1B610-B5E7-486D-B154-7601374A8DC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0" creationId="{7D5D8895-98C8-4D91-969F-92CD045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1" creationId="{B1F519A5-F402-419E-A93C-3C8F3D075F11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2" creationId="{97BE4908-A23C-4B0C-9470-7F82947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3" creationId="{5D5C9341-54DF-4B3C-A1EC-3F30E4A0C26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4" creationId="{0C5440BF-D5D6-4F79-B8D6-B271DF616DFC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5" creationId="{4892FE53-367C-433C-A5E1-007C0E7B5A3D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6" creationId="{FDA51F9C-D02F-4613-BE44-24A509E43B7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7" creationId="{AC38D934-F3AD-4786-9830-2839CE043817}"/>
          </ac:spMkLst>
        </pc:spChg>
        <pc:grpChg chg="add del mod">
          <ac:chgData name="Froduald Kabanza" userId="edf393d0-642b-4b9e-8c75-f62133241689" providerId="ADAL" clId="{825C4511-E761-476D-9203-3238D3A6EB59}" dt="2022-02-05T18:41:28.572" v="9542" actId="478"/>
          <ac:grpSpMkLst>
            <pc:docMk/>
            <pc:sldMk cId="4257701338" sldId="704"/>
            <ac:grpSpMk id="11" creationId="{C70B43DA-98E1-4C05-A67B-92FF103D9845}"/>
          </ac:grpSpMkLst>
        </pc:grpChg>
        <pc:grpChg chg="add del mod">
          <ac:chgData name="Froduald Kabanza" userId="edf393d0-642b-4b9e-8c75-f62133241689" providerId="ADAL" clId="{825C4511-E761-476D-9203-3238D3A6EB59}" dt="2022-02-05T18:42:40.799" v="9546"/>
          <ac:grpSpMkLst>
            <pc:docMk/>
            <pc:sldMk cId="4257701338" sldId="704"/>
            <ac:grpSpMk id="35" creationId="{31E10D38-7006-4A5F-AD5F-395E19219851}"/>
          </ac:grpSpMkLst>
        </pc:grpChg>
        <pc:picChg chg="add del mod">
          <ac:chgData name="Froduald Kabanza" userId="edf393d0-642b-4b9e-8c75-f62133241689" providerId="ADAL" clId="{825C4511-E761-476D-9203-3238D3A6EB59}" dt="2022-02-05T18:39:43.202" v="9458" actId="478"/>
          <ac:picMkLst>
            <pc:docMk/>
            <pc:sldMk cId="4257701338" sldId="704"/>
            <ac:picMk id="7" creationId="{6A415F49-AB6C-4802-9933-C284DE94A69F}"/>
          </ac:picMkLst>
        </pc:picChg>
        <pc:picChg chg="mod">
          <ac:chgData name="Froduald Kabanza" userId="edf393d0-642b-4b9e-8c75-f62133241689" providerId="ADAL" clId="{825C4511-E761-476D-9203-3238D3A6EB59}" dt="2022-02-05T18:43:42.805" v="9562" actId="14100"/>
          <ac:picMkLst>
            <pc:docMk/>
            <pc:sldMk cId="4257701338" sldId="704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8:43:48.034" v="9564" actId="1076"/>
          <ac:picMkLst>
            <pc:docMk/>
            <pc:sldMk cId="4257701338" sldId="704"/>
            <ac:picMk id="58" creationId="{E9F26EB6-9C41-405D-84EE-D1A1FEAE3BA3}"/>
          </ac:picMkLst>
        </pc:pic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2" creationId="{67ECCA66-97B0-4F77-B211-5A1FF5D884D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3" creationId="{89A86E2A-6263-4373-86DB-26CAB6AC831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5" creationId="{A52CA981-564B-4DE8-99A0-34D2FDDCDD41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6" creationId="{45FC92BC-EF01-484A-A483-ED11D2B8C0E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7" creationId="{8811B3EE-1094-41AC-B544-6D23D971C62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8" creationId="{F5205125-F365-42DF-8DBF-8F8CACC151D8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9" creationId="{8929D264-63E8-4D92-A098-501898D0BDEB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0" creationId="{CB98DD7A-6E9A-4338-9111-BBD7E6C1855F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1" creationId="{20AB5DDA-88CB-481B-BB98-B8705A8B335D}"/>
          </ac:cxnSpMkLst>
        </pc:cxnChg>
        <pc:cxnChg chg="add del mod">
          <ac:chgData name="Froduald Kabanza" userId="edf393d0-642b-4b9e-8c75-f62133241689" providerId="ADAL" clId="{825C4511-E761-476D-9203-3238D3A6EB59}" dt="2022-02-05T18:42:18.224" v="9544" actId="478"/>
          <ac:cxnSpMkLst>
            <pc:docMk/>
            <pc:sldMk cId="4257701338" sldId="704"/>
            <ac:cxnSpMk id="34" creationId="{2B73C4EC-58DF-46A4-92F3-BB9DC21093D1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6" creationId="{B963D03A-AEDB-4178-812F-F4EF530A19F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7" creationId="{95A4579C-567C-476C-931A-A7E0D118EAA9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9" creationId="{1B56ECEE-82D4-4A68-927D-C1A89EE7A65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0" creationId="{2F7E5743-AB8B-459F-B6B8-5F97FF5F6ED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1" creationId="{22D05028-7411-4BE0-A80F-C120F14D7CE7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2" creationId="{A2ACCA5B-3B4E-4C38-A3D6-564DE9FCA2B6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3" creationId="{A059B4FD-8A0D-4C83-BB57-00739E597178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4" creationId="{56103DB6-77D8-4726-A6E8-BCE8065E38C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5" creationId="{9630F83D-A2DE-40D2-A0FE-AAAC8B392852}"/>
          </ac:cxnSpMkLst>
        </pc:cxnChg>
      </pc:sldChg>
      <pc:sldChg chg="modSp add del mod modAnim">
        <pc:chgData name="Froduald Kabanza" userId="edf393d0-642b-4b9e-8c75-f62133241689" providerId="ADAL" clId="{825C4511-E761-476D-9203-3238D3A6EB59}" dt="2022-02-05T19:33:22.187" v="10514" actId="2696"/>
        <pc:sldMkLst>
          <pc:docMk/>
          <pc:sldMk cId="1945735609" sldId="705"/>
        </pc:sldMkLst>
        <pc:spChg chg="mod">
          <ac:chgData name="Froduald Kabanza" userId="edf393d0-642b-4b9e-8c75-f62133241689" providerId="ADAL" clId="{825C4511-E761-476D-9203-3238D3A6EB59}" dt="2022-02-05T19:17:48.406" v="10402" actId="114"/>
          <ac:spMkLst>
            <pc:docMk/>
            <pc:sldMk cId="1945735609" sldId="705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10:07.244" v="10019" actId="1076"/>
          <ac:spMkLst>
            <pc:docMk/>
            <pc:sldMk cId="1945735609" sldId="705"/>
            <ac:spMk id="50177" creationId="{600EE3A2-A437-47BA-AA01-5E4EF213E588}"/>
          </ac:spMkLst>
        </pc:spChg>
        <pc:graphicFrameChg chg="mod">
          <ac:chgData name="Froduald Kabanza" userId="edf393d0-642b-4b9e-8c75-f62133241689" providerId="ADAL" clId="{825C4511-E761-476D-9203-3238D3A6EB59}" dt="2022-02-05T19:18:10.683" v="10407" actId="1076"/>
          <ac:graphicFrameMkLst>
            <pc:docMk/>
            <pc:sldMk cId="1945735609" sldId="705"/>
            <ac:graphicFrameMk id="6" creationId="{94799FA0-8E0D-41D9-88E0-12930699C415}"/>
          </ac:graphicFrameMkLst>
        </pc:graphicFrameChg>
        <pc:graphicFrameChg chg="mod">
          <ac:chgData name="Froduald Kabanza" userId="edf393d0-642b-4b9e-8c75-f62133241689" providerId="ADAL" clId="{825C4511-E761-476D-9203-3238D3A6EB59}" dt="2022-02-05T19:18:05.585" v="10405" actId="1076"/>
          <ac:graphicFrameMkLst>
            <pc:docMk/>
            <pc:sldMk cId="1945735609" sldId="705"/>
            <ac:graphicFrameMk id="8" creationId="{9DD48288-6378-4CE9-9601-C02CBD8B2298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699818229" sldId="705"/>
        </pc:sldMkLst>
      </pc:sldChg>
      <pc:sldChg chg="addSp delSp modSp add mod">
        <pc:chgData name="Froduald Kabanza" userId="edf393d0-642b-4b9e-8c75-f62133241689" providerId="ADAL" clId="{825C4511-E761-476D-9203-3238D3A6EB59}" dt="2022-02-05T19:27:28.620" v="10478" actId="20577"/>
        <pc:sldMkLst>
          <pc:docMk/>
          <pc:sldMk cId="1903501689" sldId="706"/>
        </pc:sldMkLst>
        <pc:spChg chg="mod">
          <ac:chgData name="Froduald Kabanza" userId="edf393d0-642b-4b9e-8c75-f62133241689" providerId="ADAL" clId="{825C4511-E761-476D-9203-3238D3A6EB59}" dt="2022-02-05T19:27:28.620" v="10478" actId="20577"/>
          <ac:spMkLst>
            <pc:docMk/>
            <pc:sldMk cId="1903501689" sldId="706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9:23:59.776" v="10419" actId="478"/>
          <ac:spMkLst>
            <pc:docMk/>
            <pc:sldMk cId="1903501689" sldId="706"/>
            <ac:spMk id="9" creationId="{ED8667E1-F352-4525-A797-B0F5DD7D9CFF}"/>
          </ac:spMkLst>
        </pc:spChg>
        <pc:picChg chg="add del mod">
          <ac:chgData name="Froduald Kabanza" userId="edf393d0-642b-4b9e-8c75-f62133241689" providerId="ADAL" clId="{825C4511-E761-476D-9203-3238D3A6EB59}" dt="2022-02-05T19:26:11.562" v="10424" actId="478"/>
          <ac:picMkLst>
            <pc:docMk/>
            <pc:sldMk cId="1903501689" sldId="706"/>
            <ac:picMk id="7" creationId="{DFB198BF-D8E6-44A0-BF4E-FBBAF2812BB6}"/>
          </ac:picMkLst>
        </pc:picChg>
        <pc:picChg chg="del">
          <ac:chgData name="Froduald Kabanza" userId="edf393d0-642b-4b9e-8c75-f62133241689" providerId="ADAL" clId="{825C4511-E761-476D-9203-3238D3A6EB59}" dt="2022-02-05T19:23:57.600" v="10418" actId="478"/>
          <ac:picMkLst>
            <pc:docMk/>
            <pc:sldMk cId="1903501689" sldId="706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9:26:37.268" v="10429" actId="1076"/>
          <ac:picMkLst>
            <pc:docMk/>
            <pc:sldMk cId="1903501689" sldId="706"/>
            <ac:picMk id="11" creationId="{A8D018EC-6B20-4723-9E31-B0927FA0DB6B}"/>
          </ac:picMkLst>
        </pc:picChg>
        <pc:picChg chg="del">
          <ac:chgData name="Froduald Kabanza" userId="edf393d0-642b-4b9e-8c75-f62133241689" providerId="ADAL" clId="{825C4511-E761-476D-9203-3238D3A6EB59}" dt="2022-02-05T19:24:00.680" v="10420" actId="478"/>
          <ac:picMkLst>
            <pc:docMk/>
            <pc:sldMk cId="1903501689" sldId="706"/>
            <ac:picMk id="58" creationId="{E9F26EB6-9C41-405D-84EE-D1A1FEAE3BA3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99019697" sldId="706"/>
        </pc:sldMkLst>
      </pc:sldChg>
      <pc:sldChg chg="addSp delSp modSp add mod">
        <pc:chgData name="Froduald Kabanza" userId="edf393d0-642b-4b9e-8c75-f62133241689" providerId="ADAL" clId="{825C4511-E761-476D-9203-3238D3A6EB59}" dt="2022-02-05T19:27:34.762" v="10484" actId="20577"/>
        <pc:sldMkLst>
          <pc:docMk/>
          <pc:sldMk cId="2119595310" sldId="707"/>
        </pc:sldMkLst>
        <pc:spChg chg="mod">
          <ac:chgData name="Froduald Kabanza" userId="edf393d0-642b-4b9e-8c75-f62133241689" providerId="ADAL" clId="{825C4511-E761-476D-9203-3238D3A6EB59}" dt="2022-02-05T19:27:34.762" v="10484" actId="20577"/>
          <ac:spMkLst>
            <pc:docMk/>
            <pc:sldMk cId="2119595310" sldId="707"/>
            <ac:spMk id="2" creationId="{1162AC8B-4C78-484F-937F-AAB5574C9971}"/>
          </ac:spMkLst>
        </pc:spChg>
        <pc:picChg chg="add mod">
          <ac:chgData name="Froduald Kabanza" userId="edf393d0-642b-4b9e-8c75-f62133241689" providerId="ADAL" clId="{825C4511-E761-476D-9203-3238D3A6EB59}" dt="2022-02-05T19:27:13.516" v="10442" actId="1076"/>
          <ac:picMkLst>
            <pc:docMk/>
            <pc:sldMk cId="2119595310" sldId="707"/>
            <ac:picMk id="7" creationId="{CB911BC5-19F5-4B00-B67B-BB9610D6595B}"/>
          </ac:picMkLst>
        </pc:picChg>
        <pc:picChg chg="del">
          <ac:chgData name="Froduald Kabanza" userId="edf393d0-642b-4b9e-8c75-f62133241689" providerId="ADAL" clId="{825C4511-E761-476D-9203-3238D3A6EB59}" dt="2022-02-05T19:26:45.876" v="10438" actId="478"/>
          <ac:picMkLst>
            <pc:docMk/>
            <pc:sldMk cId="2119595310" sldId="707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50930556" sldId="708"/>
        </pc:sldMkLst>
      </pc:sldChg>
      <pc:sldChg chg="addSp modSp add mod ord">
        <pc:chgData name="Froduald Kabanza" userId="edf393d0-642b-4b9e-8c75-f62133241689" providerId="ADAL" clId="{825C4511-E761-476D-9203-3238D3A6EB59}" dt="2022-02-05T19:28:32.326" v="10492" actId="164"/>
        <pc:sldMkLst>
          <pc:docMk/>
          <pc:sldMk cId="3053993539" sldId="708"/>
        </pc:sldMkLst>
        <pc:spChg chg="mod">
          <ac:chgData name="Froduald Kabanza" userId="edf393d0-642b-4b9e-8c75-f62133241689" providerId="ADAL" clId="{825C4511-E761-476D-9203-3238D3A6EB59}" dt="2022-02-05T19:27:48.833" v="10486" actId="20577"/>
          <ac:spMkLst>
            <pc:docMk/>
            <pc:sldMk cId="3053993539" sldId="708"/>
            <ac:spMk id="2" creationId="{1162AC8B-4C78-484F-937F-AAB5574C9971}"/>
          </ac:spMkLst>
        </pc:spChg>
        <pc:spChg chg="add mod">
          <ac:chgData name="Froduald Kabanza" userId="edf393d0-642b-4b9e-8c75-f62133241689" providerId="ADAL" clId="{825C4511-E761-476D-9203-3238D3A6EB59}" dt="2022-02-05T19:28:32.326" v="10492" actId="164"/>
          <ac:spMkLst>
            <pc:docMk/>
            <pc:sldMk cId="3053993539" sldId="708"/>
            <ac:spMk id="3" creationId="{D6BA34B6-45FF-4E83-A9CC-6B8611CA5E32}"/>
          </ac:spMkLst>
        </pc:spChg>
        <pc:grpChg chg="add mod">
          <ac:chgData name="Froduald Kabanza" userId="edf393d0-642b-4b9e-8c75-f62133241689" providerId="ADAL" clId="{825C4511-E761-476D-9203-3238D3A6EB59}" dt="2022-02-05T19:28:32.326" v="10492" actId="164"/>
          <ac:grpSpMkLst>
            <pc:docMk/>
            <pc:sldMk cId="3053993539" sldId="708"/>
            <ac:grpSpMk id="7" creationId="{45A592E6-70D5-4079-B68B-935C3EC2A56D}"/>
          </ac:grpSpMkLst>
        </pc:grpChg>
        <pc:picChg chg="mod">
          <ac:chgData name="Froduald Kabanza" userId="edf393d0-642b-4b9e-8c75-f62133241689" providerId="ADAL" clId="{825C4511-E761-476D-9203-3238D3A6EB59}" dt="2022-02-05T19:28:32.326" v="10492" actId="164"/>
          <ac:picMkLst>
            <pc:docMk/>
            <pc:sldMk cId="3053993539" sldId="708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89469900" sldId="709"/>
        </pc:sldMkLst>
      </pc:sldChg>
      <pc:sldChg chg="modSp new mod modNotesTx">
        <pc:chgData name="Froduald Kabanza" userId="edf393d0-642b-4b9e-8c75-f62133241689" providerId="ADAL" clId="{825C4511-E761-476D-9203-3238D3A6EB59}" dt="2022-02-05T19:46:02.502" v="11593" actId="5793"/>
        <pc:sldMkLst>
          <pc:docMk/>
          <pc:sldMk cId="4073142574" sldId="709"/>
        </pc:sldMkLst>
        <pc:spChg chg="mod">
          <ac:chgData name="Froduald Kabanza" userId="edf393d0-642b-4b9e-8c75-f62133241689" providerId="ADAL" clId="{825C4511-E761-476D-9203-3238D3A6EB59}" dt="2022-02-05T19:42:46.386" v="11181" actId="20577"/>
          <ac:spMkLst>
            <pc:docMk/>
            <pc:sldMk cId="4073142574" sldId="709"/>
            <ac:spMk id="2" creationId="{6A8B9962-A453-4A75-86D3-EE2AB03CD242}"/>
          </ac:spMkLst>
        </pc:spChg>
        <pc:spChg chg="mod">
          <ac:chgData name="Froduald Kabanza" userId="edf393d0-642b-4b9e-8c75-f62133241689" providerId="ADAL" clId="{825C4511-E761-476D-9203-3238D3A6EB59}" dt="2022-02-05T19:46:02.502" v="11593" actId="5793"/>
          <ac:spMkLst>
            <pc:docMk/>
            <pc:sldMk cId="4073142574" sldId="709"/>
            <ac:spMk id="3" creationId="{A819C001-E5CB-4315-A364-AE95CB0EDC77}"/>
          </ac:spMkLst>
        </pc:spChg>
      </pc:sldChg>
      <pc:sldChg chg="delSp modSp add del mod modNotesTx">
        <pc:chgData name="Froduald Kabanza" userId="edf393d0-642b-4b9e-8c75-f62133241689" providerId="ADAL" clId="{825C4511-E761-476D-9203-3238D3A6EB59}" dt="2022-02-05T20:44:53.831" v="14825" actId="2696"/>
        <pc:sldMkLst>
          <pc:docMk/>
          <pc:sldMk cId="2674926271" sldId="710"/>
        </pc:sldMkLst>
        <pc:spChg chg="del">
          <ac:chgData name="Froduald Kabanza" userId="edf393d0-642b-4b9e-8c75-f62133241689" providerId="ADAL" clId="{825C4511-E761-476D-9203-3238D3A6EB59}" dt="2022-02-05T20:15:40.387" v="13061" actId="478"/>
          <ac:spMkLst>
            <pc:docMk/>
            <pc:sldMk cId="2674926271" sldId="710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0:15:45.655" v="13062" actId="14100"/>
          <ac:spMkLst>
            <pc:docMk/>
            <pc:sldMk cId="2674926271" sldId="710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0:14:49.767" v="13030" actId="20577"/>
          <ac:spMkLst>
            <pc:docMk/>
            <pc:sldMk cId="2674926271" sldId="710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677725290" sldId="711"/>
        </pc:sldMkLst>
      </pc:sldChg>
      <pc:sldChg chg="modSp add mod modAnim modNotesTx">
        <pc:chgData name="Froduald Kabanza" userId="edf393d0-642b-4b9e-8c75-f62133241689" providerId="ADAL" clId="{825C4511-E761-476D-9203-3238D3A6EB59}" dt="2022-02-05T23:10:45.481" v="16856" actId="20577"/>
        <pc:sldMkLst>
          <pc:docMk/>
          <pc:sldMk cId="3452300245" sldId="711"/>
        </pc:sldMkLst>
        <pc:spChg chg="mod">
          <ac:chgData name="Froduald Kabanza" userId="edf393d0-642b-4b9e-8c75-f62133241689" providerId="ADAL" clId="{825C4511-E761-476D-9203-3238D3A6EB59}" dt="2022-02-05T23:10:45.481" v="16856" actId="20577"/>
          <ac:spMkLst>
            <pc:docMk/>
            <pc:sldMk cId="3452300245" sldId="71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9:19.578" v="16817" actId="1076"/>
          <ac:spMkLst>
            <pc:docMk/>
            <pc:sldMk cId="3452300245" sldId="711"/>
            <ac:spMk id="50177" creationId="{600EE3A2-A437-47BA-AA01-5E4EF213E588}"/>
          </ac:spMkLst>
        </pc:spChg>
      </pc:sldChg>
      <pc:sldChg chg="modSp add modAnim">
        <pc:chgData name="Froduald Kabanza" userId="edf393d0-642b-4b9e-8c75-f62133241689" providerId="ADAL" clId="{825C4511-E761-476D-9203-3238D3A6EB59}" dt="2022-02-05T23:44:38.240" v="17713" actId="20577"/>
        <pc:sldMkLst>
          <pc:docMk/>
          <pc:sldMk cId="895743643" sldId="712"/>
        </pc:sldMkLst>
        <pc:spChg chg="mod">
          <ac:chgData name="Froduald Kabanza" userId="edf393d0-642b-4b9e-8c75-f62133241689" providerId="ADAL" clId="{825C4511-E761-476D-9203-3238D3A6EB59}" dt="2022-02-05T23:44:38.240" v="17713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249560" sldId="713"/>
        </pc:sldMkLst>
      </pc:sldChg>
      <pc:sldChg chg="modSp add mod modAnim modNotesTx">
        <pc:chgData name="Froduald Kabanza" userId="edf393d0-642b-4b9e-8c75-f62133241689" providerId="ADAL" clId="{825C4511-E761-476D-9203-3238D3A6EB59}" dt="2022-02-05T23:31:01.862" v="17552"/>
        <pc:sldMkLst>
          <pc:docMk/>
          <pc:sldMk cId="2163997403" sldId="713"/>
        </pc:sldMkLst>
        <pc:spChg chg="mod">
          <ac:chgData name="Froduald Kabanza" userId="edf393d0-642b-4b9e-8c75-f62133241689" providerId="ADAL" clId="{825C4511-E761-476D-9203-3238D3A6EB59}" dt="2022-02-05T23:30:39.300" v="17547" actId="113"/>
          <ac:spMkLst>
            <pc:docMk/>
            <pc:sldMk cId="2163997403" sldId="713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24:38.825" v="17335" actId="20577"/>
          <ac:spMkLst>
            <pc:docMk/>
            <pc:sldMk cId="2163997403" sldId="713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01857414" sldId="714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6T00:07:12.856" v="18920"/>
        <pc:sldMkLst>
          <pc:docMk/>
          <pc:sldMk cId="3661825411" sldId="714"/>
        </pc:sldMkLst>
        <pc:spChg chg="mod">
          <ac:chgData name="Froduald Kabanza" userId="edf393d0-642b-4b9e-8c75-f62133241689" providerId="ADAL" clId="{825C4511-E761-476D-9203-3238D3A6EB59}" dt="2022-02-05T23:46:51.997" v="17760" actId="20577"/>
          <ac:spMkLst>
            <pc:docMk/>
            <pc:sldMk cId="3661825411" sldId="714"/>
            <ac:spMk id="60417" creationId="{E22D57EB-088B-4D11-A1E5-08120DBCE750}"/>
          </ac:spMkLst>
        </pc:spChg>
        <pc:spChg chg="mod">
          <ac:chgData name="Froduald Kabanza" userId="edf393d0-642b-4b9e-8c75-f62133241689" providerId="ADAL" clId="{825C4511-E761-476D-9203-3238D3A6EB59}" dt="2022-02-06T00:06:57.986" v="18917" actId="20578"/>
          <ac:spMkLst>
            <pc:docMk/>
            <pc:sldMk cId="3661825411" sldId="714"/>
            <ac:spMk id="60418" creationId="{15343235-B364-45B6-AF3F-353854A2FF3F}"/>
          </ac:spMkLst>
        </pc:spChg>
        <pc:spChg chg="del">
          <ac:chgData name="Froduald Kabanza" userId="edf393d0-642b-4b9e-8c75-f62133241689" providerId="ADAL" clId="{825C4511-E761-476D-9203-3238D3A6EB59}" dt="2022-02-05T23:55:30.766" v="18181" actId="478"/>
          <ac:spMkLst>
            <pc:docMk/>
            <pc:sldMk cId="3661825411" sldId="714"/>
            <ac:spMk id="60422" creationId="{5E7843BF-728B-460F-B914-C2E71D093395}"/>
          </ac:spMkLst>
        </pc:spChg>
        <pc:graphicFrameChg chg="add mod modGraphic">
          <ac:chgData name="Froduald Kabanza" userId="edf393d0-642b-4b9e-8c75-f62133241689" providerId="ADAL" clId="{825C4511-E761-476D-9203-3238D3A6EB59}" dt="2022-02-06T00:06:09.116" v="18909" actId="1076"/>
          <ac:graphicFrameMkLst>
            <pc:docMk/>
            <pc:sldMk cId="3661825411" sldId="714"/>
            <ac:graphicFrameMk id="3" creationId="{8DDB3449-F063-4411-A790-B77E1E736EB1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74640708" sldId="715"/>
        </pc:sldMkLst>
      </pc:sldChg>
      <pc:sldChg chg="modSp add mod">
        <pc:chgData name="Froduald Kabanza" userId="edf393d0-642b-4b9e-8c75-f62133241689" providerId="ADAL" clId="{825C4511-E761-476D-9203-3238D3A6EB59}" dt="2022-02-05T23:54:02.352" v="17949" actId="20577"/>
        <pc:sldMkLst>
          <pc:docMk/>
          <pc:sldMk cId="2728600404" sldId="734"/>
        </pc:sldMkLst>
        <pc:spChg chg="mod">
          <ac:chgData name="Froduald Kabanza" userId="edf393d0-642b-4b9e-8c75-f62133241689" providerId="ADAL" clId="{825C4511-E761-476D-9203-3238D3A6EB59}" dt="2022-02-05T23:54:02.352" v="17949" actId="20577"/>
          <ac:spMkLst>
            <pc:docMk/>
            <pc:sldMk cId="2728600404" sldId="734"/>
            <ac:spMk id="88065" creationId="{EB6D1A8E-EBB1-46C2-8016-CE6A4E8C056F}"/>
          </ac:spMkLst>
        </pc:spChg>
      </pc:sldChg>
      <pc:sldMasterChg chg="modSp mod delSldLayout modSldLayout">
        <pc:chgData name="Froduald Kabanza" userId="edf393d0-642b-4b9e-8c75-f62133241689" providerId="ADAL" clId="{825C4511-E761-476D-9203-3238D3A6EB59}" dt="2022-02-05T16:07:40.338" v="1889" actId="2696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825C4511-E761-476D-9203-3238D3A6EB59}" dt="2022-02-05T16:06:37.351" v="1803" actId="20577"/>
          <ac:spMkLst>
            <pc:docMk/>
            <pc:sldMasterMk cId="0" sldId="2147483675"/>
            <ac:spMk id="5" creationId="{00000000-0000-0000-0000-000000000000}"/>
          </ac:spMkLst>
        </pc:spChg>
        <pc:sldLayoutChg chg="modSp mod">
          <pc:chgData name="Froduald Kabanza" userId="edf393d0-642b-4b9e-8c75-f62133241689" providerId="ADAL" clId="{825C4511-E761-476D-9203-3238D3A6EB59}" dt="2022-02-05T16:06:46.186" v="1819" actId="2057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825C4511-E761-476D-9203-3238D3A6EB59}" dt="2022-02-05T16:06:46.186" v="1819" actId="2057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6:56.323" v="183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825C4511-E761-476D-9203-3238D3A6EB59}" dt="2022-02-05T16:06:56.323" v="183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08.430" v="1854" actId="2057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825C4511-E761-476D-9203-3238D3A6EB59}" dt="2022-02-05T16:07:08.430" v="1854" actId="2057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20.064" v="1870" actId="2057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825C4511-E761-476D-9203-3238D3A6EB59}" dt="2022-02-05T16:07:20.064" v="1870" actId="2057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31.869" v="1888" actId="2057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825C4511-E761-476D-9203-3238D3A6EB59}" dt="2022-02-05T16:07:31.869" v="1888" actId="2057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825C4511-E761-476D-9203-3238D3A6EB59}" dt="2022-02-05T16:07:40.338" v="1889" actId="2696"/>
          <pc:sldLayoutMkLst>
            <pc:docMk/>
            <pc:sldMasterMk cId="0" sldId="2147483675"/>
            <pc:sldLayoutMk cId="788057865" sldId="2147483683"/>
          </pc:sldLayoutMkLst>
        </pc:sldLayoutChg>
        <pc:sldLayoutChg chg="del">
          <pc:chgData name="Froduald Kabanza" userId="edf393d0-642b-4b9e-8c75-f62133241689" providerId="ADAL" clId="{825C4511-E761-476D-9203-3238D3A6EB59}" dt="2022-02-04T12:20:40.470" v="57" actId="2696"/>
          <pc:sldLayoutMkLst>
            <pc:docMk/>
            <pc:sldMasterMk cId="0" sldId="2147483675"/>
            <pc:sldLayoutMk cId="1285045701" sldId="2147483684"/>
          </pc:sldLayoutMkLst>
        </pc:sldLayoutChg>
      </pc:sldMaster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3391675613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391675613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120254367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120254367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404981859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404981859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2933353546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2933353546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933353546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2933353546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235666333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35666333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2282563712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2282563712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2282563712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2282563712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2282563712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282563712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2282563712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2282563712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2282563712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2282563712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2282563712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2282563712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20254367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2282563712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2282563712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2282563712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2282563712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2282563712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A4C5003C-0E56-4052-9E13-1433C22054EB}"/>
    <pc:docChg chg="undo custSel addSld delSld modSld sldOrd addSection delSection modSection">
      <pc:chgData name="Froduald Kabanza" userId="edf393d0-642b-4b9e-8c75-f62133241689" providerId="ADAL" clId="{A4C5003C-0E56-4052-9E13-1433C22054EB}" dt="2023-01-19T22:24:33.662" v="2125" actId="1076"/>
      <pc:docMkLst>
        <pc:docMk/>
      </pc:docMkLst>
      <pc:sldChg chg="del">
        <pc:chgData name="Froduald Kabanza" userId="edf393d0-642b-4b9e-8c75-f62133241689" providerId="ADAL" clId="{A4C5003C-0E56-4052-9E13-1433C22054EB}" dt="2023-01-19T06:04:01.370" v="88" actId="2696"/>
        <pc:sldMkLst>
          <pc:docMk/>
          <pc:sldMk cId="1745173593" sldId="277"/>
        </pc:sldMkLst>
      </pc:sldChg>
      <pc:sldChg chg="modSp add del mod">
        <pc:chgData name="Froduald Kabanza" userId="edf393d0-642b-4b9e-8c75-f62133241689" providerId="ADAL" clId="{A4C5003C-0E56-4052-9E13-1433C22054EB}" dt="2023-01-19T05:54:43.688" v="36" actId="20577"/>
        <pc:sldMkLst>
          <pc:docMk/>
          <pc:sldMk cId="0" sldId="316"/>
        </pc:sldMkLst>
        <pc:spChg chg="mod">
          <ac:chgData name="Froduald Kabanza" userId="edf393d0-642b-4b9e-8c75-f62133241689" providerId="ADAL" clId="{A4C5003C-0E56-4052-9E13-1433C22054EB}" dt="2023-01-19T05:54:31.750" v="18" actId="20577"/>
          <ac:spMkLst>
            <pc:docMk/>
            <pc:sldMk cId="0" sldId="316"/>
            <ac:spMk id="19457" creationId="{00000000-0000-0000-0000-000000000000}"/>
          </ac:spMkLst>
        </pc:spChg>
        <pc:spChg chg="mod">
          <ac:chgData name="Froduald Kabanza" userId="edf393d0-642b-4b9e-8c75-f62133241689" providerId="ADAL" clId="{A4C5003C-0E56-4052-9E13-1433C22054EB}" dt="2023-01-19T05:54:43.688" v="36" actId="20577"/>
          <ac:spMkLst>
            <pc:docMk/>
            <pc:sldMk cId="0" sldId="316"/>
            <ac:spMk id="19458" creationId="{00000000-0000-0000-0000-000000000000}"/>
          </ac:spMkLst>
        </pc:spChg>
      </pc:sldChg>
      <pc:sldChg chg="del">
        <pc:chgData name="Froduald Kabanza" userId="edf393d0-642b-4b9e-8c75-f62133241689" providerId="ADAL" clId="{A4C5003C-0E56-4052-9E13-1433C22054EB}" dt="2023-01-19T05:55:02.872" v="38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A4C5003C-0E56-4052-9E13-1433C22054EB}" dt="2023-01-19T05:54:12.196" v="1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4C5003C-0E56-4052-9E13-1433C22054EB}" dt="2023-01-19T05:54:12.196" v="14" actId="20577"/>
          <ac:spMkLst>
            <pc:docMk/>
            <pc:sldMk cId="154423500" sldId="332"/>
            <ac:spMk id="4" creationId="{CD931363-DDCA-4600-6DA5-3CBBEA49FBD4}"/>
          </ac:spMkLst>
        </pc:sp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3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36"/>
        </pc:sldMkLst>
      </pc:sldChg>
      <pc:sldChg chg="addSp modSp ord modAnim">
        <pc:chgData name="Froduald Kabanza" userId="edf393d0-642b-4b9e-8c75-f62133241689" providerId="ADAL" clId="{A4C5003C-0E56-4052-9E13-1433C22054EB}" dt="2023-01-19T06:48:15.438" v="783" actId="164"/>
        <pc:sldMkLst>
          <pc:docMk/>
          <pc:sldMk cId="0" sldId="337"/>
        </pc:sldMkLst>
        <pc:grpChg chg="mod">
          <ac:chgData name="Froduald Kabanza" userId="edf393d0-642b-4b9e-8c75-f62133241689" providerId="ADAL" clId="{A4C5003C-0E56-4052-9E13-1433C22054EB}" dt="2023-01-19T06:48:15.438" v="783" actId="164"/>
          <ac:grpSpMkLst>
            <pc:docMk/>
            <pc:sldMk cId="0" sldId="337"/>
            <ac:grpSpMk id="2" creationId="{654C0079-D7B6-4BF6-B872-ADCCBEFD7E69}"/>
          </ac:grpSpMkLst>
        </pc:grpChg>
        <pc:grpChg chg="add mod">
          <ac:chgData name="Froduald Kabanza" userId="edf393d0-642b-4b9e-8c75-f62133241689" providerId="ADAL" clId="{A4C5003C-0E56-4052-9E13-1433C22054EB}" dt="2023-01-19T06:48:15.438" v="783" actId="164"/>
          <ac:grpSpMkLst>
            <pc:docMk/>
            <pc:sldMk cId="0" sldId="337"/>
            <ac:grpSpMk id="3" creationId="{7675B81B-3D16-7474-A5C3-DAA8279AF258}"/>
          </ac:grpSpMkLst>
        </pc:grpChg>
        <pc:picChg chg="mod">
          <ac:chgData name="Froduald Kabanza" userId="edf393d0-642b-4b9e-8c75-f62133241689" providerId="ADAL" clId="{A4C5003C-0E56-4052-9E13-1433C22054EB}" dt="2023-01-19T06:48:15.438" v="783" actId="164"/>
          <ac:picMkLst>
            <pc:docMk/>
            <pc:sldMk cId="0" sldId="337"/>
            <ac:picMk id="7" creationId="{00000000-0000-0000-0000-000000000000}"/>
          </ac:picMkLst>
        </pc:pic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38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39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0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2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3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8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2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3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7"/>
        </pc:sldMkLst>
      </pc:sldChg>
      <pc:sldChg chg="addSp delSp modSp add del mod ord modAnim modNotesTx">
        <pc:chgData name="Froduald Kabanza" userId="edf393d0-642b-4b9e-8c75-f62133241689" providerId="ADAL" clId="{A4C5003C-0E56-4052-9E13-1433C22054EB}" dt="2023-01-19T06:48:42.719" v="787" actId="1076"/>
        <pc:sldMkLst>
          <pc:docMk/>
          <pc:sldMk cId="0" sldId="359"/>
        </pc:sldMkLst>
        <pc:spChg chg="mod">
          <ac:chgData name="Froduald Kabanza" userId="edf393d0-642b-4b9e-8c75-f62133241689" providerId="ADAL" clId="{A4C5003C-0E56-4052-9E13-1433C22054EB}" dt="2023-01-19T06:47:34.988" v="774" actId="1076"/>
          <ac:spMkLst>
            <pc:docMk/>
            <pc:sldMk cId="0" sldId="359"/>
            <ac:spMk id="10" creationId="{00000000-0000-0000-0000-000000000000}"/>
          </ac:spMkLst>
        </pc:spChg>
        <pc:spChg chg="mod">
          <ac:chgData name="Froduald Kabanza" userId="edf393d0-642b-4b9e-8c75-f62133241689" providerId="ADAL" clId="{A4C5003C-0E56-4052-9E13-1433C22054EB}" dt="2023-01-19T06:48:26.877" v="785" actId="1076"/>
          <ac:spMkLst>
            <pc:docMk/>
            <pc:sldMk cId="0" sldId="359"/>
            <ac:spMk id="13" creationId="{CE56F18E-4A18-D0C7-4DD3-D27AB5FC5E70}"/>
          </ac:spMkLst>
        </pc:spChg>
        <pc:spChg chg="mod">
          <ac:chgData name="Froduald Kabanza" userId="edf393d0-642b-4b9e-8c75-f62133241689" providerId="ADAL" clId="{A4C5003C-0E56-4052-9E13-1433C22054EB}" dt="2023-01-19T06:48:36.607" v="786"/>
          <ac:spMkLst>
            <pc:docMk/>
            <pc:sldMk cId="0" sldId="359"/>
            <ac:spMk id="15" creationId="{167247B4-CDF6-875A-EB0B-23D526483290}"/>
          </ac:spMkLst>
        </pc:spChg>
        <pc:spChg chg="mod">
          <ac:chgData name="Froduald Kabanza" userId="edf393d0-642b-4b9e-8c75-f62133241689" providerId="ADAL" clId="{A4C5003C-0E56-4052-9E13-1433C22054EB}" dt="2023-01-19T06:48:36.607" v="786"/>
          <ac:spMkLst>
            <pc:docMk/>
            <pc:sldMk cId="0" sldId="359"/>
            <ac:spMk id="16" creationId="{C2DB4ED1-1DE2-FBB2-14DE-96DAC0410817}"/>
          </ac:spMkLst>
        </pc:spChg>
        <pc:spChg chg="mod">
          <ac:chgData name="Froduald Kabanza" userId="edf393d0-642b-4b9e-8c75-f62133241689" providerId="ADAL" clId="{A4C5003C-0E56-4052-9E13-1433C22054EB}" dt="2023-01-19T06:48:36.607" v="786"/>
          <ac:spMkLst>
            <pc:docMk/>
            <pc:sldMk cId="0" sldId="359"/>
            <ac:spMk id="17" creationId="{147A6286-C879-3190-A234-55932A3191F6}"/>
          </ac:spMkLst>
        </pc:spChg>
        <pc:spChg chg="mod">
          <ac:chgData name="Froduald Kabanza" userId="edf393d0-642b-4b9e-8c75-f62133241689" providerId="ADAL" clId="{A4C5003C-0E56-4052-9E13-1433C22054EB}" dt="2023-01-19T06:48:36.607" v="786"/>
          <ac:spMkLst>
            <pc:docMk/>
            <pc:sldMk cId="0" sldId="359"/>
            <ac:spMk id="18" creationId="{E18F2973-E07C-0693-C648-FA1F58E60852}"/>
          </ac:spMkLst>
        </pc:spChg>
        <pc:spChg chg="mod">
          <ac:chgData name="Froduald Kabanza" userId="edf393d0-642b-4b9e-8c75-f62133241689" providerId="ADAL" clId="{A4C5003C-0E56-4052-9E13-1433C22054EB}" dt="2023-01-19T05:58:39.537" v="56" actId="20577"/>
          <ac:spMkLst>
            <pc:docMk/>
            <pc:sldMk cId="0" sldId="359"/>
            <ac:spMk id="78849" creationId="{00000000-0000-0000-0000-000000000000}"/>
          </ac:spMkLst>
        </pc:spChg>
        <pc:spChg chg="mod">
          <ac:chgData name="Froduald Kabanza" userId="edf393d0-642b-4b9e-8c75-f62133241689" providerId="ADAL" clId="{A4C5003C-0E56-4052-9E13-1433C22054EB}" dt="2023-01-19T06:47:34.988" v="774" actId="1076"/>
          <ac:spMkLst>
            <pc:docMk/>
            <pc:sldMk cId="0" sldId="359"/>
            <ac:spMk id="78850" creationId="{00000000-0000-0000-0000-000000000000}"/>
          </ac:spMkLst>
        </pc:spChg>
        <pc:grpChg chg="add mod">
          <ac:chgData name="Froduald Kabanza" userId="edf393d0-642b-4b9e-8c75-f62133241689" providerId="ADAL" clId="{A4C5003C-0E56-4052-9E13-1433C22054EB}" dt="2023-01-19T06:48:26.877" v="785" actId="1076"/>
          <ac:grpSpMkLst>
            <pc:docMk/>
            <pc:sldMk cId="0" sldId="359"/>
            <ac:grpSpMk id="4" creationId="{D19132D3-109B-3694-8109-B3D61EE00214}"/>
          </ac:grpSpMkLst>
        </pc:grpChg>
        <pc:grpChg chg="mod">
          <ac:chgData name="Froduald Kabanza" userId="edf393d0-642b-4b9e-8c75-f62133241689" providerId="ADAL" clId="{A4C5003C-0E56-4052-9E13-1433C22054EB}" dt="2023-01-19T06:48:26.877" v="785" actId="1076"/>
          <ac:grpSpMkLst>
            <pc:docMk/>
            <pc:sldMk cId="0" sldId="359"/>
            <ac:grpSpMk id="6" creationId="{C03820DB-EF65-71D9-CAD0-8B650C2762DF}"/>
          </ac:grpSpMkLst>
        </pc:grpChg>
        <pc:grpChg chg="del">
          <ac:chgData name="Froduald Kabanza" userId="edf393d0-642b-4b9e-8c75-f62133241689" providerId="ADAL" clId="{A4C5003C-0E56-4052-9E13-1433C22054EB}" dt="2023-01-19T05:59:53.892" v="66" actId="478"/>
          <ac:grpSpMkLst>
            <pc:docMk/>
            <pc:sldMk cId="0" sldId="359"/>
            <ac:grpSpMk id="9" creationId="{2D618F3B-6E75-41B1-AC30-98F7B69DAA6A}"/>
          </ac:grpSpMkLst>
        </pc:grpChg>
        <pc:grpChg chg="add mod">
          <ac:chgData name="Froduald Kabanza" userId="edf393d0-642b-4b9e-8c75-f62133241689" providerId="ADAL" clId="{A4C5003C-0E56-4052-9E13-1433C22054EB}" dt="2023-01-19T06:48:42.719" v="787" actId="1076"/>
          <ac:grpSpMkLst>
            <pc:docMk/>
            <pc:sldMk cId="0" sldId="359"/>
            <ac:grpSpMk id="14" creationId="{E077DEDF-1CEA-E161-4461-325D33E8F4CA}"/>
          </ac:grpSpMkLst>
        </pc:grpChg>
        <pc:picChg chg="add mod">
          <ac:chgData name="Froduald Kabanza" userId="edf393d0-642b-4b9e-8c75-f62133241689" providerId="ADAL" clId="{A4C5003C-0E56-4052-9E13-1433C22054EB}" dt="2023-01-19T06:46:35.128" v="761" actId="1076"/>
          <ac:picMkLst>
            <pc:docMk/>
            <pc:sldMk cId="0" sldId="359"/>
            <ac:picMk id="2" creationId="{9D49905E-3648-4512-FB99-996C8AC20D0F}"/>
          </ac:picMkLst>
        </pc:picChg>
        <pc:picChg chg="add del mod">
          <ac:chgData name="Froduald Kabanza" userId="edf393d0-642b-4b9e-8c75-f62133241689" providerId="ADAL" clId="{A4C5003C-0E56-4052-9E13-1433C22054EB}" dt="2023-01-19T06:47:48.981" v="780"/>
          <ac:picMkLst>
            <pc:docMk/>
            <pc:sldMk cId="0" sldId="359"/>
            <ac:picMk id="3" creationId="{DD2A1A5A-3C26-ED08-606E-9E87D92FDCB3}"/>
          </ac:picMkLst>
        </pc:picChg>
        <pc:picChg chg="mod">
          <ac:chgData name="Froduald Kabanza" userId="edf393d0-642b-4b9e-8c75-f62133241689" providerId="ADAL" clId="{A4C5003C-0E56-4052-9E13-1433C22054EB}" dt="2023-01-19T06:48:26.877" v="785" actId="1076"/>
          <ac:picMkLst>
            <pc:docMk/>
            <pc:sldMk cId="0" sldId="359"/>
            <ac:picMk id="5" creationId="{1E839D4E-88BE-2167-1F07-F9138E576191}"/>
          </ac:picMkLst>
        </pc:picChg>
        <pc:picChg chg="mod">
          <ac:chgData name="Froduald Kabanza" userId="edf393d0-642b-4b9e-8c75-f62133241689" providerId="ADAL" clId="{A4C5003C-0E56-4052-9E13-1433C22054EB}" dt="2023-01-19T06:48:26.877" v="785" actId="1076"/>
          <ac:picMkLst>
            <pc:docMk/>
            <pc:sldMk cId="0" sldId="359"/>
            <ac:picMk id="7" creationId="{1D94B38A-3873-C9BC-117E-06E756E1CBCE}"/>
          </ac:picMkLst>
        </pc:picChg>
        <pc:picChg chg="mod">
          <ac:chgData name="Froduald Kabanza" userId="edf393d0-642b-4b9e-8c75-f62133241689" providerId="ADAL" clId="{A4C5003C-0E56-4052-9E13-1433C22054EB}" dt="2023-01-19T06:48:26.877" v="785" actId="1076"/>
          <ac:picMkLst>
            <pc:docMk/>
            <pc:sldMk cId="0" sldId="359"/>
            <ac:picMk id="8" creationId="{1EA54BA4-1383-C9D3-0154-BD05F9DC8BAA}"/>
          </ac:picMkLst>
        </pc:pic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6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91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A4C5003C-0E56-4052-9E13-1433C22054EB}" dt="2023-01-19T06:03:57.199" v="87" actId="2696"/>
        <pc:sldMkLst>
          <pc:docMk/>
          <pc:sldMk cId="0" sldId="403"/>
        </pc:sldMkLst>
      </pc:sldChg>
      <pc:sldChg chg="modSp add mod">
        <pc:chgData name="Froduald Kabanza" userId="edf393d0-642b-4b9e-8c75-f62133241689" providerId="ADAL" clId="{A4C5003C-0E56-4052-9E13-1433C22054EB}" dt="2023-01-19T07:41:33.837" v="2106" actId="20577"/>
        <pc:sldMkLst>
          <pc:docMk/>
          <pc:sldMk cId="0" sldId="405"/>
        </pc:sldMkLst>
        <pc:spChg chg="mod">
          <ac:chgData name="Froduald Kabanza" userId="edf393d0-642b-4b9e-8c75-f62133241689" providerId="ADAL" clId="{A4C5003C-0E56-4052-9E13-1433C22054EB}" dt="2023-01-19T07:41:33.837" v="210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07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08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09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10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11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13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4105740898" sldId="421"/>
        </pc:sldMkLst>
      </pc:sldChg>
      <pc:sldChg chg="add del">
        <pc:chgData name="Froduald Kabanza" userId="edf393d0-642b-4b9e-8c75-f62133241689" providerId="ADAL" clId="{A4C5003C-0E56-4052-9E13-1433C22054EB}" dt="2023-01-19T05:58:18.500" v="53" actId="2696"/>
        <pc:sldMkLst>
          <pc:docMk/>
          <pc:sldMk cId="309868488" sldId="433"/>
        </pc:sldMkLst>
      </pc:sldChg>
      <pc:sldChg chg="del">
        <pc:chgData name="Froduald Kabanza" userId="edf393d0-642b-4b9e-8c75-f62133241689" providerId="ADAL" clId="{A4C5003C-0E56-4052-9E13-1433C22054EB}" dt="2023-01-19T05:58:18.500" v="53" actId="2696"/>
        <pc:sldMkLst>
          <pc:docMk/>
          <pc:sldMk cId="2019333012" sldId="43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726322513" sldId="441"/>
        </pc:sldMkLst>
      </pc:sldChg>
      <pc:sldChg chg="del">
        <pc:chgData name="Froduald Kabanza" userId="edf393d0-642b-4b9e-8c75-f62133241689" providerId="ADAL" clId="{A4C5003C-0E56-4052-9E13-1433C22054EB}" dt="2023-01-19T06:01:22.701" v="78" actId="2696"/>
        <pc:sldMkLst>
          <pc:docMk/>
          <pc:sldMk cId="2435079766" sldId="443"/>
        </pc:sldMkLst>
      </pc:sldChg>
      <pc:sldChg chg="del">
        <pc:chgData name="Froduald Kabanza" userId="edf393d0-642b-4b9e-8c75-f62133241689" providerId="ADAL" clId="{A4C5003C-0E56-4052-9E13-1433C22054EB}" dt="2023-01-19T06:01:22.701" v="78" actId="2696"/>
        <pc:sldMkLst>
          <pc:docMk/>
          <pc:sldMk cId="191240811" sldId="444"/>
        </pc:sldMkLst>
      </pc:sldChg>
      <pc:sldChg chg="ord">
        <pc:chgData name="Froduald Kabanza" userId="edf393d0-642b-4b9e-8c75-f62133241689" providerId="ADAL" clId="{A4C5003C-0E56-4052-9E13-1433C22054EB}" dt="2023-01-19T06:01:43.898" v="81"/>
        <pc:sldMkLst>
          <pc:docMk/>
          <pc:sldMk cId="1553684057" sldId="44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961016453" sldId="448"/>
        </pc:sldMkLst>
      </pc:sldChg>
      <pc:sldChg chg="modSp add mod">
        <pc:chgData name="Froduald Kabanza" userId="edf393d0-642b-4b9e-8c75-f62133241689" providerId="ADAL" clId="{A4C5003C-0E56-4052-9E13-1433C22054EB}" dt="2023-01-19T07:40:38.834" v="1995" actId="5793"/>
        <pc:sldMkLst>
          <pc:docMk/>
          <pc:sldMk cId="0" sldId="514"/>
        </pc:sldMkLst>
        <pc:spChg chg="mod">
          <ac:chgData name="Froduald Kabanza" userId="edf393d0-642b-4b9e-8c75-f62133241689" providerId="ADAL" clId="{A4C5003C-0E56-4052-9E13-1433C22054EB}" dt="2023-01-19T07:40:38.834" v="1995" actId="5793"/>
          <ac:spMkLst>
            <pc:docMk/>
            <pc:sldMk cId="0" sldId="514"/>
            <ac:spMk id="88066" creationId="{0D3290DF-85AB-47E0-9329-4813CED7CA4C}"/>
          </ac:spMkLst>
        </pc:spChg>
      </pc:sldChg>
      <pc:sldChg chg="modSp del mod ord modNotesTx">
        <pc:chgData name="Froduald Kabanza" userId="edf393d0-642b-4b9e-8c75-f62133241689" providerId="ADAL" clId="{A4C5003C-0E56-4052-9E13-1433C22054EB}" dt="2023-01-19T06:44:21.221" v="759" actId="2696"/>
        <pc:sldMkLst>
          <pc:docMk/>
          <pc:sldMk cId="4107358723" sldId="699"/>
        </pc:sldMkLst>
        <pc:spChg chg="mod">
          <ac:chgData name="Froduald Kabanza" userId="edf393d0-642b-4b9e-8c75-f62133241689" providerId="ADAL" clId="{A4C5003C-0E56-4052-9E13-1433C22054EB}" dt="2023-01-19T06:25:51.148" v="139" actId="20577"/>
          <ac:spMkLst>
            <pc:docMk/>
            <pc:sldMk cId="4107358723" sldId="699"/>
            <ac:spMk id="26" creationId="{53BE5642-5FFF-4293-9BB8-B8EB5FF00751}"/>
          </ac:spMkLst>
        </pc:spChg>
        <pc:spChg chg="mod">
          <ac:chgData name="Froduald Kabanza" userId="edf393d0-642b-4b9e-8c75-f62133241689" providerId="ADAL" clId="{A4C5003C-0E56-4052-9E13-1433C22054EB}" dt="2023-01-19T06:43:49.863" v="757" actId="14100"/>
          <ac:spMkLst>
            <pc:docMk/>
            <pc:sldMk cId="4107358723" sldId="699"/>
            <ac:spMk id="33" creationId="{8C4033CA-7573-4C05-9651-555F1474528B}"/>
          </ac:spMkLst>
        </pc:spChg>
        <pc:grpChg chg="mod">
          <ac:chgData name="Froduald Kabanza" userId="edf393d0-642b-4b9e-8c75-f62133241689" providerId="ADAL" clId="{A4C5003C-0E56-4052-9E13-1433C22054EB}" dt="2023-01-19T06:43:38.976" v="756" actId="1076"/>
          <ac:grpSpMkLst>
            <pc:docMk/>
            <pc:sldMk cId="4107358723" sldId="699"/>
            <ac:grpSpMk id="16" creationId="{7CDE7591-F5EE-435A-8275-1876021D2DE6}"/>
          </ac:grpSpMkLst>
        </pc:grpChg>
        <pc:cxnChg chg="mod">
          <ac:chgData name="Froduald Kabanza" userId="edf393d0-642b-4b9e-8c75-f62133241689" providerId="ADAL" clId="{A4C5003C-0E56-4052-9E13-1433C22054EB}" dt="2023-01-19T06:43:49.863" v="757" actId="14100"/>
          <ac:cxnSpMkLst>
            <pc:docMk/>
            <pc:sldMk cId="4107358723" sldId="699"/>
            <ac:cxnSpMk id="15" creationId="{38E65F93-0D20-4ADB-BC04-B8E381E8C298}"/>
          </ac:cxnSpMkLst>
        </pc:cxn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2559512675" sldId="701"/>
        </pc:sldMkLst>
      </pc:sldChg>
      <pc:sldChg chg="del">
        <pc:chgData name="Froduald Kabanza" userId="edf393d0-642b-4b9e-8c75-f62133241689" providerId="ADAL" clId="{A4C5003C-0E56-4052-9E13-1433C22054EB}" dt="2023-01-19T05:55:56.397" v="39" actId="2696"/>
        <pc:sldMkLst>
          <pc:docMk/>
          <pc:sldMk cId="2001098730" sldId="702"/>
        </pc:sldMkLst>
      </pc:sldChg>
      <pc:sldChg chg="del">
        <pc:chgData name="Froduald Kabanza" userId="edf393d0-642b-4b9e-8c75-f62133241689" providerId="ADAL" clId="{A4C5003C-0E56-4052-9E13-1433C22054EB}" dt="2023-01-19T05:55:56.397" v="39" actId="2696"/>
        <pc:sldMkLst>
          <pc:docMk/>
          <pc:sldMk cId="726443381" sldId="703"/>
        </pc:sldMkLst>
      </pc:sldChg>
      <pc:sldChg chg="del">
        <pc:chgData name="Froduald Kabanza" userId="edf393d0-642b-4b9e-8c75-f62133241689" providerId="ADAL" clId="{A4C5003C-0E56-4052-9E13-1433C22054EB}" dt="2023-01-19T05:55:56.397" v="39" actId="2696"/>
        <pc:sldMkLst>
          <pc:docMk/>
          <pc:sldMk cId="219775525" sldId="70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2475294925" sldId="70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2629610865" sldId="70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3042943427" sldId="707"/>
        </pc:sldMkLst>
      </pc:sldChg>
      <pc:sldChg chg="addSp modSp mod">
        <pc:chgData name="Froduald Kabanza" userId="edf393d0-642b-4b9e-8c75-f62133241689" providerId="ADAL" clId="{A4C5003C-0E56-4052-9E13-1433C22054EB}" dt="2023-01-19T22:24:01.333" v="2121" actId="255"/>
        <pc:sldMkLst>
          <pc:docMk/>
          <pc:sldMk cId="3117767558" sldId="713"/>
        </pc:sldMkLst>
        <pc:spChg chg="add mod">
          <ac:chgData name="Froduald Kabanza" userId="edf393d0-642b-4b9e-8c75-f62133241689" providerId="ADAL" clId="{A4C5003C-0E56-4052-9E13-1433C22054EB}" dt="2023-01-19T22:24:01.333" v="2121" actId="255"/>
          <ac:spMkLst>
            <pc:docMk/>
            <pc:sldMk cId="3117767558" sldId="713"/>
            <ac:spMk id="2" creationId="{D256D8BF-41D6-37AA-9046-DB0537A85C2A}"/>
          </ac:spMkLst>
        </pc:sp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3144514788" sldId="71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2694147734" sldId="71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4221374010" sldId="717"/>
        </pc:sldMkLst>
      </pc:sldChg>
      <pc:sldChg chg="modSp">
        <pc:chgData name="Froduald Kabanza" userId="edf393d0-642b-4b9e-8c75-f62133241689" providerId="ADAL" clId="{A4C5003C-0E56-4052-9E13-1433C22054EB}" dt="2023-01-19T06:49:28.189" v="788" actId="1076"/>
        <pc:sldMkLst>
          <pc:docMk/>
          <pc:sldMk cId="2719927606" sldId="718"/>
        </pc:sldMkLst>
        <pc:spChg chg="mod">
          <ac:chgData name="Froduald Kabanza" userId="edf393d0-642b-4b9e-8c75-f62133241689" providerId="ADAL" clId="{A4C5003C-0E56-4052-9E13-1433C22054EB}" dt="2023-01-19T06:49:28.189" v="788" actId="1076"/>
          <ac:spMkLst>
            <pc:docMk/>
            <pc:sldMk cId="2719927606" sldId="718"/>
            <ac:spMk id="11" creationId="{77B7FDF5-AB8A-4CAF-826B-7F3F42BFF093}"/>
          </ac:spMkLst>
        </pc:spChg>
        <pc:grpChg chg="mod">
          <ac:chgData name="Froduald Kabanza" userId="edf393d0-642b-4b9e-8c75-f62133241689" providerId="ADAL" clId="{A4C5003C-0E56-4052-9E13-1433C22054EB}" dt="2023-01-19T06:49:28.189" v="788" actId="1076"/>
          <ac:grpSpMkLst>
            <pc:docMk/>
            <pc:sldMk cId="2719927606" sldId="718"/>
            <ac:grpSpMk id="2" creationId="{C7A105FE-9D85-4717-1CE5-768243C77C7E}"/>
          </ac:grpSpMkLst>
        </pc:grpChg>
        <pc:grpChg chg="mod">
          <ac:chgData name="Froduald Kabanza" userId="edf393d0-642b-4b9e-8c75-f62133241689" providerId="ADAL" clId="{A4C5003C-0E56-4052-9E13-1433C22054EB}" dt="2023-01-19T06:49:28.189" v="788" actId="1076"/>
          <ac:grpSpMkLst>
            <pc:docMk/>
            <pc:sldMk cId="2719927606" sldId="718"/>
            <ac:grpSpMk id="8" creationId="{8483FEFA-6933-40A3-9C19-4BF12BBD2C87}"/>
          </ac:grpSpMkLst>
        </pc:grpChg>
        <pc:picChg chg="mod">
          <ac:chgData name="Froduald Kabanza" userId="edf393d0-642b-4b9e-8c75-f62133241689" providerId="ADAL" clId="{A4C5003C-0E56-4052-9E13-1433C22054EB}" dt="2023-01-19T06:49:28.189" v="788" actId="1076"/>
          <ac:picMkLst>
            <pc:docMk/>
            <pc:sldMk cId="2719927606" sldId="718"/>
            <ac:picMk id="7" creationId="{FBE928E5-748B-48EE-B0B7-F72576C07ABA}"/>
          </ac:picMkLst>
        </pc:picChg>
        <pc:picChg chg="mod">
          <ac:chgData name="Froduald Kabanza" userId="edf393d0-642b-4b9e-8c75-f62133241689" providerId="ADAL" clId="{A4C5003C-0E56-4052-9E13-1433C22054EB}" dt="2023-01-19T06:49:28.189" v="788" actId="1076"/>
          <ac:picMkLst>
            <pc:docMk/>
            <pc:sldMk cId="2719927606" sldId="718"/>
            <ac:picMk id="9" creationId="{50364807-81F6-4BB8-81BA-38628296F21B}"/>
          </ac:picMkLst>
        </pc:picChg>
        <pc:picChg chg="mod">
          <ac:chgData name="Froduald Kabanza" userId="edf393d0-642b-4b9e-8c75-f62133241689" providerId="ADAL" clId="{A4C5003C-0E56-4052-9E13-1433C22054EB}" dt="2023-01-19T06:49:28.189" v="788" actId="1076"/>
          <ac:picMkLst>
            <pc:docMk/>
            <pc:sldMk cId="2719927606" sldId="718"/>
            <ac:picMk id="10" creationId="{0CF914E2-3D6D-4989-B176-A5A414CEED44}"/>
          </ac:picMkLst>
        </pc:picChg>
      </pc:sldChg>
      <pc:sldChg chg="ord">
        <pc:chgData name="Froduald Kabanza" userId="edf393d0-642b-4b9e-8c75-f62133241689" providerId="ADAL" clId="{A4C5003C-0E56-4052-9E13-1433C22054EB}" dt="2023-01-19T06:01:58.930" v="83"/>
        <pc:sldMkLst>
          <pc:docMk/>
          <pc:sldMk cId="2830612699" sldId="719"/>
        </pc:sldMkLst>
      </pc:sldChg>
      <pc:sldChg chg="del">
        <pc:chgData name="Froduald Kabanza" userId="edf393d0-642b-4b9e-8c75-f62133241689" providerId="ADAL" clId="{A4C5003C-0E56-4052-9E13-1433C22054EB}" dt="2023-01-19T06:03:40.794" v="84" actId="2696"/>
        <pc:sldMkLst>
          <pc:docMk/>
          <pc:sldMk cId="3058746788" sldId="720"/>
        </pc:sldMkLst>
      </pc:sldChg>
      <pc:sldChg chg="addSp modSp mod ord">
        <pc:chgData name="Froduald Kabanza" userId="edf393d0-642b-4b9e-8c75-f62133241689" providerId="ADAL" clId="{A4C5003C-0E56-4052-9E13-1433C22054EB}" dt="2023-01-19T06:17:21.388" v="136" actId="20577"/>
        <pc:sldMkLst>
          <pc:docMk/>
          <pc:sldMk cId="31752003" sldId="722"/>
        </pc:sldMkLst>
        <pc:spChg chg="mod">
          <ac:chgData name="Froduald Kabanza" userId="edf393d0-642b-4b9e-8c75-f62133241689" providerId="ADAL" clId="{A4C5003C-0E56-4052-9E13-1433C22054EB}" dt="2023-01-19T06:17:05.852" v="123" actId="1076"/>
          <ac:spMkLst>
            <pc:docMk/>
            <pc:sldMk cId="31752003" sldId="722"/>
            <ac:spMk id="3" creationId="{EFB59603-EC18-48C8-8ED1-35EF297A4230}"/>
          </ac:spMkLst>
        </pc:spChg>
        <pc:spChg chg="add mod">
          <ac:chgData name="Froduald Kabanza" userId="edf393d0-642b-4b9e-8c75-f62133241689" providerId="ADAL" clId="{A4C5003C-0E56-4052-9E13-1433C22054EB}" dt="2023-01-19T06:16:59.733" v="121" actId="1076"/>
          <ac:spMkLst>
            <pc:docMk/>
            <pc:sldMk cId="31752003" sldId="722"/>
            <ac:spMk id="6" creationId="{39100676-D7D1-7BC4-6581-32995BE88F96}"/>
          </ac:spMkLst>
        </pc:spChg>
        <pc:spChg chg="add mod">
          <ac:chgData name="Froduald Kabanza" userId="edf393d0-642b-4b9e-8c75-f62133241689" providerId="ADAL" clId="{A4C5003C-0E56-4052-9E13-1433C22054EB}" dt="2023-01-19T06:17:03.045" v="122" actId="1076"/>
          <ac:spMkLst>
            <pc:docMk/>
            <pc:sldMk cId="31752003" sldId="722"/>
            <ac:spMk id="7" creationId="{218A572B-89C6-E0A2-7B5F-C07EC6633471}"/>
          </ac:spMkLst>
        </pc:spChg>
        <pc:spChg chg="mod">
          <ac:chgData name="Froduald Kabanza" userId="edf393d0-642b-4b9e-8c75-f62133241689" providerId="ADAL" clId="{A4C5003C-0E56-4052-9E13-1433C22054EB}" dt="2023-01-19T06:17:21.388" v="136" actId="20577"/>
          <ac:spMkLst>
            <pc:docMk/>
            <pc:sldMk cId="31752003" sldId="722"/>
            <ac:spMk id="28675" creationId="{00000000-0000-0000-0000-000000000000}"/>
          </ac:spMkLst>
        </pc:spChg>
      </pc:sldChg>
      <pc:sldChg chg="addSp delSp modSp add mod modAnim modNotesTx">
        <pc:chgData name="Froduald Kabanza" userId="edf393d0-642b-4b9e-8c75-f62133241689" providerId="ADAL" clId="{A4C5003C-0E56-4052-9E13-1433C22054EB}" dt="2023-01-19T07:19:59.765" v="1409" actId="20577"/>
        <pc:sldMkLst>
          <pc:docMk/>
          <pc:sldMk cId="1840393597" sldId="723"/>
        </pc:sldMkLst>
        <pc:spChg chg="add mod">
          <ac:chgData name="Froduald Kabanza" userId="edf393d0-642b-4b9e-8c75-f62133241689" providerId="ADAL" clId="{A4C5003C-0E56-4052-9E13-1433C22054EB}" dt="2023-01-19T06:37:32.848" v="205" actId="1076"/>
          <ac:spMkLst>
            <pc:docMk/>
            <pc:sldMk cId="1840393597" sldId="723"/>
            <ac:spMk id="3" creationId="{0403E949-8EFB-F3CE-04C1-CF38F7334300}"/>
          </ac:spMkLst>
        </pc:spChg>
        <pc:spChg chg="add mod">
          <ac:chgData name="Froduald Kabanza" userId="edf393d0-642b-4b9e-8c75-f62133241689" providerId="ADAL" clId="{A4C5003C-0E56-4052-9E13-1433C22054EB}" dt="2023-01-19T06:37:56.256" v="210" actId="1076"/>
          <ac:spMkLst>
            <pc:docMk/>
            <pc:sldMk cId="1840393597" sldId="723"/>
            <ac:spMk id="4" creationId="{528E28B3-854A-BB72-6007-E660D748F025}"/>
          </ac:spMkLst>
        </pc:spChg>
        <pc:spChg chg="mod">
          <ac:chgData name="Froduald Kabanza" userId="edf393d0-642b-4b9e-8c75-f62133241689" providerId="ADAL" clId="{A4C5003C-0E56-4052-9E13-1433C22054EB}" dt="2023-01-19T06:37:50.346" v="208" actId="14100"/>
          <ac:spMkLst>
            <pc:docMk/>
            <pc:sldMk cId="1840393597" sldId="723"/>
            <ac:spMk id="5" creationId="{F4F25149-D434-48F0-8BCD-6328F2A70B8A}"/>
          </ac:spMkLst>
        </pc:spChg>
        <pc:spChg chg="add del mod">
          <ac:chgData name="Froduald Kabanza" userId="edf393d0-642b-4b9e-8c75-f62133241689" providerId="ADAL" clId="{A4C5003C-0E56-4052-9E13-1433C22054EB}" dt="2023-01-19T06:38:14.569" v="214" actId="478"/>
          <ac:spMkLst>
            <pc:docMk/>
            <pc:sldMk cId="1840393597" sldId="723"/>
            <ac:spMk id="8" creationId="{61162D82-7C53-C93B-188F-E625E2E6A636}"/>
          </ac:spMkLst>
        </pc:spChg>
        <pc:spChg chg="del">
          <ac:chgData name="Froduald Kabanza" userId="edf393d0-642b-4b9e-8c75-f62133241689" providerId="ADAL" clId="{A4C5003C-0E56-4052-9E13-1433C22054EB}" dt="2023-01-19T06:26:57.118" v="161" actId="478"/>
          <ac:spMkLst>
            <pc:docMk/>
            <pc:sldMk cId="1840393597" sldId="723"/>
            <ac:spMk id="10" creationId="{AE8EB150-7855-449F-8F64-EDF05CA8A73B}"/>
          </ac:spMkLst>
        </pc:spChg>
        <pc:spChg chg="add mod">
          <ac:chgData name="Froduald Kabanza" userId="edf393d0-642b-4b9e-8c75-f62133241689" providerId="ADAL" clId="{A4C5003C-0E56-4052-9E13-1433C22054EB}" dt="2023-01-19T06:40:14.545" v="270" actId="1076"/>
          <ac:spMkLst>
            <pc:docMk/>
            <pc:sldMk cId="1840393597" sldId="723"/>
            <ac:spMk id="13" creationId="{388D1A0C-F996-26A9-218A-3FCF146DE3F6}"/>
          </ac:spMkLst>
        </pc:spChg>
        <pc:spChg chg="add mod">
          <ac:chgData name="Froduald Kabanza" userId="edf393d0-642b-4b9e-8c75-f62133241689" providerId="ADAL" clId="{A4C5003C-0E56-4052-9E13-1433C22054EB}" dt="2023-01-19T06:40:19.936" v="271" actId="1076"/>
          <ac:spMkLst>
            <pc:docMk/>
            <pc:sldMk cId="1840393597" sldId="723"/>
            <ac:spMk id="14" creationId="{9F9E930C-1F0D-127C-72B8-2F648F610C3F}"/>
          </ac:spMkLst>
        </pc:spChg>
        <pc:spChg chg="mod">
          <ac:chgData name="Froduald Kabanza" userId="edf393d0-642b-4b9e-8c75-f62133241689" providerId="ADAL" clId="{A4C5003C-0E56-4052-9E13-1433C22054EB}" dt="2023-01-19T07:16:39.205" v="1128" actId="1076"/>
          <ac:spMkLst>
            <pc:docMk/>
            <pc:sldMk cId="1840393597" sldId="723"/>
            <ac:spMk id="22" creationId="{EF6AF61A-9139-ABA9-78F9-D565B3915D17}"/>
          </ac:spMkLst>
        </pc:spChg>
        <pc:spChg chg="add mod">
          <ac:chgData name="Froduald Kabanza" userId="edf393d0-642b-4b9e-8c75-f62133241689" providerId="ADAL" clId="{A4C5003C-0E56-4052-9E13-1433C22054EB}" dt="2023-01-19T07:01:54.552" v="912" actId="1076"/>
          <ac:spMkLst>
            <pc:docMk/>
            <pc:sldMk cId="1840393597" sldId="723"/>
            <ac:spMk id="23" creationId="{DD948193-BE1D-07AB-5EF0-DD36AAA0AEA0}"/>
          </ac:spMkLst>
        </pc:spChg>
        <pc:spChg chg="add mod">
          <ac:chgData name="Froduald Kabanza" userId="edf393d0-642b-4b9e-8c75-f62133241689" providerId="ADAL" clId="{A4C5003C-0E56-4052-9E13-1433C22054EB}" dt="2023-01-19T07:01:54.552" v="912" actId="1076"/>
          <ac:spMkLst>
            <pc:docMk/>
            <pc:sldMk cId="1840393597" sldId="723"/>
            <ac:spMk id="24" creationId="{99E806E5-79BD-B5B7-9E13-C060718EE6C0}"/>
          </ac:spMkLst>
        </pc:spChg>
        <pc:spChg chg="del">
          <ac:chgData name="Froduald Kabanza" userId="edf393d0-642b-4b9e-8c75-f62133241689" providerId="ADAL" clId="{A4C5003C-0E56-4052-9E13-1433C22054EB}" dt="2023-01-19T06:28:07.224" v="193" actId="478"/>
          <ac:spMkLst>
            <pc:docMk/>
            <pc:sldMk cId="1840393597" sldId="723"/>
            <ac:spMk id="34" creationId="{D5D3146D-C87B-4F8C-AFB7-21CAE1B3554E}"/>
          </ac:spMkLst>
        </pc:spChg>
        <pc:spChg chg="del">
          <ac:chgData name="Froduald Kabanza" userId="edf393d0-642b-4b9e-8c75-f62133241689" providerId="ADAL" clId="{A4C5003C-0E56-4052-9E13-1433C22054EB}" dt="2023-01-19T06:28:00.042" v="192" actId="478"/>
          <ac:spMkLst>
            <pc:docMk/>
            <pc:sldMk cId="1840393597" sldId="723"/>
            <ac:spMk id="54" creationId="{ED499DD2-612C-4340-AFAB-7737AAD6E3B0}"/>
          </ac:spMkLst>
        </pc:spChg>
        <pc:spChg chg="del">
          <ac:chgData name="Froduald Kabanza" userId="edf393d0-642b-4b9e-8c75-f62133241689" providerId="ADAL" clId="{A4C5003C-0E56-4052-9E13-1433C22054EB}" dt="2023-01-19T06:26:52.947" v="159" actId="478"/>
          <ac:spMkLst>
            <pc:docMk/>
            <pc:sldMk cId="1840393597" sldId="723"/>
            <ac:spMk id="59" creationId="{FC3F30DC-E3AE-4069-994E-A65D3F1DCFF7}"/>
          </ac:spMkLst>
        </pc:spChg>
        <pc:spChg chg="mod">
          <ac:chgData name="Froduald Kabanza" userId="edf393d0-642b-4b9e-8c75-f62133241689" providerId="ADAL" clId="{A4C5003C-0E56-4052-9E13-1433C22054EB}" dt="2023-01-19T06:38:23.003" v="217" actId="14100"/>
          <ac:spMkLst>
            <pc:docMk/>
            <pc:sldMk cId="1840393597" sldId="723"/>
            <ac:spMk id="60" creationId="{7DDBF56E-CD55-4B58-BE52-0F170E982182}"/>
          </ac:spMkLst>
        </pc:spChg>
        <pc:spChg chg="mod">
          <ac:chgData name="Froduald Kabanza" userId="edf393d0-642b-4b9e-8c75-f62133241689" providerId="ADAL" clId="{A4C5003C-0E56-4052-9E13-1433C22054EB}" dt="2023-01-19T06:27:49.819" v="183" actId="1076"/>
          <ac:spMkLst>
            <pc:docMk/>
            <pc:sldMk cId="1840393597" sldId="723"/>
            <ac:spMk id="64" creationId="{497B91E7-335E-4BC7-B498-9B05D24293A5}"/>
          </ac:spMkLst>
        </pc:spChg>
        <pc:spChg chg="mod">
          <ac:chgData name="Froduald Kabanza" userId="edf393d0-642b-4b9e-8c75-f62133241689" providerId="ADAL" clId="{A4C5003C-0E56-4052-9E13-1433C22054EB}" dt="2023-01-19T06:27:45.202" v="182" actId="20577"/>
          <ac:spMkLst>
            <pc:docMk/>
            <pc:sldMk cId="1840393597" sldId="723"/>
            <ac:spMk id="65" creationId="{DC06D0B9-D8E3-41A0-923E-B0B7B138A1B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1" creationId="{4864202E-C5B3-9A51-B5B7-E2521629362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2" creationId="{D7858BB6-BB5B-91A2-FCBC-53228EE9424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3" creationId="{F1D22DDF-5B7D-6CA9-D938-B2CC820104CF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4" creationId="{9813CE8F-AECA-C74F-260A-935F3844F87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5" creationId="{75317E24-4A8E-5428-F920-6B904C11904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6" creationId="{390F4EFA-E47E-900D-2ADF-FFFCD9E71F57}"/>
          </ac:spMkLst>
        </pc:spChg>
        <pc:spChg chg="del">
          <ac:chgData name="Froduald Kabanza" userId="edf393d0-642b-4b9e-8c75-f62133241689" providerId="ADAL" clId="{A4C5003C-0E56-4052-9E13-1433C22054EB}" dt="2023-01-19T06:26:37.371" v="142" actId="478"/>
          <ac:spMkLst>
            <pc:docMk/>
            <pc:sldMk cId="1840393597" sldId="723"/>
            <ac:spMk id="77" creationId="{BF7FF000-926D-41AA-8940-E71C4A3268D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8" creationId="{19D926F0-05A7-E100-5665-8C3847D1E02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9" creationId="{BB489F8C-C411-B808-4CEE-2EAEC5A1F10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0" creationId="{C8B08F3D-8B9C-DC6C-6176-FAA5D814E63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1" creationId="{38447363-2BBC-8CC9-2BBA-7807A9C2047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2" creationId="{14E7F25D-38A2-6AAC-4C81-5F445CCCE00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3" creationId="{09EC973B-ACA2-E85E-82D0-8AEC80A517A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5" creationId="{3D3F53A7-2C2E-C1A5-9F22-AD607EA471D4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6" creationId="{346A7FF5-94FD-03FF-EC2A-62E6E176FB7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7" creationId="{56730E1F-EB16-2464-9F41-E453863C67B6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9" creationId="{BBB629B6-2090-8818-AC1B-990538732F5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0" creationId="{910CDE3B-7242-2B95-9F84-8DCADE34A65C}"/>
          </ac:spMkLst>
        </pc:spChg>
        <pc:spChg chg="del">
          <ac:chgData name="Froduald Kabanza" userId="edf393d0-642b-4b9e-8c75-f62133241689" providerId="ADAL" clId="{A4C5003C-0E56-4052-9E13-1433C22054EB}" dt="2023-01-19T06:27:06.604" v="162" actId="478"/>
          <ac:spMkLst>
            <pc:docMk/>
            <pc:sldMk cId="1840393597" sldId="723"/>
            <ac:spMk id="91" creationId="{1F92D71B-373E-4460-B256-E549654B26EC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2" creationId="{44EBB621-3EB4-37F4-9DCF-2F91119660E3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3" creationId="{CCA10D2E-305E-2692-5D32-44DDFFBA0054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4" creationId="{C63F500B-75C0-8589-0BF8-16CA953EB74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5" creationId="{B75F51F5-0E51-34BE-B0E4-9CB7C984461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6" creationId="{70332441-645E-2BD2-D32E-725B3A305F9C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7" creationId="{59F6EE28-A64A-B889-911D-C520E57E899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8" creationId="{9F6A66CB-265C-90A8-A021-7CC226707BA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9" creationId="{DF164818-5493-584B-F990-DF921142A236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0" creationId="{4BF524FD-910E-5A9F-FEC6-ECA295FA941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1" creationId="{07AEDDB0-274F-1896-53BA-5539AA34C83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2" creationId="{7C1495BD-78EF-80FD-08DB-EC0A87F6EDE0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3" creationId="{0C76C08C-00BF-5528-FDA7-3BA618389823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4" creationId="{72E8C509-832D-4CD0-2CBA-E40038B6325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5" creationId="{ECC35629-A688-5519-6337-8405EE8B68A7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6" creationId="{5C549BB2-C449-4D6B-C809-61A1B3FF08E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7" creationId="{A0A29F3E-DD2E-BD1A-1C00-61EC21713AD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8" creationId="{338E67A2-F6E1-36CB-D1D7-17DD05D56CA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9" creationId="{A6EE9100-D65F-54C9-CB70-CA3B59893D4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0" creationId="{B002CD63-933E-FDBE-162D-43B0F2E82BA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1" creationId="{91C2EF53-1CC2-CF71-65E2-A9E295CE8BF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2" creationId="{22309CC3-53EC-A36D-3C58-540ABE87CC3F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3" creationId="{95FD717C-77E6-B40E-1DD3-F6C5099575E7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4" creationId="{50A87610-CA6F-BC15-CD8B-CA8F72AAAA5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5" creationId="{59893F41-E05E-9222-9E30-457B2286CA1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6" creationId="{E58A9030-4C10-E5B6-9A7B-4F7D3406C65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7" creationId="{6C974021-C209-1705-7D92-CC8B3F5D1A33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8" creationId="{4D51BA17-8315-8B97-7633-56F90DB44BC7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9" creationId="{B00EB011-2C02-F921-642F-4B8CCA744F83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0" creationId="{69750EF9-1BD0-C80B-1797-E47FC0E3152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1" creationId="{457553E4-90F9-35D1-D78F-4DD751AE6424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2" creationId="{A9AEBD8E-A2B9-3105-B9EB-09583AFD92C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3" creationId="{32ADD60B-5112-5AD9-9DBA-D96E171B294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4" creationId="{EABED13C-26F7-2BE5-4F4E-A4F1AC2283A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5" creationId="{38722298-2DE9-B074-1718-7B31E7BCDE69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6" creationId="{AA60E0BF-41D1-67F3-426F-B17478EF598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7" creationId="{96AAB2CD-01C3-3C94-20AD-E699EAA1E92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24" creationId="{82A9F873-BC28-FCE0-86D8-B20C38DD7BF3}"/>
          </ac:spMkLst>
        </pc:spChg>
        <pc:spChg chg="mod">
          <ac:chgData name="Froduald Kabanza" userId="edf393d0-642b-4b9e-8c75-f62133241689" providerId="ADAL" clId="{A4C5003C-0E56-4052-9E13-1433C22054EB}" dt="2023-01-19T07:16:42.502" v="1129" actId="1076"/>
          <ac:spMkLst>
            <pc:docMk/>
            <pc:sldMk cId="1840393597" sldId="723"/>
            <ac:spMk id="26625" creationId="{00000000-0000-0000-0000-000000000000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26" creationId="{212B4733-B4EE-E2E1-1905-9EB2AD3E1260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0" creationId="{2F7AABA1-0782-55DA-091F-D3C211B97D6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1" creationId="{7BA32DDD-0599-7F2D-F48B-E97A3BDF8E8E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2" creationId="{9A8E359F-F7B4-CCE2-DB64-A04CBE3F8230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3" creationId="{BCE7A16E-1473-0599-9C1B-89FC9CFF917C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4" creationId="{98CB834C-F9AA-7890-A80D-FE64B2555044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5" creationId="{6D9A57DF-2328-E5E3-2FE2-B7C99387885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6" creationId="{B59357E9-030C-592C-435F-AE942635B3C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7" creationId="{681A9456-0252-281E-A115-A383DEB6322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8" creationId="{A5BDB91A-CD4F-0B67-3CCD-D819A4C12A5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9" creationId="{F57FC479-7610-CCDD-0BD2-FF6FA9E826F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0" creationId="{F747F12F-A3E4-0A08-93D9-2CA8239D5B9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1" creationId="{CD782AEC-B118-CD8C-F19E-29C6E8BF291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2" creationId="{49D3917D-EA10-0F3F-2A0A-C754B3871A87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3" creationId="{DDDDF7C6-EB01-01BC-3150-03B32B29AA7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4" creationId="{AAF3BEF8-9A62-7046-39EC-1D05D1F4142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5" creationId="{077B6C02-E6EF-B56C-0E9B-23D17BF7F96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6" creationId="{10188247-1A31-8A50-8D63-748253D53CB6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7" creationId="{77D3DBD7-1208-7F70-5133-10425BF6B6B9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8" creationId="{9B27444C-AEF3-9464-5FDB-071E2E8753F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9" creationId="{1805FA10-73B9-BBF0-C537-15031CA5DF6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50" creationId="{9A320119-8FD1-C085-29CA-0019D6848E3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51" creationId="{BCF03580-6495-A2A1-6C58-49D59C01881E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56" creationId="{36DD48FE-8652-4D57-C745-FBA9D350F766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58" creationId="{75AA30F4-083D-5770-5205-BCAC3E06A1CE}"/>
          </ac:spMkLst>
        </pc:spChg>
        <pc:grpChg chg="add mod">
          <ac:chgData name="Froduald Kabanza" userId="edf393d0-642b-4b9e-8c75-f62133241689" providerId="ADAL" clId="{A4C5003C-0E56-4052-9E13-1433C22054EB}" dt="2023-01-19T07:16:39.205" v="1128" actId="1076"/>
          <ac:grpSpMkLst>
            <pc:docMk/>
            <pc:sldMk cId="1840393597" sldId="723"/>
            <ac:grpSpMk id="17" creationId="{FCDAFC2C-3076-0340-E2CE-60392CC44EAD}"/>
          </ac:grpSpMkLst>
        </pc:grpChg>
        <pc:grpChg chg="mod">
          <ac:chgData name="Froduald Kabanza" userId="edf393d0-642b-4b9e-8c75-f62133241689" providerId="ADAL" clId="{A4C5003C-0E56-4052-9E13-1433C22054EB}" dt="2023-01-19T07:16:39.205" v="1128" actId="1076"/>
          <ac:grpSpMkLst>
            <pc:docMk/>
            <pc:sldMk cId="1840393597" sldId="723"/>
            <ac:grpSpMk id="19" creationId="{950DD8D6-8961-5330-197A-A45AD90067EC}"/>
          </ac:grpSpMkLst>
        </pc:grpChg>
        <pc:grpChg chg="del">
          <ac:chgData name="Froduald Kabanza" userId="edf393d0-642b-4b9e-8c75-f62133241689" providerId="ADAL" clId="{A4C5003C-0E56-4052-9E13-1433C22054EB}" dt="2023-01-19T06:27:24.781" v="167" actId="478"/>
          <ac:grpSpMkLst>
            <pc:docMk/>
            <pc:sldMk cId="1840393597" sldId="723"/>
            <ac:grpSpMk id="43" creationId="{5BA5A70E-5B42-4572-D9B8-A9A9BCC732E3}"/>
          </ac:grpSpMkLst>
        </pc:grpChg>
        <pc:grpChg chg="del">
          <ac:chgData name="Froduald Kabanza" userId="edf393d0-642b-4b9e-8c75-f62133241689" providerId="ADAL" clId="{A4C5003C-0E56-4052-9E13-1433C22054EB}" dt="2023-01-19T06:27:06.604" v="162" actId="478"/>
          <ac:grpSpMkLst>
            <pc:docMk/>
            <pc:sldMk cId="1840393597" sldId="723"/>
            <ac:grpSpMk id="48" creationId="{811F09D6-A7A4-93D8-2E57-3D6DE5389EDC}"/>
          </ac:grpSpMkLst>
        </pc:grpChg>
        <pc:grpChg chg="del">
          <ac:chgData name="Froduald Kabanza" userId="edf393d0-642b-4b9e-8c75-f62133241689" providerId="ADAL" clId="{A4C5003C-0E56-4052-9E13-1433C22054EB}" dt="2023-01-19T06:27:06.604" v="162" actId="478"/>
          <ac:grpSpMkLst>
            <pc:docMk/>
            <pc:sldMk cId="1840393597" sldId="723"/>
            <ac:grpSpMk id="51" creationId="{7F857763-294D-0506-7429-3F4B79054C80}"/>
          </ac:grpSpMkLst>
        </pc:grpChg>
        <pc:grpChg chg="del">
          <ac:chgData name="Froduald Kabanza" userId="edf393d0-642b-4b9e-8c75-f62133241689" providerId="ADAL" clId="{A4C5003C-0E56-4052-9E13-1433C22054EB}" dt="2023-01-19T06:27:06.604" v="162" actId="478"/>
          <ac:grpSpMkLst>
            <pc:docMk/>
            <pc:sldMk cId="1840393597" sldId="723"/>
            <ac:grpSpMk id="56" creationId="{C595CF6C-9ECB-7A80-02A6-5E0F45B63E02}"/>
          </ac:grpSpMkLst>
        </pc:grpChg>
        <pc:grpChg chg="mod">
          <ac:chgData name="Froduald Kabanza" userId="edf393d0-642b-4b9e-8c75-f62133241689" providerId="ADAL" clId="{A4C5003C-0E56-4052-9E13-1433C22054EB}" dt="2023-01-19T06:28:10.586" v="195" actId="1076"/>
          <ac:grpSpMkLst>
            <pc:docMk/>
            <pc:sldMk cId="1840393597" sldId="723"/>
            <ac:grpSpMk id="69" creationId="{CEE99DDA-06BE-0241-425E-ED846B73F79D}"/>
          </ac:grpSpMkLst>
        </pc:grpChg>
        <pc:grpChg chg="mod">
          <ac:chgData name="Froduald Kabanza" userId="edf393d0-642b-4b9e-8c75-f62133241689" providerId="ADAL" clId="{A4C5003C-0E56-4052-9E13-1433C22054EB}" dt="2023-01-19T07:16:28.341" v="1122" actId="14100"/>
          <ac:grpSpMkLst>
            <pc:docMk/>
            <pc:sldMk cId="1840393597" sldId="723"/>
            <ac:grpSpMk id="70" creationId="{AD4E9884-1E74-72F1-821B-B4E994609470}"/>
          </ac:grpSpMkLst>
        </pc:grpChg>
        <pc:graphicFrameChg chg="add mod">
          <ac:chgData name="Froduald Kabanza" userId="edf393d0-642b-4b9e-8c75-f62133241689" providerId="ADAL" clId="{A4C5003C-0E56-4052-9E13-1433C22054EB}" dt="2023-01-19T07:16:33.822" v="1125" actId="1076"/>
          <ac:graphicFrameMkLst>
            <pc:docMk/>
            <pc:sldMk cId="1840393597" sldId="723"/>
            <ac:graphicFrameMk id="16" creationId="{7329281D-70E3-F8BC-2B1C-FE77BE9B6B67}"/>
          </ac:graphicFrameMkLst>
        </pc:graphicFrameChg>
        <pc:graphicFrameChg chg="add mod modGraphic">
          <ac:chgData name="Froduald Kabanza" userId="edf393d0-642b-4b9e-8c75-f62133241689" providerId="ADAL" clId="{A4C5003C-0E56-4052-9E13-1433C22054EB}" dt="2023-01-19T07:02:51.184" v="918"/>
          <ac:graphicFrameMkLst>
            <pc:docMk/>
            <pc:sldMk cId="1840393597" sldId="723"/>
            <ac:graphicFrameMk id="26" creationId="{427F152F-3D7F-3C33-D62E-8C709E34CDA9}"/>
          </ac:graphicFrameMkLst>
        </pc:graphicFrameChg>
        <pc:graphicFrameChg chg="del">
          <ac:chgData name="Froduald Kabanza" userId="edf393d0-642b-4b9e-8c75-f62133241689" providerId="ADAL" clId="{A4C5003C-0E56-4052-9E13-1433C22054EB}" dt="2023-01-19T06:26:54.976" v="160" actId="478"/>
          <ac:graphicFrameMkLst>
            <pc:docMk/>
            <pc:sldMk cId="1840393597" sldId="723"/>
            <ac:graphicFrameMk id="31" creationId="{C538E383-9F83-4D77-BA4B-B9CBCB7ABA25}"/>
          </ac:graphicFrameMkLst>
        </pc:graphicFrameChg>
        <pc:graphicFrameChg chg="del">
          <ac:chgData name="Froduald Kabanza" userId="edf393d0-642b-4b9e-8c75-f62133241689" providerId="ADAL" clId="{A4C5003C-0E56-4052-9E13-1433C22054EB}" dt="2023-01-19T06:26:34.109" v="141" actId="478"/>
          <ac:graphicFrameMkLst>
            <pc:docMk/>
            <pc:sldMk cId="1840393597" sldId="723"/>
            <ac:graphicFrameMk id="88" creationId="{7E650678-7220-44FF-B8CC-77B85ACA1D1F}"/>
          </ac:graphicFrameMkLst>
        </pc:graphicFrameChg>
        <pc:picChg chg="add mod">
          <ac:chgData name="Froduald Kabanza" userId="edf393d0-642b-4b9e-8c75-f62133241689" providerId="ADAL" clId="{A4C5003C-0E56-4052-9E13-1433C22054EB}" dt="2023-01-19T06:37:53.672" v="209" actId="14100"/>
          <ac:picMkLst>
            <pc:docMk/>
            <pc:sldMk cId="1840393597" sldId="723"/>
            <ac:picMk id="2" creationId="{430D1B60-6765-73AA-C7F3-0D040A9438F4}"/>
          </ac:picMkLst>
        </pc:picChg>
        <pc:picChg chg="mod">
          <ac:chgData name="Froduald Kabanza" userId="edf393d0-642b-4b9e-8c75-f62133241689" providerId="ADAL" clId="{A4C5003C-0E56-4052-9E13-1433C22054EB}" dt="2023-01-19T07:16:39.205" v="1128" actId="1076"/>
          <ac:picMkLst>
            <pc:docMk/>
            <pc:sldMk cId="1840393597" sldId="723"/>
            <ac:picMk id="18" creationId="{82D60541-DE49-043E-72D1-545C0D06C694}"/>
          </ac:picMkLst>
        </pc:picChg>
        <pc:picChg chg="mod">
          <ac:chgData name="Froduald Kabanza" userId="edf393d0-642b-4b9e-8c75-f62133241689" providerId="ADAL" clId="{A4C5003C-0E56-4052-9E13-1433C22054EB}" dt="2023-01-19T07:16:39.205" v="1128" actId="1076"/>
          <ac:picMkLst>
            <pc:docMk/>
            <pc:sldMk cId="1840393597" sldId="723"/>
            <ac:picMk id="20" creationId="{3C9215F0-6DFF-C9FE-92E7-924531BB5403}"/>
          </ac:picMkLst>
        </pc:picChg>
        <pc:picChg chg="mod">
          <ac:chgData name="Froduald Kabanza" userId="edf393d0-642b-4b9e-8c75-f62133241689" providerId="ADAL" clId="{A4C5003C-0E56-4052-9E13-1433C22054EB}" dt="2023-01-19T07:16:39.205" v="1128" actId="1076"/>
          <ac:picMkLst>
            <pc:docMk/>
            <pc:sldMk cId="1840393597" sldId="723"/>
            <ac:picMk id="21" creationId="{F1C71FE2-9611-907C-E5A0-CDF3A61B2183}"/>
          </ac:picMkLst>
        </pc:picChg>
        <pc:picChg chg="mod">
          <ac:chgData name="Froduald Kabanza" userId="edf393d0-642b-4b9e-8c75-f62133241689" providerId="ADAL" clId="{A4C5003C-0E56-4052-9E13-1433C22054EB}" dt="2023-01-19T06:28:13.979" v="196" actId="1076"/>
          <ac:picMkLst>
            <pc:docMk/>
            <pc:sldMk cId="1840393597" sldId="723"/>
            <ac:picMk id="32" creationId="{C0574A25-73F4-4638-BB77-05D266B61EC0}"/>
          </ac:picMkLst>
        </pc:picChg>
        <pc:cxnChg chg="mod">
          <ac:chgData name="Froduald Kabanza" userId="edf393d0-642b-4b9e-8c75-f62133241689" providerId="ADAL" clId="{A4C5003C-0E56-4052-9E13-1433C22054EB}" dt="2023-01-19T06:38:09.591" v="213" actId="14100"/>
          <ac:cxnSpMkLst>
            <pc:docMk/>
            <pc:sldMk cId="1840393597" sldId="723"/>
            <ac:cxnSpMk id="15" creationId="{38E65F93-0D20-4ADB-BC04-B8E381E8C298}"/>
          </ac:cxnSpMkLst>
        </pc:cxnChg>
      </pc:sldChg>
      <pc:sldChg chg="del">
        <pc:chgData name="Froduald Kabanza" userId="edf393d0-642b-4b9e-8c75-f62133241689" providerId="ADAL" clId="{A4C5003C-0E56-4052-9E13-1433C22054EB}" dt="2023-01-19T06:05:45.486" v="98" actId="2696"/>
        <pc:sldMkLst>
          <pc:docMk/>
          <pc:sldMk cId="4133021435" sldId="723"/>
        </pc:sldMkLst>
      </pc:sldChg>
      <pc:sldChg chg="new del">
        <pc:chgData name="Froduald Kabanza" userId="edf393d0-642b-4b9e-8c75-f62133241689" providerId="ADAL" clId="{A4C5003C-0E56-4052-9E13-1433C22054EB}" dt="2023-01-19T06:06:00.656" v="101" actId="680"/>
        <pc:sldMkLst>
          <pc:docMk/>
          <pc:sldMk cId="4232686832" sldId="723"/>
        </pc:sldMkLst>
      </pc:sldChg>
      <pc:sldChg chg="addSp delSp modSp add mod modNotesTx">
        <pc:chgData name="Froduald Kabanza" userId="edf393d0-642b-4b9e-8c75-f62133241689" providerId="ADAL" clId="{A4C5003C-0E56-4052-9E13-1433C22054EB}" dt="2023-01-19T07:21:09.229" v="1557" actId="255"/>
        <pc:sldMkLst>
          <pc:docMk/>
          <pc:sldMk cId="2663965679" sldId="724"/>
        </pc:sldMkLst>
        <pc:spChg chg="del">
          <ac:chgData name="Froduald Kabanza" userId="edf393d0-642b-4b9e-8c75-f62133241689" providerId="ADAL" clId="{A4C5003C-0E56-4052-9E13-1433C22054EB}" dt="2023-01-19T07:17:20.309" v="1159" actId="478"/>
          <ac:spMkLst>
            <pc:docMk/>
            <pc:sldMk cId="2663965679" sldId="724"/>
            <ac:spMk id="3" creationId="{0403E949-8EFB-F3CE-04C1-CF38F7334300}"/>
          </ac:spMkLst>
        </pc:spChg>
        <pc:spChg chg="del">
          <ac:chgData name="Froduald Kabanza" userId="edf393d0-642b-4b9e-8c75-f62133241689" providerId="ADAL" clId="{A4C5003C-0E56-4052-9E13-1433C22054EB}" dt="2023-01-19T07:17:20.309" v="1159" actId="478"/>
          <ac:spMkLst>
            <pc:docMk/>
            <pc:sldMk cId="2663965679" sldId="724"/>
            <ac:spMk id="4" creationId="{528E28B3-854A-BB72-6007-E660D748F025}"/>
          </ac:spMkLst>
        </pc:spChg>
        <pc:spChg chg="add mod">
          <ac:chgData name="Froduald Kabanza" userId="edf393d0-642b-4b9e-8c75-f62133241689" providerId="ADAL" clId="{A4C5003C-0E56-4052-9E13-1433C22054EB}" dt="2023-01-19T07:21:09.229" v="1557" actId="255"/>
          <ac:spMkLst>
            <pc:docMk/>
            <pc:sldMk cId="2663965679" sldId="724"/>
            <ac:spMk id="8" creationId="{601BFF42-90C1-0DCD-BB31-3088D8405600}"/>
          </ac:spMkLst>
        </pc:spChg>
        <pc:spChg chg="del">
          <ac:chgData name="Froduald Kabanza" userId="edf393d0-642b-4b9e-8c75-f62133241689" providerId="ADAL" clId="{A4C5003C-0E56-4052-9E13-1433C22054EB}" dt="2023-01-19T07:17:20.309" v="1159" actId="478"/>
          <ac:spMkLst>
            <pc:docMk/>
            <pc:sldMk cId="2663965679" sldId="724"/>
            <ac:spMk id="13" creationId="{388D1A0C-F996-26A9-218A-3FCF146DE3F6}"/>
          </ac:spMkLst>
        </pc:spChg>
        <pc:spChg chg="del">
          <ac:chgData name="Froduald Kabanza" userId="edf393d0-642b-4b9e-8c75-f62133241689" providerId="ADAL" clId="{A4C5003C-0E56-4052-9E13-1433C22054EB}" dt="2023-01-19T07:17:20.309" v="1159" actId="478"/>
          <ac:spMkLst>
            <pc:docMk/>
            <pc:sldMk cId="2663965679" sldId="724"/>
            <ac:spMk id="14" creationId="{9F9E930C-1F0D-127C-72B8-2F648F610C3F}"/>
          </ac:spMkLst>
        </pc:spChg>
        <pc:spChg chg="del">
          <ac:chgData name="Froduald Kabanza" userId="edf393d0-642b-4b9e-8c75-f62133241689" providerId="ADAL" clId="{A4C5003C-0E56-4052-9E13-1433C22054EB}" dt="2023-01-19T07:17:15.782" v="1158" actId="478"/>
          <ac:spMkLst>
            <pc:docMk/>
            <pc:sldMk cId="2663965679" sldId="724"/>
            <ac:spMk id="23" creationId="{DD948193-BE1D-07AB-5EF0-DD36AAA0AEA0}"/>
          </ac:spMkLst>
        </pc:spChg>
        <pc:spChg chg="del">
          <ac:chgData name="Froduald Kabanza" userId="edf393d0-642b-4b9e-8c75-f62133241689" providerId="ADAL" clId="{A4C5003C-0E56-4052-9E13-1433C22054EB}" dt="2023-01-19T07:17:15.782" v="1158" actId="478"/>
          <ac:spMkLst>
            <pc:docMk/>
            <pc:sldMk cId="2663965679" sldId="724"/>
            <ac:spMk id="24" creationId="{99E806E5-79BD-B5B7-9E13-C060718EE6C0}"/>
          </ac:spMkLst>
        </pc:spChg>
        <pc:spChg chg="mod">
          <ac:chgData name="Froduald Kabanza" userId="edf393d0-642b-4b9e-8c75-f62133241689" providerId="ADAL" clId="{A4C5003C-0E56-4052-9E13-1433C22054EB}" dt="2023-01-19T07:17:07.069" v="1156" actId="20577"/>
          <ac:spMkLst>
            <pc:docMk/>
            <pc:sldMk cId="2663965679" sldId="724"/>
            <ac:spMk id="26625" creationId="{00000000-0000-0000-0000-000000000000}"/>
          </ac:spMkLst>
        </pc:spChg>
        <pc:grpChg chg="del">
          <ac:chgData name="Froduald Kabanza" userId="edf393d0-642b-4b9e-8c75-f62133241689" providerId="ADAL" clId="{A4C5003C-0E56-4052-9E13-1433C22054EB}" dt="2023-01-19T07:17:10.486" v="1157" actId="478"/>
          <ac:grpSpMkLst>
            <pc:docMk/>
            <pc:sldMk cId="2663965679" sldId="724"/>
            <ac:grpSpMk id="69" creationId="{CEE99DDA-06BE-0241-425E-ED846B73F79D}"/>
          </ac:grpSpMkLst>
        </pc:grpChg>
        <pc:graphicFrameChg chg="del">
          <ac:chgData name="Froduald Kabanza" userId="edf393d0-642b-4b9e-8c75-f62133241689" providerId="ADAL" clId="{A4C5003C-0E56-4052-9E13-1433C22054EB}" dt="2023-01-19T07:17:21.381" v="1160" actId="478"/>
          <ac:graphicFrameMkLst>
            <pc:docMk/>
            <pc:sldMk cId="2663965679" sldId="724"/>
            <ac:graphicFrameMk id="26" creationId="{427F152F-3D7F-3C33-D62E-8C709E34CDA9}"/>
          </ac:graphicFrameMkLst>
        </pc:graphicFrameChg>
        <pc:picChg chg="del">
          <ac:chgData name="Froduald Kabanza" userId="edf393d0-642b-4b9e-8c75-f62133241689" providerId="ADAL" clId="{A4C5003C-0E56-4052-9E13-1433C22054EB}" dt="2023-01-19T07:17:15.782" v="1158" actId="478"/>
          <ac:picMkLst>
            <pc:docMk/>
            <pc:sldMk cId="2663965679" sldId="724"/>
            <ac:picMk id="2" creationId="{430D1B60-6765-73AA-C7F3-0D040A9438F4}"/>
          </ac:picMkLst>
        </pc:picChg>
        <pc:picChg chg="add mod">
          <ac:chgData name="Froduald Kabanza" userId="edf393d0-642b-4b9e-8c75-f62133241689" providerId="ADAL" clId="{A4C5003C-0E56-4052-9E13-1433C22054EB}" dt="2023-01-19T07:18:12.399" v="1164" actId="962"/>
          <ac:picMkLst>
            <pc:docMk/>
            <pc:sldMk cId="2663965679" sldId="724"/>
            <ac:picMk id="7" creationId="{546F6010-567B-3F15-1972-59BD50F81262}"/>
          </ac:picMkLst>
        </pc:picChg>
        <pc:cxnChg chg="mod">
          <ac:chgData name="Froduald Kabanza" userId="edf393d0-642b-4b9e-8c75-f62133241689" providerId="ADAL" clId="{A4C5003C-0E56-4052-9E13-1433C22054EB}" dt="2023-01-19T07:17:10.486" v="1157" actId="478"/>
          <ac:cxnSpMkLst>
            <pc:docMk/>
            <pc:sldMk cId="2663965679" sldId="724"/>
            <ac:cxnSpMk id="15" creationId="{38E65F93-0D20-4ADB-BC04-B8E381E8C298}"/>
          </ac:cxnSpMkLst>
        </pc:cxnChg>
      </pc:sldChg>
      <pc:sldChg chg="addSp delSp modSp add mod modNotesTx">
        <pc:chgData name="Froduald Kabanza" userId="edf393d0-642b-4b9e-8c75-f62133241689" providerId="ADAL" clId="{A4C5003C-0E56-4052-9E13-1433C22054EB}" dt="2023-01-19T22:24:33.662" v="2125" actId="1076"/>
        <pc:sldMkLst>
          <pc:docMk/>
          <pc:sldMk cId="3363887411" sldId="725"/>
        </pc:sldMkLst>
        <pc:spChg chg="add mod">
          <ac:chgData name="Froduald Kabanza" userId="edf393d0-642b-4b9e-8c75-f62133241689" providerId="ADAL" clId="{A4C5003C-0E56-4052-9E13-1433C22054EB}" dt="2023-01-19T16:05:06.495" v="2108" actId="1076"/>
          <ac:spMkLst>
            <pc:docMk/>
            <pc:sldMk cId="3363887411" sldId="725"/>
            <ac:spMk id="2" creationId="{1A143C32-7157-E12B-9AAB-C36EC42C79E9}"/>
          </ac:spMkLst>
        </pc:spChg>
        <pc:spChg chg="add del mod">
          <ac:chgData name="Froduald Kabanza" userId="edf393d0-642b-4b9e-8c75-f62133241689" providerId="ADAL" clId="{A4C5003C-0E56-4052-9E13-1433C22054EB}" dt="2023-01-19T22:20:12.512" v="2115"/>
          <ac:spMkLst>
            <pc:docMk/>
            <pc:sldMk cId="3363887411" sldId="725"/>
            <ac:spMk id="4" creationId="{BF212853-3540-B000-98E7-38A067633660}"/>
          </ac:spMkLst>
        </pc:spChg>
        <pc:spChg chg="add del mod">
          <ac:chgData name="Froduald Kabanza" userId="edf393d0-642b-4b9e-8c75-f62133241689" providerId="ADAL" clId="{A4C5003C-0E56-4052-9E13-1433C22054EB}" dt="2023-01-19T22:20:12.512" v="2117"/>
          <ac:spMkLst>
            <pc:docMk/>
            <pc:sldMk cId="3363887411" sldId="725"/>
            <ac:spMk id="5" creationId="{DF570B9C-5817-1122-3D61-3B43F3479D07}"/>
          </ac:spMkLst>
        </pc:spChg>
        <pc:spChg chg="add mod">
          <ac:chgData name="Froduald Kabanza" userId="edf393d0-642b-4b9e-8c75-f62133241689" providerId="ADAL" clId="{A4C5003C-0E56-4052-9E13-1433C22054EB}" dt="2023-01-19T22:19:53.012" v="2113" actId="1076"/>
          <ac:spMkLst>
            <pc:docMk/>
            <pc:sldMk cId="3363887411" sldId="725"/>
            <ac:spMk id="6" creationId="{09117E48-B780-9001-4429-2AFE2D96E88C}"/>
          </ac:spMkLst>
        </pc:spChg>
        <pc:spChg chg="add mod">
          <ac:chgData name="Froduald Kabanza" userId="edf393d0-642b-4b9e-8c75-f62133241689" providerId="ADAL" clId="{A4C5003C-0E56-4052-9E13-1433C22054EB}" dt="2023-01-19T22:24:33.662" v="2125" actId="1076"/>
          <ac:spMkLst>
            <pc:docMk/>
            <pc:sldMk cId="3363887411" sldId="725"/>
            <ac:spMk id="7" creationId="{65B7C81C-A8A8-F91C-F30C-8B747BBBA0E5}"/>
          </ac:spMkLst>
        </pc:spChg>
        <pc:picChg chg="add mod">
          <ac:chgData name="Froduald Kabanza" userId="edf393d0-642b-4b9e-8c75-f62133241689" providerId="ADAL" clId="{A4C5003C-0E56-4052-9E13-1433C22054EB}" dt="2023-01-19T22:24:27.924" v="2124" actId="1076"/>
          <ac:picMkLst>
            <pc:docMk/>
            <pc:sldMk cId="3363887411" sldId="725"/>
            <ac:picMk id="3" creationId="{D5986E6E-E74D-5628-D408-B9E3976D3F13}"/>
          </ac:picMkLst>
        </pc:picChg>
        <pc:picChg chg="del">
          <ac:chgData name="Froduald Kabanza" userId="edf393d0-642b-4b9e-8c75-f62133241689" providerId="ADAL" clId="{A4C5003C-0E56-4052-9E13-1433C22054EB}" dt="2023-01-19T07:32:48.373" v="1559" actId="478"/>
          <ac:picMkLst>
            <pc:docMk/>
            <pc:sldMk cId="3363887411" sldId="725"/>
            <ac:picMk id="7" creationId="{546F6010-567B-3F15-1972-59BD50F81262}"/>
          </ac:picMkLst>
        </pc:picChg>
      </pc:sldChg>
      <pc:sldChg chg="add del ord">
        <pc:chgData name="Froduald Kabanza" userId="edf393d0-642b-4b9e-8c75-f62133241689" providerId="ADAL" clId="{A4C5003C-0E56-4052-9E13-1433C22054EB}" dt="2023-01-19T06:00:49.735" v="77" actId="2696"/>
        <pc:sldMkLst>
          <pc:docMk/>
          <pc:sldMk cId="3296642083" sldId="726"/>
        </pc:sldMkLst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F17B1EDF-93CA-4D61-9FA4-3116CF6B8561}"/>
    <pc:docChg chg="undo redo custSel addSld delSld modSld sldOrd addSection delSection modSection">
      <pc:chgData name="Froduald Kabanza" userId="edf393d0-642b-4b9e-8c75-f62133241689" providerId="ADAL" clId="{F17B1EDF-93CA-4D61-9FA4-3116CF6B8561}" dt="2022-02-02T19:34:41.408" v="16102"/>
      <pc:docMkLst>
        <pc:docMk/>
      </pc:docMkLst>
      <pc:sldChg chg="add">
        <pc:chgData name="Froduald Kabanza" userId="edf393d0-642b-4b9e-8c75-f62133241689" providerId="ADAL" clId="{F17B1EDF-93CA-4D61-9FA4-3116CF6B8561}" dt="2022-01-30T23:21:02.846" v="538"/>
        <pc:sldMkLst>
          <pc:docMk/>
          <pc:sldMk cId="0" sldId="260"/>
        </pc:sldMkLst>
      </pc:sldChg>
      <pc:sldChg chg="add ord">
        <pc:chgData name="Froduald Kabanza" userId="edf393d0-642b-4b9e-8c75-f62133241689" providerId="ADAL" clId="{F17B1EDF-93CA-4D61-9FA4-3116CF6B8561}" dt="2022-01-31T23:29:09.187" v="6286"/>
        <pc:sldMkLst>
          <pc:docMk/>
          <pc:sldMk cId="0" sldId="261"/>
        </pc:sldMkLst>
      </pc:sldChg>
      <pc:sldChg chg="addSp delSp modSp add mod">
        <pc:chgData name="Froduald Kabanza" userId="edf393d0-642b-4b9e-8c75-f62133241689" providerId="ADAL" clId="{F17B1EDF-93CA-4D61-9FA4-3116CF6B8561}" dt="2022-02-01T00:21:04.097" v="7309" actId="20577"/>
        <pc:sldMkLst>
          <pc:docMk/>
          <pc:sldMk cId="0" sldId="262"/>
        </pc:sldMkLst>
        <pc:spChg chg="add del mod">
          <ac:chgData name="Froduald Kabanza" userId="edf393d0-642b-4b9e-8c75-f62133241689" providerId="ADAL" clId="{F17B1EDF-93CA-4D61-9FA4-3116CF6B8561}" dt="2022-01-31T23:28:17.608" v="6279" actId="478"/>
          <ac:spMkLst>
            <pc:docMk/>
            <pc:sldMk cId="0" sldId="262"/>
            <ac:spMk id="2" creationId="{0EFD2B48-468B-4A5E-BF62-8BC8158E5A2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8" creationId="{A7FE67E9-D890-41FA-A7CD-CBEC0776E0C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9" creationId="{49E869C4-D096-4B60-AA24-77B74FBA0B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2" creationId="{9CC0F536-0240-46C0-93D6-42F8615D7A4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3" creationId="{323744AC-E72F-4397-9F2E-3E09893C469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7" creationId="{15A15011-C49C-4E4B-AAB8-126D8474686D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8" creationId="{9B1B0CC7-A08F-48E4-877B-B294AA3CE2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9" creationId="{8100CCBF-0295-442C-9672-1C46C34006A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0" creationId="{0A36D245-9751-44D9-B63F-1F067BC68CD2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1" creationId="{0A839314-14EF-46EB-BCE8-E2114B67C90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2" creationId="{10DF0C43-11AE-4A09-95A4-49F392A94DC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3" creationId="{4436543B-3964-4FD1-BD02-066A2623BFF1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4" creationId="{8F1216DE-648A-411D-A4E9-15E58B99BE26}"/>
          </ac:spMkLst>
        </pc:spChg>
        <pc:spChg chg="add 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37" creationId="{986BAFCF-3880-4BC3-9818-AEE92926B95E}"/>
          </ac:spMkLst>
        </pc:spChg>
        <pc:spChg chg="add mod">
          <ac:chgData name="Froduald Kabanza" userId="edf393d0-642b-4b9e-8c75-f62133241689" providerId="ADAL" clId="{F17B1EDF-93CA-4D61-9FA4-3116CF6B8561}" dt="2022-01-31T23:34:09.578" v="6393" actId="1076"/>
          <ac:spMkLst>
            <pc:docMk/>
            <pc:sldMk cId="0" sldId="262"/>
            <ac:spMk id="38" creationId="{408B2616-E8D7-4FE8-9836-D1E88C3F51A5}"/>
          </ac:spMkLst>
        </pc:spChg>
        <pc:spChg chg="mod">
          <ac:chgData name="Froduald Kabanza" userId="edf393d0-642b-4b9e-8c75-f62133241689" providerId="ADAL" clId="{F17B1EDF-93CA-4D61-9FA4-3116CF6B8561}" dt="2022-01-31T23:26:44.028" v="6259" actId="20577"/>
          <ac:spMkLst>
            <pc:docMk/>
            <pc:sldMk cId="0" sldId="262"/>
            <ac:spMk id="18434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00:21:04.097" v="7309" actId="20577"/>
          <ac:spMkLst>
            <pc:docMk/>
            <pc:sldMk cId="0" sldId="262"/>
            <ac:spMk id="184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39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4:03.097" v="6392" actId="478"/>
          <ac:spMkLst>
            <pc:docMk/>
            <pc:sldMk cId="0" sldId="262"/>
            <ac:spMk id="184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4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3:59.793" v="6391" actId="478"/>
          <ac:spMkLst>
            <pc:docMk/>
            <pc:sldMk cId="0" sldId="262"/>
            <ac:spMk id="1844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27:25.209" v="6265" actId="478"/>
          <ac:spMkLst>
            <pc:docMk/>
            <pc:sldMk cId="0" sldId="262"/>
            <ac:spMk id="184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35.557" v="6383" actId="1076"/>
          <ac:spMkLst>
            <pc:docMk/>
            <pc:sldMk cId="0" sldId="262"/>
            <ac:spMk id="23563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00:20:43.318" v="7304" actId="1076"/>
          <ac:grpSpMkLst>
            <pc:docMk/>
            <pc:sldMk cId="0" sldId="262"/>
            <ac:grpSpMk id="17" creationId="{A1F55EE0-E3EE-43DB-92ED-D3DE94C05D43}"/>
          </ac:grpSpMkLst>
        </pc:grp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0" creationId="{F74B2A14-07C4-4D89-BE0D-349CC7AF1D02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1" creationId="{70DDC7FC-4460-4DDC-B2E5-9EC191936D37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4" creationId="{227C4778-2E50-45B5-9CE4-E55B697FABD3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5" creationId="{1EDAC326-3309-4D38-ADB8-CCD2990C42C8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6" creationId="{54DD2C69-A4A0-42AF-BF65-79BA227F6404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5" creationId="{B0293051-3195-4689-A71C-B3665C54D850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6" creationId="{6F8CD656-7772-4495-A827-57F571A3C1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22:43:34.652" v="5721" actId="20577"/>
        <pc:sldMkLst>
          <pc:docMk/>
          <pc:sldMk cId="0" sldId="264"/>
        </pc:sldMkLst>
        <pc:spChg chg="mod">
          <ac:chgData name="Froduald Kabanza" userId="edf393d0-642b-4b9e-8c75-f62133241689" providerId="ADAL" clId="{F17B1EDF-93CA-4D61-9FA4-3116CF6B8561}" dt="2022-01-31T22:43:34.652" v="5721" actId="20577"/>
          <ac:spMkLst>
            <pc:docMk/>
            <pc:sldMk cId="0" sldId="264"/>
            <ac:spMk id="20483" creationId="{00000000-0000-0000-0000-000000000000}"/>
          </ac:spMkLst>
        </pc:spChg>
      </pc:sldChg>
      <pc:sldChg chg="delSp modSp add del mod">
        <pc:chgData name="Froduald Kabanza" userId="edf393d0-642b-4b9e-8c75-f62133241689" providerId="ADAL" clId="{F17B1EDF-93CA-4D61-9FA4-3116CF6B8561}" dt="2022-02-01T00:22:17.019" v="7311"/>
        <pc:sldMkLst>
          <pc:docMk/>
          <pc:sldMk cId="0" sldId="265"/>
        </pc:sldMkLst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8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8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40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3:45:36.537" v="6772" actId="478"/>
          <ac:grpSpMkLst>
            <pc:docMk/>
            <pc:sldMk cId="0" sldId="265"/>
            <ac:grpSpMk id="2" creationId="{00000000-0000-0000-0000-000000000000}"/>
          </ac:grpSpMkLst>
        </pc:grp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3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3:45:34.781" v="6771" actId="478"/>
          <ac:cxnSpMkLst>
            <pc:docMk/>
            <pc:sldMk cId="0" sldId="265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7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2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5" creationId="{00000000-0000-0000-0000-000000000000}"/>
          </ac:cxnSpMkLst>
        </pc:cxnChg>
      </pc:sldChg>
      <pc:sldChg chg="add del">
        <pc:chgData name="Froduald Kabanza" userId="edf393d0-642b-4b9e-8c75-f62133241689" providerId="ADAL" clId="{F17B1EDF-93CA-4D61-9FA4-3116CF6B8561}" dt="2022-01-31T23:16:12.956" v="6205" actId="2696"/>
        <pc:sldMkLst>
          <pc:docMk/>
          <pc:sldMk cId="0" sldId="266"/>
        </pc:sldMkLst>
      </pc:sldChg>
      <pc:sldChg chg="addSp delSp modSp add mod modAnim modNotesTx">
        <pc:chgData name="Froduald Kabanza" userId="edf393d0-642b-4b9e-8c75-f62133241689" providerId="ADAL" clId="{F17B1EDF-93CA-4D61-9FA4-3116CF6B8561}" dt="2022-02-01T00:24:16.542" v="7346" actId="20577"/>
        <pc:sldMkLst>
          <pc:docMk/>
          <pc:sldMk cId="0" sldId="268"/>
        </pc:sldMkLst>
        <pc:spChg chg="mod">
          <ac:chgData name="Froduald Kabanza" userId="edf393d0-642b-4b9e-8c75-f62133241689" providerId="ADAL" clId="{F17B1EDF-93CA-4D61-9FA4-3116CF6B8561}" dt="2022-02-01T00:24:16.542" v="7346" actId="20577"/>
          <ac:spMkLst>
            <pc:docMk/>
            <pc:sldMk cId="0" sldId="26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1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6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27.697" v="7330" actId="20577"/>
          <ac:spMkLst>
            <pc:docMk/>
            <pc:sldMk cId="0" sldId="268"/>
            <ac:spMk id="3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02:02.114" v="6011" actId="478"/>
          <ac:spMkLst>
            <pc:docMk/>
            <pc:sldMk cId="0" sldId="268"/>
            <ac:spMk id="3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0.664" v="7332" actId="20577"/>
          <ac:spMkLst>
            <pc:docMk/>
            <pc:sldMk cId="0" sldId="268"/>
            <ac:spMk id="4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3.464" v="7334" actId="20577"/>
          <ac:spMkLst>
            <pc:docMk/>
            <pc:sldMk cId="0" sldId="268"/>
            <ac:spMk id="4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6.233" v="7336" actId="20577"/>
          <ac:spMkLst>
            <pc:docMk/>
            <pc:sldMk cId="0" sldId="268"/>
            <ac:spMk id="4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55" creationId="{A709ED4E-04E9-411D-A0ED-2853C088FDE4}"/>
          </ac:spMkLst>
        </pc:spChg>
        <pc:spChg chg="add mod">
          <ac:chgData name="Froduald Kabanza" userId="edf393d0-642b-4b9e-8c75-f62133241689" providerId="ADAL" clId="{F17B1EDF-93CA-4D61-9FA4-3116CF6B8561}" dt="2022-02-01T00:23:06.064" v="7328" actId="20577"/>
          <ac:spMkLst>
            <pc:docMk/>
            <pc:sldMk cId="0" sldId="268"/>
            <ac:spMk id="56" creationId="{F6DBF1BC-A229-45D9-AB5C-52ED94B78D5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8" creationId="{DCD23E66-B3FD-407F-B777-066B568C499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9" creationId="{8E99BF6D-2038-4649-8C82-D59E4FF03EF1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4" creationId="{75A35EA8-4EF3-4F76-B474-113CD772D917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5" creationId="{9AD01B7E-45D5-42AF-99B9-7599ED50B8A1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67" creationId="{51DE41C8-335D-4273-B806-C11F2FBF2925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73" creationId="{35091AE7-EB0F-4DDC-AC27-7F6A1BE99737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0" creationId="{D2DFCBC4-D3F1-4096-877C-8504A252558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1" creationId="{E3A0C411-3C3D-4353-8811-F1B2BAB137A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2" creationId="{5CCCDF47-EE8A-4638-A94E-3DF49C086EA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3" creationId="{92BB69AA-B245-48C7-9E2D-70879741D24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8" creationId="{7C0F75FA-1A6E-4C6E-98AD-493DBC854D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9" creationId="{189B174F-01AC-46DF-B40D-9ABE400EDA2C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0" creationId="{6C724247-3478-44F1-AA4F-C239149A08C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1" creationId="{B66BAD1E-3629-4683-8328-61ACD12EF8E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7" creationId="{7660CAC9-F095-4A92-B78F-F791E7B112C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8" creationId="{59452A09-7501-457B-AB90-4F331411555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9" creationId="{2E84AD48-7FD0-419D-BC61-29EDC572318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0" creationId="{E64B9236-8E78-4443-B271-3012E5DD865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1" creationId="{48A341CA-BC49-4625-94FE-3C84A43C432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2" creationId="{EEC639A9-19A4-4730-9640-60528CCA46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3" creationId="{EA8D000D-969D-44C7-A4A1-7FEF68C0005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4" creationId="{46152C7E-3BBC-4EA0-BF7A-1204ECF4929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5" creationId="{C2BA7A62-8A94-41FF-A962-50DE00F2CE6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6" creationId="{847A6048-C5FE-4040-A858-C618B2A8FE4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7" creationId="{F51B231A-E835-4BAF-BCD6-6D806E9E33ED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8" creationId="{904615CF-E083-487C-A3B7-5748D1025EE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9" creationId="{F3E4AC3A-6D30-4FD2-9C44-671FC53977FF}"/>
          </ac:spMkLst>
        </pc:spChg>
        <pc:spChg chg="mod">
          <ac:chgData name="Froduald Kabanza" userId="edf393d0-642b-4b9e-8c75-f62133241689" providerId="ADAL" clId="{F17B1EDF-93CA-4D61-9FA4-3116CF6B8561}" dt="2022-01-31T23:12:31.001" v="6153" actId="1076"/>
          <ac:spMkLst>
            <pc:docMk/>
            <pc:sldMk cId="0" sldId="268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07:23.110" v="6108" actId="1076"/>
          <ac:spMkLst>
            <pc:docMk/>
            <pc:sldMk cId="0" sldId="268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3:06.798" v="5858" actId="1076"/>
          <ac:spMkLst>
            <pc:docMk/>
            <pc:sldMk cId="0" sldId="268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2:54:40.339" v="5945"/>
          <ac:spMkLst>
            <pc:docMk/>
            <pc:sldMk cId="0" sldId="268"/>
            <ac:spMk id="2253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1" creationId="{B8EC6BF6-A048-4BCF-865F-80FA22AC67D6}"/>
          </ac:grpSpMkLst>
        </pc:gr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2" creationId="{7E79941C-1950-4A96-B24E-58A4D553277F}"/>
          </ac:grpSpMkLst>
        </pc:grpChg>
        <pc:grpChg chg="del mod">
          <ac:chgData name="Froduald Kabanza" userId="edf393d0-642b-4b9e-8c75-f62133241689" providerId="ADAL" clId="{F17B1EDF-93CA-4D61-9FA4-3116CF6B8561}" dt="2022-01-31T23:01:36.011" v="6007" actId="165"/>
          <ac:grpSpMkLst>
            <pc:docMk/>
            <pc:sldMk cId="0" sldId="268"/>
            <ac:grpSpMk id="18" creationId="{00000000-0000-0000-0000-000000000000}"/>
          </ac:grpSpMkLst>
        </pc:grpChg>
        <pc:grpChg chg="add del mod">
          <ac:chgData name="Froduald Kabanza" userId="edf393d0-642b-4b9e-8c75-f62133241689" providerId="ADAL" clId="{F17B1EDF-93CA-4D61-9FA4-3116CF6B8561}" dt="2022-01-31T23:06:10.578" v="6086" actId="165"/>
          <ac:grpSpMkLst>
            <pc:docMk/>
            <pc:sldMk cId="0" sldId="268"/>
            <ac:grpSpMk id="57" creationId="{FD17427E-8418-4271-AD6F-28F7D330E407}"/>
          </ac:grpSpMkLst>
        </pc:grpChg>
        <pc:grpChg chg="add del mod">
          <ac:chgData name="Froduald Kabanza" userId="edf393d0-642b-4b9e-8c75-f62133241689" providerId="ADAL" clId="{F17B1EDF-93CA-4D61-9FA4-3116CF6B8561}" dt="2022-02-01T00:23:41.847" v="7337" actId="478"/>
          <ac:grpSpMkLst>
            <pc:docMk/>
            <pc:sldMk cId="0" sldId="268"/>
            <ac:grpSpMk id="68" creationId="{B3EE86A7-68BF-424D-BF03-7240FE7D9522}"/>
          </ac:grpSpMkLst>
        </pc:grpChg>
        <pc:grpChg chg="add mod">
          <ac:chgData name="Froduald Kabanza" userId="edf393d0-642b-4b9e-8c75-f62133241689" providerId="ADAL" clId="{F17B1EDF-93CA-4D61-9FA4-3116CF6B8561}" dt="2022-01-31T23:15:11.734" v="6198" actId="164"/>
          <ac:grpSpMkLst>
            <pc:docMk/>
            <pc:sldMk cId="0" sldId="268"/>
            <ac:grpSpMk id="69" creationId="{38370804-DC5B-44CD-898F-331402E35FFE}"/>
          </ac:grpSpMkLst>
        </pc:grpChg>
        <pc:grpChg chg="add mod">
          <ac:chgData name="Froduald Kabanza" userId="edf393d0-642b-4b9e-8c75-f62133241689" providerId="ADAL" clId="{F17B1EDF-93CA-4D61-9FA4-3116CF6B8561}" dt="2022-01-31T23:15:24.035" v="6199" actId="164"/>
          <ac:grpSpMkLst>
            <pc:docMk/>
            <pc:sldMk cId="0" sldId="268"/>
            <ac:grpSpMk id="70" creationId="{67E8FDAD-84F9-4C9E-BF6F-C5AF7E5FE624}"/>
          </ac:grpSpMkLst>
        </pc:grpChg>
        <pc:grpChg chg="add mod">
          <ac:chgData name="Froduald Kabanza" userId="edf393d0-642b-4b9e-8c75-f62133241689" providerId="ADAL" clId="{F17B1EDF-93CA-4D61-9FA4-3116CF6B8561}" dt="2022-01-31T23:15:31.895" v="6200" actId="164"/>
          <ac:grpSpMkLst>
            <pc:docMk/>
            <pc:sldMk cId="0" sldId="268"/>
            <ac:grpSpMk id="72" creationId="{D6D82DCD-2191-4E6B-BFD8-B9D2762315F8}"/>
          </ac:grpSpMkLst>
        </pc:grpChg>
        <pc:grpChg chg="add mod">
          <ac:chgData name="Froduald Kabanza" userId="edf393d0-642b-4b9e-8c75-f62133241689" providerId="ADAL" clId="{F17B1EDF-93CA-4D61-9FA4-3116CF6B8561}" dt="2022-02-01T00:23:54.376" v="7339" actId="1076"/>
          <ac:grpSpMkLst>
            <pc:docMk/>
            <pc:sldMk cId="0" sldId="268"/>
            <ac:grpSpMk id="79" creationId="{AE287E2C-13B6-459C-84FD-92B89DEAC312}"/>
          </ac:grpSpMkLst>
        </pc:grp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5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1" creationId="{00000000-0000-0000-0000-000000000000}"/>
          </ac:cxnSpMkLst>
        </pc:cxnChg>
        <pc:cxnChg chg="add del mod topLvl">
          <ac:chgData name="Froduald Kabanza" userId="edf393d0-642b-4b9e-8c75-f62133241689" providerId="ADAL" clId="{F17B1EDF-93CA-4D61-9FA4-3116CF6B8561}" dt="2022-01-31T23:06:24.748" v="6089" actId="478"/>
          <ac:cxnSpMkLst>
            <pc:docMk/>
            <pc:sldMk cId="0" sldId="268"/>
            <ac:cxnSpMk id="32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3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5" creationId="{00000000-0000-0000-0000-000000000000}"/>
          </ac:cxnSpMkLst>
        </pc:cxnChg>
        <pc:cxnChg chg="del mod topLvl">
          <ac:chgData name="Froduald Kabanza" userId="edf393d0-642b-4b9e-8c75-f62133241689" providerId="ADAL" clId="{F17B1EDF-93CA-4D61-9FA4-3116CF6B8561}" dt="2022-01-31T23:45:20.206" v="6769" actId="478"/>
          <ac:cxnSpMkLst>
            <pc:docMk/>
            <pc:sldMk cId="0" sldId="268"/>
            <ac:cxnSpMk id="49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0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1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6:26.120" v="6090" actId="478"/>
          <ac:cxnSpMkLst>
            <pc:docMk/>
            <pc:sldMk cId="0" sldId="268"/>
            <ac:cxnSpMk id="52" creationId="{5276D278-C9A8-4057-BF95-F5CB75CBA38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3" creationId="{1C65B456-9F03-4A45-925B-AA55399CCE85}"/>
          </ac:cxnSpMkLst>
        </pc:cxnChg>
        <pc:cxnChg chg="add del mod">
          <ac:chgData name="Froduald Kabanza" userId="edf393d0-642b-4b9e-8c75-f62133241689" providerId="ADAL" clId="{F17B1EDF-93CA-4D61-9FA4-3116CF6B8561}" dt="2022-01-31T23:06:23.526" v="6088" actId="478"/>
          <ac:cxnSpMkLst>
            <pc:docMk/>
            <pc:sldMk cId="0" sldId="268"/>
            <ac:cxnSpMk id="54" creationId="{027B9419-638A-453A-94EF-0D7DDB1B55CB}"/>
          </ac:cxnSpMkLst>
        </pc:cxnChg>
        <pc:cxnChg chg="mod topLvl">
          <ac:chgData name="Froduald Kabanza" userId="edf393d0-642b-4b9e-8c75-f62133241689" providerId="ADAL" clId="{F17B1EDF-93CA-4D61-9FA4-3116CF6B8561}" dt="2022-01-31T23:15:24.035" v="6199" actId="164"/>
          <ac:cxnSpMkLst>
            <pc:docMk/>
            <pc:sldMk cId="0" sldId="268"/>
            <ac:cxnSpMk id="60" creationId="{1602E4C9-20EC-45F4-815F-6FEFF3C8F41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1" creationId="{1279FFC2-06E1-4180-BFF6-CE72E2BC8EFC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2" creationId="{7EA99F65-6089-4FFB-8533-025A17691C2F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3" creationId="{04AD9C03-0AB5-49E0-81BC-2256206B1EF1}"/>
          </ac:cxnSpMkLst>
        </pc:cxnChg>
        <pc:cxnChg chg="add mod topLvl">
          <ac:chgData name="Froduald Kabanza" userId="edf393d0-642b-4b9e-8c75-f62133241689" providerId="ADAL" clId="{F17B1EDF-93CA-4D61-9FA4-3116CF6B8561}" dt="2022-01-31T23:15:31.895" v="6200" actId="164"/>
          <ac:cxnSpMkLst>
            <pc:docMk/>
            <pc:sldMk cId="0" sldId="268"/>
            <ac:cxnSpMk id="66" creationId="{D856ECA8-987F-4760-B4F9-79C49F77AA77}"/>
          </ac:cxnSpMkLst>
        </pc:cxnChg>
        <pc:cxnChg chg="add mod">
          <ac:chgData name="Froduald Kabanza" userId="edf393d0-642b-4b9e-8c75-f62133241689" providerId="ADAL" clId="{F17B1EDF-93CA-4D61-9FA4-3116CF6B8561}" dt="2022-01-31T23:15:11.734" v="6198" actId="164"/>
          <ac:cxnSpMkLst>
            <pc:docMk/>
            <pc:sldMk cId="0" sldId="268"/>
            <ac:cxnSpMk id="71" creationId="{6D179814-55F4-4A08-B026-FE0FA33DB84A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4" creationId="{34CBB9C2-6AE1-419E-B131-5623637E70B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5" creationId="{086DB233-2634-4EB0-9CCA-641128179144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6" creationId="{3DBD44FB-8EB8-4E11-BA98-D2DAD289CC8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7" creationId="{47F94418-B563-46A2-9FC8-5F96EA838201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2" creationId="{4F4BFE97-6339-4CEB-B272-EBE3E1C82810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3" creationId="{36CB2733-FCD7-4743-B214-7B730BB52CDE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4" creationId="{12F0A4D2-AC30-4570-9C9D-90FD10AF55A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5" creationId="{A9485101-0CA3-49E9-A7E9-3F75C0059C63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6" creationId="{48BFFDD9-2C57-49DC-82EF-52DB62B2D78F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0" creationId="{4834E6BC-DF36-4032-89F1-2D445F7A980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1" creationId="{E562A16B-B7F2-4BB6-8E6A-565358BAEBB7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2" creationId="{6491AE9A-0860-4F51-81B8-F67A7973FC7D}"/>
          </ac:cxnSpMkLst>
        </pc:cxnChg>
      </pc:sldChg>
      <pc:sldChg chg="add del">
        <pc:chgData name="Froduald Kabanza" userId="edf393d0-642b-4b9e-8c75-f62133241689" providerId="ADAL" clId="{F17B1EDF-93CA-4D61-9FA4-3116CF6B8561}" dt="2022-01-31T23:35:07.930" v="6394" actId="2696"/>
        <pc:sldMkLst>
          <pc:docMk/>
          <pc:sldMk cId="0" sldId="269"/>
        </pc:sldMkLst>
      </pc:sldChg>
      <pc:sldChg chg="add del modNotes">
        <pc:chgData name="Froduald Kabanza" userId="edf393d0-642b-4b9e-8c75-f62133241689" providerId="ADAL" clId="{F17B1EDF-93CA-4D61-9FA4-3116CF6B8561}" dt="2022-01-31T00:51:39.611" v="2890" actId="2696"/>
        <pc:sldMkLst>
          <pc:docMk/>
          <pc:sldMk cId="0" sldId="270"/>
        </pc:sldMkLst>
      </pc:sldChg>
      <pc:sldChg chg="add modAnim">
        <pc:chgData name="Froduald Kabanza" userId="edf393d0-642b-4b9e-8c75-f62133241689" providerId="ADAL" clId="{F17B1EDF-93CA-4D61-9FA4-3116CF6B8561}" dt="2022-02-02T14:07:44.053" v="10407"/>
        <pc:sldMkLst>
          <pc:docMk/>
          <pc:sldMk cId="0" sldId="272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3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4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5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6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8"/>
        </pc:sldMkLst>
      </pc:sldChg>
      <pc:sldChg chg="modSp add mod modNotes">
        <pc:chgData name="Froduald Kabanza" userId="edf393d0-642b-4b9e-8c75-f62133241689" providerId="ADAL" clId="{F17B1EDF-93CA-4D61-9FA4-3116CF6B8561}" dt="2022-01-31T01:06:23.450" v="3068" actId="20577"/>
        <pc:sldMkLst>
          <pc:docMk/>
          <pc:sldMk cId="0" sldId="283"/>
        </pc:sldMkLst>
        <pc:spChg chg="mod">
          <ac:chgData name="Froduald Kabanza" userId="edf393d0-642b-4b9e-8c75-f62133241689" providerId="ADAL" clId="{F17B1EDF-93CA-4D61-9FA4-3116CF6B8561}" dt="2022-01-31T01:06:23.450" v="3068" actId="20577"/>
          <ac:spMkLst>
            <pc:docMk/>
            <pc:sldMk cId="0" sldId="283"/>
            <ac:spMk id="6146" creationId="{00000000-0000-0000-0000-000000000000}"/>
          </ac:spMkLst>
        </pc:spChg>
      </pc:sldChg>
      <pc:sldChg chg="addSp delSp modSp add mod ord">
        <pc:chgData name="Froduald Kabanza" userId="edf393d0-642b-4b9e-8c75-f62133241689" providerId="ADAL" clId="{F17B1EDF-93CA-4D61-9FA4-3116CF6B8561}" dt="2022-01-31T21:02:55.118" v="4458"/>
        <pc:sldMkLst>
          <pc:docMk/>
          <pc:sldMk cId="0" sldId="284"/>
        </pc:sldMkLst>
        <pc:spChg chg="del mod topLvl">
          <ac:chgData name="Froduald Kabanza" userId="edf393d0-642b-4b9e-8c75-f62133241689" providerId="ADAL" clId="{F17B1EDF-93CA-4D61-9FA4-3116CF6B8561}" dt="2022-01-31T20:56:44.134" v="4334" actId="478"/>
          <ac:spMkLst>
            <pc:docMk/>
            <pc:sldMk cId="0" sldId="284"/>
            <ac:spMk id="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48.942" v="4335" actId="478"/>
          <ac:spMkLst>
            <pc:docMk/>
            <pc:sldMk cId="0" sldId="284"/>
            <ac:spMk id="61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1.687" v="4336" actId="478"/>
          <ac:spMkLst>
            <pc:docMk/>
            <pc:sldMk cId="0" sldId="284"/>
            <ac:spMk id="6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3.831" v="4337" actId="478"/>
          <ac:spMkLst>
            <pc:docMk/>
            <pc:sldMk cId="0" sldId="284"/>
            <ac:spMk id="63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8.198" v="4338" actId="478"/>
          <ac:spMkLst>
            <pc:docMk/>
            <pc:sldMk cId="0" sldId="284"/>
            <ac:spMk id="6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6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7" creationId="{42F08521-FB84-4991-87AA-5D30BD0FB2F5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8" creationId="{34B3C80E-7DE9-4AC9-85CF-C7D4322681AB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9" creationId="{D392C661-34D8-473C-91E6-EB6B7301B8DE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0" creationId="{BA512D08-4262-4CAC-ABF8-81A071E52E58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1" creationId="{FEA48D9B-5538-44AD-B93B-86761417F2F8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2" creationId="{F39DA03E-49F0-4774-8E89-6D6F12CCF5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3" creationId="{B9D01DC3-17D2-4B4E-914A-10E42F57547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4" creationId="{DE2D0B04-938B-4744-BD47-91CE71FC5F6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5" creationId="{C0AA1FB3-7989-475A-B327-42AA5F8BBE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1:14.715" v="4375" actId="1076"/>
          <ac:spMkLst>
            <pc:docMk/>
            <pc:sldMk cId="0" sldId="284"/>
            <ac:spMk id="92" creationId="{C2B2CD7A-4442-46F5-94A6-1BAFF753E51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3" creationId="{D49DD924-8338-4388-B7E7-5EE13FA72EC8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4" creationId="{DC8606D3-0E44-46F5-ADDF-47BF5DC8395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5" creationId="{F815DC7C-89DE-44C3-8088-23EE5A6B6031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6" creationId="{63E3631E-03F2-4373-B227-529B6AD1D45D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7" creationId="{2DEEAB72-F5EA-4711-B6B0-EC4724B4021A}"/>
          </ac:spMkLst>
        </pc:spChg>
        <pc:spChg chg="mod">
          <ac:chgData name="Froduald Kabanza" userId="edf393d0-642b-4b9e-8c75-f62133241689" providerId="ADAL" clId="{F17B1EDF-93CA-4D61-9FA4-3116CF6B8561}" dt="2022-01-31T20:59:09.075" v="4366" actId="5793"/>
          <ac:spMkLst>
            <pc:docMk/>
            <pc:sldMk cId="0" sldId="284"/>
            <ac:spMk id="122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55:54.593" v="4329" actId="20577"/>
          <ac:spMkLst>
            <pc:docMk/>
            <pc:sldMk cId="0" sldId="284"/>
            <ac:spMk id="1229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8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6:24.217" v="4333" actId="165"/>
          <ac:grpSpMkLst>
            <pc:docMk/>
            <pc:sldMk cId="0" sldId="284"/>
            <ac:grpSpMk id="2" creationId="{EB859213-310F-4A85-A194-19B1F995E7E0}"/>
          </ac:grpSpMkLst>
        </pc:grpChg>
        <pc:grpChg chg="mod topLvl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3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8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7" creationId="{C1584C30-589A-4F38-B909-593AA4EEE14C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8" creationId="{D556E180-4E96-491D-88A3-8FF90D9FFBB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9" creationId="{2BB1964F-EDFE-4BDD-A9AA-57DED44AB702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0" creationId="{28F349F6-B8D5-4DBF-91C7-FC2A5F3704A7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1" creationId="{88765616-CB18-41B8-9FEB-0B80F5CF22E8}"/>
          </ac:graphicFrameMkLst>
        </pc:graphicFrame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3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7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1" creationId="{00000000-0000-0000-0000-000000000000}"/>
          </ac:cxnSpMkLst>
        </pc:cxnChg>
      </pc:sldChg>
      <pc:sldChg chg="addSp delSp modSp add mod ord modNotes">
        <pc:chgData name="Froduald Kabanza" userId="edf393d0-642b-4b9e-8c75-f62133241689" providerId="ADAL" clId="{F17B1EDF-93CA-4D61-9FA4-3116CF6B8561}" dt="2022-02-01T14:32:58.966" v="9596" actId="1076"/>
        <pc:sldMkLst>
          <pc:docMk/>
          <pc:sldMk cId="0" sldId="286"/>
        </pc:sldMkLst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2:58.966" v="9596" actId="1076"/>
          <ac:spMkLst>
            <pc:docMk/>
            <pc:sldMk cId="0" sldId="286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578" v="4440" actId="27636"/>
          <ac:spMkLst>
            <pc:docMk/>
            <pc:sldMk cId="0" sldId="286"/>
            <ac:spMk id="13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27" v="4441" actId="27636"/>
          <ac:spMkLst>
            <pc:docMk/>
            <pc:sldMk cId="0" sldId="286"/>
            <ac:spMk id="13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58" v="4442" actId="27636"/>
          <ac:spMkLst>
            <pc:docMk/>
            <pc:sldMk cId="0" sldId="286"/>
            <ac:spMk id="13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4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1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0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7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8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9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6" creationId="{00000000-0000-0000-0000-000000000000}"/>
          </ac:graphicFrameMkLst>
        </pc:graphicFrameChg>
      </pc:sldChg>
      <pc:sldChg chg="add ord">
        <pc:chgData name="Froduald Kabanza" userId="edf393d0-642b-4b9e-8c75-f62133241689" providerId="ADAL" clId="{F17B1EDF-93CA-4D61-9FA4-3116CF6B8561}" dt="2022-01-31T01:06:39.094" v="3070"/>
        <pc:sldMkLst>
          <pc:docMk/>
          <pc:sldMk cId="0" sldId="287"/>
        </pc:sldMkLst>
      </pc:sldChg>
      <pc:sldChg chg="addSp delSp modSp add mod modAnim">
        <pc:chgData name="Froduald Kabanza" userId="edf393d0-642b-4b9e-8c75-f62133241689" providerId="ADAL" clId="{F17B1EDF-93CA-4D61-9FA4-3116CF6B8561}" dt="2022-02-02T14:02:53.929" v="10396" actId="20577"/>
        <pc:sldMkLst>
          <pc:docMk/>
          <pc:sldMk cId="0" sldId="290"/>
        </pc:sldMkLst>
        <pc:spChg chg="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3" creationId="{BDB71088-0DDC-4DF0-BD57-A155827E1EF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3" creationId="{292A84B1-9692-46F1-B7EA-BB23947044AF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4" creationId="{D83EFBED-55B7-4481-9EBC-E17261FD6C5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5" creationId="{BE08CFB4-B9C8-40FD-83AB-18C24B31DD45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6" creationId="{348F9B36-CC4F-4BC8-8802-C824ACF6BDB2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7" creationId="{3B17FA01-CB91-45B3-B781-311E9E03F8B0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8" creationId="{57EE1710-9F31-4CD3-B126-CCE44FF332D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9" creationId="{DD63661C-16A2-4592-972F-E87B9D362C14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0" creationId="{435EA48F-6783-40C0-BC73-2B20561D6881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1" creationId="{7D4218B7-23CA-4B13-9139-E6AC43537A2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2" creationId="{7B6FE4EF-97F4-40A5-82A8-49B764A81663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6" creationId="{22B01A9B-7AB1-4ADF-A00C-58EDD96DF77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7" creationId="{AE702032-4AE0-4243-9F94-CA37A1C4240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8" creationId="{0F840042-94A8-43E3-B3FB-255A782300A9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9" creationId="{7374A2EE-0B79-410C-8F7F-295080BCF44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30" creationId="{CA5F53E8-FD9F-46C0-BF12-8B6DC399BF57}"/>
          </ac:spMkLst>
        </pc:spChg>
        <pc:spChg chg="mod">
          <ac:chgData name="Froduald Kabanza" userId="edf393d0-642b-4b9e-8c75-f62133241689" providerId="ADAL" clId="{F17B1EDF-93CA-4D61-9FA4-3116CF6B8561}" dt="2022-02-02T14:02:53.929" v="10396" actId="20577"/>
          <ac:spMkLst>
            <pc:docMk/>
            <pc:sldMk cId="0" sldId="290"/>
            <ac:spMk id="31" creationId="{2821B54B-8A96-43D4-90B2-29FDDC8246C3}"/>
          </ac:spMkLst>
        </pc:spChg>
        <pc:grpChg chg="add mod">
          <ac:chgData name="Froduald Kabanza" userId="edf393d0-642b-4b9e-8c75-f62133241689" providerId="ADAL" clId="{F17B1EDF-93CA-4D61-9FA4-3116CF6B8561}" dt="2022-01-31T21:29:08.540" v="4700" actId="1076"/>
          <ac:grpSpMkLst>
            <pc:docMk/>
            <pc:sldMk cId="0" sldId="290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1T21:29:15.704" v="4701" actId="1076"/>
          <ac:grpSpMkLst>
            <pc:docMk/>
            <pc:sldMk cId="0" sldId="290"/>
            <ac:grpSpMk id="12" creationId="{6C750105-9CF8-49FE-A085-C4B5C272F7F2}"/>
          </ac:grpSpMkLst>
        </pc:grpChg>
        <pc:picChg chg="del">
          <ac:chgData name="Froduald Kabanza" userId="edf393d0-642b-4b9e-8c75-f62133241689" providerId="ADAL" clId="{F17B1EDF-93CA-4D61-9FA4-3116CF6B8561}" dt="2022-01-30T23:07:09.130" v="356" actId="478"/>
          <ac:picMkLst>
            <pc:docMk/>
            <pc:sldMk cId="0" sldId="290"/>
            <ac:picMk id="7" creationId="{00000000-0000-0000-0000-000000000000}"/>
          </ac:picMkLst>
        </pc:picChg>
        <pc:picChg chg="add mod or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9" creationId="{9E4A4316-E3E4-4AFE-957E-F6EAA0E7B5C9}"/>
          </ac:picMkLst>
        </pc:picChg>
        <pc:picChg chg="add mo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10" creationId="{0B4C32A5-30B0-49D8-B2E6-65D38E5A4DEB}"/>
          </ac:picMkLst>
        </pc:pic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3" creationId="{5D8C2F49-3D1E-4AC6-8E0B-23F8F26E84A5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4" creationId="{C8D34F94-7A22-4850-9179-6253B206771D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add del mod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1"/>
        </pc:sldMkLst>
        <pc:spChg chg="mod">
          <ac:chgData name="Froduald Kabanza" userId="edf393d0-642b-4b9e-8c75-f62133241689" providerId="ADAL" clId="{F17B1EDF-93CA-4D61-9FA4-3116CF6B8561}" dt="2022-01-31T20:50:07.931" v="4311" actId="20577"/>
          <ac:spMkLst>
            <pc:docMk/>
            <pc:sldMk cId="0" sldId="311"/>
            <ac:spMk id="88067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3"/>
        </pc:sldMkLst>
      </pc:sldChg>
      <pc:sldChg chg="modSp add mod modAnim">
        <pc:chgData name="Froduald Kabanza" userId="edf393d0-642b-4b9e-8c75-f62133241689" providerId="ADAL" clId="{F17B1EDF-93CA-4D61-9FA4-3116CF6B8561}" dt="2022-01-31T00:55:54.116" v="2957"/>
        <pc:sldMkLst>
          <pc:docMk/>
          <pc:sldMk cId="0" sldId="314"/>
        </pc:sldMkLst>
        <pc:spChg chg="mod">
          <ac:chgData name="Froduald Kabanza" userId="edf393d0-642b-4b9e-8c75-f62133241689" providerId="ADAL" clId="{F17B1EDF-93CA-4D61-9FA4-3116CF6B8561}" dt="2022-01-31T00:55:54.116" v="2957"/>
          <ac:spMkLst>
            <pc:docMk/>
            <pc:sldMk cId="0" sldId="314"/>
            <ac:spMk id="399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25:45.062" v="1942" actId="14100"/>
          <ac:spMkLst>
            <pc:docMk/>
            <pc:sldMk cId="0" sldId="314"/>
            <ac:spMk id="168966" creationId="{00000000-0000-0000-0000-000000000000}"/>
          </ac:spMkLst>
        </pc:spChg>
      </pc:sldChg>
      <pc:sldChg chg="add">
        <pc:chgData name="Froduald Kabanza" userId="edf393d0-642b-4b9e-8c75-f62133241689" providerId="ADAL" clId="{F17B1EDF-93CA-4D61-9FA4-3116CF6B8561}" dt="2022-01-30T23:38:56.216" v="721"/>
        <pc:sldMkLst>
          <pc:docMk/>
          <pc:sldMk cId="0" sldId="315"/>
        </pc:sldMkLst>
      </pc:sldChg>
      <pc:sldChg chg="add">
        <pc:chgData name="Froduald Kabanza" userId="edf393d0-642b-4b9e-8c75-f62133241689" providerId="ADAL" clId="{F17B1EDF-93CA-4D61-9FA4-3116CF6B8561}" dt="2022-01-30T23:32:46.649" v="715"/>
        <pc:sldMkLst>
          <pc:docMk/>
          <pc:sldMk cId="0" sldId="316"/>
        </pc:sldMkLst>
      </pc:sldChg>
      <pc:sldChg chg="modSp add mod">
        <pc:chgData name="Froduald Kabanza" userId="edf393d0-642b-4b9e-8c75-f62133241689" providerId="ADAL" clId="{F17B1EDF-93CA-4D61-9FA4-3116CF6B8561}" dt="2022-01-31T00:58:50.849" v="3000" actId="20577"/>
        <pc:sldMkLst>
          <pc:docMk/>
          <pc:sldMk cId="3217276860" sldId="318"/>
        </pc:sldMkLst>
        <pc:spChg chg="mod">
          <ac:chgData name="Froduald Kabanza" userId="edf393d0-642b-4b9e-8c75-f62133241689" providerId="ADAL" clId="{F17B1EDF-93CA-4D61-9FA4-3116CF6B8561}" dt="2022-01-31T00:58:50.849" v="3000" actId="20577"/>
          <ac:spMkLst>
            <pc:docMk/>
            <pc:sldMk cId="3217276860" sldId="318"/>
            <ac:spMk id="54274" creationId="{00000000-0000-0000-0000-000000000000}"/>
          </ac:spMkLst>
        </pc:spChg>
      </pc:sldChg>
      <pc:sldChg chg="add ord">
        <pc:chgData name="Froduald Kabanza" userId="edf393d0-642b-4b9e-8c75-f62133241689" providerId="ADAL" clId="{F17B1EDF-93CA-4D61-9FA4-3116CF6B8561}" dt="2022-01-31T22:58:13.917" v="5969"/>
        <pc:sldMkLst>
          <pc:docMk/>
          <pc:sldMk cId="1707604666" sldId="320"/>
        </pc:sldMkLst>
      </pc:sldChg>
      <pc:sldChg chg="addSp modSp add mod">
        <pc:chgData name="Froduald Kabanza" userId="edf393d0-642b-4b9e-8c75-f62133241689" providerId="ADAL" clId="{F17B1EDF-93CA-4D61-9FA4-3116CF6B8561}" dt="2022-02-01T00:20:35.380" v="7303" actId="20577"/>
        <pc:sldMkLst>
          <pc:docMk/>
          <pc:sldMk cId="3579281604" sldId="321"/>
        </pc:sldMkLst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0:35.380" v="7303" actId="20577"/>
          <ac:spMkLst>
            <pc:docMk/>
            <pc:sldMk cId="3579281604" sldId="321"/>
            <ac:spMk id="1743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3:32:12.012" v="6375" actId="164"/>
          <ac:grpSpMkLst>
            <pc:docMk/>
            <pc:sldMk cId="3579281604" sldId="321"/>
            <ac:grpSpMk id="7" creationId="{93D24E84-6BD1-4AAF-9E04-7BE3D03199B7}"/>
          </ac:grpSpMkLst>
        </pc:grp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5" creationId="{00000000-0000-0000-0000-000000000000}"/>
          </ac:cxnSpMkLst>
        </pc:cxn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2"/>
        </pc:sldMkLst>
        <pc:spChg chg="mod">
          <ac:chgData name="Froduald Kabanza" userId="edf393d0-642b-4b9e-8c75-f62133241689" providerId="ADAL" clId="{F17B1EDF-93CA-4D61-9FA4-3116CF6B8561}" dt="2022-01-31T00:48:17.167" v="2818" actId="20577"/>
          <ac:spMkLst>
            <pc:docMk/>
            <pc:sldMk cId="0" sldId="322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16.488" v="7180" actId="20577"/>
          <ac:spMkLst>
            <pc:docMk/>
            <pc:sldMk cId="0" sldId="322"/>
            <ac:spMk id="27651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10:07.736" v="7215" actId="20577"/>
          <ac:graphicFrameMkLst>
            <pc:docMk/>
            <pc:sldMk cId="0" sldId="322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0:17.994" v="7219" actId="20577"/>
          <ac:graphicFrameMkLst>
            <pc:docMk/>
            <pc:sldMk cId="0" sldId="322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2:21.864" v="7235" actId="20577"/>
          <ac:graphicFrameMkLst>
            <pc:docMk/>
            <pc:sldMk cId="0" sldId="322"/>
            <ac:graphicFrameMk id="23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814335794" sldId="323"/>
        </pc:sldMkLst>
        <pc:spChg chg="mod">
          <ac:chgData name="Froduald Kabanza" userId="edf393d0-642b-4b9e-8c75-f62133241689" providerId="ADAL" clId="{F17B1EDF-93CA-4D61-9FA4-3116CF6B8561}" dt="2022-01-31T00:52:13.741" v="2891" actId="20577"/>
          <ac:spMkLst>
            <pc:docMk/>
            <pc:sldMk cId="1814335794" sldId="3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27.420" v="7181"/>
          <ac:spMkLst>
            <pc:docMk/>
            <pc:sldMk cId="1814335794" sldId="323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7" creationId="{7964487D-F983-480D-AF7B-85295CE8674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9" creationId="{76E46516-CB47-487A-B6DD-63A02DE4F8A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22" creationId="{AF071DB3-A2F9-4303-9414-BFCCAD19B0D4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100372346" sldId="324"/>
        </pc:sldMkLst>
        <pc:spChg chg="mod">
          <ac:chgData name="Froduald Kabanza" userId="edf393d0-642b-4b9e-8c75-f62133241689" providerId="ADAL" clId="{F17B1EDF-93CA-4D61-9FA4-3116CF6B8561}" dt="2022-01-31T00:52:32.813" v="2899" actId="20577"/>
          <ac:spMkLst>
            <pc:docMk/>
            <pc:sldMk cId="1100372346" sldId="324"/>
            <ac:spMk id="296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36.533" v="7182"/>
          <ac:spMkLst>
            <pc:docMk/>
            <pc:sldMk cId="1100372346" sldId="324"/>
            <ac:spMk id="29699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7" creationId="{D38B7CED-6960-4293-B9A1-F5D14AC262A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9" creationId="{97E9CE32-E8B8-48FA-A6DE-DC52E9ACA30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22" creationId="{C684C813-CAED-4ED4-8147-59E439DD30B7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866661786" sldId="325"/>
        </pc:sldMkLst>
        <pc:spChg chg="mod">
          <ac:chgData name="Froduald Kabanza" userId="edf393d0-642b-4b9e-8c75-f62133241689" providerId="ADAL" clId="{F17B1EDF-93CA-4D61-9FA4-3116CF6B8561}" dt="2022-01-31T00:59:25.063" v="3001" actId="313"/>
          <ac:spMkLst>
            <pc:docMk/>
            <pc:sldMk cId="2866661786" sldId="325"/>
            <ac:spMk id="307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0.862" v="7183"/>
          <ac:spMkLst>
            <pc:docMk/>
            <pc:sldMk cId="2866661786" sldId="325"/>
            <ac:spMk id="30723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11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2" creationId="{2016B8DD-05CD-45F5-A80B-B04C67110E63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3" creationId="{4077FBAA-46AC-4838-83D8-5955B1E4845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4" creationId="{A0CF03B4-BF50-441D-81DB-C4E9B95F84EB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424442399" sldId="326"/>
        </pc:sldMkLst>
        <pc:spChg chg="mod">
          <ac:chgData name="Froduald Kabanza" userId="edf393d0-642b-4b9e-8c75-f62133241689" providerId="ADAL" clId="{F17B1EDF-93CA-4D61-9FA4-3116CF6B8561}" dt="2022-01-31T00:59:25.761" v="3002" actId="313"/>
          <ac:spMkLst>
            <pc:docMk/>
            <pc:sldMk cId="2424442399" sldId="326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8.867" v="7184"/>
          <ac:spMkLst>
            <pc:docMk/>
            <pc:sldMk cId="2424442399" sldId="326"/>
            <ac:spMk id="3174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19" creationId="{6A4E4BEF-3C1E-4D33-A08A-2A83FD7B91C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3" creationId="{4C16797A-5CAC-4BAE-9C9B-D133A3548A1E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4" creationId="{CFA9E03E-818E-4573-9584-58BEB919664C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7"/>
        </pc:sldMkLst>
        <pc:spChg chg="mod">
          <ac:chgData name="Froduald Kabanza" userId="edf393d0-642b-4b9e-8c75-f62133241689" providerId="ADAL" clId="{F17B1EDF-93CA-4D61-9FA4-3116CF6B8561}" dt="2022-01-31T00:59:26.244" v="3003" actId="313"/>
          <ac:spMkLst>
            <pc:docMk/>
            <pc:sldMk cId="0" sldId="327"/>
            <ac:spMk id="327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05.692" v="7185"/>
          <ac:spMkLst>
            <pc:docMk/>
            <pc:sldMk cId="0" sldId="327"/>
            <ac:spMk id="3277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7" creationId="{7E995E99-FB4F-41E9-8312-006D7E21FA7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9" creationId="{766A917D-3CF1-478E-99E1-EAD68A83077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22" creationId="{5DD42E7A-6FBF-40C4-BF2E-DBE820FCE5C6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037519522" sldId="328"/>
        </pc:sldMkLst>
        <pc:spChg chg="mod">
          <ac:chgData name="Froduald Kabanza" userId="edf393d0-642b-4b9e-8c75-f62133241689" providerId="ADAL" clId="{F17B1EDF-93CA-4D61-9FA4-3116CF6B8561}" dt="2022-01-31T00:59:26.977" v="3005" actId="313"/>
          <ac:spMkLst>
            <pc:docMk/>
            <pc:sldMk cId="4037519522" sldId="328"/>
            <ac:spMk id="348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25.787" v="7187"/>
          <ac:spMkLst>
            <pc:docMk/>
            <pc:sldMk cId="4037519522" sldId="328"/>
            <ac:spMk id="34819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7" creationId="{A358652E-E50A-41AA-8BAB-0EDEA367A9C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9" creationId="{7CA6031D-FA95-4751-8896-6B45D9C70B96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22" creationId="{D2334EEA-A54D-4512-A890-18284C2067EE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9"/>
        </pc:sldMkLst>
        <pc:spChg chg="mod">
          <ac:chgData name="Froduald Kabanza" userId="edf393d0-642b-4b9e-8c75-f62133241689" providerId="ADAL" clId="{F17B1EDF-93CA-4D61-9FA4-3116CF6B8561}" dt="2022-01-31T00:59:26.494" v="3004" actId="313"/>
          <ac:spMkLst>
            <pc:docMk/>
            <pc:sldMk cId="0" sldId="329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17.288" v="7186"/>
          <ac:spMkLst>
            <pc:docMk/>
            <pc:sldMk cId="0" sldId="329"/>
            <ac:spMk id="33795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19" creationId="{FC74FAD1-2B52-4F14-B320-BA51B8FC4C13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2" creationId="{D864E845-1107-4452-A86E-FA2E7EA01C05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5" creationId="{263115B0-EFF2-4420-8CD4-91C0483D2F41}"/>
          </ac:graphicFrameMkLst>
        </pc:graphicFrame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0"/>
        </pc:sldMkLst>
        <pc:spChg chg="mod">
          <ac:chgData name="Froduald Kabanza" userId="edf393d0-642b-4b9e-8c75-f62133241689" providerId="ADAL" clId="{F17B1EDF-93CA-4D61-9FA4-3116CF6B8561}" dt="2022-01-31T00:59:27.611" v="3006" actId="313"/>
          <ac:spMkLst>
            <pc:docMk/>
            <pc:sldMk cId="0" sldId="330"/>
            <ac:spMk id="358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1.810" v="7188"/>
          <ac:spMkLst>
            <pc:docMk/>
            <pc:sldMk cId="0" sldId="330"/>
            <ac:spMk id="35843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04:48.783" v="7108" actId="313"/>
          <ac:graphicFrameMkLst>
            <pc:docMk/>
            <pc:sldMk cId="0" sldId="330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3.580" v="7156" actId="313"/>
          <ac:graphicFrameMkLst>
            <pc:docMk/>
            <pc:sldMk cId="0" sldId="330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4.230" v="7157" actId="313"/>
          <ac:graphicFrameMkLst>
            <pc:docMk/>
            <pc:sldMk cId="0" sldId="330"/>
            <ac:graphicFrameMk id="21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1"/>
        </pc:sldMkLst>
        <pc:spChg chg="mod">
          <ac:chgData name="Froduald Kabanza" userId="edf393d0-642b-4b9e-8c75-f62133241689" providerId="ADAL" clId="{F17B1EDF-93CA-4D61-9FA4-3116CF6B8561}" dt="2022-01-31T00:59:28.294" v="3007" actId="313"/>
          <ac:spMkLst>
            <pc:docMk/>
            <pc:sldMk cId="0" sldId="331"/>
            <ac:spMk id="368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8.718" v="7189"/>
          <ac:spMkLst>
            <pc:docMk/>
            <pc:sldMk cId="0" sldId="331"/>
            <ac:spMk id="3686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7" creationId="{8D3238C1-021D-476D-BFDE-68B497CC9EE8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9" creationId="{15D1924C-8705-4390-BCFD-695FD8DFA59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22" creationId="{7D7E59CA-FAAE-4536-837B-6B381B150DB4}"/>
          </ac:graphicFrameMkLst>
        </pc:graphicFrameChg>
      </pc:sldChg>
      <pc:sldChg chg="modSp mod">
        <pc:chgData name="Froduald Kabanza" userId="edf393d0-642b-4b9e-8c75-f62133241689" providerId="ADAL" clId="{F17B1EDF-93CA-4D61-9FA4-3116CF6B8561}" dt="2022-01-30T22:35:47.158" v="11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17B1EDF-93CA-4D61-9FA4-3116CF6B8561}" dt="2022-01-30T22:35:47.158" v="11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811" v="3010" actId="313"/>
        <pc:sldMkLst>
          <pc:docMk/>
          <pc:sldMk cId="3391675613" sldId="333"/>
        </pc:sldMkLst>
        <pc:spChg chg="mod">
          <ac:chgData name="Froduald Kabanza" userId="edf393d0-642b-4b9e-8c75-f62133241689" providerId="ADAL" clId="{F17B1EDF-93CA-4D61-9FA4-3116CF6B8561}" dt="2022-01-31T00:59:30.811" v="3010" actId="313"/>
          <ac:spMkLst>
            <pc:docMk/>
            <pc:sldMk cId="3391675613" sldId="333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673" v="2854" actId="313"/>
          <ac:spMkLst>
            <pc:docMk/>
            <pc:sldMk cId="3391675613" sldId="333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1.478" v="3011" actId="313"/>
        <pc:sldMkLst>
          <pc:docMk/>
          <pc:sldMk cId="0" sldId="334"/>
        </pc:sldMkLst>
        <pc:spChg chg="mod">
          <ac:chgData name="Froduald Kabanza" userId="edf393d0-642b-4b9e-8c75-f62133241689" providerId="ADAL" clId="{F17B1EDF-93CA-4D61-9FA4-3116CF6B8561}" dt="2022-01-31T00:59:31.478" v="3011" actId="313"/>
          <ac:spMkLst>
            <pc:docMk/>
            <pc:sldMk cId="0" sldId="334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890" v="2855" actId="313"/>
          <ac:spMkLst>
            <pc:docMk/>
            <pc:sldMk cId="0" sldId="334"/>
            <ac:spMk id="419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2.468" v="3012" actId="313"/>
        <pc:sldMkLst>
          <pc:docMk/>
          <pc:sldMk cId="200355967" sldId="335"/>
        </pc:sldMkLst>
        <pc:spChg chg="mod">
          <ac:chgData name="Froduald Kabanza" userId="edf393d0-642b-4b9e-8c75-f62133241689" providerId="ADAL" clId="{F17B1EDF-93CA-4D61-9FA4-3116CF6B8561}" dt="2022-01-31T00:59:32.468" v="3012" actId="313"/>
          <ac:spMkLst>
            <pc:docMk/>
            <pc:sldMk cId="200355967" sldId="335"/>
            <ac:spMk id="430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8.101" v="2856" actId="313"/>
          <ac:spMkLst>
            <pc:docMk/>
            <pc:sldMk cId="200355967" sldId="335"/>
            <ac:spMk id="430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077" v="3013" actId="313"/>
        <pc:sldMkLst>
          <pc:docMk/>
          <pc:sldMk cId="0" sldId="336"/>
        </pc:sldMkLst>
        <pc:spChg chg="mod">
          <ac:chgData name="Froduald Kabanza" userId="edf393d0-642b-4b9e-8c75-f62133241689" providerId="ADAL" clId="{F17B1EDF-93CA-4D61-9FA4-3116CF6B8561}" dt="2022-01-31T00:59:33.077" v="3013" actId="313"/>
          <ac:spMkLst>
            <pc:docMk/>
            <pc:sldMk cId="0" sldId="336"/>
            <ac:spMk id="440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746" v="2857" actId="313"/>
          <ac:spMkLst>
            <pc:docMk/>
            <pc:sldMk cId="0" sldId="336"/>
            <ac:spMk id="440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677" v="3014" actId="313"/>
        <pc:sldMkLst>
          <pc:docMk/>
          <pc:sldMk cId="2091568452" sldId="337"/>
        </pc:sldMkLst>
        <pc:spChg chg="mod">
          <ac:chgData name="Froduald Kabanza" userId="edf393d0-642b-4b9e-8c75-f62133241689" providerId="ADAL" clId="{F17B1EDF-93CA-4D61-9FA4-3116CF6B8561}" dt="2022-01-31T00:59:33.677" v="3014" actId="313"/>
          <ac:spMkLst>
            <pc:docMk/>
            <pc:sldMk cId="2091568452" sldId="337"/>
            <ac:spMk id="450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944" v="2858" actId="313"/>
          <ac:spMkLst>
            <pc:docMk/>
            <pc:sldMk cId="2091568452" sldId="337"/>
            <ac:spMk id="450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277" v="3015" actId="313"/>
        <pc:sldMkLst>
          <pc:docMk/>
          <pc:sldMk cId="3438637359" sldId="338"/>
        </pc:sldMkLst>
        <pc:spChg chg="mod">
          <ac:chgData name="Froduald Kabanza" userId="edf393d0-642b-4b9e-8c75-f62133241689" providerId="ADAL" clId="{F17B1EDF-93CA-4D61-9FA4-3116CF6B8561}" dt="2022-01-31T00:59:34.277" v="3015" actId="313"/>
          <ac:spMkLst>
            <pc:docMk/>
            <pc:sldMk cId="3438637359" sldId="338"/>
            <ac:spMk id="460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161" v="2859" actId="313"/>
          <ac:spMkLst>
            <pc:docMk/>
            <pc:sldMk cId="3438637359" sldId="338"/>
            <ac:spMk id="4608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878" v="3016" actId="313"/>
        <pc:sldMkLst>
          <pc:docMk/>
          <pc:sldMk cId="1904220771" sldId="339"/>
        </pc:sldMkLst>
        <pc:spChg chg="mod">
          <ac:chgData name="Froduald Kabanza" userId="edf393d0-642b-4b9e-8c75-f62133241689" providerId="ADAL" clId="{F17B1EDF-93CA-4D61-9FA4-3116CF6B8561}" dt="2022-01-31T00:59:34.878" v="3016" actId="313"/>
          <ac:spMkLst>
            <pc:docMk/>
            <pc:sldMk cId="1904220771" sldId="339"/>
            <ac:spMk id="47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311" v="2860" actId="313"/>
          <ac:spMkLst>
            <pc:docMk/>
            <pc:sldMk cId="1904220771" sldId="339"/>
            <ac:spMk id="471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494" v="3017" actId="313"/>
        <pc:sldMkLst>
          <pc:docMk/>
          <pc:sldMk cId="1280916642" sldId="340"/>
        </pc:sldMkLst>
        <pc:spChg chg="mod">
          <ac:chgData name="Froduald Kabanza" userId="edf393d0-642b-4b9e-8c75-f62133241689" providerId="ADAL" clId="{F17B1EDF-93CA-4D61-9FA4-3116CF6B8561}" dt="2022-01-31T00:59:35.494" v="3017" actId="313"/>
          <ac:spMkLst>
            <pc:docMk/>
            <pc:sldMk cId="1280916642" sldId="340"/>
            <ac:spMk id="481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477" v="2861" actId="313"/>
          <ac:spMkLst>
            <pc:docMk/>
            <pc:sldMk cId="1280916642" sldId="340"/>
            <ac:spMk id="4813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961" v="3018" actId="313"/>
        <pc:sldMkLst>
          <pc:docMk/>
          <pc:sldMk cId="2578703394" sldId="341"/>
        </pc:sldMkLst>
        <pc:spChg chg="mod">
          <ac:chgData name="Froduald Kabanza" userId="edf393d0-642b-4b9e-8c75-f62133241689" providerId="ADAL" clId="{F17B1EDF-93CA-4D61-9FA4-3116CF6B8561}" dt="2022-01-31T00:59:35.961" v="3018" actId="313"/>
          <ac:spMkLst>
            <pc:docMk/>
            <pc:sldMk cId="2578703394" sldId="341"/>
            <ac:spMk id="491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661" v="2862" actId="313"/>
          <ac:spMkLst>
            <pc:docMk/>
            <pc:sldMk cId="2578703394" sldId="341"/>
            <ac:spMk id="4915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127" v="3019" actId="313"/>
        <pc:sldMkLst>
          <pc:docMk/>
          <pc:sldMk cId="3330808840" sldId="342"/>
        </pc:sldMkLst>
        <pc:spChg chg="mod">
          <ac:chgData name="Froduald Kabanza" userId="edf393d0-642b-4b9e-8c75-f62133241689" providerId="ADAL" clId="{F17B1EDF-93CA-4D61-9FA4-3116CF6B8561}" dt="2022-01-31T00:59:36.127" v="3019" actId="313"/>
          <ac:spMkLst>
            <pc:docMk/>
            <pc:sldMk cId="3330808840" sldId="342"/>
            <ac:spMk id="501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827" v="2863" actId="313"/>
          <ac:spMkLst>
            <pc:docMk/>
            <pc:sldMk cId="3330808840" sldId="342"/>
            <ac:spMk id="5017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294" v="3020" actId="313"/>
        <pc:sldMkLst>
          <pc:docMk/>
          <pc:sldMk cId="1697815425" sldId="343"/>
        </pc:sldMkLst>
        <pc:spChg chg="mod">
          <ac:chgData name="Froduald Kabanza" userId="edf393d0-642b-4b9e-8c75-f62133241689" providerId="ADAL" clId="{F17B1EDF-93CA-4D61-9FA4-3116CF6B8561}" dt="2022-01-31T00:59:36.294" v="3020" actId="313"/>
          <ac:spMkLst>
            <pc:docMk/>
            <pc:sldMk cId="1697815425" sldId="343"/>
            <ac:spMk id="512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011" v="2864" actId="313"/>
          <ac:spMkLst>
            <pc:docMk/>
            <pc:sldMk cId="1697815425" sldId="343"/>
            <ac:spMk id="512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6:56.517" v="2978" actId="20577"/>
        <pc:sldMkLst>
          <pc:docMk/>
          <pc:sldMk cId="0" sldId="344"/>
        </pc:sldMkLst>
        <pc:spChg chg="mod">
          <ac:chgData name="Froduald Kabanza" userId="edf393d0-642b-4b9e-8c75-f62133241689" providerId="ADAL" clId="{F17B1EDF-93CA-4D61-9FA4-3116CF6B8561}" dt="2022-01-31T00:56:56.517" v="2978" actId="20577"/>
          <ac:spMkLst>
            <pc:docMk/>
            <pc:sldMk cId="0" sldId="344"/>
            <ac:spMk id="532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194" v="2865" actId="313"/>
          <ac:spMkLst>
            <pc:docMk/>
            <pc:sldMk cId="0" sldId="344"/>
            <ac:spMk id="53251" creationId="{00000000-0000-0000-0000-000000000000}"/>
          </ac:spMkLst>
        </pc:spChg>
      </pc:sldChg>
      <pc:sldChg chg="modSp add del mod modNotesTx">
        <pc:chgData name="Froduald Kabanza" userId="edf393d0-642b-4b9e-8c75-f62133241689" providerId="ADAL" clId="{F17B1EDF-93CA-4D61-9FA4-3116CF6B8561}" dt="2022-02-01T00:31:04.838" v="7481"/>
        <pc:sldMkLst>
          <pc:docMk/>
          <pc:sldMk cId="4251277817" sldId="345"/>
        </pc:sldMkLst>
        <pc:spChg chg="mod">
          <ac:chgData name="Froduald Kabanza" userId="edf393d0-642b-4b9e-8c75-f62133241689" providerId="ADAL" clId="{F17B1EDF-93CA-4D61-9FA4-3116CF6B8561}" dt="2022-01-31T01:02:12.409" v="3057" actId="20577"/>
          <ac:spMkLst>
            <pc:docMk/>
            <pc:sldMk cId="4251277817" sldId="345"/>
            <ac:spMk id="389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16:19.131" v="7277" actId="20577"/>
          <ac:spMkLst>
            <pc:docMk/>
            <pc:sldMk cId="4251277817" sldId="345"/>
            <ac:spMk id="389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3.044" v="2983" actId="313"/>
        <pc:sldMkLst>
          <pc:docMk/>
          <pc:sldMk cId="3109108702" sldId="346"/>
        </pc:sldMkLst>
        <pc:spChg chg="mod">
          <ac:chgData name="Froduald Kabanza" userId="edf393d0-642b-4b9e-8c75-f62133241689" providerId="ADAL" clId="{F17B1EDF-93CA-4D61-9FA4-3116CF6B8561}" dt="2022-01-31T00:58:13.044" v="2983" actId="313"/>
          <ac:spMkLst>
            <pc:docMk/>
            <pc:sldMk cId="3109108702" sldId="346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3.928" v="2841" actId="313"/>
          <ac:spMkLst>
            <pc:docMk/>
            <pc:sldMk cId="3109108702" sldId="346"/>
            <ac:spMk id="5529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5.361" v="2985" actId="313"/>
        <pc:sldMkLst>
          <pc:docMk/>
          <pc:sldMk cId="515641038" sldId="347"/>
        </pc:sldMkLst>
        <pc:spChg chg="mod">
          <ac:chgData name="Froduald Kabanza" userId="edf393d0-642b-4b9e-8c75-f62133241689" providerId="ADAL" clId="{F17B1EDF-93CA-4D61-9FA4-3116CF6B8561}" dt="2022-01-31T00:58:15.361" v="2985" actId="313"/>
          <ac:spMkLst>
            <pc:docMk/>
            <pc:sldMk cId="515641038" sldId="347"/>
            <ac:spMk id="56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211" v="2843" actId="313"/>
          <ac:spMkLst>
            <pc:docMk/>
            <pc:sldMk cId="515641038" sldId="347"/>
            <ac:spMk id="5632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9.561" v="2986" actId="313"/>
        <pc:sldMkLst>
          <pc:docMk/>
          <pc:sldMk cId="278134352" sldId="348"/>
        </pc:sldMkLst>
        <pc:spChg chg="mod">
          <ac:chgData name="Froduald Kabanza" userId="edf393d0-642b-4b9e-8c75-f62133241689" providerId="ADAL" clId="{F17B1EDF-93CA-4D61-9FA4-3116CF6B8561}" dt="2022-01-31T00:58:19.561" v="2986" actId="313"/>
          <ac:spMkLst>
            <pc:docMk/>
            <pc:sldMk cId="278134352" sldId="348"/>
            <ac:spMk id="57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461" v="2844" actId="313"/>
          <ac:spMkLst>
            <pc:docMk/>
            <pc:sldMk cId="278134352" sldId="348"/>
            <ac:spMk id="57347" creationId="{00000000-0000-0000-0000-000000000000}"/>
          </ac:spMkLst>
        </pc:spChg>
      </pc:sldChg>
      <pc:sldChg chg="delSp modSp add mod modAnim">
        <pc:chgData name="Froduald Kabanza" userId="edf393d0-642b-4b9e-8c75-f62133241689" providerId="ADAL" clId="{F17B1EDF-93CA-4D61-9FA4-3116CF6B8561}" dt="2022-01-30T23:27:26.348" v="626" actId="20577"/>
        <pc:sldMkLst>
          <pc:docMk/>
          <pc:sldMk cId="2508412678" sldId="349"/>
        </pc:sldMkLst>
        <pc:spChg chg="del mod topLvl">
          <ac:chgData name="Froduald Kabanza" userId="edf393d0-642b-4b9e-8c75-f62133241689" providerId="ADAL" clId="{F17B1EDF-93CA-4D61-9FA4-3116CF6B8561}" dt="2022-01-30T23:26:55.168" v="546" actId="478"/>
          <ac:spMkLst>
            <pc:docMk/>
            <pc:sldMk cId="2508412678" sldId="349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26:52.109" v="545" actId="165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3:27:26.348" v="626" actId="20577"/>
          <ac:spMkLst>
            <pc:docMk/>
            <pc:sldMk cId="2508412678" sldId="349"/>
            <ac:spMk id="7270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1-30T23:26:52.109" v="545" actId="165"/>
          <ac:grpSpMkLst>
            <pc:docMk/>
            <pc:sldMk cId="2508412678" sldId="349"/>
            <ac:grpSpMk id="2" creationId="{00000000-0000-0000-0000-000000000000}"/>
          </ac:grpSpMkLst>
        </pc:grpChg>
      </pc:sldChg>
      <pc:sldChg chg="modSp add mod">
        <pc:chgData name="Froduald Kabanza" userId="edf393d0-642b-4b9e-8c75-f62133241689" providerId="ADAL" clId="{F17B1EDF-93CA-4D61-9FA4-3116CF6B8561}" dt="2022-01-31T00:58:23.194" v="2988" actId="313"/>
        <pc:sldMkLst>
          <pc:docMk/>
          <pc:sldMk cId="3039023100" sldId="350"/>
        </pc:sldMkLst>
        <pc:spChg chg="mod">
          <ac:chgData name="Froduald Kabanza" userId="edf393d0-642b-4b9e-8c75-f62133241689" providerId="ADAL" clId="{F17B1EDF-93CA-4D61-9FA4-3116CF6B8561}" dt="2022-01-31T00:58:23.194" v="2988" actId="313"/>
          <ac:spMkLst>
            <pc:docMk/>
            <pc:sldMk cId="3039023100" sldId="350"/>
            <ac:spMk id="593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994" v="2846" actId="313"/>
          <ac:spMkLst>
            <pc:docMk/>
            <pc:sldMk cId="3039023100" sldId="350"/>
            <ac:spMk id="5939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4.178" v="2989" actId="313"/>
        <pc:sldMkLst>
          <pc:docMk/>
          <pc:sldMk cId="0" sldId="351"/>
        </pc:sldMkLst>
        <pc:spChg chg="mod">
          <ac:chgData name="Froduald Kabanza" userId="edf393d0-642b-4b9e-8c75-f62133241689" providerId="ADAL" clId="{F17B1EDF-93CA-4D61-9FA4-3116CF6B8561}" dt="2022-01-31T00:58:24.178" v="2989" actId="313"/>
          <ac:spMkLst>
            <pc:docMk/>
            <pc:sldMk cId="0" sldId="351"/>
            <ac:spMk id="604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194" v="2847" actId="313"/>
          <ac:spMkLst>
            <pc:docMk/>
            <pc:sldMk cId="0" sldId="351"/>
            <ac:spMk id="6041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6.977" v="2990" actId="313"/>
        <pc:sldMkLst>
          <pc:docMk/>
          <pc:sldMk cId="3755055910" sldId="352"/>
        </pc:sldMkLst>
        <pc:spChg chg="mod">
          <ac:chgData name="Froduald Kabanza" userId="edf393d0-642b-4b9e-8c75-f62133241689" providerId="ADAL" clId="{F17B1EDF-93CA-4D61-9FA4-3116CF6B8561}" dt="2022-01-31T00:58:26.977" v="2990" actId="313"/>
          <ac:spMkLst>
            <pc:docMk/>
            <pc:sldMk cId="3755055910" sldId="352"/>
            <ac:spMk id="614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394" v="2848" actId="313"/>
          <ac:spMkLst>
            <pc:docMk/>
            <pc:sldMk cId="3755055910" sldId="352"/>
            <ac:spMk id="6144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7.777" v="2991" actId="313"/>
        <pc:sldMkLst>
          <pc:docMk/>
          <pc:sldMk cId="3498857629" sldId="353"/>
        </pc:sldMkLst>
        <pc:spChg chg="mod">
          <ac:chgData name="Froduald Kabanza" userId="edf393d0-642b-4b9e-8c75-f62133241689" providerId="ADAL" clId="{F17B1EDF-93CA-4D61-9FA4-3116CF6B8561}" dt="2022-01-31T00:58:27.777" v="2991" actId="313"/>
          <ac:spMkLst>
            <pc:docMk/>
            <pc:sldMk cId="3498857629" sldId="353"/>
            <ac:spMk id="624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611" v="2849" actId="313"/>
          <ac:spMkLst>
            <pc:docMk/>
            <pc:sldMk cId="3498857629" sldId="353"/>
            <ac:spMk id="6246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8.628" v="2992" actId="313"/>
        <pc:sldMkLst>
          <pc:docMk/>
          <pc:sldMk cId="896022897" sldId="354"/>
        </pc:sldMkLst>
        <pc:spChg chg="mod">
          <ac:chgData name="Froduald Kabanza" userId="edf393d0-642b-4b9e-8c75-f62133241689" providerId="ADAL" clId="{F17B1EDF-93CA-4D61-9FA4-3116CF6B8561}" dt="2022-01-31T00:58:28.628" v="2992" actId="313"/>
          <ac:spMkLst>
            <pc:docMk/>
            <pc:sldMk cId="896022897" sldId="354"/>
            <ac:spMk id="634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813" v="2850" actId="313"/>
          <ac:spMkLst>
            <pc:docMk/>
            <pc:sldMk cId="896022897" sldId="354"/>
            <ac:spMk id="6349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9.644" v="2993" actId="313"/>
        <pc:sldMkLst>
          <pc:docMk/>
          <pc:sldMk cId="120254367" sldId="355"/>
        </pc:sldMkLst>
        <pc:spChg chg="mod">
          <ac:chgData name="Froduald Kabanza" userId="edf393d0-642b-4b9e-8c75-f62133241689" providerId="ADAL" clId="{F17B1EDF-93CA-4D61-9FA4-3116CF6B8561}" dt="2022-01-31T00:58:29.644" v="2993" actId="313"/>
          <ac:spMkLst>
            <pc:docMk/>
            <pc:sldMk cId="120254367" sldId="355"/>
            <ac:spMk id="645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045" v="2851" actId="313"/>
          <ac:spMkLst>
            <pc:docMk/>
            <pc:sldMk cId="120254367" sldId="355"/>
            <ac:spMk id="645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30.461" v="2994" actId="313"/>
        <pc:sldMkLst>
          <pc:docMk/>
          <pc:sldMk cId="0" sldId="370"/>
        </pc:sldMkLst>
        <pc:spChg chg="mod">
          <ac:chgData name="Froduald Kabanza" userId="edf393d0-642b-4b9e-8c75-f62133241689" providerId="ADAL" clId="{F17B1EDF-93CA-4D61-9FA4-3116CF6B8561}" dt="2022-01-31T00:58:30.461" v="2994" actId="313"/>
          <ac:spMkLst>
            <pc:docMk/>
            <pc:sldMk cId="0" sldId="370"/>
            <ac:spMk id="65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229" v="2852" actId="313"/>
          <ac:spMkLst>
            <pc:docMk/>
            <pc:sldMk cId="0" sldId="370"/>
            <ac:spMk id="6553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51.664" v="3030" actId="20577"/>
        <pc:sldMkLst>
          <pc:docMk/>
          <pc:sldMk cId="0" sldId="371"/>
        </pc:sldMkLst>
        <pc:spChg chg="mod">
          <ac:chgData name="Froduald Kabanza" userId="edf393d0-642b-4b9e-8c75-f62133241689" providerId="ADAL" clId="{F17B1EDF-93CA-4D61-9FA4-3116CF6B8561}" dt="2022-01-31T00:59:51.664" v="3030" actId="20577"/>
          <ac:spMkLst>
            <pc:docMk/>
            <pc:sldMk cId="0" sldId="371"/>
            <ac:spMk id="675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394" v="2866" actId="313"/>
          <ac:spMkLst>
            <pc:docMk/>
            <pc:sldMk cId="0" sldId="371"/>
            <ac:spMk id="675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29.728" v="3031" actId="313"/>
        <pc:sldMkLst>
          <pc:docMk/>
          <pc:sldMk cId="0" sldId="372"/>
        </pc:sldMkLst>
        <pc:spChg chg="mod">
          <ac:chgData name="Froduald Kabanza" userId="edf393d0-642b-4b9e-8c75-f62133241689" providerId="ADAL" clId="{F17B1EDF-93CA-4D61-9FA4-3116CF6B8561}" dt="2022-01-31T01:00:29.728" v="3031" actId="313"/>
          <ac:spMkLst>
            <pc:docMk/>
            <pc:sldMk cId="0" sldId="372"/>
            <ac:spMk id="686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562" v="2867" actId="313"/>
          <ac:spMkLst>
            <pc:docMk/>
            <pc:sldMk cId="0" sldId="372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0.948" v="3032" actId="313"/>
        <pc:sldMkLst>
          <pc:docMk/>
          <pc:sldMk cId="0" sldId="373"/>
        </pc:sldMkLst>
        <pc:spChg chg="mod">
          <ac:chgData name="Froduald Kabanza" userId="edf393d0-642b-4b9e-8c75-f62133241689" providerId="ADAL" clId="{F17B1EDF-93CA-4D61-9FA4-3116CF6B8561}" dt="2022-01-31T01:00:30.948" v="3032" actId="313"/>
          <ac:spMkLst>
            <pc:docMk/>
            <pc:sldMk cId="0" sldId="373"/>
            <ac:spMk id="696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244" v="2868" actId="313"/>
          <ac:spMkLst>
            <pc:docMk/>
            <pc:sldMk cId="0" sldId="373"/>
            <ac:spMk id="696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328" v="3033" actId="313"/>
        <pc:sldMkLst>
          <pc:docMk/>
          <pc:sldMk cId="0" sldId="374"/>
        </pc:sldMkLst>
        <pc:spChg chg="mod">
          <ac:chgData name="Froduald Kabanza" userId="edf393d0-642b-4b9e-8c75-f62133241689" providerId="ADAL" clId="{F17B1EDF-93CA-4D61-9FA4-3116CF6B8561}" dt="2022-01-31T01:00:32.328" v="3033" actId="313"/>
          <ac:spMkLst>
            <pc:docMk/>
            <pc:sldMk cId="0" sldId="374"/>
            <ac:spMk id="706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463" v="2869" actId="313"/>
          <ac:spMkLst>
            <pc:docMk/>
            <pc:sldMk cId="0" sldId="374"/>
            <ac:spMk id="706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883" v="3034" actId="313"/>
        <pc:sldMkLst>
          <pc:docMk/>
          <pc:sldMk cId="0" sldId="375"/>
        </pc:sldMkLst>
        <pc:spChg chg="mod">
          <ac:chgData name="Froduald Kabanza" userId="edf393d0-642b-4b9e-8c75-f62133241689" providerId="ADAL" clId="{F17B1EDF-93CA-4D61-9FA4-3116CF6B8561}" dt="2022-01-31T01:00:32.883" v="3034" actId="313"/>
          <ac:spMkLst>
            <pc:docMk/>
            <pc:sldMk cId="0" sldId="375"/>
            <ac:spMk id="716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994" v="2870" actId="313"/>
          <ac:spMkLst>
            <pc:docMk/>
            <pc:sldMk cId="0" sldId="375"/>
            <ac:spMk id="7168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3.744" v="3035" actId="313"/>
        <pc:sldMkLst>
          <pc:docMk/>
          <pc:sldMk cId="0" sldId="376"/>
        </pc:sldMkLst>
        <pc:spChg chg="mod">
          <ac:chgData name="Froduald Kabanza" userId="edf393d0-642b-4b9e-8c75-f62133241689" providerId="ADAL" clId="{F17B1EDF-93CA-4D61-9FA4-3116CF6B8561}" dt="2022-01-31T01:00:33.744" v="3035" actId="313"/>
          <ac:spMkLst>
            <pc:docMk/>
            <pc:sldMk cId="0" sldId="376"/>
            <ac:spMk id="727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211" v="2871" actId="313"/>
          <ac:spMkLst>
            <pc:docMk/>
            <pc:sldMk cId="0" sldId="376"/>
            <ac:spMk id="727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4.457" v="3036" actId="313"/>
        <pc:sldMkLst>
          <pc:docMk/>
          <pc:sldMk cId="0" sldId="377"/>
        </pc:sldMkLst>
        <pc:spChg chg="mod">
          <ac:chgData name="Froduald Kabanza" userId="edf393d0-642b-4b9e-8c75-f62133241689" providerId="ADAL" clId="{F17B1EDF-93CA-4D61-9FA4-3116CF6B8561}" dt="2022-01-31T01:00:34.457" v="3036" actId="313"/>
          <ac:spMkLst>
            <pc:docMk/>
            <pc:sldMk cId="0" sldId="377"/>
            <ac:spMk id="737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663" v="2872" actId="313"/>
          <ac:spMkLst>
            <pc:docMk/>
            <pc:sldMk cId="0" sldId="377"/>
            <ac:spMk id="7373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5.294" v="3037" actId="313"/>
        <pc:sldMkLst>
          <pc:docMk/>
          <pc:sldMk cId="0" sldId="378"/>
        </pc:sldMkLst>
        <pc:spChg chg="mod">
          <ac:chgData name="Froduald Kabanza" userId="edf393d0-642b-4b9e-8c75-f62133241689" providerId="ADAL" clId="{F17B1EDF-93CA-4D61-9FA4-3116CF6B8561}" dt="2022-01-31T01:00:35.294" v="3037" actId="313"/>
          <ac:spMkLst>
            <pc:docMk/>
            <pc:sldMk cId="0" sldId="378"/>
            <ac:spMk id="747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864" v="2873" actId="313"/>
          <ac:spMkLst>
            <pc:docMk/>
            <pc:sldMk cId="0" sldId="378"/>
            <ac:spMk id="7475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6.396" v="3038" actId="313"/>
        <pc:sldMkLst>
          <pc:docMk/>
          <pc:sldMk cId="0" sldId="379"/>
        </pc:sldMkLst>
        <pc:spChg chg="mod">
          <ac:chgData name="Froduald Kabanza" userId="edf393d0-642b-4b9e-8c75-f62133241689" providerId="ADAL" clId="{F17B1EDF-93CA-4D61-9FA4-3116CF6B8561}" dt="2022-01-31T01:00:36.396" v="3038" actId="313"/>
          <ac:spMkLst>
            <pc:docMk/>
            <pc:sldMk cId="0" sldId="379"/>
            <ac:spMk id="757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510" v="2874" actId="313"/>
          <ac:spMkLst>
            <pc:docMk/>
            <pc:sldMk cId="0" sldId="379"/>
            <ac:spMk id="75779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328" v="3039" actId="313"/>
        <pc:sldMkLst>
          <pc:docMk/>
          <pc:sldMk cId="0" sldId="380"/>
        </pc:sldMkLst>
        <pc:spChg chg="mod">
          <ac:chgData name="Froduald Kabanza" userId="edf393d0-642b-4b9e-8c75-f62133241689" providerId="ADAL" clId="{F17B1EDF-93CA-4D61-9FA4-3116CF6B8561}" dt="2022-01-31T01:00:37.328" v="3039" actId="313"/>
          <ac:spMkLst>
            <pc:docMk/>
            <pc:sldMk cId="0" sldId="380"/>
            <ac:spMk id="768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711" v="2875" actId="313"/>
          <ac:spMkLst>
            <pc:docMk/>
            <pc:sldMk cId="0" sldId="380"/>
            <ac:spMk id="7680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898" v="3040" actId="313"/>
        <pc:sldMkLst>
          <pc:docMk/>
          <pc:sldMk cId="0" sldId="381"/>
        </pc:sldMkLst>
        <pc:spChg chg="mod">
          <ac:chgData name="Froduald Kabanza" userId="edf393d0-642b-4b9e-8c75-f62133241689" providerId="ADAL" clId="{F17B1EDF-93CA-4D61-9FA4-3116CF6B8561}" dt="2022-01-31T01:00:37.898" v="3040" actId="313"/>
          <ac:spMkLst>
            <pc:docMk/>
            <pc:sldMk cId="0" sldId="381"/>
            <ac:spMk id="778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161" v="2876" actId="313"/>
          <ac:spMkLst>
            <pc:docMk/>
            <pc:sldMk cId="0" sldId="381"/>
            <ac:spMk id="7782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328" v="3041" actId="313"/>
        <pc:sldMkLst>
          <pc:docMk/>
          <pc:sldMk cId="0" sldId="382"/>
        </pc:sldMkLst>
        <pc:spChg chg="mod">
          <ac:chgData name="Froduald Kabanza" userId="edf393d0-642b-4b9e-8c75-f62133241689" providerId="ADAL" clId="{F17B1EDF-93CA-4D61-9FA4-3116CF6B8561}" dt="2022-01-31T01:00:38.328" v="3041" actId="313"/>
          <ac:spMkLst>
            <pc:docMk/>
            <pc:sldMk cId="0" sldId="382"/>
            <ac:spMk id="788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344" v="2877" actId="313"/>
          <ac:spMkLst>
            <pc:docMk/>
            <pc:sldMk cId="0" sldId="382"/>
            <ac:spMk id="7885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777" v="3042" actId="313"/>
        <pc:sldMkLst>
          <pc:docMk/>
          <pc:sldMk cId="0" sldId="383"/>
        </pc:sldMkLst>
        <pc:spChg chg="mod">
          <ac:chgData name="Froduald Kabanza" userId="edf393d0-642b-4b9e-8c75-f62133241689" providerId="ADAL" clId="{F17B1EDF-93CA-4D61-9FA4-3116CF6B8561}" dt="2022-01-31T01:00:38.777" v="3042" actId="313"/>
          <ac:spMkLst>
            <pc:docMk/>
            <pc:sldMk cId="0" sldId="383"/>
            <ac:spMk id="798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698" v="2878" actId="313"/>
          <ac:spMkLst>
            <pc:docMk/>
            <pc:sldMk cId="0" sldId="383"/>
            <ac:spMk id="7987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9.544" v="3043" actId="313"/>
        <pc:sldMkLst>
          <pc:docMk/>
          <pc:sldMk cId="0" sldId="384"/>
        </pc:sldMkLst>
        <pc:spChg chg="mod">
          <ac:chgData name="Froduald Kabanza" userId="edf393d0-642b-4b9e-8c75-f62133241689" providerId="ADAL" clId="{F17B1EDF-93CA-4D61-9FA4-3116CF6B8561}" dt="2022-01-31T01:00:39.544" v="3043" actId="313"/>
          <ac:spMkLst>
            <pc:docMk/>
            <pc:sldMk cId="0" sldId="384"/>
            <ac:spMk id="808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844" v="2879" actId="313"/>
          <ac:spMkLst>
            <pc:docMk/>
            <pc:sldMk cId="0" sldId="384"/>
            <ac:spMk id="80899" creationId="{00000000-0000-0000-0000-000000000000}"/>
          </ac:spMkLst>
        </pc:spChg>
      </pc:sldChg>
      <pc:sldChg chg="addSp delSp modSp add mod ord delAnim modAnim modNotesTx">
        <pc:chgData name="Froduald Kabanza" userId="edf393d0-642b-4b9e-8c75-f62133241689" providerId="ADAL" clId="{F17B1EDF-93CA-4D61-9FA4-3116CF6B8561}" dt="2022-02-02T19:32:55.243" v="16093"/>
        <pc:sldMkLst>
          <pc:docMk/>
          <pc:sldMk cId="0" sldId="385"/>
        </pc:sldMkLst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2" creationId="{9D407DCD-40F0-4DDD-84B2-3265A61B06F4}"/>
          </ac:spMkLst>
        </pc:spChg>
        <pc:spChg chg="add del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4" creationId="{3BF17661-7473-41F4-9F8A-2E0746A41810}"/>
          </ac:spMkLst>
        </pc:spChg>
        <pc:spChg chg="mod topLvl">
          <ac:chgData name="Froduald Kabanza" userId="edf393d0-642b-4b9e-8c75-f62133241689" providerId="ADAL" clId="{F17B1EDF-93CA-4D61-9FA4-3116CF6B8561}" dt="2022-02-02T14:58:32.672" v="11863" actId="207"/>
          <ac:spMkLst>
            <pc:docMk/>
            <pc:sldMk cId="0" sldId="385"/>
            <ac:spMk id="12" creationId="{1679D7E4-BBD4-4ED2-B0D3-EFCD30AFCF5C}"/>
          </ac:spMkLst>
        </pc:spChg>
        <pc:spChg chg="mod topLvl">
          <ac:chgData name="Froduald Kabanza" userId="edf393d0-642b-4b9e-8c75-f62133241689" providerId="ADAL" clId="{F17B1EDF-93CA-4D61-9FA4-3116CF6B8561}" dt="2022-02-02T14:58:39.176" v="11864" actId="207"/>
          <ac:spMkLst>
            <pc:docMk/>
            <pc:sldMk cId="0" sldId="385"/>
            <ac:spMk id="13" creationId="{16C3B242-DC99-4487-8B0A-D01BD9CF7750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4" creationId="{E82BA1AB-4EF8-4519-ABC1-C4E5393BEDB7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5" creationId="{7A69A16E-F49D-42CE-88B1-16AA54A93FED}"/>
          </ac:spMkLst>
        </pc:spChg>
        <pc:spChg chg="add del 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6" creationId="{187A0A96-E7EC-485A-95EA-2D3A3D7DA9D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7" creationId="{93F13395-14B5-42ED-B57E-5A8CF750E198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8" creationId="{66674644-DFB3-4C2D-A1BF-72C8F949547F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9" creationId="{DA048AAC-3BF8-4292-A655-09D868FB4053}"/>
          </ac:spMkLst>
        </pc:spChg>
        <pc:spChg chg="mod topLvl">
          <ac:chgData name="Froduald Kabanza" userId="edf393d0-642b-4b9e-8c75-f62133241689" providerId="ADAL" clId="{F17B1EDF-93CA-4D61-9FA4-3116CF6B8561}" dt="2022-02-02T14:10:45.390" v="10440" actId="164"/>
          <ac:spMkLst>
            <pc:docMk/>
            <pc:sldMk cId="0" sldId="385"/>
            <ac:spMk id="20" creationId="{C3FB77F3-0356-401B-A999-60C6DC88798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1" creationId="{ED23B981-3AE5-4CDF-8163-92368211BFBF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25" creationId="{AC797A83-63AD-41E7-986E-8D70DBF0143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6" creationId="{6FBAE935-D340-44C7-BA87-BA5EFBAA4B18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7" creationId="{52309DBC-B112-4169-9439-97EC1BBDBFF6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8" creationId="{BEBAD232-D807-4621-A5A6-EF66AFB03FA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9" creationId="{AEAD8071-FBED-4BF4-9588-3C05174BA333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30" creationId="{CE0B094A-2EED-4D01-8DE1-429F25C337A2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2" creationId="{0E90B827-5933-4FEA-B03C-DF1EFAEE3CB4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3" creationId="{67B885BA-D759-4289-9E89-C1A22A1911F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4" creationId="{FBE8F92E-7E6D-4610-AAB2-D7D62903C6F6}"/>
          </ac:spMkLst>
        </pc:spChg>
        <pc:spChg chg="add mod">
          <ac:chgData name="Froduald Kabanza" userId="edf393d0-642b-4b9e-8c75-f62133241689" providerId="ADAL" clId="{F17B1EDF-93CA-4D61-9FA4-3116CF6B8561}" dt="2022-02-02T14:58:22.024" v="11862" actId="207"/>
          <ac:spMkLst>
            <pc:docMk/>
            <pc:sldMk cId="0" sldId="385"/>
            <ac:spMk id="38" creationId="{EE43BDED-B789-4494-892A-CB396085758D}"/>
          </ac:spMkLst>
        </pc:spChg>
        <pc:spChg chg="add mod">
          <ac:chgData name="Froduald Kabanza" userId="edf393d0-642b-4b9e-8c75-f62133241689" providerId="ADAL" clId="{F17B1EDF-93CA-4D61-9FA4-3116CF6B8561}" dt="2022-02-02T14:57:59.878" v="11861" actId="207"/>
          <ac:spMkLst>
            <pc:docMk/>
            <pc:sldMk cId="0" sldId="385"/>
            <ac:spMk id="39" creationId="{0B47D46D-8DE4-4576-BF1B-494FA228941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2" creationId="{1BF33108-D989-4424-AF83-A9BD3928D39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3" creationId="{B9C47588-0E7B-42D2-A3C8-43EBFB994FE7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4" creationId="{B1B7D82F-B43B-4891-A083-7966853195FB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5" creationId="{0AF76F9E-DDAE-45FD-9A14-B15832C54FBB}"/>
          </ac:spMkLst>
        </pc:spChg>
        <pc:spChg chg="add mod topLvl">
          <ac:chgData name="Froduald Kabanza" userId="edf393d0-642b-4b9e-8c75-f62133241689" providerId="ADAL" clId="{F17B1EDF-93CA-4D61-9FA4-3116CF6B8561}" dt="2022-02-02T14:36:28.449" v="11108" actId="1076"/>
          <ac:spMkLst>
            <pc:docMk/>
            <pc:sldMk cId="0" sldId="385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4:23:25.224" v="10932" actId="478"/>
          <ac:spMkLst>
            <pc:docMk/>
            <pc:sldMk cId="0" sldId="385"/>
            <ac:spMk id="49" creationId="{78F71CDD-0A77-4E02-AF61-5D924BC9605A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3" creationId="{92CB1D5D-FD1C-4256-884B-42638D769674}"/>
          </ac:spMkLst>
        </pc:spChg>
        <pc:spChg chg="add del mod">
          <ac:chgData name="Froduald Kabanza" userId="edf393d0-642b-4b9e-8c75-f62133241689" providerId="ADAL" clId="{F17B1EDF-93CA-4D61-9FA4-3116CF6B8561}" dt="2022-02-02T14:13:51.451" v="10468" actId="478"/>
          <ac:spMkLst>
            <pc:docMk/>
            <pc:sldMk cId="0" sldId="385"/>
            <ac:spMk id="54" creationId="{80A2EAD5-A86C-4930-8557-9D4446264A13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5" creationId="{2442B50E-BB31-48E0-B462-F3D063FD4FD9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6" creationId="{CEE2AF6E-6EF8-4EB1-9920-2E3995BCD45C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7" creationId="{5D7EB627-5751-4578-A114-ACA1F6987BD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8" creationId="{19770366-D62A-4317-986E-691B2F596487}"/>
          </ac:spMkLst>
        </pc:spChg>
        <pc:spChg chg="mod">
          <ac:chgData name="Froduald Kabanza" userId="edf393d0-642b-4b9e-8c75-f62133241689" providerId="ADAL" clId="{F17B1EDF-93CA-4D61-9FA4-3116CF6B8561}" dt="2022-02-02T14:21:16.541" v="10923" actId="693"/>
          <ac:spMkLst>
            <pc:docMk/>
            <pc:sldMk cId="0" sldId="385"/>
            <ac:spMk id="62" creationId="{BBE3A2B2-1E95-4D02-A933-407A94C23F9E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3" creationId="{DD6CFAB4-FBE3-4797-8546-6CA63C0E18E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4" creationId="{296DF837-12D8-471B-A59B-062196D1AF9C}"/>
          </ac:spMkLst>
        </pc:spChg>
        <pc:spChg chg="mod">
          <ac:chgData name="Froduald Kabanza" userId="edf393d0-642b-4b9e-8c75-f62133241689" providerId="ADAL" clId="{F17B1EDF-93CA-4D61-9FA4-3116CF6B8561}" dt="2022-02-02T14:21:54.224" v="10925" actId="208"/>
          <ac:spMkLst>
            <pc:docMk/>
            <pc:sldMk cId="0" sldId="385"/>
            <ac:spMk id="65" creationId="{BD8F4B1A-058B-47EA-8572-F441CE06B05D}"/>
          </ac:spMkLst>
        </pc:spChg>
        <pc:spChg chg="mod">
          <ac:chgData name="Froduald Kabanza" userId="edf393d0-642b-4b9e-8c75-f62133241689" providerId="ADAL" clId="{F17B1EDF-93CA-4D61-9FA4-3116CF6B8561}" dt="2022-02-02T14:22:00.824" v="10927" actId="207"/>
          <ac:spMkLst>
            <pc:docMk/>
            <pc:sldMk cId="0" sldId="385"/>
            <ac:spMk id="66" creationId="{ADAA5769-2FC7-4704-9BB1-1710C2A796C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7" creationId="{9AA2BF0D-636D-4AC3-81C4-232F9765FD0A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8" creationId="{1D11652F-80A0-4F4A-AF90-0E135B704143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9" creationId="{3A4631DC-97FA-48D9-90E0-DC7AADEA1C35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70" creationId="{BC354A25-657C-4095-84ED-F917BBB1AB4E}"/>
          </ac:spMkLst>
        </pc:spChg>
        <pc:spChg chg="mod">
          <ac:chgData name="Froduald Kabanza" userId="edf393d0-642b-4b9e-8c75-f62133241689" providerId="ADAL" clId="{F17B1EDF-93CA-4D61-9FA4-3116CF6B8561}" dt="2022-02-02T14:22:06.296" v="10929" actId="207"/>
          <ac:spMkLst>
            <pc:docMk/>
            <pc:sldMk cId="0" sldId="385"/>
            <ac:spMk id="71" creationId="{672DAF74-BAB0-4493-9CF6-3835CE904BB4}"/>
          </ac:spMkLst>
        </pc:spChg>
        <pc:spChg chg="add mod">
          <ac:chgData name="Froduald Kabanza" userId="edf393d0-642b-4b9e-8c75-f62133241689" providerId="ADAL" clId="{F17B1EDF-93CA-4D61-9FA4-3116CF6B8561}" dt="2022-02-02T14:34:24.017" v="11086" actId="1076"/>
          <ac:spMkLst>
            <pc:docMk/>
            <pc:sldMk cId="0" sldId="385"/>
            <ac:spMk id="73" creationId="{BD3AFAD2-10C5-47B2-A49F-1B6C54E8ADE9}"/>
          </ac:spMkLst>
        </pc:spChg>
        <pc:spChg chg="add mod">
          <ac:chgData name="Froduald Kabanza" userId="edf393d0-642b-4b9e-8c75-f62133241689" providerId="ADAL" clId="{F17B1EDF-93CA-4D61-9FA4-3116CF6B8561}" dt="2022-02-02T14:41:21.511" v="11184" actId="1076"/>
          <ac:spMkLst>
            <pc:docMk/>
            <pc:sldMk cId="0" sldId="385"/>
            <ac:spMk id="74" creationId="{437198A7-8ECF-4425-9819-710C3F04FBA4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7" creationId="{40E3A7AB-EEF6-40B4-BAE2-1DC947771C4C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8" creationId="{C7966125-39D1-4893-BDE6-DAC38BCE064D}"/>
          </ac:spMkLst>
        </pc:spChg>
        <pc:spChg chg="mod">
          <ac:chgData name="Froduald Kabanza" userId="edf393d0-642b-4b9e-8c75-f62133241689" providerId="ADAL" clId="{F17B1EDF-93CA-4D61-9FA4-3116CF6B8561}" dt="2022-02-02T14:26:17.991" v="10956" actId="208"/>
          <ac:spMkLst>
            <pc:docMk/>
            <pc:sldMk cId="0" sldId="385"/>
            <ac:spMk id="79" creationId="{52B834BB-56D2-4541-ABF9-071014F67960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0" creationId="{9B94DDCB-CC3B-47A4-A2B9-BA782BC48301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1" creationId="{434DEF95-701D-4347-855C-B78D4C1D1450}"/>
          </ac:spMkLst>
        </pc:spChg>
        <pc:spChg chg="mod">
          <ac:chgData name="Froduald Kabanza" userId="edf393d0-642b-4b9e-8c75-f62133241689" providerId="ADAL" clId="{F17B1EDF-93CA-4D61-9FA4-3116CF6B8561}" dt="2022-02-02T14:26:33.991" v="10958" actId="207"/>
          <ac:spMkLst>
            <pc:docMk/>
            <pc:sldMk cId="0" sldId="385"/>
            <ac:spMk id="82" creationId="{555D7814-5029-47DD-8E82-8B061B725088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3" creationId="{547FEB6F-FF44-4D2F-A1AF-D2571F604EBD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4" creationId="{7DDB7F1A-0CC7-4A39-B50F-534EFD9146F7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5" creationId="{8CA6E87A-DEDC-4993-8321-61543BB8966B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6" creationId="{9A752872-9467-45C4-8432-4881FD155773}"/>
          </ac:spMkLst>
        </pc:spChg>
        <pc:spChg chg="add mod">
          <ac:chgData name="Froduald Kabanza" userId="edf393d0-642b-4b9e-8c75-f62133241689" providerId="ADAL" clId="{F17B1EDF-93CA-4D61-9FA4-3116CF6B8561}" dt="2022-02-02T14:34:31.741" v="11102" actId="20577"/>
          <ac:spMkLst>
            <pc:docMk/>
            <pc:sldMk cId="0" sldId="385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4:58:44.484" v="11865" actId="207"/>
          <ac:spMkLst>
            <pc:docMk/>
            <pc:sldMk cId="0" sldId="385"/>
            <ac:spMk id="94" creationId="{AB27957C-F64F-4FE1-8A35-F82FA6EC7E56}"/>
          </ac:spMkLst>
        </pc:spChg>
        <pc:spChg chg="mod">
          <ac:chgData name="Froduald Kabanza" userId="edf393d0-642b-4b9e-8c75-f62133241689" providerId="ADAL" clId="{F17B1EDF-93CA-4D61-9FA4-3116CF6B8561}" dt="2022-02-02T14:56:44.474" v="11855" actId="1076"/>
          <ac:spMkLst>
            <pc:docMk/>
            <pc:sldMk cId="0" sldId="385"/>
            <ac:spMk id="95" creationId="{76D63B08-AD1C-4922-8F8A-BB8583892828}"/>
          </ac:spMkLst>
        </pc:spChg>
        <pc:spChg chg="mod">
          <ac:chgData name="Froduald Kabanza" userId="edf393d0-642b-4b9e-8c75-f62133241689" providerId="ADAL" clId="{F17B1EDF-93CA-4D61-9FA4-3116CF6B8561}" dt="2022-02-01T00:47:29.198" v="8076" actId="20577"/>
          <ac:spMkLst>
            <pc:docMk/>
            <pc:sldMk cId="0" sldId="385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00:41.408" v="11954" actId="20577"/>
          <ac:spMkLst>
            <pc:docMk/>
            <pc:sldMk cId="0" sldId="385"/>
            <ac:spMk id="87043" creationId="{00000000-0000-0000-0000-000000000000}"/>
          </ac:spMkLst>
        </pc:spChg>
        <pc:grpChg chg="add del mod ord">
          <ac:chgData name="Froduald Kabanza" userId="edf393d0-642b-4b9e-8c75-f62133241689" providerId="ADAL" clId="{F17B1EDF-93CA-4D61-9FA4-3116CF6B8561}" dt="2022-02-02T14:58:52.916" v="11866" actId="478"/>
          <ac:grpSpMkLst>
            <pc:docMk/>
            <pc:sldMk cId="0" sldId="385"/>
            <ac:grpSpMk id="5" creationId="{5386118F-CC9E-40A5-A1C8-C781EB124872}"/>
          </ac:grpSpMkLst>
        </pc:grpChg>
        <pc:grpChg chg="add mod ord">
          <ac:chgData name="Froduald Kabanza" userId="edf393d0-642b-4b9e-8c75-f62133241689" providerId="ADAL" clId="{F17B1EDF-93CA-4D61-9FA4-3116CF6B8561}" dt="2022-02-02T14:36:28.449" v="11108" actId="1076"/>
          <ac:grpSpMkLst>
            <pc:docMk/>
            <pc:sldMk cId="0" sldId="385"/>
            <ac:grpSpMk id="6" creationId="{BEFBE5AA-FCF2-4B8A-8956-FF62E61C5106}"/>
          </ac:grpSpMkLst>
        </pc:grpChg>
        <pc:grpChg chg="add del mod">
          <ac:chgData name="Froduald Kabanza" userId="edf393d0-642b-4b9e-8c75-f62133241689" providerId="ADAL" clId="{F17B1EDF-93CA-4D61-9FA4-3116CF6B8561}" dt="2022-02-02T14:23:39.374" v="10934" actId="165"/>
          <ac:grpSpMkLst>
            <pc:docMk/>
            <pc:sldMk cId="0" sldId="385"/>
            <ac:grpSpMk id="7" creationId="{ECF1824B-7D1E-4970-BD05-267876AA0947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8" creationId="{8392EA88-10D0-413C-B944-8654B31C2406}"/>
          </ac:grpSpMkLst>
        </pc:grpChg>
        <pc:grpChg chg="add del mod">
          <ac:chgData name="Froduald Kabanza" userId="edf393d0-642b-4b9e-8c75-f62133241689" providerId="ADAL" clId="{F17B1EDF-93CA-4D61-9FA4-3116CF6B8561}" dt="2022-02-02T13:58:45.372" v="10375" actId="165"/>
          <ac:grpSpMkLst>
            <pc:docMk/>
            <pc:sldMk cId="0" sldId="385"/>
            <ac:grpSpMk id="11" creationId="{C625F48D-8B70-4872-8272-0B40E6FB08C2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31" creationId="{3A080A3E-06A2-4354-985B-760507A59895}"/>
          </ac:grpSpMkLst>
        </pc:grpChg>
        <pc:grpChg chg="add del mod">
          <ac:chgData name="Froduald Kabanza" userId="edf393d0-642b-4b9e-8c75-f62133241689" providerId="ADAL" clId="{F17B1EDF-93CA-4D61-9FA4-3116CF6B8561}" dt="2022-02-02T14:11:18.650" v="10444" actId="165"/>
          <ac:grpSpMkLst>
            <pc:docMk/>
            <pc:sldMk cId="0" sldId="385"/>
            <ac:grpSpMk id="41" creationId="{7AD098FF-1975-4FBD-88B1-A33869B05BAB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61" creationId="{B2991010-51C9-426B-97A4-66FD4336C9B1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4:57:16.311" v="11858" actId="1076"/>
          <ac:grpSpMkLst>
            <pc:docMk/>
            <pc:sldMk cId="0" sldId="385"/>
            <ac:grpSpMk id="93" creationId="{EEDBD8F3-FDBA-47AC-BD62-B0C3F271BC29}"/>
          </ac:grpSpMkLst>
        </pc:grpChg>
        <pc:graphicFrameChg chg="add mod modGraphic">
          <ac:chgData name="Froduald Kabanza" userId="edf393d0-642b-4b9e-8c75-f62133241689" providerId="ADAL" clId="{F17B1EDF-93CA-4D61-9FA4-3116CF6B8561}" dt="2022-02-02T13:54:00.653" v="10349" actId="1076"/>
          <ac:graphicFrameMkLst>
            <pc:docMk/>
            <pc:sldMk cId="0" sldId="385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2:37.222" v="16090" actId="1076"/>
          <ac:graphicFrameMkLst>
            <pc:docMk/>
            <pc:sldMk cId="0" sldId="385"/>
            <ac:graphicFrameMk id="88" creationId="{84B69533-F98A-4BC1-B059-B0E3F4639DCC}"/>
          </ac:graphicFrameMkLst>
        </pc:graphicFrameChg>
        <pc:picChg chg="add mod">
          <ac:chgData name="Froduald Kabanza" userId="edf393d0-642b-4b9e-8c75-f62133241689" providerId="ADAL" clId="{F17B1EDF-93CA-4D61-9FA4-3116CF6B8561}" dt="2022-02-02T13:53:49.938" v="10345" actId="14100"/>
          <ac:picMkLst>
            <pc:docMk/>
            <pc:sldMk cId="0" sldId="385"/>
            <ac:picMk id="9" creationId="{27AD5432-645A-4493-AC4F-284F8F3F8553}"/>
          </ac:picMkLst>
        </pc:picChg>
        <pc:picChg chg="add mod">
          <ac:chgData name="Froduald Kabanza" userId="edf393d0-642b-4b9e-8c75-f62133241689" providerId="ADAL" clId="{F17B1EDF-93CA-4D61-9FA4-3116CF6B8561}" dt="2022-02-02T13:53:45.042" v="10344" actId="1076"/>
          <ac:picMkLst>
            <pc:docMk/>
            <pc:sldMk cId="0" sldId="385"/>
            <ac:picMk id="10" creationId="{9680E99F-58A2-41E0-A6C4-70BE40638A4E}"/>
          </ac:picMkLst>
        </pc:picChg>
        <pc:cxnChg chg="add del mod topLvl">
          <ac:chgData name="Froduald Kabanza" userId="edf393d0-642b-4b9e-8c75-f62133241689" providerId="ADAL" clId="{F17B1EDF-93CA-4D61-9FA4-3116CF6B8561}" dt="2022-02-02T13:58:48.530" v="10376" actId="478"/>
          <ac:cxnSpMkLst>
            <pc:docMk/>
            <pc:sldMk cId="0" sldId="385"/>
            <ac:cxnSpMk id="22" creationId="{768C1E6E-18EB-4C8E-8AC2-36F13B28BB98}"/>
          </ac:cxnSpMkLst>
        </pc:cxnChg>
        <pc:cxnChg chg="mod topLvl">
          <ac:chgData name="Froduald Kabanza" userId="edf393d0-642b-4b9e-8c75-f62133241689" providerId="ADAL" clId="{F17B1EDF-93CA-4D61-9FA4-3116CF6B8561}" dt="2022-02-02T14:57:51.708" v="11860" actId="208"/>
          <ac:cxnSpMkLst>
            <pc:docMk/>
            <pc:sldMk cId="0" sldId="385"/>
            <ac:cxnSpMk id="23" creationId="{AD599DD2-8F6B-466F-B539-603F7B014E73}"/>
          </ac:cxnSpMkLst>
        </pc:cxnChg>
        <pc:cxnChg chg="mod topLvl">
          <ac:chgData name="Froduald Kabanza" userId="edf393d0-642b-4b9e-8c75-f62133241689" providerId="ADAL" clId="{F17B1EDF-93CA-4D61-9FA4-3116CF6B8561}" dt="2022-02-02T14:17:55.426" v="10913" actId="164"/>
          <ac:cxnSpMkLst>
            <pc:docMk/>
            <pc:sldMk cId="0" sldId="385"/>
            <ac:cxnSpMk id="24" creationId="{4F675830-10F1-46AA-A830-D1B98190CC87}"/>
          </ac:cxnSpMkLst>
        </pc:cxnChg>
        <pc:cxnChg chg="add del mod">
          <ac:chgData name="Froduald Kabanza" userId="edf393d0-642b-4b9e-8c75-f62133241689" providerId="ADAL" clId="{F17B1EDF-93CA-4D61-9FA4-3116CF6B8561}" dt="2022-02-02T14:10:20.242" v="10436" actId="478"/>
          <ac:cxnSpMkLst>
            <pc:docMk/>
            <pc:sldMk cId="0" sldId="385"/>
            <ac:cxnSpMk id="36" creationId="{12C00AC8-C180-434E-B549-B002BB33A991}"/>
          </ac:cxnSpMkLst>
        </pc:cxnChg>
        <pc:cxnChg chg="add del mod">
          <ac:chgData name="Froduald Kabanza" userId="edf393d0-642b-4b9e-8c75-f62133241689" providerId="ADAL" clId="{F17B1EDF-93CA-4D61-9FA4-3116CF6B8561}" dt="2022-02-02T14:10:18.106" v="10435" actId="478"/>
          <ac:cxnSpMkLst>
            <pc:docMk/>
            <pc:sldMk cId="0" sldId="385"/>
            <ac:cxnSpMk id="37" creationId="{88E2A0B0-0830-46A1-82D0-D89F121F9EDD}"/>
          </ac:cxnSpMkLst>
        </pc:cxnChg>
        <pc:cxnChg chg="add del mod">
          <ac:chgData name="Froduald Kabanza" userId="edf393d0-642b-4b9e-8c75-f62133241689" providerId="ADAL" clId="{F17B1EDF-93CA-4D61-9FA4-3116CF6B8561}" dt="2022-02-02T14:24:37.053" v="10941" actId="478"/>
          <ac:cxnSpMkLst>
            <pc:docMk/>
            <pc:sldMk cId="0" sldId="385"/>
            <ac:cxnSpMk id="40" creationId="{419A0F42-DC80-4E9A-8CC1-156559EEB410}"/>
          </ac:cxnSpMkLst>
        </pc:cxnChg>
        <pc:cxnChg chg="add del mod">
          <ac:chgData name="Froduald Kabanza" userId="edf393d0-642b-4b9e-8c75-f62133241689" providerId="ADAL" clId="{F17B1EDF-93CA-4D61-9FA4-3116CF6B8561}" dt="2022-02-02T14:12:33.119" v="10457"/>
          <ac:cxnSpMkLst>
            <pc:docMk/>
            <pc:sldMk cId="0" sldId="385"/>
            <ac:cxnSpMk id="46" creationId="{4BB7DC68-8E93-42E0-8629-2C00C7DC64D6}"/>
          </ac:cxnSpMkLst>
        </pc:cxnChg>
        <pc:cxnChg chg="add del mod">
          <ac:chgData name="Froduald Kabanza" userId="edf393d0-642b-4b9e-8c75-f62133241689" providerId="ADAL" clId="{F17B1EDF-93CA-4D61-9FA4-3116CF6B8561}" dt="2022-02-02T14:12:32.186" v="10455"/>
          <ac:cxnSpMkLst>
            <pc:docMk/>
            <pc:sldMk cId="0" sldId="385"/>
            <ac:cxnSpMk id="47" creationId="{A2FEC3DB-040C-41CD-B77F-32814A402DF7}"/>
          </ac:cxnSpMkLst>
        </pc:cxnChg>
        <pc:cxnChg chg="add mod topLvl">
          <ac:chgData name="Froduald Kabanza" userId="edf393d0-642b-4b9e-8c75-f62133241689" providerId="ADAL" clId="{F17B1EDF-93CA-4D61-9FA4-3116CF6B8561}" dt="2022-02-02T14:57:06.675" v="11857" actId="1076"/>
          <ac:cxnSpMkLst>
            <pc:docMk/>
            <pc:sldMk cId="0" sldId="385"/>
            <ac:cxnSpMk id="50" creationId="{0BFEAF6E-8FE2-4512-BE53-490E0B3D0069}"/>
          </ac:cxnSpMkLst>
        </pc:cxnChg>
        <pc:cxnChg chg="add del mod">
          <ac:chgData name="Froduald Kabanza" userId="edf393d0-642b-4b9e-8c75-f62133241689" providerId="ADAL" clId="{F17B1EDF-93CA-4D61-9FA4-3116CF6B8561}" dt="2022-02-02T14:23:22.079" v="10931" actId="478"/>
          <ac:cxnSpMkLst>
            <pc:docMk/>
            <pc:sldMk cId="0" sldId="385"/>
            <ac:cxnSpMk id="51" creationId="{FD57A310-B5FB-4FA8-9768-66B2CAF9B5A1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59" creationId="{694FFBD8-44E8-4739-A635-C07B16AAA51B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87" creationId="{A44B7070-9503-4A4F-8796-A8F4DFF3B4AF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25:05.720" v="9542" actId="20577"/>
        <pc:sldMkLst>
          <pc:docMk/>
          <pc:sldMk cId="0" sldId="386"/>
        </pc:sldMkLst>
        <pc:spChg chg="add mod">
          <ac:chgData name="Froduald Kabanza" userId="edf393d0-642b-4b9e-8c75-f62133241689" providerId="ADAL" clId="{F17B1EDF-93CA-4D61-9FA4-3116CF6B8561}" dt="2022-01-31T21:36:00.010" v="4943" actId="1076"/>
          <ac:spMkLst>
            <pc:docMk/>
            <pc:sldMk cId="0" sldId="386"/>
            <ac:spMk id="8" creationId="{4C33AEA6-6672-436E-BBA1-6D8B1EB98AFF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0" creationId="{2129F23B-84A8-4BF1-97EB-386CA68F95F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1" creationId="{15996404-572C-41A8-8CCB-87995AA954A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2" creationId="{F54302C1-1C3B-4C2D-8CA4-ECC2CA1C4E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3" creationId="{44F7691E-8E36-4904-A658-6D58EFD2A79A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4" creationId="{97350AB5-DB47-41AA-8354-3C6966416C05}"/>
          </ac:spMkLst>
        </pc:spChg>
        <pc:spChg chg="del mod topLvl">
          <ac:chgData name="Froduald Kabanza" userId="edf393d0-642b-4b9e-8c75-f62133241689" providerId="ADAL" clId="{F17B1EDF-93CA-4D61-9FA4-3116CF6B8561}" dt="2022-01-31T21:23:36.137" v="4639" actId="478"/>
          <ac:spMkLst>
            <pc:docMk/>
            <pc:sldMk cId="0" sldId="386"/>
            <ac:spMk id="15" creationId="{1CCA6A71-E0AE-4959-BDEC-4CD62C26337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6" creationId="{5B8D336F-AF10-44E9-9238-343EC5AC04AF}"/>
          </ac:spMkLst>
        </pc:spChg>
        <pc:spChg chg="del mod topLvl">
          <ac:chgData name="Froduald Kabanza" userId="edf393d0-642b-4b9e-8c75-f62133241689" providerId="ADAL" clId="{F17B1EDF-93CA-4D61-9FA4-3116CF6B8561}" dt="2022-01-31T21:19:41.147" v="4593" actId="478"/>
          <ac:spMkLst>
            <pc:docMk/>
            <pc:sldMk cId="0" sldId="386"/>
            <ac:spMk id="17" creationId="{E24BBC43-2EAF-488C-B3AE-0B2CEA8BBF4D}"/>
          </ac:spMkLst>
        </pc:spChg>
        <pc:spChg chg="del mod topLvl">
          <ac:chgData name="Froduald Kabanza" userId="edf393d0-642b-4b9e-8c75-f62133241689" providerId="ADAL" clId="{F17B1EDF-93CA-4D61-9FA4-3116CF6B8561}" dt="2022-01-31T21:19:51.114" v="4595" actId="478"/>
          <ac:spMkLst>
            <pc:docMk/>
            <pc:sldMk cId="0" sldId="386"/>
            <ac:spMk id="18" creationId="{257ED870-0046-423E-A294-95BB44B9743B}"/>
          </ac:spMkLst>
        </pc:spChg>
        <pc:spChg chg="del mod topLvl">
          <ac:chgData name="Froduald Kabanza" userId="edf393d0-642b-4b9e-8c75-f62133241689" providerId="ADAL" clId="{F17B1EDF-93CA-4D61-9FA4-3116CF6B8561}" dt="2022-01-31T21:19:46.455" v="4594" actId="478"/>
          <ac:spMkLst>
            <pc:docMk/>
            <pc:sldMk cId="0" sldId="386"/>
            <ac:spMk id="19" creationId="{D30A2096-72FB-44D7-85BA-E2D521E0173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3" creationId="{65AAEEE1-FD3B-46DD-8EC2-58EB1F193403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4" creationId="{A38E8FA8-8DF9-4FA2-A832-3B38FF78D2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5" creationId="{5C115156-3532-4D29-90EF-51185497C89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6" creationId="{969AED3C-6653-4647-BF88-AF3368B24A5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7" creationId="{88ABE3A5-16CA-431B-9B34-B3DE186DEB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8" creationId="{8E89AA7E-FE4F-4991-BD10-477009EBB9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9" creationId="{B69417F6-661E-47A6-8AC8-221E2218EB4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0" creationId="{C8C553CF-0DC6-402A-9ED8-35F6C498594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1" creationId="{B10102DE-F17F-48AE-9F39-115629B308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2" creationId="{8D902DC3-FB9E-49F9-A6BE-03D3F201E9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3" creationId="{B494F53E-4201-4CAE-A8C3-4DE6F2B01146}"/>
          </ac:spMkLst>
        </pc:spChg>
        <pc:spChg chg="add del mod">
          <ac:chgData name="Froduald Kabanza" userId="edf393d0-642b-4b9e-8c75-f62133241689" providerId="ADAL" clId="{F17B1EDF-93CA-4D61-9FA4-3116CF6B8561}" dt="2022-01-31T21:23:17.894" v="4634" actId="478"/>
          <ac:spMkLst>
            <pc:docMk/>
            <pc:sldMk cId="0" sldId="386"/>
            <ac:spMk id="34" creationId="{EA20EBC4-8959-481C-9BF9-8178E1E262C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5" creationId="{3A754C6A-3F52-4CB8-93E8-9A1B3B9EB8ED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6" creationId="{2A61D25C-CBBE-42FA-94CA-BC37CCEDACBF}"/>
          </ac:spMkLst>
        </pc:spChg>
        <pc:spChg chg="add del mod">
          <ac:chgData name="Froduald Kabanza" userId="edf393d0-642b-4b9e-8c75-f62133241689" providerId="ADAL" clId="{F17B1EDF-93CA-4D61-9FA4-3116CF6B8561}" dt="2022-01-31T21:19:37.024" v="4591" actId="478"/>
          <ac:spMkLst>
            <pc:docMk/>
            <pc:sldMk cId="0" sldId="386"/>
            <ac:spMk id="37" creationId="{A2A59B26-F4A5-4662-818D-C79BC8A1D9EC}"/>
          </ac:spMkLst>
        </pc:spChg>
        <pc:spChg chg="add del mod">
          <ac:chgData name="Froduald Kabanza" userId="edf393d0-642b-4b9e-8c75-f62133241689" providerId="ADAL" clId="{F17B1EDF-93CA-4D61-9FA4-3116CF6B8561}" dt="2022-01-31T21:19:25.774" v="4588" actId="478"/>
          <ac:spMkLst>
            <pc:docMk/>
            <pc:sldMk cId="0" sldId="386"/>
            <ac:spMk id="38" creationId="{3C071996-7D62-4571-9EEF-2946CC74D039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5" creationId="{D157997F-E995-4FEC-8FE4-B8E08C68B57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6" creationId="{FD94A93B-3C9C-403B-869C-C244927DFBB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7" creationId="{B0AFE09C-9CEA-4CED-A0EF-F835E3DFC73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8" creationId="{79968A4A-F765-4222-A56E-2098C268ED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9" creationId="{6DE937FD-3B9B-4F16-85DD-1B771889D1F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0" creationId="{C183619E-A162-46AF-858E-83FC2C5CFF8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1" creationId="{162AF7ED-CE54-46C6-9513-03176826FF83}"/>
          </ac:spMkLst>
        </pc:spChg>
        <pc:spChg chg="add del mod">
          <ac:chgData name="Froduald Kabanza" userId="edf393d0-642b-4b9e-8c75-f62133241689" providerId="ADAL" clId="{F17B1EDF-93CA-4D61-9FA4-3116CF6B8561}" dt="2022-01-31T21:19:56.303" v="4596" actId="478"/>
          <ac:spMkLst>
            <pc:docMk/>
            <pc:sldMk cId="0" sldId="386"/>
            <ac:spMk id="52" creationId="{2A5A15E8-0154-47D2-BAAB-E3167A8455A2}"/>
          </ac:spMkLst>
        </pc:spChg>
        <pc:spChg chg="add del mod">
          <ac:chgData name="Froduald Kabanza" userId="edf393d0-642b-4b9e-8c75-f62133241689" providerId="ADAL" clId="{F17B1EDF-93CA-4D61-9FA4-3116CF6B8561}" dt="2022-01-31T21:20:05.465" v="4598" actId="478"/>
          <ac:spMkLst>
            <pc:docMk/>
            <pc:sldMk cId="0" sldId="386"/>
            <ac:spMk id="53" creationId="{479341B5-DBA3-43C3-A076-E42749166DE1}"/>
          </ac:spMkLst>
        </pc:spChg>
        <pc:spChg chg="add del mod">
          <ac:chgData name="Froduald Kabanza" userId="edf393d0-642b-4b9e-8c75-f62133241689" providerId="ADAL" clId="{F17B1EDF-93CA-4D61-9FA4-3116CF6B8561}" dt="2022-01-31T21:19:58.916" v="4597" actId="478"/>
          <ac:spMkLst>
            <pc:docMk/>
            <pc:sldMk cId="0" sldId="386"/>
            <ac:spMk id="54" creationId="{12C1F61A-1F0F-4D80-914B-F3F4CE72C4DA}"/>
          </ac:spMkLst>
        </pc:spChg>
        <pc:spChg chg="add del mod">
          <ac:chgData name="Froduald Kabanza" userId="edf393d0-642b-4b9e-8c75-f62133241689" providerId="ADAL" clId="{F17B1EDF-93CA-4D61-9FA4-3116CF6B8561}" dt="2022-01-31T21:14:15.576" v="4537"/>
          <ac:spMkLst>
            <pc:docMk/>
            <pc:sldMk cId="0" sldId="386"/>
            <ac:spMk id="61" creationId="{EB20E081-0861-4167-8377-99892FDF507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62" creationId="{7AE3B6D1-6053-4912-8F77-8B666E5AC89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79" creationId="{040EA7EC-D3AE-49B6-B9FC-9C7582A3A9B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0" creationId="{215927F3-A090-4328-A23F-A86A3F2827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1" creationId="{4D06A77A-A663-4EC4-8B66-2733404BC4D4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2" creationId="{92904E8A-0195-45B8-A7D2-8C483DFE07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3" creationId="{1BA59557-DCF6-42D1-9816-56D98CED3C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4" creationId="{5351F6A1-D789-418A-A642-9198944DF81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5" creationId="{D48390D3-2DB9-4BDC-BF1F-C4611D1480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6" creationId="{D57A8D88-83AE-42D5-B5C5-86AE922E79A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7" creationId="{345DA328-C9B0-4906-9509-DBFACDE01A8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8" creationId="{D692D026-916A-4AD0-B726-B88513B4146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9" creationId="{BD0D356C-3652-4A8B-8C51-54CE86C5D75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0" creationId="{5D2C743D-F65E-46BD-8FA3-05075A11FCB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1" creationId="{7F064C5B-C9B8-478B-9A90-810BE1D0F52B}"/>
          </ac:spMkLst>
        </pc:spChg>
        <pc:spChg chg="mod">
          <ac:chgData name="Froduald Kabanza" userId="edf393d0-642b-4b9e-8c75-f62133241689" providerId="ADAL" clId="{F17B1EDF-93CA-4D61-9FA4-3116CF6B8561}" dt="2022-02-01T14:21:14.147" v="9538" actId="20577"/>
          <ac:spMkLst>
            <pc:docMk/>
            <pc:sldMk cId="0" sldId="38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25:05.720" v="9542" actId="20577"/>
          <ac:spMkLst>
            <pc:docMk/>
            <pc:sldMk cId="0" sldId="386"/>
            <ac:spMk id="7171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1:10:10.934" v="4511" actId="165"/>
          <ac:grpSpMkLst>
            <pc:docMk/>
            <pc:sldMk cId="0" sldId="386"/>
            <ac:grpSpMk id="9" creationId="{B209D486-B4BE-4005-B351-5B8DC6746A02}"/>
          </ac:grpSpMkLst>
        </pc:grpChg>
        <pc:picChg chg="mod">
          <ac:chgData name="Froduald Kabanza" userId="edf393d0-642b-4b9e-8c75-f62133241689" providerId="ADAL" clId="{F17B1EDF-93CA-4D61-9FA4-3116CF6B8561}" dt="2022-01-31T21:36:07.092" v="4944" actId="1076"/>
          <ac:picMkLst>
            <pc:docMk/>
            <pc:sldMk cId="0" sldId="386"/>
            <ac:picMk id="7175" creationId="{00000000-0000-0000-0000-000000000000}"/>
          </ac:picMkLst>
        </pc:picChg>
        <pc:cxnChg chg="del mod topLvl">
          <ac:chgData name="Froduald Kabanza" userId="edf393d0-642b-4b9e-8c75-f62133241689" providerId="ADAL" clId="{F17B1EDF-93CA-4D61-9FA4-3116CF6B8561}" dt="2022-01-31T21:25:41.498" v="4671" actId="478"/>
          <ac:cxnSpMkLst>
            <pc:docMk/>
            <pc:sldMk cId="0" sldId="386"/>
            <ac:cxnSpMk id="20" creationId="{AAB6F491-6AEC-4FA6-939A-8A7FA6E9FFEB}"/>
          </ac:cxnSpMkLst>
        </pc:cxnChg>
        <pc:cxnChg chg="del mod topLvl">
          <ac:chgData name="Froduald Kabanza" userId="edf393d0-642b-4b9e-8c75-f62133241689" providerId="ADAL" clId="{F17B1EDF-93CA-4D61-9FA4-3116CF6B8561}" dt="2022-01-31T21:15:25.624" v="4554" actId="478"/>
          <ac:cxnSpMkLst>
            <pc:docMk/>
            <pc:sldMk cId="0" sldId="386"/>
            <ac:cxnSpMk id="21" creationId="{6378530A-E6F8-41E5-9980-497825149A55}"/>
          </ac:cxnSpMkLst>
        </pc:cxnChg>
        <pc:cxnChg chg="del mod topLvl">
          <ac:chgData name="Froduald Kabanza" userId="edf393d0-642b-4b9e-8c75-f62133241689" providerId="ADAL" clId="{F17B1EDF-93CA-4D61-9FA4-3116CF6B8561}" dt="2022-01-31T21:15:27.171" v="4555" actId="478"/>
          <ac:cxnSpMkLst>
            <pc:docMk/>
            <pc:sldMk cId="0" sldId="386"/>
            <ac:cxnSpMk id="22" creationId="{6CB790D7-9689-46A4-99C6-50C333933C1F}"/>
          </ac:cxnSpMkLst>
        </pc:cxnChg>
        <pc:cxnChg chg="add del mod">
          <ac:chgData name="Froduald Kabanza" userId="edf393d0-642b-4b9e-8c75-f62133241689" providerId="ADAL" clId="{F17B1EDF-93CA-4D61-9FA4-3116CF6B8561}" dt="2022-01-31T21:16:31.115" v="4568" actId="478"/>
          <ac:cxnSpMkLst>
            <pc:docMk/>
            <pc:sldMk cId="0" sldId="386"/>
            <ac:cxnSpMk id="39" creationId="{3B303DCA-E2D3-4A6C-AA64-B1CA7752068E}"/>
          </ac:cxnSpMkLst>
        </pc:cxnChg>
        <pc:cxnChg chg="add del mod">
          <ac:chgData name="Froduald Kabanza" userId="edf393d0-642b-4b9e-8c75-f62133241689" providerId="ADAL" clId="{F17B1EDF-93CA-4D61-9FA4-3116CF6B8561}" dt="2022-01-31T21:16:32.782" v="4569" actId="478"/>
          <ac:cxnSpMkLst>
            <pc:docMk/>
            <pc:sldMk cId="0" sldId="386"/>
            <ac:cxnSpMk id="40" creationId="{D301F72B-A4A7-49A6-B4EE-6C900AAAF903}"/>
          </ac:cxnSpMkLst>
        </pc:cxnChg>
        <pc:cxnChg chg="add del mod">
          <ac:chgData name="Froduald Kabanza" userId="edf393d0-642b-4b9e-8c75-f62133241689" providerId="ADAL" clId="{F17B1EDF-93CA-4D61-9FA4-3116CF6B8561}" dt="2022-01-31T21:16:34.405" v="4570" actId="478"/>
          <ac:cxnSpMkLst>
            <pc:docMk/>
            <pc:sldMk cId="0" sldId="386"/>
            <ac:cxnSpMk id="41" creationId="{4E66922D-4CD7-4364-BE2E-556E4F2391F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2" creationId="{88AC8C57-0B2C-42C4-AB90-C1510F00A06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3" creationId="{477F23D5-0702-4030-BBE1-9F66EE7D8AE4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4" creationId="{A1C9226D-44AC-4777-BB40-5ED3337A9739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68" creationId="{F5DCE905-F70F-49E8-8461-23A0DE254D6A}"/>
          </ac:cxnSpMkLst>
        </pc:cxnChg>
        <pc:cxnChg chg="add del mod">
          <ac:chgData name="Froduald Kabanza" userId="edf393d0-642b-4b9e-8c75-f62133241689" providerId="ADAL" clId="{F17B1EDF-93CA-4D61-9FA4-3116CF6B8561}" dt="2022-01-31T21:25:39.837" v="4670" actId="478"/>
          <ac:cxnSpMkLst>
            <pc:docMk/>
            <pc:sldMk cId="0" sldId="386"/>
            <ac:cxnSpMk id="69" creationId="{97A989A6-8311-4420-8811-672E725B462E}"/>
          </ac:cxnSpMkLst>
        </pc:cxnChg>
        <pc:cxnChg chg="add del mod">
          <ac:chgData name="Froduald Kabanza" userId="edf393d0-642b-4b9e-8c75-f62133241689" providerId="ADAL" clId="{F17B1EDF-93CA-4D61-9FA4-3116CF6B8561}" dt="2022-01-31T21:25:15.785" v="4663" actId="478"/>
          <ac:cxnSpMkLst>
            <pc:docMk/>
            <pc:sldMk cId="0" sldId="386"/>
            <ac:cxnSpMk id="70" creationId="{15A71600-4E9D-44ED-A8CF-B5BCE67201D0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1" creationId="{7365E1ED-813C-4886-8D7C-69F48F0ED5F1}"/>
          </ac:cxnSpMkLst>
        </pc:cxnChg>
        <pc:cxnChg chg="add del mod">
          <ac:chgData name="Froduald Kabanza" userId="edf393d0-642b-4b9e-8c75-f62133241689" providerId="ADAL" clId="{F17B1EDF-93CA-4D61-9FA4-3116CF6B8561}" dt="2022-01-31T21:25:14.399" v="4662" actId="478"/>
          <ac:cxnSpMkLst>
            <pc:docMk/>
            <pc:sldMk cId="0" sldId="386"/>
            <ac:cxnSpMk id="72" creationId="{8F4AA89F-E6F3-48CD-AA2B-9C2BA00831B5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3" creationId="{8AB617BE-2964-437D-A400-FC176DCDC2A8}"/>
          </ac:cxnSpMkLst>
        </pc:cxnChg>
        <pc:cxnChg chg="add del mod">
          <ac:chgData name="Froduald Kabanza" userId="edf393d0-642b-4b9e-8c75-f62133241689" providerId="ADAL" clId="{F17B1EDF-93CA-4D61-9FA4-3116CF6B8561}" dt="2022-01-31T21:26:46.978" v="4681" actId="478"/>
          <ac:cxnSpMkLst>
            <pc:docMk/>
            <pc:sldMk cId="0" sldId="386"/>
            <ac:cxnSpMk id="77" creationId="{1816F048-4FF8-4E06-8E7F-45CAE9E721E6}"/>
          </ac:cxnSpMkLst>
        </pc:cxnChg>
        <pc:cxnChg chg="add del mod">
          <ac:chgData name="Froduald Kabanza" userId="edf393d0-642b-4b9e-8c75-f62133241689" providerId="ADAL" clId="{F17B1EDF-93CA-4D61-9FA4-3116CF6B8561}" dt="2022-01-31T21:26:48.607" v="4682" actId="478"/>
          <ac:cxnSpMkLst>
            <pc:docMk/>
            <pc:sldMk cId="0" sldId="386"/>
            <ac:cxnSpMk id="78" creationId="{02A63FFE-609B-4C72-AAF1-A67004133938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4" creationId="{51086C59-2101-47C8-AD48-87FC4B09F9D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5" creationId="{ECBE480F-9016-486A-AA3B-D3F04693B54E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7" creationId="{722D0CAE-A932-4037-987C-BB5206EF7F03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8" creationId="{C724BBFF-3E2B-44FD-99DA-E77A6942D14F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1" creationId="{D34CE2C6-2C23-4DEF-8F68-C82805AEAFB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2" creationId="{39FCDC3A-A06D-4950-8436-F5C23373A963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2T14:02:46.258" v="10395" actId="27636"/>
        <pc:sldMkLst>
          <pc:docMk/>
          <pc:sldMk cId="0" sldId="387"/>
        </pc:sldMkLst>
        <pc:spChg chg="add del mod">
          <ac:chgData name="Froduald Kabanza" userId="edf393d0-642b-4b9e-8c75-f62133241689" providerId="ADAL" clId="{F17B1EDF-93CA-4D61-9FA4-3116CF6B8561}" dt="2022-01-31T21:33:44.440" v="4914" actId="478"/>
          <ac:spMkLst>
            <pc:docMk/>
            <pc:sldMk cId="0" sldId="387"/>
            <ac:spMk id="8" creationId="{00CD5983-9F2C-4F72-9596-57517478C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0" creationId="{99E3D199-7DB2-4AC8-9A33-B1CB081B7F11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1" creationId="{5DF9A620-B184-43D2-92EB-A15A6740004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2" creationId="{81B685E2-9941-467A-9EB6-C2C1457D802F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3" creationId="{26452BBE-0352-40A2-84AD-1383277EDBA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4" creationId="{D86A8D21-A933-4E14-8ECA-9DC7F6C7906B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5" creationId="{07413B1B-24D2-4154-8DC0-B6BA31176807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6" creationId="{97259CD8-0D6B-4C78-BFB1-B539536704F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7" creationId="{401342DF-9015-4AFD-BEFA-9B0BE112D87E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8" creationId="{121ABEEA-48EC-430B-8D5D-B80027912138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9" creationId="{B1FBE4E2-3483-49A0-835B-B2F1AE449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3" creationId="{FDE61DC5-141A-45D2-AF94-0905E2BAEECA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4" creationId="{D93F8DD1-190E-437C-B43A-A74E3D849F9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5" creationId="{6AF0025D-A7E9-4F75-A980-0F10655C840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6" creationId="{847E8841-CEFC-4867-92F3-8C78A45D01D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7" creationId="{183CE32C-8650-48F2-ACAE-5580ABEA1349}"/>
          </ac:spMkLst>
        </pc:spChg>
        <pc:spChg chg="mod">
          <ac:chgData name="Froduald Kabanza" userId="edf393d0-642b-4b9e-8c75-f62133241689" providerId="ADAL" clId="{F17B1EDF-93CA-4D61-9FA4-3116CF6B8561}" dt="2022-02-02T14:02:46.258" v="10395" actId="27636"/>
          <ac:spMkLst>
            <pc:docMk/>
            <pc:sldMk cId="0" sldId="387"/>
            <ac:spMk id="28" creationId="{C9D9367D-EC05-474F-839E-C6D2D0A30815}"/>
          </ac:spMkLst>
        </pc:spChg>
        <pc:spChg chg="add mod">
          <ac:chgData name="Froduald Kabanza" userId="edf393d0-642b-4b9e-8c75-f62133241689" providerId="ADAL" clId="{F17B1EDF-93CA-4D61-9FA4-3116CF6B8561}" dt="2022-01-31T21:35:49.086" v="4941" actId="1076"/>
          <ac:spMkLst>
            <pc:docMk/>
            <pc:sldMk cId="0" sldId="387"/>
            <ac:spMk id="29" creationId="{2BE1F262-C9A1-41EE-9ED4-6EB2EEB66FAB}"/>
          </ac:spMkLst>
        </pc:spChg>
        <pc:spChg chg="mod">
          <ac:chgData name="Froduald Kabanza" userId="edf393d0-642b-4b9e-8c75-f62133241689" providerId="ADAL" clId="{F17B1EDF-93CA-4D61-9FA4-3116CF6B8561}" dt="2022-01-31T20:44:54.882" v="3975" actId="20577"/>
          <ac:spMkLst>
            <pc:docMk/>
            <pc:sldMk cId="0" sldId="387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5:05.261" v="3982" actId="20577"/>
          <ac:spMkLst>
            <pc:docMk/>
            <pc:sldMk cId="0" sldId="387"/>
            <ac:spMk id="819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8:50.497" v="4505" actId="1076"/>
          <ac:grpSpMkLst>
            <pc:docMk/>
            <pc:sldMk cId="0" sldId="387"/>
            <ac:grpSpMk id="9" creationId="{BF846D97-90B7-4659-97CE-C95A0FFF542D}"/>
          </ac:grpSpMkLst>
        </pc:grpChg>
        <pc:picChg chg="mod">
          <ac:chgData name="Froduald Kabanza" userId="edf393d0-642b-4b9e-8c75-f62133241689" providerId="ADAL" clId="{F17B1EDF-93CA-4D61-9FA4-3116CF6B8561}" dt="2022-01-31T21:08:46.076" v="4504" actId="1076"/>
          <ac:picMkLst>
            <pc:docMk/>
            <pc:sldMk cId="0" sldId="387"/>
            <ac:picMk id="8199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0" creationId="{08446299-7F26-4EE6-AE1F-ADAA370C428D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1" creationId="{D85C067F-3A26-45D1-9E6B-1E1C8EF12F86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2" creationId="{F0BD7069-624C-46CF-AFA6-5AF6CC586126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4:03:40.656" v="10399" actId="27636"/>
        <pc:sldMkLst>
          <pc:docMk/>
          <pc:sldMk cId="0" sldId="388"/>
        </pc:sldMkLst>
        <pc:spChg chg="del">
          <ac:chgData name="Froduald Kabanza" userId="edf393d0-642b-4b9e-8c75-f62133241689" providerId="ADAL" clId="{F17B1EDF-93CA-4D61-9FA4-3116CF6B8561}" dt="2022-01-31T21:08:17.074" v="4501" actId="478"/>
          <ac:spMkLst>
            <pc:docMk/>
            <pc:sldMk cId="0" sldId="388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1" creationId="{A7C3EF1B-F6ED-4F1B-ACDD-B353B159E6A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2" creationId="{779E5232-9EF1-483B-A001-D956D66420F9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3" creationId="{C8AF9EA8-7C00-4D19-8D41-A8BA51BA842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4" creationId="{6BC89F17-319B-483A-B288-C8EEF7C36A1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5" creationId="{34A288F3-113B-47C0-9295-42B8E28F6AB5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6" creationId="{1F96B0A2-9D8C-496D-A9FB-CFDBCD8CA47E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7" creationId="{61DC7DEE-0393-4A60-8169-E9317AB5F164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8" creationId="{0BC5EFD6-E115-44AE-A2F7-F4715DBC9D0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9" creationId="{C8790D1A-4629-4AD8-AD70-E86DC829373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0" creationId="{52620546-3FD9-45AA-AF5B-6353D7F0C37F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4" creationId="{3984882B-350E-4E60-BE98-60FC99D994EB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5" creationId="{5AF19B35-BB6B-41B6-9FFF-6CC458B7713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6" creationId="{A4A5D3CD-4FB9-488E-A1AC-71F36C7DCE8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7" creationId="{AB33DBBB-1CC3-4BE9-AC0E-E5C08AE8587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8" creationId="{BEAD22FA-A578-405B-BE9C-B8B46716CC5C}"/>
          </ac:spMkLst>
        </pc:spChg>
        <pc:spChg chg="mod">
          <ac:chgData name="Froduald Kabanza" userId="edf393d0-642b-4b9e-8c75-f62133241689" providerId="ADAL" clId="{F17B1EDF-93CA-4D61-9FA4-3116CF6B8561}" dt="2022-02-02T14:03:40.656" v="10399" actId="27636"/>
          <ac:spMkLst>
            <pc:docMk/>
            <pc:sldMk cId="0" sldId="388"/>
            <ac:spMk id="29" creationId="{6E1E9315-7EF7-4B88-8486-58E698BB7EF1}"/>
          </ac:spMkLst>
        </pc:spChg>
        <pc:spChg chg="mod">
          <ac:chgData name="Froduald Kabanza" userId="edf393d0-642b-4b9e-8c75-f62133241689" providerId="ADAL" clId="{F17B1EDF-93CA-4D61-9FA4-3116CF6B8561}" dt="2022-01-31T20:45:22.480" v="4014" actId="20577"/>
          <ac:spMkLst>
            <pc:docMk/>
            <pc:sldMk cId="0" sldId="388"/>
            <ac:spMk id="92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46.302" v="4308" actId="20577"/>
          <ac:spMkLst>
            <pc:docMk/>
            <pc:sldMk cId="0" sldId="388"/>
            <ac:spMk id="9219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7:00.767" v="4492" actId="1076"/>
          <ac:grpSpMkLst>
            <pc:docMk/>
            <pc:sldMk cId="0" sldId="388"/>
            <ac:grpSpMk id="9" creationId="{7FF6BF7F-AF29-42E1-9396-BA85A86C76A9}"/>
          </ac:grpSpMkLst>
        </pc:grpChg>
        <pc:picChg chg="add mod">
          <ac:chgData name="Froduald Kabanza" userId="edf393d0-642b-4b9e-8c75-f62133241689" providerId="ADAL" clId="{F17B1EDF-93CA-4D61-9FA4-3116CF6B8561}" dt="2022-01-31T21:08:05.377" v="4500" actId="14100"/>
          <ac:picMkLst>
            <pc:docMk/>
            <pc:sldMk cId="0" sldId="388"/>
            <ac:picMk id="2" creationId="{317A362C-0880-4F47-8D4E-53549D3A02E4}"/>
          </ac:picMkLst>
        </pc:picChg>
        <pc:picChg chg="add del mod">
          <ac:chgData name="Froduald Kabanza" userId="edf393d0-642b-4b9e-8c75-f62133241689" providerId="ADAL" clId="{F17B1EDF-93CA-4D61-9FA4-3116CF6B8561}" dt="2022-01-31T21:07:53.387" v="4497" actId="478"/>
          <ac:picMkLst>
            <pc:docMk/>
            <pc:sldMk cId="0" sldId="388"/>
            <ac:picMk id="3" creationId="{A3C12AFE-B278-4447-B961-B043ACA5C356}"/>
          </ac:picMkLst>
        </pc:picChg>
        <pc:picChg chg="del mod">
          <ac:chgData name="Froduald Kabanza" userId="edf393d0-642b-4b9e-8c75-f62133241689" providerId="ADAL" clId="{F17B1EDF-93CA-4D61-9FA4-3116CF6B8561}" dt="2022-01-31T21:07:41.551" v="4493" actId="478"/>
          <ac:picMkLst>
            <pc:docMk/>
            <pc:sldMk cId="0" sldId="388"/>
            <ac:picMk id="9223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1" creationId="{A0B2FBC6-05A4-4610-9D7B-DEB885F6EAC8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2" creationId="{6763B4D3-5356-4517-A6BF-D1DB26666EC0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3" creationId="{C25B0885-3F69-4575-B51D-8711319C35EE}"/>
          </ac:cxnSpMkLst>
        </pc:cxnChg>
      </pc:sldChg>
      <pc:sldChg chg="addSp delSp modSp add mod ord modNotesTx">
        <pc:chgData name="Froduald Kabanza" userId="edf393d0-642b-4b9e-8c75-f62133241689" providerId="ADAL" clId="{F17B1EDF-93CA-4D61-9FA4-3116CF6B8561}" dt="2022-02-02T14:03:53.353" v="10402" actId="27636"/>
        <pc:sldMkLst>
          <pc:docMk/>
          <pc:sldMk cId="0" sldId="389"/>
        </pc:sldMkLst>
        <pc:spChg chg="add mod">
          <ac:chgData name="Froduald Kabanza" userId="edf393d0-642b-4b9e-8c75-f62133241689" providerId="ADAL" clId="{F17B1EDF-93CA-4D61-9FA4-3116CF6B8561}" dt="2022-01-31T21:28:19.769" v="4693" actId="1076"/>
          <ac:spMkLst>
            <pc:docMk/>
            <pc:sldMk cId="0" sldId="389"/>
            <ac:spMk id="4" creationId="{CBD29B4A-569E-4F08-8C66-C577BDC8C56F}"/>
          </ac:spMkLst>
        </pc:spChg>
        <pc:spChg chg="add mod">
          <ac:chgData name="Froduald Kabanza" userId="edf393d0-642b-4b9e-8c75-f62133241689" providerId="ADAL" clId="{F17B1EDF-93CA-4D61-9FA4-3116CF6B8561}" dt="2022-01-31T20:48:00.958" v="4204" actId="20577"/>
          <ac:spMkLst>
            <pc:docMk/>
            <pc:sldMk cId="0" sldId="389"/>
            <ac:spMk id="11" creationId="{DBF8FF5E-6F8E-40F1-9F7F-FF2C2F7D51B0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19" creationId="{92726143-DA3B-4753-810A-3906E8A0FDC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0" creationId="{295F102F-1B6D-4303-9D67-9B142483A93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1" creationId="{CE262B3F-7679-4ABD-B87C-70D32B68C7A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2" creationId="{15500755-A60E-41B7-B353-FACEF91206F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3" creationId="{E11BA729-9BDA-45BD-9229-50363C2F9E7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4" creationId="{410CF6AB-8B47-4833-82ED-5F5BE3ED97AB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5" creationId="{7D668127-880B-4264-8F0D-65F68A84EDA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6" creationId="{C3D7B50A-F15D-46CA-B450-3316C91AA8E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7" creationId="{05610A27-1EA3-4731-842C-7445A3576981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8" creationId="{D337863C-60EE-48F9-A34A-CFA41EE8B0B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9" creationId="{13E06202-2201-49A8-8DE9-2CD349277423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0" creationId="{1DE6D51A-C33A-4314-A6DF-73C06E7FBC5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1" creationId="{179B5F58-0E28-45A4-960B-B3C62C7156BF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2" creationId="{2131E9BD-6025-43CE-A12B-193BD1EEE39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3" creationId="{064F93F4-152D-4371-923D-9A841AB17D44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4" creationId="{0DB6DD00-D7A0-4882-A32A-25F2BF5DF48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1" creationId="{8A93086B-6767-4CDB-A51C-0506C0A03CE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2" creationId="{7BFA02AC-2CAA-465B-8B68-AAB9F7E9309F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3" creationId="{01E16A75-12C9-4FA6-9C66-1D55615BECE9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4" creationId="{7909FEA1-5069-448E-BA05-7E4C7E350785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5" creationId="{68F9FB70-EC47-4866-A778-C6C07BEA8E5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6" creationId="{4CCECA36-1D0E-4ABC-9EDB-FC3386CAD6FD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7" creationId="{08584953-AE0C-4D5F-8026-16BE3C595BB3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8" creationId="{75834C45-EE0C-47B1-B332-CA63D40A660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9" creationId="{A64C97A1-47F0-47EA-B9F4-34969BC139A8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0" creationId="{1AD6A92A-2D8A-4CE3-ABCC-8333B29FCFCE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4" creationId="{611DED26-7CAD-46DF-AF15-5B0528D6E79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5" creationId="{FED40BF5-DEC2-4786-97A1-BD11077D3A56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6" creationId="{20F5F10A-4285-416A-A42F-FA3F04C2A90A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7" creationId="{96436ECD-5DBF-421D-AC40-E586A67ED7D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8" creationId="{BF54B987-F4FB-4C79-B472-97DAC99A03B3}"/>
          </ac:spMkLst>
        </pc:spChg>
        <pc:spChg chg="mod">
          <ac:chgData name="Froduald Kabanza" userId="edf393d0-642b-4b9e-8c75-f62133241689" providerId="ADAL" clId="{F17B1EDF-93CA-4D61-9FA4-3116CF6B8561}" dt="2022-02-02T14:03:53.353" v="10402" actId="27636"/>
          <ac:spMkLst>
            <pc:docMk/>
            <pc:sldMk cId="0" sldId="389"/>
            <ac:spMk id="59" creationId="{AAAD71B5-F8BB-4797-AC8E-307243A84879}"/>
          </ac:spMkLst>
        </pc:spChg>
        <pc:spChg chg="mod">
          <ac:chgData name="Froduald Kabanza" userId="edf393d0-642b-4b9e-8c75-f62133241689" providerId="ADAL" clId="{F17B1EDF-93CA-4D61-9FA4-3116CF6B8561}" dt="2022-01-31T20:45:40.118" v="4037" actId="20577"/>
          <ac:spMkLst>
            <pc:docMk/>
            <pc:sldMk cId="0" sldId="389"/>
            <ac:spMk id="102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34.685" v="4304" actId="20577"/>
          <ac:spMkLst>
            <pc:docMk/>
            <pc:sldMk cId="0" sldId="389"/>
            <ac:spMk id="10243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3:56.973" v="4315" actId="478"/>
          <ac:grpSpMkLst>
            <pc:docMk/>
            <pc:sldMk cId="0" sldId="389"/>
            <ac:grpSpMk id="12" creationId="{E77C23BC-A868-47D5-9B01-4F74F9847919}"/>
          </ac:grpSpMkLst>
        </pc:grpChg>
        <pc:grpChg chg="mod">
          <ac:chgData name="Froduald Kabanza" userId="edf393d0-642b-4b9e-8c75-f62133241689" providerId="ADAL" clId="{F17B1EDF-93CA-4D61-9FA4-3116CF6B8561}" dt="2022-01-31T20:53:50.327" v="4314"/>
          <ac:grpSpMkLst>
            <pc:docMk/>
            <pc:sldMk cId="0" sldId="389"/>
            <ac:grpSpMk id="13" creationId="{835D125D-B8D1-490A-8770-CB185553B5FE}"/>
          </ac:grpSpMkLst>
        </pc:grpChg>
        <pc:grpChg chg="add mod">
          <ac:chgData name="Froduald Kabanza" userId="edf393d0-642b-4b9e-8c75-f62133241689" providerId="ADAL" clId="{F17B1EDF-93CA-4D61-9FA4-3116CF6B8561}" dt="2022-01-31T21:05:58.072" v="4485" actId="14100"/>
          <ac:grpSpMkLst>
            <pc:docMk/>
            <pc:sldMk cId="0" sldId="389"/>
            <ac:grpSpMk id="40" creationId="{8621CC4E-6994-46B6-A4B8-2ED3B865C4C6}"/>
          </ac:grpSpMkLst>
        </pc:grp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5" creationId="{4B6B8BE2-4B76-454F-9169-9835BDAE0B86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6" creationId="{75D8528C-7550-414D-8DCB-363A3DE81827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7" creationId="{C6D62206-C2C7-4636-8EF7-D9FC8809D85A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8" creationId="{B1109207-0E58-416F-8FE8-0A7525234929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9" creationId="{56A40ED6-32E3-402E-BEC7-7695F307B0A2}"/>
          </ac:graphicFrameMkLst>
        </pc:graphicFrameChg>
        <pc:picChg chg="add mod">
          <ac:chgData name="Froduald Kabanza" userId="edf393d0-642b-4b9e-8c75-f62133241689" providerId="ADAL" clId="{F17B1EDF-93CA-4D61-9FA4-3116CF6B8561}" dt="2022-01-31T21:28:16.494" v="4692" actId="14100"/>
          <ac:picMkLst>
            <pc:docMk/>
            <pc:sldMk cId="0" sldId="389"/>
            <ac:picMk id="3" creationId="{F4C54C79-B38B-460B-B1D1-5DBC170C7EB7}"/>
          </ac:picMkLst>
        </pc:picChg>
        <pc:picChg chg="add mod">
          <ac:chgData name="Froduald Kabanza" userId="edf393d0-642b-4b9e-8c75-f62133241689" providerId="ADAL" clId="{F17B1EDF-93CA-4D61-9FA4-3116CF6B8561}" dt="2022-01-31T21:28:39.902" v="4697" actId="1076"/>
          <ac:picMkLst>
            <pc:docMk/>
            <pc:sldMk cId="0" sldId="389"/>
            <ac:picMk id="60" creationId="{C9AD3B55-ACEB-4773-AF9C-F580153EAF39}"/>
          </ac:picMkLst>
        </pc:picChg>
        <pc:picChg chg="del">
          <ac:chgData name="Froduald Kabanza" userId="edf393d0-642b-4b9e-8c75-f62133241689" providerId="ADAL" clId="{F17B1EDF-93CA-4D61-9FA4-3116CF6B8561}" dt="2022-01-31T20:39:57.549" v="3708" actId="478"/>
          <ac:picMkLst>
            <pc:docMk/>
            <pc:sldMk cId="0" sldId="389"/>
            <ac:picMk id="10247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4" creationId="{F3A436EC-250D-463C-BDD3-7D2F2092A63E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5" creationId="{D377C200-4010-4BCD-980C-7641F05D230F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6" creationId="{CF31A8B2-5BA2-4EF6-B495-387A49504EB7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7" creationId="{19351F12-E674-43A0-B41A-E0D6BDED05BD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8" creationId="{E7F63A00-53B1-41FC-AE1D-7EF3C0C17C6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1" creationId="{06D91100-BC63-4516-B01D-DB071A602E7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2" creationId="{2446E5FA-93C0-4E8D-8C20-185BAA8D57BD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3" creationId="{3297A1FB-FCBB-4553-86EA-99DDE70A5911}"/>
          </ac:cxnSpMkLst>
        </pc:cxnChg>
      </pc:sldChg>
      <pc:sldChg chg="add">
        <pc:chgData name="Froduald Kabanza" userId="edf393d0-642b-4b9e-8c75-f62133241689" providerId="ADAL" clId="{F17B1EDF-93CA-4D61-9FA4-3116CF6B8561}" dt="2022-01-30T23:05:49.796" v="355"/>
        <pc:sldMkLst>
          <pc:docMk/>
          <pc:sldMk cId="0" sldId="390"/>
        </pc:sldMkLst>
      </pc:sldChg>
      <pc:sldChg chg="add del">
        <pc:chgData name="Froduald Kabanza" userId="edf393d0-642b-4b9e-8c75-f62133241689" providerId="ADAL" clId="{F17B1EDF-93CA-4D61-9FA4-3116CF6B8561}" dt="2022-01-30T23:43:13.415" v="848" actId="2696"/>
        <pc:sldMkLst>
          <pc:docMk/>
          <pc:sldMk cId="0" sldId="391"/>
        </pc:sldMkLst>
      </pc:sldChg>
      <pc:sldChg chg="addSp delSp modSp add mod ord">
        <pc:chgData name="Froduald Kabanza" userId="edf393d0-642b-4b9e-8c75-f62133241689" providerId="ADAL" clId="{F17B1EDF-93CA-4D61-9FA4-3116CF6B8561}" dt="2022-02-01T14:37:33.373" v="9631" actId="14100"/>
        <pc:sldMkLst>
          <pc:docMk/>
          <pc:sldMk cId="0" sldId="393"/>
        </pc:sldMkLst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39" creationId="{0155BEE9-75DF-42F8-AC40-4B79BDC32A9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0" creationId="{12DC4B6D-1FEB-45BF-80DD-E7B30F6FDE6A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5" creationId="{9EEBE055-3F09-4A7F-9D12-F06BE0389A5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6" creationId="{A2A54E0A-CABA-49C1-A45A-E25C3E9B274C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7" creationId="{3518F1C9-3C3F-4861-A864-3037B8CE3665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2" creationId="{3BAA2015-CEF7-4B50-B4B3-6B1DDB826C67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3" creationId="{BCA801A9-6598-4089-ABA4-5CF5E05314F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4" creationId="{68D67C2F-27DC-447D-A276-BB4290EC5446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5" creationId="{5C4F4C69-F997-448A-A2A1-C77510528FFD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9" creationId="{5C1A48E2-87D7-4E7F-AD44-6C0F0F40874D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0" creationId="{EA824FB2-B526-49E4-A3E1-D4F9E1C9ED39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1" creationId="{25D1BB20-7295-446C-9027-B31009045BF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2" creationId="{E350AF12-34D2-47C9-A8E5-C54FFC45D0D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3" creationId="{AA741DD1-83FB-42BE-B80B-8ED138CB16A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4" creationId="{F7EC3FF0-0E12-41D6-BB43-4B5DC74A5037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8" creationId="{4A42E387-4986-4055-9608-D5F526950D0E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9" creationId="{3E80C0E1-E4D2-49A2-ADE8-2517997FA23C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4" creationId="{1EA5B72C-905B-4C01-9787-C1249074159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5" creationId="{E23EAB83-02B8-43D0-9E4D-6089E3F4E6E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6" creationId="{5D33E3AE-EEE6-4F0A-B046-6110AF3FA86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7" creationId="{E180D351-DE77-4243-982C-83404843001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8" creationId="{57B26408-9C17-4C47-A671-DA8097552C4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9" creationId="{205676DD-D103-459E-AEB1-095B327D5542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0" creationId="{73EBDF67-D84B-4EA2-964D-E55D396BC1FD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1" creationId="{00856FA5-0804-451E-9776-D2A87C30F02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2" creationId="{CDA7EB14-0209-48E1-803D-706973B07B4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3" creationId="{080D4A2F-3D6B-4FA2-B496-F6CB9641A6DF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4" creationId="{9A72FF18-745C-4FB8-AF6C-419C170D807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5" creationId="{BD50C37C-262E-4B05-B3C8-D4A876601DF5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6" creationId="{B3D3BAC2-5ACF-4666-ACC7-8232519702E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2" creationId="{C1B559A6-874F-4FF4-A6E9-EAC3935AE1E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3" creationId="{C4842DD5-EE14-447F-83D0-9C02F432925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5" creationId="{51997C99-A6EE-4AAD-91AE-3AEB1E018FD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6" creationId="{1369A66A-7623-4713-8124-4CD172E6E68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7" creationId="{1E276F1D-B0FB-4C14-A418-AC124FD5F55D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8" creationId="{1A5910C9-39D7-4121-A790-A106D9258BB1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0" creationId="{F70FD760-75F2-42C4-B6A3-2A2609FE5C2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1" creationId="{7B8BA6D6-381C-4008-8441-EB43D04F568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3" creationId="{C5790D14-0194-4CB7-B421-7A104E8E75D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4" creationId="{F76AE33D-DAA7-411A-9CD3-CA91E080F3F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6" creationId="{727711B6-2521-43F1-8882-668F1D5C728C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7" creationId="{406AE5A3-A59C-41AC-BF28-BE813306572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9" creationId="{438AA718-F26E-4C91-A0EA-DF658113CC8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10" creationId="{50F36354-1A5B-48B0-BB8B-6D8C034E848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1" creationId="{D757EE71-F8F3-41AF-8C4A-4F84E977CAE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4" creationId="{A0E9D3B2-9A45-4AA4-9D32-E710F7C4BC5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5" creationId="{274FD4C8-ED68-44ED-B8C2-CAC6FE61A2F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6" creationId="{BBBE4DF8-00E6-4D53-9BDB-03E92A2B604A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F17B1EDF-93CA-4D61-9FA4-3116CF6B8561}" dt="2022-02-01T14:36:35.478" v="9619" actId="20577"/>
          <ac:spMkLst>
            <pc:docMk/>
            <pc:sldMk cId="0" sldId="393"/>
            <ac:spMk id="839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6:24.046" v="9614" actId="1076"/>
          <ac:spMkLst>
            <pc:docMk/>
            <pc:sldMk cId="0" sldId="393"/>
            <ac:spMk id="8397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24" v="4449" actId="27636"/>
          <ac:spMkLst>
            <pc:docMk/>
            <pc:sldMk cId="0" sldId="393"/>
            <ac:spMk id="84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602" v="4451" actId="27636"/>
          <ac:spMkLst>
            <pc:docMk/>
            <pc:sldMk cId="0" sldId="393"/>
            <ac:spMk id="84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59" v="4450" actId="27636"/>
          <ac:spMkLst>
            <pc:docMk/>
            <pc:sldMk cId="0" sldId="393"/>
            <ac:spMk id="840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14:34:24.779" v="9604"/>
          <ac:grpSpMkLst>
            <pc:docMk/>
            <pc:sldMk cId="0" sldId="393"/>
            <ac:grpSpMk id="36" creationId="{1493EB9A-252E-4A5E-8B49-B4C3CB1FE1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7" creationId="{217572C6-18CB-46F2-B9ED-6A2F1DDBA335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8" creationId="{D8A9915D-E874-40D4-812A-7D89F8BA7098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1" creationId="{3222E2D8-7F03-4A25-A676-9AC7557855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2" creationId="{85C5D2A9-064B-4D8A-B77B-F0AD416E4823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3" creationId="{BBB6EAB3-2317-4623-81E2-81B5C26F01A0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4" creationId="{61030C65-D39D-4E7F-BAF8-E3DF3C89AB51}"/>
          </ac:grpSpMkLst>
        </pc:grpChg>
        <pc:grpChg chg="add del mod">
          <ac:chgData name="Froduald Kabanza" userId="edf393d0-642b-4b9e-8c75-f62133241689" providerId="ADAL" clId="{F17B1EDF-93CA-4D61-9FA4-3116CF6B8561}" dt="2022-02-01T14:34:57.835" v="9607" actId="478"/>
          <ac:grpSpMkLst>
            <pc:docMk/>
            <pc:sldMk cId="0" sldId="393"/>
            <ac:grpSpMk id="65" creationId="{8FF1A123-A308-4AE6-9EBB-65BCE9DE6FA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6" creationId="{A0A57FC3-E1D7-4D99-BC8B-688E0ED746C4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7" creationId="{A8CC0985-BB63-4313-975C-38B254C82033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0" creationId="{86310676-99C9-4E59-B17B-EC9C36156515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1" creationId="{C92CFC12-0420-4E8D-B58D-DCA8CAC2DDE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2" creationId="{761D63A3-7F53-4167-9ACD-22EC74D17F8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3" creationId="{F0115492-06AE-43C6-918F-F6912D05114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1" creationId="{049BFC6A-CF42-476C-96DE-2068EBF12CC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4" creationId="{E400A6BC-B83A-407D-BFE7-5345F1461D21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9" creationId="{F99BFCB5-2F4E-4A90-9CF2-A2DB15E90FDF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2" creationId="{43B53F1A-8174-40AE-8808-9ACFAE8F279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5" creationId="{FD3987ED-B8C8-4C87-BAF3-B27705B85CE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8" creationId="{731EA4C8-5BE7-4986-943D-08CE77DF751A}"/>
          </ac:grpSpMkLst>
        </pc:grpChg>
        <pc:grpChg chg="del mod">
          <ac:chgData name="Froduald Kabanza" userId="edf393d0-642b-4b9e-8c75-f62133241689" providerId="ADAL" clId="{F17B1EDF-93CA-4D61-9FA4-3116CF6B8561}" dt="2022-02-01T14:33:43.188" v="9597" actId="478"/>
          <ac:grpSpMkLst>
            <pc:docMk/>
            <pc:sldMk cId="0" sldId="393"/>
            <ac:grpSpMk id="84004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5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3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4" creationId="{00000000-0000-0000-0000-000000000000}"/>
          </ac:grpSpMkLst>
        </pc:grp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3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5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9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1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3" creationId="{00000000-0000-0000-0000-000000000000}"/>
          </ac:graphicFrameMkLst>
        </pc:graphicFrame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35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7" creationId="{1D3BDB66-6A82-4FA3-B2AE-23FA76911AF1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8" creationId="{C83AACF7-DE85-4B94-8DED-C2E0A726EB81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14.133" v="9627" actId="1076"/>
          <ac:graphicFrameMkLst>
            <pc:docMk/>
            <pc:sldMk cId="0" sldId="393"/>
            <ac:graphicFrameMk id="112" creationId="{FBF452B5-F8DB-411B-A6F7-860B0B98FBC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03.350" v="9625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add mod">
          <ac:chgData name="Froduald Kabanza" userId="edf393d0-642b-4b9e-8c75-f62133241689" providerId="ADAL" clId="{F17B1EDF-93CA-4D61-9FA4-3116CF6B8561}" dt="2022-02-01T14:37:33.373" v="9631" actId="14100"/>
          <ac:cxnSpMkLst>
            <pc:docMk/>
            <pc:sldMk cId="0" sldId="393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89" creationId="{CCA0DAFD-EA6D-40CA-9B97-F7EBD638659A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90" creationId="{E3D40CBD-D9BC-4AFC-873D-7E45DB71B62A}"/>
          </ac:cxnSpMkLst>
        </pc:cxnChg>
        <pc:cxnChg chg="add mod">
          <ac:chgData name="Froduald Kabanza" userId="edf393d0-642b-4b9e-8c75-f62133241689" providerId="ADAL" clId="{F17B1EDF-93CA-4D61-9FA4-3116CF6B8561}" dt="2022-02-01T14:37:10.152" v="9626" actId="1076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38:12.993" v="9636" actId="14100"/>
        <pc:sldMkLst>
          <pc:docMk/>
          <pc:sldMk cId="0" sldId="394"/>
        </pc:sldMkLst>
        <pc:spChg chg="add mod">
          <ac:chgData name="Froduald Kabanza" userId="edf393d0-642b-4b9e-8c75-f62133241689" providerId="ADAL" clId="{F17B1EDF-93CA-4D61-9FA4-3116CF6B8561}" dt="2022-01-31T21:02:28.845" v="4454" actId="27636"/>
          <ac:spMkLst>
            <pc:docMk/>
            <pc:sldMk cId="0" sldId="394"/>
            <ac:spMk id="3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27:59.546" v="9567" actId="1076"/>
          <ac:spMkLst>
            <pc:docMk/>
            <pc:sldMk cId="0" sldId="394"/>
            <ac:spMk id="37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14:26:32.445" v="9550" actId="478"/>
          <ac:spMkLst>
            <pc:docMk/>
            <pc:sldMk cId="0" sldId="394"/>
            <ac:spMk id="38" creationId="{EB8E0977-506F-4F55-826F-7A653D47D6F6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39" creationId="{0BE97D46-74A4-4BBB-B3B5-F9E5793EF5BA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3" creationId="{632F02C1-427F-4281-B0E1-297478A80667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4" creationId="{60B022D9-C19D-48AA-97D7-515F0C04E9C9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0.963" v="9553" actId="478"/>
          <ac:spMkLst>
            <pc:docMk/>
            <pc:sldMk cId="0" sldId="394"/>
            <ac:spMk id="49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3.719" v="9554" actId="478"/>
          <ac:spMkLst>
            <pc:docMk/>
            <pc:sldMk cId="0" sldId="394"/>
            <ac:spMk id="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5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1.368" v="9546" actId="478"/>
          <ac:spMkLst>
            <pc:docMk/>
            <pc:sldMk cId="0" sldId="394"/>
            <ac:spMk id="5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4.573" v="9547" actId="478"/>
          <ac:spMkLst>
            <pc:docMk/>
            <pc:sldMk cId="0" sldId="394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1:12.167" v="9584" actId="1076"/>
          <ac:spMkLst>
            <pc:docMk/>
            <pc:sldMk cId="0" sldId="394"/>
            <ac:spMk id="8499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14:34:07.933" v="9601" actId="338"/>
          <ac:grpSpMkLst>
            <pc:docMk/>
            <pc:sldMk cId="0" sldId="394"/>
            <ac:grpSpMk id="5" creationId="{79C3D9FE-0730-499D-AEFB-F298A0FB7442}"/>
          </ac:grpSpMkLst>
        </pc:grpChg>
        <pc:grpChg chg="add del mod">
          <ac:chgData name="Froduald Kabanza" userId="edf393d0-642b-4b9e-8c75-f62133241689" providerId="ADAL" clId="{F17B1EDF-93CA-4D61-9FA4-3116CF6B8561}" dt="2022-02-01T14:35:08.666" v="9608" actId="165"/>
          <ac:grpSpMkLst>
            <pc:docMk/>
            <pc:sldMk cId="0" sldId="394"/>
            <ac:grpSpMk id="6" creationId="{0A58F1EB-4333-4690-9506-4E7E2BEBD7BF}"/>
          </ac:grpSpMkLst>
        </pc:grpChg>
        <pc:grpChg chg="add mod">
          <ac:chgData name="Froduald Kabanza" userId="edf393d0-642b-4b9e-8c75-f62133241689" providerId="ADAL" clId="{F17B1EDF-93CA-4D61-9FA4-3116CF6B8561}" dt="2022-02-01T14:35:25.484" v="9610" actId="338"/>
          <ac:grpSpMkLst>
            <pc:docMk/>
            <pc:sldMk cId="0" sldId="394"/>
            <ac:grpSpMk id="7" creationId="{FBEEF2B4-939A-4BDC-BBF1-C42280284AAE}"/>
          </ac:grpSpMkLst>
        </pc:grpChg>
        <pc:grpChg chg="del mod">
          <ac:chgData name="Froduald Kabanza" userId="edf393d0-642b-4b9e-8c75-f62133241689" providerId="ADAL" clId="{F17B1EDF-93CA-4D61-9FA4-3116CF6B8561}" dt="2022-02-01T14:26:11.700" v="9543" actId="165"/>
          <ac:grpSpMkLst>
            <pc:docMk/>
            <pc:sldMk cId="0" sldId="394"/>
            <ac:grpSpMk id="8499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1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2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7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8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6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0.439" v="9632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9.695" v="9633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2-01T14:38:02.729" v="9634" actId="478"/>
          <ac:cxnSpMkLst>
            <pc:docMk/>
            <pc:sldMk cId="0" sldId="394"/>
            <ac:cxnSpMk id="3" creationId="{E078D4DB-6405-45ED-8047-51BE4B529AC6}"/>
          </ac:cxnSpMkLst>
        </pc:cxnChg>
        <pc:cxnChg chg="add mod">
          <ac:chgData name="Froduald Kabanza" userId="edf393d0-642b-4b9e-8c75-f62133241689" providerId="ADAL" clId="{F17B1EDF-93CA-4D61-9FA4-3116CF6B8561}" dt="2022-02-01T14:38:12.993" v="9636" actId="14100"/>
          <ac:cxnSpMkLst>
            <pc:docMk/>
            <pc:sldMk cId="0" sldId="394"/>
            <ac:cxnSpMk id="9" creationId="{13A07A96-1F77-46D5-B816-A4318FD6C0A6}"/>
          </ac:cxnSpMkLst>
        </pc:cxnChg>
        <pc:cxnChg chg="add mod">
          <ac:chgData name="Froduald Kabanza" userId="edf393d0-642b-4b9e-8c75-f62133241689" providerId="ADAL" clId="{F17B1EDF-93CA-4D61-9FA4-3116CF6B8561}" dt="2022-02-01T14:37:59.695" v="9633" actId="1076"/>
          <ac:cxnSpMkLst>
            <pc:docMk/>
            <pc:sldMk cId="0" sldId="394"/>
            <ac:cxnSpMk id="45" creationId="{EED65171-0BD0-44AA-85A1-CBB738E63B4C}"/>
          </ac:cxnSpMkLst>
        </pc:cxnChg>
      </pc:sldChg>
      <pc:sldChg chg="add">
        <pc:chgData name="Froduald Kabanza" userId="edf393d0-642b-4b9e-8c75-f62133241689" providerId="ADAL" clId="{F17B1EDF-93CA-4D61-9FA4-3116CF6B8561}" dt="2022-01-30T23:30:53.882" v="710"/>
        <pc:sldMkLst>
          <pc:docMk/>
          <pc:sldMk cId="0" sldId="395"/>
        </pc:sldMkLst>
      </pc:sldChg>
      <pc:sldChg chg="modSp add mod">
        <pc:chgData name="Froduald Kabanza" userId="edf393d0-642b-4b9e-8c75-f62133241689" providerId="ADAL" clId="{F17B1EDF-93CA-4D61-9FA4-3116CF6B8561}" dt="2022-02-01T00:58:03.370" v="8888" actId="20577"/>
        <pc:sldMkLst>
          <pc:docMk/>
          <pc:sldMk cId="0" sldId="396"/>
        </pc:sldMkLst>
        <pc:spChg chg="mod">
          <ac:chgData name="Froduald Kabanza" userId="edf393d0-642b-4b9e-8c75-f62133241689" providerId="ADAL" clId="{F17B1EDF-93CA-4D61-9FA4-3116CF6B8561}" dt="2022-02-01T00:58:03.370" v="8888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2-02T13:34:59.753" v="9637" actId="20577"/>
        <pc:sldMkLst>
          <pc:docMk/>
          <pc:sldMk cId="0" sldId="399"/>
        </pc:sldMkLst>
        <pc:spChg chg="mod">
          <ac:chgData name="Froduald Kabanza" userId="edf393d0-642b-4b9e-8c75-f62133241689" providerId="ADAL" clId="{F17B1EDF-93CA-4D61-9FA4-3116CF6B8561}" dt="2022-02-02T13:34:59.753" v="9637" actId="20577"/>
          <ac:spMkLst>
            <pc:docMk/>
            <pc:sldMk cId="0" sldId="399"/>
            <ac:spMk id="1024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178" v="3009" actId="313"/>
        <pc:sldMkLst>
          <pc:docMk/>
          <pc:sldMk cId="3270955028" sldId="402"/>
        </pc:sldMkLst>
        <pc:spChg chg="mod">
          <ac:chgData name="Froduald Kabanza" userId="edf393d0-642b-4b9e-8c75-f62133241689" providerId="ADAL" clId="{F17B1EDF-93CA-4D61-9FA4-3116CF6B8561}" dt="2022-01-31T00:59:30.178" v="3009" actId="313"/>
          <ac:spMkLst>
            <pc:docMk/>
            <pc:sldMk cId="3270955028" sldId="402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437" v="2853" actId="313"/>
          <ac:spMkLst>
            <pc:docMk/>
            <pc:sldMk cId="3270955028" sldId="402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4.395" v="2984" actId="313"/>
        <pc:sldMkLst>
          <pc:docMk/>
          <pc:sldMk cId="2240767122" sldId="403"/>
        </pc:sldMkLst>
        <pc:spChg chg="mod">
          <ac:chgData name="Froduald Kabanza" userId="edf393d0-642b-4b9e-8c75-f62133241689" providerId="ADAL" clId="{F17B1EDF-93CA-4D61-9FA4-3116CF6B8561}" dt="2022-01-31T00:58:14.395" v="2984" actId="313"/>
          <ac:spMkLst>
            <pc:docMk/>
            <pc:sldMk cId="2240767122" sldId="403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4.628" v="2842" actId="313"/>
          <ac:spMkLst>
            <pc:docMk/>
            <pc:sldMk cId="2240767122" sldId="403"/>
            <ac:spMk id="55299" creationId="{00000000-0000-0000-0000-000000000000}"/>
          </ac:spMkLst>
        </pc:spChg>
      </pc:sldChg>
      <pc:sldChg chg="addSp delSp modSp add mod ord modAnim modNotesTx">
        <pc:chgData name="Froduald Kabanza" userId="edf393d0-642b-4b9e-8c75-f62133241689" providerId="ADAL" clId="{F17B1EDF-93CA-4D61-9FA4-3116CF6B8561}" dt="2022-01-31T22:40:40.194" v="5685" actId="1076"/>
        <pc:sldMkLst>
          <pc:docMk/>
          <pc:sldMk cId="106664215" sldId="404"/>
        </pc:sldMkLst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24" creationId="{464ECE05-A9A4-434E-9640-BF6C3A051A4E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5" creationId="{17C04115-4F01-4A0B-B536-0E14B894B832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6" creationId="{E1BBFC2E-733D-4262-91ED-A7CCACE8CB21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7" creationId="{E560DEDF-F772-43A1-AB4D-3DEA2B7D86D8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F17B1EDF-93CA-4D61-9FA4-3116CF6B8561}" dt="2022-01-31T21:55:10.387" v="5190" actId="1076"/>
          <ac:spMkLst>
            <pc:docMk/>
            <pc:sldMk cId="106664215" sldId="404"/>
            <ac:spMk id="37" creationId="{B5B02A19-FA9F-47A9-AD55-044AA24C3341}"/>
          </ac:spMkLst>
        </pc:spChg>
        <pc:spChg chg="add mod">
          <ac:chgData name="Froduald Kabanza" userId="edf393d0-642b-4b9e-8c75-f62133241689" providerId="ADAL" clId="{F17B1EDF-93CA-4D61-9FA4-3116CF6B8561}" dt="2022-01-31T21:54:04.934" v="5185" actId="113"/>
          <ac:spMkLst>
            <pc:docMk/>
            <pc:sldMk cId="106664215" sldId="404"/>
            <ac:spMk id="409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09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47.794" v="5187" actId="113"/>
          <ac:spMkLst>
            <pc:docMk/>
            <pc:sldMk cId="106664215" sldId="404"/>
            <ac:spMk id="410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0:58.467" v="5164" actId="1076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9.482" v="5166" actId="1076"/>
          <ac:spMkLst>
            <pc:docMk/>
            <pc:sldMk cId="106664215" sldId="404"/>
            <ac:spMk id="410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40:19.650" v="5674" actId="20577"/>
          <ac:spMkLst>
            <pc:docMk/>
            <pc:sldMk cId="106664215" sldId="404"/>
            <ac:spMk id="4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40:40.194" v="5685" actId="1076"/>
          <ac:grpSpMkLst>
            <pc:docMk/>
            <pc:sldMk cId="106664215" sldId="404"/>
            <ac:grpSpMk id="22" creationId="{547CD695-4688-49EE-A85D-CAD6640E472B}"/>
          </ac:grpSpMkLst>
        </pc:grpChg>
        <pc:grpChg chg="add mod">
          <ac:chgData name="Froduald Kabanza" userId="edf393d0-642b-4b9e-8c75-f62133241689" providerId="ADAL" clId="{F17B1EDF-93CA-4D61-9FA4-3116CF6B8561}" dt="2022-01-31T21:53:23.476" v="5182" actId="164"/>
          <ac:grpSpMkLst>
            <pc:docMk/>
            <pc:sldMk cId="106664215" sldId="404"/>
            <ac:grpSpMk id="23" creationId="{FE6274BA-2FA5-49CC-B5D6-82BAB54ACAE2}"/>
          </ac:grpSpMkLst>
        </pc:grpChg>
        <pc:grpChg chg="add mod">
          <ac:chgData name="Froduald Kabanza" userId="edf393d0-642b-4b9e-8c75-f62133241689" providerId="ADAL" clId="{F17B1EDF-93CA-4D61-9FA4-3116CF6B8561}" dt="2022-01-31T21:55:10.387" v="5190" actId="1076"/>
          <ac:grpSpMkLst>
            <pc:docMk/>
            <pc:sldMk cId="106664215" sldId="404"/>
            <ac:grpSpMk id="29" creationId="{9E6498A3-F3DC-49E7-9493-ABAB18A11DE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8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1-31T21:48:53.191" v="5123" actId="478"/>
          <ac:cxnSpMkLst>
            <pc:docMk/>
            <pc:sldMk cId="106664215" sldId="404"/>
            <ac:cxnSpMk id="11" creationId="{1610E540-C6D8-4B31-962D-D1E6BF75BC77}"/>
          </ac:cxnSpMkLst>
        </pc:cxnChg>
        <pc:cxnChg chg="add mod">
          <ac:chgData name="Froduald Kabanza" userId="edf393d0-642b-4b9e-8c75-f62133241689" providerId="ADAL" clId="{F17B1EDF-93CA-4D61-9FA4-3116CF6B8561}" dt="2022-01-31T21:53:23.476" v="5182" actId="164"/>
          <ac:cxnSpMkLst>
            <pc:docMk/>
            <pc:sldMk cId="106664215" sldId="404"/>
            <ac:cxnSpMk id="31" creationId="{9AA1C371-B6E0-44DB-BCA6-729CD1FD6BAE}"/>
          </ac:cxnSpMkLst>
        </pc:cxnChg>
        <pc:cxnChg chg="add mod">
          <ac:chgData name="Froduald Kabanza" userId="edf393d0-642b-4b9e-8c75-f62133241689" providerId="ADAL" clId="{F17B1EDF-93CA-4D61-9FA4-3116CF6B8561}" dt="2022-01-31T22:40:40.194" v="5685" actId="1076"/>
          <ac:cxnSpMkLst>
            <pc:docMk/>
            <pc:sldMk cId="106664215" sldId="404"/>
            <ac:cxnSpMk id="36" creationId="{D57076DB-4D14-45F9-8E3A-EAC849665CDD}"/>
          </ac:cxnSpMkLst>
        </pc:cxnChg>
        <pc:cxnChg chg="add mod">
          <ac:chgData name="Froduald Kabanza" userId="edf393d0-642b-4b9e-8c75-f62133241689" providerId="ADAL" clId="{F17B1EDF-93CA-4D61-9FA4-3116CF6B8561}" dt="2022-01-31T21:55:10.387" v="5190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 ord">
        <pc:chgData name="Froduald Kabanza" userId="edf393d0-642b-4b9e-8c75-f62133241689" providerId="ADAL" clId="{F17B1EDF-93CA-4D61-9FA4-3116CF6B8561}" dt="2022-01-30T23:14:47.078" v="537"/>
        <pc:sldMkLst>
          <pc:docMk/>
          <pc:sldMk cId="404981859" sldId="405"/>
        </pc:sldMkLst>
        <pc:spChg chg="add del">
          <ac:chgData name="Froduald Kabanza" userId="edf393d0-642b-4b9e-8c75-f62133241689" providerId="ADAL" clId="{F17B1EDF-93CA-4D61-9FA4-3116CF6B8561}" dt="2022-01-31T21:56:46.180" v="5214" actId="478"/>
          <ac:spMkLst>
            <pc:docMk/>
            <pc:sldMk cId="404981859" sldId="405"/>
            <ac:spMk id="12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23.016" v="5199"/>
          <ac:spMkLst>
            <pc:docMk/>
            <pc:sldMk cId="404981859" sldId="405"/>
            <ac:spMk id="13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2.551" v="5216" actId="478"/>
          <ac:spMkLst>
            <pc:docMk/>
            <pc:sldMk cId="404981859" sldId="405"/>
            <ac:spMk id="1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1:56:48.724" v="5215" actId="478"/>
          <ac:spMkLst>
            <pc:docMk/>
            <pc:sldMk cId="404981859" sldId="405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9:24.334" v="5269" actId="20577"/>
          <ac:spMkLst>
            <pc:docMk/>
            <pc:sldMk cId="404981859" sldId="405"/>
            <ac:spMk id="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1:13.371" v="5292" actId="1076"/>
          <ac:spMkLst>
            <pc:docMk/>
            <pc:sldMk cId="404981859" sldId="405"/>
            <ac:spMk id="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5" creationId="{30655E22-8A1C-481E-9C08-6B08E944253B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7" creationId="{2B367F8F-BE86-4E78-93CE-D971D1F42664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8" creationId="{4D47E193-A3C4-4C07-AFBF-288E77AA4429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1" creationId="{A60EDCFA-DB46-4BC6-B032-35E75C33D95F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2" creationId="{475F2213-5923-4CD8-872D-F67A8F8276B9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35" creationId="{C02B80ED-1D8E-4D2A-935F-C598CBA77EB4}"/>
          </ac:spMkLst>
        </pc:spChg>
        <pc:spChg chg="add mod">
          <ac:chgData name="Froduald Kabanza" userId="edf393d0-642b-4b9e-8c75-f62133241689" providerId="ADAL" clId="{F17B1EDF-93CA-4D61-9FA4-3116CF6B8561}" dt="2022-01-31T22:00:48.642" v="5290" actId="20577"/>
          <ac:spMkLst>
            <pc:docMk/>
            <pc:sldMk cId="404981859" sldId="405"/>
            <ac:spMk id="37" creationId="{E7145958-8DB0-43D6-89A9-87B320555B45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4098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5.089" v="5217" actId="478"/>
          <ac:spMkLst>
            <pc:docMk/>
            <pc:sldMk cId="404981859" sldId="405"/>
            <ac:spMk id="4100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26" creationId="{903C8050-5104-48F9-94A1-250DE25F6296}"/>
          </ac:grpSpMkLst>
        </pc:grpChg>
        <pc:grpChg chg="add mod">
          <ac:chgData name="Froduald Kabanza" userId="edf393d0-642b-4b9e-8c75-f62133241689" providerId="ADAL" clId="{F17B1EDF-93CA-4D61-9FA4-3116CF6B8561}" dt="2022-01-31T22:40:57.997" v="5709" actId="1076"/>
          <ac:grpSpMkLst>
            <pc:docMk/>
            <pc:sldMk cId="404981859" sldId="405"/>
            <ac:grpSpMk id="30" creationId="{A388CB95-86BA-439A-AC09-C04CE4ECEB0D}"/>
          </ac:grpSpMkLst>
        </pc:gr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34" creationId="{574CEA6B-8A54-4E76-A491-0701EF953273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4" creationId="{00000000-0000-0000-0000-000000000000}"/>
          </ac:graphicFrameMkLst>
        </pc:graphicFrame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29" creationId="{CE9AF23C-ADC4-48D9-B33E-A4178C9AA44C}"/>
          </ac:cxnSpMkLst>
        </pc:cxnChg>
        <pc:cxnChg chg="mod">
          <ac:chgData name="Froduald Kabanza" userId="edf393d0-642b-4b9e-8c75-f62133241689" providerId="ADAL" clId="{F17B1EDF-93CA-4D61-9FA4-3116CF6B8561}" dt="2022-01-31T22:40:57.997" v="5709" actId="1076"/>
          <ac:cxnSpMkLst>
            <pc:docMk/>
            <pc:sldMk cId="404981859" sldId="405"/>
            <ac:cxnSpMk id="33" creationId="{9A518D81-75F9-41EF-ABBC-059380F736FE}"/>
          </ac:cxnSpMkLst>
        </pc:cxn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36" creationId="{67298A6B-4E99-4A2D-86ED-289DB650DABB}"/>
          </ac:cxnSpMkLst>
        </pc:cxn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1905227880" sldId="406"/>
        </pc:sldMkLst>
      </pc:sldChg>
      <pc:sldChg chg="delSp modSp del mod">
        <pc:chgData name="Froduald Kabanza" userId="edf393d0-642b-4b9e-8c75-f62133241689" providerId="ADAL" clId="{F17B1EDF-93CA-4D61-9FA4-3116CF6B8561}" dt="2022-01-31T23:16:29.719" v="6206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F17B1EDF-93CA-4D61-9FA4-3116CF6B8561}" dt="2022-01-31T22:56:50.211" v="5961" actId="20577"/>
          <ac:spMkLst>
            <pc:docMk/>
            <pc:sldMk cId="2933353546" sldId="40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2.698" v="5956" actId="14100"/>
          <ac:spMkLst>
            <pc:docMk/>
            <pc:sldMk cId="2933353546" sldId="407"/>
            <ac:spMk id="1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2:57:15.377" v="5965" actId="478"/>
          <ac:spMkLst>
            <pc:docMk/>
            <pc:sldMk cId="2933353546" sldId="407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58.143" v="5963" actId="688"/>
          <ac:spMkLst>
            <pc:docMk/>
            <pc:sldMk cId="2933353546" sldId="407"/>
            <ac:spMk id="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01.044" v="5964" actId="1076"/>
          <ac:spMkLst>
            <pc:docMk/>
            <pc:sldMk cId="2933353546" sldId="407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18.311" v="5966" actId="1076"/>
          <ac:spMkLst>
            <pc:docMk/>
            <pc:sldMk cId="2933353546" sldId="407"/>
            <ac:spMk id="22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24.244" v="5967" actId="1076"/>
          <ac:spMkLst>
            <pc:docMk/>
            <pc:sldMk cId="2933353546" sldId="407"/>
            <ac:spMk id="22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6.806" v="5957" actId="1076"/>
          <ac:spMkLst>
            <pc:docMk/>
            <pc:sldMk cId="2933353546" sldId="407"/>
            <ac:spMk id="22543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17B1EDF-93CA-4D61-9FA4-3116CF6B8561}" dt="2022-01-31T21:35:21.720" v="4937" actId="1076"/>
        <pc:sldMkLst>
          <pc:docMk/>
          <pc:sldMk cId="3198489829" sldId="408"/>
        </pc:sldMkLst>
        <pc:spChg chg="del">
          <ac:chgData name="Froduald Kabanza" userId="edf393d0-642b-4b9e-8c75-f62133241689" providerId="ADAL" clId="{F17B1EDF-93CA-4D61-9FA4-3116CF6B8561}" dt="2022-01-30T23:09:39.303" v="384" actId="478"/>
          <ac:spMkLst>
            <pc:docMk/>
            <pc:sldMk cId="3198489829" sldId="408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1" creationId="{FD69131D-4013-4241-B317-5D862F871BF6}"/>
          </ac:spMkLst>
        </pc:spChg>
        <pc:spChg chg="mod">
          <ac:chgData name="Froduald Kabanza" userId="edf393d0-642b-4b9e-8c75-f62133241689" providerId="ADAL" clId="{F17B1EDF-93CA-4D61-9FA4-3116CF6B8561}" dt="2022-01-31T21:31:34.989" v="4818" actId="255"/>
          <ac:spMkLst>
            <pc:docMk/>
            <pc:sldMk cId="3198489829" sldId="408"/>
            <ac:spMk id="13" creationId="{78297E44-5259-458C-963C-7CAC9943D49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5" creationId="{FE0BDC22-12FE-49A4-9320-A1200F6D5E95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6" creationId="{2A8D83AB-9C20-4A1A-BC36-14647039173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7" creationId="{EF6A2E5F-EF57-48EB-B97B-3007D83D740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8" creationId="{6BDADD4C-0784-4AA8-B87F-A035016A980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9" creationId="{0D7B7D9F-0F73-4CE3-BD3F-F37A98B7A74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0" creationId="{47A9CDB9-0384-4EB0-BE9E-2B0F0220FC0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1" creationId="{9E20CEA4-5B2E-41FE-9CCB-D1FF5541F01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2" creationId="{A0FD13B3-3588-4D6C-9514-BB0606C220A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3" creationId="{C12A8F8F-30BC-461E-A7AC-142CED38911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4" creationId="{E265CEF7-F515-4E46-82CA-FDFF21EEF0C8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8" creationId="{E9810DAF-799D-483A-988F-E3585D73D819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9" creationId="{033B12F8-C50E-4902-B353-26F9D4845272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0" creationId="{CA302BAB-9E8B-48CB-B1E6-BD289F3DBC9B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" creationId="{75E5C395-4DD7-4BAC-94EE-A0FAED917C56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2" creationId="{602E5FD8-1DC5-4341-BAC6-B1525BD3538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3" creationId="{648C44C9-3CB7-407A-863E-7D2C67AD1256}"/>
          </ac:spMkLst>
        </pc:spChg>
        <pc:spChg chg="add mod">
          <ac:chgData name="Froduald Kabanza" userId="edf393d0-642b-4b9e-8c75-f62133241689" providerId="ADAL" clId="{F17B1EDF-93CA-4D61-9FA4-3116CF6B8561}" dt="2022-01-31T21:35:21.720" v="4937" actId="1076"/>
          <ac:spMkLst>
            <pc:docMk/>
            <pc:sldMk cId="3198489829" sldId="408"/>
            <ac:spMk id="34" creationId="{F8085FB1-9E0B-4594-B69B-D742268D5BEA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746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31:24.972" v="4817" actId="14100"/>
          <ac:grpSpMkLst>
            <pc:docMk/>
            <pc:sldMk cId="3198489829" sldId="408"/>
            <ac:grpSpMk id="9" creationId="{E1ED7E96-D92D-4121-AC47-9EFAA242DEF6}"/>
          </ac:grpSpMkLst>
        </pc:grpChg>
        <pc:grpChg chg="add mod">
          <ac:chgData name="Froduald Kabanza" userId="edf393d0-642b-4b9e-8c75-f62133241689" providerId="ADAL" clId="{F17B1EDF-93CA-4D61-9FA4-3116CF6B8561}" dt="2022-01-31T21:31:13.511" v="4816" actId="1076"/>
          <ac:grpSpMkLst>
            <pc:docMk/>
            <pc:sldMk cId="3198489829" sldId="408"/>
            <ac:grpSpMk id="14" creationId="{7BF63E58-8CCB-4EDD-9BF4-0884DF50B8DF}"/>
          </ac:grpSpMkLst>
        </pc:grpChg>
        <pc:picChg chg="del">
          <ac:chgData name="Froduald Kabanza" userId="edf393d0-642b-4b9e-8c75-f62133241689" providerId="ADAL" clId="{F17B1EDF-93CA-4D61-9FA4-3116CF6B8561}" dt="2022-01-30T23:09:36.395" v="383" actId="478"/>
          <ac:picMkLst>
            <pc:docMk/>
            <pc:sldMk cId="3198489829" sldId="408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0" creationId="{D4E8234D-BA6C-4326-89D7-01DF83A46E87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2" creationId="{DBF2C4B1-5AC0-4854-9869-0CA5BB0619DD}"/>
          </ac:picMkLst>
        </pc:pic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5" creationId="{67EC9FCD-B01F-455C-9F1E-94465DD2AD52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6" creationId="{DCE863F5-C380-42A3-BB8C-29E1CEF441B6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modSp mod">
        <pc:chgData name="Froduald Kabanza" userId="edf393d0-642b-4b9e-8c75-f62133241689" providerId="ADAL" clId="{F17B1EDF-93CA-4D61-9FA4-3116CF6B8561}" dt="2022-01-31T01:19:09.545" v="3707" actId="20577"/>
        <pc:sldMkLst>
          <pc:docMk/>
          <pc:sldMk cId="0" sldId="585"/>
        </pc:sldMkLst>
        <pc:spChg chg="mod">
          <ac:chgData name="Froduald Kabanza" userId="edf393d0-642b-4b9e-8c75-f62133241689" providerId="ADAL" clId="{F17B1EDF-93CA-4D61-9FA4-3116CF6B8561}" dt="2022-01-31T01:19:09.545" v="3707" actId="20577"/>
          <ac:spMkLst>
            <pc:docMk/>
            <pc:sldMk cId="0" sldId="585"/>
            <ac:spMk id="512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2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7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8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3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7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2019480869" sldId="6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4201055210" sldId="69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3124005578" sldId="69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82563712" sldId="696"/>
        </pc:sldMkLst>
      </pc:sldChg>
      <pc:sldChg chg="modSp mod">
        <pc:chgData name="Froduald Kabanza" userId="edf393d0-642b-4b9e-8c75-f62133241689" providerId="ADAL" clId="{F17B1EDF-93CA-4D61-9FA4-3116CF6B8561}" dt="2022-01-30T22:51:00.593" v="345" actId="1076"/>
        <pc:sldMkLst>
          <pc:docMk/>
          <pc:sldMk cId="0" sldId="697"/>
        </pc:sldMkLst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0:29.963" v="342" actId="790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1:00.593" v="345" actId="1076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31.610" v="308" actId="1076"/>
          <ac:spMkLst>
            <pc:docMk/>
            <pc:sldMk cId="0" sldId="697"/>
            <ac:spMk id="49" creationId="{6263D7BB-937B-4ED3-AE74-64C49812CF55}"/>
          </ac:spMkLst>
        </pc:spChg>
        <pc:grpChg chg="mod">
          <ac:chgData name="Froduald Kabanza" userId="edf393d0-642b-4b9e-8c75-f62133241689" providerId="ADAL" clId="{F17B1EDF-93CA-4D61-9FA4-3116CF6B8561}" dt="2022-01-30T22:42:52.083" v="312" actId="14100"/>
          <ac:grpSpMkLst>
            <pc:docMk/>
            <pc:sldMk cId="0" sldId="697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F17B1EDF-93CA-4D61-9FA4-3116CF6B8561}" dt="2022-01-30T22:42:44.332" v="311" actId="14100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50:52.952" v="343" actId="14100"/>
          <ac:cxnSpMkLst>
            <pc:docMk/>
            <pc:sldMk cId="0" sldId="697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88" creationId="{00000000-0000-0000-0000-0000000000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00:58:21.994" v="2987" actId="313"/>
        <pc:sldMkLst>
          <pc:docMk/>
          <pc:sldMk cId="375405401" sldId="698"/>
        </pc:sldMkLst>
        <pc:spChg chg="mod">
          <ac:chgData name="Froduald Kabanza" userId="edf393d0-642b-4b9e-8c75-f62133241689" providerId="ADAL" clId="{F17B1EDF-93CA-4D61-9FA4-3116CF6B8561}" dt="2022-01-31T00:58:21.994" v="2987" actId="313"/>
          <ac:spMkLst>
            <pc:docMk/>
            <pc:sldMk cId="375405401" sldId="698"/>
            <ac:spMk id="583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777" v="2845" actId="313"/>
          <ac:spMkLst>
            <pc:docMk/>
            <pc:sldMk cId="375405401" sldId="698"/>
            <ac:spMk id="58371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39715324" sldId="698"/>
        </pc:sldMkLst>
      </pc:sldChg>
      <pc:sldChg chg="addSp delSp modSp add del mod">
        <pc:chgData name="Froduald Kabanza" userId="edf393d0-642b-4b9e-8c75-f62133241689" providerId="ADAL" clId="{F17B1EDF-93CA-4D61-9FA4-3116CF6B8561}" dt="2022-01-30T23:13:32.097" v="533" actId="2696"/>
        <pc:sldMkLst>
          <pc:docMk/>
          <pc:sldMk cId="2486846102" sldId="698"/>
        </pc:sldMkLst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3" creationId="{BDB71088-0DDC-4DF0-BD57-A155827E1EF8}"/>
          </ac:spMkLst>
        </pc:spChg>
        <pc:grpChg chg="del">
          <ac:chgData name="Froduald Kabanza" userId="edf393d0-642b-4b9e-8c75-f62133241689" providerId="ADAL" clId="{F17B1EDF-93CA-4D61-9FA4-3116CF6B8561}" dt="2022-01-30T23:10:13.613" v="386" actId="165"/>
          <ac:grpSpMkLst>
            <pc:docMk/>
            <pc:sldMk cId="2486846102" sldId="698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0T23:10:53.341" v="393" actId="164"/>
          <ac:grpSpMkLst>
            <pc:docMk/>
            <pc:sldMk cId="2486846102" sldId="698"/>
            <ac:grpSpMk id="5" creationId="{3DF7DA13-44BD-46CA-BA54-BBE18799B853}"/>
          </ac:grpSpMkLst>
        </pc:grp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9" creationId="{9E4A4316-E3E4-4AFE-957E-F6EAA0E7B5C9}"/>
          </ac:picMkLst>
        </pc:pic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10" creationId="{0B4C32A5-30B0-49D8-B2E6-65D38E5A4DEB}"/>
          </ac:picMkLst>
        </pc:picChg>
      </pc:sldChg>
      <pc:sldChg chg="new del">
        <pc:chgData name="Froduald Kabanza" userId="edf393d0-642b-4b9e-8c75-f62133241689" providerId="ADAL" clId="{F17B1EDF-93CA-4D61-9FA4-3116CF6B8561}" dt="2022-01-30T23:02:20.180" v="347" actId="680"/>
        <pc:sldMkLst>
          <pc:docMk/>
          <pc:sldMk cId="3787952400" sldId="698"/>
        </pc:sldMkLst>
      </pc:sldChg>
      <pc:sldChg chg="new del">
        <pc:chgData name="Froduald Kabanza" userId="edf393d0-642b-4b9e-8c75-f62133241689" providerId="ADAL" clId="{F17B1EDF-93CA-4D61-9FA4-3116CF6B8561}" dt="2022-01-30T23:02:26.296" v="349" actId="680"/>
        <pc:sldMkLst>
          <pc:docMk/>
          <pc:sldMk cId="4086932116" sldId="698"/>
        </pc:sldMkLst>
      </pc:sldChg>
      <pc:sldChg chg="new del">
        <pc:chgData name="Froduald Kabanza" userId="edf393d0-642b-4b9e-8c75-f62133241689" providerId="ADAL" clId="{F17B1EDF-93CA-4D61-9FA4-3116CF6B8561}" dt="2022-01-30T23:49:04.933" v="886" actId="2696"/>
        <pc:sldMkLst>
          <pc:docMk/>
          <pc:sldMk cId="372888194" sldId="699"/>
        </pc:sldMkLst>
      </pc:sldChg>
      <pc:sldChg chg="new del">
        <pc:chgData name="Froduald Kabanza" userId="edf393d0-642b-4b9e-8c75-f62133241689" providerId="ADAL" clId="{F17B1EDF-93CA-4D61-9FA4-3116CF6B8561}" dt="2022-01-30T23:44:01.349" v="852" actId="2696"/>
        <pc:sldMkLst>
          <pc:docMk/>
          <pc:sldMk cId="889164521" sldId="699"/>
        </pc:sldMkLst>
      </pc:sldChg>
      <pc:sldChg chg="modSp new add del mod">
        <pc:chgData name="Froduald Kabanza" userId="edf393d0-642b-4b9e-8c75-f62133241689" providerId="ADAL" clId="{F17B1EDF-93CA-4D61-9FA4-3116CF6B8561}" dt="2022-01-30T23:57:13.033" v="1079" actId="2696"/>
        <pc:sldMkLst>
          <pc:docMk/>
          <pc:sldMk cId="2176809196" sldId="699"/>
        </pc:sldMkLst>
        <pc:spChg chg="mod">
          <ac:chgData name="Froduald Kabanza" userId="edf393d0-642b-4b9e-8c75-f62133241689" providerId="ADAL" clId="{F17B1EDF-93CA-4D61-9FA4-3116CF6B8561}" dt="2022-01-30T23:49:20.205" v="907" actId="20577"/>
          <ac:spMkLst>
            <pc:docMk/>
            <pc:sldMk cId="2176809196" sldId="699"/>
            <ac:spMk id="2" creationId="{5189EE6B-C7EB-4182-92DB-4B29E69C4FEF}"/>
          </ac:spMkLst>
        </pc:spChg>
        <pc:spChg chg="mod">
          <ac:chgData name="Froduald Kabanza" userId="edf393d0-642b-4b9e-8c75-f62133241689" providerId="ADAL" clId="{F17B1EDF-93CA-4D61-9FA4-3116CF6B8561}" dt="2022-01-30T23:51:02.096" v="1075" actId="20577"/>
          <ac:spMkLst>
            <pc:docMk/>
            <pc:sldMk cId="2176809196" sldId="699"/>
            <ac:spMk id="3" creationId="{A4EF8B9E-37AA-4F2C-A652-5177699259A2}"/>
          </ac:spMkLst>
        </pc:spChg>
      </pc:sldChg>
      <pc:sldChg chg="modSp new del mod">
        <pc:chgData name="Froduald Kabanza" userId="edf393d0-642b-4b9e-8c75-f62133241689" providerId="ADAL" clId="{F17B1EDF-93CA-4D61-9FA4-3116CF6B8561}" dt="2022-01-31T23:36:59.229" v="6611" actId="2696"/>
        <pc:sldMkLst>
          <pc:docMk/>
          <pc:sldMk cId="3265381920" sldId="699"/>
        </pc:sldMkLst>
        <pc:spChg chg="mod">
          <ac:chgData name="Froduald Kabanza" userId="edf393d0-642b-4b9e-8c75-f62133241689" providerId="ADAL" clId="{F17B1EDF-93CA-4D61-9FA4-3116CF6B8561}" dt="2022-01-30T23:57:59.449" v="1105" actId="20577"/>
          <ac:spMkLst>
            <pc:docMk/>
            <pc:sldMk cId="3265381920" sldId="699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43:40.803" v="2660" actId="5793"/>
          <ac:spMkLst>
            <pc:docMk/>
            <pc:sldMk cId="3265381920" sldId="699"/>
            <ac:spMk id="3" creationId="{62F97B1C-CA6F-4717-A103-C8A93DB99E03}"/>
          </ac:spMkLst>
        </pc:spChg>
      </pc:sldChg>
      <pc:sldChg chg="modSp new del mod">
        <pc:chgData name="Froduald Kabanza" userId="edf393d0-642b-4b9e-8c75-f62133241689" providerId="ADAL" clId="{F17B1EDF-93CA-4D61-9FA4-3116CF6B8561}" dt="2022-01-30T23:48:52.382" v="884" actId="2696"/>
        <pc:sldMkLst>
          <pc:docMk/>
          <pc:sldMk cId="3274626814" sldId="699"/>
        </pc:sldMkLst>
        <pc:spChg chg="mod">
          <ac:chgData name="Froduald Kabanza" userId="edf393d0-642b-4b9e-8c75-f62133241689" providerId="ADAL" clId="{F17B1EDF-93CA-4D61-9FA4-3116CF6B8561}" dt="2022-01-30T23:48:43.182" v="883" actId="20577"/>
          <ac:spMkLst>
            <pc:docMk/>
            <pc:sldMk cId="3274626814" sldId="699"/>
            <ac:spMk id="2" creationId="{E8BBE706-5223-4C90-9843-ACCA09AB80B2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4051689559" sldId="699"/>
        </pc:sldMkLst>
      </pc:sldChg>
      <pc:sldChg chg="new del">
        <pc:chgData name="Froduald Kabanza" userId="edf393d0-642b-4b9e-8c75-f62133241689" providerId="ADAL" clId="{F17B1EDF-93CA-4D61-9FA4-3116CF6B8561}" dt="2022-01-31T00:09:34.353" v="1460" actId="680"/>
        <pc:sldMkLst>
          <pc:docMk/>
          <pc:sldMk cId="5094912" sldId="700"/>
        </pc:sldMkLst>
      </pc:sldChg>
      <pc:sldChg chg="add mod modShow">
        <pc:chgData name="Froduald Kabanza" userId="edf393d0-642b-4b9e-8c75-f62133241689" providerId="ADAL" clId="{F17B1EDF-93CA-4D61-9FA4-3116CF6B8561}" dt="2022-01-31T01:03:26.894" v="3058" actId="729"/>
        <pc:sldMkLst>
          <pc:docMk/>
          <pc:sldMk cId="210129563" sldId="7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336602751" sldId="700"/>
        </pc:sldMkLst>
      </pc:sldChg>
      <pc:sldChg chg="new del">
        <pc:chgData name="Froduald Kabanza" userId="edf393d0-642b-4b9e-8c75-f62133241689" providerId="ADAL" clId="{F17B1EDF-93CA-4D61-9FA4-3116CF6B8561}" dt="2022-01-31T00:09:45.849" v="1462" actId="680"/>
        <pc:sldMkLst>
          <pc:docMk/>
          <pc:sldMk cId="3416302178" sldId="700"/>
        </pc:sldMkLst>
      </pc:sldChg>
      <pc:sldChg chg="new del">
        <pc:chgData name="Froduald Kabanza" userId="edf393d0-642b-4b9e-8c75-f62133241689" providerId="ADAL" clId="{F17B1EDF-93CA-4D61-9FA4-3116CF6B8561}" dt="2022-01-31T00:11:09.516" v="1467" actId="680"/>
        <pc:sldMkLst>
          <pc:docMk/>
          <pc:sldMk cId="3533073428" sldId="700"/>
        </pc:sldMkLst>
      </pc:sldChg>
      <pc:sldChg chg="addSp delSp modSp add del mod modNotesTx">
        <pc:chgData name="Froduald Kabanza" userId="edf393d0-642b-4b9e-8c75-f62133241689" providerId="ADAL" clId="{F17B1EDF-93CA-4D61-9FA4-3116CF6B8561}" dt="2022-02-01T00:31:25.642" v="7483"/>
        <pc:sldMkLst>
          <pc:docMk/>
          <pc:sldMk cId="4128501819" sldId="701"/>
        </pc:sldMkLst>
        <pc:spChg chg="add del mod">
          <ac:chgData name="Froduald Kabanza" userId="edf393d0-642b-4b9e-8c75-f62133241689" providerId="ADAL" clId="{F17B1EDF-93CA-4D61-9FA4-3116CF6B8561}" dt="2022-01-31T00:13:37.021" v="1537"/>
          <ac:spMkLst>
            <pc:docMk/>
            <pc:sldMk cId="4128501819" sldId="701"/>
            <ac:spMk id="8" creationId="{7581A485-A50B-4A4B-8D88-EFD309D6AD03}"/>
          </ac:spMkLst>
        </pc:spChg>
        <pc:spChg chg="mod">
          <ac:chgData name="Froduald Kabanza" userId="edf393d0-642b-4b9e-8c75-f62133241689" providerId="ADAL" clId="{F17B1EDF-93CA-4D61-9FA4-3116CF6B8561}" dt="2022-02-01T00:18:04.598" v="7297" actId="947"/>
          <ac:spMkLst>
            <pc:docMk/>
            <pc:sldMk cId="4128501819" sldId="701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15:14.618" v="1649" actId="1076"/>
          <ac:spMkLst>
            <pc:docMk/>
            <pc:sldMk cId="4128501819" sldId="701"/>
            <ac:spMk id="256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0:44:02.428" v="2661" actId="2696"/>
        <pc:sldMkLst>
          <pc:docMk/>
          <pc:sldMk cId="539656269" sldId="702"/>
        </pc:sldMkLst>
        <pc:spChg chg="mod">
          <ac:chgData name="Froduald Kabanza" userId="edf393d0-642b-4b9e-8c75-f62133241689" providerId="ADAL" clId="{F17B1EDF-93CA-4D61-9FA4-3116CF6B8561}" dt="2022-01-31T00:28:03.004" v="1969" actId="20577"/>
          <ac:spMkLst>
            <pc:docMk/>
            <pc:sldMk cId="539656269" sldId="702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33:48.424" v="2022" actId="20577"/>
          <ac:spMkLst>
            <pc:docMk/>
            <pc:sldMk cId="539656269" sldId="702"/>
            <ac:spMk id="3" creationId="{62F97B1C-CA6F-4717-A103-C8A93DB99E03}"/>
          </ac:spMkLst>
        </pc:spChg>
      </pc:sldChg>
      <pc:sldChg chg="addSp delSp modSp add mod modAnim modNotes modNotesTx">
        <pc:chgData name="Froduald Kabanza" userId="edf393d0-642b-4b9e-8c75-f62133241689" providerId="ADAL" clId="{F17B1EDF-93CA-4D61-9FA4-3116CF6B8561}" dt="2022-02-01T14:26:12.483" v="9544" actId="27636"/>
        <pc:sldMkLst>
          <pc:docMk/>
          <pc:sldMk cId="148612418" sldId="703"/>
        </pc:sldMkLst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8" creationId="{4DB725E6-1DC2-4A72-81E3-1BB2A6EC42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9" creationId="{59A4763C-807E-436D-BFEA-4503B50803D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0" creationId="{A017FC44-3039-4A23-846D-81C9FC4FD30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1" creationId="{EBDB6D41-C05E-480C-95AA-22A34C1DB4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4" creationId="{C5E265CB-9C53-4D11-AEF3-14550295D05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5" creationId="{3DE3EFD1-518C-441E-8542-741FD15232A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6" creationId="{63937C47-3904-44B3-976D-1C4A45D729D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7" creationId="{C756A61C-EC16-4C61-B0FB-AF41E4C51B79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1" creationId="{AB3F17A6-3081-4DD6-ABD2-47A7AAD468B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2" creationId="{5EFEB5FD-86A7-455C-B180-12DA551B451D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3" creationId="{3DC225D4-7195-4276-A5C9-135C7F03CFC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4" creationId="{444A93AB-EB88-4C4C-A33B-5F3621EFA73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5" creationId="{8EE1F2FC-A5C5-4945-A3A7-E0AECA5D8DD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6" creationId="{2E9FF01B-B9E4-41B7-9E6C-F285298F02A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7" creationId="{DE775481-5354-4629-92C4-EEF84EBFF7E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8" creationId="{BA0D9DCC-BAE3-4CB0-8965-4261837C7C7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9" creationId="{48ABF220-074F-478E-B3BA-4D661C6B460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0" creationId="{BD0DE162-EB15-439E-874A-322FB6D1CDD8}"/>
          </ac:spMkLst>
        </pc:spChg>
        <pc:spChg chg="del mod">
          <ac:chgData name="Froduald Kabanza" userId="edf393d0-642b-4b9e-8c75-f62133241689" providerId="ADAL" clId="{F17B1EDF-93CA-4D61-9FA4-3116CF6B8561}" dt="2022-01-31T23:45:46.667" v="6774" actId="478"/>
          <ac:spMkLst>
            <pc:docMk/>
            <pc:sldMk cId="148612418" sldId="703"/>
            <ac:spMk id="31" creationId="{859F0EC1-72DE-497C-A671-CE23ABF1D68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2" creationId="{A9DD13A4-6A7D-4583-9A23-C278AB19C24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7" creationId="{4A5EA815-3DD7-4824-9EE5-DF56EC8942F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4" creationId="{E4C5A5C0-02E1-40AC-9622-7B0DA758088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5" creationId="{719ED210-83CE-4371-92D8-79976ED0A5F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6" creationId="{16577D44-95EB-4469-BBBD-CBC543F9D7EC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7" creationId="{754BC41B-A052-4069-960E-75ED85399FA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2" creationId="{3835A5E8-3573-4D2D-9822-0DDF675E65CF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3" creationId="{0626971C-DA32-466D-A15D-3A9319EDC14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4" creationId="{ED8ACD6D-667E-453F-8E8B-022FE47FB52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5" creationId="{9562CAE6-39EA-4EEF-AC9A-1D9A7FFFFE8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1" creationId="{D9438C8F-27AC-41F5-A614-1D5EFE03CA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2" creationId="{D42A8AF1-72E3-4F60-9191-6D5C2EDF446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3" creationId="{7F78FFAE-D7A6-455A-9F72-AB059FF770B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4" creationId="{22190C7B-854B-4871-87DA-4F4828373C6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5" creationId="{DF5CFD4E-25F7-418B-8177-D7E8363F23A4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6" creationId="{4A731F1D-8BB0-45E1-A309-3F99BCD291F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7" creationId="{9F9092AB-9920-4DD0-AEED-3631F43DD80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8" creationId="{0BF67160-D159-4A8F-9317-1163E6905D52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9" creationId="{3559B21E-CAC4-4664-A04A-F2B2E07D559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0" creationId="{5F1AC7F7-A603-4865-964A-3FE64834416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1" creationId="{5B8F7EF4-94DF-4591-9E10-A5CD0262E8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2" creationId="{4FC1C669-7906-4702-991D-C661F53FD957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F17B1EDF-93CA-4D61-9FA4-3116CF6B8561}" dt="2022-01-31T00:57:31.261" v="2982" actId="20577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37:03.167" v="2184" actId="1076"/>
          <ac:spMkLst>
            <pc:docMk/>
            <pc:sldMk cId="148612418" sldId="703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8:14.446" v="7441" actId="20577"/>
          <ac:spMkLst>
            <pc:docMk/>
            <pc:sldMk cId="148612418" sldId="703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00:24:50.072" v="7347" actId="478"/>
          <ac:grpSpMkLst>
            <pc:docMk/>
            <pc:sldMk cId="148612418" sldId="703"/>
            <ac:grpSpMk id="7" creationId="{F215C850-5D7C-4445-ABD9-587B54AD454C}"/>
          </ac:grpSpMkLst>
        </pc:grpChg>
        <pc:grpChg chg="add mod">
          <ac:chgData name="Froduald Kabanza" userId="edf393d0-642b-4b9e-8c75-f62133241689" providerId="ADAL" clId="{F17B1EDF-93CA-4D61-9FA4-3116CF6B8561}" dt="2022-02-01T00:25:12.295" v="7353" actId="1076"/>
          <ac:grpSpMkLst>
            <pc:docMk/>
            <pc:sldMk cId="148612418" sldId="703"/>
            <ac:grpSpMk id="43" creationId="{107844E3-0546-4D95-A18A-485957B47815}"/>
          </ac:grpSpMkLst>
        </pc:grpChg>
        <pc:graphicFrameChg chg="add mod modGraphic">
          <ac:chgData name="Froduald Kabanza" userId="edf393d0-642b-4b9e-8c75-f62133241689" providerId="ADAL" clId="{F17B1EDF-93CA-4D61-9FA4-3116CF6B8561}" dt="2022-01-31T23:48:29.349" v="6870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cxnChg chg="add del mod">
          <ac:chgData name="Froduald Kabanza" userId="edf393d0-642b-4b9e-8c75-f62133241689" providerId="ADAL" clId="{F17B1EDF-93CA-4D61-9FA4-3116CF6B8561}" dt="2022-01-31T00:37:37.157" v="2185" actId="478"/>
          <ac:cxnSpMkLst>
            <pc:docMk/>
            <pc:sldMk cId="148612418" sldId="703"/>
            <ac:cxnSpMk id="3" creationId="{8C6A9687-6529-4C31-A3E6-6A4E2508C62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2" creationId="{32B5EF95-8990-49D0-8F32-1D313EAB354F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3" creationId="{AEDCD796-E5C5-483A-AA91-0938623A090E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8" creationId="{82EF6985-8917-4E68-AF57-5DDD608CB7B5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9" creationId="{3B03115B-FC3C-406A-A14F-8E337490B279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20" creationId="{156F9337-006E-4D6E-B037-800DF67D9BD5}"/>
          </ac:cxnSpMkLst>
        </pc:cxnChg>
        <pc:cxnChg chg="del mod">
          <ac:chgData name="Froduald Kabanza" userId="edf393d0-642b-4b9e-8c75-f62133241689" providerId="ADAL" clId="{F17B1EDF-93CA-4D61-9FA4-3116CF6B8561}" dt="2022-01-31T23:45:44.635" v="6773" actId="478"/>
          <ac:cxnSpMkLst>
            <pc:docMk/>
            <pc:sldMk cId="148612418" sldId="703"/>
            <ac:cxnSpMk id="33" creationId="{814C0C31-B724-431F-8E3C-A77AC5A15091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4" creationId="{A58403AF-A30D-44B4-8D5B-01C9BA8F4DB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5" creationId="{0D27AB4E-70CF-428C-B7BF-F0DE4C21CAC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6" creationId="{456A6DAD-3FC3-4218-8B8A-77C0F01523BB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8" creationId="{AC15C8E3-363D-471B-88D5-2D7350FBACB8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9" creationId="{2939A61B-E10C-4914-9A59-3C3546861D0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40" creationId="{5F66933D-9AC6-4F5C-8678-311C7665150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8" creationId="{42C5EE0F-8264-4082-A69B-07C7FCB53A68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9" creationId="{21A94798-7928-46B5-A4C8-FC25CA0FC52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0" creationId="{915EB657-F73C-4EBE-BA27-5D0C7FF0DD4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1" creationId="{C88138BC-05E8-45B6-ADBC-1D80F5C7C9FC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6" creationId="{5C172C22-A49C-46DF-9543-70D4E5B63AA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7" creationId="{3DE1EE2D-99F4-42A0-8D8A-A6C006100E8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8" creationId="{2289664D-1C78-4ECB-B876-5DB75341F58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6" creationId="{7CF2E1B0-6059-464D-B248-0D760FCC5061}"/>
          </ac:cxnSpMkLst>
        </pc:cxn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257701338" sldId="704"/>
        </pc:sldMkLst>
        <pc:spChg chg="mod">
          <ac:chgData name="Froduald Kabanza" userId="edf393d0-642b-4b9e-8c75-f62133241689" providerId="ADAL" clId="{F17B1EDF-93CA-4D61-9FA4-3116CF6B8561}" dt="2022-01-31T00:59:28.911" v="3008" actId="313"/>
          <ac:spMkLst>
            <pc:docMk/>
            <pc:sldMk cId="4257701338" sldId="704"/>
            <ac:spMk id="378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45.658" v="7190"/>
          <ac:spMkLst>
            <pc:docMk/>
            <pc:sldMk cId="4257701338" sldId="704"/>
            <ac:spMk id="3789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7" creationId="{3DF5EB87-57B5-4628-AF2F-14BAFD958047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9" creationId="{8255BCC8-6A92-4798-B13B-3371A6772E3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22" creationId="{F841635E-68C7-4AAE-B7F2-3497678C7CF8}"/>
          </ac:graphicFrameMkLst>
        </pc:graphicFrameChg>
      </pc:sldChg>
      <pc:sldChg chg="addSp delSp modSp add mod">
        <pc:chgData name="Froduald Kabanza" userId="edf393d0-642b-4b9e-8c75-f62133241689" providerId="ADAL" clId="{F17B1EDF-93CA-4D61-9FA4-3116CF6B8561}" dt="2022-02-02T14:05:31.802" v="10405" actId="20577"/>
        <pc:sldMkLst>
          <pc:docMk/>
          <pc:sldMk cId="2699818229" sldId="705"/>
        </pc:sldMkLst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2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3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2" creationId="{F39DA03E-49F0-4774-8E89-6D6F12CCF5C7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3" creationId="{B9D01DC3-17D2-4B4E-914A-10E42F575474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4" creationId="{DE2D0B04-938B-4744-BD47-91CE71FC5F64}"/>
          </ac:spMkLst>
        </pc:spChg>
        <pc:spChg chg="del mod">
          <ac:chgData name="Froduald Kabanza" userId="edf393d0-642b-4b9e-8c75-f62133241689" providerId="ADAL" clId="{F17B1EDF-93CA-4D61-9FA4-3116CF6B8561}" dt="2022-01-31T21:01:57.766" v="4383" actId="478"/>
          <ac:spMkLst>
            <pc:docMk/>
            <pc:sldMk cId="2699818229" sldId="705"/>
            <ac:spMk id="85" creationId="{C0AA1FB3-7989-475A-B327-42AA5F8BBEC7}"/>
          </ac:spMkLst>
        </pc:spChg>
        <pc:spChg chg="del mod">
          <ac:chgData name="Froduald Kabanza" userId="edf393d0-642b-4b9e-8c75-f62133241689" providerId="ADAL" clId="{F17B1EDF-93CA-4D61-9FA4-3116CF6B8561}" dt="2022-01-31T21:02:05.429" v="4391" actId="478"/>
          <ac:spMkLst>
            <pc:docMk/>
            <pc:sldMk cId="2699818229" sldId="705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8" creationId="{D556E180-4E96-491D-88A3-8FF90D9FFBB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90" creationId="{28F349F6-B8D5-4DBF-91C7-FC2A5F3704A7}"/>
          </ac:spMkLst>
        </pc:spChg>
        <pc:spChg chg="add mod">
          <ac:chgData name="Froduald Kabanza" userId="edf393d0-642b-4b9e-8c75-f62133241689" providerId="ADAL" clId="{F17B1EDF-93CA-4D61-9FA4-3116CF6B8561}" dt="2022-02-02T14:04:04.421" v="10403" actId="20577"/>
          <ac:spMkLst>
            <pc:docMk/>
            <pc:sldMk cId="2699818229" sldId="705"/>
            <ac:spMk id="91" creationId="{88765616-CB18-41B8-9FEB-0B80F5CF22E8}"/>
          </ac:spMkLst>
        </pc:spChg>
        <pc:spChg chg="del">
          <ac:chgData name="Froduald Kabanza" userId="edf393d0-642b-4b9e-8c75-f62133241689" providerId="ADAL" clId="{F17B1EDF-93CA-4D61-9FA4-3116CF6B8561}" dt="2022-01-31T21:01:30.842" v="4378" actId="478"/>
          <ac:spMkLst>
            <pc:docMk/>
            <pc:sldMk cId="2699818229" sldId="705"/>
            <ac:spMk id="92" creationId="{C2B2CD7A-4442-46F5-94A6-1BAFF753E513}"/>
          </ac:spMkLst>
        </pc:spChg>
        <pc:spChg chg="mod">
          <ac:chgData name="Froduald Kabanza" userId="edf393d0-642b-4b9e-8c75-f62133241689" providerId="ADAL" clId="{F17B1EDF-93CA-4D61-9FA4-3116CF6B8561}" dt="2022-02-02T14:05:31.802" v="10405" actId="20577"/>
          <ac:spMkLst>
            <pc:docMk/>
            <pc:sldMk cId="2699818229" sldId="705"/>
            <ac:spMk id="1229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1:55.722" v="4381" actId="478"/>
          <ac:spMkLst>
            <pc:docMk/>
            <pc:sldMk cId="2699818229" sldId="705"/>
            <ac:spMk id="123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2.215" v="4387" actId="478"/>
          <ac:spMkLst>
            <pc:docMk/>
            <pc:sldMk cId="2699818229" sldId="705"/>
            <ac:spMk id="1234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0.398" v="4386" actId="478"/>
          <ac:spMkLst>
            <pc:docMk/>
            <pc:sldMk cId="2699818229" sldId="705"/>
            <ac:spMk id="1234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6.550" v="4392" actId="478"/>
          <ac:spMkLst>
            <pc:docMk/>
            <pc:sldMk cId="2699818229" sldId="705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5:08.057" v="4473" actId="164"/>
          <ac:grpSpMkLst>
            <pc:docMk/>
            <pc:sldMk cId="2699818229" sldId="705"/>
            <ac:grpSpMk id="15" creationId="{4E3158F5-A4CC-4440-A145-6D5075F011F4}"/>
          </ac:grpSpMkLst>
        </pc:grpChg>
        <pc:grpChg chg="del mod">
          <ac:chgData name="Froduald Kabanza" userId="edf393d0-642b-4b9e-8c75-f62133241689" providerId="ADAL" clId="{F17B1EDF-93CA-4D61-9FA4-3116CF6B8561}" dt="2022-01-31T21:01:53.107" v="4380" actId="165"/>
          <ac:grpSpMkLst>
            <pc:docMk/>
            <pc:sldMk cId="2699818229" sldId="705"/>
            <ac:grpSpMk id="12292" creationId="{00000000-0000-0000-0000-000000000000}"/>
          </ac:grpSpMkLst>
        </pc:grpChg>
        <pc:grpChg chg="del">
          <ac:chgData name="Froduald Kabanza" userId="edf393d0-642b-4b9e-8c75-f62133241689" providerId="ADAL" clId="{F17B1EDF-93CA-4D61-9FA4-3116CF6B8561}" dt="2022-01-31T21:01:28.517" v="4377" actId="478"/>
          <ac:grpSpMkLst>
            <pc:docMk/>
            <pc:sldMk cId="2699818229" sldId="705"/>
            <ac:grpSpMk id="12293" creationId="{00000000-0000-0000-0000-000000000000}"/>
          </ac:grpSpMkLst>
        </pc:grp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2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5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9" creationId="{D556E180-4E96-491D-88A3-8FF90D9FFBB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1" creationId="{28F349F6-B8D5-4DBF-91C7-FC2A5F3704A7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3" creationId="{88765616-CB18-41B8-9FEB-0B80F5CF22E8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1:59.286" v="4385" actId="478"/>
          <ac:graphicFrameMkLst>
            <pc:docMk/>
            <pc:sldMk cId="2699818229" sldId="705"/>
            <ac:graphicFrameMk id="87" creationId="{C1584C30-589A-4F38-B909-593AA4EEE14C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2:02.911" v="4388" actId="478"/>
          <ac:graphicFrameMkLst>
            <pc:docMk/>
            <pc:sldMk cId="2699818229" sldId="705"/>
            <ac:graphicFrameMk id="89" creationId="{2BB1964F-EDFE-4BDD-A9AA-57DED44AB702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1:57.010" v="4382" actId="478"/>
          <ac:graphicFrameMkLst>
            <pc:docMk/>
            <pc:sldMk cId="2699818229" sldId="705"/>
            <ac:graphicFrameMk id="12354" creationId="{00000000-0000-0000-0000-000000000000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2:04.760" v="4390" actId="478"/>
          <ac:graphicFrameMkLst>
            <pc:docMk/>
            <pc:sldMk cId="2699818229" sldId="705"/>
            <ac:graphicFrameMk id="12356" creationId="{00000000-0000-0000-0000-000000000000}"/>
          </ac:graphicFrameMkLst>
        </pc:graphicFrameChg>
        <pc:cxnChg chg="del mod">
          <ac:chgData name="Froduald Kabanza" userId="edf393d0-642b-4b9e-8c75-f62133241689" providerId="ADAL" clId="{F17B1EDF-93CA-4D61-9FA4-3116CF6B8561}" dt="2022-01-31T21:01:58.557" v="4384" actId="478"/>
          <ac:cxnSpMkLst>
            <pc:docMk/>
            <pc:sldMk cId="2699818229" sldId="705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7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1:02:03.837" v="4389" actId="478"/>
          <ac:cxnSpMkLst>
            <pc:docMk/>
            <pc:sldMk cId="2699818229" sldId="705"/>
            <ac:cxnSpMk id="5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7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9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0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1" creationId="{00000000-0000-0000-0000-000000000000}"/>
          </ac:cxnSpMkLst>
        </pc:cxnChg>
      </pc:sldChg>
      <pc:sldChg chg="addSp delSp modSp new mod modNotesTx">
        <pc:chgData name="Froduald Kabanza" userId="edf393d0-642b-4b9e-8c75-f62133241689" providerId="ADAL" clId="{F17B1EDF-93CA-4D61-9FA4-3116CF6B8561}" dt="2022-02-02T14:41:29.941" v="11185" actId="3626"/>
        <pc:sldMkLst>
          <pc:docMk/>
          <pc:sldMk cId="2299019697" sldId="706"/>
        </pc:sldMkLst>
        <pc:spChg chg="mod">
          <ac:chgData name="Froduald Kabanza" userId="edf393d0-642b-4b9e-8c75-f62133241689" providerId="ADAL" clId="{F17B1EDF-93CA-4D61-9FA4-3116CF6B8561}" dt="2022-02-02T14:39:29.841" v="11144" actId="20577"/>
          <ac:spMkLst>
            <pc:docMk/>
            <pc:sldMk cId="2299019697" sldId="706"/>
            <ac:spMk id="2" creationId="{20131E39-2B95-4887-A2C0-888D53D5DF9B}"/>
          </ac:spMkLst>
        </pc:spChg>
        <pc:spChg chg="add mod">
          <ac:chgData name="Froduald Kabanza" userId="edf393d0-642b-4b9e-8c75-f62133241689" providerId="ADAL" clId="{F17B1EDF-93CA-4D61-9FA4-3116CF6B8561}" dt="2022-02-02T14:41:29.941" v="11185" actId="3626"/>
          <ac:spMkLst>
            <pc:docMk/>
            <pc:sldMk cId="2299019697" sldId="706"/>
            <ac:spMk id="3" creationId="{6E5777D7-C4B2-4721-8010-77816892ADC7}"/>
          </ac:spMkLst>
        </pc:spChg>
        <pc:spChg chg="del">
          <ac:chgData name="Froduald Kabanza" userId="edf393d0-642b-4b9e-8c75-f62133241689" providerId="ADAL" clId="{F17B1EDF-93CA-4D61-9FA4-3116CF6B8561}" dt="2022-01-31T22:14:36.239" v="5628"/>
          <ac:spMkLst>
            <pc:docMk/>
            <pc:sldMk cId="2299019697" sldId="706"/>
            <ac:spMk id="3" creationId="{B53A1CD8-1C03-4D8C-8270-487DC81E360C}"/>
          </ac:spMkLst>
        </pc:spChg>
        <pc:picChg chg="add mod">
          <ac:chgData name="Froduald Kabanza" userId="edf393d0-642b-4b9e-8c75-f62133241689" providerId="ADAL" clId="{F17B1EDF-93CA-4D61-9FA4-3116CF6B8561}" dt="2022-01-31T22:14:38.840" v="5631" actId="962"/>
          <ac:picMkLst>
            <pc:docMk/>
            <pc:sldMk cId="2299019697" sldId="706"/>
            <ac:picMk id="8" creationId="{5FF35717-62F3-4662-A13D-4782A99EE25A}"/>
          </ac:picMkLst>
        </pc:picChg>
      </pc:sldChg>
      <pc:sldChg chg="modSp add modAnim modNotesTx">
        <pc:chgData name="Froduald Kabanza" userId="edf393d0-642b-4b9e-8c75-f62133241689" providerId="ADAL" clId="{F17B1EDF-93CA-4D61-9FA4-3116CF6B8561}" dt="2022-02-01T00:30:17.715" v="7479" actId="113"/>
        <pc:sldMkLst>
          <pc:docMk/>
          <pc:sldMk cId="3429968907" sldId="707"/>
        </pc:sldMkLst>
        <pc:spChg chg="mod">
          <ac:chgData name="Froduald Kabanza" userId="edf393d0-642b-4b9e-8c75-f62133241689" providerId="ADAL" clId="{F17B1EDF-93CA-4D61-9FA4-3116CF6B8561}" dt="2022-02-01T00:30:17.715" v="7479" actId="113"/>
          <ac:spMkLst>
            <pc:docMk/>
            <pc:sldMk cId="3429968907" sldId="707"/>
            <ac:spMk id="168966" creationId="{00000000-0000-0000-0000-000000000000}"/>
          </ac:spMkLst>
        </pc:spChg>
      </pc:sldChg>
      <pc:sldChg chg="modSp add mod ord">
        <pc:chgData name="Froduald Kabanza" userId="edf393d0-642b-4b9e-8c75-f62133241689" providerId="ADAL" clId="{F17B1EDF-93CA-4D61-9FA4-3116CF6B8561}" dt="2022-02-02T13:38:34.169" v="9644" actId="20577"/>
        <pc:sldMkLst>
          <pc:docMk/>
          <pc:sldMk cId="3050930556" sldId="708"/>
        </pc:sldMkLst>
        <pc:spChg chg="mod">
          <ac:chgData name="Froduald Kabanza" userId="edf393d0-642b-4b9e-8c75-f62133241689" providerId="ADAL" clId="{F17B1EDF-93CA-4D61-9FA4-3116CF6B8561}" dt="2022-02-01T00:38:51.415" v="7508" actId="20577"/>
          <ac:spMkLst>
            <pc:docMk/>
            <pc:sldMk cId="3050930556" sldId="708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3:38:34.169" v="9644" actId="20577"/>
          <ac:spMkLst>
            <pc:docMk/>
            <pc:sldMk cId="3050930556" sldId="708"/>
            <ac:spMk id="87043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2-01T00:38:17.981" v="7487" actId="2696"/>
        <pc:sldMkLst>
          <pc:docMk/>
          <pc:sldMk cId="4043068447" sldId="708"/>
        </pc:sldMkLst>
      </pc:sldChg>
      <pc:sldChg chg="addSp delSp modSp add mod delAnim modAnim modNotesTx">
        <pc:chgData name="Froduald Kabanza" userId="edf393d0-642b-4b9e-8c75-f62133241689" providerId="ADAL" clId="{F17B1EDF-93CA-4D61-9FA4-3116CF6B8561}" dt="2022-02-02T15:48:26.214" v="12997" actId="20577"/>
        <pc:sldMkLst>
          <pc:docMk/>
          <pc:sldMk cId="3289469900" sldId="709"/>
        </pc:sldMkLst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5:23:14.957" v="12405" actId="767"/>
          <ac:spMkLst>
            <pc:docMk/>
            <pc:sldMk cId="3289469900" sldId="709"/>
            <ac:spMk id="49" creationId="{28CD818F-30C5-4EDB-8B6B-5BEFE77B1853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51" creationId="{B562C9D7-74AF-4A81-B071-B530EB2BC548}"/>
          </ac:spMkLst>
        </pc:spChg>
        <pc:spChg chg="add del mod">
          <ac:chgData name="Froduald Kabanza" userId="edf393d0-642b-4b9e-8c75-f62133241689" providerId="ADAL" clId="{F17B1EDF-93CA-4D61-9FA4-3116CF6B8561}" dt="2022-02-02T15:33:06.448" v="12509" actId="478"/>
          <ac:spMkLst>
            <pc:docMk/>
            <pc:sldMk cId="3289469900" sldId="709"/>
            <ac:spMk id="52" creationId="{7B458ABB-86E6-4B2F-953E-578803C984F6}"/>
          </ac:spMkLst>
        </pc:spChg>
        <pc:spChg chg="add mod">
          <ac:chgData name="Froduald Kabanza" userId="edf393d0-642b-4b9e-8c75-f62133241689" providerId="ADAL" clId="{F17B1EDF-93CA-4D61-9FA4-3116CF6B8561}" dt="2022-02-02T15:40:00.652" v="12591" actId="1076"/>
          <ac:spMkLst>
            <pc:docMk/>
            <pc:sldMk cId="3289469900" sldId="709"/>
            <ac:spMk id="54" creationId="{D598C0C9-6AF7-42D4-B075-1EB223871158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2" creationId="{B6EE3784-9E8D-457F-89D6-55E6FAB9B427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3" creationId="{BD3AFAD2-10C5-47B2-A49F-1B6C54E8ADE9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4" creationId="{437198A7-8ECF-4425-9819-710C3F04FBA4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5" creationId="{75578898-7EB6-4F2D-91A6-A2FE9EA4CBE6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89" creationId="{C4B3B317-E61B-4935-8227-77D786D83D12}"/>
          </ac:spMkLst>
        </pc:spChg>
        <pc:spChg chg="mod">
          <ac:chgData name="Froduald Kabanza" userId="edf393d0-642b-4b9e-8c75-f62133241689" providerId="ADAL" clId="{F17B1EDF-93CA-4D61-9FA4-3116CF6B8561}" dt="2022-02-02T15:17:58.097" v="12362" actId="27636"/>
          <ac:spMkLst>
            <pc:docMk/>
            <pc:sldMk cId="3289469900" sldId="709"/>
            <ac:spMk id="90" creationId="{E9EC8E4A-6D27-4898-9805-B424692CA863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3" creationId="{B38D2F70-AE2A-43F0-9876-8FC251C12E21}"/>
          </ac:spMkLst>
        </pc:spChg>
        <pc:spChg chg="mod">
          <ac:chgData name="Froduald Kabanza" userId="edf393d0-642b-4b9e-8c75-f62133241689" providerId="ADAL" clId="{F17B1EDF-93CA-4D61-9FA4-3116CF6B8561}" dt="2022-02-02T15:17:58.042" v="12360" actId="27636"/>
          <ac:spMkLst>
            <pc:docMk/>
            <pc:sldMk cId="3289469900" sldId="709"/>
            <ac:spMk id="94" creationId="{8300C868-106D-42B5-8B28-3605725D18E2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95" creationId="{095839D7-2072-46BD-8CC9-137BD4E73BF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7" creationId="{B5C37A0A-B05C-466A-A015-B3E30922AE34}"/>
          </ac:spMkLst>
        </pc:spChg>
        <pc:spChg chg="mod">
          <ac:chgData name="Froduald Kabanza" userId="edf393d0-642b-4b9e-8c75-f62133241689" providerId="ADAL" clId="{F17B1EDF-93CA-4D61-9FA4-3116CF6B8561}" dt="2022-02-02T15:17:58.012" v="12359" actId="27636"/>
          <ac:spMkLst>
            <pc:docMk/>
            <pc:sldMk cId="3289469900" sldId="709"/>
            <ac:spMk id="98" creationId="{1748C89E-78DE-49FB-833E-2050A2BF9B6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100" creationId="{93F9C84A-AD34-4E7B-A767-151AE90F7B22}"/>
          </ac:spMkLst>
        </pc:spChg>
        <pc:spChg chg="mod">
          <ac:chgData name="Froduald Kabanza" userId="edf393d0-642b-4b9e-8c75-f62133241689" providerId="ADAL" clId="{F17B1EDF-93CA-4D61-9FA4-3116CF6B8561}" dt="2022-02-02T15:17:58.073" v="12361" actId="27636"/>
          <ac:spMkLst>
            <pc:docMk/>
            <pc:sldMk cId="3289469900" sldId="709"/>
            <ac:spMk id="101" creationId="{198C0CCE-17F5-489F-828E-8432A55D668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4" creationId="{E15C28F7-E5F1-4CEE-B4E4-6BFF77F024DD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5" creationId="{1DE2CCC3-BC32-4F6F-923E-2C4311EBB44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6" creationId="{F7420559-3DC9-46DE-94B5-9D2D84849322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1" creationId="{DA01FDCA-220B-47E7-B4F0-E35EAC6390EC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2" creationId="{BCDFA58A-3132-4161-9EB4-4B5CBC59A120}"/>
          </ac:spMkLst>
        </pc:spChg>
        <pc:spChg chg="add del mod">
          <ac:chgData name="Froduald Kabanza" userId="edf393d0-642b-4b9e-8c75-f62133241689" providerId="ADAL" clId="{F17B1EDF-93CA-4D61-9FA4-3116CF6B8561}" dt="2022-02-02T15:33:07.675" v="12510" actId="478"/>
          <ac:spMkLst>
            <pc:docMk/>
            <pc:sldMk cId="3289469900" sldId="709"/>
            <ac:spMk id="114" creationId="{74D66862-B9A0-4F5B-A72A-0F3681E07613}"/>
          </ac:spMkLst>
        </pc:spChg>
        <pc:spChg chg="add del mod">
          <ac:chgData name="Froduald Kabanza" userId="edf393d0-642b-4b9e-8c75-f62133241689" providerId="ADAL" clId="{F17B1EDF-93CA-4D61-9FA4-3116CF6B8561}" dt="2022-02-02T15:29:16.921" v="12488" actId="478"/>
          <ac:spMkLst>
            <pc:docMk/>
            <pc:sldMk cId="3289469900" sldId="709"/>
            <ac:spMk id="115" creationId="{FCF9A6BE-A011-4931-AFB0-E8BCDFDB38E4}"/>
          </ac:spMkLst>
        </pc:spChg>
        <pc:spChg chg="add del mod">
          <ac:chgData name="Froduald Kabanza" userId="edf393d0-642b-4b9e-8c75-f62133241689" providerId="ADAL" clId="{F17B1EDF-93CA-4D61-9FA4-3116CF6B8561}" dt="2022-02-02T15:33:08.897" v="12511" actId="478"/>
          <ac:spMkLst>
            <pc:docMk/>
            <pc:sldMk cId="3289469900" sldId="709"/>
            <ac:spMk id="116" creationId="{E2B48096-47E0-4BFF-A71B-6098B5DA91DB}"/>
          </ac:spMkLst>
        </pc:spChg>
        <pc:spChg chg="add del mod">
          <ac:chgData name="Froduald Kabanza" userId="edf393d0-642b-4b9e-8c75-f62133241689" providerId="ADAL" clId="{F17B1EDF-93CA-4D61-9FA4-3116CF6B8561}" dt="2022-02-02T15:33:10.027" v="12512" actId="478"/>
          <ac:spMkLst>
            <pc:docMk/>
            <pc:sldMk cId="3289469900" sldId="709"/>
            <ac:spMk id="117" creationId="{D667FE70-238D-42E6-9BA3-B165496EDF50}"/>
          </ac:spMkLst>
        </pc:spChg>
        <pc:spChg chg="mod">
          <ac:chgData name="Froduald Kabanza" userId="edf393d0-642b-4b9e-8c75-f62133241689" providerId="ADAL" clId="{F17B1EDF-93CA-4D61-9FA4-3116CF6B8561}" dt="2022-02-02T15:26:18.875" v="12472" actId="1076"/>
          <ac:spMkLst>
            <pc:docMk/>
            <pc:sldMk cId="3289469900" sldId="709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34:01.657" v="12518" actId="1076"/>
          <ac:spMkLst>
            <pc:docMk/>
            <pc:sldMk cId="3289469900" sldId="709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5" creationId="{5386118F-CC9E-40A5-A1C8-C781EB124872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" creationId="{BEFBE5AA-FCF2-4B8A-8956-FF62E61C51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8" creationId="{8392EA88-10D0-413C-B944-8654B31C24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31" creationId="{3A080A3E-06A2-4354-985B-760507A59895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1" creationId="{B2991010-51C9-426B-97A4-66FD4336C9B1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88" creationId="{969D97E6-35BB-472F-B1DC-9E9BB0A211E1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2" creationId="{44B003CF-053B-4DAB-A1D7-4F77D46334A3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6" creationId="{65DEF6FB-257B-4AB5-82C1-34E6B05C8A0B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4:42:49.219" v="11201" actId="478"/>
          <ac:graphicFrameMkLst>
            <pc:docMk/>
            <pc:sldMk cId="3289469900" sldId="709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2" creationId="{2612225E-B10B-498A-8851-4EDA073B967F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9" creationId="{27AD5432-645A-4493-AC4F-284F8F3F8553}"/>
          </ac:picMkLst>
        </pc:pic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10" creationId="{9680E99F-58A2-41E0-A6C4-70BE40638A4E}"/>
          </ac:picMkLst>
        </pc:picChg>
        <pc:picChg chg="add mod">
          <ac:chgData name="Froduald Kabanza" userId="edf393d0-642b-4b9e-8c75-f62133241689" providerId="ADAL" clId="{F17B1EDF-93CA-4D61-9FA4-3116CF6B8561}" dt="2022-02-02T15:30:15.263" v="12491" actId="1076"/>
          <ac:picMkLst>
            <pc:docMk/>
            <pc:sldMk cId="3289469900" sldId="709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0" creationId="{0BFEAF6E-8FE2-4512-BE53-490E0B3D0069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9" creationId="{694FFBD8-44E8-4739-A635-C07B16AAA51B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87" creationId="{A44B7070-9503-4A4F-8796-A8F4DFF3B4AF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7" creationId="{F40D9C9B-AA02-4DEA-A38E-0A8B05A97D1A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8" creationId="{C70745D8-9CE6-4BDC-AC36-9798AA88EA6F}"/>
          </ac:cxnSpMkLst>
        </pc:cxnChg>
      </pc:sldChg>
      <pc:sldChg chg="addSp delSp modSp add mod">
        <pc:chgData name="Froduald Kabanza" userId="edf393d0-642b-4b9e-8c75-f62133241689" providerId="ADAL" clId="{F17B1EDF-93CA-4D61-9FA4-3116CF6B8561}" dt="2022-02-02T15:16:36.409" v="12353" actId="338"/>
        <pc:sldMkLst>
          <pc:docMk/>
          <pc:sldMk cId="1328830623" sldId="710"/>
        </pc:sldMkLst>
        <pc:spChg chg="add del mod">
          <ac:chgData name="Froduald Kabanza" userId="edf393d0-642b-4b9e-8c75-f62133241689" providerId="ADAL" clId="{F17B1EDF-93CA-4D61-9FA4-3116CF6B8561}" dt="2022-02-02T15:11:52.438" v="12313" actId="478"/>
          <ac:spMkLst>
            <pc:docMk/>
            <pc:sldMk cId="1328830623" sldId="710"/>
            <ac:spMk id="10" creationId="{4D3EC911-A061-4749-BC26-F4DBCB6CA146}"/>
          </ac:spMkLst>
        </pc:spChg>
        <pc:spChg chg="add del">
          <ac:chgData name="Froduald Kabanza" userId="edf393d0-642b-4b9e-8c75-f62133241689" providerId="ADAL" clId="{F17B1EDF-93CA-4D61-9FA4-3116CF6B8561}" dt="2022-02-02T15:13:50.127" v="12334" actId="478"/>
          <ac:spMkLst>
            <pc:docMk/>
            <pc:sldMk cId="1328830623" sldId="710"/>
            <ac:spMk id="20" creationId="{45C2BDF3-9314-4194-8300-A76062DDD68F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2" creationId="{C1B559A6-874F-4FF4-A6E9-EAC3935AE1EE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3" creationId="{C4842DD5-EE14-447F-83D0-9C02F432925D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5" creationId="{51997C99-A6EE-4AAD-91AE-3AEB1E018FD7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6" creationId="{1369A66A-7623-4713-8124-4CD172E6E68B}"/>
          </ac:spMkLst>
        </pc:spChg>
        <pc:spChg chg="del">
          <ac:chgData name="Froduald Kabanza" userId="edf393d0-642b-4b9e-8c75-f62133241689" providerId="ADAL" clId="{F17B1EDF-93CA-4D61-9FA4-3116CF6B8561}" dt="2022-02-02T15:08:33.069" v="12262" actId="478"/>
          <ac:spMkLst>
            <pc:docMk/>
            <pc:sldMk cId="1328830623" sldId="710"/>
            <ac:spMk id="97" creationId="{1E276F1D-B0FB-4C14-A418-AC124FD5F55D}"/>
          </ac:spMkLst>
        </pc:spChg>
        <pc:spChg chg="mod">
          <ac:chgData name="Froduald Kabanza" userId="edf393d0-642b-4b9e-8c75-f62133241689" providerId="ADAL" clId="{F17B1EDF-93CA-4D61-9FA4-3116CF6B8561}" dt="2022-02-02T15:10:31.453" v="12284" actId="14100"/>
          <ac:spMkLst>
            <pc:docMk/>
            <pc:sldMk cId="1328830623" sldId="710"/>
            <ac:spMk id="98" creationId="{1A5910C9-39D7-4121-A790-A106D9258BB1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3" creationId="{C5790D14-0194-4CB7-B421-7A104E8E75D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4" creationId="{F76AE33D-DAA7-411A-9CD3-CA91E080F3F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6" creationId="{727711B6-2521-43F1-8882-668F1D5C728C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7" creationId="{406AE5A3-A59C-41AC-BF28-BE813306572D}"/>
          </ac:spMkLst>
        </pc:spChg>
        <pc:spChg chg="del">
          <ac:chgData name="Froduald Kabanza" userId="edf393d0-642b-4b9e-8c75-f62133241689" providerId="ADAL" clId="{F17B1EDF-93CA-4D61-9FA4-3116CF6B8561}" dt="2022-02-02T15:08:23.417" v="12259" actId="478"/>
          <ac:spMkLst>
            <pc:docMk/>
            <pc:sldMk cId="1328830623" sldId="710"/>
            <ac:spMk id="111" creationId="{D757EE71-F8F3-41AF-8C4A-4F84E977CAEB}"/>
          </ac:spMkLst>
        </pc:spChg>
        <pc:spChg chg="del mod">
          <ac:chgData name="Froduald Kabanza" userId="edf393d0-642b-4b9e-8c75-f62133241689" providerId="ADAL" clId="{F17B1EDF-93CA-4D61-9FA4-3116CF6B8561}" dt="2022-02-02T15:12:02.145" v="12314" actId="478"/>
          <ac:spMkLst>
            <pc:docMk/>
            <pc:sldMk cId="1328830623" sldId="710"/>
            <ac:spMk id="114" creationId="{A0E9D3B2-9A45-4AA4-9D32-E710F7C4BC5B}"/>
          </ac:spMkLst>
        </pc:spChg>
        <pc:spChg chg="mod">
          <ac:chgData name="Froduald Kabanza" userId="edf393d0-642b-4b9e-8c75-f62133241689" providerId="ADAL" clId="{F17B1EDF-93CA-4D61-9FA4-3116CF6B8561}" dt="2022-02-02T15:10:42.642" v="12285" actId="1076"/>
          <ac:spMkLst>
            <pc:docMk/>
            <pc:sldMk cId="1328830623" sldId="710"/>
            <ac:spMk id="115" creationId="{274FD4C8-ED68-44ED-B8C2-CAC6FE61A2FE}"/>
          </ac:spMkLst>
        </pc:spChg>
        <pc:spChg chg="mod">
          <ac:chgData name="Froduald Kabanza" userId="edf393d0-642b-4b9e-8c75-f62133241689" providerId="ADAL" clId="{F17B1EDF-93CA-4D61-9FA4-3116CF6B8561}" dt="2022-02-02T15:10:47.802" v="12287" actId="1076"/>
          <ac:spMkLst>
            <pc:docMk/>
            <pc:sldMk cId="1328830623" sldId="710"/>
            <ac:spMk id="116" creationId="{BBBE4DF8-00E6-4D53-9BDB-03E92A2B604A}"/>
          </ac:spMkLst>
        </pc:spChg>
        <pc:spChg chg="mod">
          <ac:chgData name="Froduald Kabanza" userId="edf393d0-642b-4b9e-8c75-f62133241689" providerId="ADAL" clId="{F17B1EDF-93CA-4D61-9FA4-3116CF6B8561}" dt="2022-02-02T15:11:04.304" v="12289" actId="1076"/>
          <ac:spMkLst>
            <pc:docMk/>
            <pc:sldMk cId="1328830623" sldId="710"/>
            <ac:spMk id="117" creationId="{2F9AE565-C601-4A08-BA1B-974771EFFAAA}"/>
          </ac:spMkLst>
        </pc:spChg>
        <pc:spChg chg="del">
          <ac:chgData name="Froduald Kabanza" userId="edf393d0-642b-4b9e-8c75-f62133241689" providerId="ADAL" clId="{F17B1EDF-93CA-4D61-9FA4-3116CF6B8561}" dt="2022-02-02T15:08:28.368" v="12260" actId="478"/>
          <ac:spMkLst>
            <pc:docMk/>
            <pc:sldMk cId="1328830623" sldId="710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2-02T15:11:50.202" v="12312" actId="478"/>
          <ac:spMkLst>
            <pc:docMk/>
            <pc:sldMk cId="1328830623" sldId="710"/>
            <ac:spMk id="8397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1" creationId="{C6396D1E-F466-4895-B2D9-40ED217F9FC4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2" creationId="{E4825309-F5A0-48BA-8974-80735BE5A41F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3" creationId="{88C1DEC6-63A8-450F-A6B9-70AB81C52A53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4" creationId="{D9D8C2DA-1669-49C3-9180-AB6CACDDFE40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1" creationId="{049BFC6A-CF42-476C-96DE-2068EBF12CCB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4" creationId="{E400A6BC-B83A-407D-BFE7-5345F1461D21}"/>
          </ac:grpSpMkLst>
        </pc:grpChg>
        <pc:grpChg chg="del">
          <ac:chgData name="Froduald Kabanza" userId="edf393d0-642b-4b9e-8c75-f62133241689" providerId="ADAL" clId="{F17B1EDF-93CA-4D61-9FA4-3116CF6B8561}" dt="2022-02-02T15:08:31.220" v="12261" actId="478"/>
          <ac:grpSpMkLst>
            <pc:docMk/>
            <pc:sldMk cId="1328830623" sldId="710"/>
            <ac:grpSpMk id="99" creationId="{F99BFCB5-2F4E-4A90-9CF2-A2DB15E90FDF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2" creationId="{43B53F1A-8174-40AE-8808-9ACFAE8F2792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5" creationId="{FD3987ED-B8C8-4C87-BAF3-B27705B85CEB}"/>
          </ac:grpSpMkLst>
        </pc:grpChg>
        <pc:grpChg chg="del">
          <ac:chgData name="Froduald Kabanza" userId="edf393d0-642b-4b9e-8c75-f62133241689" providerId="ADAL" clId="{F17B1EDF-93CA-4D61-9FA4-3116CF6B8561}" dt="2022-02-02T15:08:21.218" v="12258" actId="478"/>
          <ac:grpSpMkLst>
            <pc:docMk/>
            <pc:sldMk cId="1328830623" sldId="710"/>
            <ac:grpSpMk id="108" creationId="{731EA4C8-5BE7-4986-943D-08CE77DF751A}"/>
          </ac:grpSpMkLst>
        </pc:grpChg>
        <pc:graphicFrameChg chg="mod modGraphic">
          <ac:chgData name="Froduald Kabanza" userId="edf393d0-642b-4b9e-8c75-f62133241689" providerId="ADAL" clId="{F17B1EDF-93CA-4D61-9FA4-3116CF6B8561}" dt="2022-02-02T15:12:14.108" v="12317" actId="1076"/>
          <ac:graphicFrameMkLst>
            <pc:docMk/>
            <pc:sldMk cId="1328830623" sldId="710"/>
            <ac:graphicFrameMk id="112" creationId="{FBF452B5-F8DB-411B-A6F7-860B0B98FBC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2T15:16:10.566" v="12350" actId="1076"/>
          <ac:graphicFrameMkLst>
            <pc:docMk/>
            <pc:sldMk cId="1328830623" sldId="710"/>
            <ac:graphicFrameMk id="113" creationId="{9A8CEE25-3386-494F-8BCF-070BB6FB5FB2}"/>
          </ac:graphicFrameMkLst>
        </pc:graphicFrameChg>
        <pc:cxnChg chg="del">
          <ac:chgData name="Froduald Kabanza" userId="edf393d0-642b-4b9e-8c75-f62133241689" providerId="ADAL" clId="{F17B1EDF-93CA-4D61-9FA4-3116CF6B8561}" dt="2022-02-02T15:08:53.434" v="12266" actId="478"/>
          <ac:cxnSpMkLst>
            <pc:docMk/>
            <pc:sldMk cId="1328830623" sldId="710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2T15:12:52.909" v="12327" actId="478"/>
          <ac:cxnSpMkLst>
            <pc:docMk/>
            <pc:sldMk cId="1328830623" sldId="710"/>
            <ac:cxnSpMk id="13" creationId="{0C17AB5A-9CBA-48AB-B5E0-2EC15C05ADA0}"/>
          </ac:cxnSpMkLst>
        </pc:cxnChg>
        <pc:cxnChg chg="add del mod">
          <ac:chgData name="Froduald Kabanza" userId="edf393d0-642b-4b9e-8c75-f62133241689" providerId="ADAL" clId="{F17B1EDF-93CA-4D61-9FA4-3116CF6B8561}" dt="2022-02-02T15:13:47.292" v="12333" actId="478"/>
          <ac:cxnSpMkLst>
            <pc:docMk/>
            <pc:sldMk cId="1328830623" sldId="710"/>
            <ac:cxnSpMk id="18" creationId="{8B49FD15-5609-497A-9536-C4DAE97F218C}"/>
          </ac:cxnSpMkLst>
        </pc:cxnChg>
        <pc:cxnChg chg="add mod">
          <ac:chgData name="Froduald Kabanza" userId="edf393d0-642b-4b9e-8c75-f62133241689" providerId="ADAL" clId="{F17B1EDF-93CA-4D61-9FA4-3116CF6B8561}" dt="2022-02-02T15:16:25.556" v="12352" actId="14100"/>
          <ac:cxnSpMkLst>
            <pc:docMk/>
            <pc:sldMk cId="1328830623" sldId="710"/>
            <ac:cxnSpMk id="23" creationId="{98709784-FCE0-428C-87E5-B214EDBFF209}"/>
          </ac:cxnSpMkLst>
        </pc:cxnChg>
        <pc:cxnChg chg="add mod">
          <ac:chgData name="Froduald Kabanza" userId="edf393d0-642b-4b9e-8c75-f62133241689" providerId="ADAL" clId="{F17B1EDF-93CA-4D61-9FA4-3116CF6B8561}" dt="2022-02-02T15:15:04.031" v="12345" actId="1582"/>
          <ac:cxnSpMkLst>
            <pc:docMk/>
            <pc:sldMk cId="1328830623" sldId="710"/>
            <ac:cxnSpMk id="38" creationId="{34276CB5-8492-44BF-A634-3B45E1A15371}"/>
          </ac:cxnSpMkLst>
        </pc:cxnChg>
        <pc:cxnChg chg="del mod">
          <ac:chgData name="Froduald Kabanza" userId="edf393d0-642b-4b9e-8c75-f62133241689" providerId="ADAL" clId="{F17B1EDF-93CA-4D61-9FA4-3116CF6B8561}" dt="2022-02-02T15:12:26.352" v="12320" actId="478"/>
          <ac:cxnSpMkLst>
            <pc:docMk/>
            <pc:sldMk cId="1328830623" sldId="710"/>
            <ac:cxnSpMk id="118" creationId="{0972CB7C-E277-478F-AD9B-3CED32C7039B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5:44:33.133" v="12626" actId="1076"/>
        <pc:sldMkLst>
          <pc:docMk/>
          <pc:sldMk cId="677725290" sldId="711"/>
        </pc:sldMkLst>
        <pc:spChg chg="add del mod">
          <ac:chgData name="Froduald Kabanza" userId="edf393d0-642b-4b9e-8c75-f62133241689" providerId="ADAL" clId="{F17B1EDF-93CA-4D61-9FA4-3116CF6B8561}" dt="2022-02-02T15:42:00.835" v="12600" actId="478"/>
          <ac:spMkLst>
            <pc:docMk/>
            <pc:sldMk cId="677725290" sldId="711"/>
            <ac:spMk id="2" creationId="{4E8C621E-68C1-4CFD-AAA3-13F7DBCB4B73}"/>
          </ac:spMkLst>
        </pc:spChg>
        <pc:spChg chg="add del mod">
          <ac:chgData name="Froduald Kabanza" userId="edf393d0-642b-4b9e-8c75-f62133241689" providerId="ADAL" clId="{F17B1EDF-93CA-4D61-9FA4-3116CF6B8561}" dt="2022-02-02T15:44:29.345" v="12625" actId="478"/>
          <ac:spMkLst>
            <pc:docMk/>
            <pc:sldMk cId="677725290" sldId="711"/>
            <ac:spMk id="5" creationId="{9161B2A2-0C11-49AF-974E-936B729263C6}"/>
          </ac:spMkLst>
        </pc:spChg>
        <pc:spChg chg="add del mod">
          <ac:chgData name="Froduald Kabanza" userId="edf393d0-642b-4b9e-8c75-f62133241689" providerId="ADAL" clId="{F17B1EDF-93CA-4D61-9FA4-3116CF6B8561}" dt="2022-02-02T15:44:26.630" v="12624" actId="478"/>
          <ac:spMkLst>
            <pc:docMk/>
            <pc:sldMk cId="677725290" sldId="711"/>
            <ac:spMk id="33" creationId="{C7DF13BC-A900-40CD-8D7F-ABEE0F8EC2B5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42:04.635" v="12601" actId="478"/>
          <ac:spMkLst>
            <pc:docMk/>
            <pc:sldMk cId="677725290" sldId="711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42:15.560" v="12603" actId="478"/>
          <ac:spMkLst>
            <pc:docMk/>
            <pc:sldMk cId="677725290" sldId="711"/>
            <ac:spMk id="112" creationId="{BCDFA58A-3132-4161-9EB4-4B5CBC59A120}"/>
          </ac:spMkLst>
        </pc:spChg>
        <pc:spChg chg="del">
          <ac:chgData name="Froduald Kabanza" userId="edf393d0-642b-4b9e-8c75-f62133241689" providerId="ADAL" clId="{F17B1EDF-93CA-4D61-9FA4-3116CF6B8561}" dt="2022-02-02T15:41:58.427" v="12599" actId="478"/>
          <ac:spMkLst>
            <pc:docMk/>
            <pc:sldMk cId="677725290" sldId="711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3" creationId="{9DFC14B8-4FC9-46AB-B3E1-C37BD1C1080C}"/>
          </ac:graphicFrameMkLst>
        </pc:graphicFrameChg>
        <pc:picChg chg="add mod">
          <ac:chgData name="Froduald Kabanza" userId="edf393d0-642b-4b9e-8c75-f62133241689" providerId="ADAL" clId="{F17B1EDF-93CA-4D61-9FA4-3116CF6B8561}" dt="2022-02-02T15:44:33.133" v="12626" actId="1076"/>
          <ac:picMkLst>
            <pc:docMk/>
            <pc:sldMk cId="677725290" sldId="711"/>
            <ac:picMk id="4" creationId="{8C6CB26A-894F-400E-8170-4A5224C7116F}"/>
          </ac:picMkLst>
        </pc:picChg>
        <pc:picChg chg="del">
          <ac:chgData name="Froduald Kabanza" userId="edf393d0-642b-4b9e-8c75-f62133241689" providerId="ADAL" clId="{F17B1EDF-93CA-4D61-9FA4-3116CF6B8561}" dt="2022-02-02T15:42:20.655" v="12604" actId="478"/>
          <ac:picMkLst>
            <pc:docMk/>
            <pc:sldMk cId="677725290" sldId="711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8" creationId="{C70745D8-9CE6-4BDC-AC36-9798AA88EA6F}"/>
          </ac:cxnSpMkLst>
        </pc:cxnChg>
      </pc:sldChg>
      <pc:sldChg chg="delSp modSp add mod ord modAnim modNotesTx">
        <pc:chgData name="Froduald Kabanza" userId="edf393d0-642b-4b9e-8c75-f62133241689" providerId="ADAL" clId="{F17B1EDF-93CA-4D61-9FA4-3116CF6B8561}" dt="2022-02-02T16:14:55.937" v="14107" actId="20577"/>
        <pc:sldMkLst>
          <pc:docMk/>
          <pc:sldMk cId="1416502319" sldId="712"/>
        </pc:sldMkLst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50:13.855" v="13042" actId="478"/>
          <ac:spMkLst>
            <pc:docMk/>
            <pc:sldMk cId="1416502319" sldId="712"/>
            <ac:spMk id="112" creationId="{BCDFA58A-3132-4161-9EB4-4B5CBC59A120}"/>
          </ac:spMkLst>
        </pc:spChg>
        <pc:spChg chg="mod">
          <ac:chgData name="Froduald Kabanza" userId="edf393d0-642b-4b9e-8c75-f62133241689" providerId="ADAL" clId="{F17B1EDF-93CA-4D61-9FA4-3116CF6B8561}" dt="2022-02-02T15:49:53.067" v="13037" actId="20577"/>
          <ac:spMkLst>
            <pc:docMk/>
            <pc:sldMk cId="1416502319" sldId="712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6:14:55.937" v="14107" actId="20577"/>
          <ac:spMkLst>
            <pc:docMk/>
            <pc:sldMk cId="1416502319" sldId="712"/>
            <ac:spMk id="870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50:03.038" v="13039" actId="1076"/>
          <ac:spMkLst>
            <pc:docMk/>
            <pc:sldMk cId="1416502319" sldId="712"/>
            <ac:spMk id="8704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5:50:10.786" v="13041" actId="478"/>
          <ac:picMkLst>
            <pc:docMk/>
            <pc:sldMk cId="1416502319" sldId="712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8" creationId="{C70745D8-9CE6-4BDC-AC36-9798AA88EA6F}"/>
          </ac:cxnSpMkLst>
        </pc:cxnChg>
      </pc:sldChg>
      <pc:sldChg chg="addSp modSp add mod modAnim">
        <pc:chgData name="Froduald Kabanza" userId="edf393d0-642b-4b9e-8c75-f62133241689" providerId="ADAL" clId="{F17B1EDF-93CA-4D61-9FA4-3116CF6B8561}" dt="2022-02-02T19:34:41.408" v="16102"/>
        <pc:sldMkLst>
          <pc:docMk/>
          <pc:sldMk cId="357249560" sldId="713"/>
        </pc:sldMkLst>
        <pc:spChg chg="mod">
          <ac:chgData name="Froduald Kabanza" userId="edf393d0-642b-4b9e-8c75-f62133241689" providerId="ADAL" clId="{F17B1EDF-93CA-4D61-9FA4-3116CF6B8561}" dt="2022-02-02T16:13:57.496" v="14078" actId="5793"/>
          <ac:spMkLst>
            <pc:docMk/>
            <pc:sldMk cId="357249560" sldId="713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9:29:56.436" v="16008" actId="20577"/>
          <ac:spMkLst>
            <pc:docMk/>
            <pc:sldMk cId="357249560" sldId="713"/>
            <ac:spMk id="87043" creationId="{00000000-0000-0000-0000-000000000000}"/>
          </ac:spMkLst>
        </pc:spChg>
        <pc:graphicFrameChg chg="add mod modGraphic">
          <ac:chgData name="Froduald Kabanza" userId="edf393d0-642b-4b9e-8c75-f62133241689" providerId="ADAL" clId="{F17B1EDF-93CA-4D61-9FA4-3116CF6B8561}" dt="2022-02-02T19:29:33.058" v="15957" actId="1076"/>
          <ac:graphicFrameMkLst>
            <pc:docMk/>
            <pc:sldMk cId="357249560" sldId="713"/>
            <ac:graphicFrameMk id="3" creationId="{D315E0C1-6C1C-49D4-A148-EB4875FEC361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0:56.372" v="16012" actId="1076"/>
          <ac:graphicFrameMkLst>
            <pc:docMk/>
            <pc:sldMk cId="357249560" sldId="713"/>
            <ac:graphicFrameMk id="5" creationId="{57B8782F-FBE1-4C51-BAEF-1D26A4E28993}"/>
          </ac:graphicFrameMkLst>
        </pc:graphicFrameChg>
      </pc:sldChg>
      <pc:sldChg chg="modSp add mod modAnim modNotesTx">
        <pc:chgData name="Froduald Kabanza" userId="edf393d0-642b-4b9e-8c75-f62133241689" providerId="ADAL" clId="{F17B1EDF-93CA-4D61-9FA4-3116CF6B8561}" dt="2022-02-02T19:24:12.354" v="15933"/>
        <pc:sldMkLst>
          <pc:docMk/>
          <pc:sldMk cId="2201857414" sldId="714"/>
        </pc:sldMkLst>
        <pc:spChg chg="mod">
          <ac:chgData name="Froduald Kabanza" userId="edf393d0-642b-4b9e-8c75-f62133241689" providerId="ADAL" clId="{F17B1EDF-93CA-4D61-9FA4-3116CF6B8561}" dt="2022-02-02T19:21:08.404" v="15847" actId="20577"/>
          <ac:spMkLst>
            <pc:docMk/>
            <pc:sldMk cId="2201857414" sldId="714"/>
            <ac:spMk id="8704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F17B1EDF-93CA-4D61-9FA4-3116CF6B8561}" dt="2022-02-02T19:25:39.571" v="15937"/>
        <pc:sldMkLst>
          <pc:docMk/>
          <pc:sldMk cId="2074640708" sldId="715"/>
        </pc:sldMkLst>
        <pc:spChg chg="mod">
          <ac:chgData name="Froduald Kabanza" userId="edf393d0-642b-4b9e-8c75-f62133241689" providerId="ADAL" clId="{F17B1EDF-93CA-4D61-9FA4-3116CF6B8561}" dt="2022-02-02T19:22:14.224" v="15856" actId="948"/>
          <ac:spMkLst>
            <pc:docMk/>
            <pc:sldMk cId="2074640708" sldId="715"/>
            <ac:spMk id="8704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306618365" sldId="7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1601875398" sldId="718"/>
        </pc:sldMkLst>
      </pc:sld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404981859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2282563712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2282563712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2282563712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2282563712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4051689559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3391675613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391675613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120254367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120254367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120254367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404981859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404981859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2933353546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933353546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2933353546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235666333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2282563712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282563712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2282563712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2282563712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45F2BCDF-5F9D-4981-8FB9-A70BC0FAAE65}"/>
    <pc:docChg chg="undo custSel addSld delSld modSld sldOrd addSection delSection modSection">
      <pc:chgData name="Froduald Kabanza" userId="edf393d0-642b-4b9e-8c75-f62133241689" providerId="ADAL" clId="{45F2BCDF-5F9D-4981-8FB9-A70BC0FAAE65}" dt="2022-02-10T12:42:46.524" v="163" actId="729"/>
      <pc:docMkLst>
        <pc:docMk/>
      </pc:docMkLst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5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5"/>
        </pc:sldMkLst>
      </pc:sldChg>
      <pc:sldChg chg="add mod modShow">
        <pc:chgData name="Froduald Kabanza" userId="edf393d0-642b-4b9e-8c75-f62133241689" providerId="ADAL" clId="{45F2BCDF-5F9D-4981-8FB9-A70BC0FAAE65}" dt="2022-02-10T12:42:46.524" v="163" actId="729"/>
        <pc:sldMkLst>
          <pc:docMk/>
          <pc:sldMk cId="0" sldId="268"/>
        </pc:sldMkLst>
      </pc:sldChg>
      <pc:sldChg chg="add mod modShow">
        <pc:chgData name="Froduald Kabanza" userId="edf393d0-642b-4b9e-8c75-f62133241689" providerId="ADAL" clId="{45F2BCDF-5F9D-4981-8FB9-A70BC0FAAE65}" dt="2022-02-10T12:42:44.395" v="162" actId="729"/>
        <pc:sldMkLst>
          <pc:docMk/>
          <pc:sldMk cId="0" sldId="269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9"/>
        </pc:sldMkLst>
      </pc:sldChg>
      <pc:sldChg chg="add mod modShow">
        <pc:chgData name="Froduald Kabanza" userId="edf393d0-642b-4b9e-8c75-f62133241689" providerId="ADAL" clId="{45F2BCDF-5F9D-4981-8FB9-A70BC0FAAE65}" dt="2022-02-10T12:39:25.872" v="158" actId="729"/>
        <pc:sldMkLst>
          <pc:docMk/>
          <pc:sldMk cId="0" sldId="28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31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3217276860" sldId="318"/>
        </pc:sldMkLst>
      </pc:sldChg>
      <pc:sldChg chg="add">
        <pc:chgData name="Froduald Kabanza" userId="edf393d0-642b-4b9e-8c75-f62133241689" providerId="ADAL" clId="{45F2BCDF-5F9D-4981-8FB9-A70BC0FAAE65}" dt="2022-02-10T12:31:27.435" v="135"/>
        <pc:sldMkLst>
          <pc:docMk/>
          <pc:sldMk cId="1707604666" sldId="320"/>
        </pc:sldMkLst>
      </pc:sldChg>
      <pc:sldChg chg="add">
        <pc:chgData name="Froduald Kabanza" userId="edf393d0-642b-4b9e-8c75-f62133241689" providerId="ADAL" clId="{45F2BCDF-5F9D-4981-8FB9-A70BC0FAAE65}" dt="2022-02-10T12:31:42.861" v="136"/>
        <pc:sldMkLst>
          <pc:docMk/>
          <pc:sldMk cId="3579281604" sldId="32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100372346" sldId="32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2866661786" sldId="32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2424442399" sldId="32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4037519522" sldId="328"/>
        </pc:sldMkLst>
      </pc:sldChg>
      <pc:sldChg chg="modSp mod">
        <pc:chgData name="Froduald Kabanza" userId="edf393d0-642b-4b9e-8c75-f62133241689" providerId="ADAL" clId="{45F2BCDF-5F9D-4981-8FB9-A70BC0FAAE65}" dt="2022-02-10T12:20:32.231" v="4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5F2BCDF-5F9D-4981-8FB9-A70BC0FAAE65}" dt="2022-02-10T12:20:32.231" v="4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3391675613" sldId="333"/>
        </pc:sldMkLst>
      </pc:sldChg>
      <pc:sldChg chg="add mod ord modShow">
        <pc:chgData name="Froduald Kabanza" userId="edf393d0-642b-4b9e-8c75-f62133241689" providerId="ADAL" clId="{45F2BCDF-5F9D-4981-8FB9-A70BC0FAAE65}" dt="2022-02-10T12:35:52.386" v="155" actId="729"/>
        <pc:sldMkLst>
          <pc:docMk/>
          <pc:sldMk cId="200355967" sldId="335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091568452" sldId="337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438637359" sldId="338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904220771" sldId="339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280916642" sldId="340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578703394" sldId="341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330808840" sldId="342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697815425" sldId="343"/>
        </pc:sldMkLst>
      </pc:sldChg>
      <pc:sldChg chg="add del ord">
        <pc:chgData name="Froduald Kabanza" userId="edf393d0-642b-4b9e-8c75-f62133241689" providerId="ADAL" clId="{45F2BCDF-5F9D-4981-8FB9-A70BC0FAAE65}" dt="2022-02-10T12:37:11.659" v="156" actId="2696"/>
        <pc:sldMkLst>
          <pc:docMk/>
          <pc:sldMk cId="4018752233" sldId="344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4251277817" sldId="345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3109108702" sldId="346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515641038" sldId="347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278134352" sldId="348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383329112" sldId="349"/>
        </pc:sldMkLst>
      </pc:sldChg>
      <pc:sldChg chg="add del">
        <pc:chgData name="Froduald Kabanza" userId="edf393d0-642b-4b9e-8c75-f62133241689" providerId="ADAL" clId="{45F2BCDF-5F9D-4981-8FB9-A70BC0FAAE65}" dt="2022-02-10T12:39:17.910" v="157" actId="2696"/>
        <pc:sldMkLst>
          <pc:docMk/>
          <pc:sldMk cId="3188840076" sldId="350"/>
        </pc:sldMkLst>
      </pc:sldChg>
      <pc:sldChg chg="modSp 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967365980" sldId="351"/>
        </pc:sldMkLst>
        <pc:picChg chg="mod">
          <ac:chgData name="Froduald Kabanza" userId="edf393d0-642b-4b9e-8c75-f62133241689" providerId="ADAL" clId="{45F2BCDF-5F9D-4981-8FB9-A70BC0FAAE65}" dt="2022-02-10T12:26:23.152" v="115" actId="14100"/>
          <ac:picMkLst>
            <pc:docMk/>
            <pc:sldMk cId="1967365980" sldId="351"/>
            <ac:picMk id="8" creationId="{00000000-0000-0000-0000-000000000000}"/>
          </ac:picMkLst>
        </pc:picChg>
      </pc:sldChg>
      <pc:sldChg chg="addSp modSp add">
        <pc:chgData name="Froduald Kabanza" userId="edf393d0-642b-4b9e-8c75-f62133241689" providerId="ADAL" clId="{45F2BCDF-5F9D-4981-8FB9-A70BC0FAAE65}" dt="2022-02-10T12:27:17.882" v="123" actId="1076"/>
        <pc:sldMkLst>
          <pc:docMk/>
          <pc:sldMk cId="3498857629" sldId="353"/>
        </pc:sldMkLst>
        <pc:picChg chg="add mod">
          <ac:chgData name="Froduald Kabanza" userId="edf393d0-642b-4b9e-8c75-f62133241689" providerId="ADAL" clId="{45F2BCDF-5F9D-4981-8FB9-A70BC0FAAE65}" dt="2022-02-10T12:27:17.882" v="123" actId="1076"/>
          <ac:picMkLst>
            <pc:docMk/>
            <pc:sldMk cId="3498857629" sldId="353"/>
            <ac:picMk id="16" creationId="{37A65948-EB39-4907-93D7-C83040D2B392}"/>
          </ac:picMkLst>
        </pc:picChg>
      </pc:sldChg>
      <pc:sldChg chg="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616078522" sldId="35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05"/>
        </pc:sldMkLst>
      </pc:sldChg>
      <pc:sldChg chg="del modAnim">
        <pc:chgData name="Froduald Kabanza" userId="edf393d0-642b-4b9e-8c75-f62133241689" providerId="ADAL" clId="{45F2BCDF-5F9D-4981-8FB9-A70BC0FAAE65}" dt="2022-02-10T12:21:20.592" v="48" actId="2696"/>
        <pc:sldMkLst>
          <pc:docMk/>
          <pc:sldMk cId="4105740898" sldId="421"/>
        </pc:sldMkLst>
      </pc:sldChg>
      <pc:sldChg chg="del ord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9868488" sldId="43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585"/>
        </pc:sldMkLst>
      </pc:sldChg>
      <pc:sldChg chg="modSp mod">
        <pc:chgData name="Froduald Kabanza" userId="edf393d0-642b-4b9e-8c75-f62133241689" providerId="ADAL" clId="{45F2BCDF-5F9D-4981-8FB9-A70BC0FAAE65}" dt="2022-02-10T12:21:57.919" v="52" actId="207"/>
        <pc:sldMkLst>
          <pc:docMk/>
          <pc:sldMk cId="0" sldId="697"/>
        </pc:sldMkLst>
        <pc:spChg chg="mod">
          <ac:chgData name="Froduald Kabanza" userId="edf393d0-642b-4b9e-8c75-f62133241689" providerId="ADAL" clId="{45F2BCDF-5F9D-4981-8FB9-A70BC0FAAE65}" dt="2022-02-10T12:21:57.919" v="52" actId="207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1:44.878" v="50" actId="208"/>
          <ac:spMkLst>
            <pc:docMk/>
            <pc:sldMk cId="0" sldId="697"/>
            <ac:spMk id="16" creationId="{00000000-0000-0000-0000-000000000000}"/>
          </ac:spMkLst>
        </pc:sp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75405401" sldId="698"/>
        </pc:sldMkLst>
      </pc:sldChg>
      <pc:sldChg chg="addSp modSp add">
        <pc:chgData name="Froduald Kabanza" userId="edf393d0-642b-4b9e-8c75-f62133241689" providerId="ADAL" clId="{45F2BCDF-5F9D-4981-8FB9-A70BC0FAAE65}" dt="2022-02-10T12:27:06.070" v="121" actId="1076"/>
        <pc:sldMkLst>
          <pc:docMk/>
          <pc:sldMk cId="1958457352" sldId="698"/>
        </pc:sldMkLst>
        <pc:picChg chg="add mod">
          <ac:chgData name="Froduald Kabanza" userId="edf393d0-642b-4b9e-8c75-f62133241689" providerId="ADAL" clId="{45F2BCDF-5F9D-4981-8FB9-A70BC0FAAE65}" dt="2022-02-10T12:27:06.070" v="121" actId="1076"/>
          <ac:picMkLst>
            <pc:docMk/>
            <pc:sldMk cId="1958457352" sldId="698"/>
            <ac:picMk id="10" creationId="{8A2EF7DE-521A-49BD-9633-B6A7F694B0F7}"/>
          </ac:picMkLst>
        </pc:pic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75957454" sldId="699"/>
        </pc:sldMkLst>
      </pc:sldChg>
      <pc:sldChg chg="delSp modSp add mod">
        <pc:chgData name="Froduald Kabanza" userId="edf393d0-642b-4b9e-8c75-f62133241689" providerId="ADAL" clId="{45F2BCDF-5F9D-4981-8FB9-A70BC0FAAE65}" dt="2022-02-10T12:26:11.772" v="114" actId="478"/>
        <pc:sldMkLst>
          <pc:docMk/>
          <pc:sldMk cId="2038360406" sldId="699"/>
        </pc:sldMkLst>
        <pc:spChg chg="mod">
          <ac:chgData name="Froduald Kabanza" userId="edf393d0-642b-4b9e-8c75-f62133241689" providerId="ADAL" clId="{45F2BCDF-5F9D-4981-8FB9-A70BC0FAAE65}" dt="2022-02-10T12:25:36.020" v="77" actId="20577"/>
          <ac:spMkLst>
            <pc:docMk/>
            <pc:sldMk cId="2038360406" sldId="699"/>
            <ac:spMk id="2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6:09.864" v="113" actId="20577"/>
          <ac:spMkLst>
            <pc:docMk/>
            <pc:sldMk cId="2038360406" sldId="699"/>
            <ac:spMk id="3" creationId="{00000000-0000-0000-0000-000000000000}"/>
          </ac:spMkLst>
        </pc:spChg>
        <pc:picChg chg="del">
          <ac:chgData name="Froduald Kabanza" userId="edf393d0-642b-4b9e-8c75-f62133241689" providerId="ADAL" clId="{45F2BCDF-5F9D-4981-8FB9-A70BC0FAAE65}" dt="2022-02-10T12:26:11.772" v="114" actId="478"/>
          <ac:picMkLst>
            <pc:docMk/>
            <pc:sldMk cId="2038360406" sldId="699"/>
            <ac:picMk id="8" creationId="{00000000-0000-0000-0000-000000000000}"/>
          </ac:picMkLst>
        </pc:picChg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936605079" sldId="700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100462774" sldId="70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128501819" sldId="701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370347972" sldId="70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8612418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92022189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10073481" sldId="70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257701338" sldId="70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25391749" sldId="705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903501689" sldId="70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43593412" sldId="706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1959531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98056085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219539215" sldId="70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53993539" sldId="70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138053531" sldId="70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073142574" sldId="70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003809686" sldId="71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74960004" sldId="711"/>
        </pc:sldMkLst>
      </pc:sldChg>
      <pc:sldChg chg="modSp 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452300245" sldId="711"/>
        </pc:sldMkLst>
        <pc:spChg chg="mod">
          <ac:chgData name="Froduald Kabanza" userId="edf393d0-642b-4b9e-8c75-f62133241689" providerId="ADAL" clId="{45F2BCDF-5F9D-4981-8FB9-A70BC0FAAE65}" dt="2022-02-10T12:14:56.049" v="11" actId="20577"/>
          <ac:spMkLst>
            <pc:docMk/>
            <pc:sldMk cId="3452300245" sldId="711"/>
            <ac:spMk id="31746" creationId="{5893CD92-A877-4262-91CE-0D201DA015DD}"/>
          </ac:spMkLst>
        </pc:spChg>
      </pc:sldChg>
      <pc:sldChg chg="modSp del mod">
        <pc:chgData name="Froduald Kabanza" userId="edf393d0-642b-4b9e-8c75-f62133241689" providerId="ADAL" clId="{45F2BCDF-5F9D-4981-8FB9-A70BC0FAAE65}" dt="2022-02-10T12:21:20.592" v="48" actId="2696"/>
        <pc:sldMkLst>
          <pc:docMk/>
          <pc:sldMk cId="895743643" sldId="712"/>
        </pc:sldMkLst>
        <pc:spChg chg="mod">
          <ac:chgData name="Froduald Kabanza" userId="edf393d0-642b-4b9e-8c75-f62133241689" providerId="ADAL" clId="{45F2BCDF-5F9D-4981-8FB9-A70BC0FAAE65}" dt="2022-02-10T12:15:36.554" v="12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533112235" sldId="71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63997403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117767558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661825411" sldId="71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095176674" sldId="71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94147734" sldId="71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221374010" sldId="71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719927606" sldId="71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30612699" sldId="71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51181700" sldId="72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892101983" sldId="72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044614238" sldId="72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0563653" sldId="72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81756040" sldId="72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89913822" sldId="72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296642083" sldId="72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180760956" sldId="72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806474946" sldId="72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379031856" sldId="72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674020406" sldId="73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704094155" sldId="73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4279273" sldId="73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3"/>
        </pc:sldMkLst>
      </pc:sldChg>
      <pc:sldChg chg="add del">
        <pc:chgData name="Froduald Kabanza" userId="edf393d0-642b-4b9e-8c75-f62133241689" providerId="ADAL" clId="{45F2BCDF-5F9D-4981-8FB9-A70BC0FAAE65}" dt="2022-02-10T12:35:20.448" v="150" actId="2696"/>
        <pc:sldMkLst>
          <pc:docMk/>
          <pc:sldMk cId="0" sldId="7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728600404" sldId="73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1354653363" sldId="735"/>
        </pc:sldMkLst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2282563712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2282563712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DD84B0A5-09DF-4A3D-B46F-031754A9563F}"/>
    <pc:docChg chg="undo custSel delSld modSld sldOrd delSection modSection">
      <pc:chgData name="Froduald Kabanza" userId="edf393d0-642b-4b9e-8c75-f62133241689" providerId="ADAL" clId="{DD84B0A5-09DF-4A3D-B46F-031754A9563F}" dt="2022-02-03T23:38:33.040" v="5355" actId="20577"/>
      <pc:docMkLst>
        <pc:docMk/>
      </pc:docMkLst>
      <pc:sldChg chg="modSp mod">
        <pc:chgData name="Froduald Kabanza" userId="edf393d0-642b-4b9e-8c75-f62133241689" providerId="ADAL" clId="{DD84B0A5-09DF-4A3D-B46F-031754A9563F}" dt="2022-02-03T23:25:37.668" v="5126" actId="20577"/>
        <pc:sldMkLst>
          <pc:docMk/>
          <pc:sldMk cId="0" sldId="261"/>
        </pc:sldMkLst>
        <pc:spChg chg="mod">
          <ac:chgData name="Froduald Kabanza" userId="edf393d0-642b-4b9e-8c75-f62133241689" providerId="ADAL" clId="{DD84B0A5-09DF-4A3D-B46F-031754A9563F}" dt="2022-02-03T23:25:37.668" v="5126" actId="20577"/>
          <ac:spMkLst>
            <pc:docMk/>
            <pc:sldMk cId="0" sldId="261"/>
            <ac:spMk id="19475" creationId="{00000000-0000-0000-0000-000000000000}"/>
          </ac:spMkLst>
        </pc:spChg>
      </pc:sldChg>
      <pc:sldChg chg="addSp delSp">
        <pc:chgData name="Froduald Kabanza" userId="edf393d0-642b-4b9e-8c75-f62133241689" providerId="ADAL" clId="{DD84B0A5-09DF-4A3D-B46F-031754A9563F}" dt="2022-02-03T23:25:28.406" v="5108" actId="478"/>
        <pc:sldMkLst>
          <pc:docMk/>
          <pc:sldMk cId="0" sldId="265"/>
        </pc:sldMkLst>
        <pc:spChg chg="add del">
          <ac:chgData name="Froduald Kabanza" userId="edf393d0-642b-4b9e-8c75-f62133241689" providerId="ADAL" clId="{DD84B0A5-09DF-4A3D-B46F-031754A9563F}" dt="2022-02-03T23:25:28.406" v="5108" actId="478"/>
          <ac:spMkLst>
            <pc:docMk/>
            <pc:sldMk cId="0" sldId="265"/>
            <ac:spMk id="21510" creationId="{00000000-0000-0000-0000-000000000000}"/>
          </ac:spMkLst>
        </pc:spChg>
      </pc:sldChg>
      <pc:sldChg chg="mod modShow">
        <pc:chgData name="Froduald Kabanza" userId="edf393d0-642b-4b9e-8c75-f62133241689" providerId="ADAL" clId="{DD84B0A5-09DF-4A3D-B46F-031754A9563F}" dt="2022-02-03T23:17:26.002" v="4800" actId="729"/>
        <pc:sldMkLst>
          <pc:docMk/>
          <pc:sldMk cId="0" sldId="274"/>
        </pc:sldMkLst>
      </pc:sldChg>
      <pc:sldChg chg="modNotesTx">
        <pc:chgData name="Froduald Kabanza" userId="edf393d0-642b-4b9e-8c75-f62133241689" providerId="ADAL" clId="{DD84B0A5-09DF-4A3D-B46F-031754A9563F}" dt="2022-02-03T23:18:18.649" v="4898" actId="20577"/>
        <pc:sldMkLst>
          <pc:docMk/>
          <pc:sldMk cId="0" sldId="275"/>
        </pc:sldMkLst>
      </pc:sldChg>
      <pc:sldChg chg="modSp mod">
        <pc:chgData name="Froduald Kabanza" userId="edf393d0-642b-4b9e-8c75-f62133241689" providerId="ADAL" clId="{DD84B0A5-09DF-4A3D-B46F-031754A9563F}" dt="2022-02-03T23:20:01.195" v="4941" actId="20577"/>
        <pc:sldMkLst>
          <pc:docMk/>
          <pc:sldMk cId="1745173593" sldId="277"/>
        </pc:sldMkLst>
        <pc:spChg chg="mod">
          <ac:chgData name="Froduald Kabanza" userId="edf393d0-642b-4b9e-8c75-f62133241689" providerId="ADAL" clId="{DD84B0A5-09DF-4A3D-B46F-031754A9563F}" dt="2022-02-03T23:20:01.195" v="4941" actId="20577"/>
          <ac:spMkLst>
            <pc:docMk/>
            <pc:sldMk cId="1745173593" sldId="277"/>
            <ac:spMk id="96259" creationId="{00000000-0000-0000-0000-000000000000}"/>
          </ac:spMkLst>
        </pc:spChg>
      </pc:sldChg>
      <pc:sldChg chg="modSp">
        <pc:chgData name="Froduald Kabanza" userId="edf393d0-642b-4b9e-8c75-f62133241689" providerId="ADAL" clId="{DD84B0A5-09DF-4A3D-B46F-031754A9563F}" dt="2022-02-03T23:16:32.499" v="4798" actId="20577"/>
        <pc:sldMkLst>
          <pc:docMk/>
          <pc:sldMk cId="0" sldId="278"/>
        </pc:sldMkLst>
        <pc:spChg chg="mod">
          <ac:chgData name="Froduald Kabanza" userId="edf393d0-642b-4b9e-8c75-f62133241689" providerId="ADAL" clId="{DD84B0A5-09DF-4A3D-B46F-031754A9563F}" dt="2022-02-03T23:16:32.499" v="4798" actId="20577"/>
          <ac:spMkLst>
            <pc:docMk/>
            <pc:sldMk cId="0" sldId="278"/>
            <ac:spMk id="183299" creationId="{00000000-0000-0000-0000-000000000000}"/>
          </ac:spMkLst>
        </pc:spChg>
      </pc:sldChg>
      <pc:sldChg chg="modSp mod modNotesTx">
        <pc:chgData name="Froduald Kabanza" userId="edf393d0-642b-4b9e-8c75-f62133241689" providerId="ADAL" clId="{DD84B0A5-09DF-4A3D-B46F-031754A9563F}" dt="2022-02-03T20:25:40.184" v="297" actId="113"/>
        <pc:sldMkLst>
          <pc:docMk/>
          <pc:sldMk cId="0" sldId="287"/>
        </pc:sldMkLst>
        <pc:spChg chg="mod">
          <ac:chgData name="Froduald Kabanza" userId="edf393d0-642b-4b9e-8c75-f62133241689" providerId="ADAL" clId="{DD84B0A5-09DF-4A3D-B46F-031754A9563F}" dt="2022-02-03T20:25:40.184" v="297" actId="113"/>
          <ac:spMkLst>
            <pc:docMk/>
            <pc:sldMk cId="0" sldId="287"/>
            <ac:spMk id="11267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1:36:25.384" v="1177" actId="113"/>
        <pc:sldMkLst>
          <pc:docMk/>
          <pc:sldMk cId="0" sldId="290"/>
        </pc:sldMkLst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3" creationId="{292A84B1-9692-46F1-B7EA-BB23947044AF}"/>
          </ac:spMkLst>
        </pc:spChg>
        <pc:spChg chg="del mod topLvl">
          <ac:chgData name="Froduald Kabanza" userId="edf393d0-642b-4b9e-8c75-f62133241689" providerId="ADAL" clId="{DD84B0A5-09DF-4A3D-B46F-031754A9563F}" dt="2022-02-03T21:36:02.423" v="1174" actId="478"/>
          <ac:spMkLst>
            <pc:docMk/>
            <pc:sldMk cId="0" sldId="290"/>
            <ac:spMk id="14" creationId="{D83EFBED-55B7-4481-9EBC-E17261FD6C5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5" creationId="{BE08CFB4-B9C8-40FD-83AB-18C24B31DD45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6" creationId="{348F9B36-CC4F-4BC8-8802-C824ACF6BDB2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7" creationId="{3B17FA01-CB91-45B3-B781-311E9E03F8B0}"/>
          </ac:spMkLst>
        </pc:spChg>
        <pc:spChg chg="del mod topLvl">
          <ac:chgData name="Froduald Kabanza" userId="edf393d0-642b-4b9e-8c75-f62133241689" providerId="ADAL" clId="{DD84B0A5-09DF-4A3D-B46F-031754A9563F}" dt="2022-02-03T21:36:05.897" v="1176" actId="478"/>
          <ac:spMkLst>
            <pc:docMk/>
            <pc:sldMk cId="0" sldId="290"/>
            <ac:spMk id="18" creationId="{57EE1710-9F31-4CD3-B126-CCE44FF332D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19" creationId="{DD63661C-16A2-4592-972F-E87B9D362C14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0" creationId="{435EA48F-6783-40C0-BC73-2B20561D6881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21" creationId="{7D4218B7-23CA-4B13-9139-E6AC43537A27}"/>
          </ac:spMkLst>
        </pc:spChg>
        <pc:spChg chg="mod topLvl">
          <ac:chgData name="Froduald Kabanza" userId="edf393d0-642b-4b9e-8c75-f62133241689" providerId="ADAL" clId="{DD84B0A5-09DF-4A3D-B46F-031754A9563F}" dt="2022-02-03T21:36:25.384" v="1177" actId="113"/>
          <ac:spMkLst>
            <pc:docMk/>
            <pc:sldMk cId="0" sldId="290"/>
            <ac:spMk id="22" creationId="{7B6FE4EF-97F4-40A5-82A8-49B764A81663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6" creationId="{22B01A9B-7AB1-4ADF-A00C-58EDD96DF778}"/>
          </ac:spMkLst>
        </pc:spChg>
        <pc:spChg chg="del mod topLvl">
          <ac:chgData name="Froduald Kabanza" userId="edf393d0-642b-4b9e-8c75-f62133241689" providerId="ADAL" clId="{DD84B0A5-09DF-4A3D-B46F-031754A9563F}" dt="2022-02-03T21:36:03.322" v="1175" actId="478"/>
          <ac:spMkLst>
            <pc:docMk/>
            <pc:sldMk cId="0" sldId="290"/>
            <ac:spMk id="27" creationId="{AE702032-4AE0-4243-9F94-CA37A1C4240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8" creationId="{0F840042-94A8-43E3-B3FB-255A782300A9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9" creationId="{7374A2EE-0B79-410C-8F7F-295080BCF44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30" creationId="{CA5F53E8-FD9F-46C0-BF12-8B6DC399BF57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31" creationId="{2821B54B-8A96-43D4-90B2-29FDDC8246C3}"/>
          </ac:spMkLst>
        </pc:spChg>
        <pc:spChg chg="add mod">
          <ac:chgData name="Froduald Kabanza" userId="edf393d0-642b-4b9e-8c75-f62133241689" providerId="ADAL" clId="{DD84B0A5-09DF-4A3D-B46F-031754A9563F}" dt="2022-02-03T21:35:45.321" v="1171" actId="1076"/>
          <ac:spMkLst>
            <pc:docMk/>
            <pc:sldMk cId="0" sldId="290"/>
            <ac:spMk id="32" creationId="{47B26F3C-005A-45FB-9EB6-518D25602859}"/>
          </ac:spMkLst>
        </pc:spChg>
        <pc:spChg chg="mod">
          <ac:chgData name="Froduald Kabanza" userId="edf393d0-642b-4b9e-8c75-f62133241689" providerId="ADAL" clId="{DD84B0A5-09DF-4A3D-B46F-031754A9563F}" dt="2022-02-03T20:28:46.117" v="325" actId="20577"/>
          <ac:spMkLst>
            <pc:docMk/>
            <pc:sldMk cId="0" sldId="290"/>
            <ac:spMk id="31746" creationId="{00000000-0000-0000-0000-000000000000}"/>
          </ac:spMkLst>
        </pc:spChg>
        <pc:grpChg chg="del">
          <ac:chgData name="Froduald Kabanza" userId="edf393d0-642b-4b9e-8c75-f62133241689" providerId="ADAL" clId="{DD84B0A5-09DF-4A3D-B46F-031754A9563F}" dt="2022-02-03T21:35:55.733" v="1172" actId="165"/>
          <ac:grpSpMkLst>
            <pc:docMk/>
            <pc:sldMk cId="0" sldId="290"/>
            <ac:grpSpMk id="12" creationId="{6C750105-9CF8-49FE-A085-C4B5C272F7F2}"/>
          </ac:grpSpMkLst>
        </pc:grp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3" creationId="{5D8C2F49-3D1E-4AC6-8E0B-23F8F26E84A5}"/>
          </ac:cxnSpMkLst>
        </pc:cxn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4" creationId="{C8D34F94-7A22-4850-9179-6253B206771D}"/>
          </ac:cxnSpMkLst>
        </pc:cxnChg>
        <pc:cxnChg chg="del mod topLvl">
          <ac:chgData name="Froduald Kabanza" userId="edf393d0-642b-4b9e-8c75-f62133241689" providerId="ADAL" clId="{DD84B0A5-09DF-4A3D-B46F-031754A9563F}" dt="2022-02-03T21:36:00.777" v="1173" actId="47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mod">
        <pc:chgData name="Froduald Kabanza" userId="edf393d0-642b-4b9e-8c75-f62133241689" providerId="ADAL" clId="{DD84B0A5-09DF-4A3D-B46F-031754A9563F}" dt="2022-02-03T23:26:23.616" v="5140" actId="947"/>
        <pc:sldMkLst>
          <pc:docMk/>
          <pc:sldMk cId="1707604666" sldId="320"/>
        </pc:sldMkLst>
        <pc:spChg chg="mod">
          <ac:chgData name="Froduald Kabanza" userId="edf393d0-642b-4b9e-8c75-f62133241689" providerId="ADAL" clId="{DD84B0A5-09DF-4A3D-B46F-031754A9563F}" dt="2022-02-03T23:26:23.616" v="5140" actId="947"/>
          <ac:spMkLst>
            <pc:docMk/>
            <pc:sldMk cId="1707604666" sldId="320"/>
            <ac:spMk id="24591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3:25:47.416" v="5139" actId="20577"/>
        <pc:sldMkLst>
          <pc:docMk/>
          <pc:sldMk cId="3579281604" sldId="321"/>
        </pc:sldMkLst>
        <pc:spChg chg="add del mod">
          <ac:chgData name="Froduald Kabanza" userId="edf393d0-642b-4b9e-8c75-f62133241689" providerId="ADAL" clId="{DD84B0A5-09DF-4A3D-B46F-031754A9563F}" dt="2022-02-03T23:25:47.416" v="5139" actId="20577"/>
          <ac:spMkLst>
            <pc:docMk/>
            <pc:sldMk cId="3579281604" sldId="321"/>
            <ac:spMk id="17414" creationId="{00000000-0000-0000-0000-000000000000}"/>
          </ac:spMkLst>
        </pc:spChg>
      </pc:sldChg>
      <pc:sldChg chg="addSp modSp mod modNotesTx">
        <pc:chgData name="Froduald Kabanza" userId="edf393d0-642b-4b9e-8c75-f62133241689" providerId="ADAL" clId="{DD84B0A5-09DF-4A3D-B46F-031754A9563F}" dt="2022-02-03T23:12:09.299" v="4447" actId="1076"/>
        <pc:sldMkLst>
          <pc:docMk/>
          <pc:sldMk cId="4251277817" sldId="345"/>
        </pc:sldMkLst>
        <pc:spChg chg="mod">
          <ac:chgData name="Froduald Kabanza" userId="edf393d0-642b-4b9e-8c75-f62133241689" providerId="ADAL" clId="{DD84B0A5-09DF-4A3D-B46F-031754A9563F}" dt="2022-02-03T23:10:45.021" v="4440" actId="1076"/>
          <ac:spMkLst>
            <pc:docMk/>
            <pc:sldMk cId="4251277817" sldId="345"/>
            <ac:spMk id="38915" creationId="{00000000-0000-0000-0000-000000000000}"/>
          </ac:spMkLst>
        </pc:spChg>
        <pc:graphicFrameChg chg="add mod modGraphic">
          <ac:chgData name="Froduald Kabanza" userId="edf393d0-642b-4b9e-8c75-f62133241689" providerId="ADAL" clId="{DD84B0A5-09DF-4A3D-B46F-031754A9563F}" dt="2022-02-03T23:12:09.299" v="4447" actId="1076"/>
          <ac:graphicFrameMkLst>
            <pc:docMk/>
            <pc:sldMk cId="4251277817" sldId="345"/>
            <ac:graphicFrameMk id="4" creationId="{5771B1C3-1077-4FC8-BD0A-79F37D737CA7}"/>
          </ac:graphicFrameMkLst>
        </pc:graphicFrameChg>
        <pc:cxnChg chg="mod">
          <ac:chgData name="Froduald Kabanza" userId="edf393d0-642b-4b9e-8c75-f62133241689" providerId="ADAL" clId="{DD84B0A5-09DF-4A3D-B46F-031754A9563F}" dt="2022-02-03T23:11:44.253" v="4442" actId="1076"/>
          <ac:cxnSpMkLst>
            <pc:docMk/>
            <pc:sldMk cId="4251277817" sldId="345"/>
            <ac:cxnSpMk id="3" creationId="{00000000-0000-0000-0000-000000000000}"/>
          </ac:cxnSpMkLst>
        </pc:cxnChg>
      </pc:sldChg>
      <pc:sldChg chg="modSp mod">
        <pc:chgData name="Froduald Kabanza" userId="edf393d0-642b-4b9e-8c75-f62133241689" providerId="ADAL" clId="{DD84B0A5-09DF-4A3D-B46F-031754A9563F}" dt="2022-02-03T21:27:53.500" v="940" actId="20577"/>
        <pc:sldMkLst>
          <pc:docMk/>
          <pc:sldMk cId="0" sldId="386"/>
        </pc:sldMkLst>
        <pc:spChg chg="mod">
          <ac:chgData name="Froduald Kabanza" userId="edf393d0-642b-4b9e-8c75-f62133241689" providerId="ADAL" clId="{DD84B0A5-09DF-4A3D-B46F-031754A9563F}" dt="2022-02-03T21:27:53.500" v="940" actId="20577"/>
          <ac:spMkLst>
            <pc:docMk/>
            <pc:sldMk cId="0" sldId="386"/>
            <ac:spMk id="8" creationId="{4C33AEA6-6672-436E-BBA1-6D8B1EB98AFF}"/>
          </ac:spMkLst>
        </pc:spChg>
      </pc:sldChg>
      <pc:sldChg chg="modAnim modNotesTx">
        <pc:chgData name="Froduald Kabanza" userId="edf393d0-642b-4b9e-8c75-f62133241689" providerId="ADAL" clId="{DD84B0A5-09DF-4A3D-B46F-031754A9563F}" dt="2022-02-03T22:18:01.166" v="1852" actId="20577"/>
        <pc:sldMkLst>
          <pc:docMk/>
          <pc:sldMk cId="0" sldId="390"/>
        </pc:sldMkLst>
      </pc:sldChg>
      <pc:sldChg chg="addSp delSp modSp mod">
        <pc:chgData name="Froduald Kabanza" userId="edf393d0-642b-4b9e-8c75-f62133241689" providerId="ADAL" clId="{DD84B0A5-09DF-4A3D-B46F-031754A9563F}" dt="2022-02-03T22:02:33.235" v="1532" actId="14100"/>
        <pc:sldMkLst>
          <pc:docMk/>
          <pc:sldMk cId="0" sldId="393"/>
        </pc:sldMkLst>
        <pc:spChg chg="add del">
          <ac:chgData name="Froduald Kabanza" userId="edf393d0-642b-4b9e-8c75-f62133241689" providerId="ADAL" clId="{DD84B0A5-09DF-4A3D-B46F-031754A9563F}" dt="2022-02-03T21:56:31.102" v="1445" actId="478"/>
          <ac:spMkLst>
            <pc:docMk/>
            <pc:sldMk cId="0" sldId="393"/>
            <ac:spMk id="115" creationId="{274FD4C8-ED68-44ED-B8C2-CAC6FE61A2FE}"/>
          </ac:spMkLst>
        </pc:spChg>
        <pc:spChg chg="add del">
          <ac:chgData name="Froduald Kabanza" userId="edf393d0-642b-4b9e-8c75-f62133241689" providerId="ADAL" clId="{DD84B0A5-09DF-4A3D-B46F-031754A9563F}" dt="2022-02-03T21:56:32.490" v="1447" actId="478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DD84B0A5-09DF-4A3D-B46F-031754A9563F}" dt="2022-02-03T21:42:56.516" v="1280" actId="20577"/>
          <ac:spMkLst>
            <pc:docMk/>
            <pc:sldMk cId="0" sldId="393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1:41:31.191" v="1200" actId="478"/>
          <ac:spMkLst>
            <pc:docMk/>
            <pc:sldMk cId="0" sldId="393"/>
            <ac:spMk id="83975" creationId="{00000000-0000-0000-0000-000000000000}"/>
          </ac:spMkLst>
        </pc:spChg>
        <pc:grpChg chg="add del">
          <ac:chgData name="Froduald Kabanza" userId="edf393d0-642b-4b9e-8c75-f62133241689" providerId="ADAL" clId="{DD84B0A5-09DF-4A3D-B46F-031754A9563F}" dt="2022-02-03T21:56:31.746" v="1446" actId="478"/>
          <ac:grpSpMkLst>
            <pc:docMk/>
            <pc:sldMk cId="0" sldId="393"/>
            <ac:grpSpMk id="91" creationId="{049BFC6A-CF42-476C-96DE-2068EBF12CCB}"/>
          </ac:grpSpMkLst>
        </pc:grpChg>
        <pc:grpChg chg="add del">
          <ac:chgData name="Froduald Kabanza" userId="edf393d0-642b-4b9e-8c75-f62133241689" providerId="ADAL" clId="{DD84B0A5-09DF-4A3D-B46F-031754A9563F}" dt="2022-02-03T21:56:30.886" v="1444" actId="478"/>
          <ac:grpSpMkLst>
            <pc:docMk/>
            <pc:sldMk cId="0" sldId="393"/>
            <ac:grpSpMk id="102" creationId="{43B53F1A-8174-40AE-8808-9ACFAE8F2792}"/>
          </ac:grpSpMkLst>
        </pc:grpChg>
        <pc:graphicFrameChg chg="mod">
          <ac:chgData name="Froduald Kabanza" userId="edf393d0-642b-4b9e-8c75-f62133241689" providerId="ADAL" clId="{DD84B0A5-09DF-4A3D-B46F-031754A9563F}" dt="2022-02-03T22:02:28.850" v="1531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mod">
          <ac:chgData name="Froduald Kabanza" userId="edf393d0-642b-4b9e-8c75-f62133241689" providerId="ADAL" clId="{DD84B0A5-09DF-4A3D-B46F-031754A9563F}" dt="2022-02-03T22:02:33.235" v="1532" actId="14100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mod modAnim modNotesTx">
        <pc:chgData name="Froduald Kabanza" userId="edf393d0-642b-4b9e-8c75-f62133241689" providerId="ADAL" clId="{DD84B0A5-09DF-4A3D-B46F-031754A9563F}" dt="2022-02-03T22:13:58.790" v="1694" actId="113"/>
        <pc:sldMkLst>
          <pc:docMk/>
          <pc:sldMk cId="0" sldId="394"/>
        </pc:sldMkLst>
        <pc:spChg chg="add del">
          <ac:chgData name="Froduald Kabanza" userId="edf393d0-642b-4b9e-8c75-f62133241689" providerId="ADAL" clId="{DD84B0A5-09DF-4A3D-B46F-031754A9563F}" dt="2022-02-03T22:04:37.843" v="1560" actId="478"/>
          <ac:spMkLst>
            <pc:docMk/>
            <pc:sldMk cId="0" sldId="394"/>
            <ac:spMk id="4" creationId="{14025D3D-B797-4F48-9469-B21241F9A830}"/>
          </ac:spMkLst>
        </pc:spChg>
        <pc:spChg chg="mod">
          <ac:chgData name="Froduald Kabanza" userId="edf393d0-642b-4b9e-8c75-f62133241689" providerId="ADAL" clId="{DD84B0A5-09DF-4A3D-B46F-031754A9563F}" dt="2022-02-03T22:12:50.195" v="1690" actId="113"/>
          <ac:spMkLst>
            <pc:docMk/>
            <pc:sldMk cId="0" sldId="394"/>
            <ac:spMk id="3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2:56.008" v="1691" actId="113"/>
          <ac:spMkLst>
            <pc:docMk/>
            <pc:sldMk cId="0" sldId="394"/>
            <ac:spMk id="3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39" creationId="{0BE97D46-74A4-4BBB-B3B5-F9E5793EF5BA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DD84B0A5-09DF-4A3D-B46F-031754A9563F}" dt="2022-02-03T22:13:48.312" v="1692" actId="113"/>
          <ac:spMkLst>
            <pc:docMk/>
            <pc:sldMk cId="0" sldId="394"/>
            <ac:spMk id="41" creationId="{492564DF-5BA8-448D-8B93-97B788EBB0F1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3" creationId="{632F02C1-427F-4281-B0E1-297478A80667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4" creationId="{60B022D9-C19D-48AA-97D7-515F0C04E9C9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55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3:58.790" v="1694" actId="113"/>
          <ac:spMkLst>
            <pc:docMk/>
            <pc:sldMk cId="0" sldId="394"/>
            <ac:spMk id="84994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2:00:50.404" v="1483" actId="478"/>
          <ac:spMkLst>
            <pc:docMk/>
            <pc:sldMk cId="0" sldId="394"/>
            <ac:spMk id="85000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1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2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7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8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9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mod">
          <ac:chgData name="Froduald Kabanza" userId="edf393d0-642b-4b9e-8c75-f62133241689" providerId="ADAL" clId="{DD84B0A5-09DF-4A3D-B46F-031754A9563F}" dt="2022-02-03T21:56:52.291" v="1448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">
          <ac:chgData name="Froduald Kabanza" userId="edf393d0-642b-4b9e-8c75-f62133241689" providerId="ADAL" clId="{DD84B0A5-09DF-4A3D-B46F-031754A9563F}" dt="2022-02-03T22:02:44.710" v="1534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mod">
          <ac:chgData name="Froduald Kabanza" userId="edf393d0-642b-4b9e-8c75-f62133241689" providerId="ADAL" clId="{DD84B0A5-09DF-4A3D-B46F-031754A9563F}" dt="2022-02-03T21:56:52.291" v="1448" actId="1076"/>
          <ac:cxnSpMkLst>
            <pc:docMk/>
            <pc:sldMk cId="0" sldId="394"/>
            <ac:cxnSpMk id="9" creationId="{13A07A96-1F77-46D5-B816-A4318FD6C0A6}"/>
          </ac:cxnSpMkLst>
        </pc:cxnChg>
        <pc:cxnChg chg="mod">
          <ac:chgData name="Froduald Kabanza" userId="edf393d0-642b-4b9e-8c75-f62133241689" providerId="ADAL" clId="{DD84B0A5-09DF-4A3D-B46F-031754A9563F}" dt="2022-02-03T22:02:47.326" v="1535" actId="14100"/>
          <ac:cxnSpMkLst>
            <pc:docMk/>
            <pc:sldMk cId="0" sldId="394"/>
            <ac:cxnSpMk id="45" creationId="{EED65171-0BD0-44AA-85A1-CBB738E63B4C}"/>
          </ac:cxnSpMkLst>
        </pc:cxnChg>
      </pc:sldChg>
      <pc:sldChg chg="ord">
        <pc:chgData name="Froduald Kabanza" userId="edf393d0-642b-4b9e-8c75-f62133241689" providerId="ADAL" clId="{DD84B0A5-09DF-4A3D-B46F-031754A9563F}" dt="2022-02-03T23:14:03.932" v="4454"/>
        <pc:sldMkLst>
          <pc:docMk/>
          <pc:sldMk cId="0" sldId="395"/>
        </pc:sldMkLst>
      </pc:sldChg>
      <pc:sldChg chg="modSp mod">
        <pc:chgData name="Froduald Kabanza" userId="edf393d0-642b-4b9e-8c75-f62133241689" providerId="ADAL" clId="{DD84B0A5-09DF-4A3D-B46F-031754A9563F}" dt="2022-02-03T23:38:33.040" v="5355" actId="20577"/>
        <pc:sldMkLst>
          <pc:docMk/>
          <pc:sldMk cId="0" sldId="396"/>
        </pc:sldMkLst>
        <pc:spChg chg="mod">
          <ac:chgData name="Froduald Kabanza" userId="edf393d0-642b-4b9e-8c75-f62133241689" providerId="ADAL" clId="{DD84B0A5-09DF-4A3D-B46F-031754A9563F}" dt="2022-02-03T23:38:33.040" v="5355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addSp modSp mod modAnim modNotesTx">
        <pc:chgData name="Froduald Kabanza" userId="edf393d0-642b-4b9e-8c75-f62133241689" providerId="ADAL" clId="{DD84B0A5-09DF-4A3D-B46F-031754A9563F}" dt="2022-02-03T21:27:07.232" v="936" actId="20577"/>
        <pc:sldMkLst>
          <pc:docMk/>
          <pc:sldMk cId="106664215" sldId="404"/>
        </pc:sldMkLst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24" creationId="{464ECE05-A9A4-434E-9640-BF6C3A051A4E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5" creationId="{17C04115-4F01-4A0B-B536-0E14B894B832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6" creationId="{E1BBFC2E-733D-4262-91ED-A7CCACE8CB21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7" creationId="{E560DEDF-F772-43A1-AB4D-3DEA2B7D86D8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DD84B0A5-09DF-4A3D-B46F-031754A9563F}" dt="2022-02-03T21:27:07.232" v="936" actId="20577"/>
          <ac:spMkLst>
            <pc:docMk/>
            <pc:sldMk cId="106664215" sldId="404"/>
            <ac:spMk id="30" creationId="{61A2025F-A894-4874-8DB4-25C921DFD140}"/>
          </ac:spMkLst>
        </pc:spChg>
        <pc:spChg chg="mod">
          <ac:chgData name="Froduald Kabanza" userId="edf393d0-642b-4b9e-8c75-f62133241689" providerId="ADAL" clId="{DD84B0A5-09DF-4A3D-B46F-031754A9563F}" dt="2022-02-03T20:58:13.583" v="909" actId="1076"/>
          <ac:spMkLst>
            <pc:docMk/>
            <pc:sldMk cId="106664215" sldId="404"/>
            <ac:spMk id="37" creationId="{B5B02A19-FA9F-47A9-AD55-044AA24C3341}"/>
          </ac:spMkLst>
        </pc:spChg>
        <pc:spChg chg="mod">
          <ac:chgData name="Froduald Kabanza" userId="edf393d0-642b-4b9e-8c75-f62133241689" providerId="ADAL" clId="{DD84B0A5-09DF-4A3D-B46F-031754A9563F}" dt="2022-02-03T20:33:55.150" v="393" actId="14100"/>
          <ac:spMkLst>
            <pc:docMk/>
            <pc:sldMk cId="106664215" sldId="404"/>
            <ac:spMk id="409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099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0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0:53.557" v="386" actId="20577"/>
          <ac:spMkLst>
            <pc:docMk/>
            <pc:sldMk cId="106664215" sldId="404"/>
            <ac:spMk id="4102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29:47.488" v="343" actId="20577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7.497" v="395" actId="1076"/>
          <ac:spMkLst>
            <pc:docMk/>
            <pc:sldMk cId="106664215" sldId="404"/>
            <ac:spMk id="4108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0:58:00.067" v="907" actId="1076"/>
          <ac:grpSpMkLst>
            <pc:docMk/>
            <pc:sldMk cId="106664215" sldId="404"/>
            <ac:grpSpMk id="22" creationId="{547CD695-4688-49EE-A85D-CAD6640E472B}"/>
          </ac:grpSpMkLst>
        </pc:grpChg>
        <pc:grpChg chg="mod">
          <ac:chgData name="Froduald Kabanza" userId="edf393d0-642b-4b9e-8c75-f62133241689" providerId="ADAL" clId="{DD84B0A5-09DF-4A3D-B46F-031754A9563F}" dt="2022-02-03T20:58:09.539" v="908" actId="1076"/>
          <ac:grpSpMkLst>
            <pc:docMk/>
            <pc:sldMk cId="106664215" sldId="404"/>
            <ac:grpSpMk id="23" creationId="{FE6274BA-2FA5-49CC-B5D6-82BAB54ACAE2}"/>
          </ac:grpSpMkLst>
        </pc:grpChg>
        <pc:grpChg chg="mod">
          <ac:chgData name="Froduald Kabanza" userId="edf393d0-642b-4b9e-8c75-f62133241689" providerId="ADAL" clId="{DD84B0A5-09DF-4A3D-B46F-031754A9563F}" dt="2022-02-03T20:58:13.583" v="909" actId="1076"/>
          <ac:grpSpMkLst>
            <pc:docMk/>
            <pc:sldMk cId="106664215" sldId="404"/>
            <ac:grpSpMk id="29" creationId="{9E6498A3-F3DC-49E7-9493-ABAB18A11DE0}"/>
          </ac:grpSpMkLst>
        </pc:grpChg>
        <pc:cxnChg chg="mod">
          <ac:chgData name="Froduald Kabanza" userId="edf393d0-642b-4b9e-8c75-f62133241689" providerId="ADAL" clId="{DD84B0A5-09DF-4A3D-B46F-031754A9563F}" dt="2022-02-03T20:58:09.539" v="908" actId="1076"/>
          <ac:cxnSpMkLst>
            <pc:docMk/>
            <pc:sldMk cId="106664215" sldId="404"/>
            <ac:cxnSpMk id="31" creationId="{9AA1C371-B6E0-44DB-BCA6-729CD1FD6BAE}"/>
          </ac:cxnSpMkLst>
        </pc:cxnChg>
        <pc:cxnChg chg="mod">
          <ac:chgData name="Froduald Kabanza" userId="edf393d0-642b-4b9e-8c75-f62133241689" providerId="ADAL" clId="{DD84B0A5-09DF-4A3D-B46F-031754A9563F}" dt="2022-02-03T20:58:00.067" v="907" actId="1076"/>
          <ac:cxnSpMkLst>
            <pc:docMk/>
            <pc:sldMk cId="106664215" sldId="404"/>
            <ac:cxnSpMk id="36" creationId="{D57076DB-4D14-45F9-8E3A-EAC849665CDD}"/>
          </ac:cxnSpMkLst>
        </pc:cxnChg>
        <pc:cxnChg chg="mod">
          <ac:chgData name="Froduald Kabanza" userId="edf393d0-642b-4b9e-8c75-f62133241689" providerId="ADAL" clId="{DD84B0A5-09DF-4A3D-B46F-031754A9563F}" dt="2022-02-03T20:58:13.583" v="909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Sp delSp modSp mod modNotes modNotesTx">
        <pc:chgData name="Froduald Kabanza" userId="edf393d0-642b-4b9e-8c75-f62133241689" providerId="ADAL" clId="{DD84B0A5-09DF-4A3D-B46F-031754A9563F}" dt="2022-02-03T23:07:25.578" v="4210" actId="27636"/>
        <pc:sldMkLst>
          <pc:docMk/>
          <pc:sldMk cId="404981859" sldId="405"/>
        </pc:sldMkLst>
        <pc:spChg chg="add del mod">
          <ac:chgData name="Froduald Kabanza" userId="edf393d0-642b-4b9e-8c75-f62133241689" providerId="ADAL" clId="{DD84B0A5-09DF-4A3D-B46F-031754A9563F}" dt="2022-02-03T21:29:27.172" v="942" actId="478"/>
          <ac:spMkLst>
            <pc:docMk/>
            <pc:sldMk cId="404981859" sldId="405"/>
            <ac:spMk id="2" creationId="{1CD949CB-ADAA-45B1-B7B9-23AB1CDB7980}"/>
          </ac:spMkLst>
        </pc:spChg>
        <pc:spChg chg="del">
          <ac:chgData name="Froduald Kabanza" userId="edf393d0-642b-4b9e-8c75-f62133241689" providerId="ADAL" clId="{DD84B0A5-09DF-4A3D-B46F-031754A9563F}" dt="2022-02-03T21:29:23.890" v="941" actId="21"/>
          <ac:spMkLst>
            <pc:docMk/>
            <pc:sldMk cId="404981859" sldId="405"/>
            <ac:spMk id="24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1:01.420" v="388" actId="20577"/>
          <ac:spMkLst>
            <pc:docMk/>
            <pc:sldMk cId="404981859" sldId="405"/>
            <ac:spMk id="4102" creationId="{00000000-0000-0000-0000-000000000000}"/>
          </ac:spMkLst>
        </pc:spChg>
      </pc:sldChg>
      <pc:sldChg chg="addSp delSp modSp mod modAnim modNotesTx">
        <pc:chgData name="Froduald Kabanza" userId="edf393d0-642b-4b9e-8c75-f62133241689" providerId="ADAL" clId="{DD84B0A5-09DF-4A3D-B46F-031754A9563F}" dt="2022-02-03T22:16:03.366" v="1701"/>
        <pc:sldMkLst>
          <pc:docMk/>
          <pc:sldMk cId="3198489829" sldId="408"/>
        </pc:sldMkLst>
        <pc:spChg chg="add mod">
          <ac:chgData name="Froduald Kabanza" userId="edf393d0-642b-4b9e-8c75-f62133241689" providerId="ADAL" clId="{DD84B0A5-09DF-4A3D-B46F-031754A9563F}" dt="2022-02-03T21:33:48.390" v="1161" actId="1076"/>
          <ac:spMkLst>
            <pc:docMk/>
            <pc:sldMk cId="3198489829" sldId="408"/>
            <ac:spMk id="2" creationId="{3E5C2855-7F0E-466E-B8BD-2C356FFB2BA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5" creationId="{FE0BDC22-12FE-49A4-9320-A1200F6D5E95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16" creationId="{2A8D83AB-9C20-4A1A-BC36-14647039173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7" creationId="{EF6A2E5F-EF57-48EB-B97B-3007D83D7404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8" creationId="{6BDADD4C-0784-4AA8-B87F-A035016A980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9" creationId="{0D7B7D9F-0F73-4CE3-BD3F-F37A98B7A747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0" creationId="{47A9CDB9-0384-4EB0-BE9E-2B0F0220FC0C}"/>
          </ac:spMkLst>
        </pc:spChg>
        <pc:spChg chg="del mod topLvl">
          <ac:chgData name="Froduald Kabanza" userId="edf393d0-642b-4b9e-8c75-f62133241689" providerId="ADAL" clId="{DD84B0A5-09DF-4A3D-B46F-031754A9563F}" dt="2022-02-03T21:32:45.013" v="1148" actId="478"/>
          <ac:spMkLst>
            <pc:docMk/>
            <pc:sldMk cId="3198489829" sldId="408"/>
            <ac:spMk id="21" creationId="{9E20CEA4-5B2E-41FE-9CCB-D1FF5541F010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2" creationId="{A0FD13B3-3588-4D6C-9514-BB0606C220A4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3" creationId="{C12A8F8F-30BC-461E-A7AC-142CED38911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4" creationId="{E265CEF7-F515-4E46-82CA-FDFF21EEF0C8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8" creationId="{E9810DAF-799D-483A-988F-E3585D73D819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29" creationId="{033B12F8-C50E-4902-B353-26F9D4845272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0" creationId="{CA302BAB-9E8B-48CB-B1E6-BD289F3DBC9B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1" creationId="{75E5C395-4DD7-4BAC-94EE-A0FAED917C56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32" creationId="{602E5FD8-1DC5-4341-BAC6-B1525BD35380}"/>
          </ac:spMkLst>
        </pc:spChg>
        <pc:spChg chg="mod topLvl">
          <ac:chgData name="Froduald Kabanza" userId="edf393d0-642b-4b9e-8c75-f62133241689" providerId="ADAL" clId="{DD84B0A5-09DF-4A3D-B46F-031754A9563F}" dt="2022-02-03T21:34:06.112" v="1164" actId="27636"/>
          <ac:spMkLst>
            <pc:docMk/>
            <pc:sldMk cId="3198489829" sldId="408"/>
            <ac:spMk id="33" creationId="{648C44C9-3CB7-407A-863E-7D2C67AD1256}"/>
          </ac:spMkLst>
        </pc:spChg>
        <pc:spChg chg="mod">
          <ac:chgData name="Froduald Kabanza" userId="edf393d0-642b-4b9e-8c75-f62133241689" providerId="ADAL" clId="{DD84B0A5-09DF-4A3D-B46F-031754A9563F}" dt="2022-02-03T22:15:14.325" v="1698" actId="1076"/>
          <ac:spMkLst>
            <pc:docMk/>
            <pc:sldMk cId="3198489829" sldId="408"/>
            <ac:spMk id="34" creationId="{F8085FB1-9E0B-4594-B69B-D742268D5BEA}"/>
          </ac:spMkLst>
        </pc:spChg>
        <pc:spChg chg="add del mod">
          <ac:chgData name="Froduald Kabanza" userId="edf393d0-642b-4b9e-8c75-f62133241689" providerId="ADAL" clId="{DD84B0A5-09DF-4A3D-B46F-031754A9563F}" dt="2022-02-03T21:30:03.704" v="945" actId="478"/>
          <ac:spMkLst>
            <pc:docMk/>
            <pc:sldMk cId="3198489829" sldId="408"/>
            <ac:spMk id="35" creationId="{821F15BA-2ACE-496F-83AE-0C3E8FC8750A}"/>
          </ac:spMkLst>
        </pc:spChg>
        <pc:spChg chg="add mod">
          <ac:chgData name="Froduald Kabanza" userId="edf393d0-642b-4b9e-8c75-f62133241689" providerId="ADAL" clId="{DD84B0A5-09DF-4A3D-B46F-031754A9563F}" dt="2022-02-03T21:33:44.261" v="1160" actId="1076"/>
          <ac:spMkLst>
            <pc:docMk/>
            <pc:sldMk cId="3198489829" sldId="408"/>
            <ac:spMk id="36" creationId="{8E77156F-2505-4749-8DEF-75943CC8A0F9}"/>
          </ac:spMkLst>
        </pc:spChg>
        <pc:spChg chg="add mod">
          <ac:chgData name="Froduald Kabanza" userId="edf393d0-642b-4b9e-8c75-f62133241689" providerId="ADAL" clId="{DD84B0A5-09DF-4A3D-B46F-031754A9563F}" dt="2022-02-03T21:35:23.603" v="1168" actId="1076"/>
          <ac:spMkLst>
            <pc:docMk/>
            <pc:sldMk cId="3198489829" sldId="408"/>
            <ac:spMk id="37" creationId="{0F377278-A32D-4084-AB53-F3AA9CE13BC7}"/>
          </ac:spMkLst>
        </pc:spChg>
        <pc:grpChg chg="mod">
          <ac:chgData name="Froduald Kabanza" userId="edf393d0-642b-4b9e-8c75-f62133241689" providerId="ADAL" clId="{DD84B0A5-09DF-4A3D-B46F-031754A9563F}" dt="2022-02-03T21:35:12.254" v="1166" actId="14100"/>
          <ac:grpSpMkLst>
            <pc:docMk/>
            <pc:sldMk cId="3198489829" sldId="408"/>
            <ac:grpSpMk id="9" creationId="{E1ED7E96-D92D-4121-AC47-9EFAA242DEF6}"/>
          </ac:grpSpMkLst>
        </pc:grpChg>
        <pc:grpChg chg="del">
          <ac:chgData name="Froduald Kabanza" userId="edf393d0-642b-4b9e-8c75-f62133241689" providerId="ADAL" clId="{DD84B0A5-09DF-4A3D-B46F-031754A9563F}" dt="2022-02-03T21:32:37.533" v="1147" actId="165"/>
          <ac:grpSpMkLst>
            <pc:docMk/>
            <pc:sldMk cId="3198489829" sldId="408"/>
            <ac:grpSpMk id="14" creationId="{7BF63E58-8CCB-4EDD-9BF4-0884DF50B8DF}"/>
          </ac:grpSpMkLst>
        </pc:grp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5" creationId="{67EC9FCD-B01F-455C-9F1E-94465DD2AD52}"/>
          </ac:cxnSpMkLst>
        </pc:cxn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6" creationId="{DCE863F5-C380-42A3-BB8C-29E1CEF441B6}"/>
          </ac:cxnSpMkLst>
        </pc:cxnChg>
        <pc:cxnChg chg="mod topLvl">
          <ac:chgData name="Froduald Kabanza" userId="edf393d0-642b-4b9e-8c75-f62133241689" providerId="ADAL" clId="{DD84B0A5-09DF-4A3D-B46F-031754A9563F}" dt="2022-02-03T21:32:53.377" v="1149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addSp modSp mod">
        <pc:chgData name="Froduald Kabanza" userId="edf393d0-642b-4b9e-8c75-f62133241689" providerId="ADAL" clId="{DD84B0A5-09DF-4A3D-B46F-031754A9563F}" dt="2022-02-03T23:13:21.087" v="4452" actId="1076"/>
        <pc:sldMkLst>
          <pc:docMk/>
          <pc:sldMk cId="4128501819" sldId="701"/>
        </pc:sldMkLst>
        <pc:graphicFrameChg chg="add mod modGraphic">
          <ac:chgData name="Froduald Kabanza" userId="edf393d0-642b-4b9e-8c75-f62133241689" providerId="ADAL" clId="{DD84B0A5-09DF-4A3D-B46F-031754A9563F}" dt="2022-02-03T23:13:21.087" v="4452" actId="1076"/>
          <ac:graphicFrameMkLst>
            <pc:docMk/>
            <pc:sldMk cId="4128501819" sldId="701"/>
            <ac:graphicFrameMk id="3" creationId="{984F034A-7DEE-4183-A497-71B609716185}"/>
          </ac:graphicFrameMkLst>
        </pc:graphicFrameChg>
      </pc:sldChg>
      <pc:sldChg chg="addSp delSp modSp mod modAnim">
        <pc:chgData name="Froduald Kabanza" userId="edf393d0-642b-4b9e-8c75-f62133241689" providerId="ADAL" clId="{DD84B0A5-09DF-4A3D-B46F-031754A9563F}" dt="2022-02-03T22:57:48.285" v="3354" actId="1076"/>
        <pc:sldMkLst>
          <pc:docMk/>
          <pc:sldMk cId="148612418" sldId="703"/>
        </pc:sldMkLst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4" creationId="{E4C5A5C0-02E1-40AC-9622-7B0DA758088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5" creationId="{719ED210-83CE-4371-92D8-79976ED0A5F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6" creationId="{16577D44-95EB-4469-BBBD-CBC543F9D7EC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7" creationId="{754BC41B-A052-4069-960E-75ED85399FA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2" creationId="{3835A5E8-3573-4D2D-9822-0DDF675E65CF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3" creationId="{0626971C-DA32-466D-A15D-3A9319EDC14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4" creationId="{ED8ACD6D-667E-453F-8E8B-022FE47FB52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5" creationId="{9562CAE6-39EA-4EEF-AC9A-1D9A7FFFFE8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1" creationId="{D9438C8F-27AC-41F5-A614-1D5EFE03CA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2" creationId="{D42A8AF1-72E3-4F60-9191-6D5C2EDF446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3" creationId="{7F78FFAE-D7A6-455A-9F72-AB059FF770B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4" creationId="{22190C7B-854B-4871-87DA-4F4828373C6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5" creationId="{DF5CFD4E-25F7-418B-8177-D7E8363F23A4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6" creationId="{4A731F1D-8BB0-45E1-A309-3F99BCD291F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7" creationId="{9F9092AB-9920-4DD0-AEED-3631F43DD80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8" creationId="{0BF67160-D159-4A8F-9317-1163E6905D52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9" creationId="{3559B21E-CAC4-4664-A04A-F2B2E07D559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0" creationId="{5F1AC7F7-A603-4865-964A-3FE64834416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1" creationId="{5B8F7EF4-94DF-4591-9E10-A5CD0262E8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2" creationId="{4FC1C669-7906-4702-991D-C661F53FD957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DD84B0A5-09DF-4A3D-B46F-031754A9563F}" dt="2022-02-03T22:29:12.502" v="2153" actId="1076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57:35.878" v="3352" actId="1076"/>
          <ac:spMkLst>
            <pc:docMk/>
            <pc:sldMk cId="148612418" sldId="703"/>
            <ac:spMk id="168966" creationId="{00000000-0000-0000-0000-000000000000}"/>
          </ac:spMkLst>
        </pc:spChg>
        <pc:grpChg chg="del mod">
          <ac:chgData name="Froduald Kabanza" userId="edf393d0-642b-4b9e-8c75-f62133241689" providerId="ADAL" clId="{DD84B0A5-09DF-4A3D-B46F-031754A9563F}" dt="2022-02-03T22:22:58.866" v="1863" actId="165"/>
          <ac:grpSpMkLst>
            <pc:docMk/>
            <pc:sldMk cId="148612418" sldId="703"/>
            <ac:grpSpMk id="43" creationId="{107844E3-0546-4D95-A18A-485957B47815}"/>
          </ac:grpSpMkLst>
        </pc:grpChg>
        <pc:graphicFrameChg chg="mod">
          <ac:chgData name="Froduald Kabanza" userId="edf393d0-642b-4b9e-8c75-f62133241689" providerId="ADAL" clId="{DD84B0A5-09DF-4A3D-B46F-031754A9563F}" dt="2022-02-03T22:57:39.999" v="3353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graphicFrameChg chg="add del mod modGraphic">
          <ac:chgData name="Froduald Kabanza" userId="edf393d0-642b-4b9e-8c75-f62133241689" providerId="ADAL" clId="{DD84B0A5-09DF-4A3D-B46F-031754A9563F}" dt="2022-02-03T12:44:39.897" v="4" actId="478"/>
          <ac:graphicFrameMkLst>
            <pc:docMk/>
            <pc:sldMk cId="148612418" sldId="703"/>
            <ac:graphicFrameMk id="4" creationId="{5A277AC6-01FF-42FE-B16B-E1C0DA280D56}"/>
          </ac:graphicFrameMkLst>
        </pc:graphicFrame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48" creationId="{42C5EE0F-8264-4082-A69B-07C7FCB53A68}"/>
          </ac:cxnSpMkLst>
        </pc:cxnChg>
        <pc:cxnChg chg="add del mod">
          <ac:chgData name="Froduald Kabanza" userId="edf393d0-642b-4b9e-8c75-f62133241689" providerId="ADAL" clId="{DD84B0A5-09DF-4A3D-B46F-031754A9563F}" dt="2022-02-03T22:22:45.277" v="1860" actId="478"/>
          <ac:cxnSpMkLst>
            <pc:docMk/>
            <pc:sldMk cId="148612418" sldId="703"/>
            <ac:cxnSpMk id="49" creationId="{21A94798-7928-46B5-A4C8-FC25CA0FC521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0" creationId="{915EB657-F73C-4EBE-BA27-5D0C7FF0DD40}"/>
          </ac:cxnSpMkLst>
        </pc:cxnChg>
        <pc:cxnChg chg="add del mod">
          <ac:chgData name="Froduald Kabanza" userId="edf393d0-642b-4b9e-8c75-f62133241689" providerId="ADAL" clId="{DD84B0A5-09DF-4A3D-B46F-031754A9563F}" dt="2022-02-03T22:22:43.157" v="1859" actId="478"/>
          <ac:cxnSpMkLst>
            <pc:docMk/>
            <pc:sldMk cId="148612418" sldId="703"/>
            <ac:cxnSpMk id="51" creationId="{C88138BC-05E8-45B6-ADBC-1D80F5C7C9FC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6" creationId="{5C172C22-A49C-46DF-9543-70D4E5B63AA0}"/>
          </ac:cxnSpMkLst>
        </pc:cxnChg>
        <pc:cxnChg chg="add del mod">
          <ac:chgData name="Froduald Kabanza" userId="edf393d0-642b-4b9e-8c75-f62133241689" providerId="ADAL" clId="{DD84B0A5-09DF-4A3D-B46F-031754A9563F}" dt="2022-02-03T22:22:40.594" v="1858" actId="478"/>
          <ac:cxnSpMkLst>
            <pc:docMk/>
            <pc:sldMk cId="148612418" sldId="703"/>
            <ac:cxnSpMk id="57" creationId="{3DE1EE2D-99F4-42A0-8D8A-A6C006100E80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8" creationId="{2289664D-1C78-4ECB-B876-5DB75341F581}"/>
          </ac:cxnSpMkLst>
        </pc:cxnChg>
        <pc:cxnChg chg="add del 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6" creationId="{7CF2E1B0-6059-464D-B248-0D760FCC506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7" creationId="{6E96683D-8B55-4526-BD29-DA8F3D85B5FA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8" creationId="{348AEBEE-A27D-42C1-8347-6B2EE734D80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9" creationId="{ECB88369-C1E7-4618-ABB7-D7E028647453}"/>
          </ac:cxnSpMkLst>
        </pc:cxnChg>
      </pc:sldChg>
      <pc:sldChg chg="addSp delSp modSp mod modAnim modNotes modNotesTx">
        <pc:chgData name="Froduald Kabanza" userId="edf393d0-642b-4b9e-8c75-f62133241689" providerId="ADAL" clId="{DD84B0A5-09DF-4A3D-B46F-031754A9563F}" dt="2022-02-03T23:11:19.794" v="4441" actId="113"/>
        <pc:sldMkLst>
          <pc:docMk/>
          <pc:sldMk cId="3429968907" sldId="707"/>
        </pc:sldMkLst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8" creationId="{52259C1B-A9C7-4459-9660-EC2853FC9E8F}"/>
          </ac:spMkLst>
        </pc:spChg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9" creationId="{2C9E8A9E-F5E3-439B-8D22-8FBA0AC91DA4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2" creationId="{C8F6CF7D-6EFC-4ADB-B452-C58E8EB19168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3" creationId="{2ABC6FB8-A75E-4A3C-B05C-484469B48006}"/>
          </ac:spMkLst>
        </pc:spChg>
        <pc:spChg chg="mod topLvl">
          <ac:chgData name="Froduald Kabanza" userId="edf393d0-642b-4b9e-8c75-f62133241689" providerId="ADAL" clId="{DD84B0A5-09DF-4A3D-B46F-031754A9563F}" dt="2022-02-03T22:58:31.970" v="3359" actId="1076"/>
          <ac:spMkLst>
            <pc:docMk/>
            <pc:sldMk cId="3429968907" sldId="707"/>
            <ac:spMk id="16" creationId="{76BEA78E-7D7F-4F1F-87EB-7E0A3F8AE903}"/>
          </ac:spMkLst>
        </pc:spChg>
        <pc:spChg chg="mod">
          <ac:chgData name="Froduald Kabanza" userId="edf393d0-642b-4b9e-8c75-f62133241689" providerId="ADAL" clId="{DD84B0A5-09DF-4A3D-B46F-031754A9563F}" dt="2022-02-03T23:11:19.794" v="4441" actId="113"/>
          <ac:spMkLst>
            <pc:docMk/>
            <pc:sldMk cId="3429968907" sldId="707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7" creationId="{6459C792-E110-493F-AB86-732AF26B9A7A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1" creationId="{455877E9-D970-4455-898F-DA5A91C27074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5" creationId="{887BE44D-0377-4CA3-BF1B-DC2FC96A4847}"/>
          </ac:grpSpMkLst>
        </pc:grpChg>
        <pc:graphicFrameChg chg="add mod">
          <ac:chgData name="Froduald Kabanza" userId="edf393d0-642b-4b9e-8c75-f62133241689" providerId="ADAL" clId="{DD84B0A5-09DF-4A3D-B46F-031754A9563F}" dt="2022-02-03T22:52:36.368" v="3291" actId="1076"/>
          <ac:graphicFrameMkLst>
            <pc:docMk/>
            <pc:sldMk cId="3429968907" sldId="707"/>
            <ac:graphicFrameMk id="19" creationId="{3E19CD21-6ADC-4AC0-BE23-E70E9283C29A}"/>
          </ac:graphicFrameMkLst>
        </pc:graphicFrameChg>
        <pc:cxnChg chg="del mod topLvl">
          <ac:chgData name="Froduald Kabanza" userId="edf393d0-642b-4b9e-8c75-f62133241689" providerId="ADAL" clId="{DD84B0A5-09DF-4A3D-B46F-031754A9563F}" dt="2022-02-03T22:45:35.590" v="2666" actId="478"/>
          <ac:cxnSpMkLst>
            <pc:docMk/>
            <pc:sldMk cId="3429968907" sldId="707"/>
            <ac:cxnSpMk id="10" creationId="{937381F9-78DE-4F7F-B68C-73E68959F75B}"/>
          </ac:cxnSpMkLst>
        </pc:cxnChg>
        <pc:cxnChg chg="del mod topLvl">
          <ac:chgData name="Froduald Kabanza" userId="edf393d0-642b-4b9e-8c75-f62133241689" providerId="ADAL" clId="{DD84B0A5-09DF-4A3D-B46F-031754A9563F}" dt="2022-02-03T22:45:39.992" v="2668" actId="478"/>
          <ac:cxnSpMkLst>
            <pc:docMk/>
            <pc:sldMk cId="3429968907" sldId="707"/>
            <ac:cxnSpMk id="14" creationId="{4BC3C6DC-CA96-4764-AEA8-4394E3E4F4F3}"/>
          </ac:cxnSpMkLst>
        </pc:cxnChg>
        <pc:cxnChg chg="mod topLvl">
          <ac:chgData name="Froduald Kabanza" userId="edf393d0-642b-4b9e-8c75-f62133241689" providerId="ADAL" clId="{DD84B0A5-09DF-4A3D-B46F-031754A9563F}" dt="2022-02-03T22:58:31.970" v="3359" actId="1076"/>
          <ac:cxnSpMkLst>
            <pc:docMk/>
            <pc:sldMk cId="3429968907" sldId="707"/>
            <ac:cxnSpMk id="17" creationId="{1A70AAE6-092C-479D-9BC7-1051CF1B479E}"/>
          </ac:cxnSpMkLst>
        </pc:cxnChg>
      </pc:sldChg>
      <pc:sldChg chg="del">
        <pc:chgData name="Froduald Kabanza" userId="edf393d0-642b-4b9e-8c75-f62133241689" providerId="ADAL" clId="{DD84B0A5-09DF-4A3D-B46F-031754A9563F}" dt="2022-02-03T21:43:17.549" v="1281" actId="2696"/>
        <pc:sldMkLst>
          <pc:docMk/>
          <pc:sldMk cId="1328830623" sldId="710"/>
        </pc:sldMkLst>
      </pc:sldChg>
      <pc:sldChg chg="modSp mod">
        <pc:chgData name="Froduald Kabanza" userId="edf393d0-642b-4b9e-8c75-f62133241689" providerId="ADAL" clId="{DD84B0A5-09DF-4A3D-B46F-031754A9563F}" dt="2022-02-03T23:32:55.882" v="5273" actId="20577"/>
        <pc:sldMkLst>
          <pc:docMk/>
          <pc:sldMk cId="1416502319" sldId="712"/>
        </pc:sldMkLst>
        <pc:spChg chg="mod">
          <ac:chgData name="Froduald Kabanza" userId="edf393d0-642b-4b9e-8c75-f62133241689" providerId="ADAL" clId="{DD84B0A5-09DF-4A3D-B46F-031754A9563F}" dt="2022-02-03T23:32:55.882" v="5273" actId="20577"/>
          <ac:spMkLst>
            <pc:docMk/>
            <pc:sldMk cId="1416502319" sldId="712"/>
            <ac:spMk id="87043" creationId="{00000000-0000-0000-0000-000000000000}"/>
          </ac:spMkLst>
        </pc:spChg>
      </pc:sldChg>
      <pc:sldChg chg="modSp modAnim">
        <pc:chgData name="Froduald Kabanza" userId="edf393d0-642b-4b9e-8c75-f62133241689" providerId="ADAL" clId="{DD84B0A5-09DF-4A3D-B46F-031754A9563F}" dt="2022-02-03T23:35:47.944" v="5318"/>
        <pc:sldMkLst>
          <pc:docMk/>
          <pc:sldMk cId="357249560" sldId="713"/>
        </pc:sldMkLst>
        <pc:spChg chg="mod">
          <ac:chgData name="Froduald Kabanza" userId="edf393d0-642b-4b9e-8c75-f62133241689" providerId="ADAL" clId="{DD84B0A5-09DF-4A3D-B46F-031754A9563F}" dt="2022-02-03T23:34:55.465" v="5317" actId="20577"/>
          <ac:spMkLst>
            <pc:docMk/>
            <pc:sldMk cId="357249560" sldId="713"/>
            <ac:spMk id="87043" creationId="{00000000-0000-0000-0000-000000000000}"/>
          </ac:spMkLst>
        </pc:spChg>
      </pc:sldChg>
      <pc:sldChg chg="ord">
        <pc:chgData name="Froduald Kabanza" userId="edf393d0-642b-4b9e-8c75-f62133241689" providerId="ADAL" clId="{DD84B0A5-09DF-4A3D-B46F-031754A9563F}" dt="2022-02-03T23:31:19.031" v="5180"/>
        <pc:sldMkLst>
          <pc:docMk/>
          <pc:sldMk cId="2201857414" sldId="714"/>
        </pc:sldMkLst>
      </pc:sldChg>
      <pc:sldChg chg="modSp mod">
        <pc:chgData name="Froduald Kabanza" userId="edf393d0-642b-4b9e-8c75-f62133241689" providerId="ADAL" clId="{DD84B0A5-09DF-4A3D-B46F-031754A9563F}" dt="2022-02-03T23:34:06.520" v="5294" actId="20577"/>
        <pc:sldMkLst>
          <pc:docMk/>
          <pc:sldMk cId="2074640708" sldId="715"/>
        </pc:sldMkLst>
        <pc:spChg chg="mod">
          <ac:chgData name="Froduald Kabanza" userId="edf393d0-642b-4b9e-8c75-f62133241689" providerId="ADAL" clId="{DD84B0A5-09DF-4A3D-B46F-031754A9563F}" dt="2022-02-03T23:34:06.520" v="5294" actId="20577"/>
          <ac:spMkLst>
            <pc:docMk/>
            <pc:sldMk cId="2074640708" sldId="715"/>
            <ac:spMk id="87042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6DCC7E12-9C7D-4C54-9EDC-9BD9BDE80FAA}"/>
    <pc:docChg chg="undo redo custSel addSld delSld modSld sldOrd addSection delSection modSection">
      <pc:chgData name="Froduald Kabanza" userId="edf393d0-642b-4b9e-8c75-f62133241689" providerId="ADAL" clId="{6DCC7E12-9C7D-4C54-9EDC-9BD9BDE80FAA}" dt="2022-02-17T14:36:51.063" v="3928"/>
      <pc:docMkLst>
        <pc:docMk/>
      </pc:docMkLst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3"/>
        </pc:sldMkLst>
      </pc:sldChg>
      <pc:sldChg chg="addSp delSp 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64"/>
        </pc:sldMkLst>
        <pc:spChg chg="add 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52" creationId="{77AAC139-9E83-4F86-B417-6677E44F762A}"/>
          </ac:spMkLst>
        </pc:spChg>
        <pc:spChg chg="mod">
          <ac:chgData name="Froduald Kabanza" userId="edf393d0-642b-4b9e-8c75-f62133241689" providerId="ADAL" clId="{6DCC7E12-9C7D-4C54-9EDC-9BD9BDE80FAA}" dt="2022-02-11T10:49:30.649" v="1537" actId="313"/>
          <ac:spMkLst>
            <pc:docMk/>
            <pc:sldMk cId="0" sldId="264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324" v="1538" actId="313"/>
          <ac:spMkLst>
            <pc:docMk/>
            <pc:sldMk cId="0" sldId="264"/>
            <ac:spMk id="6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8.576" v="1535" actId="313"/>
          <ac:spMkLst>
            <pc:docMk/>
            <pc:sldMk cId="0" sldId="264"/>
            <ac:spMk id="923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5:41.163" v="1709" actId="478"/>
          <ac:spMkLst>
            <pc:docMk/>
            <pc:sldMk cId="0" sldId="264"/>
            <ac:spMk id="925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0:50.516" v="2376" actId="20577"/>
          <ac:spMkLst>
            <pc:docMk/>
            <pc:sldMk cId="0" sldId="264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1:57.292" v="2441" actId="114"/>
          <ac:spMkLst>
            <pc:docMk/>
            <pc:sldMk cId="0" sldId="264"/>
            <ac:spMk id="3174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5:57.926" v="1711" actId="164"/>
          <ac:grpSpMkLst>
            <pc:docMk/>
            <pc:sldMk cId="0" sldId="264"/>
            <ac:grpSpMk id="2" creationId="{33AA03D9-4A31-4133-9C32-419EFD0B9EC3}"/>
          </ac:grpSpMkLst>
        </pc:grpChg>
      </pc:sldChg>
      <pc:sldChg chg="addSp delSp modSp add del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265"/>
        </pc:sldMkLst>
        <pc:spChg chg="add del mod">
          <ac:chgData name="Froduald Kabanza" userId="edf393d0-642b-4b9e-8c75-f62133241689" providerId="ADAL" clId="{6DCC7E12-9C7D-4C54-9EDC-9BD9BDE80FAA}" dt="2022-02-11T11:00:47.755" v="1672"/>
          <ac:spMkLst>
            <pc:docMk/>
            <pc:sldMk cId="0" sldId="265"/>
            <ac:spMk id="53" creationId="{486F9359-3A40-4BFE-B86B-3BA21ED8B9D1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55" creationId="{03F8AFD8-D0E1-4430-A519-578E2C937B69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5" creationId="{9A5A25BD-E1C9-4FAE-8606-430113915B2F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7" creationId="{077CE5B7-95B5-44C1-A8F5-A6B9F90D104D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8" creationId="{25998669-CEA8-41C2-975D-CABC774D660B}"/>
          </ac:spMkLst>
        </pc:spChg>
        <pc:spChg chg="mod">
          <ac:chgData name="Froduald Kabanza" userId="edf393d0-642b-4b9e-8c75-f62133241689" providerId="ADAL" clId="{6DCC7E12-9C7D-4C54-9EDC-9BD9BDE80FAA}" dt="2022-02-11T10:49:42.918" v="1543" actId="313"/>
          <ac:spMkLst>
            <pc:docMk/>
            <pc:sldMk cId="0" sldId="265"/>
            <ac:spMk id="75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6.896" v="1669" actId="478"/>
          <ac:spMkLst>
            <pc:docMk/>
            <pc:sldMk cId="0" sldId="265"/>
            <ac:spMk id="87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88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30.811" v="1670" actId="478"/>
          <ac:spMkLst>
            <pc:docMk/>
            <pc:sldMk cId="0" sldId="265"/>
            <ac:spMk id="8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9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308" v="1545" actId="313"/>
          <ac:spMkLst>
            <pc:docMk/>
            <pc:sldMk cId="0" sldId="265"/>
            <ac:spMk id="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926" v="1546" actId="313"/>
          <ac:spMkLst>
            <pc:docMk/>
            <pc:sldMk cId="0" sldId="265"/>
            <ac:spMk id="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7:48.682" v="1760" actId="20577"/>
          <ac:spMkLst>
            <pc:docMk/>
            <pc:sldMk cId="0" sldId="265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7:37.853" v="1757" actId="14100"/>
          <ac:grpSpMkLst>
            <pc:docMk/>
            <pc:sldMk cId="0" sldId="265"/>
            <ac:grpSpMk id="54" creationId="{41945790-3657-4F67-A8D1-69DCF1976CA7}"/>
          </ac:grpSpMkLst>
        </pc:gr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6"/>
        </pc:sldMkLst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7"/>
        </pc:sldMkLst>
      </pc:sldChg>
      <pc:sldChg chg="delSp modSp add del mod">
        <pc:chgData name="Froduald Kabanza" userId="edf393d0-642b-4b9e-8c75-f62133241689" providerId="ADAL" clId="{6DCC7E12-9C7D-4C54-9EDC-9BD9BDE80FAA}" dt="2022-02-11T12:13:57.293" v="3341" actId="20577"/>
        <pc:sldMkLst>
          <pc:docMk/>
          <pc:sldMk cId="0" sldId="268"/>
        </pc:sldMkLst>
        <pc:spChg chg="del">
          <ac:chgData name="Froduald Kabanza" userId="edf393d0-642b-4b9e-8c75-f62133241689" providerId="ADAL" clId="{6DCC7E12-9C7D-4C54-9EDC-9BD9BDE80FAA}" dt="2022-02-11T11:13:58.231" v="1953" actId="478"/>
          <ac:spMkLst>
            <pc:docMk/>
            <pc:sldMk cId="0" sldId="268"/>
            <ac:spMk id="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28.427" v="2226" actId="478"/>
          <ac:spMkLst>
            <pc:docMk/>
            <pc:sldMk cId="0" sldId="268"/>
            <ac:spMk id="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0:04.011" v="1838" actId="20577"/>
          <ac:spMkLst>
            <pc:docMk/>
            <pc:sldMk cId="0" sldId="268"/>
            <ac:spMk id="389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3:57.293" v="3341" actId="20577"/>
          <ac:spMkLst>
            <pc:docMk/>
            <pc:sldMk cId="0" sldId="268"/>
            <ac:spMk id="389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13:48.568" v="1951" actId="478"/>
          <ac:spMkLst>
            <pc:docMk/>
            <pc:sldMk cId="0" sldId="268"/>
            <ac:spMk id="38921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31.625" v="2227" actId="478"/>
          <ac:spMkLst>
            <pc:docMk/>
            <pc:sldMk cId="0" sldId="268"/>
            <ac:spMk id="3892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9"/>
        </pc:sldMkLst>
      </pc:sldChg>
      <pc:sldChg chg="modSp add del mod">
        <pc:chgData name="Froduald Kabanza" userId="edf393d0-642b-4b9e-8c75-f62133241689" providerId="ADAL" clId="{6DCC7E12-9C7D-4C54-9EDC-9BD9BDE80FAA}" dt="2022-02-17T12:26:43.458" v="3812" actId="1076"/>
        <pc:sldMkLst>
          <pc:docMk/>
          <pc:sldMk cId="0" sldId="270"/>
        </pc:sldMkLst>
        <pc:spChg chg="mod">
          <ac:chgData name="Froduald Kabanza" userId="edf393d0-642b-4b9e-8c75-f62133241689" providerId="ADAL" clId="{6DCC7E12-9C7D-4C54-9EDC-9BD9BDE80FAA}" dt="2022-02-17T12:26:43.458" v="3812" actId="1076"/>
          <ac:spMkLst>
            <pc:docMk/>
            <pc:sldMk cId="0" sldId="270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2:26:30.924" v="3810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5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6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1745173593" sldId="277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7"/>
        </pc:sldMkLst>
      </pc:sldChg>
      <pc:sldChg chg="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88"/>
        </pc:sldMkLst>
        <pc:spChg chg="mod">
          <ac:chgData name="Froduald Kabanza" userId="edf393d0-642b-4b9e-8c75-f62133241689" providerId="ADAL" clId="{6DCC7E12-9C7D-4C54-9EDC-9BD9BDE80FAA}" dt="2022-02-11T10:49:25.515" v="1532" actId="313"/>
          <ac:spMkLst>
            <pc:docMk/>
            <pc:sldMk cId="0" sldId="288"/>
            <ac:spMk id="7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6.032" v="1533" actId="313"/>
          <ac:spMkLst>
            <pc:docMk/>
            <pc:sldMk cId="0" sldId="288"/>
            <ac:spMk id="7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7.323" v="1534" actId="313"/>
          <ac:spMkLst>
            <pc:docMk/>
            <pc:sldMk cId="0" sldId="288"/>
            <ac:spMk id="10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8:15.663" v="1640" actId="20577"/>
          <ac:spMkLst>
            <pc:docMk/>
            <pc:sldMk cId="0" sldId="288"/>
            <ac:spMk id="8227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3"/>
        </pc:sldMkLst>
      </pc:sldChg>
      <pc:sldChg chg="addSp modSp add mod">
        <pc:chgData name="Froduald Kabanza" userId="edf393d0-642b-4b9e-8c75-f62133241689" providerId="ADAL" clId="{6DCC7E12-9C7D-4C54-9EDC-9BD9BDE80FAA}" dt="2022-02-11T12:32:55.315" v="3696" actId="14100"/>
        <pc:sldMkLst>
          <pc:docMk/>
          <pc:sldMk cId="0" sldId="295"/>
        </pc:sldMkLst>
        <pc:spChg chg="mod">
          <ac:chgData name="Froduald Kabanza" userId="edf393d0-642b-4b9e-8c75-f62133241689" providerId="ADAL" clId="{6DCC7E12-9C7D-4C54-9EDC-9BD9BDE80FAA}" dt="2022-02-11T11:56:00.872" v="2976" actId="20577"/>
          <ac:spMkLst>
            <pc:docMk/>
            <pc:sldMk cId="0" sldId="295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32:55.315" v="3696" actId="14100"/>
          <ac:spMkLst>
            <pc:docMk/>
            <pc:sldMk cId="0" sldId="295"/>
            <ac:spMk id="40962" creationId="{00000000-0000-0000-0000-000000000000}"/>
          </ac:spMkLst>
        </pc:spChg>
        <pc:graphicFrameChg chg="add mod">
          <ac:chgData name="Froduald Kabanza" userId="edf393d0-642b-4b9e-8c75-f62133241689" providerId="ADAL" clId="{6DCC7E12-9C7D-4C54-9EDC-9BD9BDE80FAA}" dt="2022-02-11T11:58:39.943" v="3072" actId="1076"/>
          <ac:graphicFrameMkLst>
            <pc:docMk/>
            <pc:sldMk cId="0" sldId="295"/>
            <ac:graphicFrameMk id="8" creationId="{69E9A62F-0907-46B2-ABA1-F415476BBA19}"/>
          </ac:graphicFrameMkLst>
        </pc:graphicFrameChg>
      </pc:sldChg>
      <pc:sldChg chg="addSp modSp add mod">
        <pc:chgData name="Froduald Kabanza" userId="edf393d0-642b-4b9e-8c75-f62133241689" providerId="ADAL" clId="{6DCC7E12-9C7D-4C54-9EDC-9BD9BDE80FAA}" dt="2022-02-11T11:42:50.393" v="2476" actId="5793"/>
        <pc:sldMkLst>
          <pc:docMk/>
          <pc:sldMk cId="0" sldId="307"/>
        </pc:sldMkLst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099" v="1541" actId="313"/>
          <ac:spMkLst>
            <pc:docMk/>
            <pc:sldMk cId="0" sldId="307"/>
            <ac:spMk id="6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817" v="1542" actId="313"/>
          <ac:spMkLst>
            <pc:docMk/>
            <pc:sldMk cId="0" sldId="307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959" v="1539" actId="313"/>
          <ac:spMkLst>
            <pc:docMk/>
            <pc:sldMk cId="0" sldId="307"/>
            <ac:spMk id="10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1027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08.214" v="2450" actId="20577"/>
          <ac:spMkLst>
            <pc:docMk/>
            <pc:sldMk cId="0" sldId="307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50.393" v="2476" actId="5793"/>
          <ac:spMkLst>
            <pc:docMk/>
            <pc:sldMk cId="0" sldId="307"/>
            <ac:spMk id="33795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0:57.787" v="1673" actId="164"/>
          <ac:grpSpMkLst>
            <pc:docMk/>
            <pc:sldMk cId="0" sldId="307"/>
            <ac:grpSpMk id="2" creationId="{308899E9-30DF-48B5-9D88-A7DB4C8BB858}"/>
          </ac:grpSpMkLst>
        </pc:grpChg>
      </pc:sldChg>
      <pc:sldChg chg="modSp add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308"/>
        </pc:sldMkLst>
        <pc:spChg chg="mod">
          <ac:chgData name="Froduald Kabanza" userId="edf393d0-642b-4b9e-8c75-f62133241689" providerId="ADAL" clId="{6DCC7E12-9C7D-4C54-9EDC-9BD9BDE80FAA}" dt="2022-02-11T11:43:15.950" v="2489" actId="20577"/>
          <ac:spMkLst>
            <pc:docMk/>
            <pc:sldMk cId="0" sldId="308"/>
            <ac:spMk id="348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4:10.894" v="2567"/>
          <ac:spMkLst>
            <pc:docMk/>
            <pc:sldMk cId="0" sldId="308"/>
            <ac:spMk id="34818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10"/>
        </pc:sldMkLst>
      </pc:sldChg>
      <pc:sldChg chg="addSp delSp modSp add mod">
        <pc:chgData name="Froduald Kabanza" userId="edf393d0-642b-4b9e-8c75-f62133241689" providerId="ADAL" clId="{6DCC7E12-9C7D-4C54-9EDC-9BD9BDE80FAA}" dt="2022-02-11T12:18:17.548" v="3408" actId="20577"/>
        <pc:sldMkLst>
          <pc:docMk/>
          <pc:sldMk cId="0" sldId="311"/>
        </pc:sldMkLst>
        <pc:spChg chg="add mod">
          <ac:chgData name="Froduald Kabanza" userId="edf393d0-642b-4b9e-8c75-f62133241689" providerId="ADAL" clId="{6DCC7E12-9C7D-4C54-9EDC-9BD9BDE80FAA}" dt="2022-02-11T12:15:49.708" v="3388" actId="20577"/>
          <ac:spMkLst>
            <pc:docMk/>
            <pc:sldMk cId="0" sldId="311"/>
            <ac:spMk id="2" creationId="{109A6CA5-3CDD-4049-87D7-459D31AF4255}"/>
          </ac:spMkLst>
        </pc:spChg>
        <pc:spChg chg="add mod">
          <ac:chgData name="Froduald Kabanza" userId="edf393d0-642b-4b9e-8c75-f62133241689" providerId="ADAL" clId="{6DCC7E12-9C7D-4C54-9EDC-9BD9BDE80FAA}" dt="2022-02-11T12:15:22.321" v="3378" actId="20577"/>
          <ac:spMkLst>
            <pc:docMk/>
            <pc:sldMk cId="0" sldId="311"/>
            <ac:spMk id="9" creationId="{C2710206-733F-491F-8DFE-95D73F2F6487}"/>
          </ac:spMkLst>
        </pc:spChg>
        <pc:spChg chg="add mod">
          <ac:chgData name="Froduald Kabanza" userId="edf393d0-642b-4b9e-8c75-f62133241689" providerId="ADAL" clId="{6DCC7E12-9C7D-4C54-9EDC-9BD9BDE80FAA}" dt="2022-02-11T12:17:52.209" v="3406" actId="14100"/>
          <ac:spMkLst>
            <pc:docMk/>
            <pc:sldMk cId="0" sldId="311"/>
            <ac:spMk id="10" creationId="{98580FC8-343D-44B9-85A3-C92D81DD84FB}"/>
          </ac:spMkLst>
        </pc:spChg>
        <pc:spChg chg="mod">
          <ac:chgData name="Froduald Kabanza" userId="edf393d0-642b-4b9e-8c75-f62133241689" providerId="ADAL" clId="{6DCC7E12-9C7D-4C54-9EDC-9BD9BDE80FAA}" dt="2022-02-11T12:14:35.790" v="3359" actId="20577"/>
          <ac:spMkLst>
            <pc:docMk/>
            <pc:sldMk cId="0" sldId="311"/>
            <ac:spMk id="14" creationId="{62964A94-FB4C-4A09-AF9A-000AF49602E4}"/>
          </ac:spMkLst>
        </pc:spChg>
        <pc:spChg chg="mod">
          <ac:chgData name="Froduald Kabanza" userId="edf393d0-642b-4b9e-8c75-f62133241689" providerId="ADAL" clId="{6DCC7E12-9C7D-4C54-9EDC-9BD9BDE80FAA}" dt="2022-02-11T12:13:23.190" v="3334" actId="1076"/>
          <ac:spMkLst>
            <pc:docMk/>
            <pc:sldMk cId="0" sldId="311"/>
            <ac:spMk id="15" creationId="{A319458F-D5DE-4C8B-AB03-83F9E6AEBD7A}"/>
          </ac:spMkLst>
        </pc:spChg>
        <pc:spChg chg="mod">
          <ac:chgData name="Froduald Kabanza" userId="edf393d0-642b-4b9e-8c75-f62133241689" providerId="ADAL" clId="{6DCC7E12-9C7D-4C54-9EDC-9BD9BDE80FAA}" dt="2022-02-11T12:17:05.211" v="3402" actId="20577"/>
          <ac:spMkLst>
            <pc:docMk/>
            <pc:sldMk cId="0" sldId="311"/>
            <ac:spMk id="17" creationId="{6C375AE6-B887-46A1-AABE-FF6522F8A540}"/>
          </ac:spMkLst>
        </pc:spChg>
        <pc:spChg chg="mod">
          <ac:chgData name="Froduald Kabanza" userId="edf393d0-642b-4b9e-8c75-f62133241689" providerId="ADAL" clId="{6DCC7E12-9C7D-4C54-9EDC-9BD9BDE80FAA}" dt="2022-02-11T12:16:13.978" v="3391" actId="1076"/>
          <ac:spMkLst>
            <pc:docMk/>
            <pc:sldMk cId="0" sldId="311"/>
            <ac:spMk id="18" creationId="{E21F312B-F965-474A-9B43-7813B66AD731}"/>
          </ac:spMkLst>
        </pc:spChg>
        <pc:spChg chg="del mod">
          <ac:chgData name="Froduald Kabanza" userId="edf393d0-642b-4b9e-8c75-f62133241689" providerId="ADAL" clId="{6DCC7E12-9C7D-4C54-9EDC-9BD9BDE80FAA}" dt="2022-02-11T12:07:39.469" v="3220" actId="478"/>
          <ac:spMkLst>
            <pc:docMk/>
            <pc:sldMk cId="0" sldId="311"/>
            <ac:spMk id="174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8:17.548" v="3408" actId="20577"/>
          <ac:spMkLst>
            <pc:docMk/>
            <pc:sldMk cId="0" sldId="311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07:23.067" v="3217" actId="14100"/>
          <ac:spMkLst>
            <pc:docMk/>
            <pc:sldMk cId="0" sldId="311"/>
            <ac:spMk id="41986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12:55.148" v="3331" actId="1076"/>
          <ac:grpSpMkLst>
            <pc:docMk/>
            <pc:sldMk cId="0" sldId="311"/>
            <ac:grpSpMk id="3" creationId="{4CBFD697-3917-4E74-B54E-4436F44F22C5}"/>
          </ac:grpSpMkLst>
        </pc:grpChg>
        <pc:grpChg chg="add del mod">
          <ac:chgData name="Froduald Kabanza" userId="edf393d0-642b-4b9e-8c75-f62133241689" providerId="ADAL" clId="{6DCC7E12-9C7D-4C54-9EDC-9BD9BDE80FAA}" dt="2022-02-11T12:16:05.421" v="3389" actId="478"/>
          <ac:grpSpMkLst>
            <pc:docMk/>
            <pc:sldMk cId="0" sldId="311"/>
            <ac:grpSpMk id="13" creationId="{95731A3B-29A2-406C-812F-B1745DEFB1F2}"/>
          </ac:grpSpMkLst>
        </pc:grpChg>
        <pc:grpChg chg="add mod">
          <ac:chgData name="Froduald Kabanza" userId="edf393d0-642b-4b9e-8c75-f62133241689" providerId="ADAL" clId="{6DCC7E12-9C7D-4C54-9EDC-9BD9BDE80FAA}" dt="2022-02-11T12:16:13.978" v="3391" actId="1076"/>
          <ac:grpSpMkLst>
            <pc:docMk/>
            <pc:sldMk cId="0" sldId="311"/>
            <ac:grpSpMk id="16" creationId="{1BD9D0B2-F40B-4CB8-8F87-56DCB2217CE9}"/>
          </ac:grpSpMkLst>
        </pc:grpChg>
      </pc:sldChg>
      <pc:sldChg chg="add del">
        <pc:chgData name="Froduald Kabanza" userId="edf393d0-642b-4b9e-8c75-f62133241689" providerId="ADAL" clId="{6DCC7E12-9C7D-4C54-9EDC-9BD9BDE80FAA}" dt="2022-02-10T17:30:34.741" v="802" actId="2696"/>
        <pc:sldMkLst>
          <pc:docMk/>
          <pc:sldMk cId="0" sldId="31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315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7"/>
        </pc:sldMkLst>
        <pc:spChg chg="mod">
          <ac:chgData name="Froduald Kabanza" userId="edf393d0-642b-4b9e-8c75-f62133241689" providerId="ADAL" clId="{6DCC7E12-9C7D-4C54-9EDC-9BD9BDE80FAA}" dt="2022-02-11T13:22:12.672" v="3792" actId="20577"/>
          <ac:spMkLst>
            <pc:docMk/>
            <pc:sldMk cId="0" sldId="317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5:19.769" v="1614" actId="313"/>
          <ac:spMkLst>
            <pc:docMk/>
            <pc:sldMk cId="0" sldId="317"/>
            <ac:spMk id="26649" creationId="{00000000-0000-0000-0000-000000000000}"/>
          </ac:spMkLst>
        </pc:spChg>
      </pc:sldChg>
      <pc:sldChg chg="modSp add mod">
        <pc:chgData name="Froduald Kabanza" userId="edf393d0-642b-4b9e-8c75-f62133241689" providerId="ADAL" clId="{6DCC7E12-9C7D-4C54-9EDC-9BD9BDE80FAA}" dt="2022-02-10T17:30:12.943" v="801" actId="14100"/>
        <pc:sldMkLst>
          <pc:docMk/>
          <pc:sldMk cId="0" sldId="318"/>
        </pc:sldMkLst>
        <pc:spChg chg="mod">
          <ac:chgData name="Froduald Kabanza" userId="edf393d0-642b-4b9e-8c75-f62133241689" providerId="ADAL" clId="{6DCC7E12-9C7D-4C54-9EDC-9BD9BDE80FAA}" dt="2022-02-10T17:30:12.943" v="801" actId="14100"/>
          <ac:spMkLst>
            <pc:docMk/>
            <pc:sldMk cId="0" sldId="318"/>
            <ac:spMk id="67586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217276860" sldId="318"/>
        </pc:sldMkLst>
      </pc:sldChg>
      <pc:sldChg chg="addSp delSp 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0"/>
        </pc:sldMkLst>
        <pc:spChg chg="add del mod">
          <ac:chgData name="Froduald Kabanza" userId="edf393d0-642b-4b9e-8c75-f62133241689" providerId="ADAL" clId="{6DCC7E12-9C7D-4C54-9EDC-9BD9BDE80FAA}" dt="2022-02-11T10:34:01.138" v="838" actId="478"/>
          <ac:spMkLst>
            <pc:docMk/>
            <pc:sldMk cId="0" sldId="320"/>
            <ac:spMk id="6" creationId="{46774823-D226-4EA6-8AF0-737AF7B4B036}"/>
          </ac:spMkLst>
        </pc:spChg>
        <pc:grpChg chg="mod">
          <ac:chgData name="Froduald Kabanza" userId="edf393d0-642b-4b9e-8c75-f62133241689" providerId="ADAL" clId="{6DCC7E12-9C7D-4C54-9EDC-9BD9BDE80FAA}" dt="2022-02-11T10:34:58.598" v="852" actId="1076"/>
          <ac:grpSpMkLst>
            <pc:docMk/>
            <pc:sldMk cId="0" sldId="320"/>
            <ac:grpSpMk id="3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34:34.209" v="848" actId="1076"/>
          <ac:graphicFrameMkLst>
            <pc:docMk/>
            <pc:sldMk cId="0" sldId="320"/>
            <ac:graphicFrameMk id="5" creationId="{00000000-0000-0000-0000-000000000000}"/>
          </ac:graphicFrameMkLst>
        </pc:graphicFrameChg>
        <pc:picChg chg="add mod ord">
          <ac:chgData name="Froduald Kabanza" userId="edf393d0-642b-4b9e-8c75-f62133241689" providerId="ADAL" clId="{6DCC7E12-9C7D-4C54-9EDC-9BD9BDE80FAA}" dt="2022-02-11T10:34:46.949" v="851" actId="1076"/>
          <ac:picMkLst>
            <pc:docMk/>
            <pc:sldMk cId="0" sldId="320"/>
            <ac:picMk id="18" creationId="{AAF25184-86E4-4203-9606-46838F7224BB}"/>
          </ac:picMkLst>
        </pc:picChg>
        <pc:picChg chg="del">
          <ac:chgData name="Froduald Kabanza" userId="edf393d0-642b-4b9e-8c75-f62133241689" providerId="ADAL" clId="{6DCC7E12-9C7D-4C54-9EDC-9BD9BDE80FAA}" dt="2022-02-11T10:33:56.060" v="837" actId="478"/>
          <ac:picMkLst>
            <pc:docMk/>
            <pc:sldMk cId="0" sldId="320"/>
            <ac:picMk id="21506" creationId="{00000000-0000-0000-0000-000000000000}"/>
          </ac:picMkLst>
        </pc:pic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100372346" sldId="324"/>
        </pc:sldMkLst>
      </pc:sldChg>
      <pc:sldChg chg="addSp modSp add mod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0" sldId="325"/>
        </pc:sldMkLst>
        <pc:spChg chg="add mod">
          <ac:chgData name="Froduald Kabanza" userId="edf393d0-642b-4b9e-8c75-f62133241689" providerId="ADAL" clId="{6DCC7E12-9C7D-4C54-9EDC-9BD9BDE80FAA}" dt="2022-02-11T11:05:04.408" v="1707" actId="114"/>
          <ac:spMkLst>
            <pc:docMk/>
            <pc:sldMk cId="0" sldId="325"/>
            <ac:spMk id="2" creationId="{367F4562-244A-4FBC-BC79-C118D01C609A}"/>
          </ac:spMkLst>
        </pc:spChg>
        <pc:spChg chg="mod">
          <ac:chgData name="Froduald Kabanza" userId="edf393d0-642b-4b9e-8c75-f62133241689" providerId="ADAL" clId="{6DCC7E12-9C7D-4C54-9EDC-9BD9BDE80FAA}" dt="2022-02-11T11:04:27.317" v="1703" actId="1076"/>
          <ac:spMkLst>
            <pc:docMk/>
            <pc:sldMk cId="0" sldId="325"/>
            <ac:spMk id="12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1:04:35.828" v="1704" actId="14100"/>
          <ac:grpSpMkLst>
            <pc:docMk/>
            <pc:sldMk cId="0" sldId="325"/>
            <ac:grpSpMk id="7" creationId="{00000000-0000-0000-0000-000000000000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424442399" sldId="32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7"/>
        </pc:sldMkLst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8:28.532" v="2050" actId="20577"/>
          <ac:spMkLst>
            <pc:docMk/>
            <pc:sldMk cId="0" sldId="327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3.727" v="962" actId="1076"/>
          <ac:spMkLst>
            <pc:docMk/>
            <pc:sldMk cId="0" sldId="327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36.709" v="1605" actId="20577"/>
          <ac:spMkLst>
            <pc:docMk/>
            <pc:sldMk cId="0" sldId="327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2:10.337" v="961" actId="1076"/>
          <ac:grpSpMkLst>
            <pc:docMk/>
            <pc:sldMk cId="0" sldId="327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41" creationId="{00000000-0000-0000-0000-000000000000}"/>
          </ac:cxnSpMkLst>
        </pc:cxn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037519522" sldId="328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9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54423500" sldId="332"/>
        </pc:sldMkLst>
        <pc:spChg chg="mod">
          <ac:chgData name="Froduald Kabanza" userId="edf393d0-642b-4b9e-8c75-f62133241689" providerId="ADAL" clId="{6DCC7E12-9C7D-4C54-9EDC-9BD9BDE80FAA}" dt="2022-02-10T17:13:35.266" v="40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91675613" sldId="333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4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0355967" sldId="335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6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91568452" sldId="337"/>
        </pc:sldMkLst>
      </pc:sldChg>
      <pc:sldChg chg="addSp modSp add mod">
        <pc:chgData name="Froduald Kabanza" userId="edf393d0-642b-4b9e-8c75-f62133241689" providerId="ADAL" clId="{6DCC7E12-9C7D-4C54-9EDC-9BD9BDE80FAA}" dt="2022-02-17T14:30:33.294" v="3849" actId="1076"/>
        <pc:sldMkLst>
          <pc:docMk/>
          <pc:sldMk cId="0" sldId="338"/>
        </pc:sldMkLst>
        <pc:spChg chg="add mod">
          <ac:chgData name="Froduald Kabanza" userId="edf393d0-642b-4b9e-8c75-f62133241689" providerId="ADAL" clId="{6DCC7E12-9C7D-4C54-9EDC-9BD9BDE80FAA}" dt="2022-02-17T14:30:33.294" v="3849" actId="1076"/>
          <ac:spMkLst>
            <pc:docMk/>
            <pc:sldMk cId="0" sldId="338"/>
            <ac:spMk id="2" creationId="{A1E5293D-0B35-4C49-BBB7-870E2073DD77}"/>
          </ac:spMkLst>
        </pc:spChg>
        <pc:spChg chg="mod">
          <ac:chgData name="Froduald Kabanza" userId="edf393d0-642b-4b9e-8c75-f62133241689" providerId="ADAL" clId="{6DCC7E12-9C7D-4C54-9EDC-9BD9BDE80FAA}" dt="2022-02-17T14:30:25.387" v="3848" actId="20577"/>
          <ac:spMkLst>
            <pc:docMk/>
            <pc:sldMk cId="0" sldId="338"/>
            <ac:spMk id="4608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38637359" sldId="338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578703394" sldId="341"/>
        </pc:sldMkLst>
      </pc:sldChg>
      <pc:sldChg chg="modSp add mod">
        <pc:chgData name="Froduald Kabanza" userId="edf393d0-642b-4b9e-8c75-f62133241689" providerId="ADAL" clId="{6DCC7E12-9C7D-4C54-9EDC-9BD9BDE80FAA}" dt="2022-02-10T17:38:44.036" v="835" actId="20577"/>
        <pc:sldMkLst>
          <pc:docMk/>
          <pc:sldMk cId="0" sldId="342"/>
        </pc:sldMkLst>
        <pc:spChg chg="mod">
          <ac:chgData name="Froduald Kabanza" userId="edf393d0-642b-4b9e-8c75-f62133241689" providerId="ADAL" clId="{6DCC7E12-9C7D-4C54-9EDC-9BD9BDE80FAA}" dt="2022-02-10T17:38:44.036" v="835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697815425" sldId="34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270392622" sldId="34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251277817" sldId="345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62539623" sldId="346"/>
        </pc:sldMkLst>
        <pc:spChg chg="mod">
          <ac:chgData name="Froduald Kabanza" userId="edf393d0-642b-4b9e-8c75-f62133241689" providerId="ADAL" clId="{6DCC7E12-9C7D-4C54-9EDC-9BD9BDE80FAA}" dt="2022-02-11T11:01:36.015" v="1677" actId="313"/>
          <ac:spMkLst>
            <pc:docMk/>
            <pc:sldMk cId="162539623" sldId="346"/>
            <ac:spMk id="23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83329112" sldId="349"/>
        </pc:sldMkLst>
      </pc:sldChg>
      <pc:sldChg chg="modSp add mod">
        <pc:chgData name="Froduald Kabanza" userId="edf393d0-642b-4b9e-8c75-f62133241689" providerId="ADAL" clId="{6DCC7E12-9C7D-4C54-9EDC-9BD9BDE80FAA}" dt="2022-02-10T17:40:31.612" v="836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6DCC7E12-9C7D-4C54-9EDC-9BD9BDE80FAA}" dt="2022-02-10T17:37:47.014" v="829" actId="1076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40:31.612" v="836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039023100" sldId="350"/>
        </pc:sldMkLst>
        <pc:spChg chg="mod">
          <ac:chgData name="Froduald Kabanza" userId="edf393d0-642b-4b9e-8c75-f62133241689" providerId="ADAL" clId="{6DCC7E12-9C7D-4C54-9EDC-9BD9BDE80FAA}" dt="2022-02-11T11:01:36.863" v="1678" actId="313"/>
          <ac:spMkLst>
            <pc:docMk/>
            <pc:sldMk cId="3039023100" sldId="350"/>
            <ac:spMk id="138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55055910" sldId="352"/>
        </pc:sldMkLst>
        <pc:spChg chg="mod">
          <ac:chgData name="Froduald Kabanza" userId="edf393d0-642b-4b9e-8c75-f62133241689" providerId="ADAL" clId="{6DCC7E12-9C7D-4C54-9EDC-9BD9BDE80FAA}" dt="2022-02-11T11:01:40.056" v="1680" actId="313"/>
          <ac:spMkLst>
            <pc:docMk/>
            <pc:sldMk cId="3755055910" sldId="352"/>
            <ac:spMk id="185" creationId="{00000000-0000-0000-0000-000000000000}"/>
          </ac:spMkLst>
        </pc:spChg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605655022" sldId="353"/>
        </pc:sldMkLst>
        <pc:spChg chg="mod">
          <ac:chgData name="Froduald Kabanza" userId="edf393d0-642b-4b9e-8c75-f62133241689" providerId="ADAL" clId="{6DCC7E12-9C7D-4C54-9EDC-9BD9BDE80FAA}" dt="2022-02-11T11:01:35.174" v="1676" actId="313"/>
          <ac:spMkLst>
            <pc:docMk/>
            <pc:sldMk cId="605655022" sldId="353"/>
            <ac:spMk id="6151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98857629" sldId="35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896022897" sldId="354"/>
        </pc:sldMkLst>
        <pc:spChg chg="mod topLvl">
          <ac:chgData name="Froduald Kabanza" userId="edf393d0-642b-4b9e-8c75-f62133241689" providerId="ADAL" clId="{6DCC7E12-9C7D-4C54-9EDC-9BD9BDE80FAA}" dt="2022-02-11T10:45:17.515" v="999" actId="1076"/>
          <ac:spMkLst>
            <pc:docMk/>
            <pc:sldMk cId="896022897" sldId="354"/>
            <ac:spMk id="108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32.188" v="1003" actId="20577"/>
          <ac:spMkLst>
            <pc:docMk/>
            <pc:sldMk cId="896022897" sldId="354"/>
            <ac:spMk id="109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21.344" v="1000" actId="1076"/>
          <ac:spMkLst>
            <pc:docMk/>
            <pc:sldMk cId="896022897" sldId="354"/>
            <ac:spMk id="110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1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03.890" v="997" actId="1076"/>
          <ac:spMkLst>
            <pc:docMk/>
            <pc:sldMk cId="896022897" sldId="354"/>
            <ac:spMk id="12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26.438" v="1001" actId="1076"/>
          <ac:spMkLst>
            <pc:docMk/>
            <pc:sldMk cId="896022897" sldId="354"/>
            <ac:spMk id="1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26.083" v="1603" actId="20577"/>
          <ac:spMkLst>
            <pc:docMk/>
            <pc:sldMk cId="896022897" sldId="354"/>
            <ac:spMk id="6151" creationId="{00000000-0000-0000-0000-000000000000}"/>
          </ac:spMkLst>
        </pc:spChg>
        <pc:grpChg chg="del mod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12" creationId="{00000000-0000-0000-0000-000000000000}"/>
          </ac:grpSpMkLst>
        </pc:grpChg>
        <pc:grpChg chg="mod">
          <ac:chgData name="Froduald Kabanza" userId="edf393d0-642b-4b9e-8c75-f62133241689" providerId="ADAL" clId="{6DCC7E12-9C7D-4C54-9EDC-9BD9BDE80FAA}" dt="2022-02-11T10:45:03.890" v="997" actId="1076"/>
          <ac:grpSpMkLst>
            <pc:docMk/>
            <pc:sldMk cId="896022897" sldId="354"/>
            <ac:grpSpMk id="123" creationId="{00000000-0000-0000-0000-000000000000}"/>
          </ac:grpSpMkLst>
        </pc:grpChg>
        <pc:cxnChg chg="mod">
          <ac:chgData name="Froduald Kabanza" userId="edf393d0-642b-4b9e-8c75-f62133241689" providerId="ADAL" clId="{6DCC7E12-9C7D-4C54-9EDC-9BD9BDE80FAA}" dt="2022-02-11T10:45:03.890" v="997" actId="1076"/>
          <ac:cxnSpMkLst>
            <pc:docMk/>
            <pc:sldMk cId="896022897" sldId="354"/>
            <ac:cxnSpMk id="125" creationId="{00000000-0000-0000-0000-000000000000}"/>
          </ac:cxnSpMkLst>
        </pc:cxnChg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20254367" sldId="355"/>
        </pc:sldMkLst>
        <pc:spChg chg="mod">
          <ac:chgData name="Froduald Kabanza" userId="edf393d0-642b-4b9e-8c75-f62133241689" providerId="ADAL" clId="{6DCC7E12-9C7D-4C54-9EDC-9BD9BDE80FAA}" dt="2022-02-11T11:01:37.657" v="1679" actId="313"/>
          <ac:spMkLst>
            <pc:docMk/>
            <pc:sldMk cId="120254367" sldId="355"/>
            <ac:spMk id="138" creationId="{00000000-0000-0000-0000-000000000000}"/>
          </ac:spMkLst>
        </pc:spChg>
      </pc:sldChg>
      <pc:sldChg chg="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104585618" sldId="356"/>
        </pc:sldMkLst>
        <pc:spChg chg="mod">
          <ac:chgData name="Froduald Kabanza" userId="edf393d0-642b-4b9e-8c75-f62133241689" providerId="ADAL" clId="{6DCC7E12-9C7D-4C54-9EDC-9BD9BDE80FAA}" dt="2022-02-11T11:01:41.161" v="1681" actId="313"/>
          <ac:spMkLst>
            <pc:docMk/>
            <pc:sldMk cId="3104585618" sldId="356"/>
            <ac:spMk id="6151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3303140682" sldId="357"/>
        </pc:sldMkLst>
      </pc:sldChg>
      <pc:sldChg chg="addSp modSp add mod or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1054112210" sldId="358"/>
        </pc:sldMkLst>
        <pc:spChg chg="mod">
          <ac:chgData name="Froduald Kabanza" userId="edf393d0-642b-4b9e-8c75-f62133241689" providerId="ADAL" clId="{6DCC7E12-9C7D-4C54-9EDC-9BD9BDE80FAA}" dt="2022-02-11T11:47:48.412" v="2823" actId="1076"/>
          <ac:spMkLst>
            <pc:docMk/>
            <pc:sldMk cId="1054112210" sldId="358"/>
            <ac:spMk id="38914" creationId="{00000000-0000-0000-0000-000000000000}"/>
          </ac:spMkLst>
        </pc:spChg>
        <pc:graphicFrameChg chg="add mod modGraphic">
          <ac:chgData name="Froduald Kabanza" userId="edf393d0-642b-4b9e-8c75-f62133241689" providerId="ADAL" clId="{6DCC7E12-9C7D-4C54-9EDC-9BD9BDE80FAA}" dt="2022-02-11T11:54:51.747" v="2933" actId="1076"/>
          <ac:graphicFrameMkLst>
            <pc:docMk/>
            <pc:sldMk cId="1054112210" sldId="358"/>
            <ac:graphicFrameMk id="3" creationId="{89A5136E-7A10-4108-8A18-38562761D8F7}"/>
          </ac:graphicFrameMkLst>
        </pc:graphicFrameChg>
        <pc:picChg chg="mod">
          <ac:chgData name="Froduald Kabanza" userId="edf393d0-642b-4b9e-8c75-f62133241689" providerId="ADAL" clId="{6DCC7E12-9C7D-4C54-9EDC-9BD9BDE80FAA}" dt="2022-02-11T11:47:40.907" v="2821" actId="14100"/>
          <ac:picMkLst>
            <pc:docMk/>
            <pc:sldMk cId="1054112210" sldId="358"/>
            <ac:picMk id="12" creationId="{00000000-0000-0000-0000-000000000000}"/>
          </ac:picMkLst>
        </pc:picChg>
      </pc:sldChg>
      <pc:sldChg chg="modSp add mod modAnim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4239186062" sldId="359"/>
        </pc:sldMkLst>
        <pc:spChg chg="mod">
          <ac:chgData name="Froduald Kabanza" userId="edf393d0-642b-4b9e-8c75-f62133241689" providerId="ADAL" clId="{6DCC7E12-9C7D-4C54-9EDC-9BD9BDE80FAA}" dt="2022-02-11T12:30:56.764" v="3685" actId="20577"/>
          <ac:spMkLst>
            <pc:docMk/>
            <pc:sldMk cId="4239186062" sldId="359"/>
            <ac:spMk id="27650" creationId="{00000000-0000-0000-0000-000000000000}"/>
          </ac:spMkLst>
        </pc:spChg>
      </pc:sldChg>
      <pc:sldChg chg="addSp delSp 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02904100" sldId="360"/>
        </pc:sldMkLst>
        <pc:graphicFrameChg chg="del">
          <ac:chgData name="Froduald Kabanza" userId="edf393d0-642b-4b9e-8c75-f62133241689" providerId="ADAL" clId="{6DCC7E12-9C7D-4C54-9EDC-9BD9BDE80FAA}" dt="2022-02-11T10:38:36.572" v="901" actId="478"/>
          <ac:graphicFrameMkLst>
            <pc:docMk/>
            <pc:sldMk cId="3702904100" sldId="360"/>
            <ac:graphicFrameMk id="4" creationId="{00000000-0000-0000-0000-000000000000}"/>
          </ac:graphicFrameMkLst>
        </pc:graphicFrameChg>
        <pc:picChg chg="add del mod">
          <ac:chgData name="Froduald Kabanza" userId="edf393d0-642b-4b9e-8c75-f62133241689" providerId="ADAL" clId="{6DCC7E12-9C7D-4C54-9EDC-9BD9BDE80FAA}" dt="2022-02-11T10:40:38.949" v="957" actId="478"/>
          <ac:picMkLst>
            <pc:docMk/>
            <pc:sldMk cId="3702904100" sldId="360"/>
            <ac:picMk id="5" creationId="{35D56840-A33D-481E-918E-8D97CAA29E98}"/>
          </ac:picMkLst>
        </pc:picChg>
        <pc:picChg chg="add mod">
          <ac:chgData name="Froduald Kabanza" userId="edf393d0-642b-4b9e-8c75-f62133241689" providerId="ADAL" clId="{6DCC7E12-9C7D-4C54-9EDC-9BD9BDE80FAA}" dt="2022-02-11T10:41:15.408" v="960" actId="14100"/>
          <ac:picMkLst>
            <pc:docMk/>
            <pc:sldMk cId="3702904100" sldId="360"/>
            <ac:picMk id="7" creationId="{DF11B7BD-A1EE-4239-B91D-02C33482CC1F}"/>
          </ac:picMkLst>
        </pc:picChg>
      </pc:sldChg>
      <pc:sldChg chg="addSp modSp mod ord">
        <pc:chgData name="Froduald Kabanza" userId="edf393d0-642b-4b9e-8c75-f62133241689" providerId="ADAL" clId="{6DCC7E12-9C7D-4C54-9EDC-9BD9BDE80FAA}" dt="2022-02-10T17:38:14.126" v="831"/>
        <pc:sldMkLst>
          <pc:docMk/>
          <pc:sldMk cId="0" sldId="697"/>
        </pc:sldMkLst>
        <pc:spChg chg="mod">
          <ac:chgData name="Froduald Kabanza" userId="edf393d0-642b-4b9e-8c75-f62133241689" providerId="ADAL" clId="{6DCC7E12-9C7D-4C54-9EDC-9BD9BDE80FAA}" dt="2022-02-10T17:33:11.165" v="825" actId="207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32:18.284" v="815" actId="1076"/>
          <ac:spMkLst>
            <pc:docMk/>
            <pc:sldMk cId="0" sldId="697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0T17:31:42.108" v="808" actId="1076"/>
          <ac:spMkLst>
            <pc:docMk/>
            <pc:sldMk cId="0" sldId="697"/>
            <ac:spMk id="32" creationId="{05D5B856-D4F5-4D9F-9A20-B3F063FD325C}"/>
          </ac:spMkLst>
        </pc:sp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17" creationId="{CFF0EBAE-6C45-4094-9C81-804547D061DF}"/>
          </ac:cxnSpMkLst>
        </pc:cxn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38" creationId="{46DB008C-2800-4EC5-86B9-DB086314FB1E}"/>
          </ac:cxnSpMkLst>
        </pc:cxnChg>
        <pc:cxnChg chg="mod">
          <ac:chgData name="Froduald Kabanza" userId="edf393d0-642b-4b9e-8c75-f62133241689" providerId="ADAL" clId="{6DCC7E12-9C7D-4C54-9EDC-9BD9BDE80FAA}" dt="2022-02-10T17:32:28.193" v="818" actId="14100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0T17:32:21.943" v="816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new del">
        <pc:chgData name="Froduald Kabanza" userId="edf393d0-642b-4b9e-8c75-f62133241689" providerId="ADAL" clId="{6DCC7E12-9C7D-4C54-9EDC-9BD9BDE80FAA}" dt="2022-02-10T17:14:48.382" v="44" actId="680"/>
        <pc:sldMkLst>
          <pc:docMk/>
          <pc:sldMk cId="130906317" sldId="698"/>
        </pc:sldMkLst>
      </pc:sldChg>
      <pc:sldChg chg="addSp delSp modSp add mod">
        <pc:chgData name="Froduald Kabanza" userId="edf393d0-642b-4b9e-8c75-f62133241689" providerId="ADAL" clId="{6DCC7E12-9C7D-4C54-9EDC-9BD9BDE80FAA}" dt="2022-02-17T14:35:59.702" v="3927" actId="20577"/>
        <pc:sldMkLst>
          <pc:docMk/>
          <pc:sldMk cId="1239697434" sldId="698"/>
        </pc:sldMkLst>
        <pc:spChg chg="mod topLvl">
          <ac:chgData name="Froduald Kabanza" userId="edf393d0-642b-4b9e-8c75-f62133241689" providerId="ADAL" clId="{6DCC7E12-9C7D-4C54-9EDC-9BD9BDE80FAA}" dt="2022-02-17T14:28:56.140" v="3824" actId="14100"/>
          <ac:spMkLst>
            <pc:docMk/>
            <pc:sldMk cId="1239697434" sldId="698"/>
            <ac:spMk id="42" creationId="{DBD092DF-BAC9-4B06-BA66-FEAF70981FBA}"/>
          </ac:spMkLst>
        </pc:spChg>
        <pc:spChg chg="mod topLvl">
          <ac:chgData name="Froduald Kabanza" userId="edf393d0-642b-4b9e-8c75-f62133241689" providerId="ADAL" clId="{6DCC7E12-9C7D-4C54-9EDC-9BD9BDE80FAA}" dt="2022-02-17T14:29:04.124" v="3825" actId="1076"/>
          <ac:spMkLst>
            <pc:docMk/>
            <pc:sldMk cId="1239697434" sldId="698"/>
            <ac:spMk id="43" creationId="{F167E49C-90FF-42D0-9921-13722D38A6E1}"/>
          </ac:spMkLst>
        </pc:spChg>
        <pc:spChg chg="add mod">
          <ac:chgData name="Froduald Kabanza" userId="edf393d0-642b-4b9e-8c75-f62133241689" providerId="ADAL" clId="{6DCC7E12-9C7D-4C54-9EDC-9BD9BDE80FAA}" dt="2022-02-17T14:29:27.517" v="3827" actId="1076"/>
          <ac:spMkLst>
            <pc:docMk/>
            <pc:sldMk cId="1239697434" sldId="698"/>
            <ac:spMk id="44" creationId="{3551FE15-9225-4581-944B-6238BDBD2BC0}"/>
          </ac:spMkLst>
        </pc:spChg>
        <pc:spChg chg="mod">
          <ac:chgData name="Froduald Kabanza" userId="edf393d0-642b-4b9e-8c75-f62133241689" providerId="ADAL" clId="{6DCC7E12-9C7D-4C54-9EDC-9BD9BDE80FAA}" dt="2022-02-17T14:35:59.702" v="3927" actId="20577"/>
          <ac:spMkLst>
            <pc:docMk/>
            <pc:sldMk cId="1239697434" sldId="698"/>
            <ac:spMk id="26629" creationId="{00000000-0000-0000-0000-000000000000}"/>
          </ac:spMkLst>
        </pc:spChg>
        <pc:grpChg chg="add del mod">
          <ac:chgData name="Froduald Kabanza" userId="edf393d0-642b-4b9e-8c75-f62133241689" providerId="ADAL" clId="{6DCC7E12-9C7D-4C54-9EDC-9BD9BDE80FAA}" dt="2022-02-17T14:28:47.706" v="3823" actId="165"/>
          <ac:grpSpMkLst>
            <pc:docMk/>
            <pc:sldMk cId="1239697434" sldId="698"/>
            <ac:grpSpMk id="41" creationId="{28275A75-2FC0-4819-B0A2-398A18B28CC6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58457352" sldId="698"/>
        </pc:sldMkLst>
      </pc:sldChg>
      <pc:sldChg chg="new del">
        <pc:chgData name="Froduald Kabanza" userId="edf393d0-642b-4b9e-8c75-f62133241689" providerId="ADAL" clId="{6DCC7E12-9C7D-4C54-9EDC-9BD9BDE80FAA}" dt="2022-02-10T17:21:33.995" v="57" actId="680"/>
        <pc:sldMkLst>
          <pc:docMk/>
          <pc:sldMk cId="2089981353" sldId="698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50535081" sldId="699"/>
        </pc:sldMkLst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6.703" v="1530" actId="1076"/>
          <ac:spMkLst>
            <pc:docMk/>
            <pc:sldMk cId="1050535081" sldId="699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41.612" v="1607" actId="20577"/>
          <ac:spMkLst>
            <pc:docMk/>
            <pc:sldMk cId="1050535081" sldId="699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8:40.911" v="1529" actId="1076"/>
          <ac:grpSpMkLst>
            <pc:docMk/>
            <pc:sldMk cId="1050535081" sldId="699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41" creationId="{00000000-0000-0000-0000-000000000000}"/>
          </ac:cxnSpMkLst>
        </pc:cxn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38360406" sldId="699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07841346" sldId="700"/>
        </pc:sldMkLst>
      </pc:sldChg>
      <pc:sldChg chg="addSp delSp modSp add mod ord">
        <pc:chgData name="Froduald Kabanza" userId="edf393d0-642b-4b9e-8c75-f62133241689" providerId="ADAL" clId="{6DCC7E12-9C7D-4C54-9EDC-9BD9BDE80FAA}" dt="2022-02-11T11:54:09.161" v="2928" actId="20577"/>
        <pc:sldMkLst>
          <pc:docMk/>
          <pc:sldMk cId="1583006959" sldId="701"/>
        </pc:sldMkLst>
        <pc:spChg chg="add del mod">
          <ac:chgData name="Froduald Kabanza" userId="edf393d0-642b-4b9e-8c75-f62133241689" providerId="ADAL" clId="{6DCC7E12-9C7D-4C54-9EDC-9BD9BDE80FAA}" dt="2022-02-11T11:48:42.626" v="2888" actId="478"/>
          <ac:spMkLst>
            <pc:docMk/>
            <pc:sldMk cId="1583006959" sldId="701"/>
            <ac:spMk id="2" creationId="{1416C8E7-5579-437D-B639-C3D2A24807E0}"/>
          </ac:spMkLst>
        </pc:spChg>
        <pc:spChg chg="mod">
          <ac:chgData name="Froduald Kabanza" userId="edf393d0-642b-4b9e-8c75-f62133241689" providerId="ADAL" clId="{6DCC7E12-9C7D-4C54-9EDC-9BD9BDE80FAA}" dt="2022-02-11T11:54:09.161" v="2928" actId="20577"/>
          <ac:spMkLst>
            <pc:docMk/>
            <pc:sldMk cId="1583006959" sldId="701"/>
            <ac:spMk id="7372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48:40.872" v="2887" actId="478"/>
          <ac:spMkLst>
            <pc:docMk/>
            <pc:sldMk cId="1583006959" sldId="701"/>
            <ac:spMk id="73730" creationId="{00000000-0000-0000-0000-000000000000}"/>
          </ac:spMkLst>
        </pc:spChg>
        <pc:picChg chg="add del">
          <ac:chgData name="Froduald Kabanza" userId="edf393d0-642b-4b9e-8c75-f62133241689" providerId="ADAL" clId="{6DCC7E12-9C7D-4C54-9EDC-9BD9BDE80FAA}" dt="2022-02-11T11:50:30.574" v="2890" actId="478"/>
          <ac:picMkLst>
            <pc:docMk/>
            <pc:sldMk cId="1583006959" sldId="701"/>
            <ac:picMk id="4" creationId="{7F988620-6F45-402A-822E-64335790C7EE}"/>
          </ac:picMkLst>
        </pc:picChg>
        <pc:picChg chg="add mod">
          <ac:chgData name="Froduald Kabanza" userId="edf393d0-642b-4b9e-8c75-f62133241689" providerId="ADAL" clId="{6DCC7E12-9C7D-4C54-9EDC-9BD9BDE80FAA}" dt="2022-02-11T11:50:44.208" v="2893" actId="1076"/>
          <ac:picMkLst>
            <pc:docMk/>
            <pc:sldMk cId="1583006959" sldId="701"/>
            <ac:picMk id="6" creationId="{129E377C-33BB-4FA5-9433-B754D21CD073}"/>
          </ac:picMkLst>
        </pc:picChg>
        <pc:picChg chg="add mod">
          <ac:chgData name="Froduald Kabanza" userId="edf393d0-642b-4b9e-8c75-f62133241689" providerId="ADAL" clId="{6DCC7E12-9C7D-4C54-9EDC-9BD9BDE80FAA}" dt="2022-02-11T11:51:45.668" v="2895" actId="1076"/>
          <ac:picMkLst>
            <pc:docMk/>
            <pc:sldMk cId="1583006959" sldId="701"/>
            <ac:picMk id="8" creationId="{13C92EFB-DDC6-47C6-9AB8-66E1593D76C6}"/>
          </ac:picMkLst>
        </pc:picChg>
      </pc:sldChg>
      <pc:sldChg chg="addSp delSp modSp add mod modNotesTx">
        <pc:chgData name="Froduald Kabanza" userId="edf393d0-642b-4b9e-8c75-f62133241689" providerId="ADAL" clId="{6DCC7E12-9C7D-4C54-9EDC-9BD9BDE80FAA}" dt="2022-02-17T12:19:40.896" v="3801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6DCC7E12-9C7D-4C54-9EDC-9BD9BDE80FAA}" dt="2022-02-11T12:22:26.615" v="3567" actId="20577"/>
          <ac:spMkLst>
            <pc:docMk/>
            <pc:sldMk cId="2228572429" sldId="702"/>
            <ac:spMk id="2" creationId="{109A6CA5-3CDD-4049-87D7-459D31AF4255}"/>
          </ac:spMkLst>
        </pc:spChg>
        <pc:spChg chg="mod">
          <ac:chgData name="Froduald Kabanza" userId="edf393d0-642b-4b9e-8c75-f62133241689" providerId="ADAL" clId="{6DCC7E12-9C7D-4C54-9EDC-9BD9BDE80FAA}" dt="2022-02-11T12:22:19.647" v="3560" actId="20577"/>
          <ac:spMkLst>
            <pc:docMk/>
            <pc:sldMk cId="2228572429" sldId="702"/>
            <ac:spMk id="9" creationId="{C2710206-733F-491F-8DFE-95D73F2F6487}"/>
          </ac:spMkLst>
        </pc:spChg>
        <pc:spChg chg="mod">
          <ac:chgData name="Froduald Kabanza" userId="edf393d0-642b-4b9e-8c75-f62133241689" providerId="ADAL" clId="{6DCC7E12-9C7D-4C54-9EDC-9BD9BDE80FAA}" dt="2022-02-11T12:21:39.263" v="3548" actId="1076"/>
          <ac:spMkLst>
            <pc:docMk/>
            <pc:sldMk cId="2228572429" sldId="702"/>
            <ac:spMk id="10" creationId="{98580FC8-343D-44B9-85A3-C92D81DD84FB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7" creationId="{6C375AE6-B887-46A1-AABE-FF6522F8A540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8" creationId="{E21F312B-F965-474A-9B43-7813B66AD731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19" creationId="{928DC0E9-B237-4F59-8721-C08527923A1F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20" creationId="{E773E821-0050-4DCB-A316-752977B9ED57}"/>
          </ac:spMkLst>
        </pc:spChg>
        <pc:spChg chg="add mod">
          <ac:chgData name="Froduald Kabanza" userId="edf393d0-642b-4b9e-8c75-f62133241689" providerId="ADAL" clId="{6DCC7E12-9C7D-4C54-9EDC-9BD9BDE80FAA}" dt="2022-02-17T12:19:16.038" v="3799" actId="1076"/>
          <ac:spMkLst>
            <pc:docMk/>
            <pc:sldMk cId="2228572429" sldId="702"/>
            <ac:spMk id="21" creationId="{114DF71D-4483-4F9E-B494-38808081F7A9}"/>
          </ac:spMkLst>
        </pc:spChg>
        <pc:spChg chg="mod">
          <ac:chgData name="Froduald Kabanza" userId="edf393d0-642b-4b9e-8c75-f62133241689" providerId="ADAL" clId="{6DCC7E12-9C7D-4C54-9EDC-9BD9BDE80FAA}" dt="2022-02-11T12:19:02.134" v="3444" actId="20577"/>
          <ac:spMkLst>
            <pc:docMk/>
            <pc:sldMk cId="2228572429" sldId="702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9:47.693" v="3514" actId="20577"/>
          <ac:spMkLst>
            <pc:docMk/>
            <pc:sldMk cId="2228572429" sldId="702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4198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25:56.877" v="3665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6DCC7E12-9C7D-4C54-9EDC-9BD9BDE80FAA}" dt="2022-02-11T12:24:33.199" v="3642" actId="1076"/>
          <ac:grpSpMkLst>
            <pc:docMk/>
            <pc:sldMk cId="2228572429" sldId="702"/>
            <ac:grpSpMk id="15" creationId="{241EB026-693C-4924-9AA8-EF7E31B262EB}"/>
          </ac:grpSpMkLst>
        </pc:grpChg>
        <pc:grpChg chg="del mod">
          <ac:chgData name="Froduald Kabanza" userId="edf393d0-642b-4b9e-8c75-f62133241689" providerId="ADAL" clId="{6DCC7E12-9C7D-4C54-9EDC-9BD9BDE80FAA}" dt="2022-02-11T12:25:38.133" v="3662" actId="165"/>
          <ac:grpSpMkLst>
            <pc:docMk/>
            <pc:sldMk cId="2228572429" sldId="702"/>
            <ac:grpSpMk id="16" creationId="{1BD9D0B2-F40B-4CB8-8F87-56DCB2217CE9}"/>
          </ac:grpSpMkLst>
        </pc:grpChg>
      </pc:sldChg>
      <pc:sldChg chg="addSp delSp modSp add mod ord modAnim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180608846" sldId="703"/>
        </pc:sldMkLst>
        <pc:spChg chg="del">
          <ac:chgData name="Froduald Kabanza" userId="edf393d0-642b-4b9e-8c75-f62133241689" providerId="ADAL" clId="{6DCC7E12-9C7D-4C54-9EDC-9BD9BDE80FAA}" dt="2022-02-11T13:18:31.771" v="3701" actId="478"/>
          <ac:spMkLst>
            <pc:docMk/>
            <pc:sldMk cId="1180608846" sldId="703"/>
            <ac:spMk id="1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4.506" v="3720" actId="478"/>
          <ac:spMkLst>
            <pc:docMk/>
            <pc:sldMk cId="1180608846" sldId="703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45.261" v="3705" actId="1076"/>
          <ac:spMkLst>
            <pc:docMk/>
            <pc:sldMk cId="1180608846" sldId="703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56.237" v="3718" actId="20577"/>
          <ac:spMkLst>
            <pc:docMk/>
            <pc:sldMk cId="1180608846" sldId="703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22:17.636" v="3794" actId="20577"/>
          <ac:spMkLst>
            <pc:docMk/>
            <pc:sldMk cId="1180608846" sldId="703"/>
            <ac:spMk id="26626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5.519" v="3724" actId="478"/>
          <ac:spMkLst>
            <pc:docMk/>
            <pc:sldMk cId="1180608846" sldId="703"/>
            <ac:spMk id="26670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42.100" v="3704" actId="478"/>
          <ac:spMkLst>
            <pc:docMk/>
            <pc:sldMk cId="1180608846" sldId="703"/>
            <ac:spMk id="26691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36.511" v="3702" actId="478"/>
          <ac:spMkLst>
            <pc:docMk/>
            <pc:sldMk cId="1180608846" sldId="703"/>
            <ac:spMk id="2669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9.023" v="3722" actId="478"/>
          <ac:spMkLst>
            <pc:docMk/>
            <pc:sldMk cId="1180608846" sldId="703"/>
            <ac:spMk id="2671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1.079" v="3723" actId="478"/>
          <ac:spMkLst>
            <pc:docMk/>
            <pc:sldMk cId="1180608846" sldId="703"/>
            <ac:spMk id="26713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28.979" v="3700" actId="478"/>
          <ac:spMkLst>
            <pc:docMk/>
            <pc:sldMk cId="1180608846" sldId="703"/>
            <ac:spMk id="267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59.756" v="3719" actId="478"/>
          <ac:spMkLst>
            <pc:docMk/>
            <pc:sldMk cId="1180608846" sldId="703"/>
            <ac:spMk id="26715" creationId="{00000000-0000-0000-0000-000000000000}"/>
          </ac:spMkLst>
        </pc:spChg>
        <pc:graphicFrameChg chg="del">
          <ac:chgData name="Froduald Kabanza" userId="edf393d0-642b-4b9e-8c75-f62133241689" providerId="ADAL" clId="{6DCC7E12-9C7D-4C54-9EDC-9BD9BDE80FAA}" dt="2022-02-11T13:18:39.040" v="3703" actId="478"/>
          <ac:graphicFrameMkLst>
            <pc:docMk/>
            <pc:sldMk cId="1180608846" sldId="703"/>
            <ac:graphicFrameMk id="20" creationId="{00000000-0000-0000-0000-000000000000}"/>
          </ac:graphicFrameMkLst>
        </pc:graphicFrameChg>
        <pc:graphicFrameChg chg="del">
          <ac:chgData name="Froduald Kabanza" userId="edf393d0-642b-4b9e-8c75-f62133241689" providerId="ADAL" clId="{6DCC7E12-9C7D-4C54-9EDC-9BD9BDE80FAA}" dt="2022-02-11T13:19:07.604" v="3721" actId="478"/>
          <ac:graphicFrameMkLst>
            <pc:docMk/>
            <pc:sldMk cId="1180608846" sldId="703"/>
            <ac:graphicFrameMk id="24" creationId="{00000000-0000-0000-0000-000000000000}"/>
          </ac:graphicFrameMkLst>
        </pc:graphicFrameChg>
        <pc:cxnChg chg="add mod">
          <ac:chgData name="Froduald Kabanza" userId="edf393d0-642b-4b9e-8c75-f62133241689" providerId="ADAL" clId="{6DCC7E12-9C7D-4C54-9EDC-9BD9BDE80FAA}" dt="2022-02-11T13:20:29.602" v="3731" actId="208"/>
          <ac:cxnSpMkLst>
            <pc:docMk/>
            <pc:sldMk cId="1180608846" sldId="703"/>
            <ac:cxnSpMk id="3" creationId="{655F0437-7492-41E5-B90A-34DEAD79833A}"/>
          </ac:cxnSpMkLst>
        </pc:cxnChg>
        <pc:cxnChg chg="add mod">
          <ac:chgData name="Froduald Kabanza" userId="edf393d0-642b-4b9e-8c75-f62133241689" providerId="ADAL" clId="{6DCC7E12-9C7D-4C54-9EDC-9BD9BDE80FAA}" dt="2022-02-11T13:20:52.253" v="3738" actId="14100"/>
          <ac:cxnSpMkLst>
            <pc:docMk/>
            <pc:sldMk cId="1180608846" sldId="703"/>
            <ac:cxnSpMk id="32" creationId="{ECE1F5C3-002B-4DB2-B15F-438BC6717704}"/>
          </ac:cxnSpMkLst>
        </pc:cxnChg>
      </pc:sldChg>
      <pc:sldChg chg="add">
        <pc:chgData name="Froduald Kabanza" userId="edf393d0-642b-4b9e-8c75-f62133241689" providerId="ADAL" clId="{6DCC7E12-9C7D-4C54-9EDC-9BD9BDE80FAA}" dt="2022-02-17T14:36:51.063" v="3928"/>
        <pc:sldMkLst>
          <pc:docMk/>
          <pc:sldMk cId="219775525" sldId="70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54653363" sldId="735"/>
        </pc:sldMkLst>
      </pc:sldChg>
      <pc:sldMasterChg chg="delSldLayout">
        <pc:chgData name="Froduald Kabanza" userId="edf393d0-642b-4b9e-8c75-f62133241689" providerId="ADAL" clId="{6DCC7E12-9C7D-4C54-9EDC-9BD9BDE80FAA}" dt="2022-02-10T17:14:35.264" v="41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6DCC7E12-9C7D-4C54-9EDC-9BD9BDE80FAA}" dt="2022-02-10T17:14:35.264" v="41" actId="2696"/>
          <pc:sldLayoutMkLst>
            <pc:docMk/>
            <pc:sldMasterMk cId="0" sldId="2147483675"/>
            <pc:sldLayoutMk cId="1400530981" sldId="2147483683"/>
          </pc:sldLayoutMkLst>
        </pc:sldLayoutChg>
      </pc:sldMaster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8C083C57-221B-4B92-BA30-7BA872331299}"/>
    <pc:docChg chg="undo redo custSel addSld delSld modSld sldOrd addSection modSection">
      <pc:chgData name="Froduald Kabanza" userId="edf393d0-642b-4b9e-8c75-f62133241689" providerId="ADAL" clId="{8C083C57-221B-4B92-BA30-7BA872331299}" dt="2022-02-19T00:32:21.512" v="3689" actId="20577"/>
      <pc:docMkLst>
        <pc:docMk/>
      </pc:docMkLst>
      <pc:sldChg chg="modSp mod">
        <pc:chgData name="Froduald Kabanza" userId="edf393d0-642b-4b9e-8c75-f62133241689" providerId="ADAL" clId="{8C083C57-221B-4B92-BA30-7BA872331299}" dt="2022-02-19T00:31:12.714" v="3680" actId="20577"/>
        <pc:sldMkLst>
          <pc:docMk/>
          <pc:sldMk cId="0" sldId="264"/>
        </pc:sldMkLst>
        <pc:spChg chg="mod">
          <ac:chgData name="Froduald Kabanza" userId="edf393d0-642b-4b9e-8c75-f62133241689" providerId="ADAL" clId="{8C083C57-221B-4B92-BA30-7BA872331299}" dt="2022-02-19T00:31:05.115" v="3678" actId="20577"/>
          <ac:spMkLst>
            <pc:docMk/>
            <pc:sldMk cId="0" sldId="264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12.714" v="3680" actId="20577"/>
          <ac:spMkLst>
            <pc:docMk/>
            <pc:sldMk cId="0" sldId="264"/>
            <ac:spMk id="7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09.472" v="3679" actId="20577"/>
          <ac:spMkLst>
            <pc:docMk/>
            <pc:sldMk cId="0" sldId="264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1.280" v="3674" actId="20577"/>
          <ac:spMkLst>
            <pc:docMk/>
            <pc:sldMk cId="0" sldId="264"/>
            <ac:spMk id="92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5.211" v="3676" actId="20577"/>
          <ac:spMkLst>
            <pc:docMk/>
            <pc:sldMk cId="0" sldId="264"/>
            <ac:spMk id="924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55.196" v="3677" actId="5793"/>
          <ac:spMkLst>
            <pc:docMk/>
            <pc:sldMk cId="0" sldId="264"/>
            <ac:spMk id="31747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53.502" v="3686" actId="20577"/>
        <pc:sldMkLst>
          <pc:docMk/>
          <pc:sldMk cId="0" sldId="265"/>
        </pc:sldMkLst>
        <pc:spChg chg="mod">
          <ac:chgData name="Froduald Kabanza" userId="edf393d0-642b-4b9e-8c75-f62133241689" providerId="ADAL" clId="{8C083C57-221B-4B92-BA30-7BA872331299}" dt="2022-02-19T00:31:53.502" v="3686" actId="20577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50.283" v="3685" actId="20577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46.957" v="3684" actId="20577"/>
          <ac:spMkLst>
            <pc:docMk/>
            <pc:sldMk cId="0" sldId="265"/>
            <ac:spMk id="98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1:41.048" v="86" actId="20577"/>
        <pc:sldMkLst>
          <pc:docMk/>
          <pc:sldMk cId="0" sldId="270"/>
        </pc:sldMkLst>
        <pc:spChg chg="mod">
          <ac:chgData name="Froduald Kabanza" userId="edf393d0-642b-4b9e-8c75-f62133241689" providerId="ADAL" clId="{8C083C57-221B-4B92-BA30-7BA872331299}" dt="2022-02-18T21:41:32.056" v="83" actId="1076"/>
          <ac:spMkLst>
            <pc:docMk/>
            <pc:sldMk cId="0" sldId="270"/>
            <ac:spMk id="1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41:41.048" v="86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38:16.886" v="1568" actId="20577"/>
        <pc:sldMkLst>
          <pc:docMk/>
          <pc:sldMk cId="1745173593" sldId="277"/>
        </pc:sldMkLst>
        <pc:spChg chg="add mod">
          <ac:chgData name="Froduald Kabanza" userId="edf393d0-642b-4b9e-8c75-f62133241689" providerId="ADAL" clId="{8C083C57-221B-4B92-BA30-7BA872331299}" dt="2022-02-18T23:33:47.261" v="1499" actId="1076"/>
          <ac:spMkLst>
            <pc:docMk/>
            <pc:sldMk cId="1745173593" sldId="277"/>
            <ac:spMk id="38" creationId="{E84139B5-68A6-4CD0-A7FE-8759BD411B64}"/>
          </ac:spMkLst>
        </pc:spChg>
        <pc:spChg chg="mod">
          <ac:chgData name="Froduald Kabanza" userId="edf393d0-642b-4b9e-8c75-f62133241689" providerId="ADAL" clId="{8C083C57-221B-4B92-BA30-7BA872331299}" dt="2022-02-18T23:38:16.886" v="1568" actId="20577"/>
          <ac:spMkLst>
            <pc:docMk/>
            <pc:sldMk cId="1745173593" sldId="277"/>
            <ac:spMk id="125954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8C083C57-221B-4B92-BA30-7BA872331299}" dt="2022-02-18T23:51:47.782" v="1762" actId="12"/>
        <pc:sldMkLst>
          <pc:docMk/>
          <pc:sldMk cId="0" sldId="279"/>
        </pc:sldMkLst>
        <pc:spChg chg="add del mod">
          <ac:chgData name="Froduald Kabanza" userId="edf393d0-642b-4b9e-8c75-f62133241689" providerId="ADAL" clId="{8C083C57-221B-4B92-BA30-7BA872331299}" dt="2022-02-18T23:33:18.967" v="1493" actId="478"/>
          <ac:spMkLst>
            <pc:docMk/>
            <pc:sldMk cId="0" sldId="279"/>
            <ac:spMk id="2" creationId="{3305246B-72BF-4E5C-B383-C4A63091BE81}"/>
          </ac:spMkLst>
        </pc:spChg>
        <pc:spChg chg="add del mod">
          <ac:chgData name="Froduald Kabanza" userId="edf393d0-642b-4b9e-8c75-f62133241689" providerId="ADAL" clId="{8C083C57-221B-4B92-BA30-7BA872331299}" dt="2022-02-18T23:33:25.143" v="1495" actId="478"/>
          <ac:spMkLst>
            <pc:docMk/>
            <pc:sldMk cId="0" sldId="279"/>
            <ac:spMk id="3" creationId="{BA5A36A6-356D-4690-8E00-14C83D6CD507}"/>
          </ac:spMkLst>
        </pc:spChg>
        <pc:spChg chg="add mod">
          <ac:chgData name="Froduald Kabanza" userId="edf393d0-642b-4b9e-8c75-f62133241689" providerId="ADAL" clId="{8C083C57-221B-4B92-BA30-7BA872331299}" dt="2022-02-18T23:51:47.782" v="1762" actId="12"/>
          <ac:spMkLst>
            <pc:docMk/>
            <pc:sldMk cId="0" sldId="279"/>
            <ac:spMk id="40" creationId="{0EDE330D-C8F3-4E0A-B2C9-E4FF17D98970}"/>
          </ac:spMkLst>
        </pc:spChg>
        <pc:spChg chg="add mod">
          <ac:chgData name="Froduald Kabanza" userId="edf393d0-642b-4b9e-8c75-f62133241689" providerId="ADAL" clId="{8C083C57-221B-4B92-BA30-7BA872331299}" dt="2022-02-18T23:33:56.570" v="1500"/>
          <ac:spMkLst>
            <pc:docMk/>
            <pc:sldMk cId="0" sldId="279"/>
            <ac:spMk id="41" creationId="{54607301-DF51-45FE-A1CC-557B8C00B597}"/>
          </ac:spMkLst>
        </pc:spChg>
        <pc:spChg chg="mod">
          <ac:chgData name="Froduald Kabanza" userId="edf393d0-642b-4b9e-8c75-f62133241689" providerId="ADAL" clId="{8C083C57-221B-4B92-BA30-7BA872331299}" dt="2022-02-18T23:44:33.316" v="1645" actId="208"/>
          <ac:spMkLst>
            <pc:docMk/>
            <pc:sldMk cId="0" sldId="279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43.556" v="1480" actId="1076"/>
          <ac:spMkLst>
            <pc:docMk/>
            <pc:sldMk cId="0" sldId="279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21.360" v="1477" actId="20577"/>
          <ac:spMkLst>
            <pc:docMk/>
            <pc:sldMk cId="0" sldId="279"/>
            <ac:spMk id="57345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3:33:21.539" v="1494" actId="478"/>
          <ac:spMkLst>
            <pc:docMk/>
            <pc:sldMk cId="0" sldId="279"/>
            <ac:spMk id="128002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34.619" v="3683" actId="20577"/>
        <pc:sldMkLst>
          <pc:docMk/>
          <pc:sldMk cId="0" sldId="288"/>
        </pc:sldMkLst>
        <pc:spChg chg="mod">
          <ac:chgData name="Froduald Kabanza" userId="edf393d0-642b-4b9e-8c75-f62133241689" providerId="ADAL" clId="{8C083C57-221B-4B92-BA30-7BA872331299}" dt="2022-02-19T00:31:26.282" v="3682" actId="20577"/>
          <ac:spMkLst>
            <pc:docMk/>
            <pc:sldMk cId="0" sldId="28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22.134" v="3681" actId="20577"/>
          <ac:spMkLst>
            <pc:docMk/>
            <pc:sldMk cId="0" sldId="288"/>
            <ac:spMk id="10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34.619" v="3683" actId="20577"/>
          <ac:spMkLst>
            <pc:docMk/>
            <pc:sldMk cId="0" sldId="288"/>
            <ac:spMk id="103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2:21.512" v="3689" actId="20577"/>
        <pc:sldMkLst>
          <pc:docMk/>
          <pc:sldMk cId="0" sldId="307"/>
        </pc:sldMkLst>
        <pc:spChg chg="mod">
          <ac:chgData name="Froduald Kabanza" userId="edf393d0-642b-4b9e-8c75-f62133241689" providerId="ADAL" clId="{8C083C57-221B-4B92-BA30-7BA872331299}" dt="2022-02-19T00:32:10.351" v="3687" actId="20577"/>
          <ac:spMkLst>
            <pc:docMk/>
            <pc:sldMk cId="0" sldId="3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21.512" v="3689" actId="20577"/>
          <ac:spMkLst>
            <pc:docMk/>
            <pc:sldMk cId="0" sldId="307"/>
            <ac:spMk id="7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13.954" v="3688" actId="20577"/>
          <ac:spMkLst>
            <pc:docMk/>
            <pc:sldMk cId="0" sldId="307"/>
            <ac:spMk id="10268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23:11.679" v="1273" actId="1076"/>
        <pc:sldMkLst>
          <pc:docMk/>
          <pc:sldMk cId="0" sldId="310"/>
        </pc:sldMkLst>
        <pc:spChg chg="add mod">
          <ac:chgData name="Froduald Kabanza" userId="edf393d0-642b-4b9e-8c75-f62133241689" providerId="ADAL" clId="{8C083C57-221B-4B92-BA30-7BA872331299}" dt="2022-02-18T23:22:04.170" v="1272" actId="20577"/>
          <ac:spMkLst>
            <pc:docMk/>
            <pc:sldMk cId="0" sldId="310"/>
            <ac:spMk id="2" creationId="{A289444E-8DEB-47C5-B453-2CB1D25251A0}"/>
          </ac:spMkLst>
        </pc:spChg>
        <pc:spChg chg="add mod">
          <ac:chgData name="Froduald Kabanza" userId="edf393d0-642b-4b9e-8c75-f62133241689" providerId="ADAL" clId="{8C083C57-221B-4B92-BA30-7BA872331299}" dt="2022-02-18T23:23:11.679" v="1273" actId="1076"/>
          <ac:spMkLst>
            <pc:docMk/>
            <pc:sldMk cId="0" sldId="310"/>
            <ac:spMk id="8" creationId="{BC6DDE36-E9BD-41BF-A1F2-7AE9ED700183}"/>
          </ac:spMkLst>
        </pc:spChg>
        <pc:spChg chg="mod">
          <ac:chgData name="Froduald Kabanza" userId="edf393d0-642b-4b9e-8c75-f62133241689" providerId="ADAL" clId="{8C083C57-221B-4B92-BA30-7BA872331299}" dt="2022-02-18T23:15:05.750" v="1173" actId="14100"/>
          <ac:spMkLst>
            <pc:docMk/>
            <pc:sldMk cId="0" sldId="310"/>
            <ac:spMk id="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20:05.971" v="1247" actId="948"/>
          <ac:spMkLst>
            <pc:docMk/>
            <pc:sldMk cId="0" sldId="310"/>
            <ac:spMk id="53250" creationId="{00000000-0000-0000-0000-000000000000}"/>
          </ac:spMkLst>
        </pc:spChg>
      </pc:sldChg>
      <pc:sldChg chg="modSp">
        <pc:chgData name="Froduald Kabanza" userId="edf393d0-642b-4b9e-8c75-f62133241689" providerId="ADAL" clId="{8C083C57-221B-4B92-BA30-7BA872331299}" dt="2022-02-18T22:56:03.470" v="941" actId="20577"/>
        <pc:sldMkLst>
          <pc:docMk/>
          <pc:sldMk cId="0" sldId="311"/>
        </pc:sldMkLst>
        <pc:spChg chg="mod">
          <ac:chgData name="Froduald Kabanza" userId="edf393d0-642b-4b9e-8c75-f62133241689" providerId="ADAL" clId="{8C083C57-221B-4B92-BA30-7BA872331299}" dt="2022-02-18T22:56:03.470" v="941" actId="20577"/>
          <ac:spMkLst>
            <pc:docMk/>
            <pc:sldMk cId="0" sldId="311"/>
            <ac:spMk id="17" creationId="{6C375AE6-B887-46A1-AABE-FF6522F8A540}"/>
          </ac:spMkLst>
        </pc:spChg>
      </pc:sldChg>
      <pc:sldChg chg="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0" sldId="324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8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9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30"/>
        </pc:sldMkLst>
      </pc:sldChg>
      <pc:sldChg chg="del">
        <pc:chgData name="Froduald Kabanza" userId="edf393d0-642b-4b9e-8c75-f62133241689" providerId="ADAL" clId="{8C083C57-221B-4B92-BA30-7BA872331299}" dt="2022-02-18T21:45:57.376" v="201" actId="2696"/>
        <pc:sldMkLst>
          <pc:docMk/>
          <pc:sldMk cId="0" sldId="333"/>
        </pc:sldMkLst>
      </pc:sldChg>
      <pc:sldChg chg="del">
        <pc:chgData name="Froduald Kabanza" userId="edf393d0-642b-4b9e-8c75-f62133241689" providerId="ADAL" clId="{8C083C57-221B-4B92-BA30-7BA872331299}" dt="2022-02-18T22:02:14.039" v="302" actId="2696"/>
        <pc:sldMkLst>
          <pc:docMk/>
          <pc:sldMk cId="0" sldId="334"/>
        </pc:sldMkLst>
      </pc:sldChg>
      <pc:sldChg chg="modSp del mod">
        <pc:chgData name="Froduald Kabanza" userId="edf393d0-642b-4b9e-8c75-f62133241689" providerId="ADAL" clId="{8C083C57-221B-4B92-BA30-7BA872331299}" dt="2022-02-18T22:19:40.920" v="558" actId="2696"/>
        <pc:sldMkLst>
          <pc:docMk/>
          <pc:sldMk cId="0" sldId="335"/>
        </pc:sldMkLst>
        <pc:spChg chg="mod">
          <ac:chgData name="Froduald Kabanza" userId="edf393d0-642b-4b9e-8c75-f62133241689" providerId="ADAL" clId="{8C083C57-221B-4B92-BA30-7BA872331299}" dt="2022-02-18T22:02:22.563" v="304" actId="20577"/>
          <ac:spMkLst>
            <pc:docMk/>
            <pc:sldMk cId="0" sldId="335"/>
            <ac:spMk id="51201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8:10.813" v="211" actId="20577"/>
        <pc:sldMkLst>
          <pc:docMk/>
          <pc:sldMk cId="0" sldId="337"/>
        </pc:sldMkLst>
        <pc:spChg chg="mod">
          <ac:chgData name="Froduald Kabanza" userId="edf393d0-642b-4b9e-8c75-f62133241689" providerId="ADAL" clId="{8C083C57-221B-4B92-BA30-7BA872331299}" dt="2022-02-18T21:48:10.813" v="211" actId="20577"/>
          <ac:spMkLst>
            <pc:docMk/>
            <pc:sldMk cId="0" sldId="337"/>
            <ac:spMk id="45057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49:47.512" v="223" actId="14100"/>
        <pc:sldMkLst>
          <pc:docMk/>
          <pc:sldMk cId="0" sldId="338"/>
        </pc:sldMkLst>
        <pc:spChg chg="add mod">
          <ac:chgData name="Froduald Kabanza" userId="edf393d0-642b-4b9e-8c75-f62133241689" providerId="ADAL" clId="{8C083C57-221B-4B92-BA30-7BA872331299}" dt="2022-02-18T21:49:47.512" v="223" actId="14100"/>
          <ac:spMkLst>
            <pc:docMk/>
            <pc:sldMk cId="0" sldId="338"/>
            <ac:spMk id="3" creationId="{14EF4045-B322-48A4-B0CD-CB69BEAF83B8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0:08.037" v="225" actId="1076"/>
        <pc:sldMkLst>
          <pc:docMk/>
          <pc:sldMk cId="0" sldId="339"/>
        </pc:sldMkLst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39" creationId="{178CAE84-5A59-4CC2-B253-6DC9F45F59A9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0" creationId="{8B7DFA14-DAF3-4D36-AD33-8A0DF1E0E31A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1" creationId="{BF96DCCC-59F9-4D26-87CF-1084E76AED65}"/>
          </ac:spMkLst>
        </pc:spChg>
        <pc:spChg chg="add mod">
          <ac:chgData name="Froduald Kabanza" userId="edf393d0-642b-4b9e-8c75-f62133241689" providerId="ADAL" clId="{8C083C57-221B-4B92-BA30-7BA872331299}" dt="2022-02-18T21:50:08.037" v="225" actId="1076"/>
          <ac:spMkLst>
            <pc:docMk/>
            <pc:sldMk cId="0" sldId="339"/>
            <ac:spMk id="42" creationId="{EC9D38EC-AA8B-4C0E-969F-EF05765F4E67}"/>
          </ac:spMkLst>
        </pc:spChg>
        <pc:spChg chg="mod">
          <ac:chgData name="Froduald Kabanza" userId="edf393d0-642b-4b9e-8c75-f62133241689" providerId="ADAL" clId="{8C083C57-221B-4B92-BA30-7BA872331299}" dt="2022-02-18T21:44:48.677" v="199" actId="20577"/>
          <ac:spMkLst>
            <pc:docMk/>
            <pc:sldMk cId="0" sldId="339"/>
            <ac:spMk id="26629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9:52.917" v="282" actId="20577"/>
        <pc:sldMkLst>
          <pc:docMk/>
          <pc:sldMk cId="1239697434" sldId="698"/>
        </pc:sldMkLst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1239697434" sldId="698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1239697434" sldId="698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1239697434" sldId="698"/>
            <ac:spMk id="44" creationId="{3551FE15-9225-4581-944B-6238BDBD2BC0}"/>
          </ac:spMkLst>
        </pc:spChg>
        <pc:spChg chg="add mod">
          <ac:chgData name="Froduald Kabanza" userId="edf393d0-642b-4b9e-8c75-f62133241689" providerId="ADAL" clId="{8C083C57-221B-4B92-BA30-7BA872331299}" dt="2022-02-18T21:50:43.384" v="231" actId="1076"/>
          <ac:spMkLst>
            <pc:docMk/>
            <pc:sldMk cId="1239697434" sldId="698"/>
            <ac:spMk id="45" creationId="{A2014FF3-A321-418E-B2B5-5FCB46F167A5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9:52.917" v="282" actId="20577"/>
          <ac:spMkLst>
            <pc:docMk/>
            <pc:sldMk cId="1239697434" sldId="698"/>
            <ac:spMk id="266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1:52:30.533" v="243" actId="164"/>
          <ac:grpSpMkLst>
            <pc:docMk/>
            <pc:sldMk cId="1239697434" sldId="698"/>
            <ac:grpSpMk id="3" creationId="{22974F25-0C4F-46FB-9601-7752B5FCD2DD}"/>
          </ac:grpSpMkLst>
        </pc:grpChg>
        <pc:grpChg chg="add mod">
          <ac:chgData name="Froduald Kabanza" userId="edf393d0-642b-4b9e-8c75-f62133241689" providerId="ADAL" clId="{8C083C57-221B-4B92-BA30-7BA872331299}" dt="2022-02-18T21:53:43" v="253" actId="1076"/>
          <ac:grpSpMkLst>
            <pc:docMk/>
            <pc:sldMk cId="1239697434" sldId="698"/>
            <ac:grpSpMk id="4" creationId="{CFFC4872-2750-4E41-AD8C-D885247915BE}"/>
          </ac:grpSpMkLst>
        </pc:grp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1239697434" sldId="698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1239697434" sldId="698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1239697434" sldId="698"/>
            <ac:graphicFrameMk id="48157" creationId="{00000000-0000-0000-0000-000000000000}"/>
          </ac:graphicFrameMkLst>
        </pc:graphicFrameChg>
      </pc:sldChg>
      <pc:sldChg chg="addSp modSp mod">
        <pc:chgData name="Froduald Kabanza" userId="edf393d0-642b-4b9e-8c75-f62133241689" providerId="ADAL" clId="{8C083C57-221B-4B92-BA30-7BA872331299}" dt="2022-02-18T23:00:29.542" v="1007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0" creationId="{98580FC8-343D-44B9-85A3-C92D81DD84FB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7" creationId="{6C375AE6-B887-46A1-AABE-FF6522F8A540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8" creationId="{E21F312B-F965-474A-9B43-7813B66AD731}"/>
          </ac:spMkLst>
        </pc:spChg>
        <pc:spChg chg="add mod">
          <ac:chgData name="Froduald Kabanza" userId="edf393d0-642b-4b9e-8c75-f62133241689" providerId="ADAL" clId="{8C083C57-221B-4B92-BA30-7BA872331299}" dt="2022-02-18T22:59:35.154" v="993" actId="14100"/>
          <ac:spMkLst>
            <pc:docMk/>
            <pc:sldMk cId="2228572429" sldId="702"/>
            <ac:spMk id="22" creationId="{A04BAACD-1F96-4E03-9E13-7D9A4DE5438C}"/>
          </ac:spMkLst>
        </pc:spChg>
        <pc:spChg chg="mod">
          <ac:chgData name="Froduald Kabanza" userId="edf393d0-642b-4b9e-8c75-f62133241689" providerId="ADAL" clId="{8C083C57-221B-4B92-BA30-7BA872331299}" dt="2022-02-18T22:59:58.615" v="1004" actId="14100"/>
          <ac:spMkLst>
            <pc:docMk/>
            <pc:sldMk cId="2228572429" sldId="702"/>
            <ac:spMk id="24" creationId="{F080A796-6671-4FB6-9681-C7F7D7728106}"/>
          </ac:spMkLst>
        </pc:spChg>
        <pc:spChg chg="mod">
          <ac:chgData name="Froduald Kabanza" userId="edf393d0-642b-4b9e-8c75-f62133241689" providerId="ADAL" clId="{8C083C57-221B-4B92-BA30-7BA872331299}" dt="2022-02-18T23:00:29.542" v="1007" actId="20577"/>
          <ac:spMkLst>
            <pc:docMk/>
            <pc:sldMk cId="2228572429" sldId="702"/>
            <ac:spMk id="25" creationId="{4A389AD4-F706-4D0D-98CC-9B89678048BB}"/>
          </ac:spMkLst>
        </pc:spChg>
        <pc:spChg chg="mod">
          <ac:chgData name="Froduald Kabanza" userId="edf393d0-642b-4b9e-8c75-f62133241689" providerId="ADAL" clId="{8C083C57-221B-4B92-BA30-7BA872331299}" dt="2022-02-18T23:00:02.857" v="1005" actId="1076"/>
          <ac:spMkLst>
            <pc:docMk/>
            <pc:sldMk cId="2228572429" sldId="702"/>
            <ac:spMk id="26" creationId="{21E693B2-29E9-49EA-9A27-E0888801F4D1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41987" creationId="{00000000-0000-0000-0000-000000000000}"/>
          </ac:spMkLst>
        </pc:spChg>
        <pc:grpChg chg="mod">
          <ac:chgData name="Froduald Kabanza" userId="edf393d0-642b-4b9e-8c75-f62133241689" providerId="ADAL" clId="{8C083C57-221B-4B92-BA30-7BA872331299}" dt="2022-02-18T23:00:12.114" v="1006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8C083C57-221B-4B92-BA30-7BA872331299}" dt="2022-02-18T22:59:58.615" v="1004" actId="14100"/>
          <ac:grpSpMkLst>
            <pc:docMk/>
            <pc:sldMk cId="2228572429" sldId="702"/>
            <ac:grpSpMk id="23" creationId="{DEF99E87-8706-4A94-8108-8D6862683ABF}"/>
          </ac:grpSpMkLst>
        </pc:grpChg>
      </pc:sldChg>
      <pc:sldChg chg="del">
        <pc:chgData name="Froduald Kabanza" userId="edf393d0-642b-4b9e-8c75-f62133241689" providerId="ADAL" clId="{8C083C57-221B-4B92-BA30-7BA872331299}" dt="2022-02-18T21:46:10.779" v="202" actId="2696"/>
        <pc:sldMkLst>
          <pc:docMk/>
          <pc:sldMk cId="219775525" sldId="704"/>
        </pc:sldMkLst>
      </pc:sldChg>
      <pc:sldChg chg="add del">
        <pc:chgData name="Froduald Kabanza" userId="edf393d0-642b-4b9e-8c75-f62133241689" providerId="ADAL" clId="{8C083C57-221B-4B92-BA30-7BA872331299}" dt="2022-02-18T22:03:15.185" v="305" actId="2696"/>
        <pc:sldMkLst>
          <pc:docMk/>
          <pc:sldMk cId="45939130" sldId="705"/>
        </pc:sldMkLst>
      </pc:sldChg>
      <pc:sldChg chg="modSp add mod">
        <pc:chgData name="Froduald Kabanza" userId="edf393d0-642b-4b9e-8c75-f62133241689" providerId="ADAL" clId="{8C083C57-221B-4B92-BA30-7BA872331299}" dt="2022-02-18T23:15:16.515" v="1174" actId="1076"/>
        <pc:sldMkLst>
          <pc:docMk/>
          <pc:sldMk cId="2343593412" sldId="706"/>
        </pc:sldMkLst>
        <pc:spChg chg="mod">
          <ac:chgData name="Froduald Kabanza" userId="edf393d0-642b-4b9e-8c75-f62133241689" providerId="ADAL" clId="{8C083C57-221B-4B92-BA30-7BA872331299}" dt="2022-02-18T21:56:28.446" v="256" actId="20577"/>
          <ac:spMkLst>
            <pc:docMk/>
            <pc:sldMk cId="2343593412" sldId="706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6:41.061" v="258" actId="20577"/>
          <ac:spMkLst>
            <pc:docMk/>
            <pc:sldMk cId="2343593412" sldId="706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15:16.515" v="1174" actId="1076"/>
          <ac:spMkLst>
            <pc:docMk/>
            <pc:sldMk cId="2343593412" sldId="706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1:57:48.896" v="264" actId="1076"/>
          <ac:spMkLst>
            <pc:docMk/>
            <pc:sldMk cId="2343593412" sldId="706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8.354" v="267" actId="1076"/>
          <ac:spMkLst>
            <pc:docMk/>
            <pc:sldMk cId="2343593412" sldId="706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58.600" v="265" actId="1076"/>
          <ac:spMkLst>
            <pc:docMk/>
            <pc:sldMk cId="2343593412" sldId="706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4.006" v="266" actId="1076"/>
          <ac:spMkLst>
            <pc:docMk/>
            <pc:sldMk cId="2343593412" sldId="706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10.661" v="299" actId="20577"/>
          <ac:spMkLst>
            <pc:docMk/>
            <pc:sldMk cId="2343593412" sldId="706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30.666" v="301" actId="20577"/>
          <ac:spMkLst>
            <pc:docMk/>
            <pc:sldMk cId="2343593412" sldId="706"/>
            <ac:spMk id="4812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8C083C57-221B-4B92-BA30-7BA872331299}" dt="2022-02-18T22:54:15.579" v="939"/>
        <pc:sldMkLst>
          <pc:docMk/>
          <pc:sldMk cId="3980560850" sldId="707"/>
        </pc:sldMkLst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3:39.406" v="683" actId="478"/>
          <ac:spMkLst>
            <pc:docMk/>
            <pc:sldMk cId="3980560850" sldId="707"/>
            <ac:spMk id="7" creationId="{038FA256-994C-4878-B062-E60974849AD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5" creationId="{A2014FF3-A321-418E-B2B5-5FCB46F167A5}"/>
          </ac:spMkLst>
        </pc:spChg>
        <pc:spChg chg="add mod">
          <ac:chgData name="Froduald Kabanza" userId="edf393d0-642b-4b9e-8c75-f62133241689" providerId="ADAL" clId="{8C083C57-221B-4B92-BA30-7BA872331299}" dt="2022-02-18T22:45:35.646" v="877" actId="1076"/>
          <ac:spMkLst>
            <pc:docMk/>
            <pc:sldMk cId="3980560850" sldId="707"/>
            <ac:spMk id="46" creationId="{ABF5EBEB-1025-4DBA-8F42-968827E5C27C}"/>
          </ac:spMkLst>
        </pc:spChg>
        <pc:spChg chg="add mod">
          <ac:chgData name="Froduald Kabanza" userId="edf393d0-642b-4b9e-8c75-f62133241689" providerId="ADAL" clId="{8C083C57-221B-4B92-BA30-7BA872331299}" dt="2022-02-18T22:47:13.809" v="893" actId="1076"/>
          <ac:spMkLst>
            <pc:docMk/>
            <pc:sldMk cId="3980560850" sldId="707"/>
            <ac:spMk id="47" creationId="{E3EE26D7-33F7-4579-B333-B326C4C40B16}"/>
          </ac:spMkLst>
        </pc:spChg>
        <pc:spChg chg="add mod">
          <ac:chgData name="Froduald Kabanza" userId="edf393d0-642b-4b9e-8c75-f62133241689" providerId="ADAL" clId="{8C083C57-221B-4B92-BA30-7BA872331299}" dt="2022-02-18T22:49:15.984" v="921" actId="1076"/>
          <ac:spMkLst>
            <pc:docMk/>
            <pc:sldMk cId="3980560850" sldId="707"/>
            <ac:spMk id="48" creationId="{F68084E3-467D-474F-9EB6-B667AB055C37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49" creationId="{D6D745AC-C576-42D3-A0A4-0393636F067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50" creationId="{4A812064-32F8-4638-8EB8-A965A01AFC8A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9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0" creationId="{5C65675F-0C12-42CF-A5EB-B48033FEB3EA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1" creationId="{23618F67-BC3C-4CDA-AD1A-E7036921B9D6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4" creationId="{9A5E53A9-4831-4094-B92A-A3D1CCC9B7A8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5" creationId="{58AB0292-01AB-427F-A380-F60BAF4324BD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7" creationId="{1E05B5D7-62CE-4500-9134-4A7528448F68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2" creationId="{151015F6-ED98-4A9B-A61A-C1B3D49537A7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3" creationId="{DC32C010-FE62-409F-89E6-5C0DE8D4234F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4" creationId="{DD298E28-4DD5-4C63-9439-0C449BC47D6E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88" creationId="{BFD9AD1D-F460-446C-8F2D-EC1C1083661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0" creationId="{22A91F8D-135D-4E8C-A1A9-B646ADECE2F5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1" creationId="{4D994468-B849-4340-BDEA-0BEAC1503939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2" creationId="{6925CE1A-66DA-47B3-9F20-E2D6F2DA451C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3" creationId="{301CF51A-55DD-4ECA-BD2A-870DFCD4813E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4" creationId="{A4A92EB9-D016-4CEB-9EB2-D9BBF1BEA43B}"/>
          </ac:spMkLst>
        </pc:spChg>
        <pc:spChg chg="add del mod">
          <ac:chgData name="Froduald Kabanza" userId="edf393d0-642b-4b9e-8c75-f62133241689" providerId="ADAL" clId="{8C083C57-221B-4B92-BA30-7BA872331299}" dt="2022-02-18T22:33:10.642" v="680"/>
          <ac:spMkLst>
            <pc:docMk/>
            <pc:sldMk cId="3980560850" sldId="707"/>
            <ac:spMk id="95" creationId="{1965BAB8-55FB-4F7B-9420-11D823BCCFE7}"/>
          </ac:spMkLst>
        </pc:spChg>
        <pc:spChg chg="add del mod">
          <ac:chgData name="Froduald Kabanza" userId="edf393d0-642b-4b9e-8c75-f62133241689" providerId="ADAL" clId="{8C083C57-221B-4B92-BA30-7BA872331299}" dt="2022-02-18T22:33:09.677" v="679"/>
          <ac:spMkLst>
            <pc:docMk/>
            <pc:sldMk cId="3980560850" sldId="707"/>
            <ac:spMk id="96" creationId="{C1AB98C3-DF87-40C5-8116-22616300EFF1}"/>
          </ac:spMkLst>
        </pc:spChg>
        <pc:spChg chg="add mod">
          <ac:chgData name="Froduald Kabanza" userId="edf393d0-642b-4b9e-8c75-f62133241689" providerId="ADAL" clId="{8C083C57-221B-4B92-BA30-7BA872331299}" dt="2022-02-18T22:44:29.129" v="864" actId="255"/>
          <ac:spMkLst>
            <pc:docMk/>
            <pc:sldMk cId="3980560850" sldId="707"/>
            <ac:spMk id="97" creationId="{075C9B66-15C9-4871-A94F-6CC287AF1A77}"/>
          </ac:spMkLst>
        </pc:spChg>
        <pc:spChg chg="add mod">
          <ac:chgData name="Froduald Kabanza" userId="edf393d0-642b-4b9e-8c75-f62133241689" providerId="ADAL" clId="{8C083C57-221B-4B92-BA30-7BA872331299}" dt="2022-02-18T22:40:05.702" v="755"/>
          <ac:spMkLst>
            <pc:docMk/>
            <pc:sldMk cId="3980560850" sldId="707"/>
            <ac:spMk id="98" creationId="{633B1C03-0EB6-46EE-98F0-96C49A2A97E1}"/>
          </ac:spMkLst>
        </pc:spChg>
        <pc:spChg chg="add mod">
          <ac:chgData name="Froduald Kabanza" userId="edf393d0-642b-4b9e-8c75-f62133241689" providerId="ADAL" clId="{8C083C57-221B-4B92-BA30-7BA872331299}" dt="2022-02-18T22:45:07.187" v="872" actId="1076"/>
          <ac:spMkLst>
            <pc:docMk/>
            <pc:sldMk cId="3980560850" sldId="707"/>
            <ac:spMk id="99" creationId="{E5154938-9E3D-4CF3-B768-79430BCCFE83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1" creationId="{3F368C5D-044C-4975-8AD0-BD38D56201D0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2" creationId="{2C0FAAD2-2AB0-499E-B719-AB3E181DE976}"/>
          </ac:spMkLst>
        </pc:spChg>
        <pc:spChg chg="mod">
          <ac:chgData name="Froduald Kabanza" userId="edf393d0-642b-4b9e-8c75-f62133241689" providerId="ADAL" clId="{8C083C57-221B-4B92-BA30-7BA872331299}" dt="2022-02-18T22:45:30.665" v="876" actId="1076"/>
          <ac:spMkLst>
            <pc:docMk/>
            <pc:sldMk cId="3980560850" sldId="707"/>
            <ac:spMk id="103" creationId="{25DC143E-B00A-4DFF-B012-23130CA4C64A}"/>
          </ac:spMkLst>
        </pc:spChg>
        <pc:spChg chg="add del mod">
          <ac:chgData name="Froduald Kabanza" userId="edf393d0-642b-4b9e-8c75-f62133241689" providerId="ADAL" clId="{8C083C57-221B-4B92-BA30-7BA872331299}" dt="2022-02-18T22:44:02.681" v="857"/>
          <ac:spMkLst>
            <pc:docMk/>
            <pc:sldMk cId="3980560850" sldId="707"/>
            <ac:spMk id="104" creationId="{1B00C1AF-54E6-4258-8CEB-991F3C92EF9F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5" creationId="{B0BE3CE8-D5A9-43DB-894D-1A60DFB337BE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6" creationId="{C667C56F-C1D3-40C5-A570-9B63EFA0BE2B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7" creationId="{D84BAA1A-C8DA-43D1-AFCA-F933DBDC67FC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8" creationId="{916BDBC0-50BC-4526-A824-E525C9F1DFD3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09" creationId="{AF417DC0-8FAA-4D32-9277-89ABC6D52827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0" creationId="{79A7614D-C73B-4D86-8512-EBDF4D4356FE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1" creationId="{F74537C9-E8D7-4A01-955D-7D546FBC3DDC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2" creationId="{6D573143-9111-4302-9D25-1845E49064AE}"/>
          </ac:spMkLst>
        </pc:spChg>
        <pc:spChg chg="del mod">
          <ac:chgData name="Froduald Kabanza" userId="edf393d0-642b-4b9e-8c75-f62133241689" providerId="ADAL" clId="{8C083C57-221B-4B92-BA30-7BA872331299}" dt="2022-02-18T22:33:24.721" v="682" actId="478"/>
          <ac:spMkLst>
            <pc:docMk/>
            <pc:sldMk cId="3980560850" sldId="707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14.074" v="662" actId="1076"/>
          <ac:spMkLst>
            <pc:docMk/>
            <pc:sldMk cId="3980560850" sldId="707"/>
            <ac:spMk id="481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2:29:41.845" v="648" actId="164"/>
          <ac:grpSpMkLst>
            <pc:docMk/>
            <pc:sldMk cId="3980560850" sldId="707"/>
            <ac:grpSpMk id="3" creationId="{5C08F9DE-50F8-41A5-BFAC-3E2E14BAEEEB}"/>
          </ac:grpSpMkLst>
        </pc:grpChg>
        <pc:grpChg chg="mod">
          <ac:chgData name="Froduald Kabanza" userId="edf393d0-642b-4b9e-8c75-f62133241689" providerId="ADAL" clId="{8C083C57-221B-4B92-BA30-7BA872331299}" dt="2022-02-18T22:09:24.283" v="446" actId="1076"/>
          <ac:grpSpMkLst>
            <pc:docMk/>
            <pc:sldMk cId="3980560850" sldId="707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0:49.196" v="657" actId="164"/>
          <ac:grpSpMkLst>
            <pc:docMk/>
            <pc:sldMk cId="3980560850" sldId="707"/>
            <ac:grpSpMk id="5" creationId="{142AB5DF-1541-4797-90A5-83E95071125A}"/>
          </ac:grpSpMkLst>
        </pc:grpChg>
        <pc:grpChg chg="add mod">
          <ac:chgData name="Froduald Kabanza" userId="edf393d0-642b-4b9e-8c75-f62133241689" providerId="ADAL" clId="{8C083C57-221B-4B92-BA30-7BA872331299}" dt="2022-02-18T22:30:58.845" v="659" actId="208"/>
          <ac:grpSpMkLst>
            <pc:docMk/>
            <pc:sldMk cId="3980560850" sldId="707"/>
            <ac:grpSpMk id="6" creationId="{3B3D006E-8333-47AD-A8F0-E87A0ED7710F}"/>
          </ac:grpSpMkLst>
        </pc:grpChg>
        <pc:grpChg chg="add del mod">
          <ac:chgData name="Froduald Kabanza" userId="edf393d0-642b-4b9e-8c75-f62133241689" providerId="ADAL" clId="{8C083C57-221B-4B92-BA30-7BA872331299}" dt="2022-02-18T22:31:14.622" v="663"/>
          <ac:grpSpMkLst>
            <pc:docMk/>
            <pc:sldMk cId="3980560850" sldId="707"/>
            <ac:grpSpMk id="73" creationId="{546DDE51-9D3E-4F15-9198-8DC5ED0C74B7}"/>
          </ac:grpSpMkLst>
        </pc:grpChg>
        <pc:grpChg chg="add mod">
          <ac:chgData name="Froduald Kabanza" userId="edf393d0-642b-4b9e-8c75-f62133241689" providerId="ADAL" clId="{8C083C57-221B-4B92-BA30-7BA872331299}" dt="2022-02-18T22:31:29.184" v="667" actId="1582"/>
          <ac:grpSpMkLst>
            <pc:docMk/>
            <pc:sldMk cId="3980560850" sldId="707"/>
            <ac:grpSpMk id="86" creationId="{9738F594-66FD-4B07-B3DC-98B958858764}"/>
          </ac:grpSpMkLst>
        </pc:grpChg>
        <pc:grpChg chg="add mod">
          <ac:chgData name="Froduald Kabanza" userId="edf393d0-642b-4b9e-8c75-f62133241689" providerId="ADAL" clId="{8C083C57-221B-4B92-BA30-7BA872331299}" dt="2022-02-18T22:45:22.785" v="875" actId="14100"/>
          <ac:grpSpMkLst>
            <pc:docMk/>
            <pc:sldMk cId="3980560850" sldId="707"/>
            <ac:grpSpMk id="100" creationId="{7A812CC6-9BD1-463B-A819-1A7E8E98342C}"/>
          </ac:grpSpMkLst>
        </pc:grp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30:09.175" v="653" actId="1076"/>
          <ac:graphicFrameMkLst>
            <pc:docMk/>
            <pc:sldMk cId="3980560850" sldId="707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7" creationId="{00000000-0000-0000-0000-000000000000}"/>
          </ac:graphicFrameMkLst>
        </pc:graphicFrameChg>
      </pc:sldChg>
      <pc:sldChg chg="modSp add del mod">
        <pc:chgData name="Froduald Kabanza" userId="edf393d0-642b-4b9e-8c75-f62133241689" providerId="ADAL" clId="{8C083C57-221B-4B92-BA30-7BA872331299}" dt="2022-02-18T23:42:25.102" v="1608" actId="2696"/>
        <pc:sldMkLst>
          <pc:docMk/>
          <pc:sldMk cId="1217720980" sldId="708"/>
        </pc:sldMkLst>
        <pc:spChg chg="mod">
          <ac:chgData name="Froduald Kabanza" userId="edf393d0-642b-4b9e-8c75-f62133241689" providerId="ADAL" clId="{8C083C57-221B-4B92-BA30-7BA872331299}" dt="2022-02-18T23:31:48.461" v="1471" actId="20577"/>
          <ac:spMkLst>
            <pc:docMk/>
            <pc:sldMk cId="1217720980" sldId="708"/>
            <ac:spMk id="57345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2219539215" sldId="708"/>
        </pc:sldMkLst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508308026" sldId="709"/>
        </pc:sldMkLst>
      </pc:sldChg>
      <pc:sldChg chg="add del">
        <pc:chgData name="Froduald Kabanza" userId="edf393d0-642b-4b9e-8c75-f62133241689" providerId="ADAL" clId="{8C083C57-221B-4B92-BA30-7BA872331299}" dt="2022-02-18T23:42:14.752" v="1607" actId="2696"/>
        <pc:sldMkLst>
          <pc:docMk/>
          <pc:sldMk cId="1630196604" sldId="709"/>
        </pc:sldMkLst>
      </pc:sldChg>
      <pc:sldChg chg="add del">
        <pc:chgData name="Froduald Kabanza" userId="edf393d0-642b-4b9e-8c75-f62133241689" providerId="ADAL" clId="{8C083C57-221B-4B92-BA30-7BA872331299}" dt="2022-02-18T22:27:13.932" v="634" actId="2696"/>
        <pc:sldMkLst>
          <pc:docMk/>
          <pc:sldMk cId="2138053531" sldId="709"/>
        </pc:sldMkLst>
      </pc:sldChg>
      <pc:sldChg chg="addSp delSp modSp add mod ord">
        <pc:chgData name="Froduald Kabanza" userId="edf393d0-642b-4b9e-8c75-f62133241689" providerId="ADAL" clId="{8C083C57-221B-4B92-BA30-7BA872331299}" dt="2022-02-18T23:49:55.657" v="1755" actId="20577"/>
        <pc:sldMkLst>
          <pc:docMk/>
          <pc:sldMk cId="531381313" sldId="710"/>
        </pc:sldMkLst>
        <pc:spChg chg="add del mod">
          <ac:chgData name="Froduald Kabanza" userId="edf393d0-642b-4b9e-8c75-f62133241689" providerId="ADAL" clId="{8C083C57-221B-4B92-BA30-7BA872331299}" dt="2022-02-18T23:41:24.025" v="1604" actId="478"/>
          <ac:spMkLst>
            <pc:docMk/>
            <pc:sldMk cId="531381313" sldId="710"/>
            <ac:spMk id="2" creationId="{C93734D3-65BA-46D5-A987-906FA1CF5088}"/>
          </ac:spMkLst>
        </pc:spChg>
        <pc:spChg chg="add mod">
          <ac:chgData name="Froduald Kabanza" userId="edf393d0-642b-4b9e-8c75-f62133241689" providerId="ADAL" clId="{8C083C57-221B-4B92-BA30-7BA872331299}" dt="2022-02-18T23:49:55.657" v="1755" actId="20577"/>
          <ac:spMkLst>
            <pc:docMk/>
            <pc:sldMk cId="531381313" sldId="710"/>
            <ac:spMk id="39" creationId="{F1E847DD-7CB5-46F1-8FC3-24D7D6DB002D}"/>
          </ac:spMkLst>
        </pc:spChg>
        <pc:spChg chg="add mod">
          <ac:chgData name="Froduald Kabanza" userId="edf393d0-642b-4b9e-8c75-f62133241689" providerId="ADAL" clId="{8C083C57-221B-4B92-BA30-7BA872331299}" dt="2022-02-18T23:43:03.486" v="1630"/>
          <ac:spMkLst>
            <pc:docMk/>
            <pc:sldMk cId="531381313" sldId="710"/>
            <ac:spMk id="40" creationId="{061C1DAE-BA53-4D96-991E-620AC5F6C731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3:41:19.258" v="1603" actId="478"/>
          <ac:spMkLst>
            <pc:docMk/>
            <pc:sldMk cId="531381313" sldId="710"/>
            <ac:spMk id="128002" creationId="{00000000-0000-0000-0000-000000000000}"/>
          </ac:spMkLst>
        </pc:spChg>
      </pc:sldChg>
      <pc:sldChg chg="addSp del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1003809686" sldId="710"/>
        </pc:sldMkLst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4:00.720" v="686" actId="478"/>
          <ac:spMkLst>
            <pc:docMk/>
            <pc:sldMk cId="1003809686" sldId="710"/>
            <ac:spMk id="3" creationId="{9058E96D-CB47-456E-B976-F2BF90A9C4D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3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5" creationId="{A2014FF3-A321-418E-B2B5-5FCB46F167A5}"/>
          </ac:spMkLst>
        </pc:spChg>
        <pc:spChg chg="del">
          <ac:chgData name="Froduald Kabanza" userId="edf393d0-642b-4b9e-8c75-f62133241689" providerId="ADAL" clId="{8C083C57-221B-4B92-BA30-7BA872331299}" dt="2022-02-18T22:34:08.116" v="688" actId="478"/>
          <ac:spMkLst>
            <pc:docMk/>
            <pc:sldMk cId="1003809686" sldId="710"/>
            <ac:spMk id="46" creationId="{ABF5EBEB-1025-4DBA-8F42-968827E5C27C}"/>
          </ac:spMkLst>
        </pc:spChg>
        <pc:spChg chg="del">
          <ac:chgData name="Froduald Kabanza" userId="edf393d0-642b-4b9e-8c75-f62133241689" providerId="ADAL" clId="{8C083C57-221B-4B92-BA30-7BA872331299}" dt="2022-02-18T22:34:09.785" v="689" actId="478"/>
          <ac:spMkLst>
            <pc:docMk/>
            <pc:sldMk cId="1003809686" sldId="710"/>
            <ac:spMk id="47" creationId="{E3EE26D7-33F7-4579-B333-B326C4C40B16}"/>
          </ac:spMkLst>
        </pc:spChg>
        <pc:spChg chg="del">
          <ac:chgData name="Froduald Kabanza" userId="edf393d0-642b-4b9e-8c75-f62133241689" providerId="ADAL" clId="{8C083C57-221B-4B92-BA30-7BA872331299}" dt="2022-02-18T22:34:10.826" v="690" actId="478"/>
          <ac:spMkLst>
            <pc:docMk/>
            <pc:sldMk cId="1003809686" sldId="710"/>
            <ac:spMk id="48" creationId="{F68084E3-467D-474F-9EB6-B667AB055C37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4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5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8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0" creationId="{536A4E2A-4E57-4623-A33C-5CC5AB443CE6}"/>
          </ac:spMkLst>
        </pc:spChg>
        <pc:spChg chg="add mod">
          <ac:chgData name="Froduald Kabanza" userId="edf393d0-642b-4b9e-8c75-f62133241689" providerId="ADAL" clId="{8C083C57-221B-4B92-BA30-7BA872331299}" dt="2022-02-18T22:38:07.215" v="739" actId="1076"/>
          <ac:spMkLst>
            <pc:docMk/>
            <pc:sldMk cId="1003809686" sldId="710"/>
            <ac:spMk id="71" creationId="{2ED32491-BAF7-4AB4-B1B3-C73F5FF69A9B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2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8:11.776" v="740" actId="1076"/>
          <ac:spMkLst>
            <pc:docMk/>
            <pc:sldMk cId="1003809686" sldId="710"/>
            <ac:spMk id="73" creationId="{6815633C-C66C-48EE-8BBD-F6E8AB640562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4" creationId="{7B2A8D3A-35D4-4FB4-81E5-6C507EF89F3F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5" creationId="{7DA5D675-01F6-47A4-9789-567B81A0A322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9:35.543" v="751" actId="20577"/>
          <ac:spMkLst>
            <pc:docMk/>
            <pc:sldMk cId="1003809686" sldId="710"/>
            <ac:spMk id="2662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3:58.964" v="685" actId="478"/>
          <ac:spMkLst>
            <pc:docMk/>
            <pc:sldMk cId="1003809686" sldId="710"/>
            <ac:spMk id="48129" creationId="{00000000-0000-0000-0000-000000000000}"/>
          </ac:spMkLst>
        </pc:spChg>
        <pc:grpChg chg="del">
          <ac:chgData name="Froduald Kabanza" userId="edf393d0-642b-4b9e-8c75-f62133241689" providerId="ADAL" clId="{8C083C57-221B-4B92-BA30-7BA872331299}" dt="2022-02-18T22:34:13.164" v="691" actId="478"/>
          <ac:grpSpMkLst>
            <pc:docMk/>
            <pc:sldMk cId="1003809686" sldId="710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9:50.652" v="754" actId="1076"/>
          <ac:grpSpMkLst>
            <pc:docMk/>
            <pc:sldMk cId="1003809686" sldId="710"/>
            <ac:grpSpMk id="5" creationId="{CA1FBF3E-1475-419E-97C9-0BF0C735A0DC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6" creationId="{3B3D006E-8333-47AD-A8F0-E87A0ED7710F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86" creationId="{9738F594-66FD-4B07-B3DC-98B958858764}"/>
          </ac:grpSpMkLst>
        </pc:grp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3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5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7" creationId="{00000000-0000-0000-0000-000000000000}"/>
          </ac:graphicFrameMkLst>
        </pc:graphicFrameChg>
      </pc:sldChg>
      <pc:sldChg chg="add del">
        <pc:chgData name="Froduald Kabanza" userId="edf393d0-642b-4b9e-8c75-f62133241689" providerId="ADAL" clId="{8C083C57-221B-4B92-BA30-7BA872331299}" dt="2022-02-18T23:40:47.654" v="1600" actId="2890"/>
        <pc:sldMkLst>
          <pc:docMk/>
          <pc:sldMk cId="1749762039" sldId="710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74960004" sldId="711"/>
        </pc:sldMkLst>
        <pc:spChg chg="add mod">
          <ac:chgData name="Froduald Kabanza" userId="edf393d0-642b-4b9e-8c75-f62133241689" providerId="ADAL" clId="{8C083C57-221B-4B92-BA30-7BA872331299}" dt="2022-02-18T22:46:23.351" v="886" actId="1076"/>
          <ac:spMkLst>
            <pc:docMk/>
            <pc:sldMk cId="274960004" sldId="711"/>
            <ac:spMk id="6" creationId="{3D4558A3-9E7F-4DC1-9FA2-4225A1203259}"/>
          </ac:spMkLst>
        </pc:spChg>
        <pc:spChg chg="add mod">
          <ac:chgData name="Froduald Kabanza" userId="edf393d0-642b-4b9e-8c75-f62133241689" providerId="ADAL" clId="{8C083C57-221B-4B92-BA30-7BA872331299}" dt="2022-02-18T22:46:28.758" v="888" actId="1076"/>
          <ac:spMkLst>
            <pc:docMk/>
            <pc:sldMk cId="274960004" sldId="711"/>
            <ac:spMk id="7" creationId="{D51FEE15-DDAF-44E9-8B37-DF5FFE01C4E1}"/>
          </ac:spMkLst>
        </pc:spChg>
        <pc:spChg chg="add mod">
          <ac:chgData name="Froduald Kabanza" userId="edf393d0-642b-4b9e-8c75-f62133241689" providerId="ADAL" clId="{8C083C57-221B-4B92-BA30-7BA872331299}" dt="2022-02-18T22:46:35.917" v="890" actId="1076"/>
          <ac:spMkLst>
            <pc:docMk/>
            <pc:sldMk cId="274960004" sldId="711"/>
            <ac:spMk id="8" creationId="{BFC6AE59-C649-46C2-A5AE-F49D85DC9B89}"/>
          </ac:spMkLst>
        </pc:spChg>
        <pc:spChg chg="mod">
          <ac:chgData name="Froduald Kabanza" userId="edf393d0-642b-4b9e-8c75-f62133241689" providerId="ADAL" clId="{8C083C57-221B-4B92-BA30-7BA872331299}" dt="2022-02-18T22:46:07.795" v="884" actId="14100"/>
          <ac:spMkLst>
            <pc:docMk/>
            <pc:sldMk cId="274960004" sldId="711"/>
            <ac:spMk id="26629" creationId="{00000000-0000-0000-0000-000000000000}"/>
          </ac:spMkLst>
        </pc:spChg>
      </pc:sldChg>
      <pc:sldChg chg="addSp modSp add mod">
        <pc:chgData name="Froduald Kabanza" userId="edf393d0-642b-4b9e-8c75-f62133241689" providerId="ADAL" clId="{8C083C57-221B-4B92-BA30-7BA872331299}" dt="2022-02-19T00:27:44.170" v="3673" actId="20577"/>
        <pc:sldMkLst>
          <pc:docMk/>
          <pc:sldMk cId="773206096" sldId="711"/>
        </pc:sldMkLst>
        <pc:spChg chg="add mod">
          <ac:chgData name="Froduald Kabanza" userId="edf393d0-642b-4b9e-8c75-f62133241689" providerId="ADAL" clId="{8C083C57-221B-4B92-BA30-7BA872331299}" dt="2022-02-19T00:26:56.937" v="3668" actId="1076"/>
          <ac:spMkLst>
            <pc:docMk/>
            <pc:sldMk cId="773206096" sldId="711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09:41.570" v="2581" actId="20577"/>
          <ac:spMkLst>
            <pc:docMk/>
            <pc:sldMk cId="773206096" sldId="711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27:44.170" v="3673" actId="20577"/>
          <ac:spMkLst>
            <pc:docMk/>
            <pc:sldMk cId="773206096" sldId="711"/>
            <ac:spMk id="67586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3100873233" sldId="711"/>
        </pc:sldMkLst>
      </pc:sldChg>
      <pc:sldChg chg="new del">
        <pc:chgData name="Froduald Kabanza" userId="edf393d0-642b-4b9e-8c75-f62133241689" providerId="ADAL" clId="{8C083C57-221B-4B92-BA30-7BA872331299}" dt="2022-02-18T23:52:44.317" v="1767" actId="680"/>
        <pc:sldMkLst>
          <pc:docMk/>
          <pc:sldMk cId="3324155621" sldId="711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533112235" sldId="712"/>
        </pc:sldMkLst>
        <pc:spChg chg="add mod">
          <ac:chgData name="Froduald Kabanza" userId="edf393d0-642b-4b9e-8c75-f62133241689" providerId="ADAL" clId="{8C083C57-221B-4B92-BA30-7BA872331299}" dt="2022-02-18T22:48:27.346" v="912"/>
          <ac:spMkLst>
            <pc:docMk/>
            <pc:sldMk cId="2533112235" sldId="712"/>
            <ac:spMk id="6" creationId="{2999B44B-4D76-4A4D-A318-A8279FDC8C5D}"/>
          </ac:spMkLst>
        </pc:spChg>
        <pc:spChg chg="add mod">
          <ac:chgData name="Froduald Kabanza" userId="edf393d0-642b-4b9e-8c75-f62133241689" providerId="ADAL" clId="{8C083C57-221B-4B92-BA30-7BA872331299}" dt="2022-02-18T22:48:38.202" v="917" actId="1076"/>
          <ac:spMkLst>
            <pc:docMk/>
            <pc:sldMk cId="2533112235" sldId="712"/>
            <ac:spMk id="7" creationId="{201F07C6-959C-46B3-B2FC-DBE7CE4F0168}"/>
          </ac:spMkLst>
        </pc:spChg>
        <pc:spChg chg="add mod">
          <ac:chgData name="Froduald Kabanza" userId="edf393d0-642b-4b9e-8c75-f62133241689" providerId="ADAL" clId="{8C083C57-221B-4B92-BA30-7BA872331299}" dt="2022-02-18T22:48:34.003" v="915" actId="1076"/>
          <ac:spMkLst>
            <pc:docMk/>
            <pc:sldMk cId="2533112235" sldId="712"/>
            <ac:spMk id="8" creationId="{9979BA55-5949-4D3D-9A93-20C76A6AA9B0}"/>
          </ac:spMkLst>
        </pc:spChg>
        <pc:spChg chg="mod">
          <ac:chgData name="Froduald Kabanza" userId="edf393d0-642b-4b9e-8c75-f62133241689" providerId="ADAL" clId="{8C083C57-221B-4B92-BA30-7BA872331299}" dt="2022-02-18T22:48:25.809" v="911" actId="14100"/>
          <ac:spMkLst>
            <pc:docMk/>
            <pc:sldMk cId="2533112235" sldId="712"/>
            <ac:spMk id="26629" creationId="{00000000-0000-0000-0000-000000000000}"/>
          </ac:spMkLst>
        </pc:spChg>
      </pc:sldChg>
      <pc:sldChg chg="delSp modSp add mod">
        <pc:chgData name="Froduald Kabanza" userId="edf393d0-642b-4b9e-8c75-f62133241689" providerId="ADAL" clId="{8C083C57-221B-4B92-BA30-7BA872331299}" dt="2022-02-19T00:23:23.895" v="3426" actId="20577"/>
        <pc:sldMkLst>
          <pc:docMk/>
          <pc:sldMk cId="3456981551" sldId="712"/>
        </pc:sldMkLst>
        <pc:spChg chg="del">
          <ac:chgData name="Froduald Kabanza" userId="edf393d0-642b-4b9e-8c75-f62133241689" providerId="ADAL" clId="{8C083C57-221B-4B92-BA30-7BA872331299}" dt="2022-02-19T00:22:41.754" v="3418" actId="478"/>
          <ac:spMkLst>
            <pc:docMk/>
            <pc:sldMk cId="3456981551" sldId="712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16:03.663" v="2831" actId="20577"/>
          <ac:spMkLst>
            <pc:docMk/>
            <pc:sldMk cId="3456981551" sldId="712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23:23.895" v="3426" actId="20577"/>
          <ac:spMkLst>
            <pc:docMk/>
            <pc:sldMk cId="3456981551" sldId="712"/>
            <ac:spMk id="67586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2759960907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3930947936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4051689559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5850058F-D60C-40F2-BDAC-587A7FE305E2}"/>
    <pc:docChg chg="undo custSel addSld delSld modSld sldOrd addSection delSection modSection">
      <pc:chgData name="Froduald Kabanza" userId="edf393d0-642b-4b9e-8c75-f62133241689" providerId="ADAL" clId="{5850058F-D60C-40F2-BDAC-587A7FE305E2}" dt="2023-01-31T17:25:16.397" v="5285" actId="20577"/>
      <pc:docMkLst>
        <pc:docMk/>
      </pc:docMkLst>
      <pc:sldChg chg="modSp mod">
        <pc:chgData name="Froduald Kabanza" userId="edf393d0-642b-4b9e-8c75-f62133241689" providerId="ADAL" clId="{5850058F-D60C-40F2-BDAC-587A7FE305E2}" dt="2023-01-31T17:07:19.574" v="5239" actId="20577"/>
        <pc:sldMkLst>
          <pc:docMk/>
          <pc:sldMk cId="0" sldId="316"/>
        </pc:sldMkLst>
        <pc:spChg chg="mod">
          <ac:chgData name="Froduald Kabanza" userId="edf393d0-642b-4b9e-8c75-f62133241689" providerId="ADAL" clId="{5850058F-D60C-40F2-BDAC-587A7FE305E2}" dt="2023-01-31T17:07:19.574" v="5239" actId="20577"/>
          <ac:spMkLst>
            <pc:docMk/>
            <pc:sldMk cId="0" sldId="316"/>
            <ac:spMk id="19457" creationId="{00000000-0000-0000-0000-000000000000}"/>
          </ac:spMkLst>
        </pc:spChg>
        <pc:spChg chg="mod">
          <ac:chgData name="Froduald Kabanza" userId="edf393d0-642b-4b9e-8c75-f62133241689" providerId="ADAL" clId="{5850058F-D60C-40F2-BDAC-587A7FE305E2}" dt="2023-01-26T12:14:39.632" v="4294" actId="20577"/>
          <ac:spMkLst>
            <pc:docMk/>
            <pc:sldMk cId="0" sldId="316"/>
            <ac:spMk id="19458" creationId="{00000000-0000-0000-0000-000000000000}"/>
          </ac:spMkLst>
        </pc:spChg>
      </pc:sldChg>
      <pc:sldChg chg="modSp mod">
        <pc:chgData name="Froduald Kabanza" userId="edf393d0-642b-4b9e-8c75-f62133241689" providerId="ADAL" clId="{5850058F-D60C-40F2-BDAC-587A7FE305E2}" dt="2023-01-31T17:25:16.397" v="5285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5850058F-D60C-40F2-BDAC-587A7FE305E2}" dt="2023-01-31T17:25:16.397" v="5285" actId="20577"/>
          <ac:spMkLst>
            <pc:docMk/>
            <pc:sldMk cId="154423500" sldId="332"/>
            <ac:spMk id="4" creationId="{CD931363-DDCA-4600-6DA5-3CBBEA49FBD4}"/>
          </ac:spMkLst>
        </pc:spChg>
      </pc:sldChg>
      <pc:sldChg chg="del">
        <pc:chgData name="Froduald Kabanza" userId="edf393d0-642b-4b9e-8c75-f62133241689" providerId="ADAL" clId="{5850058F-D60C-40F2-BDAC-587A7FE305E2}" dt="2023-01-26T00:58:14.736" v="59" actId="2696"/>
        <pc:sldMkLst>
          <pc:docMk/>
          <pc:sldMk cId="0" sldId="337"/>
        </pc:sldMkLst>
      </pc:sldChg>
      <pc:sldChg chg="del">
        <pc:chgData name="Froduald Kabanza" userId="edf393d0-642b-4b9e-8c75-f62133241689" providerId="ADAL" clId="{5850058F-D60C-40F2-BDAC-587A7FE305E2}" dt="2023-01-26T00:58:14.736" v="59" actId="2696"/>
        <pc:sldMkLst>
          <pc:docMk/>
          <pc:sldMk cId="0" sldId="359"/>
        </pc:sldMkLst>
      </pc:sldChg>
      <pc:sldChg chg="modSp mod">
        <pc:chgData name="Froduald Kabanza" userId="edf393d0-642b-4b9e-8c75-f62133241689" providerId="ADAL" clId="{5850058F-D60C-40F2-BDAC-587A7FE305E2}" dt="2023-01-26T12:16:24.872" v="4525" actId="5793"/>
        <pc:sldMkLst>
          <pc:docMk/>
          <pc:sldMk cId="0" sldId="405"/>
        </pc:sldMkLst>
        <pc:spChg chg="mod">
          <ac:chgData name="Froduald Kabanza" userId="edf393d0-642b-4b9e-8c75-f62133241689" providerId="ADAL" clId="{5850058F-D60C-40F2-BDAC-587A7FE305E2}" dt="2023-01-26T12:16:24.872" v="4525" actId="5793"/>
          <ac:spMkLst>
            <pc:docMk/>
            <pc:sldMk cId="0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5850058F-D60C-40F2-BDAC-587A7FE305E2}" dt="2023-01-26T00:58:14.736" v="59" actId="2696"/>
        <pc:sldMkLst>
          <pc:docMk/>
          <pc:sldMk cId="1553684057" sldId="445"/>
        </pc:sldMkLst>
      </pc:sldChg>
      <pc:sldChg chg="modSp del mod ord modNotesTx">
        <pc:chgData name="Froduald Kabanza" userId="edf393d0-642b-4b9e-8c75-f62133241689" providerId="ADAL" clId="{5850058F-D60C-40F2-BDAC-587A7FE305E2}" dt="2023-01-31T01:48:15.183" v="5236" actId="2696"/>
        <pc:sldMkLst>
          <pc:docMk/>
          <pc:sldMk cId="0" sldId="514"/>
        </pc:sldMkLst>
        <pc:spChg chg="mod">
          <ac:chgData name="Froduald Kabanza" userId="edf393d0-642b-4b9e-8c75-f62133241689" providerId="ADAL" clId="{5850058F-D60C-40F2-BDAC-587A7FE305E2}" dt="2023-01-26T12:16:34.251" v="4558" actId="20577"/>
          <ac:spMkLst>
            <pc:docMk/>
            <pc:sldMk cId="0" sldId="514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5850058F-D60C-40F2-BDAC-587A7FE305E2}" dt="2023-01-26T12:25:36.326" v="5189" actId="5793"/>
          <ac:spMkLst>
            <pc:docMk/>
            <pc:sldMk cId="0" sldId="514"/>
            <ac:spMk id="88066" creationId="{0D3290DF-85AB-47E0-9329-4813CED7CA4C}"/>
          </ac:spMkLst>
        </pc:spChg>
      </pc:sldChg>
      <pc:sldChg chg="del">
        <pc:chgData name="Froduald Kabanza" userId="edf393d0-642b-4b9e-8c75-f62133241689" providerId="ADAL" clId="{5850058F-D60C-40F2-BDAC-587A7FE305E2}" dt="2023-01-26T00:58:14.736" v="59" actId="2696"/>
        <pc:sldMkLst>
          <pc:docMk/>
          <pc:sldMk cId="2719927606" sldId="718"/>
        </pc:sldMkLst>
      </pc:sldChg>
      <pc:sldChg chg="del">
        <pc:chgData name="Froduald Kabanza" userId="edf393d0-642b-4b9e-8c75-f62133241689" providerId="ADAL" clId="{5850058F-D60C-40F2-BDAC-587A7FE305E2}" dt="2023-01-26T00:58:14.736" v="59" actId="2696"/>
        <pc:sldMkLst>
          <pc:docMk/>
          <pc:sldMk cId="2830612699" sldId="719"/>
        </pc:sldMkLst>
      </pc:sldChg>
      <pc:sldChg chg="del">
        <pc:chgData name="Froduald Kabanza" userId="edf393d0-642b-4b9e-8c75-f62133241689" providerId="ADAL" clId="{5850058F-D60C-40F2-BDAC-587A7FE305E2}" dt="2023-01-26T00:58:14.736" v="59" actId="2696"/>
        <pc:sldMkLst>
          <pc:docMk/>
          <pc:sldMk cId="31752003" sldId="722"/>
        </pc:sldMkLst>
      </pc:sldChg>
      <pc:sldChg chg="addSp delSp modSp add del mod ord modNotesTx">
        <pc:chgData name="Froduald Kabanza" userId="edf393d0-642b-4b9e-8c75-f62133241689" providerId="ADAL" clId="{5850058F-D60C-40F2-BDAC-587A7FE305E2}" dt="2023-01-26T10:47:21.286" v="832" actId="478"/>
        <pc:sldMkLst>
          <pc:docMk/>
          <pc:sldMk cId="1840393597" sldId="723"/>
        </pc:sldMkLst>
        <pc:spChg chg="mod">
          <ac:chgData name="Froduald Kabanza" userId="edf393d0-642b-4b9e-8c75-f62133241689" providerId="ADAL" clId="{5850058F-D60C-40F2-BDAC-587A7FE305E2}" dt="2023-01-26T10:34:52.088" v="498" actId="114"/>
          <ac:spMkLst>
            <pc:docMk/>
            <pc:sldMk cId="1840393597" sldId="723"/>
            <ac:spMk id="3" creationId="{0403E949-8EFB-F3CE-04C1-CF38F7334300}"/>
          </ac:spMkLst>
        </pc:spChg>
        <pc:spChg chg="add del">
          <ac:chgData name="Froduald Kabanza" userId="edf393d0-642b-4b9e-8c75-f62133241689" providerId="ADAL" clId="{5850058F-D60C-40F2-BDAC-587A7FE305E2}" dt="2023-01-26T10:10:36.572" v="161" actId="478"/>
          <ac:spMkLst>
            <pc:docMk/>
            <pc:sldMk cId="1840393597" sldId="723"/>
            <ac:spMk id="8" creationId="{366BF678-C55C-10EE-CC09-9F1EBA6F4082}"/>
          </ac:spMkLst>
        </pc:spChg>
        <pc:spChg chg="add mod">
          <ac:chgData name="Froduald Kabanza" userId="edf393d0-642b-4b9e-8c75-f62133241689" providerId="ADAL" clId="{5850058F-D60C-40F2-BDAC-587A7FE305E2}" dt="2023-01-26T10:42:59.409" v="757" actId="20577"/>
          <ac:spMkLst>
            <pc:docMk/>
            <pc:sldMk cId="1840393597" sldId="723"/>
            <ac:spMk id="9" creationId="{8920C12B-0138-DFAE-26F8-7A2C763D5370}"/>
          </ac:spMkLst>
        </pc:spChg>
        <pc:spChg chg="add mod">
          <ac:chgData name="Froduald Kabanza" userId="edf393d0-642b-4b9e-8c75-f62133241689" providerId="ADAL" clId="{5850058F-D60C-40F2-BDAC-587A7FE305E2}" dt="2023-01-26T10:38:00.223" v="522" actId="207"/>
          <ac:spMkLst>
            <pc:docMk/>
            <pc:sldMk cId="1840393597" sldId="723"/>
            <ac:spMk id="10" creationId="{ACA03ED2-6FB8-C2A3-8A6E-19CD72D0E1DC}"/>
          </ac:spMkLst>
        </pc:spChg>
        <pc:spChg chg="mod">
          <ac:chgData name="Froduald Kabanza" userId="edf393d0-642b-4b9e-8c75-f62133241689" providerId="ADAL" clId="{5850058F-D60C-40F2-BDAC-587A7FE305E2}" dt="2023-01-26T10:35:24.786" v="503" actId="20577"/>
          <ac:spMkLst>
            <pc:docMk/>
            <pc:sldMk cId="1840393597" sldId="723"/>
            <ac:spMk id="13" creationId="{388D1A0C-F996-26A9-218A-3FCF146DE3F6}"/>
          </ac:spMkLst>
        </pc:spChg>
        <pc:spChg chg="mod">
          <ac:chgData name="Froduald Kabanza" userId="edf393d0-642b-4b9e-8c75-f62133241689" providerId="ADAL" clId="{5850058F-D60C-40F2-BDAC-587A7FE305E2}" dt="2023-01-26T10:35:33.847" v="507" actId="20577"/>
          <ac:spMkLst>
            <pc:docMk/>
            <pc:sldMk cId="1840393597" sldId="723"/>
            <ac:spMk id="14" creationId="{9F9E930C-1F0D-127C-72B8-2F648F610C3F}"/>
          </ac:spMkLst>
        </pc:spChg>
        <pc:spChg chg="add del mod">
          <ac:chgData name="Froduald Kabanza" userId="edf393d0-642b-4b9e-8c75-f62133241689" providerId="ADAL" clId="{5850058F-D60C-40F2-BDAC-587A7FE305E2}" dt="2023-01-26T10:40:31.598" v="631" actId="478"/>
          <ac:spMkLst>
            <pc:docMk/>
            <pc:sldMk cId="1840393597" sldId="723"/>
            <ac:spMk id="23" creationId="{DD948193-BE1D-07AB-5EF0-DD36AAA0AEA0}"/>
          </ac:spMkLst>
        </pc:spChg>
        <pc:spChg chg="del mod">
          <ac:chgData name="Froduald Kabanza" userId="edf393d0-642b-4b9e-8c75-f62133241689" providerId="ADAL" clId="{5850058F-D60C-40F2-BDAC-587A7FE305E2}" dt="2023-01-26T10:40:31.598" v="631" actId="478"/>
          <ac:spMkLst>
            <pc:docMk/>
            <pc:sldMk cId="1840393597" sldId="723"/>
            <ac:spMk id="24" creationId="{99E806E5-79BD-B5B7-9E13-C060718EE6C0}"/>
          </ac:spMkLst>
        </pc:spChg>
        <pc:spChg chg="add del mod">
          <ac:chgData name="Froduald Kabanza" userId="edf393d0-642b-4b9e-8c75-f62133241689" providerId="ADAL" clId="{5850058F-D60C-40F2-BDAC-587A7FE305E2}" dt="2023-01-26T10:39:21.690" v="554"/>
          <ac:spMkLst>
            <pc:docMk/>
            <pc:sldMk cId="1840393597" sldId="723"/>
            <ac:spMk id="37" creationId="{40FC96B0-2B24-4A26-A423-91737D9FA274}"/>
          </ac:spMkLst>
        </pc:spChg>
        <pc:spChg chg="mod">
          <ac:chgData name="Froduald Kabanza" userId="edf393d0-642b-4b9e-8c75-f62133241689" providerId="ADAL" clId="{5850058F-D60C-40F2-BDAC-587A7FE305E2}" dt="2023-01-26T10:39:36.467" v="579" actId="114"/>
          <ac:spMkLst>
            <pc:docMk/>
            <pc:sldMk cId="1840393597" sldId="723"/>
            <ac:spMk id="26625" creationId="{00000000-0000-0000-0000-000000000000}"/>
          </ac:spMkLst>
        </pc:spChg>
        <pc:graphicFrameChg chg="del mod">
          <ac:chgData name="Froduald Kabanza" userId="edf393d0-642b-4b9e-8c75-f62133241689" providerId="ADAL" clId="{5850058F-D60C-40F2-BDAC-587A7FE305E2}" dt="2023-01-26T10:47:21.286" v="832" actId="478"/>
          <ac:graphicFrameMkLst>
            <pc:docMk/>
            <pc:sldMk cId="1840393597" sldId="723"/>
            <ac:graphicFrameMk id="26" creationId="{427F152F-3D7F-3C33-D62E-8C709E34CDA9}"/>
          </ac:graphicFrameMkLst>
        </pc:graphicFrameChg>
        <pc:cxnChg chg="add del">
          <ac:chgData name="Froduald Kabanza" userId="edf393d0-642b-4b9e-8c75-f62133241689" providerId="ADAL" clId="{5850058F-D60C-40F2-BDAC-587A7FE305E2}" dt="2023-01-26T10:10:15.182" v="159" actId="478"/>
          <ac:cxnSpMkLst>
            <pc:docMk/>
            <pc:sldMk cId="1840393597" sldId="723"/>
            <ac:cxnSpMk id="7" creationId="{1BFD87B7-1A09-9B0B-D28F-6E58427B8285}"/>
          </ac:cxnSpMkLst>
        </pc:cxnChg>
        <pc:cxnChg chg="add del mod">
          <ac:chgData name="Froduald Kabanza" userId="edf393d0-642b-4b9e-8c75-f62133241689" providerId="ADAL" clId="{5850058F-D60C-40F2-BDAC-587A7FE305E2}" dt="2023-01-26T10:37:40.170" v="518" actId="478"/>
          <ac:cxnSpMkLst>
            <pc:docMk/>
            <pc:sldMk cId="1840393597" sldId="723"/>
            <ac:cxnSpMk id="12" creationId="{C0455F05-342E-0518-4773-D22A3DF0830B}"/>
          </ac:cxnSpMkLst>
        </pc:cxnChg>
        <pc:cxnChg chg="add mod">
          <ac:chgData name="Froduald Kabanza" userId="edf393d0-642b-4b9e-8c75-f62133241689" providerId="ADAL" clId="{5850058F-D60C-40F2-BDAC-587A7FE305E2}" dt="2023-01-26T10:38:06.047" v="523" actId="208"/>
          <ac:cxnSpMkLst>
            <pc:docMk/>
            <pc:sldMk cId="1840393597" sldId="723"/>
            <ac:cxnSpMk id="34" creationId="{5D11A8C1-3EA4-72D5-23FA-63CCE18CD48D}"/>
          </ac:cxnSpMkLst>
        </pc:cxnChg>
      </pc:sldChg>
      <pc:sldChg chg="mod modShow modNotesTx">
        <pc:chgData name="Froduald Kabanza" userId="edf393d0-642b-4b9e-8c75-f62133241689" providerId="ADAL" clId="{5850058F-D60C-40F2-BDAC-587A7FE305E2}" dt="2023-01-26T10:31:22.882" v="451" actId="729"/>
        <pc:sldMkLst>
          <pc:docMk/>
          <pc:sldMk cId="2663965679" sldId="724"/>
        </pc:sldMkLst>
      </pc:sldChg>
      <pc:sldChg chg="add del mod modShow modNotesTx">
        <pc:chgData name="Froduald Kabanza" userId="edf393d0-642b-4b9e-8c75-f62133241689" providerId="ADAL" clId="{5850058F-D60C-40F2-BDAC-587A7FE305E2}" dt="2023-01-26T10:32:39.585" v="460" actId="729"/>
        <pc:sldMkLst>
          <pc:docMk/>
          <pc:sldMk cId="3363887411" sldId="725"/>
        </pc:sldMkLst>
      </pc:sldChg>
      <pc:sldChg chg="delSp modSp add mod ord">
        <pc:chgData name="Froduald Kabanza" userId="edf393d0-642b-4b9e-8c75-f62133241689" providerId="ADAL" clId="{5850058F-D60C-40F2-BDAC-587A7FE305E2}" dt="2023-01-26T10:47:27.602" v="833" actId="478"/>
        <pc:sldMkLst>
          <pc:docMk/>
          <pc:sldMk cId="994401148" sldId="726"/>
        </pc:sldMkLst>
        <pc:spChg chg="mod">
          <ac:chgData name="Froduald Kabanza" userId="edf393d0-642b-4b9e-8c75-f62133241689" providerId="ADAL" clId="{5850058F-D60C-40F2-BDAC-587A7FE305E2}" dt="2023-01-26T10:38:39.305" v="526" actId="20577"/>
          <ac:spMkLst>
            <pc:docMk/>
            <pc:sldMk cId="994401148" sldId="726"/>
            <ac:spMk id="3" creationId="{0403E949-8EFB-F3CE-04C1-CF38F7334300}"/>
          </ac:spMkLst>
        </pc:spChg>
        <pc:spChg chg="mod">
          <ac:chgData name="Froduald Kabanza" userId="edf393d0-642b-4b9e-8c75-f62133241689" providerId="ADAL" clId="{5850058F-D60C-40F2-BDAC-587A7FE305E2}" dt="2023-01-26T10:39:11.880" v="552" actId="20577"/>
          <ac:spMkLst>
            <pc:docMk/>
            <pc:sldMk cId="994401148" sldId="726"/>
            <ac:spMk id="26625" creationId="{00000000-0000-0000-0000-000000000000}"/>
          </ac:spMkLst>
        </pc:spChg>
        <pc:graphicFrameChg chg="del">
          <ac:chgData name="Froduald Kabanza" userId="edf393d0-642b-4b9e-8c75-f62133241689" providerId="ADAL" clId="{5850058F-D60C-40F2-BDAC-587A7FE305E2}" dt="2023-01-26T10:47:27.602" v="833" actId="478"/>
          <ac:graphicFrameMkLst>
            <pc:docMk/>
            <pc:sldMk cId="994401148" sldId="726"/>
            <ac:graphicFrameMk id="26" creationId="{427F152F-3D7F-3C33-D62E-8C709E34CDA9}"/>
          </ac:graphicFrameMkLst>
        </pc:graphicFrameChg>
      </pc:sldChg>
      <pc:sldChg chg="add del">
        <pc:chgData name="Froduald Kabanza" userId="edf393d0-642b-4b9e-8c75-f62133241689" providerId="ADAL" clId="{5850058F-D60C-40F2-BDAC-587A7FE305E2}" dt="2023-01-26T10:02:57.485" v="65"/>
        <pc:sldMkLst>
          <pc:docMk/>
          <pc:sldMk cId="1311579086" sldId="726"/>
        </pc:sldMkLst>
      </pc:sldChg>
      <pc:sldChg chg="addSp delSp modSp add mod">
        <pc:chgData name="Froduald Kabanza" userId="edf393d0-642b-4b9e-8c75-f62133241689" providerId="ADAL" clId="{5850058F-D60C-40F2-BDAC-587A7FE305E2}" dt="2023-01-26T20:59:29.306" v="5235" actId="1076"/>
        <pc:sldMkLst>
          <pc:docMk/>
          <pc:sldMk cId="3078872076" sldId="727"/>
        </pc:sldMkLst>
        <pc:spChg chg="mod">
          <ac:chgData name="Froduald Kabanza" userId="edf393d0-642b-4b9e-8c75-f62133241689" providerId="ADAL" clId="{5850058F-D60C-40F2-BDAC-587A7FE305E2}" dt="2023-01-26T10:57:42.478" v="938" actId="1076"/>
          <ac:spMkLst>
            <pc:docMk/>
            <pc:sldMk cId="3078872076" sldId="727"/>
            <ac:spMk id="3" creationId="{0403E949-8EFB-F3CE-04C1-CF38F7334300}"/>
          </ac:spMkLst>
        </pc:spChg>
        <pc:spChg chg="mod">
          <ac:chgData name="Froduald Kabanza" userId="edf393d0-642b-4b9e-8c75-f62133241689" providerId="ADAL" clId="{5850058F-D60C-40F2-BDAC-587A7FE305E2}" dt="2023-01-26T10:46:29.845" v="816" actId="164"/>
          <ac:spMkLst>
            <pc:docMk/>
            <pc:sldMk cId="3078872076" sldId="727"/>
            <ac:spMk id="4" creationId="{528E28B3-854A-BB72-6007-E660D748F025}"/>
          </ac:spMkLst>
        </pc:spChg>
        <pc:spChg chg="del">
          <ac:chgData name="Froduald Kabanza" userId="edf393d0-642b-4b9e-8c75-f62133241689" providerId="ADAL" clId="{5850058F-D60C-40F2-BDAC-587A7FE305E2}" dt="2023-01-26T10:47:01.714" v="829" actId="478"/>
          <ac:spMkLst>
            <pc:docMk/>
            <pc:sldMk cId="3078872076" sldId="727"/>
            <ac:spMk id="5" creationId="{F4F25149-D434-48F0-8BCD-6328F2A70B8A}"/>
          </ac:spMkLst>
        </pc:spChg>
        <pc:spChg chg="add mod">
          <ac:chgData name="Froduald Kabanza" userId="edf393d0-642b-4b9e-8c75-f62133241689" providerId="ADAL" clId="{5850058F-D60C-40F2-BDAC-587A7FE305E2}" dt="2023-01-26T10:51:45.968" v="868" actId="1076"/>
          <ac:spMkLst>
            <pc:docMk/>
            <pc:sldMk cId="3078872076" sldId="727"/>
            <ac:spMk id="6" creationId="{EEBDA18D-7D00-2D3C-CC21-8E83566066C6}"/>
          </ac:spMkLst>
        </pc:spChg>
        <pc:spChg chg="add mod">
          <ac:chgData name="Froduald Kabanza" userId="edf393d0-642b-4b9e-8c75-f62133241689" providerId="ADAL" clId="{5850058F-D60C-40F2-BDAC-587A7FE305E2}" dt="2023-01-26T11:19:23.370" v="1546" actId="14100"/>
          <ac:spMkLst>
            <pc:docMk/>
            <pc:sldMk cId="3078872076" sldId="727"/>
            <ac:spMk id="7" creationId="{1B896644-0B1C-DA9E-92D4-8B86B556081A}"/>
          </ac:spMkLst>
        </pc:spChg>
        <pc:spChg chg="del">
          <ac:chgData name="Froduald Kabanza" userId="edf393d0-642b-4b9e-8c75-f62133241689" providerId="ADAL" clId="{5850058F-D60C-40F2-BDAC-587A7FE305E2}" dt="2023-01-26T10:43:51.194" v="780" actId="478"/>
          <ac:spMkLst>
            <pc:docMk/>
            <pc:sldMk cId="3078872076" sldId="727"/>
            <ac:spMk id="9" creationId="{8920C12B-0138-DFAE-26F8-7A2C763D5370}"/>
          </ac:spMkLst>
        </pc:spChg>
        <pc:spChg chg="del">
          <ac:chgData name="Froduald Kabanza" userId="edf393d0-642b-4b9e-8c75-f62133241689" providerId="ADAL" clId="{5850058F-D60C-40F2-BDAC-587A7FE305E2}" dt="2023-01-26T10:44:27.263" v="787" actId="478"/>
          <ac:spMkLst>
            <pc:docMk/>
            <pc:sldMk cId="3078872076" sldId="727"/>
            <ac:spMk id="10" creationId="{ACA03ED2-6FB8-C2A3-8A6E-19CD72D0E1DC}"/>
          </ac:spMkLst>
        </pc:spChg>
        <pc:spChg chg="mod">
          <ac:chgData name="Froduald Kabanza" userId="edf393d0-642b-4b9e-8c75-f62133241689" providerId="ADAL" clId="{5850058F-D60C-40F2-BDAC-587A7FE305E2}" dt="2023-01-26T10:46:29.845" v="816" actId="164"/>
          <ac:spMkLst>
            <pc:docMk/>
            <pc:sldMk cId="3078872076" sldId="727"/>
            <ac:spMk id="13" creationId="{388D1A0C-F996-26A9-218A-3FCF146DE3F6}"/>
          </ac:spMkLst>
        </pc:spChg>
        <pc:spChg chg="mod">
          <ac:chgData name="Froduald Kabanza" userId="edf393d0-642b-4b9e-8c75-f62133241689" providerId="ADAL" clId="{5850058F-D60C-40F2-BDAC-587A7FE305E2}" dt="2023-01-26T10:46:29.845" v="816" actId="164"/>
          <ac:spMkLst>
            <pc:docMk/>
            <pc:sldMk cId="3078872076" sldId="727"/>
            <ac:spMk id="14" creationId="{9F9E930C-1F0D-127C-72B8-2F648F610C3F}"/>
          </ac:spMkLst>
        </pc:spChg>
        <pc:spChg chg="del topLvl">
          <ac:chgData name="Froduald Kabanza" userId="edf393d0-642b-4b9e-8c75-f62133241689" providerId="ADAL" clId="{5850058F-D60C-40F2-BDAC-587A7FE305E2}" dt="2023-01-26T10:46:59.186" v="828" actId="478"/>
          <ac:spMkLst>
            <pc:docMk/>
            <pc:sldMk cId="3078872076" sldId="727"/>
            <ac:spMk id="33" creationId="{8C4033CA-7573-4C05-9651-555F1474528B}"/>
          </ac:spMkLst>
        </pc:spChg>
        <pc:spChg chg="mod topLvl">
          <ac:chgData name="Froduald Kabanza" userId="edf393d0-642b-4b9e-8c75-f62133241689" providerId="ADAL" clId="{5850058F-D60C-40F2-BDAC-587A7FE305E2}" dt="2023-01-26T10:53:25.560" v="884" actId="1076"/>
          <ac:spMkLst>
            <pc:docMk/>
            <pc:sldMk cId="3078872076" sldId="727"/>
            <ac:spMk id="60" creationId="{7DDBF56E-CD55-4B58-BE52-0F170E982182}"/>
          </ac:spMkLst>
        </pc:spChg>
        <pc:spChg chg="mod topLvl">
          <ac:chgData name="Froduald Kabanza" userId="edf393d0-642b-4b9e-8c75-f62133241689" providerId="ADAL" clId="{5850058F-D60C-40F2-BDAC-587A7FE305E2}" dt="2023-01-26T10:53:14.455" v="881" actId="1076"/>
          <ac:spMkLst>
            <pc:docMk/>
            <pc:sldMk cId="3078872076" sldId="727"/>
            <ac:spMk id="64" creationId="{497B91E7-335E-4BC7-B498-9B05D24293A5}"/>
          </ac:spMkLst>
        </pc:spChg>
        <pc:spChg chg="mod topLvl">
          <ac:chgData name="Froduald Kabanza" userId="edf393d0-642b-4b9e-8c75-f62133241689" providerId="ADAL" clId="{5850058F-D60C-40F2-BDAC-587A7FE305E2}" dt="2023-01-26T10:53:09.335" v="880" actId="1076"/>
          <ac:spMkLst>
            <pc:docMk/>
            <pc:sldMk cId="3078872076" sldId="727"/>
            <ac:spMk id="65" creationId="{DC06D0B9-D8E3-41A0-923E-B0B7B138A1B1}"/>
          </ac:spMkLst>
        </pc:spChg>
        <pc:spChg chg="add mod">
          <ac:chgData name="Froduald Kabanza" userId="edf393d0-642b-4b9e-8c75-f62133241689" providerId="ADAL" clId="{5850058F-D60C-40F2-BDAC-587A7FE305E2}" dt="2023-01-26T10:57:04.514" v="937" actId="164"/>
          <ac:spMkLst>
            <pc:docMk/>
            <pc:sldMk cId="3078872076" sldId="727"/>
            <ac:spMk id="91" creationId="{FBD377C4-983F-159A-C72A-8EC4245D233E}"/>
          </ac:spMkLst>
        </pc:spChg>
        <pc:spChg chg="mod">
          <ac:chgData name="Froduald Kabanza" userId="edf393d0-642b-4b9e-8c75-f62133241689" providerId="ADAL" clId="{5850058F-D60C-40F2-BDAC-587A7FE305E2}" dt="2023-01-26T10:54:34.723" v="917" actId="207"/>
          <ac:spMkLst>
            <pc:docMk/>
            <pc:sldMk cId="3078872076" sldId="727"/>
            <ac:spMk id="26625" creationId="{00000000-0000-0000-0000-000000000000}"/>
          </ac:spMkLst>
        </pc:spChg>
        <pc:spChg chg="add mod ord">
          <ac:chgData name="Froduald Kabanza" userId="edf393d0-642b-4b9e-8c75-f62133241689" providerId="ADAL" clId="{5850058F-D60C-40F2-BDAC-587A7FE305E2}" dt="2023-01-26T11:19:59.546" v="1554" actId="1076"/>
          <ac:spMkLst>
            <pc:docMk/>
            <pc:sldMk cId="3078872076" sldId="727"/>
            <ac:spMk id="26654" creationId="{133D3FA2-6ABD-1CD8-B4E9-8BCE8DBE6502}"/>
          </ac:spMkLst>
        </pc:spChg>
        <pc:grpChg chg="add mod">
          <ac:chgData name="Froduald Kabanza" userId="edf393d0-642b-4b9e-8c75-f62133241689" providerId="ADAL" clId="{5850058F-D60C-40F2-BDAC-587A7FE305E2}" dt="2023-01-26T10:53:17.993" v="882" actId="1076"/>
          <ac:grpSpMkLst>
            <pc:docMk/>
            <pc:sldMk cId="3078872076" sldId="727"/>
            <ac:grpSpMk id="8" creationId="{55716BCC-62A1-F3A2-49F0-528103F1E72B}"/>
          </ac:grpSpMkLst>
        </pc:grpChg>
        <pc:grpChg chg="del topLvl">
          <ac:chgData name="Froduald Kabanza" userId="edf393d0-642b-4b9e-8c75-f62133241689" providerId="ADAL" clId="{5850058F-D60C-40F2-BDAC-587A7FE305E2}" dt="2023-01-26T10:47:10.309" v="830" actId="165"/>
          <ac:grpSpMkLst>
            <pc:docMk/>
            <pc:sldMk cId="3078872076" sldId="727"/>
            <ac:grpSpMk id="68" creationId="{A2FC08BF-6A4B-110C-86A3-AEB8BB94CBFD}"/>
          </ac:grpSpMkLst>
        </pc:grpChg>
        <pc:grpChg chg="del mod">
          <ac:chgData name="Froduald Kabanza" userId="edf393d0-642b-4b9e-8c75-f62133241689" providerId="ADAL" clId="{5850058F-D60C-40F2-BDAC-587A7FE305E2}" dt="2023-01-26T10:46:59.186" v="828" actId="478"/>
          <ac:grpSpMkLst>
            <pc:docMk/>
            <pc:sldMk cId="3078872076" sldId="727"/>
            <ac:grpSpMk id="69" creationId="{CEE99DDA-06BE-0241-425E-ED846B73F79D}"/>
          </ac:grpSpMkLst>
        </pc:grpChg>
        <pc:grpChg chg="add mod">
          <ac:chgData name="Froduald Kabanza" userId="edf393d0-642b-4b9e-8c75-f62133241689" providerId="ADAL" clId="{5850058F-D60C-40F2-BDAC-587A7FE305E2}" dt="2023-01-26T20:59:19.850" v="5234" actId="1076"/>
          <ac:grpSpMkLst>
            <pc:docMk/>
            <pc:sldMk cId="3078872076" sldId="727"/>
            <ac:grpSpMk id="26652" creationId="{68318928-7645-9215-DFF1-70BE1C901254}"/>
          </ac:grpSpMkLst>
        </pc:grpChg>
        <pc:graphicFrameChg chg="del">
          <ac:chgData name="Froduald Kabanza" userId="edf393d0-642b-4b9e-8c75-f62133241689" providerId="ADAL" clId="{5850058F-D60C-40F2-BDAC-587A7FE305E2}" dt="2023-01-26T10:47:33.782" v="834" actId="478"/>
          <ac:graphicFrameMkLst>
            <pc:docMk/>
            <pc:sldMk cId="3078872076" sldId="727"/>
            <ac:graphicFrameMk id="26" creationId="{427F152F-3D7F-3C33-D62E-8C709E34CDA9}"/>
          </ac:graphicFrameMkLst>
        </pc:graphicFrameChg>
        <pc:picChg chg="mod">
          <ac:chgData name="Froduald Kabanza" userId="edf393d0-642b-4b9e-8c75-f62133241689" providerId="ADAL" clId="{5850058F-D60C-40F2-BDAC-587A7FE305E2}" dt="2023-01-26T10:46:29.845" v="816" actId="164"/>
          <ac:picMkLst>
            <pc:docMk/>
            <pc:sldMk cId="3078872076" sldId="727"/>
            <ac:picMk id="2" creationId="{430D1B60-6765-73AA-C7F3-0D040A9438F4}"/>
          </ac:picMkLst>
        </pc:picChg>
        <pc:picChg chg="mod topLvl">
          <ac:chgData name="Froduald Kabanza" userId="edf393d0-642b-4b9e-8c75-f62133241689" providerId="ADAL" clId="{5850058F-D60C-40F2-BDAC-587A7FE305E2}" dt="2023-01-26T10:52:55.856" v="878" actId="1076"/>
          <ac:picMkLst>
            <pc:docMk/>
            <pc:sldMk cId="3078872076" sldId="727"/>
            <ac:picMk id="32" creationId="{C0574A25-73F4-4638-BB77-05D266B61EC0}"/>
          </ac:picMkLst>
        </pc:picChg>
        <pc:picChg chg="add del mod">
          <ac:chgData name="Froduald Kabanza" userId="edf393d0-642b-4b9e-8c75-f62133241689" providerId="ADAL" clId="{5850058F-D60C-40F2-BDAC-587A7FE305E2}" dt="2023-01-26T10:55:19.639" v="921" actId="478"/>
          <ac:picMkLst>
            <pc:docMk/>
            <pc:sldMk cId="3078872076" sldId="727"/>
            <ac:picMk id="77" creationId="{E1B769B1-DFE6-D8D6-2391-5E5A4B875FA1}"/>
          </ac:picMkLst>
        </pc:picChg>
        <pc:picChg chg="add mod">
          <ac:chgData name="Froduald Kabanza" userId="edf393d0-642b-4b9e-8c75-f62133241689" providerId="ADAL" clId="{5850058F-D60C-40F2-BDAC-587A7FE305E2}" dt="2023-01-26T20:59:29.306" v="5235" actId="1076"/>
          <ac:picMkLst>
            <pc:docMk/>
            <pc:sldMk cId="3078872076" sldId="727"/>
            <ac:picMk id="88" creationId="{A7A03AAA-2AF3-6FBA-646E-33DFE08ED16A}"/>
          </ac:picMkLst>
        </pc:picChg>
        <pc:picChg chg="add mod ord">
          <ac:chgData name="Froduald Kabanza" userId="edf393d0-642b-4b9e-8c75-f62133241689" providerId="ADAL" clId="{5850058F-D60C-40F2-BDAC-587A7FE305E2}" dt="2023-01-26T11:19:59.546" v="1554" actId="1076"/>
          <ac:picMkLst>
            <pc:docMk/>
            <pc:sldMk cId="3078872076" sldId="727"/>
            <ac:picMk id="26653" creationId="{F676EEFF-1C32-8A52-0C3D-320B1C4F910C}"/>
          </ac:picMkLst>
        </pc:picChg>
        <pc:cxnChg chg="mod topLvl">
          <ac:chgData name="Froduald Kabanza" userId="edf393d0-642b-4b9e-8c75-f62133241689" providerId="ADAL" clId="{5850058F-D60C-40F2-BDAC-587A7FE305E2}" dt="2023-01-26T11:19:33.745" v="1548" actId="14100"/>
          <ac:cxnSpMkLst>
            <pc:docMk/>
            <pc:sldMk cId="3078872076" sldId="727"/>
            <ac:cxnSpMk id="15" creationId="{38E65F93-0D20-4ADB-BC04-B8E381E8C298}"/>
          </ac:cxnSpMkLst>
        </pc:cxnChg>
        <pc:cxnChg chg="del">
          <ac:chgData name="Froduald Kabanza" userId="edf393d0-642b-4b9e-8c75-f62133241689" providerId="ADAL" clId="{5850058F-D60C-40F2-BDAC-587A7FE305E2}" dt="2023-01-26T10:44:26.283" v="786" actId="478"/>
          <ac:cxnSpMkLst>
            <pc:docMk/>
            <pc:sldMk cId="3078872076" sldId="727"/>
            <ac:cxnSpMk id="34" creationId="{5D11A8C1-3EA4-72D5-23FA-63CCE18CD48D}"/>
          </ac:cxnSpMkLst>
        </pc:cxnChg>
        <pc:cxnChg chg="mod topLvl">
          <ac:chgData name="Froduald Kabanza" userId="edf393d0-642b-4b9e-8c75-f62133241689" providerId="ADAL" clId="{5850058F-D60C-40F2-BDAC-587A7FE305E2}" dt="2023-01-26T10:52:42.225" v="876" actId="14100"/>
          <ac:cxnSpMkLst>
            <pc:docMk/>
            <pc:sldMk cId="3078872076" sldId="727"/>
            <ac:cxnSpMk id="35" creationId="{2A6992B8-27F9-65C9-B343-A5F73E9FEB81}"/>
          </ac:cxnSpMkLst>
        </pc:cxnChg>
        <pc:cxnChg chg="mod topLvl">
          <ac:chgData name="Froduald Kabanza" userId="edf393d0-642b-4b9e-8c75-f62133241689" providerId="ADAL" clId="{5850058F-D60C-40F2-BDAC-587A7FE305E2}" dt="2023-01-26T11:19:28.728" v="1547" actId="14100"/>
          <ac:cxnSpMkLst>
            <pc:docMk/>
            <pc:sldMk cId="3078872076" sldId="727"/>
            <ac:cxnSpMk id="67" creationId="{7FF4568F-96FD-4B73-AA5C-0EDA8F9FBB66}"/>
          </ac:cxnSpMkLst>
        </pc:cxnChg>
      </pc:sldChg>
      <pc:sldChg chg="addSp delSp modSp add mod modNotesTx">
        <pc:chgData name="Froduald Kabanza" userId="edf393d0-642b-4b9e-8c75-f62133241689" providerId="ADAL" clId="{5850058F-D60C-40F2-BDAC-587A7FE305E2}" dt="2023-01-26T11:05:26.103" v="1115" actId="255"/>
        <pc:sldMkLst>
          <pc:docMk/>
          <pc:sldMk cId="2098527048" sldId="728"/>
        </pc:sldMkLst>
        <pc:spChg chg="add mod">
          <ac:chgData name="Froduald Kabanza" userId="edf393d0-642b-4b9e-8c75-f62133241689" providerId="ADAL" clId="{5850058F-D60C-40F2-BDAC-587A7FE305E2}" dt="2023-01-26T11:05:26.103" v="1115" actId="255"/>
          <ac:spMkLst>
            <pc:docMk/>
            <pc:sldMk cId="2098527048" sldId="728"/>
            <ac:spMk id="5" creationId="{7BE134E7-CA3E-6F01-9470-92A9E2703EA3}"/>
          </ac:spMkLst>
        </pc:spChg>
        <pc:grpChg chg="del">
          <ac:chgData name="Froduald Kabanza" userId="edf393d0-642b-4b9e-8c75-f62133241689" providerId="ADAL" clId="{5850058F-D60C-40F2-BDAC-587A7FE305E2}" dt="2023-01-26T10:59:49.807" v="940" actId="478"/>
          <ac:grpSpMkLst>
            <pc:docMk/>
            <pc:sldMk cId="2098527048" sldId="728"/>
            <ac:grpSpMk id="26652" creationId="{68318928-7645-9215-DFF1-70BE1C901254}"/>
          </ac:grpSpMkLst>
        </pc:grpChg>
      </pc:sldChg>
      <pc:sldChg chg="addSp delSp modSp add mod modAnim">
        <pc:chgData name="Froduald Kabanza" userId="edf393d0-642b-4b9e-8c75-f62133241689" providerId="ADAL" clId="{5850058F-D60C-40F2-BDAC-587A7FE305E2}" dt="2023-01-26T11:34:19.835" v="1945" actId="1076"/>
        <pc:sldMkLst>
          <pc:docMk/>
          <pc:sldMk cId="3379031856" sldId="729"/>
        </pc:sldMkLst>
        <pc:spChg chg="mod">
          <ac:chgData name="Froduald Kabanza" userId="edf393d0-642b-4b9e-8c75-f62133241689" providerId="ADAL" clId="{5850058F-D60C-40F2-BDAC-587A7FE305E2}" dt="2023-01-26T11:34:15.658" v="1944" actId="1076"/>
          <ac:spMkLst>
            <pc:docMk/>
            <pc:sldMk cId="3379031856" sldId="729"/>
            <ac:spMk id="3" creationId="{0403E949-8EFB-F3CE-04C1-CF38F7334300}"/>
          </ac:spMkLst>
        </pc:spChg>
        <pc:spChg chg="add mod">
          <ac:chgData name="Froduald Kabanza" userId="edf393d0-642b-4b9e-8c75-f62133241689" providerId="ADAL" clId="{5850058F-D60C-40F2-BDAC-587A7FE305E2}" dt="2023-01-26T11:28:51.255" v="1913" actId="20577"/>
          <ac:spMkLst>
            <pc:docMk/>
            <pc:sldMk cId="3379031856" sldId="729"/>
            <ac:spMk id="5" creationId="{11BE23B8-4B8D-CCC1-D939-5D1D5EF51A16}"/>
          </ac:spMkLst>
        </pc:spChg>
        <pc:spChg chg="mod">
          <ac:chgData name="Froduald Kabanza" userId="edf393d0-642b-4b9e-8c75-f62133241689" providerId="ADAL" clId="{5850058F-D60C-40F2-BDAC-587A7FE305E2}" dt="2023-01-26T11:23:00.249" v="1707" actId="14100"/>
          <ac:spMkLst>
            <pc:docMk/>
            <pc:sldMk cId="3379031856" sldId="729"/>
            <ac:spMk id="7" creationId="{1B896644-0B1C-DA9E-92D4-8B86B556081A}"/>
          </ac:spMkLst>
        </pc:spChg>
        <pc:spChg chg="add mod">
          <ac:chgData name="Froduald Kabanza" userId="edf393d0-642b-4b9e-8c75-f62133241689" providerId="ADAL" clId="{5850058F-D60C-40F2-BDAC-587A7FE305E2}" dt="2023-01-26T11:23:27.176" v="1714" actId="1076"/>
          <ac:spMkLst>
            <pc:docMk/>
            <pc:sldMk cId="3379031856" sldId="729"/>
            <ac:spMk id="11" creationId="{C7845C9E-F287-EBE0-359B-70D0C7CC8B36}"/>
          </ac:spMkLst>
        </pc:spChg>
        <pc:spChg chg="add mod">
          <ac:chgData name="Froduald Kabanza" userId="edf393d0-642b-4b9e-8c75-f62133241689" providerId="ADAL" clId="{5850058F-D60C-40F2-BDAC-587A7FE305E2}" dt="2023-01-26T11:34:19.835" v="1945" actId="1076"/>
          <ac:spMkLst>
            <pc:docMk/>
            <pc:sldMk cId="3379031856" sldId="729"/>
            <ac:spMk id="24" creationId="{D2249D1C-36EC-92FA-E160-DCE44C74DFD1}"/>
          </ac:spMkLst>
        </pc:spChg>
        <pc:spChg chg="add mod">
          <ac:chgData name="Froduald Kabanza" userId="edf393d0-642b-4b9e-8c75-f62133241689" providerId="ADAL" clId="{5850058F-D60C-40F2-BDAC-587A7FE305E2}" dt="2023-01-26T11:28:13.415" v="1891" actId="1076"/>
          <ac:spMkLst>
            <pc:docMk/>
            <pc:sldMk cId="3379031856" sldId="729"/>
            <ac:spMk id="43" creationId="{07AFF3C1-BE37-8063-30CC-782DBE05B022}"/>
          </ac:spMkLst>
        </pc:spChg>
        <pc:grpChg chg="del">
          <ac:chgData name="Froduald Kabanza" userId="edf393d0-642b-4b9e-8c75-f62133241689" providerId="ADAL" clId="{5850058F-D60C-40F2-BDAC-587A7FE305E2}" dt="2023-01-26T11:07:53.501" v="1117" actId="478"/>
          <ac:grpSpMkLst>
            <pc:docMk/>
            <pc:sldMk cId="3379031856" sldId="729"/>
            <ac:grpSpMk id="26652" creationId="{68318928-7645-9215-DFF1-70BE1C901254}"/>
          </ac:grpSpMkLst>
        </pc:grpChg>
        <pc:picChg chg="add mod">
          <ac:chgData name="Froduald Kabanza" userId="edf393d0-642b-4b9e-8c75-f62133241689" providerId="ADAL" clId="{5850058F-D60C-40F2-BDAC-587A7FE305E2}" dt="2023-01-26T11:23:27.176" v="1714" actId="1076"/>
          <ac:picMkLst>
            <pc:docMk/>
            <pc:sldMk cId="3379031856" sldId="729"/>
            <ac:picMk id="10" creationId="{71B85808-C265-E51B-377A-1BC7A0516EF0}"/>
          </ac:picMkLst>
        </pc:picChg>
        <pc:picChg chg="add mod">
          <ac:chgData name="Froduald Kabanza" userId="edf393d0-642b-4b9e-8c75-f62133241689" providerId="ADAL" clId="{5850058F-D60C-40F2-BDAC-587A7FE305E2}" dt="2023-01-26T11:28:21.160" v="1894" actId="1076"/>
          <ac:picMkLst>
            <pc:docMk/>
            <pc:sldMk cId="3379031856" sldId="729"/>
            <ac:picMk id="23" creationId="{8CF1ACC2-73EE-8CC4-A6CF-9613574199E6}"/>
          </ac:picMkLst>
        </pc:picChg>
        <pc:picChg chg="add del mod">
          <ac:chgData name="Froduald Kabanza" userId="edf393d0-642b-4b9e-8c75-f62133241689" providerId="ADAL" clId="{5850058F-D60C-40F2-BDAC-587A7FE305E2}" dt="2023-01-26T11:18:42.418" v="1541" actId="478"/>
          <ac:picMkLst>
            <pc:docMk/>
            <pc:sldMk cId="3379031856" sldId="729"/>
            <ac:picMk id="26" creationId="{4508BF74-7847-8926-506B-CA07DD851799}"/>
          </ac:picMkLst>
        </pc:picChg>
        <pc:picChg chg="add mod">
          <ac:chgData name="Froduald Kabanza" userId="edf393d0-642b-4b9e-8c75-f62133241689" providerId="ADAL" clId="{5850058F-D60C-40F2-BDAC-587A7FE305E2}" dt="2023-01-26T11:28:18.864" v="1893" actId="1076"/>
          <ac:picMkLst>
            <pc:docMk/>
            <pc:sldMk cId="3379031856" sldId="729"/>
            <ac:picMk id="28" creationId="{5CB01565-7D5C-66D0-79FF-50C8A1DE7F24}"/>
          </ac:picMkLst>
        </pc:picChg>
        <pc:picChg chg="add mod">
          <ac:chgData name="Froduald Kabanza" userId="edf393d0-642b-4b9e-8c75-f62133241689" providerId="ADAL" clId="{5850058F-D60C-40F2-BDAC-587A7FE305E2}" dt="2023-01-26T11:28:22.447" v="1895" actId="1076"/>
          <ac:picMkLst>
            <pc:docMk/>
            <pc:sldMk cId="3379031856" sldId="729"/>
            <ac:picMk id="36" creationId="{3F6C21D5-714B-1B94-158E-C867976685CE}"/>
          </ac:picMkLst>
        </pc:picChg>
        <pc:picChg chg="add mod">
          <ac:chgData name="Froduald Kabanza" userId="edf393d0-642b-4b9e-8c75-f62133241689" providerId="ADAL" clId="{5850058F-D60C-40F2-BDAC-587A7FE305E2}" dt="2023-01-26T11:28:25.152" v="1896" actId="1076"/>
          <ac:picMkLst>
            <pc:docMk/>
            <pc:sldMk cId="3379031856" sldId="729"/>
            <ac:picMk id="46" creationId="{D579DB9C-7E73-C8C8-4189-16B60F394B2D}"/>
          </ac:picMkLst>
        </pc:picChg>
        <pc:cxnChg chg="mod">
          <ac:chgData name="Froduald Kabanza" userId="edf393d0-642b-4b9e-8c75-f62133241689" providerId="ADAL" clId="{5850058F-D60C-40F2-BDAC-587A7FE305E2}" dt="2023-01-26T11:23:12.065" v="1709" actId="14100"/>
          <ac:cxnSpMkLst>
            <pc:docMk/>
            <pc:sldMk cId="3379031856" sldId="729"/>
            <ac:cxnSpMk id="15" creationId="{38E65F93-0D20-4ADB-BC04-B8E381E8C298}"/>
          </ac:cxnSpMkLst>
        </pc:cxnChg>
        <pc:cxnChg chg="add del">
          <ac:chgData name="Froduald Kabanza" userId="edf393d0-642b-4b9e-8c75-f62133241689" providerId="ADAL" clId="{5850058F-D60C-40F2-BDAC-587A7FE305E2}" dt="2023-01-26T11:26:00.048" v="1837" actId="11529"/>
          <ac:cxnSpMkLst>
            <pc:docMk/>
            <pc:sldMk cId="3379031856" sldId="729"/>
            <ac:cxnSpMk id="38" creationId="{1BA92884-ABF5-F2BF-B9AC-DB07802273E2}"/>
          </ac:cxnSpMkLst>
        </pc:cxnChg>
        <pc:cxnChg chg="add del">
          <ac:chgData name="Froduald Kabanza" userId="edf393d0-642b-4b9e-8c75-f62133241689" providerId="ADAL" clId="{5850058F-D60C-40F2-BDAC-587A7FE305E2}" dt="2023-01-26T11:26:09.319" v="1839" actId="478"/>
          <ac:cxnSpMkLst>
            <pc:docMk/>
            <pc:sldMk cId="3379031856" sldId="729"/>
            <ac:cxnSpMk id="40" creationId="{501196BE-1E41-D89F-980C-771E6C1DD6A0}"/>
          </ac:cxnSpMkLst>
        </pc:cxnChg>
        <pc:cxnChg chg="add mod">
          <ac:chgData name="Froduald Kabanza" userId="edf393d0-642b-4b9e-8c75-f62133241689" providerId="ADAL" clId="{5850058F-D60C-40F2-BDAC-587A7FE305E2}" dt="2023-01-26T11:28:15.391" v="1892" actId="1076"/>
          <ac:cxnSpMkLst>
            <pc:docMk/>
            <pc:sldMk cId="3379031856" sldId="729"/>
            <ac:cxnSpMk id="42" creationId="{F480D2F7-58E8-5B08-084D-D4B4559E1F8B}"/>
          </ac:cxnSpMkLst>
        </pc:cxnChg>
        <pc:cxnChg chg="mod">
          <ac:chgData name="Froduald Kabanza" userId="edf393d0-642b-4b9e-8c75-f62133241689" providerId="ADAL" clId="{5850058F-D60C-40F2-BDAC-587A7FE305E2}" dt="2023-01-26T11:23:07.329" v="1708" actId="14100"/>
          <ac:cxnSpMkLst>
            <pc:docMk/>
            <pc:sldMk cId="3379031856" sldId="729"/>
            <ac:cxnSpMk id="67" creationId="{7FF4568F-96FD-4B73-AA5C-0EDA8F9FBB66}"/>
          </ac:cxnSpMkLst>
        </pc:cxnChg>
      </pc:sldChg>
      <pc:sldChg chg="addSp delSp modSp add mod modNotesTx">
        <pc:chgData name="Froduald Kabanza" userId="edf393d0-642b-4b9e-8c75-f62133241689" providerId="ADAL" clId="{5850058F-D60C-40F2-BDAC-587A7FE305E2}" dt="2023-01-26T11:57:29.693" v="3508" actId="20577"/>
        <pc:sldMkLst>
          <pc:docMk/>
          <pc:sldMk cId="1674020406" sldId="730"/>
        </pc:sldMkLst>
        <pc:spChg chg="add mod">
          <ac:chgData name="Froduald Kabanza" userId="edf393d0-642b-4b9e-8c75-f62133241689" providerId="ADAL" clId="{5850058F-D60C-40F2-BDAC-587A7FE305E2}" dt="2023-01-26T11:39:14.168" v="2002" actId="1076"/>
          <ac:spMkLst>
            <pc:docMk/>
            <pc:sldMk cId="1674020406" sldId="730"/>
            <ac:spMk id="24" creationId="{684357C5-BF3C-A23F-C35B-8032E3108695}"/>
          </ac:spMkLst>
        </pc:spChg>
        <pc:spChg chg="mod">
          <ac:chgData name="Froduald Kabanza" userId="edf393d0-642b-4b9e-8c75-f62133241689" providerId="ADAL" clId="{5850058F-D60C-40F2-BDAC-587A7FE305E2}" dt="2023-01-26T11:36:45.268" v="1981" actId="20577"/>
          <ac:spMkLst>
            <pc:docMk/>
            <pc:sldMk cId="1674020406" sldId="730"/>
            <ac:spMk id="26625" creationId="{00000000-0000-0000-0000-000000000000}"/>
          </ac:spMkLst>
        </pc:spChg>
        <pc:spChg chg="mod">
          <ac:chgData name="Froduald Kabanza" userId="edf393d0-642b-4b9e-8c75-f62133241689" providerId="ADAL" clId="{5850058F-D60C-40F2-BDAC-587A7FE305E2}" dt="2023-01-26T11:38:35.255" v="1994" actId="1076"/>
          <ac:spMkLst>
            <pc:docMk/>
            <pc:sldMk cId="1674020406" sldId="730"/>
            <ac:spMk id="26654" creationId="{133D3FA2-6ABD-1CD8-B4E9-8BCE8DBE6502}"/>
          </ac:spMkLst>
        </pc:spChg>
        <pc:grpChg chg="del">
          <ac:chgData name="Froduald Kabanza" userId="edf393d0-642b-4b9e-8c75-f62133241689" providerId="ADAL" clId="{5850058F-D60C-40F2-BDAC-587A7FE305E2}" dt="2023-01-26T11:36:48.421" v="1982" actId="478"/>
          <ac:grpSpMkLst>
            <pc:docMk/>
            <pc:sldMk cId="1674020406" sldId="730"/>
            <ac:grpSpMk id="26652" creationId="{68318928-7645-9215-DFF1-70BE1C901254}"/>
          </ac:grpSpMkLst>
        </pc:grpChg>
        <pc:picChg chg="add del">
          <ac:chgData name="Froduald Kabanza" userId="edf393d0-642b-4b9e-8c75-f62133241689" providerId="ADAL" clId="{5850058F-D60C-40F2-BDAC-587A7FE305E2}" dt="2023-01-26T11:37:17.951" v="1984" actId="478"/>
          <ac:picMkLst>
            <pc:docMk/>
            <pc:sldMk cId="1674020406" sldId="730"/>
            <ac:picMk id="9" creationId="{7FE076E6-9241-C381-A369-414DBD6A78EA}"/>
          </ac:picMkLst>
        </pc:picChg>
        <pc:picChg chg="add del">
          <ac:chgData name="Froduald Kabanza" userId="edf393d0-642b-4b9e-8c75-f62133241689" providerId="ADAL" clId="{5850058F-D60C-40F2-BDAC-587A7FE305E2}" dt="2023-01-26T11:37:47.808" v="1986" actId="478"/>
          <ac:picMkLst>
            <pc:docMk/>
            <pc:sldMk cId="1674020406" sldId="730"/>
            <ac:picMk id="11" creationId="{642FA9E4-BCA8-9983-A184-C1EA088F5430}"/>
          </ac:picMkLst>
        </pc:picChg>
        <pc:picChg chg="add mod">
          <ac:chgData name="Froduald Kabanza" userId="edf393d0-642b-4b9e-8c75-f62133241689" providerId="ADAL" clId="{5850058F-D60C-40F2-BDAC-587A7FE305E2}" dt="2023-01-26T11:39:02.854" v="1999" actId="1076"/>
          <ac:picMkLst>
            <pc:docMk/>
            <pc:sldMk cId="1674020406" sldId="730"/>
            <ac:picMk id="23" creationId="{437D92A8-A70E-1F83-2508-3F174AE24427}"/>
          </ac:picMkLst>
        </pc:picChg>
        <pc:picChg chg="mod">
          <ac:chgData name="Froduald Kabanza" userId="edf393d0-642b-4b9e-8c75-f62133241689" providerId="ADAL" clId="{5850058F-D60C-40F2-BDAC-587A7FE305E2}" dt="2023-01-26T11:38:37.807" v="1995" actId="1076"/>
          <ac:picMkLst>
            <pc:docMk/>
            <pc:sldMk cId="1674020406" sldId="730"/>
            <ac:picMk id="26653" creationId="{F676EEFF-1C32-8A52-0C3D-320B1C4F910C}"/>
          </ac:picMkLst>
        </pc:picChg>
      </pc:sldChg>
      <pc:sldChg chg="modSp add del mod">
        <pc:chgData name="Froduald Kabanza" userId="edf393d0-642b-4b9e-8c75-f62133241689" providerId="ADAL" clId="{5850058F-D60C-40F2-BDAC-587A7FE305E2}" dt="2023-01-26T11:36:26.927" v="1963" actId="2696"/>
        <pc:sldMkLst>
          <pc:docMk/>
          <pc:sldMk cId="3493663166" sldId="730"/>
        </pc:sldMkLst>
        <pc:spChg chg="mod">
          <ac:chgData name="Froduald Kabanza" userId="edf393d0-642b-4b9e-8c75-f62133241689" providerId="ADAL" clId="{5850058F-D60C-40F2-BDAC-587A7FE305E2}" dt="2023-01-26T11:36:12.481" v="1962" actId="20577"/>
          <ac:spMkLst>
            <pc:docMk/>
            <pc:sldMk cId="3493663166" sldId="730"/>
            <ac:spMk id="26625" creationId="{00000000-0000-0000-0000-000000000000}"/>
          </ac:spMkLst>
        </pc:spChg>
      </pc:sldChg>
      <pc:sldChg chg="addSp delSp modSp add mod modNotesTx">
        <pc:chgData name="Froduald Kabanza" userId="edf393d0-642b-4b9e-8c75-f62133241689" providerId="ADAL" clId="{5850058F-D60C-40F2-BDAC-587A7FE305E2}" dt="2023-01-26T20:41:43.618" v="5230" actId="14100"/>
        <pc:sldMkLst>
          <pc:docMk/>
          <pc:sldMk cId="704094155" sldId="731"/>
        </pc:sldMkLst>
        <pc:spChg chg="add del mod">
          <ac:chgData name="Froduald Kabanza" userId="edf393d0-642b-4b9e-8c75-f62133241689" providerId="ADAL" clId="{5850058F-D60C-40F2-BDAC-587A7FE305E2}" dt="2023-01-26T12:11:01.522" v="4181" actId="478"/>
          <ac:spMkLst>
            <pc:docMk/>
            <pc:sldMk cId="704094155" sldId="731"/>
            <ac:spMk id="5" creationId="{E6461331-94B8-E9EB-04CC-75E57DD8DE7B}"/>
          </ac:spMkLst>
        </pc:spChg>
        <pc:spChg chg="add mod">
          <ac:chgData name="Froduald Kabanza" userId="edf393d0-642b-4b9e-8c75-f62133241689" providerId="ADAL" clId="{5850058F-D60C-40F2-BDAC-587A7FE305E2}" dt="2023-01-26T12:14:05.015" v="4280" actId="1076"/>
          <ac:spMkLst>
            <pc:docMk/>
            <pc:sldMk cId="704094155" sldId="731"/>
            <ac:spMk id="11" creationId="{3847FC38-0E01-0F35-BE43-6C855F9F2364}"/>
          </ac:spMkLst>
        </pc:spChg>
        <pc:spChg chg="del">
          <ac:chgData name="Froduald Kabanza" userId="edf393d0-642b-4b9e-8c75-f62133241689" providerId="ADAL" clId="{5850058F-D60C-40F2-BDAC-587A7FE305E2}" dt="2023-01-26T12:04:33.820" v="3526" actId="478"/>
          <ac:spMkLst>
            <pc:docMk/>
            <pc:sldMk cId="704094155" sldId="731"/>
            <ac:spMk id="24" creationId="{684357C5-BF3C-A23F-C35B-8032E3108695}"/>
          </ac:spMkLst>
        </pc:spChg>
        <pc:spChg chg="mod">
          <ac:chgData name="Froduald Kabanza" userId="edf393d0-642b-4b9e-8c75-f62133241689" providerId="ADAL" clId="{5850058F-D60C-40F2-BDAC-587A7FE305E2}" dt="2023-01-26T11:58:44.510" v="3524" actId="20577"/>
          <ac:spMkLst>
            <pc:docMk/>
            <pc:sldMk cId="704094155" sldId="731"/>
            <ac:spMk id="26625" creationId="{00000000-0000-0000-0000-000000000000}"/>
          </ac:spMkLst>
        </pc:spChg>
        <pc:spChg chg="del">
          <ac:chgData name="Froduald Kabanza" userId="edf393d0-642b-4b9e-8c75-f62133241689" providerId="ADAL" clId="{5850058F-D60C-40F2-BDAC-587A7FE305E2}" dt="2023-01-26T12:04:33.820" v="3526" actId="478"/>
          <ac:spMkLst>
            <pc:docMk/>
            <pc:sldMk cId="704094155" sldId="731"/>
            <ac:spMk id="26654" creationId="{133D3FA2-6ABD-1CD8-B4E9-8BCE8DBE6502}"/>
          </ac:spMkLst>
        </pc:spChg>
        <pc:picChg chg="add mod">
          <ac:chgData name="Froduald Kabanza" userId="edf393d0-642b-4b9e-8c75-f62133241689" providerId="ADAL" clId="{5850058F-D60C-40F2-BDAC-587A7FE305E2}" dt="2023-01-26T20:41:43.618" v="5230" actId="14100"/>
          <ac:picMkLst>
            <pc:docMk/>
            <pc:sldMk cId="704094155" sldId="731"/>
            <ac:picMk id="10" creationId="{C6F4478F-73E9-D3DB-50CF-E029CD29D715}"/>
          </ac:picMkLst>
        </pc:picChg>
        <pc:picChg chg="del">
          <ac:chgData name="Froduald Kabanza" userId="edf393d0-642b-4b9e-8c75-f62133241689" providerId="ADAL" clId="{5850058F-D60C-40F2-BDAC-587A7FE305E2}" dt="2023-01-26T12:04:29.027" v="3525" actId="478"/>
          <ac:picMkLst>
            <pc:docMk/>
            <pc:sldMk cId="704094155" sldId="731"/>
            <ac:picMk id="23" creationId="{437D92A8-A70E-1F83-2508-3F174AE24427}"/>
          </ac:picMkLst>
        </pc:picChg>
        <pc:picChg chg="del">
          <ac:chgData name="Froduald Kabanza" userId="edf393d0-642b-4b9e-8c75-f62133241689" providerId="ADAL" clId="{5850058F-D60C-40F2-BDAC-587A7FE305E2}" dt="2023-01-26T12:04:33.820" v="3526" actId="478"/>
          <ac:picMkLst>
            <pc:docMk/>
            <pc:sldMk cId="704094155" sldId="731"/>
            <ac:picMk id="26653" creationId="{F676EEFF-1C32-8A52-0C3D-320B1C4F910C}"/>
          </ac:picMkLst>
        </pc:picChg>
      </pc:sldChg>
      <pc:sldChg chg="modSp add mod ord">
        <pc:chgData name="Froduald Kabanza" userId="edf393d0-642b-4b9e-8c75-f62133241689" providerId="ADAL" clId="{5850058F-D60C-40F2-BDAC-587A7FE305E2}" dt="2023-01-26T12:10:58.100" v="4180"/>
        <pc:sldMkLst>
          <pc:docMk/>
          <pc:sldMk cId="24279273" sldId="732"/>
        </pc:sldMkLst>
        <pc:spChg chg="mod">
          <ac:chgData name="Froduald Kabanza" userId="edf393d0-642b-4b9e-8c75-f62133241689" providerId="ADAL" clId="{5850058F-D60C-40F2-BDAC-587A7FE305E2}" dt="2023-01-26T12:10:53.460" v="4178" actId="20577"/>
          <ac:spMkLst>
            <pc:docMk/>
            <pc:sldMk cId="24279273" sldId="732"/>
            <ac:spMk id="5" creationId="{E6461331-94B8-E9EB-04CC-75E57DD8DE7B}"/>
          </ac:spMkLst>
        </pc:spChg>
      </pc:sldChg>
    </pc:docChg>
  </pc:docChgLst>
  <pc:docChgLst>
    <pc:chgData name="Froduald Kabanza" userId="edf393d0-642b-4b9e-8c75-f62133241689" providerId="ADAL" clId="{7F295BBB-522A-4522-ACDA-B989F9D7A185}"/>
    <pc:docChg chg="custSel addSld delSld modSld sldOrd modSection">
      <pc:chgData name="Froduald Kabanza" userId="edf393d0-642b-4b9e-8c75-f62133241689" providerId="ADAL" clId="{7F295BBB-522A-4522-ACDA-B989F9D7A185}" dt="2022-01-28T23:36:31.945" v="2735" actId="1076"/>
      <pc:docMkLst>
        <pc:docMk/>
      </pc:docMkLst>
      <pc:sldChg chg="mod modShow">
        <pc:chgData name="Froduald Kabanza" userId="edf393d0-642b-4b9e-8c75-f62133241689" providerId="ADAL" clId="{7F295BBB-522A-4522-ACDA-B989F9D7A185}" dt="2022-01-28T23:29:07.418" v="2708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7F295BBB-522A-4522-ACDA-B989F9D7A185}" dt="2022-01-28T23:29:18.633" v="2709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7F295BBB-522A-4522-ACDA-B989F9D7A185}" dt="2022-01-28T23:29:02.298" v="2707" actId="729"/>
        <pc:sldMkLst>
          <pc:docMk/>
          <pc:sldMk cId="3380569862" sldId="314"/>
        </pc:sldMkLst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Sp delSp modSp mod delAnim modAnim">
        <pc:chgData name="Froduald Kabanza" userId="edf393d0-642b-4b9e-8c75-f62133241689" providerId="ADAL" clId="{7F295BBB-522A-4522-ACDA-B989F9D7A185}" dt="2022-01-28T23:17:13.484" v="2706" actId="20577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1-28T23:17:13.484" v="2706" actId="20577"/>
          <ac:spMkLst>
            <pc:docMk/>
            <pc:sldMk cId="653426119" sldId="705"/>
            <ac:spMk id="12" creationId="{ECA08916-6E3C-4018-8016-9406D937133A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1-28T23:16:54.950" v="2671" actId="1076"/>
          <ac:picMkLst>
            <pc:docMk/>
            <pc:sldMk cId="653426119" sldId="705"/>
            <ac:picMk id="4" creationId="{FE2F0E03-F4DC-440C-BE09-64A4F078575A}"/>
          </ac:picMkLst>
        </pc:picChg>
      </pc:sldChg>
      <pc:sldChg chg="modSp mod modNotesTx">
        <pc:chgData name="Froduald Kabanza" userId="edf393d0-642b-4b9e-8c75-f62133241689" providerId="ADAL" clId="{7F295BBB-522A-4522-ACDA-B989F9D7A185}" dt="2022-01-28T17:17:04.289" v="2189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1-28T17:16:26.765" v="2140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1-28T16:29:55.313" v="134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1-28T16:29:55.313" v="134" actId="20577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1-28T17:14:22.599" v="2112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1-28T17:24:19.182" v="263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1-28T17:17:35.598" v="2190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">
        <pc:chgData name="Froduald Kabanza" userId="edf393d0-642b-4b9e-8c75-f62133241689" providerId="ADAL" clId="{7F295BBB-522A-4522-ACDA-B989F9D7A185}" dt="2022-01-28T17:25:43.752" v="2662" actId="114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2023-01-31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2023-01-31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https://medium.com/@thechrisyoon/deriving-policy-gradients-and-implementing-reinforce-f887949bd63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96192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L’algorithme</a:t>
            </a:r>
            <a:r>
              <a:rPr lang="en-CA" dirty="0"/>
              <a:t> Reinforce </a:t>
            </a:r>
            <a:r>
              <a:rPr lang="en-CA" dirty="0" err="1"/>
              <a:t>qu’on</a:t>
            </a:r>
            <a:r>
              <a:rPr lang="en-CA" dirty="0"/>
              <a:t> </a:t>
            </a:r>
            <a:r>
              <a:rPr lang="en-CA" dirty="0" err="1"/>
              <a:t>vient</a:t>
            </a:r>
            <a:r>
              <a:rPr lang="en-CA" dirty="0"/>
              <a:t> de </a:t>
            </a:r>
            <a:r>
              <a:rPr lang="en-CA" dirty="0" err="1"/>
              <a:t>voir</a:t>
            </a:r>
            <a:r>
              <a:rPr lang="en-CA" dirty="0"/>
              <a:t> </a:t>
            </a:r>
            <a:r>
              <a:rPr lang="en-CA" dirty="0" err="1"/>
              <a:t>n’est</a:t>
            </a:r>
            <a:r>
              <a:rPr lang="en-CA" dirty="0"/>
              <a:t> pas stable. Trop de variance. Il met du temps à </a:t>
            </a:r>
            <a:r>
              <a:rPr lang="en-CA" dirty="0" err="1"/>
              <a:t>converger</a:t>
            </a:r>
            <a:r>
              <a:rPr lang="en-CA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Intuitivement</a:t>
            </a:r>
            <a:r>
              <a:rPr lang="en-CA" dirty="0"/>
              <a:t>, il </a:t>
            </a:r>
            <a:r>
              <a:rPr lang="en-CA" dirty="0" err="1"/>
              <a:t>ça</a:t>
            </a:r>
            <a:r>
              <a:rPr lang="en-CA" dirty="0"/>
              <a:t> </a:t>
            </a:r>
            <a:r>
              <a:rPr lang="en-CA" dirty="0" err="1"/>
              <a:t>prend</a:t>
            </a:r>
            <a:r>
              <a:rPr lang="en-CA" dirty="0"/>
              <a:t> </a:t>
            </a:r>
            <a:r>
              <a:rPr lang="en-CA" dirty="0" err="1"/>
              <a:t>énormément</a:t>
            </a:r>
            <a:r>
              <a:rPr lang="en-CA" dirty="0"/>
              <a:t> </a:t>
            </a:r>
            <a:r>
              <a:rPr lang="en-CA" dirty="0" err="1"/>
              <a:t>d’experiences</a:t>
            </a:r>
            <a:r>
              <a:rPr lang="en-CA" dirty="0"/>
              <a:t> pour que G </a:t>
            </a:r>
            <a:r>
              <a:rPr lang="en-CA" dirty="0" err="1"/>
              <a:t>représente</a:t>
            </a:r>
            <a:r>
              <a:rPr lang="en-CA" dirty="0"/>
              <a:t> </a:t>
            </a:r>
            <a:r>
              <a:rPr lang="en-CA" dirty="0" err="1"/>
              <a:t>vraiment</a:t>
            </a:r>
            <a:r>
              <a:rPr lang="en-CA" dirty="0"/>
              <a:t> la  recompense </a:t>
            </a:r>
            <a:r>
              <a:rPr lang="en-CA" dirty="0" err="1"/>
              <a:t>commulée</a:t>
            </a:r>
            <a:r>
              <a:rPr lang="en-CA" dirty="0"/>
              <a:t> (la </a:t>
            </a:r>
            <a:r>
              <a:rPr lang="en-CA" dirty="0" err="1"/>
              <a:t>valeur</a:t>
            </a:r>
            <a:r>
              <a:rPr lang="en-CA" dirty="0"/>
              <a:t> de </a:t>
            </a:r>
            <a:r>
              <a:rPr lang="en-CA" dirty="0" err="1"/>
              <a:t>l’état</a:t>
            </a:r>
            <a:r>
              <a:rPr lang="en-CA" dirty="0"/>
              <a:t>). </a:t>
            </a:r>
            <a:r>
              <a:rPr lang="en-CA" dirty="0" err="1"/>
              <a:t>Ainsi</a:t>
            </a:r>
            <a:r>
              <a:rPr lang="en-CA" dirty="0"/>
              <a:t> on a </a:t>
            </a:r>
            <a:r>
              <a:rPr lang="en-CA" dirty="0" err="1"/>
              <a:t>souvent</a:t>
            </a:r>
            <a:r>
              <a:rPr lang="en-CA" dirty="0"/>
              <a:t> des </a:t>
            </a:r>
            <a:r>
              <a:rPr lang="en-CA" dirty="0" err="1"/>
              <a:t>états</a:t>
            </a:r>
            <a:r>
              <a:rPr lang="en-CA" dirty="0"/>
              <a:t> </a:t>
            </a:r>
            <a:r>
              <a:rPr lang="en-CA" dirty="0" err="1"/>
              <a:t>similaires</a:t>
            </a:r>
            <a:r>
              <a:rPr lang="en-CA" dirty="0"/>
              <a:t> qui </a:t>
            </a:r>
            <a:r>
              <a:rPr lang="en-CA" dirty="0" err="1"/>
              <a:t>ont</a:t>
            </a:r>
            <a:r>
              <a:rPr lang="en-CA" dirty="0"/>
              <a:t> des recompenses </a:t>
            </a:r>
            <a:r>
              <a:rPr lang="en-CA" dirty="0" err="1"/>
              <a:t>différentes</a:t>
            </a:r>
            <a:r>
              <a:rPr lang="en-CA" dirty="0"/>
              <a:t> </a:t>
            </a:r>
            <a:r>
              <a:rPr lang="en-CA" dirty="0" err="1"/>
              <a:t>lorsqu’on</a:t>
            </a:r>
            <a:r>
              <a:rPr lang="en-CA" dirty="0"/>
              <a:t> </a:t>
            </a:r>
            <a:r>
              <a:rPr lang="en-CA" dirty="0" err="1"/>
              <a:t>n’a</a:t>
            </a:r>
            <a:r>
              <a:rPr lang="en-CA" dirty="0"/>
              <a:t> pas encore </a:t>
            </a:r>
            <a:r>
              <a:rPr lang="en-CA" dirty="0" err="1"/>
              <a:t>accumulé</a:t>
            </a:r>
            <a:r>
              <a:rPr lang="en-CA" dirty="0"/>
              <a:t> </a:t>
            </a:r>
            <a:r>
              <a:rPr lang="en-CA" dirty="0" err="1"/>
              <a:t>suffisament</a:t>
            </a:r>
            <a:r>
              <a:rPr lang="en-CA" dirty="0"/>
              <a:t> </a:t>
            </a:r>
            <a:r>
              <a:rPr lang="en-CA" dirty="0" err="1"/>
              <a:t>d’échantillons</a:t>
            </a:r>
            <a:r>
              <a:rPr lang="en-CA" dirty="0"/>
              <a:t> (des millions, </a:t>
            </a:r>
            <a:r>
              <a:rPr lang="en-CA" dirty="0" err="1"/>
              <a:t>voire</a:t>
            </a:r>
            <a:r>
              <a:rPr lang="en-CA" dirty="0"/>
              <a:t> des milliards).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Pour stabiliser, on </a:t>
            </a:r>
            <a:r>
              <a:rPr lang="en-CA" dirty="0" err="1"/>
              <a:t>ajoute</a:t>
            </a:r>
            <a:r>
              <a:rPr lang="en-CA" dirty="0"/>
              <a:t> un baseline…. </a:t>
            </a:r>
            <a:r>
              <a:rPr lang="en-CA" dirty="0" err="1"/>
              <a:t>L’idée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de base </a:t>
            </a:r>
            <a:r>
              <a:rPr lang="en-CA" dirty="0" err="1"/>
              <a:t>est</a:t>
            </a:r>
            <a:r>
              <a:rPr lang="en-CA" dirty="0"/>
              <a:t> de </a:t>
            </a:r>
            <a:r>
              <a:rPr lang="en-CA" dirty="0" err="1"/>
              <a:t>corriger</a:t>
            </a:r>
            <a:r>
              <a:rPr lang="en-CA" dirty="0"/>
              <a:t> la recompense </a:t>
            </a:r>
            <a:r>
              <a:rPr lang="en-CA" dirty="0" err="1"/>
              <a:t>cummulée</a:t>
            </a:r>
            <a:r>
              <a:rPr lang="en-CA" dirty="0"/>
              <a:t> par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valeur</a:t>
            </a:r>
            <a:r>
              <a:rPr lang="en-CA" dirty="0"/>
              <a:t> </a:t>
            </a:r>
            <a:r>
              <a:rPr lang="en-CA" dirty="0" err="1"/>
              <a:t>estimée</a:t>
            </a:r>
            <a:r>
              <a:rPr lang="en-CA" dirty="0"/>
              <a:t> (le baseline).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Intuititement</a:t>
            </a:r>
            <a:r>
              <a:rPr lang="en-CA" dirty="0"/>
              <a:t>, </a:t>
            </a:r>
            <a:r>
              <a:rPr lang="en-CA" dirty="0" err="1"/>
              <a:t>rendant</a:t>
            </a:r>
            <a:r>
              <a:rPr lang="en-CA" dirty="0"/>
              <a:t> le reward </a:t>
            </a:r>
            <a:r>
              <a:rPr lang="en-CA" dirty="0" err="1"/>
              <a:t>cumulé</a:t>
            </a:r>
            <a:r>
              <a:rPr lang="en-CA" dirty="0"/>
              <a:t> plus petit, </a:t>
            </a:r>
            <a:r>
              <a:rPr lang="en-CA" dirty="0" err="1"/>
              <a:t>cela</a:t>
            </a:r>
            <a:r>
              <a:rPr lang="en-CA" dirty="0"/>
              <a:t> </a:t>
            </a:r>
            <a:r>
              <a:rPr lang="en-CA" dirty="0" err="1"/>
              <a:t>rendra</a:t>
            </a:r>
            <a:r>
              <a:rPr lang="en-CA" dirty="0"/>
              <a:t> les </a:t>
            </a:r>
            <a:r>
              <a:rPr lang="en-CA" dirty="0" err="1"/>
              <a:t>gradienst</a:t>
            </a:r>
            <a:r>
              <a:rPr lang="en-CA" dirty="0"/>
              <a:t> plus petits et </a:t>
            </a:r>
            <a:r>
              <a:rPr lang="en-CA" dirty="0" err="1"/>
              <a:t>donc</a:t>
            </a:r>
            <a:r>
              <a:rPr lang="en-CA" dirty="0"/>
              <a:t> plus stables.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Ici</a:t>
            </a:r>
            <a:r>
              <a:rPr lang="en-CA" dirty="0"/>
              <a:t>, on </a:t>
            </a:r>
            <a:r>
              <a:rPr lang="en-CA" dirty="0" err="1"/>
              <a:t>corrige</a:t>
            </a:r>
            <a:r>
              <a:rPr lang="en-CA" dirty="0"/>
              <a:t> par la </a:t>
            </a:r>
            <a:r>
              <a:rPr lang="en-CA" dirty="0" err="1"/>
              <a:t>valeur</a:t>
            </a:r>
            <a:r>
              <a:rPr lang="en-CA" dirty="0"/>
              <a:t> </a:t>
            </a:r>
            <a:r>
              <a:rPr lang="en-CA" dirty="0" err="1"/>
              <a:t>estimée</a:t>
            </a:r>
            <a:r>
              <a:rPr lang="en-CA" dirty="0"/>
              <a:t> de </a:t>
            </a:r>
            <a:r>
              <a:rPr lang="en-CA" dirty="0" err="1"/>
              <a:t>l’état</a:t>
            </a:r>
            <a:r>
              <a:rPr lang="en-CA" dirty="0"/>
              <a:t>, </a:t>
            </a:r>
            <a:r>
              <a:rPr lang="en-CA" dirty="0" err="1"/>
              <a:t>laquelle</a:t>
            </a:r>
            <a:r>
              <a:rPr lang="en-CA" dirty="0"/>
              <a:t> </a:t>
            </a:r>
            <a:r>
              <a:rPr lang="en-CA" dirty="0" err="1"/>
              <a:t>valeur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elle</a:t>
            </a:r>
            <a:r>
              <a:rPr lang="en-CA" dirty="0"/>
              <a:t> </a:t>
            </a:r>
            <a:r>
              <a:rPr lang="en-CA" dirty="0" err="1"/>
              <a:t>même</a:t>
            </a:r>
            <a:r>
              <a:rPr lang="en-CA" dirty="0"/>
              <a:t> apprise. </a:t>
            </a:r>
            <a:r>
              <a:rPr lang="en-CA" dirty="0" err="1"/>
              <a:t>L’idée</a:t>
            </a:r>
            <a:r>
              <a:rPr lang="en-CA" dirty="0"/>
              <a:t> </a:t>
            </a:r>
            <a:r>
              <a:rPr lang="en-CA" dirty="0" err="1"/>
              <a:t>étant</a:t>
            </a:r>
            <a:r>
              <a:rPr lang="en-CA" dirty="0"/>
              <a:t> que </a:t>
            </a:r>
            <a:r>
              <a:rPr lang="en-CA" dirty="0" err="1"/>
              <a:t>si</a:t>
            </a:r>
            <a:r>
              <a:rPr lang="en-CA" dirty="0"/>
              <a:t> on </a:t>
            </a:r>
            <a:r>
              <a:rPr lang="en-CA" dirty="0" err="1"/>
              <a:t>connait</a:t>
            </a:r>
            <a:r>
              <a:rPr lang="en-CA" dirty="0"/>
              <a:t> la </a:t>
            </a:r>
            <a:r>
              <a:rPr lang="en-CA" dirty="0" err="1"/>
              <a:t>valeur</a:t>
            </a:r>
            <a:r>
              <a:rPr lang="en-CA" dirty="0"/>
              <a:t> de </a:t>
            </a:r>
            <a:r>
              <a:rPr lang="en-CA" dirty="0" err="1"/>
              <a:t>l’état</a:t>
            </a:r>
            <a:r>
              <a:rPr lang="en-CA" dirty="0"/>
              <a:t>, la difference entre la </a:t>
            </a:r>
            <a:r>
              <a:rPr lang="en-CA" dirty="0" err="1"/>
              <a:t>valeur</a:t>
            </a:r>
            <a:r>
              <a:rPr lang="en-CA" dirty="0"/>
              <a:t> </a:t>
            </a:r>
            <a:r>
              <a:rPr lang="en-CA" dirty="0" err="1"/>
              <a:t>cumulée</a:t>
            </a:r>
            <a:r>
              <a:rPr lang="en-CA" dirty="0"/>
              <a:t> (G) et la </a:t>
            </a:r>
            <a:r>
              <a:rPr lang="en-CA" dirty="0" err="1"/>
              <a:t>valeur</a:t>
            </a:r>
            <a:r>
              <a:rPr lang="en-CA" dirty="0"/>
              <a:t> de </a:t>
            </a:r>
            <a:r>
              <a:rPr lang="en-CA" dirty="0" err="1"/>
              <a:t>l’état</a:t>
            </a:r>
            <a:r>
              <a:rPr lang="en-CA" dirty="0"/>
              <a:t>, </a:t>
            </a:r>
            <a:r>
              <a:rPr lang="en-CA" dirty="0" err="1"/>
              <a:t>représente</a:t>
            </a:r>
            <a:r>
              <a:rPr lang="en-CA" dirty="0"/>
              <a:t> </a:t>
            </a:r>
            <a:r>
              <a:rPr lang="en-CA" dirty="0" err="1"/>
              <a:t>vraiment</a:t>
            </a:r>
            <a:r>
              <a:rPr lang="en-CA" dirty="0"/>
              <a:t> la contribution de </a:t>
            </a:r>
            <a:r>
              <a:rPr lang="en-CA" dirty="0" err="1"/>
              <a:t>l’action</a:t>
            </a:r>
            <a:r>
              <a:rPr lang="en-CA" dirty="0"/>
              <a:t> dans le plan (petit delta). </a:t>
            </a:r>
            <a:r>
              <a:rPr lang="en-CA" dirty="0" err="1"/>
              <a:t>Cela</a:t>
            </a:r>
            <a:r>
              <a:rPr lang="en-CA" dirty="0"/>
              <a:t> </a:t>
            </a:r>
            <a:r>
              <a:rPr lang="en-CA" dirty="0" err="1"/>
              <a:t>représente</a:t>
            </a:r>
            <a:r>
              <a:rPr lang="en-CA" dirty="0"/>
              <a:t> </a:t>
            </a:r>
            <a:r>
              <a:rPr lang="en-CA" dirty="0" err="1"/>
              <a:t>alors</a:t>
            </a:r>
            <a:r>
              <a:rPr lang="en-CA" dirty="0"/>
              <a:t> le </a:t>
            </a:r>
            <a:r>
              <a:rPr lang="en-CA" dirty="0" err="1"/>
              <a:t>poids</a:t>
            </a:r>
            <a:r>
              <a:rPr lang="en-CA" dirty="0"/>
              <a:t> du gradient (on </a:t>
            </a:r>
            <a:r>
              <a:rPr lang="en-CA" dirty="0" err="1"/>
              <a:t>multiplie</a:t>
            </a:r>
            <a:r>
              <a:rPr lang="en-CA" dirty="0"/>
              <a:t> delta avec le gradient).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5083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34090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https://towardsdatascience.com/understanding-actor-critic-methods-931b97b6df3f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8771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B7FC729A-1258-4987-98DE-46182DD0CB7F}" type="slidenum">
              <a:rPr lang="en-US" altLang="ko-KR" sz="1200"/>
              <a:pPr eaLnBrk="1" hangingPunct="1"/>
              <a:t>2</a:t>
            </a:fld>
            <a:endParaRPr lang="ko-KR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L’apprentissage</a:t>
            </a:r>
            <a:r>
              <a:rPr lang="en-US" dirty="0"/>
              <a:t> par </a:t>
            </a:r>
            <a:r>
              <a:rPr lang="en-US" dirty="0" err="1"/>
              <a:t>renforcement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n-US" baseline="0" dirty="0"/>
              <a:t> </a:t>
            </a:r>
            <a:r>
              <a:rPr lang="en-US" baseline="0" dirty="0" err="1"/>
              <a:t>l’apprentissage</a:t>
            </a:r>
            <a:r>
              <a:rPr lang="en-US" baseline="0" dirty="0"/>
              <a:t> de comment </a:t>
            </a:r>
            <a:r>
              <a:rPr lang="en-US" baseline="0" dirty="0" err="1"/>
              <a:t>choisir</a:t>
            </a:r>
            <a:r>
              <a:rPr lang="en-US" baseline="0" dirty="0"/>
              <a:t> les </a:t>
            </a:r>
            <a:r>
              <a:rPr lang="en-US" baseline="0" dirty="0" err="1"/>
              <a:t>bonnes</a:t>
            </a:r>
            <a:r>
              <a:rPr lang="en-US" baseline="0" dirty="0"/>
              <a:t> actions </a:t>
            </a:r>
            <a:r>
              <a:rPr lang="en-US" baseline="0" dirty="0" err="1"/>
              <a:t>dans</a:t>
            </a:r>
            <a:r>
              <a:rPr lang="en-US" baseline="0" dirty="0"/>
              <a:t> </a:t>
            </a:r>
            <a:r>
              <a:rPr lang="en-US" baseline="0" dirty="0" err="1"/>
              <a:t>chaque</a:t>
            </a:r>
            <a:r>
              <a:rPr lang="en-US" baseline="0" dirty="0"/>
              <a:t> situation </a:t>
            </a:r>
            <a:r>
              <a:rPr lang="en-US" baseline="0" dirty="0" err="1"/>
              <a:t>afin</a:t>
            </a:r>
            <a:r>
              <a:rPr lang="en-US" baseline="0" dirty="0"/>
              <a:t> de </a:t>
            </a:r>
            <a:r>
              <a:rPr lang="en-US" baseline="0" dirty="0" err="1"/>
              <a:t>maximiser</a:t>
            </a:r>
            <a:r>
              <a:rPr lang="en-US" baseline="0" dirty="0"/>
              <a:t> un signal de </a:t>
            </a:r>
            <a:r>
              <a:rPr lang="en-US" baseline="0" dirty="0" err="1"/>
              <a:t>récompense</a:t>
            </a:r>
            <a:r>
              <a:rPr lang="en-US" baseline="0" dirty="0"/>
              <a:t> </a:t>
            </a:r>
            <a:r>
              <a:rPr lang="en-US" baseline="0" dirty="0" err="1"/>
              <a:t>numérique</a:t>
            </a:r>
            <a:r>
              <a:rPr lang="en-US" baseline="0" dirty="0"/>
              <a:t>. </a:t>
            </a:r>
            <a:r>
              <a:rPr lang="en-US" baseline="0" dirty="0" err="1"/>
              <a:t>Autrement</a:t>
            </a:r>
            <a:r>
              <a:rPr lang="en-US" baseline="0" dirty="0"/>
              <a:t> </a:t>
            </a:r>
            <a:r>
              <a:rPr lang="en-US" baseline="0" dirty="0" err="1"/>
              <a:t>dit</a:t>
            </a:r>
            <a:r>
              <a:rPr lang="en-US" baseline="0" dirty="0"/>
              <a:t>, on </a:t>
            </a:r>
            <a:r>
              <a:rPr lang="en-US" baseline="0" dirty="0" err="1"/>
              <a:t>apprend</a:t>
            </a:r>
            <a:r>
              <a:rPr lang="en-US" baseline="0" dirty="0"/>
              <a:t> </a:t>
            </a:r>
            <a:r>
              <a:rPr lang="en-US" baseline="0" dirty="0" err="1"/>
              <a:t>une</a:t>
            </a:r>
            <a:r>
              <a:rPr lang="en-US" baseline="0" dirty="0"/>
              <a:t> </a:t>
            </a:r>
            <a:r>
              <a:rPr lang="en-US" baseline="0" dirty="0" err="1"/>
              <a:t>politique</a:t>
            </a:r>
            <a:r>
              <a:rPr lang="en-US" baseline="0" dirty="0"/>
              <a:t> </a:t>
            </a:r>
            <a:r>
              <a:rPr lang="en-US" baseline="0" dirty="0" err="1"/>
              <a:t>tel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vue</a:t>
            </a:r>
            <a:r>
              <a:rPr lang="en-US" baseline="0" dirty="0"/>
              <a:t> pour les MDP. La </a:t>
            </a:r>
            <a:r>
              <a:rPr lang="en-US" baseline="0" dirty="0" err="1"/>
              <a:t>différence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ici</a:t>
            </a:r>
            <a:r>
              <a:rPr lang="en-US" baseline="0" dirty="0"/>
              <a:t> </a:t>
            </a:r>
            <a:r>
              <a:rPr lang="en-US" baseline="0" dirty="0" err="1"/>
              <a:t>soit</a:t>
            </a:r>
            <a:r>
              <a:rPr lang="en-US" baseline="0" dirty="0"/>
              <a:t> on ne </a:t>
            </a:r>
            <a:r>
              <a:rPr lang="en-US" baseline="0" dirty="0" err="1"/>
              <a:t>connait</a:t>
            </a:r>
            <a:r>
              <a:rPr lang="en-US" baseline="0" dirty="0"/>
              <a:t> pas la </a:t>
            </a:r>
            <a:r>
              <a:rPr lang="en-US" baseline="0" dirty="0" err="1"/>
              <a:t>fonction</a:t>
            </a:r>
            <a:r>
              <a:rPr lang="en-US" baseline="0" dirty="0"/>
              <a:t> </a:t>
            </a:r>
            <a:r>
              <a:rPr lang="en-US" baseline="0" dirty="0" err="1"/>
              <a:t>d’utilité</a:t>
            </a:r>
            <a:r>
              <a:rPr lang="en-US" baseline="0" dirty="0"/>
              <a:t>, </a:t>
            </a:r>
            <a:r>
              <a:rPr lang="en-US" baseline="0" dirty="0" err="1"/>
              <a:t>soit</a:t>
            </a:r>
            <a:r>
              <a:rPr lang="en-US" baseline="0" dirty="0"/>
              <a:t> on ne </a:t>
            </a:r>
            <a:r>
              <a:rPr lang="en-US" baseline="0" dirty="0" err="1"/>
              <a:t>connait</a:t>
            </a:r>
            <a:r>
              <a:rPr lang="en-US" baseline="0" dirty="0"/>
              <a:t> pas le </a:t>
            </a:r>
            <a:r>
              <a:rPr lang="en-US" baseline="0" dirty="0" err="1"/>
              <a:t>modèle</a:t>
            </a:r>
            <a:r>
              <a:rPr lang="en-US" baseline="0" dirty="0"/>
              <a:t> de transition, </a:t>
            </a:r>
            <a:r>
              <a:rPr lang="en-US" baseline="0" dirty="0" err="1"/>
              <a:t>ou</a:t>
            </a:r>
            <a:r>
              <a:rPr lang="en-US" baseline="0" dirty="0"/>
              <a:t> les </a:t>
            </a:r>
            <a:r>
              <a:rPr lang="en-US" baseline="0" dirty="0" err="1"/>
              <a:t>deux</a:t>
            </a:r>
            <a:r>
              <a:rPr lang="en-US" baseline="0" dirty="0"/>
              <a:t>. Il </a:t>
            </a:r>
            <a:r>
              <a:rPr lang="en-US" baseline="0" dirty="0" err="1"/>
              <a:t>faut</a:t>
            </a:r>
            <a:r>
              <a:rPr lang="en-US" baseline="0" dirty="0"/>
              <a:t> </a:t>
            </a:r>
            <a:r>
              <a:rPr lang="en-US" baseline="0" dirty="0" err="1"/>
              <a:t>donc</a:t>
            </a:r>
            <a:r>
              <a:rPr lang="en-US" baseline="0" dirty="0"/>
              <a:t> les </a:t>
            </a:r>
            <a:r>
              <a:rPr lang="en-US" baseline="0" dirty="0" err="1"/>
              <a:t>découvrir</a:t>
            </a:r>
            <a:r>
              <a:rPr lang="en-US" baseline="0" dirty="0"/>
              <a:t>.</a:t>
            </a:r>
            <a:endParaRPr lang="en-US" dirty="0"/>
          </a:p>
          <a:p>
            <a:endParaRPr lang="en-CA" dirty="0"/>
          </a:p>
          <a:p>
            <a:r>
              <a:rPr lang="en-CA" dirty="0"/>
              <a:t>Le signal de recompense </a:t>
            </a:r>
            <a:r>
              <a:rPr lang="en-CA" dirty="0" err="1"/>
              <a:t>indique</a:t>
            </a:r>
            <a:r>
              <a:rPr lang="en-CA" dirty="0"/>
              <a:t> la</a:t>
            </a:r>
            <a:r>
              <a:rPr lang="en-CA" baseline="0" dirty="0"/>
              <a:t> </a:t>
            </a:r>
            <a:r>
              <a:rPr lang="en-CA" baseline="0" dirty="0" err="1"/>
              <a:t>désirabilité</a:t>
            </a:r>
            <a:r>
              <a:rPr lang="en-CA" baseline="0" dirty="0"/>
              <a:t> d’un </a:t>
            </a:r>
            <a:r>
              <a:rPr lang="en-CA" baseline="0" dirty="0" err="1"/>
              <a:t>état</a:t>
            </a:r>
            <a:r>
              <a:rPr lang="en-CA" baseline="0" dirty="0"/>
              <a:t>.</a:t>
            </a:r>
          </a:p>
          <a:p>
            <a:endParaRPr lang="en-CA" baseline="0" dirty="0"/>
          </a:p>
          <a:p>
            <a:r>
              <a:rPr lang="en-CA" baseline="0" dirty="0"/>
              <a:t>Il </a:t>
            </a:r>
            <a:r>
              <a:rPr lang="en-CA" baseline="0" dirty="0" err="1"/>
              <a:t>faut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l’agent</a:t>
            </a:r>
            <a:r>
              <a:rPr lang="en-CA" baseline="0" dirty="0"/>
              <a:t> </a:t>
            </a:r>
            <a:r>
              <a:rPr lang="en-CA" baseline="0" dirty="0" err="1"/>
              <a:t>soit</a:t>
            </a:r>
            <a:r>
              <a:rPr lang="en-CA" baseline="0" dirty="0"/>
              <a:t> “</a:t>
            </a:r>
            <a:r>
              <a:rPr lang="en-CA" baseline="0" dirty="0" err="1"/>
              <a:t>cablé</a:t>
            </a:r>
            <a:r>
              <a:rPr lang="en-CA" baseline="0" dirty="0"/>
              <a:t>” de </a:t>
            </a:r>
            <a:r>
              <a:rPr lang="en-CA" baseline="0" dirty="0" err="1"/>
              <a:t>reconnaître</a:t>
            </a:r>
            <a:r>
              <a:rPr lang="en-CA" baseline="0" dirty="0"/>
              <a:t> le signal de </a:t>
            </a:r>
            <a:r>
              <a:rPr lang="en-CA" baseline="0" dirty="0" err="1"/>
              <a:t>renforcement</a:t>
            </a:r>
            <a:r>
              <a:rPr lang="en-CA" baseline="0" dirty="0"/>
              <a:t> et ne pas le </a:t>
            </a:r>
            <a:r>
              <a:rPr lang="en-CA" baseline="0" dirty="0" err="1"/>
              <a:t>confondre</a:t>
            </a:r>
            <a:r>
              <a:rPr lang="en-CA" baseline="0" dirty="0"/>
              <a:t> avec les </a:t>
            </a:r>
            <a:r>
              <a:rPr lang="en-CA" baseline="0" dirty="0" err="1"/>
              <a:t>autres</a:t>
            </a:r>
            <a:r>
              <a:rPr lang="en-CA" baseline="0" dirty="0"/>
              <a:t> </a:t>
            </a:r>
            <a:r>
              <a:rPr lang="en-CA" baseline="0" dirty="0" err="1"/>
              <a:t>données</a:t>
            </a:r>
            <a:r>
              <a:rPr lang="en-CA" baseline="0" dirty="0"/>
              <a:t> de perception.</a:t>
            </a:r>
          </a:p>
          <a:p>
            <a:endParaRPr lang="en-CA" baseline="0" dirty="0"/>
          </a:p>
          <a:p>
            <a:r>
              <a:rPr lang="en-CA" baseline="0" dirty="0" err="1"/>
              <a:t>C’est</a:t>
            </a:r>
            <a:r>
              <a:rPr lang="en-CA" baseline="0" dirty="0"/>
              <a:t> </a:t>
            </a:r>
            <a:r>
              <a:rPr lang="en-CA" baseline="0" dirty="0" err="1"/>
              <a:t>ainsi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les </a:t>
            </a:r>
            <a:r>
              <a:rPr lang="en-CA" baseline="0" dirty="0" err="1"/>
              <a:t>animaux</a:t>
            </a:r>
            <a:r>
              <a:rPr lang="en-CA" baseline="0" dirty="0"/>
              <a:t> </a:t>
            </a:r>
            <a:r>
              <a:rPr lang="en-CA" baseline="0" dirty="0" err="1"/>
              <a:t>semblent</a:t>
            </a:r>
            <a:r>
              <a:rPr lang="en-CA" baseline="0" dirty="0"/>
              <a:t> </a:t>
            </a:r>
            <a:r>
              <a:rPr lang="en-CA" baseline="0" dirty="0" err="1"/>
              <a:t>être</a:t>
            </a:r>
            <a:r>
              <a:rPr lang="en-CA" baseline="0" dirty="0"/>
              <a:t> </a:t>
            </a:r>
            <a:r>
              <a:rPr lang="en-CA" baseline="0" dirty="0" err="1"/>
              <a:t>programmés</a:t>
            </a:r>
            <a:r>
              <a:rPr lang="en-CA" baseline="0" dirty="0"/>
              <a:t> pour </a:t>
            </a:r>
            <a:r>
              <a:rPr lang="en-CA" baseline="0" dirty="0" err="1"/>
              <a:t>reconnaître</a:t>
            </a:r>
            <a:r>
              <a:rPr lang="en-CA" baseline="0" dirty="0"/>
              <a:t> la </a:t>
            </a:r>
            <a:r>
              <a:rPr lang="en-CA" baseline="0" dirty="0" err="1"/>
              <a:t>douleur</a:t>
            </a:r>
            <a:r>
              <a:rPr lang="en-CA" baseline="0" dirty="0"/>
              <a:t> et la </a:t>
            </a:r>
            <a:r>
              <a:rPr lang="en-CA" baseline="0" dirty="0" err="1"/>
              <a:t>faim</a:t>
            </a:r>
            <a:r>
              <a:rPr lang="en-CA" baseline="0" dirty="0"/>
              <a:t> </a:t>
            </a:r>
            <a:r>
              <a:rPr lang="en-CA" baseline="0" dirty="0" err="1"/>
              <a:t>comme</a:t>
            </a:r>
            <a:r>
              <a:rPr lang="en-CA" baseline="0" dirty="0"/>
              <a:t> un </a:t>
            </a:r>
            <a:r>
              <a:rPr lang="en-CA" baseline="0" dirty="0" err="1"/>
              <a:t>renforcement</a:t>
            </a:r>
            <a:r>
              <a:rPr lang="en-CA" baseline="0" dirty="0"/>
              <a:t> </a:t>
            </a:r>
            <a:r>
              <a:rPr lang="en-CA" baseline="0" dirty="0" err="1"/>
              <a:t>négatif</a:t>
            </a:r>
            <a:r>
              <a:rPr lang="en-CA" baseline="0" dirty="0"/>
              <a:t> et le </a:t>
            </a:r>
            <a:r>
              <a:rPr lang="en-CA" baseline="0" dirty="0" err="1"/>
              <a:t>plaisir</a:t>
            </a:r>
            <a:r>
              <a:rPr lang="en-CA" baseline="0" dirty="0"/>
              <a:t> et </a:t>
            </a:r>
            <a:r>
              <a:rPr lang="en-CA" baseline="0" dirty="0" err="1"/>
              <a:t>l’absorption</a:t>
            </a:r>
            <a:r>
              <a:rPr lang="en-CA" baseline="0" dirty="0"/>
              <a:t> de </a:t>
            </a:r>
            <a:r>
              <a:rPr lang="en-CA" baseline="0" dirty="0" err="1"/>
              <a:t>nourriture</a:t>
            </a:r>
            <a:r>
              <a:rPr lang="en-CA" baseline="0" dirty="0"/>
              <a:t> </a:t>
            </a:r>
            <a:r>
              <a:rPr lang="en-CA" baseline="0" dirty="0" err="1"/>
              <a:t>comme</a:t>
            </a:r>
            <a:r>
              <a:rPr lang="en-CA" baseline="0" dirty="0"/>
              <a:t> un signal </a:t>
            </a:r>
            <a:r>
              <a:rPr lang="en-CA" baseline="0" dirty="0" err="1"/>
              <a:t>positif</a:t>
            </a:r>
            <a:r>
              <a:rPr lang="en-CA" baseline="0" dirty="0"/>
              <a:t>. Les </a:t>
            </a:r>
            <a:r>
              <a:rPr lang="en-CA" baseline="0" dirty="0" err="1"/>
              <a:t>spécialistes</a:t>
            </a:r>
            <a:r>
              <a:rPr lang="en-CA" baseline="0" dirty="0"/>
              <a:t> de la </a:t>
            </a:r>
            <a:r>
              <a:rPr lang="en-CA" baseline="0" dirty="0" err="1"/>
              <a:t>psychologie</a:t>
            </a:r>
            <a:r>
              <a:rPr lang="en-CA" baseline="0" dirty="0"/>
              <a:t> </a:t>
            </a:r>
            <a:r>
              <a:rPr lang="en-CA" baseline="0" dirty="0" err="1"/>
              <a:t>animale</a:t>
            </a:r>
            <a:r>
              <a:rPr lang="en-CA" baseline="0" dirty="0"/>
              <a:t> </a:t>
            </a:r>
            <a:r>
              <a:rPr lang="en-CA" baseline="0" dirty="0" err="1"/>
              <a:t>étudient</a:t>
            </a:r>
            <a:r>
              <a:rPr lang="en-CA" baseline="0" dirty="0"/>
              <a:t> </a:t>
            </a:r>
            <a:r>
              <a:rPr lang="en-CA" baseline="0" dirty="0" err="1"/>
              <a:t>ces</a:t>
            </a:r>
            <a:r>
              <a:rPr lang="en-CA" baseline="0" dirty="0"/>
              <a:t> </a:t>
            </a:r>
            <a:r>
              <a:rPr lang="en-CA" baseline="0" dirty="0" err="1"/>
              <a:t>mécanismes</a:t>
            </a:r>
            <a:r>
              <a:rPr lang="en-CA" baseline="0" dirty="0"/>
              <a:t> </a:t>
            </a:r>
            <a:r>
              <a:rPr lang="en-CA" baseline="0" dirty="0" err="1"/>
              <a:t>depuis</a:t>
            </a:r>
            <a:r>
              <a:rPr lang="en-CA" baseline="0" dirty="0"/>
              <a:t> plus de 60 ans. </a:t>
            </a:r>
          </a:p>
          <a:p>
            <a:endParaRPr lang="en-CA" baseline="0" dirty="0"/>
          </a:p>
          <a:p>
            <a:r>
              <a:rPr lang="en-CA" baseline="0" dirty="0" err="1"/>
              <a:t>Formellement</a:t>
            </a:r>
            <a:r>
              <a:rPr lang="en-CA" baseline="0" dirty="0"/>
              <a:t>:</a:t>
            </a:r>
          </a:p>
          <a:p>
            <a:endParaRPr lang="en-CA" baseline="0" dirty="0"/>
          </a:p>
          <a:p>
            <a:r>
              <a:rPr lang="en-US" altLang="en-US" dirty="0" err="1"/>
              <a:t>Étant</a:t>
            </a:r>
            <a:r>
              <a:rPr lang="en-US" altLang="en-US" dirty="0"/>
              <a:t> </a:t>
            </a:r>
            <a:r>
              <a:rPr lang="en-US" altLang="en-US" dirty="0" err="1"/>
              <a:t>donné</a:t>
            </a:r>
            <a:r>
              <a:rPr lang="en-US" altLang="en-US" dirty="0"/>
              <a:t> un ensemble</a:t>
            </a:r>
            <a:r>
              <a:rPr lang="en-US" altLang="en-US" baseline="0" dirty="0"/>
              <a:t> d’états </a:t>
            </a:r>
            <a:r>
              <a:rPr lang="en-US" altLang="en-US" b="1" dirty="0"/>
              <a:t>S</a:t>
            </a:r>
            <a:r>
              <a:rPr lang="en-US" altLang="en-US" dirty="0"/>
              <a:t> et </a:t>
            </a:r>
            <a:r>
              <a:rPr lang="en-US" altLang="en-US" dirty="0" err="1"/>
              <a:t>d’actions</a:t>
            </a:r>
            <a:r>
              <a:rPr lang="en-US" altLang="en-US" dirty="0"/>
              <a:t> </a:t>
            </a:r>
            <a:r>
              <a:rPr lang="en-US" altLang="en-US" b="1" dirty="0"/>
              <a:t>A</a:t>
            </a:r>
          </a:p>
          <a:p>
            <a:endParaRPr lang="en-US" altLang="en-US" dirty="0"/>
          </a:p>
          <a:p>
            <a:r>
              <a:rPr lang="en-US" altLang="en-US" dirty="0" err="1"/>
              <a:t>Intéragi</a:t>
            </a:r>
            <a:r>
              <a:rPr lang="en-US" altLang="en-US" dirty="0"/>
              <a:t> avec </a:t>
            </a:r>
            <a:r>
              <a:rPr lang="en-US" altLang="en-US" dirty="0" err="1"/>
              <a:t>l’environnement</a:t>
            </a:r>
            <a:r>
              <a:rPr lang="en-US" altLang="en-US" dirty="0"/>
              <a:t>.</a:t>
            </a:r>
            <a:r>
              <a:rPr lang="en-US" altLang="en-US" baseline="0" dirty="0"/>
              <a:t> À </a:t>
            </a:r>
            <a:r>
              <a:rPr lang="en-US" altLang="en-US" baseline="0" dirty="0" err="1"/>
              <a:t>chaque</a:t>
            </a:r>
            <a:r>
              <a:rPr lang="en-US" altLang="en-US" baseline="0" dirty="0"/>
              <a:t> instant </a:t>
            </a:r>
            <a:r>
              <a:rPr lang="en-US" altLang="en-US" i="1" dirty="0"/>
              <a:t>t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L’environnement</a:t>
            </a:r>
            <a:r>
              <a:rPr lang="en-US" altLang="en-US" dirty="0"/>
              <a:t> </a:t>
            </a:r>
            <a:r>
              <a:rPr lang="en-US" altLang="en-US" dirty="0" err="1"/>
              <a:t>donne</a:t>
            </a:r>
            <a:r>
              <a:rPr lang="en-US" altLang="en-US" dirty="0"/>
              <a:t> </a:t>
            </a:r>
            <a:r>
              <a:rPr lang="en-US" altLang="en-US" dirty="0" err="1"/>
              <a:t>l’état</a:t>
            </a:r>
            <a:r>
              <a:rPr lang="en-US" altLang="en-US" dirty="0"/>
              <a:t> </a:t>
            </a:r>
            <a:r>
              <a:rPr lang="en-US" altLang="en-US" b="1" dirty="0" err="1"/>
              <a:t>s</a:t>
            </a:r>
            <a:r>
              <a:rPr lang="en-US" altLang="en-US" baseline="-25000" dirty="0" err="1"/>
              <a:t>t</a:t>
            </a:r>
            <a:r>
              <a:rPr lang="en-US" altLang="en-US" dirty="0"/>
              <a:t> et la </a:t>
            </a:r>
            <a:r>
              <a:rPr lang="en-US" altLang="en-US" dirty="0" err="1"/>
              <a:t>récompese</a:t>
            </a:r>
            <a:r>
              <a:rPr lang="en-US" altLang="en-US" baseline="0" dirty="0"/>
              <a:t>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t</a:t>
            </a:r>
            <a:endParaRPr lang="en-US" altLang="en-US" dirty="0"/>
          </a:p>
          <a:p>
            <a:pPr lvl="1"/>
            <a:r>
              <a:rPr lang="en-US" altLang="en-US" dirty="0" err="1"/>
              <a:t>Tu</a:t>
            </a:r>
            <a:r>
              <a:rPr lang="en-US" altLang="en-US" dirty="0"/>
              <a:t> </a:t>
            </a:r>
            <a:r>
              <a:rPr lang="en-US" altLang="en-US" dirty="0" err="1"/>
              <a:t>agis</a:t>
            </a:r>
            <a:r>
              <a:rPr lang="en-US" altLang="en-US" baseline="0" dirty="0"/>
              <a:t> en </a:t>
            </a:r>
            <a:r>
              <a:rPr lang="en-US" altLang="en-US" baseline="0" dirty="0" err="1"/>
              <a:t>exécutant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l’action</a:t>
            </a:r>
            <a:r>
              <a:rPr lang="en-US" altLang="en-US" baseline="0" dirty="0"/>
              <a:t> </a:t>
            </a:r>
            <a:r>
              <a:rPr lang="en-US" altLang="en-US" b="1" dirty="0"/>
              <a:t>a</a:t>
            </a:r>
            <a:r>
              <a:rPr lang="en-US" altLang="en-US" baseline="-25000" dirty="0"/>
              <a:t>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Ton but</a:t>
            </a:r>
            <a:r>
              <a:rPr lang="en-US" altLang="en-US" dirty="0"/>
              <a:t>: </a:t>
            </a:r>
            <a:r>
              <a:rPr lang="en-US" altLang="en-US" dirty="0" err="1"/>
              <a:t>Apprendre</a:t>
            </a:r>
            <a:r>
              <a:rPr lang="en-US" altLang="en-US" dirty="0"/>
              <a:t> (</a:t>
            </a:r>
            <a:r>
              <a:rPr lang="en-US" altLang="en-US" dirty="0" err="1"/>
              <a:t>rapidement</a:t>
            </a:r>
            <a:r>
              <a:rPr lang="en-US" altLang="en-US" dirty="0"/>
              <a:t>) la </a:t>
            </a:r>
            <a:r>
              <a:rPr lang="en-US" altLang="en-US" dirty="0" err="1"/>
              <a:t>politique</a:t>
            </a:r>
            <a:r>
              <a:rPr lang="en-US" altLang="en-US" dirty="0"/>
              <a:t> qui (</a:t>
            </a:r>
            <a:r>
              <a:rPr lang="en-US" altLang="en-US" dirty="0" err="1"/>
              <a:t>approximativement</a:t>
            </a:r>
            <a:r>
              <a:rPr lang="en-US" altLang="en-US" dirty="0"/>
              <a:t>) maximize</a:t>
            </a:r>
            <a:r>
              <a:rPr lang="en-US" altLang="en-US" baseline="0" dirty="0"/>
              <a:t> les </a:t>
            </a:r>
            <a:r>
              <a:rPr lang="en-US" altLang="en-US" baseline="0" dirty="0" err="1"/>
              <a:t>récompenses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dans</a:t>
            </a:r>
            <a:r>
              <a:rPr lang="en-US" altLang="en-US" baseline="0" dirty="0"/>
              <a:t> le long-</a:t>
            </a:r>
            <a:r>
              <a:rPr lang="en-US" altLang="en-US" baseline="0" dirty="0" err="1"/>
              <a:t>terme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escomptés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endParaRPr lang="en-CA" baseline="0" dirty="0"/>
          </a:p>
          <a:p>
            <a:endParaRPr lang="en-CA" baseline="0" dirty="0"/>
          </a:p>
          <a:p>
            <a:r>
              <a:rPr lang="en-CA" baseline="0" dirty="0" err="1"/>
              <a:t>Exemple</a:t>
            </a:r>
            <a:r>
              <a:rPr lang="en-CA" baseline="0" dirty="0"/>
              <a:t>: </a:t>
            </a:r>
            <a:r>
              <a:rPr lang="en-CA" baseline="0" dirty="0" err="1"/>
              <a:t>plein</a:t>
            </a:r>
            <a:r>
              <a:rPr lang="en-CA" baseline="0" dirty="0"/>
              <a:t> </a:t>
            </a:r>
            <a:r>
              <a:rPr lang="en-CA" baseline="0" dirty="0" err="1"/>
              <a:t>d’exemples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la vie </a:t>
            </a:r>
            <a:r>
              <a:rPr lang="en-CA" baseline="0" dirty="0" err="1"/>
              <a:t>courrante</a:t>
            </a:r>
            <a:r>
              <a:rPr lang="en-CA" baseline="0" dirty="0"/>
              <a:t>. </a:t>
            </a:r>
            <a:r>
              <a:rPr lang="en-CA" baseline="0" dirty="0" err="1"/>
              <a:t>Une</a:t>
            </a:r>
            <a:r>
              <a:rPr lang="en-CA" baseline="0" dirty="0"/>
              <a:t> bonne </a:t>
            </a:r>
            <a:r>
              <a:rPr lang="en-CA" baseline="0" dirty="0" err="1"/>
              <a:t>partie</a:t>
            </a:r>
            <a:r>
              <a:rPr lang="en-CA" baseline="0" dirty="0"/>
              <a:t> de </a:t>
            </a:r>
            <a:r>
              <a:rPr lang="en-CA" baseline="0" dirty="0" err="1"/>
              <a:t>nos</a:t>
            </a:r>
            <a:r>
              <a:rPr lang="en-CA" baseline="0" dirty="0"/>
              <a:t> </a:t>
            </a:r>
            <a:r>
              <a:rPr lang="en-CA" baseline="0" dirty="0" err="1"/>
              <a:t>apprentissage</a:t>
            </a:r>
            <a:r>
              <a:rPr lang="en-CA" baseline="0" dirty="0"/>
              <a:t> se fait en </a:t>
            </a:r>
            <a:r>
              <a:rPr lang="en-CA" baseline="0" dirty="0" err="1"/>
              <a:t>expérimentant</a:t>
            </a:r>
            <a:r>
              <a:rPr lang="en-CA" baseline="0" dirty="0"/>
              <a:t> de choses et en </a:t>
            </a:r>
            <a:r>
              <a:rPr lang="en-CA" baseline="0" dirty="0" err="1"/>
              <a:t>ajustant</a:t>
            </a:r>
            <a:r>
              <a:rPr lang="en-CA" baseline="0" dirty="0"/>
              <a:t> </a:t>
            </a:r>
            <a:r>
              <a:rPr lang="en-CA" baseline="0" dirty="0" err="1"/>
              <a:t>nos</a:t>
            </a:r>
            <a:r>
              <a:rPr lang="en-CA" baseline="0" dirty="0"/>
              <a:t> </a:t>
            </a:r>
            <a:r>
              <a:rPr lang="en-CA" baseline="0" dirty="0" err="1"/>
              <a:t>choix</a:t>
            </a:r>
            <a:r>
              <a:rPr lang="en-CA" baseline="0" dirty="0"/>
              <a:t> </a:t>
            </a:r>
            <a:r>
              <a:rPr lang="en-CA" baseline="0" dirty="0" err="1"/>
              <a:t>d’actions</a:t>
            </a:r>
            <a:r>
              <a:rPr lang="en-CA" baseline="0" dirty="0"/>
              <a:t> en </a:t>
            </a:r>
            <a:r>
              <a:rPr lang="en-CA" baseline="0" dirty="0" err="1"/>
              <a:t>fonction</a:t>
            </a:r>
            <a:r>
              <a:rPr lang="en-CA" baseline="0" dirty="0"/>
              <a:t> de </a:t>
            </a:r>
            <a:r>
              <a:rPr lang="en-CA" baseline="0" dirty="0" err="1"/>
              <a:t>l’observation</a:t>
            </a:r>
            <a:r>
              <a:rPr lang="en-CA" baseline="0" dirty="0"/>
              <a:t> des </a:t>
            </a:r>
            <a:r>
              <a:rPr lang="en-CA" baseline="0" dirty="0" err="1"/>
              <a:t>résultats</a:t>
            </a:r>
            <a:r>
              <a:rPr lang="en-CA" baseline="0" dirty="0"/>
              <a:t> de </a:t>
            </a:r>
            <a:r>
              <a:rPr lang="en-CA" baseline="0" dirty="0" err="1"/>
              <a:t>nos</a:t>
            </a:r>
            <a:r>
              <a:rPr lang="en-CA" baseline="0" dirty="0"/>
              <a:t> actions par rapport au but </a:t>
            </a:r>
            <a:r>
              <a:rPr lang="en-CA" baseline="0" dirty="0" err="1"/>
              <a:t>visé</a:t>
            </a:r>
            <a:r>
              <a:rPr lang="en-CA" baseline="0" dirty="0"/>
              <a:t>. </a:t>
            </a:r>
            <a:r>
              <a:rPr lang="en-CA" baseline="0" dirty="0" err="1"/>
              <a:t>Rappelez-vous</a:t>
            </a:r>
            <a:r>
              <a:rPr lang="en-CA" baseline="0" dirty="0"/>
              <a:t> </a:t>
            </a:r>
            <a:r>
              <a:rPr lang="en-CA" baseline="0" dirty="0" err="1"/>
              <a:t>quand</a:t>
            </a:r>
            <a:r>
              <a:rPr lang="en-CA" baseline="0" dirty="0"/>
              <a:t> </a:t>
            </a:r>
            <a:r>
              <a:rPr lang="en-CA" baseline="0" dirty="0" err="1"/>
              <a:t>vous</a:t>
            </a:r>
            <a:r>
              <a:rPr lang="en-CA" baseline="0" dirty="0"/>
              <a:t> </a:t>
            </a:r>
            <a:r>
              <a:rPr lang="en-CA" baseline="0" dirty="0" err="1"/>
              <a:t>avez</a:t>
            </a:r>
            <a:r>
              <a:rPr lang="en-CA" baseline="0" dirty="0"/>
              <a:t> </a:t>
            </a:r>
            <a:r>
              <a:rPr lang="en-CA" baseline="0" dirty="0" err="1"/>
              <a:t>appris</a:t>
            </a:r>
            <a:r>
              <a:rPr lang="en-CA" baseline="0" dirty="0"/>
              <a:t> à </a:t>
            </a:r>
            <a:r>
              <a:rPr lang="en-CA" baseline="0" dirty="0" err="1"/>
              <a:t>monter</a:t>
            </a:r>
            <a:r>
              <a:rPr lang="en-CA" baseline="0" dirty="0"/>
              <a:t> </a:t>
            </a:r>
            <a:r>
              <a:rPr lang="en-CA" baseline="0" dirty="0" err="1"/>
              <a:t>sur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bicyclette</a:t>
            </a:r>
            <a:r>
              <a:rPr lang="en-CA" baseline="0" dirty="0"/>
              <a:t>.</a:t>
            </a:r>
            <a:endParaRPr lang="en-CA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Évidemment</a:t>
            </a:r>
            <a:r>
              <a:rPr lang="en-US" baseline="0" dirty="0"/>
              <a:t>, pour </a:t>
            </a:r>
            <a:r>
              <a:rPr lang="en-US" baseline="0" dirty="0" err="1"/>
              <a:t>apprendre</a:t>
            </a:r>
            <a:r>
              <a:rPr lang="en-US" baseline="0" dirty="0"/>
              <a:t> </a:t>
            </a:r>
            <a:r>
              <a:rPr lang="en-US" baseline="0" dirty="0" err="1"/>
              <a:t>l’agent</a:t>
            </a:r>
            <a:r>
              <a:rPr lang="en-US" baseline="0" dirty="0"/>
              <a:t>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être</a:t>
            </a:r>
            <a:r>
              <a:rPr lang="en-US" baseline="0" dirty="0"/>
              <a:t> capable </a:t>
            </a:r>
            <a:r>
              <a:rPr lang="en-US" baseline="0" dirty="0" err="1"/>
              <a:t>d’observer</a:t>
            </a:r>
            <a:r>
              <a:rPr lang="en-US" baseline="0" dirty="0"/>
              <a:t> son </a:t>
            </a:r>
            <a:r>
              <a:rPr lang="en-US" baseline="0" dirty="0" err="1"/>
              <a:t>environnement</a:t>
            </a:r>
            <a:r>
              <a:rPr lang="en-US" baseline="0" dirty="0"/>
              <a:t> (</a:t>
            </a:r>
            <a:r>
              <a:rPr lang="en-US" baseline="0" dirty="0" err="1"/>
              <a:t>états</a:t>
            </a:r>
            <a:r>
              <a:rPr lang="en-US" baseline="0" dirty="0"/>
              <a:t>). Il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aussi</a:t>
            </a:r>
            <a:r>
              <a:rPr lang="en-US" baseline="0" dirty="0"/>
              <a:t> </a:t>
            </a:r>
            <a:r>
              <a:rPr lang="en-US" baseline="0" dirty="0" err="1"/>
              <a:t>être</a:t>
            </a:r>
            <a:r>
              <a:rPr lang="en-US" baseline="0" dirty="0"/>
              <a:t> capable </a:t>
            </a:r>
            <a:r>
              <a:rPr lang="en-US" baseline="0" dirty="0" err="1"/>
              <a:t>d’agir</a:t>
            </a:r>
            <a:r>
              <a:rPr lang="en-US" baseline="0" dirty="0"/>
              <a:t> (action). Et </a:t>
            </a:r>
            <a:r>
              <a:rPr lang="en-US" baseline="0" dirty="0" err="1"/>
              <a:t>il</a:t>
            </a:r>
            <a:r>
              <a:rPr lang="en-US" baseline="0" dirty="0"/>
              <a:t> a des buts (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veut</a:t>
            </a:r>
            <a:r>
              <a:rPr lang="en-US" baseline="0" dirty="0"/>
              <a:t> </a:t>
            </a:r>
            <a:r>
              <a:rPr lang="en-US" baseline="0" dirty="0" err="1"/>
              <a:t>maximiser</a:t>
            </a:r>
            <a:r>
              <a:rPr lang="en-US" baseline="0" dirty="0"/>
              <a:t> </a:t>
            </a:r>
            <a:r>
              <a:rPr lang="en-US" baseline="0" dirty="0" err="1"/>
              <a:t>ses</a:t>
            </a:r>
            <a:r>
              <a:rPr lang="en-US" baseline="0" dirty="0"/>
              <a:t> </a:t>
            </a:r>
            <a:r>
              <a:rPr lang="en-US" baseline="0" dirty="0" err="1"/>
              <a:t>récompenses</a:t>
            </a:r>
            <a:r>
              <a:rPr lang="en-US" baseline="0" dirty="0"/>
              <a:t>).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2162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Batch = Experience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Le reseau Q </a:t>
            </a:r>
            <a:r>
              <a:rPr lang="en-CA" dirty="0" err="1"/>
              <a:t>est</a:t>
            </a:r>
            <a:r>
              <a:rPr lang="en-CA" dirty="0"/>
              <a:t> le reseau </a:t>
            </a:r>
            <a:r>
              <a:rPr lang="en-CA" dirty="0" err="1"/>
              <a:t>prédit</a:t>
            </a:r>
            <a:r>
              <a:rPr lang="en-CA" dirty="0"/>
              <a:t> (</a:t>
            </a:r>
            <a:r>
              <a:rPr lang="en-CA" dirty="0" err="1"/>
              <a:t>Prédicted</a:t>
            </a:r>
            <a:r>
              <a:rPr lang="en-CA" dirty="0"/>
              <a:t>). </a:t>
            </a:r>
            <a:r>
              <a:rPr lang="en-CA" dirty="0" err="1"/>
              <a:t>C’est</a:t>
            </a:r>
            <a:r>
              <a:rPr lang="en-CA" dirty="0"/>
              <a:t> </a:t>
            </a:r>
            <a:r>
              <a:rPr lang="en-CA" dirty="0" err="1"/>
              <a:t>lui</a:t>
            </a:r>
            <a:r>
              <a:rPr lang="en-CA" dirty="0"/>
              <a:t> </a:t>
            </a:r>
            <a:r>
              <a:rPr lang="en-CA" dirty="0" err="1"/>
              <a:t>qu’on</a:t>
            </a:r>
            <a:r>
              <a:rPr lang="en-CA" dirty="0"/>
              <a:t> met à jour. On utilise Q-Target pour </a:t>
            </a:r>
            <a:r>
              <a:rPr lang="en-CA" dirty="0" err="1"/>
              <a:t>générer</a:t>
            </a:r>
            <a:r>
              <a:rPr lang="en-CA" dirty="0"/>
              <a:t> les </a:t>
            </a:r>
            <a:r>
              <a:rPr lang="en-CA" dirty="0" err="1"/>
              <a:t>expériences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8456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On utilise deux reseaux “</a:t>
            </a:r>
            <a:r>
              <a:rPr lang="en-CA" dirty="0" err="1"/>
              <a:t>identiques</a:t>
            </a:r>
            <a:r>
              <a:rPr lang="en-CA" dirty="0"/>
              <a:t>” (</a:t>
            </a:r>
            <a:r>
              <a:rPr lang="en-CA" dirty="0" err="1"/>
              <a:t>sauf</a:t>
            </a:r>
            <a:r>
              <a:rPr lang="en-CA" dirty="0"/>
              <a:t> pour les </a:t>
            </a:r>
            <a:r>
              <a:rPr lang="en-CA" dirty="0" err="1"/>
              <a:t>poids</a:t>
            </a:r>
            <a:r>
              <a:rPr lang="en-CA" dirty="0"/>
              <a:t>): </a:t>
            </a:r>
            <a:r>
              <a:rPr lang="en-CA" dirty="0" err="1"/>
              <a:t>Q_Target</a:t>
            </a:r>
            <a:r>
              <a:rPr lang="en-CA" dirty="0"/>
              <a:t> et Q. On </a:t>
            </a:r>
            <a:r>
              <a:rPr lang="en-CA" dirty="0" err="1"/>
              <a:t>entraine</a:t>
            </a:r>
            <a:r>
              <a:rPr lang="en-CA" dirty="0"/>
              <a:t> Q. Les experiences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générés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utilisant</a:t>
            </a:r>
            <a:r>
              <a:rPr lang="en-CA" dirty="0"/>
              <a:t> </a:t>
            </a:r>
            <a:r>
              <a:rPr lang="en-CA" dirty="0" err="1"/>
              <a:t>Q_Target</a:t>
            </a:r>
            <a:r>
              <a:rPr lang="en-CA" dirty="0"/>
              <a:t>. </a:t>
            </a:r>
            <a:r>
              <a:rPr lang="en-CA" dirty="0" err="1"/>
              <a:t>Q_Target</a:t>
            </a:r>
            <a:r>
              <a:rPr lang="en-CA" dirty="0"/>
              <a:t> </a:t>
            </a:r>
            <a:r>
              <a:rPr lang="en-CA" dirty="0" err="1"/>
              <a:t>reste</a:t>
            </a:r>
            <a:r>
              <a:rPr lang="en-CA" dirty="0"/>
              <a:t> fixe Durant </a:t>
            </a:r>
            <a:r>
              <a:rPr lang="en-CA" dirty="0" err="1"/>
              <a:t>l’entrainement</a:t>
            </a:r>
            <a:r>
              <a:rPr lang="en-CA" dirty="0"/>
              <a:t> de Q. On </a:t>
            </a:r>
            <a:r>
              <a:rPr lang="en-CA" dirty="0" err="1"/>
              <a:t>copie</a:t>
            </a:r>
            <a:r>
              <a:rPr lang="en-CA" dirty="0"/>
              <a:t> </a:t>
            </a:r>
            <a:r>
              <a:rPr lang="en-CA" dirty="0" err="1"/>
              <a:t>périodiquement</a:t>
            </a:r>
            <a:r>
              <a:rPr lang="en-CA" dirty="0"/>
              <a:t> Q dans </a:t>
            </a:r>
            <a:r>
              <a:rPr lang="en-CA" dirty="0" err="1"/>
              <a:t>Q_Target</a:t>
            </a:r>
            <a:r>
              <a:rPr lang="en-CA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https://towardsdatascience.com/reinforcement-learning-explained-visually-part-5-deep-q-networks-step-by-step-5a5317197f4b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La Loss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calculée</a:t>
            </a:r>
            <a:r>
              <a:rPr lang="en-CA" dirty="0"/>
              <a:t> de la </a:t>
            </a:r>
            <a:r>
              <a:rPr lang="en-CA" dirty="0" err="1"/>
              <a:t>même</a:t>
            </a:r>
            <a:r>
              <a:rPr lang="en-CA" dirty="0"/>
              <a:t> façon que </a:t>
            </a:r>
            <a:r>
              <a:rPr lang="en-CA" dirty="0" err="1"/>
              <a:t>l’idée</a:t>
            </a:r>
            <a:r>
              <a:rPr lang="en-CA" dirty="0"/>
              <a:t> intuitive, </a:t>
            </a:r>
            <a:r>
              <a:rPr lang="en-CA" dirty="0" err="1"/>
              <a:t>mais</a:t>
            </a:r>
            <a:r>
              <a:rPr lang="en-CA" dirty="0"/>
              <a:t> </a:t>
            </a:r>
            <a:r>
              <a:rPr lang="en-CA" dirty="0" err="1"/>
              <a:t>ici</a:t>
            </a:r>
            <a:r>
              <a:rPr lang="en-CA" dirty="0"/>
              <a:t> la Q-target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donné</a:t>
            </a:r>
            <a:r>
              <a:rPr lang="en-CA" dirty="0"/>
              <a:t> par le Target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55721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https://towardsdatascience.com/reinforcement-learning-explained-visually-part-5-deep-q-networks-step-by-step-5a5317197f4b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La Loss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calculée</a:t>
            </a:r>
            <a:r>
              <a:rPr lang="en-CA" dirty="0"/>
              <a:t> de la </a:t>
            </a:r>
            <a:r>
              <a:rPr lang="en-CA" dirty="0" err="1"/>
              <a:t>même</a:t>
            </a:r>
            <a:r>
              <a:rPr lang="en-CA" dirty="0"/>
              <a:t> façon, </a:t>
            </a:r>
            <a:r>
              <a:rPr lang="en-CA" dirty="0" err="1"/>
              <a:t>mais</a:t>
            </a:r>
            <a:r>
              <a:rPr lang="en-CA" dirty="0"/>
              <a:t> </a:t>
            </a:r>
            <a:r>
              <a:rPr lang="en-CA" dirty="0" err="1"/>
              <a:t>ici</a:t>
            </a:r>
            <a:r>
              <a:rPr lang="en-CA" dirty="0"/>
              <a:t> la Q-Target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donné</a:t>
            </a:r>
            <a:r>
              <a:rPr lang="en-CA" dirty="0"/>
              <a:t> par le Target Network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Note: Il y a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erreur</a:t>
            </a:r>
            <a:r>
              <a:rPr lang="en-CA" dirty="0"/>
              <a:t> dans la version sur ‘</a:t>
            </a:r>
            <a:r>
              <a:rPr lang="en-CA" dirty="0" err="1"/>
              <a:t>towardsdatascience</a:t>
            </a:r>
            <a:r>
              <a:rPr lang="en-CA" dirty="0"/>
              <a:t>’: </a:t>
            </a:r>
            <a:r>
              <a:rPr lang="en-CA" dirty="0" err="1"/>
              <a:t>ils</a:t>
            </a:r>
            <a:r>
              <a:rPr lang="en-CA" dirty="0"/>
              <a:t> </a:t>
            </a:r>
            <a:r>
              <a:rPr lang="en-CA" dirty="0" err="1"/>
              <a:t>ont</a:t>
            </a:r>
            <a:r>
              <a:rPr lang="en-CA" dirty="0"/>
              <a:t> </a:t>
            </a:r>
            <a:r>
              <a:rPr lang="en-CA" dirty="0" err="1"/>
              <a:t>oublié</a:t>
            </a:r>
            <a:r>
              <a:rPr lang="en-CA" dirty="0"/>
              <a:t> le </a:t>
            </a:r>
            <a:r>
              <a:rPr lang="en-CA" dirty="0" err="1"/>
              <a:t>facteur</a:t>
            </a:r>
            <a:r>
              <a:rPr lang="en-CA" dirty="0"/>
              <a:t> </a:t>
            </a:r>
            <a:r>
              <a:rPr lang="en-CA" dirty="0" err="1"/>
              <a:t>d’escompte</a:t>
            </a:r>
            <a:r>
              <a:rPr lang="en-CA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Note 2: </a:t>
            </a:r>
            <a:r>
              <a:rPr lang="en-CA" dirty="0" err="1"/>
              <a:t>Remarquez</a:t>
            </a:r>
            <a:r>
              <a:rPr lang="en-CA" dirty="0"/>
              <a:t> bien comment la Loss </a:t>
            </a:r>
            <a:r>
              <a:rPr lang="en-CA" dirty="0" err="1"/>
              <a:t>permet</a:t>
            </a:r>
            <a:r>
              <a:rPr lang="en-CA" dirty="0"/>
              <a:t> </a:t>
            </a:r>
            <a:r>
              <a:rPr lang="en-CA" dirty="0" err="1"/>
              <a:t>indirectement</a:t>
            </a:r>
            <a:r>
              <a:rPr lang="en-CA" dirty="0"/>
              <a:t> les </a:t>
            </a:r>
            <a:r>
              <a:rPr lang="en-CA" dirty="0" err="1"/>
              <a:t>mêmes</a:t>
            </a:r>
            <a:r>
              <a:rPr lang="en-CA" dirty="0"/>
              <a:t> ‘backups’ que </a:t>
            </a:r>
            <a:r>
              <a:rPr lang="en-CA" dirty="0" err="1"/>
              <a:t>l’équation</a:t>
            </a:r>
            <a:r>
              <a:rPr lang="en-CA" dirty="0"/>
              <a:t> de Q-Learning: </a:t>
            </a:r>
            <a:r>
              <a:rPr lang="fr-CA" i="1" dirty="0"/>
              <a:t>Q</a:t>
            </a:r>
            <a:r>
              <a:rPr lang="fr-CA" dirty="0"/>
              <a:t>(</a:t>
            </a:r>
            <a:r>
              <a:rPr lang="fr-CA" i="1" dirty="0" err="1"/>
              <a:t>s,a</a:t>
            </a:r>
            <a:r>
              <a:rPr lang="fr-CA" dirty="0"/>
              <a:t>) </a:t>
            </a:r>
            <a:r>
              <a:rPr lang="fr-CA" dirty="0">
                <a:sym typeface="Symbol" pitchFamily="18" charset="2"/>
              </a:rPr>
              <a:t></a:t>
            </a:r>
            <a:r>
              <a:rPr lang="fr-CA" dirty="0"/>
              <a:t> </a:t>
            </a:r>
            <a:r>
              <a:rPr lang="fr-CA" i="1" dirty="0"/>
              <a:t>Q</a:t>
            </a:r>
            <a:r>
              <a:rPr lang="fr-CA" dirty="0"/>
              <a:t>(</a:t>
            </a:r>
            <a:r>
              <a:rPr lang="fr-CA" i="1" dirty="0" err="1"/>
              <a:t>s,a</a:t>
            </a:r>
            <a:r>
              <a:rPr lang="fr-CA" dirty="0"/>
              <a:t>) + α ( </a:t>
            </a:r>
            <a:r>
              <a:rPr lang="fr-CA" i="1" dirty="0"/>
              <a:t>R</a:t>
            </a:r>
            <a:r>
              <a:rPr lang="fr-CA" dirty="0"/>
              <a:t>(</a:t>
            </a:r>
            <a:r>
              <a:rPr lang="fr-CA" i="1" dirty="0" err="1"/>
              <a:t>s,a,s</a:t>
            </a:r>
            <a:r>
              <a:rPr lang="fr-CA" i="1" dirty="0"/>
              <a:t>’</a:t>
            </a:r>
            <a:r>
              <a:rPr lang="fr-CA" dirty="0"/>
              <a:t>) + γ max </a:t>
            </a:r>
            <a:r>
              <a:rPr lang="fr-CA" i="1" dirty="0"/>
              <a:t>Q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altLang="fr-FR" i="1" dirty="0"/>
              <a:t>’</a:t>
            </a:r>
            <a:r>
              <a:rPr lang="fr-CA" altLang="ja-JP" dirty="0"/>
              <a:t>,</a:t>
            </a:r>
            <a:r>
              <a:rPr lang="fr-CA" altLang="ja-JP" i="1" dirty="0"/>
              <a:t>a</a:t>
            </a:r>
            <a:r>
              <a:rPr lang="fr-CA" altLang="fr-FR" i="1" dirty="0"/>
              <a:t>’</a:t>
            </a:r>
            <a:r>
              <a:rPr lang="fr-CA" altLang="ja-JP" dirty="0"/>
              <a:t>) – </a:t>
            </a:r>
            <a:r>
              <a:rPr lang="fr-CA" altLang="ja-JP" i="1" dirty="0"/>
              <a:t>Q</a:t>
            </a:r>
            <a:r>
              <a:rPr lang="fr-CA" altLang="ja-JP" dirty="0"/>
              <a:t>(</a:t>
            </a:r>
            <a:r>
              <a:rPr lang="fr-CA" altLang="ja-JP" i="1" dirty="0" err="1"/>
              <a:t>s,a</a:t>
            </a:r>
            <a:r>
              <a:rPr lang="fr-CA" altLang="ja-JP" dirty="0"/>
              <a:t>) 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3730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9172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8532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2814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9.png"/><Relationship Id="rId3" Type="http://schemas.openxmlformats.org/officeDocument/2006/relationships/image" Target="../media/image3.jpg"/><Relationship Id="rId7" Type="http://schemas.openxmlformats.org/officeDocument/2006/relationships/image" Target="../media/image2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23.png"/><Relationship Id="rId9" Type="http://schemas.openxmlformats.org/officeDocument/2006/relationships/oleObject" Target="../embeddings/oleObject8.bin"/><Relationship Id="rId14" Type="http://schemas.openxmlformats.org/officeDocument/2006/relationships/hyperlink" Target="https://medium.com/@thechrisyoon/deriving-policy-gradients-and-implementing-reinforce-f887949bd63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8.png"/><Relationship Id="rId3" Type="http://schemas.openxmlformats.org/officeDocument/2006/relationships/image" Target="../media/image12.emf"/><Relationship Id="rId7" Type="http://schemas.openxmlformats.org/officeDocument/2006/relationships/image" Target="../media/image2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.png"/><Relationship Id="rId5" Type="http://schemas.openxmlformats.org/officeDocument/2006/relationships/image" Target="../media/image23.png"/><Relationship Id="rId15" Type="http://schemas.openxmlformats.org/officeDocument/2006/relationships/image" Target="../media/image18.e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3.jpg"/><Relationship Id="rId9" Type="http://schemas.openxmlformats.org/officeDocument/2006/relationships/image" Target="../media/image260.png"/><Relationship Id="rId1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9.png"/><Relationship Id="rId3" Type="http://schemas.openxmlformats.org/officeDocument/2006/relationships/image" Target="../media/image3.jpg"/><Relationship Id="rId7" Type="http://schemas.openxmlformats.org/officeDocument/2006/relationships/image" Target="../media/image2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23.png"/><Relationship Id="rId9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9.png"/><Relationship Id="rId3" Type="http://schemas.openxmlformats.org/officeDocument/2006/relationships/image" Target="../media/image3.jpg"/><Relationship Id="rId7" Type="http://schemas.openxmlformats.org/officeDocument/2006/relationships/image" Target="../media/image2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hyperlink" Target="Understanding%20Actor%20Critic%20Methods" TargetMode="External"/><Relationship Id="rId10" Type="http://schemas.openxmlformats.org/officeDocument/2006/relationships/image" Target="../media/image2.png"/><Relationship Id="rId4" Type="http://schemas.openxmlformats.org/officeDocument/2006/relationships/image" Target="../media/image23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g"/><Relationship Id="rId12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9.png"/><Relationship Id="rId3" Type="http://schemas.openxmlformats.org/officeDocument/2006/relationships/image" Target="../media/image3.jpg"/><Relationship Id="rId7" Type="http://schemas.openxmlformats.org/officeDocument/2006/relationships/image" Target="../media/image21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18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.png"/><Relationship Id="rId3" Type="http://schemas.openxmlformats.org/officeDocument/2006/relationships/image" Target="../media/image3.jpg"/><Relationship Id="rId7" Type="http://schemas.openxmlformats.org/officeDocument/2006/relationships/image" Target="../media/image1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1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8.png"/><Relationship Id="rId3" Type="http://schemas.openxmlformats.org/officeDocument/2006/relationships/image" Target="../media/image12.emf"/><Relationship Id="rId7" Type="http://schemas.openxmlformats.org/officeDocument/2006/relationships/image" Target="../media/image2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.png"/><Relationship Id="rId5" Type="http://schemas.openxmlformats.org/officeDocument/2006/relationships/image" Target="../media/image23.png"/><Relationship Id="rId15" Type="http://schemas.openxmlformats.org/officeDocument/2006/relationships/image" Target="../media/image13.e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3.jpg"/><Relationship Id="rId9" Type="http://schemas.openxmlformats.org/officeDocument/2006/relationships/image" Target="../media/image26.png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9.png"/><Relationship Id="rId18" Type="http://schemas.openxmlformats.org/officeDocument/2006/relationships/image" Target="../media/image17.emf"/><Relationship Id="rId3" Type="http://schemas.openxmlformats.org/officeDocument/2006/relationships/image" Target="../media/image3.jpg"/><Relationship Id="rId7" Type="http://schemas.openxmlformats.org/officeDocument/2006/relationships/image" Target="../media/image25.png"/><Relationship Id="rId12" Type="http://schemas.openxmlformats.org/officeDocument/2006/relationships/image" Target="../media/image8.png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image" Target="../media/image14.emf"/><Relationship Id="rId10" Type="http://schemas.openxmlformats.org/officeDocument/2006/relationships/image" Target="../media/image2.png"/><Relationship Id="rId4" Type="http://schemas.openxmlformats.org/officeDocument/2006/relationships/image" Target="../media/image23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D931363-DDCA-4600-6DA5-3CBBEA49FB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608 / IFT 702 </a:t>
            </a:r>
            <a:br>
              <a:rPr lang="fr-CA" altLang="en-US" dirty="0">
                <a:ea typeface="ＭＳ Ｐゴシック" pitchFamily="34" charset="-128"/>
              </a:rPr>
            </a:br>
            <a:r>
              <a:rPr lang="fr-CA" altLang="en-US" dirty="0">
                <a:ea typeface="ＭＳ Ｐゴシック" pitchFamily="34" charset="-128"/>
              </a:rPr>
              <a:t>Planification en intelligence artificielle</a:t>
            </a: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  <a:t>Méthodes </a:t>
            </a:r>
            <a:r>
              <a:rPr lang="fr-CA" altLang="en-US" sz="2000" i="1" dirty="0">
                <a:solidFill>
                  <a:schemeClr val="tx1"/>
                </a:solidFill>
                <a:ea typeface="ＭＳ Ｐゴシック" pitchFamily="34" charset="-128"/>
              </a:rPr>
              <a:t>Policy Gradient</a:t>
            </a:r>
            <a:endParaRPr lang="fr-CA" altLang="en-US" sz="2400" i="1" dirty="0">
              <a:solidFill>
                <a:schemeClr val="accent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EDED44-7660-C8E7-96BA-073BF3A94A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 &amp; Jordan Félicien </a:t>
            </a:r>
            <a:r>
              <a:rPr lang="fr-CA" altLang="en-US" sz="2000" dirty="0" err="1">
                <a:latin typeface="Calibri" pitchFamily="34" charset="0"/>
                <a:ea typeface="ＭＳ Ｐゴシック" pitchFamily="34" charset="-128"/>
              </a:rPr>
              <a:t>Masakuna</a:t>
            </a:r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Algorithme </a:t>
            </a:r>
            <a:r>
              <a:rPr lang="fr-CA" i="1" dirty="0" err="1">
                <a:latin typeface="Arial" pitchFamily="34" charset="0"/>
              </a:rPr>
              <a:t>Reinforce</a:t>
            </a:r>
            <a:br>
              <a:rPr lang="fr-CA" i="1" dirty="0">
                <a:latin typeface="Arial" pitchFamily="34" charset="0"/>
              </a:rPr>
            </a:br>
            <a:r>
              <a:rPr lang="fr-CA" sz="2400" i="1" dirty="0">
                <a:solidFill>
                  <a:schemeClr val="tx1"/>
                </a:solidFill>
                <a:latin typeface="Arial" pitchFamily="34" charset="0"/>
              </a:rPr>
              <a:t>Monte-Carlo Policy Gradient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10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C0574A25-73F4-4638-BB77-05D266B6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213" y="5853173"/>
            <a:ext cx="585727" cy="5857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E65F93-0D20-4ADB-BC04-B8E381E8C298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4394357" y="1915518"/>
            <a:ext cx="1237789" cy="4187499"/>
          </a:xfrm>
          <a:prstGeom prst="bentConnector3">
            <a:avLst>
              <a:gd name="adj1" fmla="val -25296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/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97B91E7-335E-4BC7-B498-9B05D24293A5}"/>
              </a:ext>
            </a:extLst>
          </p:cNvPr>
          <p:cNvSpPr txBox="1"/>
          <p:nvPr/>
        </p:nvSpPr>
        <p:spPr>
          <a:xfrm>
            <a:off x="2253795" y="5764462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r </a:t>
            </a:r>
            <a:endParaRPr lang="en-US" sz="1600" i="1" dirty="0">
              <a:solidFill>
                <a:schemeClr val="tx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06D0B9-D8E3-41A0-923E-B0B7B138A1B1}"/>
              </a:ext>
            </a:extLst>
          </p:cNvPr>
          <p:cNvSpPr txBox="1"/>
          <p:nvPr/>
        </p:nvSpPr>
        <p:spPr>
          <a:xfrm>
            <a:off x="2253795" y="6192201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s</a:t>
            </a:r>
            <a:endParaRPr lang="en-US" sz="1600" i="1" dirty="0">
              <a:solidFill>
                <a:schemeClr val="tx2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FF4568F-96FD-4B73-AA5C-0EDA8F9FBB6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2995771" y="1915517"/>
            <a:ext cx="85198" cy="4187499"/>
          </a:xfrm>
          <a:prstGeom prst="bentConnector3">
            <a:avLst>
              <a:gd name="adj1" fmla="val 3056402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A6992B8-27F9-65C9-B343-A5F73E9FEB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5772" y="1724832"/>
            <a:ext cx="112458" cy="4537030"/>
          </a:xfrm>
          <a:prstGeom prst="bentConnector3">
            <a:avLst>
              <a:gd name="adj1" fmla="val 2481498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716BCC-62A1-F3A2-49F0-528103F1E72B}"/>
              </a:ext>
            </a:extLst>
          </p:cNvPr>
          <p:cNvGrpSpPr/>
          <p:nvPr/>
        </p:nvGrpSpPr>
        <p:grpSpPr>
          <a:xfrm>
            <a:off x="3129229" y="1316619"/>
            <a:ext cx="2370155" cy="1086512"/>
            <a:chOff x="3301984" y="1483141"/>
            <a:chExt cx="2370155" cy="1086512"/>
          </a:xfrm>
        </p:grpSpPr>
        <p:pic>
          <p:nvPicPr>
            <p:cNvPr id="2" name="Picture 1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430D1B60-6765-73AA-C7F3-0D040A943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3684" t="12359" r="5341" b="13731"/>
            <a:stretch/>
          </p:blipFill>
          <p:spPr>
            <a:xfrm rot="10800000">
              <a:off x="3595016" y="1753704"/>
              <a:ext cx="1362222" cy="8159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/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i="1" dirty="0">
                            <a:solidFill>
                              <a:srgbClr val="C0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rgbClr val="C00000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ja-JP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18033"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8E28B3-854A-BB72-6007-E660D748F025}"/>
                </a:ext>
              </a:extLst>
            </p:cNvPr>
            <p:cNvSpPr txBox="1"/>
            <p:nvPr/>
          </p:nvSpPr>
          <p:spPr>
            <a:xfrm>
              <a:off x="3301984" y="1899578"/>
              <a:ext cx="264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tx2"/>
                  </a:solidFill>
                </a:rPr>
                <a:t>s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/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blipFill>
                  <a:blip r:embed="rId7"/>
                  <a:stretch>
                    <a:fillRect r="-2871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/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blipFill>
                  <a:blip r:embed="rId8"/>
                  <a:stretch>
                    <a:fillRect r="-3465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1657581" imgH="2095793" progId="MSPhotoEd.3">
                  <p:embed/>
                </p:oleObj>
              </mc:Choice>
              <mc:Fallback>
                <p:oleObj name="Photo Editor Photo" r:id="rId9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BDA18D-7D00-2D3C-CC21-8E83566066C6}"/>
              </a:ext>
            </a:extLst>
          </p:cNvPr>
          <p:cNvSpPr/>
          <p:nvPr/>
        </p:nvSpPr>
        <p:spPr>
          <a:xfrm>
            <a:off x="3080969" y="1316619"/>
            <a:ext cx="2551177" cy="119779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896644-0B1C-DA9E-92D4-8B86B556081A}"/>
              </a:ext>
            </a:extLst>
          </p:cNvPr>
          <p:cNvSpPr/>
          <p:nvPr/>
        </p:nvSpPr>
        <p:spPr>
          <a:xfrm>
            <a:off x="2995771" y="5767133"/>
            <a:ext cx="1398586" cy="67176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134E7-CA3E-6F01-9470-92A9E2703EA3}"/>
              </a:ext>
            </a:extLst>
          </p:cNvPr>
          <p:cNvSpPr txBox="1"/>
          <p:nvPr/>
        </p:nvSpPr>
        <p:spPr>
          <a:xfrm>
            <a:off x="1062973" y="3380927"/>
            <a:ext cx="738552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2000" dirty="0" err="1"/>
              <a:t>Dérivation</a:t>
            </a:r>
            <a:r>
              <a:rPr lang="en-CA" sz="2000" dirty="0"/>
              <a:t> </a:t>
            </a:r>
            <a:r>
              <a:rPr lang="en-CA" sz="2000" dirty="0" err="1"/>
              <a:t>mathématique</a:t>
            </a:r>
            <a:r>
              <a:rPr lang="en-CA" sz="2000" dirty="0"/>
              <a:t> de la </a:t>
            </a:r>
            <a:r>
              <a:rPr lang="en-CA" sz="2000" dirty="0" err="1"/>
              <a:t>règle</a:t>
            </a:r>
            <a:r>
              <a:rPr lang="en-CA" sz="2000" dirty="0"/>
              <a:t> </a:t>
            </a:r>
            <a:r>
              <a:rPr lang="en-CA" sz="2000" dirty="0" err="1"/>
              <a:t>d’apprentissage</a:t>
            </a:r>
            <a:endParaRPr lang="en-CA" sz="20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2000" dirty="0"/>
              <a:t>  - Sutton &amp; </a:t>
            </a:r>
            <a:r>
              <a:rPr lang="en-CA" sz="2000" dirty="0" err="1"/>
              <a:t>Barto</a:t>
            </a:r>
            <a:r>
              <a:rPr lang="en-CA" sz="2000" dirty="0"/>
              <a:t>, Sections 13.1 à 13.3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2000" dirty="0"/>
              <a:t>  -  </a:t>
            </a:r>
            <a:r>
              <a:rPr lang="en-CA" sz="2000" dirty="0">
                <a:hlinkClick r:id="rId14"/>
              </a:rPr>
              <a:t>Chris </a:t>
            </a:r>
            <a:r>
              <a:rPr lang="en-CA" sz="2000" dirty="0" err="1">
                <a:hlinkClick r:id="rId14"/>
              </a:rPr>
              <a:t>Youn</a:t>
            </a:r>
            <a:r>
              <a:rPr lang="en-CA" sz="2000" dirty="0">
                <a:hlinkClick r:id="rId14"/>
              </a:rPr>
              <a:t>, Medium, </a:t>
            </a:r>
            <a:r>
              <a:rPr lang="en-CA" sz="2000" dirty="0"/>
              <a:t>“</a:t>
            </a:r>
            <a:r>
              <a:rPr lang="en-CA" sz="2000" i="1" dirty="0"/>
              <a:t>Deriving Policy Gradients and Implementing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2000" i="1" dirty="0"/>
              <a:t>      REINFORCE</a:t>
            </a:r>
            <a:r>
              <a:rPr lang="en-CA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52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53" name="Picture 26652">
            <a:extLst>
              <a:ext uri="{FF2B5EF4-FFF2-40B4-BE49-F238E27FC236}">
                <a16:creationId xmlns:a16="http://schemas.microsoft.com/office/drawing/2014/main" id="{F676EEFF-1C32-8A52-0C3D-320B1C4F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475" y="5477252"/>
            <a:ext cx="4035683" cy="391565"/>
          </a:xfrm>
          <a:prstGeom prst="rect">
            <a:avLst/>
          </a:prstGeom>
        </p:spPr>
      </p:pic>
      <p:sp>
        <p:nvSpPr>
          <p:cNvPr id="26654" name="TextBox 26653">
            <a:extLst>
              <a:ext uri="{FF2B5EF4-FFF2-40B4-BE49-F238E27FC236}">
                <a16:creationId xmlns:a16="http://schemas.microsoft.com/office/drawing/2014/main" id="{133D3FA2-6ABD-1CD8-B4E9-8BCE8DBE6502}"/>
              </a:ext>
            </a:extLst>
          </p:cNvPr>
          <p:cNvSpPr txBox="1"/>
          <p:nvPr/>
        </p:nvSpPr>
        <p:spPr>
          <a:xfrm>
            <a:off x="992951" y="5469831"/>
            <a:ext cx="1834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solidFill>
                  <a:schemeClr val="tx2"/>
                </a:solidFill>
              </a:rPr>
              <a:t>Exemple</a:t>
            </a:r>
            <a:r>
              <a:rPr lang="en-CA" sz="1400" dirty="0">
                <a:solidFill>
                  <a:schemeClr val="tx2"/>
                </a:solidFill>
              </a:rPr>
              <a:t> </a:t>
            </a:r>
            <a:r>
              <a:rPr lang="en-CA" sz="1400" dirty="0" err="1">
                <a:solidFill>
                  <a:schemeClr val="tx2"/>
                </a:solidFill>
              </a:rPr>
              <a:t>d’échantillon</a:t>
            </a:r>
            <a:r>
              <a:rPr lang="en-CA" sz="1400" dirty="0">
                <a:solidFill>
                  <a:schemeClr val="tx2"/>
                </a:solidFill>
              </a:rPr>
              <a:t>: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i="1" dirty="0" err="1">
                <a:latin typeface="Arial" pitchFamily="34" charset="0"/>
              </a:rPr>
              <a:t>Reinforce</a:t>
            </a:r>
            <a:r>
              <a:rPr lang="fr-CA" i="1" dirty="0">
                <a:latin typeface="Arial" pitchFamily="34" charset="0"/>
              </a:rPr>
              <a:t> </a:t>
            </a:r>
            <a:r>
              <a:rPr lang="fr-CA" i="1" dirty="0" err="1">
                <a:latin typeface="Arial" pitchFamily="34" charset="0"/>
              </a:rPr>
              <a:t>with</a:t>
            </a:r>
            <a:r>
              <a:rPr lang="fr-CA" i="1" dirty="0">
                <a:latin typeface="Arial" pitchFamily="34" charset="0"/>
              </a:rPr>
              <a:t> Baseline</a:t>
            </a:r>
            <a:endParaRPr lang="fr-CA" sz="2400" i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11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C0574A25-73F4-4638-BB77-05D266B61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213" y="5853173"/>
            <a:ext cx="585727" cy="5857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E65F93-0D20-4ADB-BC04-B8E381E8C298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4394357" y="1915518"/>
            <a:ext cx="1237789" cy="4230519"/>
          </a:xfrm>
          <a:prstGeom prst="bentConnector3">
            <a:avLst>
              <a:gd name="adj1" fmla="val -25771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/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97B91E7-335E-4BC7-B498-9B05D24293A5}"/>
              </a:ext>
            </a:extLst>
          </p:cNvPr>
          <p:cNvSpPr txBox="1"/>
          <p:nvPr/>
        </p:nvSpPr>
        <p:spPr>
          <a:xfrm>
            <a:off x="2253795" y="5764462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r </a:t>
            </a:r>
            <a:endParaRPr lang="en-US" sz="1600" i="1" dirty="0">
              <a:solidFill>
                <a:schemeClr val="tx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06D0B9-D8E3-41A0-923E-B0B7B138A1B1}"/>
              </a:ext>
            </a:extLst>
          </p:cNvPr>
          <p:cNvSpPr txBox="1"/>
          <p:nvPr/>
        </p:nvSpPr>
        <p:spPr>
          <a:xfrm>
            <a:off x="2253795" y="6192201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s</a:t>
            </a:r>
            <a:endParaRPr lang="en-US" sz="1600" i="1" dirty="0">
              <a:solidFill>
                <a:schemeClr val="tx2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FF4568F-96FD-4B73-AA5C-0EDA8F9FBB6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2995771" y="1915517"/>
            <a:ext cx="85198" cy="4230519"/>
          </a:xfrm>
          <a:prstGeom prst="bentConnector3">
            <a:avLst>
              <a:gd name="adj1" fmla="val 3105633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A6992B8-27F9-65C9-B343-A5F73E9FEB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5772" y="1724832"/>
            <a:ext cx="112458" cy="4537030"/>
          </a:xfrm>
          <a:prstGeom prst="bentConnector3">
            <a:avLst>
              <a:gd name="adj1" fmla="val 2481498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716BCC-62A1-F3A2-49F0-528103F1E72B}"/>
              </a:ext>
            </a:extLst>
          </p:cNvPr>
          <p:cNvGrpSpPr/>
          <p:nvPr/>
        </p:nvGrpSpPr>
        <p:grpSpPr>
          <a:xfrm>
            <a:off x="3129229" y="1316619"/>
            <a:ext cx="2370155" cy="1086512"/>
            <a:chOff x="3301984" y="1483141"/>
            <a:chExt cx="2370155" cy="1086512"/>
          </a:xfrm>
        </p:grpSpPr>
        <p:pic>
          <p:nvPicPr>
            <p:cNvPr id="2" name="Picture 1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430D1B60-6765-73AA-C7F3-0D040A943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3684" t="12359" r="5341" b="13731"/>
            <a:stretch/>
          </p:blipFill>
          <p:spPr>
            <a:xfrm rot="10800000">
              <a:off x="3595016" y="1753704"/>
              <a:ext cx="1362222" cy="8159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/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i="1" dirty="0">
                            <a:solidFill>
                              <a:srgbClr val="C0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rgbClr val="C00000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ja-JP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18033"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8E28B3-854A-BB72-6007-E660D748F025}"/>
                </a:ext>
              </a:extLst>
            </p:cNvPr>
            <p:cNvSpPr txBox="1"/>
            <p:nvPr/>
          </p:nvSpPr>
          <p:spPr>
            <a:xfrm>
              <a:off x="3301984" y="1899578"/>
              <a:ext cx="264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tx2"/>
                  </a:solidFill>
                </a:rPr>
                <a:t>s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/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blipFill>
                  <a:blip r:embed="rId8"/>
                  <a:stretch>
                    <a:fillRect r="-2871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/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blipFill>
                  <a:blip r:embed="rId9"/>
                  <a:stretch>
                    <a:fillRect r="-2871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0" imgW="1657581" imgH="2095793" progId="MSPhotoEd.3">
                  <p:embed/>
                </p:oleObj>
              </mc:Choice>
              <mc:Fallback>
                <p:oleObj name="Photo Editor Photo" r:id="rId10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BDA18D-7D00-2D3C-CC21-8E83566066C6}"/>
              </a:ext>
            </a:extLst>
          </p:cNvPr>
          <p:cNvSpPr/>
          <p:nvPr/>
        </p:nvSpPr>
        <p:spPr>
          <a:xfrm>
            <a:off x="3080969" y="1316619"/>
            <a:ext cx="2551177" cy="119779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896644-0B1C-DA9E-92D4-8B86B556081A}"/>
              </a:ext>
            </a:extLst>
          </p:cNvPr>
          <p:cNvSpPr/>
          <p:nvPr/>
        </p:nvSpPr>
        <p:spPr>
          <a:xfrm>
            <a:off x="2995771" y="5853173"/>
            <a:ext cx="1398586" cy="58572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7D92A8-A70E-1F83-2508-3F174AE244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479" y="2624603"/>
            <a:ext cx="6823743" cy="27829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4357C5-BF3C-A23F-C35B-8032E3108695}"/>
              </a:ext>
            </a:extLst>
          </p:cNvPr>
          <p:cNvSpPr txBox="1"/>
          <p:nvPr/>
        </p:nvSpPr>
        <p:spPr>
          <a:xfrm>
            <a:off x="3736925" y="4368986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/>
              <a:t>(G</a:t>
            </a:r>
            <a:r>
              <a:rPr lang="en-CA" sz="1600" i="1" baseline="-25000" dirty="0"/>
              <a:t>t</a:t>
            </a:r>
            <a:r>
              <a:rPr lang="en-CA" sz="1600" i="1" dirty="0"/>
              <a:t>)</a:t>
            </a:r>
            <a:endParaRPr lang="en-US" sz="16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67402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i="1" dirty="0">
                <a:latin typeface="Arial" pitchFamily="34" charset="0"/>
              </a:rPr>
              <a:t>Actor-</a:t>
            </a:r>
            <a:r>
              <a:rPr lang="fr-CA" i="1" dirty="0" err="1">
                <a:latin typeface="Arial" pitchFamily="34" charset="0"/>
              </a:rPr>
              <a:t>Critic</a:t>
            </a:r>
            <a:endParaRPr lang="fr-CA" sz="2400" i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12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C0574A25-73F4-4638-BB77-05D266B6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213" y="5853173"/>
            <a:ext cx="585727" cy="5857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E65F93-0D20-4ADB-BC04-B8E381E8C298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4394357" y="1915518"/>
            <a:ext cx="1237789" cy="4230519"/>
          </a:xfrm>
          <a:prstGeom prst="bentConnector3">
            <a:avLst>
              <a:gd name="adj1" fmla="val -25771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/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97B91E7-335E-4BC7-B498-9B05D24293A5}"/>
              </a:ext>
            </a:extLst>
          </p:cNvPr>
          <p:cNvSpPr txBox="1"/>
          <p:nvPr/>
        </p:nvSpPr>
        <p:spPr>
          <a:xfrm>
            <a:off x="2253795" y="5764462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r </a:t>
            </a:r>
            <a:endParaRPr lang="en-US" sz="1600" i="1" dirty="0">
              <a:solidFill>
                <a:schemeClr val="tx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06D0B9-D8E3-41A0-923E-B0B7B138A1B1}"/>
              </a:ext>
            </a:extLst>
          </p:cNvPr>
          <p:cNvSpPr txBox="1"/>
          <p:nvPr/>
        </p:nvSpPr>
        <p:spPr>
          <a:xfrm>
            <a:off x="2253795" y="6192201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s</a:t>
            </a:r>
            <a:endParaRPr lang="en-US" sz="1600" i="1" dirty="0">
              <a:solidFill>
                <a:schemeClr val="tx2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FF4568F-96FD-4B73-AA5C-0EDA8F9FBB6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2995771" y="1915517"/>
            <a:ext cx="85198" cy="4230519"/>
          </a:xfrm>
          <a:prstGeom prst="bentConnector3">
            <a:avLst>
              <a:gd name="adj1" fmla="val 3105633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A6992B8-27F9-65C9-B343-A5F73E9FEB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5772" y="1724832"/>
            <a:ext cx="112458" cy="4537030"/>
          </a:xfrm>
          <a:prstGeom prst="bentConnector3">
            <a:avLst>
              <a:gd name="adj1" fmla="val 2481498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716BCC-62A1-F3A2-49F0-528103F1E72B}"/>
              </a:ext>
            </a:extLst>
          </p:cNvPr>
          <p:cNvGrpSpPr/>
          <p:nvPr/>
        </p:nvGrpSpPr>
        <p:grpSpPr>
          <a:xfrm>
            <a:off x="3129229" y="1316619"/>
            <a:ext cx="2370155" cy="1086512"/>
            <a:chOff x="3301984" y="1483141"/>
            <a:chExt cx="2370155" cy="1086512"/>
          </a:xfrm>
        </p:grpSpPr>
        <p:pic>
          <p:nvPicPr>
            <p:cNvPr id="2" name="Picture 1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430D1B60-6765-73AA-C7F3-0D040A943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3684" t="12359" r="5341" b="13731"/>
            <a:stretch/>
          </p:blipFill>
          <p:spPr>
            <a:xfrm rot="10800000">
              <a:off x="3595016" y="1753704"/>
              <a:ext cx="1362222" cy="8159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/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i="1" dirty="0">
                            <a:solidFill>
                              <a:srgbClr val="C0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rgbClr val="C00000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ja-JP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18033"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8E28B3-854A-BB72-6007-E660D748F025}"/>
                </a:ext>
              </a:extLst>
            </p:cNvPr>
            <p:cNvSpPr txBox="1"/>
            <p:nvPr/>
          </p:nvSpPr>
          <p:spPr>
            <a:xfrm>
              <a:off x="3301984" y="1899578"/>
              <a:ext cx="264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tx2"/>
                  </a:solidFill>
                </a:rPr>
                <a:t>s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/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blipFill>
                  <a:blip r:embed="rId7"/>
                  <a:stretch>
                    <a:fillRect r="-2871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/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blipFill>
                  <a:blip r:embed="rId8"/>
                  <a:stretch>
                    <a:fillRect r="-3465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1657581" imgH="2095793" progId="MSPhotoEd.3">
                  <p:embed/>
                </p:oleObj>
              </mc:Choice>
              <mc:Fallback>
                <p:oleObj name="Photo Editor Photo" r:id="rId9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BDA18D-7D00-2D3C-CC21-8E83566066C6}"/>
              </a:ext>
            </a:extLst>
          </p:cNvPr>
          <p:cNvSpPr/>
          <p:nvPr/>
        </p:nvSpPr>
        <p:spPr>
          <a:xfrm>
            <a:off x="3080969" y="1316619"/>
            <a:ext cx="2551177" cy="119779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896644-0B1C-DA9E-92D4-8B86B556081A}"/>
              </a:ext>
            </a:extLst>
          </p:cNvPr>
          <p:cNvSpPr/>
          <p:nvPr/>
        </p:nvSpPr>
        <p:spPr>
          <a:xfrm>
            <a:off x="2995771" y="5853173"/>
            <a:ext cx="1398586" cy="58572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61331-94B8-E9EB-04CC-75E57DD8DE7B}"/>
              </a:ext>
            </a:extLst>
          </p:cNvPr>
          <p:cNvSpPr txBox="1"/>
          <p:nvPr/>
        </p:nvSpPr>
        <p:spPr>
          <a:xfrm>
            <a:off x="625243" y="2550828"/>
            <a:ext cx="803551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2000" dirty="0" err="1"/>
              <a:t>L’idee</a:t>
            </a:r>
            <a:r>
              <a:rPr lang="en-CA" sz="2000" dirty="0"/>
              <a:t> de </a:t>
            </a:r>
            <a:r>
              <a:rPr lang="en-CA" sz="2000" dirty="0" err="1"/>
              <a:t>Acto</a:t>
            </a:r>
            <a:r>
              <a:rPr lang="en-CA" sz="2000" dirty="0"/>
              <a:t>-Critic </a:t>
            </a:r>
            <a:r>
              <a:rPr lang="en-CA" sz="2000" dirty="0" err="1"/>
              <a:t>découle</a:t>
            </a:r>
            <a:r>
              <a:rPr lang="en-CA" sz="2000" dirty="0"/>
              <a:t> de </a:t>
            </a:r>
            <a:r>
              <a:rPr lang="en-CA" sz="2000" i="1" dirty="0"/>
              <a:t>Reinforce with Baseline: </a:t>
            </a:r>
            <a:r>
              <a:rPr lang="en-CA" sz="2000" i="1" dirty="0" err="1"/>
              <a:t>c</a:t>
            </a:r>
            <a:r>
              <a:rPr lang="en-CA" sz="2000" dirty="0" err="1"/>
              <a:t>omme</a:t>
            </a:r>
            <a:r>
              <a:rPr lang="en-CA" sz="2000" dirty="0"/>
              <a:t> Baseline, </a:t>
            </a:r>
            <a:r>
              <a:rPr lang="en-CA" sz="2000" dirty="0" err="1"/>
              <a:t>estimer</a:t>
            </a:r>
            <a:r>
              <a:rPr lang="en-CA" sz="2000" dirty="0"/>
              <a:t> la </a:t>
            </a:r>
            <a:r>
              <a:rPr lang="en-CA" sz="2000" dirty="0" err="1"/>
              <a:t>valeur</a:t>
            </a:r>
            <a:r>
              <a:rPr lang="en-CA" sz="2000" dirty="0"/>
              <a:t> de </a:t>
            </a:r>
            <a:r>
              <a:rPr lang="en-CA" sz="2000" dirty="0" err="1"/>
              <a:t>l’état</a:t>
            </a:r>
            <a:endParaRPr lang="en-CA" sz="20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CA" sz="20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2000" dirty="0" err="1"/>
              <a:t>Ainsi</a:t>
            </a:r>
            <a:r>
              <a:rPr lang="en-CA" sz="2000" dirty="0"/>
              <a:t>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CA" sz="2000" dirty="0"/>
              <a:t>La “Critique” </a:t>
            </a:r>
            <a:r>
              <a:rPr lang="en-CA" sz="2000" dirty="0" err="1"/>
              <a:t>estime</a:t>
            </a:r>
            <a:r>
              <a:rPr lang="en-CA" sz="2000" dirty="0"/>
              <a:t> la </a:t>
            </a:r>
            <a:r>
              <a:rPr lang="en-CA" sz="2000" dirty="0" err="1"/>
              <a:t>valeur</a:t>
            </a:r>
            <a:r>
              <a:rPr lang="en-CA" sz="2000" dirty="0"/>
              <a:t> de </a:t>
            </a:r>
            <a:r>
              <a:rPr lang="en-CA" sz="2000" dirty="0" err="1"/>
              <a:t>l’état</a:t>
            </a:r>
            <a:r>
              <a:rPr lang="en-CA" sz="2000" dirty="0"/>
              <a:t> (</a:t>
            </a:r>
            <a:r>
              <a:rPr lang="en-CA" sz="2000" i="1" dirty="0"/>
              <a:t>Q-Valu</a:t>
            </a:r>
            <a:r>
              <a:rPr lang="en-CA" sz="2000" dirty="0"/>
              <a:t>e </a:t>
            </a:r>
            <a:r>
              <a:rPr lang="en-CA" sz="2000" dirty="0" err="1"/>
              <a:t>ou</a:t>
            </a:r>
            <a:r>
              <a:rPr lang="en-CA" sz="2000" dirty="0"/>
              <a:t> </a:t>
            </a:r>
            <a:r>
              <a:rPr lang="en-CA" sz="2000" i="1" dirty="0"/>
              <a:t>Value </a:t>
            </a:r>
            <a:r>
              <a:rPr lang="en-CA" sz="2000" i="1" dirty="0" err="1"/>
              <a:t>Fonction</a:t>
            </a:r>
            <a:r>
              <a:rPr lang="en-CA" sz="2000" dirty="0"/>
              <a:t>) à </a:t>
            </a:r>
            <a:r>
              <a:rPr lang="en-CA" sz="2000" dirty="0" err="1"/>
              <a:t>l’inage</a:t>
            </a:r>
            <a:r>
              <a:rPr lang="en-CA" sz="2000" dirty="0"/>
              <a:t> de Reinforce avec Baseline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CA" sz="2000" dirty="0"/>
              <a:t>L’ “</a:t>
            </a:r>
            <a:r>
              <a:rPr lang="en-CA" sz="2000" dirty="0" err="1"/>
              <a:t>Acteur</a:t>
            </a:r>
            <a:r>
              <a:rPr lang="en-CA" sz="2000" dirty="0"/>
              <a:t>” </a:t>
            </a:r>
            <a:r>
              <a:rPr lang="en-CA" sz="2000" dirty="0" err="1"/>
              <a:t>mets</a:t>
            </a:r>
            <a:r>
              <a:rPr lang="en-CA" sz="2000" dirty="0"/>
              <a:t> à jour les </a:t>
            </a:r>
            <a:r>
              <a:rPr lang="en-CA" sz="2000" dirty="0" err="1"/>
              <a:t>poids</a:t>
            </a:r>
            <a:r>
              <a:rPr lang="en-CA" sz="2000" dirty="0"/>
              <a:t> de la (distribution de la) politique </a:t>
            </a:r>
            <a:r>
              <a:rPr lang="en-CA" sz="2000" dirty="0" err="1"/>
              <a:t>comme</a:t>
            </a:r>
            <a:r>
              <a:rPr lang="en-CA" sz="2000" dirty="0"/>
              <a:t> dans Reinforce, </a:t>
            </a:r>
            <a:r>
              <a:rPr lang="en-CA" sz="2000" dirty="0" err="1"/>
              <a:t>en</a:t>
            </a:r>
            <a:r>
              <a:rPr lang="en-CA" sz="2000" dirty="0"/>
              <a:t> </a:t>
            </a:r>
            <a:r>
              <a:rPr lang="en-CA" sz="2000" dirty="0" err="1"/>
              <a:t>suivant</a:t>
            </a:r>
            <a:r>
              <a:rPr lang="en-CA" sz="2000" dirty="0"/>
              <a:t> la direction </a:t>
            </a:r>
            <a:r>
              <a:rPr lang="en-CA" sz="2000" dirty="0" err="1"/>
              <a:t>suggérée</a:t>
            </a:r>
            <a:r>
              <a:rPr lang="en-CA" sz="2000" dirty="0"/>
              <a:t> par la “Critique”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2000" dirty="0"/>
              <a:t>Les deux </a:t>
            </a:r>
            <a:r>
              <a:rPr lang="en-CA" sz="2000" dirty="0" err="1"/>
              <a:t>sont</a:t>
            </a:r>
            <a:r>
              <a:rPr lang="en-CA" sz="2000" dirty="0"/>
              <a:t> </a:t>
            </a:r>
            <a:r>
              <a:rPr lang="en-CA" sz="2000" dirty="0" err="1"/>
              <a:t>paramétrés</a:t>
            </a:r>
            <a:r>
              <a:rPr lang="en-CA" sz="2000" dirty="0"/>
              <a:t> par des reseaux de neurones</a:t>
            </a:r>
          </a:p>
        </p:txBody>
      </p:sp>
    </p:spTree>
    <p:extLst>
      <p:ext uri="{BB962C8B-B14F-4D97-AF65-F5344CB8AC3E}">
        <p14:creationId xmlns:p14="http://schemas.microsoft.com/office/powerpoint/2010/main" val="2427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i="1" dirty="0">
                <a:latin typeface="Arial" pitchFamily="34" charset="0"/>
              </a:rPr>
              <a:t>Actor-</a:t>
            </a:r>
            <a:r>
              <a:rPr lang="fr-CA" i="1" dirty="0" err="1">
                <a:latin typeface="Arial" pitchFamily="34" charset="0"/>
              </a:rPr>
              <a:t>Critic</a:t>
            </a:r>
            <a:endParaRPr lang="fr-CA" sz="2400" i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13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C0574A25-73F4-4638-BB77-05D266B6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213" y="5853173"/>
            <a:ext cx="585727" cy="5857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E65F93-0D20-4ADB-BC04-B8E381E8C298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4394357" y="1915518"/>
            <a:ext cx="1237789" cy="4230519"/>
          </a:xfrm>
          <a:prstGeom prst="bentConnector3">
            <a:avLst>
              <a:gd name="adj1" fmla="val -25771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/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97B91E7-335E-4BC7-B498-9B05D24293A5}"/>
              </a:ext>
            </a:extLst>
          </p:cNvPr>
          <p:cNvSpPr txBox="1"/>
          <p:nvPr/>
        </p:nvSpPr>
        <p:spPr>
          <a:xfrm>
            <a:off x="2253795" y="5764462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r </a:t>
            </a:r>
            <a:endParaRPr lang="en-US" sz="1600" i="1" dirty="0">
              <a:solidFill>
                <a:schemeClr val="tx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06D0B9-D8E3-41A0-923E-B0B7B138A1B1}"/>
              </a:ext>
            </a:extLst>
          </p:cNvPr>
          <p:cNvSpPr txBox="1"/>
          <p:nvPr/>
        </p:nvSpPr>
        <p:spPr>
          <a:xfrm>
            <a:off x="2253795" y="6192201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s</a:t>
            </a:r>
            <a:endParaRPr lang="en-US" sz="1600" i="1" dirty="0">
              <a:solidFill>
                <a:schemeClr val="tx2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FF4568F-96FD-4B73-AA5C-0EDA8F9FBB6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2995771" y="1915517"/>
            <a:ext cx="85198" cy="4230519"/>
          </a:xfrm>
          <a:prstGeom prst="bentConnector3">
            <a:avLst>
              <a:gd name="adj1" fmla="val 3105633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A6992B8-27F9-65C9-B343-A5F73E9FEB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5772" y="1724832"/>
            <a:ext cx="112458" cy="4537030"/>
          </a:xfrm>
          <a:prstGeom prst="bentConnector3">
            <a:avLst>
              <a:gd name="adj1" fmla="val 2481498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716BCC-62A1-F3A2-49F0-528103F1E72B}"/>
              </a:ext>
            </a:extLst>
          </p:cNvPr>
          <p:cNvGrpSpPr/>
          <p:nvPr/>
        </p:nvGrpSpPr>
        <p:grpSpPr>
          <a:xfrm>
            <a:off x="3129229" y="1316619"/>
            <a:ext cx="2370155" cy="1086512"/>
            <a:chOff x="3301984" y="1483141"/>
            <a:chExt cx="2370155" cy="1086512"/>
          </a:xfrm>
        </p:grpSpPr>
        <p:pic>
          <p:nvPicPr>
            <p:cNvPr id="2" name="Picture 1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430D1B60-6765-73AA-C7F3-0D040A943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3684" t="12359" r="5341" b="13731"/>
            <a:stretch/>
          </p:blipFill>
          <p:spPr>
            <a:xfrm rot="10800000">
              <a:off x="3595016" y="1753704"/>
              <a:ext cx="1362222" cy="8159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/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i="1" dirty="0">
                            <a:solidFill>
                              <a:srgbClr val="C0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rgbClr val="C00000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ja-JP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18033"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8E28B3-854A-BB72-6007-E660D748F025}"/>
                </a:ext>
              </a:extLst>
            </p:cNvPr>
            <p:cNvSpPr txBox="1"/>
            <p:nvPr/>
          </p:nvSpPr>
          <p:spPr>
            <a:xfrm>
              <a:off x="3301984" y="1899578"/>
              <a:ext cx="264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tx2"/>
                  </a:solidFill>
                </a:rPr>
                <a:t>s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/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blipFill>
                  <a:blip r:embed="rId7"/>
                  <a:stretch>
                    <a:fillRect r="-2871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/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blipFill>
                  <a:blip r:embed="rId8"/>
                  <a:stretch>
                    <a:fillRect r="-3465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1657581" imgH="2095793" progId="MSPhotoEd.3">
                  <p:embed/>
                </p:oleObj>
              </mc:Choice>
              <mc:Fallback>
                <p:oleObj name="Photo Editor Photo" r:id="rId9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BDA18D-7D00-2D3C-CC21-8E83566066C6}"/>
              </a:ext>
            </a:extLst>
          </p:cNvPr>
          <p:cNvSpPr/>
          <p:nvPr/>
        </p:nvSpPr>
        <p:spPr>
          <a:xfrm>
            <a:off x="3080969" y="1316619"/>
            <a:ext cx="2551177" cy="119779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896644-0B1C-DA9E-92D4-8B86B556081A}"/>
              </a:ext>
            </a:extLst>
          </p:cNvPr>
          <p:cNvSpPr/>
          <p:nvPr/>
        </p:nvSpPr>
        <p:spPr>
          <a:xfrm>
            <a:off x="2995771" y="5853173"/>
            <a:ext cx="1398586" cy="58572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6F4478F-73E9-D3DB-50CF-E029CD29D7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0901" y="2576456"/>
            <a:ext cx="7743951" cy="31345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47FC38-0E01-0F35-BE43-6C855F9F2364}"/>
              </a:ext>
            </a:extLst>
          </p:cNvPr>
          <p:cNvSpPr txBox="1"/>
          <p:nvPr/>
        </p:nvSpPr>
        <p:spPr>
          <a:xfrm>
            <a:off x="6023020" y="5089610"/>
            <a:ext cx="2478051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1200" dirty="0">
                <a:hlinkClick r:id="rId15"/>
              </a:rPr>
              <a:t>Chris </a:t>
            </a:r>
            <a:r>
              <a:rPr lang="en-CA" sz="1200" dirty="0" err="1">
                <a:hlinkClick r:id="rId15"/>
              </a:rPr>
              <a:t>Youn</a:t>
            </a:r>
            <a:r>
              <a:rPr lang="en-CA" sz="1200" dirty="0">
                <a:hlinkClick r:id="rId15"/>
              </a:rPr>
              <a:t>, Towards Data Science</a:t>
            </a:r>
            <a:endParaRPr lang="en-CA" sz="1200" dirty="0"/>
          </a:p>
          <a:p>
            <a:r>
              <a:rPr lang="en-CA" sz="1200" dirty="0"/>
              <a:t>Understanding Actor-Critic Methods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0409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re 1">
            <a:extLst>
              <a:ext uri="{FF2B5EF4-FFF2-40B4-BE49-F238E27FC236}">
                <a16:creationId xmlns:a16="http://schemas.microsoft.com/office/drawing/2014/main" id="{E66A69D8-EA4B-4EF1-95A3-BCBDF7FF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Vous devriez être capable de...</a:t>
            </a:r>
          </a:p>
        </p:txBody>
      </p:sp>
      <p:sp>
        <p:nvSpPr>
          <p:cNvPr id="92162" name="Espace réservé du contenu 2">
            <a:extLst>
              <a:ext uri="{FF2B5EF4-FFF2-40B4-BE49-F238E27FC236}">
                <a16:creationId xmlns:a16="http://schemas.microsoft.com/office/drawing/2014/main" id="{8315D294-25C1-4B08-B7F5-BD720D2B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61350" cy="3819293"/>
          </a:xfrm>
        </p:spPr>
        <p:txBody>
          <a:bodyPr/>
          <a:lstStyle/>
          <a:p>
            <a:r>
              <a:rPr lang="fr-FR" altLang="en-US" dirty="0"/>
              <a:t>Expliquer et implémenter les algorithmes suivants</a:t>
            </a:r>
          </a:p>
          <a:p>
            <a:endParaRPr lang="fr-FR" altLang="en-US" dirty="0"/>
          </a:p>
          <a:p>
            <a:pPr lvl="1"/>
            <a:r>
              <a:rPr lang="fr-FR" altLang="en-US" dirty="0" err="1"/>
              <a:t>Reinforce</a:t>
            </a:r>
            <a:endParaRPr lang="fr-FR" altLang="en-US" dirty="0"/>
          </a:p>
          <a:p>
            <a:pPr lvl="1"/>
            <a:r>
              <a:rPr lang="fr-FR" altLang="en-US" dirty="0" err="1"/>
              <a:t>Reinforce</a:t>
            </a:r>
            <a:r>
              <a:rPr lang="fr-FR" altLang="en-US" dirty="0"/>
              <a:t> </a:t>
            </a:r>
            <a:r>
              <a:rPr lang="fr-FR" altLang="en-US" dirty="0" err="1"/>
              <a:t>with</a:t>
            </a:r>
            <a:r>
              <a:rPr lang="fr-FR" altLang="en-US" dirty="0"/>
              <a:t> Baseline</a:t>
            </a:r>
          </a:p>
          <a:p>
            <a:pPr lvl="1"/>
            <a:r>
              <a:rPr lang="fr-FR" altLang="en-US" dirty="0"/>
              <a:t>Actor-</a:t>
            </a:r>
            <a:r>
              <a:rPr lang="fr-FR" altLang="en-US" dirty="0" err="1"/>
              <a:t>Critic</a:t>
            </a:r>
            <a:endParaRPr lang="fr-FR" altLang="en-US" dirty="0"/>
          </a:p>
          <a:p>
            <a:endParaRPr lang="fr-FR" altLang="en-US" dirty="0"/>
          </a:p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/>
          </a:p>
        </p:txBody>
      </p:sp>
      <p:sp>
        <p:nvSpPr>
          <p:cNvPr id="92163" name="Espace réservé de la date 3">
            <a:extLst>
              <a:ext uri="{FF2B5EF4-FFF2-40B4-BE49-F238E27FC236}">
                <a16:creationId xmlns:a16="http://schemas.microsoft.com/office/drawing/2014/main" id="{DDA72641-8786-4ADB-BCA9-E493F67E3B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IFT 608 / IFT702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2164" name="Espace réservé du pied de page 4">
            <a:extLst>
              <a:ext uri="{FF2B5EF4-FFF2-40B4-BE49-F238E27FC236}">
                <a16:creationId xmlns:a16="http://schemas.microsoft.com/office/drawing/2014/main" id="{18B0593F-DE69-4C3C-9E1D-7CE6736E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69D5AB60-160A-498A-A40F-2CE4A631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306698DA-0C83-46C5-93A1-6F64A48B6CD8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</a:rPr>
              <a:t>Sujets couverts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/>
              <a:t>Policy-gradient</a:t>
            </a:r>
          </a:p>
          <a:p>
            <a:pPr eaLnBrk="1" hangingPunct="1"/>
            <a:r>
              <a:rPr lang="fr-CA" altLang="ko-KR" dirty="0" err="1"/>
              <a:t>Reinforce</a:t>
            </a:r>
            <a:endParaRPr lang="fr-CA" altLang="ko-KR" dirty="0"/>
          </a:p>
          <a:p>
            <a:pPr eaLnBrk="1" hangingPunct="1"/>
            <a:r>
              <a:rPr lang="fr-CA" altLang="ko-KR" dirty="0"/>
              <a:t>Actor-</a:t>
            </a:r>
            <a:r>
              <a:rPr lang="fr-CA" altLang="ko-KR" dirty="0" err="1"/>
              <a:t>Critic</a:t>
            </a:r>
            <a:endParaRPr lang="fr-CA" altLang="ko-KR" dirty="0"/>
          </a:p>
          <a:p>
            <a:pPr eaLnBrk="1" hangingPunct="1"/>
            <a:endParaRPr lang="fr-CA" altLang="ko-KR" dirty="0"/>
          </a:p>
          <a:p>
            <a:pPr marL="0" indent="0" eaLnBrk="1" hangingPunct="1">
              <a:buNone/>
            </a:pPr>
            <a:endParaRPr lang="fr-CA" altLang="ko-KR" dirty="0"/>
          </a:p>
        </p:txBody>
      </p:sp>
      <p:sp>
        <p:nvSpPr>
          <p:cNvPr id="1945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1946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1946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47D3458D-020C-4FDD-AF15-D0FFB541187B}" type="slidenum">
              <a:rPr lang="en-US" altLang="ko-KR" sz="1400">
                <a:latin typeface="Calibri" pitchFamily="34" charset="0"/>
              </a:rPr>
              <a:pPr eaLnBrk="1" hangingPunct="1"/>
              <a:t>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457200" y="23999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Cadre général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92D71B-373E-4460-B256-E549654B26EC}"/>
              </a:ext>
            </a:extLst>
          </p:cNvPr>
          <p:cNvSpPr txBox="1"/>
          <p:nvPr/>
        </p:nvSpPr>
        <p:spPr>
          <a:xfrm>
            <a:off x="1585918" y="3134127"/>
            <a:ext cx="48227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i="1" dirty="0"/>
              <a:t>U</a:t>
            </a:r>
            <a:r>
              <a:rPr lang="fr-FR" sz="1600" i="1" baseline="30000" dirty="0"/>
              <a:t>π</a:t>
            </a:r>
            <a:r>
              <a:rPr lang="fr-CA" sz="1600" i="1" dirty="0"/>
              <a:t>(s) = </a:t>
            </a:r>
            <a:r>
              <a:rPr lang="en-US" sz="1600" i="1" dirty="0"/>
              <a:t>Σ </a:t>
            </a:r>
            <a:r>
              <a:rPr lang="en-US" sz="1600" i="1" baseline="-25000" dirty="0"/>
              <a:t>s</a:t>
            </a:r>
            <a:r>
              <a:rPr lang="en-US" altLang="fr-FR" sz="1600" i="1" baseline="-25000" dirty="0"/>
              <a:t>’</a:t>
            </a:r>
            <a:r>
              <a:rPr lang="en-US" sz="1600" i="1" baseline="-25000" dirty="0"/>
              <a:t> </a:t>
            </a:r>
            <a:r>
              <a:rPr lang="fr-CA" sz="1600" i="1" baseline="-25000" dirty="0">
                <a:sym typeface="Symbol" pitchFamily="18" charset="2"/>
              </a:rPr>
              <a:t></a:t>
            </a:r>
            <a:r>
              <a:rPr lang="en-US" sz="1600" i="1" baseline="-25000" dirty="0"/>
              <a:t> S </a:t>
            </a:r>
            <a:r>
              <a:rPr lang="en-US" sz="1600" i="1" dirty="0"/>
              <a:t>P(s</a:t>
            </a:r>
            <a:r>
              <a:rPr lang="en-US" altLang="fr-FR" sz="1600" i="1" dirty="0"/>
              <a:t>’</a:t>
            </a:r>
            <a:r>
              <a:rPr lang="fr-CA" altLang="ja-JP" sz="1600" i="1" dirty="0"/>
              <a:t>|s, </a:t>
            </a:r>
            <a:r>
              <a:rPr lang="fr-FR" altLang="ja-JP" sz="1600" i="1" dirty="0"/>
              <a:t>π</a:t>
            </a:r>
            <a:r>
              <a:rPr lang="en-US" altLang="ja-JP" sz="1600" i="1" dirty="0"/>
              <a:t>(s)) [R(s, </a:t>
            </a:r>
            <a:r>
              <a:rPr lang="fr-FR" altLang="ja-JP" sz="1600" i="1" dirty="0"/>
              <a:t>π</a:t>
            </a:r>
            <a:r>
              <a:rPr lang="en-US" altLang="ja-JP" sz="1600" i="1" dirty="0"/>
              <a:t>(s), s’) + </a:t>
            </a:r>
            <a:r>
              <a:rPr lang="fr-FR" sz="1600" i="1" dirty="0"/>
              <a:t>γ </a:t>
            </a:r>
            <a:r>
              <a:rPr lang="fr-CA" sz="1600" i="1" dirty="0"/>
              <a:t>U</a:t>
            </a:r>
            <a:r>
              <a:rPr lang="fr-FR" sz="1600" i="1" baseline="30000" dirty="0"/>
              <a:t>π</a:t>
            </a:r>
            <a:r>
              <a:rPr lang="fr-CA" sz="1600" i="1" dirty="0"/>
              <a:t>(s’)]</a:t>
            </a:r>
            <a:endParaRPr lang="en-US" sz="16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E99DDA-06BE-0241-425E-ED846B73F79D}"/>
              </a:ext>
            </a:extLst>
          </p:cNvPr>
          <p:cNvGrpSpPr/>
          <p:nvPr/>
        </p:nvGrpSpPr>
        <p:grpSpPr>
          <a:xfrm>
            <a:off x="1116863" y="1026076"/>
            <a:ext cx="7520614" cy="5484552"/>
            <a:chOff x="1116863" y="1026076"/>
            <a:chExt cx="7520614" cy="548455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C4033CA-7573-4C05-9651-555F1474528B}"/>
                </a:ext>
              </a:extLst>
            </p:cNvPr>
            <p:cNvSpPr/>
            <p:nvPr/>
          </p:nvSpPr>
          <p:spPr>
            <a:xfrm>
              <a:off x="3072525" y="5344488"/>
              <a:ext cx="3767665" cy="88067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2FC08BF-6A4B-110C-86A3-AEB8BB94CBFD}"/>
                </a:ext>
              </a:extLst>
            </p:cNvPr>
            <p:cNvGrpSpPr/>
            <p:nvPr/>
          </p:nvGrpSpPr>
          <p:grpSpPr>
            <a:xfrm>
              <a:off x="1116863" y="1026076"/>
              <a:ext cx="7520614" cy="5484552"/>
              <a:chOff x="1116863" y="1026076"/>
              <a:chExt cx="7520614" cy="5484552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1" name="Object 6">
                    <a:extLst>
                      <a:ext uri="{FF2B5EF4-FFF2-40B4-BE49-F238E27FC236}">
                        <a16:creationId xmlns:a16="http://schemas.microsoft.com/office/drawing/2014/main" id="{C538E383-9F83-4D77-BA4B-B9CBCB7ABA2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899511" y="2042045"/>
                  <a:ext cx="473417" cy="5985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Photo Editor Photo" r:id="rId3" imgW="1657581" imgH="2095793" progId="MSPhotoEd.3">
                          <p:embed/>
                        </p:oleObj>
                      </mc:Choice>
                      <mc:Fallback>
                        <p:oleObj name="Photo Editor Photo" r:id="rId3" imgW="1657581" imgH="2095793" progId="MSPhotoEd.3">
                          <p:embed/>
                          <p:pic>
                            <p:nvPicPr>
                              <p:cNvPr id="31" name="Object 6">
                                <a:extLst>
                                  <a:ext uri="{FF2B5EF4-FFF2-40B4-BE49-F238E27FC236}">
                                    <a16:creationId xmlns:a16="http://schemas.microsoft.com/office/drawing/2014/main" id="{C538E383-9F83-4D77-BA4B-B9CBCB7ABA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99511" y="2042045"/>
                                <a:ext cx="473417" cy="59857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1" name="Object 6">
                    <a:extLst>
                      <a:ext uri="{FF2B5EF4-FFF2-40B4-BE49-F238E27FC236}">
                        <a16:creationId xmlns:a16="http://schemas.microsoft.com/office/drawing/2014/main" id="{C538E383-9F83-4D77-BA4B-B9CBCB7ABA2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09514129"/>
                      </p:ext>
                    </p:extLst>
                  </p:nvPr>
                </p:nvGraphicFramePr>
                <p:xfrm>
                  <a:off x="5899511" y="2042045"/>
                  <a:ext cx="473417" cy="5985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Photo Editor Photo" r:id="rId5" imgW="1657581" imgH="2095793" progId="MSPhotoEd.3">
                          <p:embed/>
                        </p:oleObj>
                      </mc:Choice>
                      <mc:Fallback>
                        <p:oleObj name="Photo Editor Photo" r:id="rId5" imgW="1657581" imgH="2095793" progId="MSPhotoEd.3">
                          <p:embed/>
                          <p:pic>
                            <p:nvPicPr>
                              <p:cNvPr id="31" name="Object 6">
                                <a:extLst>
                                  <a:ext uri="{FF2B5EF4-FFF2-40B4-BE49-F238E27FC236}">
                                    <a16:creationId xmlns:a16="http://schemas.microsoft.com/office/drawing/2014/main" id="{C538E383-9F83-4D77-BA4B-B9CBCB7ABA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99511" y="2042045"/>
                                <a:ext cx="473417" cy="59857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pic>
            <p:nvPicPr>
              <p:cNvPr id="32" name="Picture 31" descr="Shape&#10;&#10;Description automatically generated">
                <a:extLst>
                  <a:ext uri="{FF2B5EF4-FFF2-40B4-BE49-F238E27FC236}">
                    <a16:creationId xmlns:a16="http://schemas.microsoft.com/office/drawing/2014/main" id="{C0574A25-73F4-4638-BB77-05D266B6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7452" y="5420632"/>
                <a:ext cx="686394" cy="686394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4F25149-D434-48F0-8BCD-6328F2A70B8A}"/>
                  </a:ext>
                </a:extLst>
              </p:cNvPr>
              <p:cNvSpPr/>
              <p:nvPr/>
            </p:nvSpPr>
            <p:spPr>
              <a:xfrm>
                <a:off x="2961289" y="1672712"/>
                <a:ext cx="3783735" cy="113058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8EB150-7855-449F-8F64-EDF05CA8A73B}"/>
                  </a:ext>
                </a:extLst>
              </p:cNvPr>
              <p:cNvSpPr txBox="1"/>
              <p:nvPr/>
            </p:nvSpPr>
            <p:spPr>
              <a:xfrm>
                <a:off x="5800135" y="1663715"/>
                <a:ext cx="7989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solidFill>
                      <a:srgbClr val="C00000"/>
                    </a:solidFill>
                  </a:rPr>
                  <a:t>Agent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D3146D-C87B-4F8C-AFB7-21CAE1B3554E}"/>
                  </a:ext>
                </a:extLst>
              </p:cNvPr>
              <p:cNvSpPr txBox="1"/>
              <p:nvPr/>
            </p:nvSpPr>
            <p:spPr>
              <a:xfrm>
                <a:off x="3198356" y="5556521"/>
                <a:ext cx="162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err="1">
                    <a:solidFill>
                      <a:schemeClr val="tx2"/>
                    </a:solidFill>
                  </a:rPr>
                  <a:t>Environnement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8E65F93-0D20-4ADB-BC04-B8E381E8C298}"/>
                  </a:ext>
                </a:extLst>
              </p:cNvPr>
              <p:cNvCxnSpPr>
                <a:cxnSpLocks/>
                <a:stCxn id="5" idx="3"/>
                <a:endCxn id="33" idx="3"/>
              </p:cNvCxnSpPr>
              <p:nvPr/>
            </p:nvCxnSpPr>
            <p:spPr>
              <a:xfrm>
                <a:off x="6745024" y="2238007"/>
                <a:ext cx="95166" cy="3546817"/>
              </a:xfrm>
              <a:prstGeom prst="bentConnector3">
                <a:avLst>
                  <a:gd name="adj1" fmla="val 189779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C3F30DC-E3AE-4069-994E-A65D3F1DCFF7}"/>
                      </a:ext>
                    </a:extLst>
                  </p:cNvPr>
                  <p:cNvSpPr txBox="1"/>
                  <p:nvPr/>
                </p:nvSpPr>
                <p:spPr>
                  <a:xfrm>
                    <a:off x="3025980" y="1846599"/>
                    <a:ext cx="1235288" cy="7007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i="0" dirty="0" smtClean="0">
                              <a:solidFill>
                                <a:srgbClr val="C00000"/>
                              </a:solidFill>
                            </a:rPr>
                            <m:t>Politique</m:t>
                          </m:r>
                          <m:r>
                            <m:rPr>
                              <m:nor/>
                            </m:rPr>
                            <a:rPr lang="en-CA" altLang="ja-JP" sz="2000" b="0" i="0" dirty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ja-JP" sz="2000" dirty="0" smtClean="0">
                              <a:solidFill>
                                <a:srgbClr val="C00000"/>
                              </a:solidFill>
                            </a:rPr>
                            <m:t>π</m:t>
                          </m:r>
                          <m:r>
                            <m:rPr>
                              <m:nor/>
                            </m:rPr>
                            <a:rPr lang="en-US" altLang="ja-JP" sz="2000" dirty="0" smtClean="0">
                              <a:solidFill>
                                <a:srgbClr val="C0000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000" i="1" dirty="0" smtClean="0">
                              <a:solidFill>
                                <a:srgbClr val="C00000"/>
                              </a:solidFill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ja-JP" sz="2000" dirty="0" smtClean="0">
                              <a:solidFill>
                                <a:srgbClr val="C00000"/>
                              </a:solidFill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C3F30DC-E3AE-4069-994E-A65D3F1DCF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5980" y="1846599"/>
                    <a:ext cx="1235288" cy="70076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612" y="1869543"/>
                    <a:ext cx="1435310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dirty="0" smtClean="0">
                              <a:solidFill>
                                <a:srgbClr val="C00000"/>
                              </a:solidFill>
                            </a:rPr>
                            <m:t>Action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CA" altLang="ja-JP" sz="2000" b="0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7612" y="1869543"/>
                    <a:ext cx="1435310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499DD2-612C-4340-AFAB-7737AAD6E3B0}"/>
                  </a:ext>
                </a:extLst>
              </p:cNvPr>
              <p:cNvSpPr txBox="1"/>
              <p:nvPr/>
            </p:nvSpPr>
            <p:spPr>
              <a:xfrm>
                <a:off x="6840190" y="2271687"/>
                <a:ext cx="1797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>
                    <a:solidFill>
                      <a:srgbClr val="C00000"/>
                    </a:solidFill>
                  </a:rPr>
                  <a:t>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→ 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 → … 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t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  </a:t>
                </a:r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7B91E7-335E-4BC7-B498-9B05D24293A5}"/>
                  </a:ext>
                </a:extLst>
              </p:cNvPr>
              <p:cNvSpPr txBox="1"/>
              <p:nvPr/>
            </p:nvSpPr>
            <p:spPr>
              <a:xfrm>
                <a:off x="1116863" y="5075344"/>
                <a:ext cx="13724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 err="1">
                    <a:solidFill>
                      <a:schemeClr val="tx2"/>
                    </a:solidFill>
                  </a:rPr>
                  <a:t>Récompense</a:t>
                </a:r>
                <a:r>
                  <a:rPr lang="en-CA" sz="1600" dirty="0">
                    <a:solidFill>
                      <a:schemeClr val="tx2"/>
                    </a:solidFill>
                  </a:rPr>
                  <a:t> 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r</a:t>
                </a:r>
              </a:p>
              <a:p>
                <a:r>
                  <a:rPr lang="en-CA" sz="1600" i="1" dirty="0">
                    <a:solidFill>
                      <a:schemeClr val="tx2"/>
                    </a:solidFill>
                  </a:rPr>
                  <a:t>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→ 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→ … 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t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06D0B9-D8E3-41A0-923E-B0B7B138A1B1}"/>
                  </a:ext>
                </a:extLst>
              </p:cNvPr>
              <p:cNvSpPr txBox="1"/>
              <p:nvPr/>
            </p:nvSpPr>
            <p:spPr>
              <a:xfrm>
                <a:off x="1322221" y="5925853"/>
                <a:ext cx="13990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solidFill>
                      <a:schemeClr val="tx2"/>
                    </a:solidFill>
                  </a:rPr>
                  <a:t>État 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</a:p>
              <a:p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→ s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→ … </a:t>
                </a:r>
                <a:r>
                  <a:rPr lang="en-CA" sz="1600" i="1" dirty="0" err="1">
                    <a:solidFill>
                      <a:schemeClr val="tx2"/>
                    </a:solidFill>
                  </a:rPr>
                  <a:t>s</a:t>
                </a:r>
                <a:r>
                  <a:rPr lang="en-CA" sz="1600" i="1" baseline="-25000" dirty="0" err="1">
                    <a:solidFill>
                      <a:schemeClr val="tx2"/>
                    </a:solidFill>
                  </a:rPr>
                  <a:t>t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7FF4568F-96FD-4B73-AA5C-0EDA8F9FBB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53162" y="2074585"/>
                <a:ext cx="94666" cy="3840217"/>
              </a:xfrm>
              <a:prstGeom prst="bentConnector3">
                <a:avLst>
                  <a:gd name="adj1" fmla="val -2681705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8" name="Object 87">
                    <a:extLst>
                      <a:ext uri="{FF2B5EF4-FFF2-40B4-BE49-F238E27FC236}">
                        <a16:creationId xmlns:a16="http://schemas.microsoft.com/office/drawing/2014/main" id="{7E650678-7220-44FF-B8CC-77B85ACA1D1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591079" y="1026076"/>
                  <a:ext cx="3709951" cy="4000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0" imgW="2070000" imgH="241200" progId="Equation.3">
                          <p:embed/>
                        </p:oleObj>
                      </mc:Choice>
                      <mc:Fallback>
                        <p:oleObj name="Equation" r:id="rId10" imgW="2070000" imgH="241200" progId="Equation.3">
                          <p:embed/>
                          <p:pic>
                            <p:nvPicPr>
                              <p:cNvPr id="88" name="Object 87">
                                <a:extLst>
                                  <a:ext uri="{FF2B5EF4-FFF2-40B4-BE49-F238E27FC236}">
                                    <a16:creationId xmlns:a16="http://schemas.microsoft.com/office/drawing/2014/main" id="{7E650678-7220-44FF-B8CC-77B85ACA1D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1079" y="1026076"/>
                                <a:ext cx="3709951" cy="4000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8" name="Object 87">
                    <a:extLst>
                      <a:ext uri="{FF2B5EF4-FFF2-40B4-BE49-F238E27FC236}">
                        <a16:creationId xmlns:a16="http://schemas.microsoft.com/office/drawing/2014/main" id="{7E650678-7220-44FF-B8CC-77B85ACA1D1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26461591"/>
                      </p:ext>
                    </p:extLst>
                  </p:nvPr>
                </p:nvGraphicFramePr>
                <p:xfrm>
                  <a:off x="3591079" y="1026076"/>
                  <a:ext cx="3709951" cy="4000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2" imgW="2070000" imgH="241200" progId="Equation.3">
                          <p:embed/>
                        </p:oleObj>
                      </mc:Choice>
                      <mc:Fallback>
                        <p:oleObj name="Equation" r:id="rId12" imgW="2070000" imgH="241200" progId="Equation.3">
                          <p:embed/>
                          <p:pic>
                            <p:nvPicPr>
                              <p:cNvPr id="88" name="Object 87">
                                <a:extLst>
                                  <a:ext uri="{FF2B5EF4-FFF2-40B4-BE49-F238E27FC236}">
                                    <a16:creationId xmlns:a16="http://schemas.microsoft.com/office/drawing/2014/main" id="{7E650678-7220-44FF-B8CC-77B85ACA1D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1079" y="1026076"/>
                                <a:ext cx="3709951" cy="4000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7FF000-926D-41AA-8940-E71C4A3268DB}"/>
                  </a:ext>
                </a:extLst>
              </p:cNvPr>
              <p:cNvSpPr txBox="1"/>
              <p:nvPr/>
            </p:nvSpPr>
            <p:spPr>
              <a:xfrm>
                <a:off x="2357310" y="1052420"/>
                <a:ext cx="1165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Maximiser</a:t>
                </a:r>
                <a:endParaRPr lang="en-US" dirty="0"/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2A6992B8-27F9-65C9-B343-A5F73E9FEB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84285" y="2297039"/>
                <a:ext cx="41695" cy="3376530"/>
              </a:xfrm>
              <a:prstGeom prst="bentConnector3">
                <a:avLst>
                  <a:gd name="adj1" fmla="val -5673121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A5A70E-5B42-4572-D9B8-A9A9BCC732E3}"/>
              </a:ext>
            </a:extLst>
          </p:cNvPr>
          <p:cNvGrpSpPr/>
          <p:nvPr/>
        </p:nvGrpSpPr>
        <p:grpSpPr>
          <a:xfrm>
            <a:off x="1585918" y="3497605"/>
            <a:ext cx="5350700" cy="522546"/>
            <a:chOff x="1112730" y="2878364"/>
            <a:chExt cx="5350700" cy="522546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79C18EA2-40E8-E3A1-F02B-994E63702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</a:t>
              </a:r>
              <a:r>
                <a:rPr lang="en-US" altLang="ja-JP" sz="1600" dirty="0"/>
                <a:t>)  =   max </a:t>
              </a:r>
              <a:r>
                <a:rPr lang="en-US" altLang="ja-JP" sz="1600" i="1" dirty="0"/>
                <a:t>     </a:t>
              </a:r>
              <a:r>
                <a:rPr lang="en-US" altLang="ja-JP" sz="1600" dirty="0"/>
                <a:t>Σ     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0D7DE6-9D9A-095F-096C-C994A9E42DB7}"/>
                </a:ext>
              </a:extLst>
            </p:cNvPr>
            <p:cNvSpPr txBox="1"/>
            <p:nvPr/>
          </p:nvSpPr>
          <p:spPr>
            <a:xfrm>
              <a:off x="1775761" y="3062356"/>
              <a:ext cx="1263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a</a:t>
              </a:r>
              <a:r>
                <a:rPr lang="fr-CA" sz="1600" dirty="0">
                  <a:sym typeface="Symbol" pitchFamily="18" charset="2"/>
                </a:rPr>
                <a:t>A(s)</a:t>
              </a:r>
              <a:r>
                <a:rPr lang="en-US" altLang="ja-JP" sz="1600" dirty="0"/>
                <a:t>  </a:t>
              </a:r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1F09D6-A7A4-93D8-2E57-3D6DE5389EDC}"/>
              </a:ext>
            </a:extLst>
          </p:cNvPr>
          <p:cNvGrpSpPr/>
          <p:nvPr/>
        </p:nvGrpSpPr>
        <p:grpSpPr>
          <a:xfrm>
            <a:off x="1345303" y="3967200"/>
            <a:ext cx="5542309" cy="507765"/>
            <a:chOff x="1112730" y="2878364"/>
            <a:chExt cx="5350700" cy="507765"/>
          </a:xfrm>
        </p:grpSpPr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id="{7529B2BA-2B74-02B3-08A7-F28BF6D5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     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</a:t>
              </a:r>
              <a:r>
                <a:rPr lang="en-US" altLang="ja-JP" sz="1600" dirty="0"/>
                <a:t>=   Σ   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max Q</a:t>
              </a:r>
              <a:r>
                <a:rPr lang="en-US" altLang="ja-JP" sz="1600" dirty="0"/>
                <a:t>(</a:t>
              </a:r>
              <a:r>
                <a:rPr lang="en-US" altLang="ja-JP" sz="1600" i="1" dirty="0" err="1"/>
                <a:t>s’,a</a:t>
              </a:r>
              <a:r>
                <a:rPr lang="en-US" altLang="ja-JP" sz="1600" i="1" dirty="0"/>
                <a:t>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4C3F3AF-E0BF-CD06-593D-3554895A9F8E}"/>
                </a:ext>
              </a:extLst>
            </p:cNvPr>
            <p:cNvSpPr txBox="1"/>
            <p:nvPr/>
          </p:nvSpPr>
          <p:spPr>
            <a:xfrm>
              <a:off x="2055765" y="3047575"/>
              <a:ext cx="5373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857763-294D-0506-7429-3F4B79054C80}"/>
              </a:ext>
            </a:extLst>
          </p:cNvPr>
          <p:cNvGrpSpPr/>
          <p:nvPr/>
        </p:nvGrpSpPr>
        <p:grpSpPr>
          <a:xfrm>
            <a:off x="1590992" y="4345548"/>
            <a:ext cx="2525037" cy="584775"/>
            <a:chOff x="1585001" y="4956175"/>
            <a:chExt cx="2525037" cy="736446"/>
          </a:xfrm>
        </p:grpSpPr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6DDED0A0-FD28-83CF-C0F0-6D03AECB7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4">
                  <a:extLst>
                    <a:ext uri="{FF2B5EF4-FFF2-40B4-BE49-F238E27FC236}">
                      <a16:creationId xmlns:a16="http://schemas.microsoft.com/office/drawing/2014/main" id="{9FF9F516-6BB9-0D8C-9FBC-E261A74F46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191736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1600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sz="1600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sz="1600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sz="1600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sz="1600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sz="1600" b="0" i="0" dirty="0" smtClean="0"/>
                        <m:t> </m:t>
                      </m:r>
                    </m:oMath>
                  </a14:m>
                  <a:r>
                    <a:rPr lang="en-US" altLang="ja-JP" sz="1600" dirty="0"/>
                    <a:t>=   argmax </a:t>
                  </a:r>
                  <a:r>
                    <a:rPr lang="en-US" altLang="ja-JP" sz="1600" i="1" dirty="0"/>
                    <a:t> </a:t>
                  </a:r>
                  <a:r>
                    <a:rPr lang="en-CA" altLang="ja-JP" sz="1600" dirty="0"/>
                    <a:t>Q(</a:t>
                  </a:r>
                  <a:r>
                    <a:rPr lang="en-CA" altLang="ja-JP" sz="1600" dirty="0" err="1"/>
                    <a:t>s,a</a:t>
                  </a:r>
                  <a:r>
                    <a:rPr lang="en-CA" altLang="ja-JP" sz="1600" dirty="0"/>
                    <a:t>)</a:t>
                  </a:r>
                  <a:endParaRPr lang="en-US" altLang="ja-JP" sz="1600" dirty="0"/>
                </a:p>
                <a:p>
                  <a:pPr marL="0" indent="0">
                    <a:buFont typeface="Lucida Grande" charset="0"/>
                    <a:buNone/>
                  </a:pPr>
                  <a:endParaRPr lang="fr-CA" sz="1600" dirty="0"/>
                </a:p>
              </p:txBody>
            </p:sp>
          </mc:Choice>
          <mc:Fallback xmlns="">
            <p:sp>
              <p:nvSpPr>
                <p:cNvPr id="53" name="Rectangle 4">
                  <a:extLst>
                    <a:ext uri="{FF2B5EF4-FFF2-40B4-BE49-F238E27FC236}">
                      <a16:creationId xmlns:a16="http://schemas.microsoft.com/office/drawing/2014/main" id="{9FF9F516-6BB9-0D8C-9FBC-E261A74F4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191736" cy="447178"/>
                </a:xfrm>
                <a:prstGeom prst="rect">
                  <a:avLst/>
                </a:prstGeom>
                <a:blipFill>
                  <a:blip r:embed="rId14"/>
                  <a:stretch>
                    <a:fillRect t="-5085" b="-1525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4CCCEE-B2D8-F11D-6FA0-ACDE3C3AFB00}"/>
                </a:ext>
              </a:extLst>
            </p:cNvPr>
            <p:cNvSpPr txBox="1"/>
            <p:nvPr/>
          </p:nvSpPr>
          <p:spPr>
            <a:xfrm>
              <a:off x="2316117" y="5354067"/>
              <a:ext cx="885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i="1" dirty="0"/>
                <a:t>a</a:t>
              </a:r>
              <a:r>
                <a:rPr lang="fr-CA" sz="1600" i="1" dirty="0">
                  <a:sym typeface="Symbol" pitchFamily="18" charset="2"/>
                </a:rPr>
                <a:t>A(s)</a:t>
              </a:r>
              <a:r>
                <a:rPr lang="en-US" altLang="ja-JP" sz="1600" i="1" dirty="0"/>
                <a:t> </a:t>
              </a:r>
              <a:endParaRPr lang="fr-CA" sz="1600" i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5CF6C-9ECB-7A80-02A6-5E0F45B63E02}"/>
              </a:ext>
            </a:extLst>
          </p:cNvPr>
          <p:cNvGrpSpPr/>
          <p:nvPr/>
        </p:nvGrpSpPr>
        <p:grpSpPr>
          <a:xfrm>
            <a:off x="3585578" y="4490843"/>
            <a:ext cx="3991919" cy="589006"/>
            <a:chOff x="1112730" y="2878364"/>
            <a:chExt cx="3672499" cy="526320"/>
          </a:xfrm>
        </p:grpSpPr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6E81F5E2-6789-9F52-CB11-73FE86F8E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3672499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c="http://schemas.openxmlformats.org/markup-compatibility/2006" xmlns:a14="http://schemas.microsoft.com/office/drawing/2010/main"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dirty="0"/>
                <a:t>=  argmax </a:t>
              </a:r>
              <a:r>
                <a:rPr lang="en-US" altLang="ja-JP" sz="1600" i="1" dirty="0"/>
                <a:t>   </a:t>
              </a:r>
              <a:r>
                <a:rPr lang="en-US" altLang="ja-JP" sz="1600" dirty="0"/>
                <a:t>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464CD2-C63F-E259-0391-3ED21AE4996D}"/>
                </a:ext>
              </a:extLst>
            </p:cNvPr>
            <p:cNvSpPr txBox="1"/>
            <p:nvPr/>
          </p:nvSpPr>
          <p:spPr>
            <a:xfrm>
              <a:off x="1347916" y="3066130"/>
              <a:ext cx="1263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a</a:t>
              </a:r>
              <a:r>
                <a:rPr lang="fr-CA" sz="1600" dirty="0">
                  <a:sym typeface="Symbol" pitchFamily="18" charset="2"/>
                </a:rPr>
                <a:t>A(s)</a:t>
              </a:r>
              <a:r>
                <a:rPr lang="en-US" altLang="ja-JP" sz="1600" dirty="0"/>
                <a:t>   </a:t>
              </a:r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763713" cy="1130588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56D8BF-41D6-37AA-9046-DB0537A85C2A}"/>
              </a:ext>
            </a:extLst>
          </p:cNvPr>
          <p:cNvSpPr txBox="1"/>
          <p:nvPr/>
        </p:nvSpPr>
        <p:spPr>
          <a:xfrm>
            <a:off x="4726709" y="4099095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i="1" dirty="0"/>
              <a:t>a’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776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DQN (</a:t>
            </a:r>
            <a:r>
              <a:rPr lang="fr-CA" dirty="0" err="1">
                <a:latin typeface="Arial" pitchFamily="34" charset="0"/>
              </a:rPr>
              <a:t>Deep</a:t>
            </a:r>
            <a:r>
              <a:rPr lang="fr-CA" dirty="0">
                <a:latin typeface="Arial" pitchFamily="34" charset="0"/>
              </a:rPr>
              <a:t> Q-Network)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4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E99DDA-06BE-0241-425E-ED846B73F79D}"/>
              </a:ext>
            </a:extLst>
          </p:cNvPr>
          <p:cNvGrpSpPr/>
          <p:nvPr/>
        </p:nvGrpSpPr>
        <p:grpSpPr>
          <a:xfrm>
            <a:off x="1073433" y="1563845"/>
            <a:ext cx="6588380" cy="4661314"/>
            <a:chOff x="1073433" y="1563845"/>
            <a:chExt cx="6588380" cy="466131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C4033CA-7573-4C05-9651-555F1474528B}"/>
                </a:ext>
              </a:extLst>
            </p:cNvPr>
            <p:cNvSpPr/>
            <p:nvPr/>
          </p:nvSpPr>
          <p:spPr>
            <a:xfrm>
              <a:off x="3072525" y="5344488"/>
              <a:ext cx="3767665" cy="88067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2FC08BF-6A4B-110C-86A3-AEB8BB94CBFD}"/>
                </a:ext>
              </a:extLst>
            </p:cNvPr>
            <p:cNvGrpSpPr/>
            <p:nvPr/>
          </p:nvGrpSpPr>
          <p:grpSpPr>
            <a:xfrm>
              <a:off x="1073433" y="1563845"/>
              <a:ext cx="6588380" cy="4638114"/>
              <a:chOff x="1073433" y="1563845"/>
              <a:chExt cx="6588380" cy="4638114"/>
            </a:xfrm>
          </p:grpSpPr>
          <p:pic>
            <p:nvPicPr>
              <p:cNvPr id="32" name="Picture 31" descr="Shape&#10;&#10;Description automatically generated">
                <a:extLst>
                  <a:ext uri="{FF2B5EF4-FFF2-40B4-BE49-F238E27FC236}">
                    <a16:creationId xmlns:a16="http://schemas.microsoft.com/office/drawing/2014/main" id="{C0574A25-73F4-4638-BB77-05D266B6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1213" y="5502589"/>
                <a:ext cx="686394" cy="686394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4F25149-D434-48F0-8BCD-6328F2A70B8A}"/>
                  </a:ext>
                </a:extLst>
              </p:cNvPr>
              <p:cNvSpPr/>
              <p:nvPr/>
            </p:nvSpPr>
            <p:spPr>
              <a:xfrm>
                <a:off x="2953161" y="1563845"/>
                <a:ext cx="3775793" cy="1865152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8E65F93-0D20-4ADB-BC04-B8E381E8C298}"/>
                  </a:ext>
                </a:extLst>
              </p:cNvPr>
              <p:cNvCxnSpPr>
                <a:cxnSpLocks/>
                <a:stCxn id="5" idx="3"/>
                <a:endCxn id="33" idx="3"/>
              </p:cNvCxnSpPr>
              <p:nvPr/>
            </p:nvCxnSpPr>
            <p:spPr>
              <a:xfrm>
                <a:off x="6728954" y="2496421"/>
                <a:ext cx="111236" cy="3288403"/>
              </a:xfrm>
              <a:prstGeom prst="bentConnector3">
                <a:avLst>
                  <a:gd name="adj1" fmla="val 109919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/>
                  <p:nvPr/>
                </p:nvSpPr>
                <p:spPr>
                  <a:xfrm>
                    <a:off x="6687359" y="2107987"/>
                    <a:ext cx="974454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</m:oMath>
                      </m:oMathPara>
                    </a14:m>
                    <a:endParaRPr lang="en-US" sz="2000" i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7359" y="2107987"/>
                    <a:ext cx="974454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7B91E7-335E-4BC7-B498-9B05D24293A5}"/>
                  </a:ext>
                </a:extLst>
              </p:cNvPr>
              <p:cNvSpPr txBox="1"/>
              <p:nvPr/>
            </p:nvSpPr>
            <p:spPr>
              <a:xfrm>
                <a:off x="1073433" y="5333312"/>
                <a:ext cx="3016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i="1" dirty="0">
                    <a:solidFill>
                      <a:schemeClr val="tx2"/>
                    </a:solidFill>
                  </a:rPr>
                  <a:t>r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06D0B9-D8E3-41A0-923E-B0B7B138A1B1}"/>
                  </a:ext>
                </a:extLst>
              </p:cNvPr>
              <p:cNvSpPr txBox="1"/>
              <p:nvPr/>
            </p:nvSpPr>
            <p:spPr>
              <a:xfrm>
                <a:off x="1076821" y="5863405"/>
                <a:ext cx="2648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7FF4568F-96FD-4B73-AA5C-0EDA8F9FBB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53162" y="2074585"/>
                <a:ext cx="94666" cy="3840217"/>
              </a:xfrm>
              <a:prstGeom prst="bentConnector3">
                <a:avLst>
                  <a:gd name="adj1" fmla="val -2681705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2A6992B8-27F9-65C9-B343-A5F73E9FEB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84285" y="2297039"/>
                <a:ext cx="41695" cy="3376530"/>
              </a:xfrm>
              <a:prstGeom prst="bentConnector3">
                <a:avLst>
                  <a:gd name="adj1" fmla="val -5673121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pic>
        <p:nvPicPr>
          <p:cNvPr id="2" name="Picture 1" descr="A picture containing blur&#10;&#10;Description automatically generated">
            <a:extLst>
              <a:ext uri="{FF2B5EF4-FFF2-40B4-BE49-F238E27FC236}">
                <a16:creationId xmlns:a16="http://schemas.microsoft.com/office/drawing/2014/main" id="{430D1B60-6765-73AA-C7F3-0D040A9438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684" t="12359" r="5341" b="13731"/>
          <a:stretch/>
        </p:blipFill>
        <p:spPr>
          <a:xfrm rot="10800000">
            <a:off x="3595016" y="1753704"/>
            <a:ext cx="1951295" cy="1588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03E949-8EFB-F3CE-04C1-CF38F7334300}"/>
                  </a:ext>
                </a:extLst>
              </p:cNvPr>
              <p:cNvSpPr txBox="1"/>
              <p:nvPr/>
            </p:nvSpPr>
            <p:spPr>
              <a:xfrm>
                <a:off x="5210115" y="1506051"/>
                <a:ext cx="12352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altLang="ja-JP" sz="2000" b="0" i="0" dirty="0" smtClean="0">
                          <a:solidFill>
                            <a:srgbClr val="C00000"/>
                          </a:solidFill>
                        </a:rPr>
                        <m:t>Q</m:t>
                      </m:r>
                      <m:r>
                        <m:rPr>
                          <m:nor/>
                        </m:rPr>
                        <a:rPr lang="en-US" altLang="ja-JP" sz="2000" dirty="0" smtClean="0">
                          <a:solidFill>
                            <a:srgbClr val="C0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ja-JP" sz="2000" i="1" dirty="0" smtClean="0">
                          <a:solidFill>
                            <a:srgbClr val="C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ja-JP" sz="2000" dirty="0" smtClean="0">
                          <a:solidFill>
                            <a:srgbClr val="C00000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03E949-8EFB-F3CE-04C1-CF38F7334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15" y="1506051"/>
                <a:ext cx="1235288" cy="4001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8E28B3-854A-BB72-6007-E660D748F025}"/>
              </a:ext>
            </a:extLst>
          </p:cNvPr>
          <p:cNvSpPr txBox="1"/>
          <p:nvPr/>
        </p:nvSpPr>
        <p:spPr>
          <a:xfrm>
            <a:off x="3210795" y="210798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tx2"/>
                </a:solidFill>
              </a:rPr>
              <a:t>s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8D1A0C-F996-26A9-218A-3FCF146DE3F6}"/>
                  </a:ext>
                </a:extLst>
              </p:cNvPr>
              <p:cNvSpPr txBox="1"/>
              <p:nvPr/>
            </p:nvSpPr>
            <p:spPr>
              <a:xfrm>
                <a:off x="5268117" y="1910373"/>
                <a:ext cx="12352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14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CA" altLang="ja-JP" sz="1400" b="0" i="0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8D1A0C-F996-26A9-218A-3FCF146DE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17" y="1910373"/>
                <a:ext cx="1235288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9E930C-1F0D-127C-72B8-2F648F610C3F}"/>
                  </a:ext>
                </a:extLst>
              </p:cNvPr>
              <p:cNvSpPr txBox="1"/>
              <p:nvPr/>
            </p:nvSpPr>
            <p:spPr>
              <a:xfrm>
                <a:off x="5243882" y="2841286"/>
                <a:ext cx="12352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14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9E930C-1F0D-127C-72B8-2F648F610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82" y="2841286"/>
                <a:ext cx="1235288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1657581" imgH="2095793" progId="MSPhotoEd.3">
                  <p:embed/>
                </p:oleObj>
              </mc:Choice>
              <mc:Fallback>
                <p:oleObj name="Photo Editor Photo" r:id="rId9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D948193-BE1D-07AB-5EF0-DD36AAA0AEA0}"/>
              </a:ext>
            </a:extLst>
          </p:cNvPr>
          <p:cNvSpPr txBox="1"/>
          <p:nvPr/>
        </p:nvSpPr>
        <p:spPr>
          <a:xfrm>
            <a:off x="1039241" y="4273932"/>
            <a:ext cx="6453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Loss =  </a:t>
            </a:r>
            <a:r>
              <a:rPr lang="en-US" altLang="ja-JP" sz="2000" dirty="0"/>
              <a:t>Σ (</a:t>
            </a:r>
            <a:r>
              <a:rPr lang="en-CA" sz="2000" dirty="0"/>
              <a:t>Predicted Q-Values – Target Q-Values)</a:t>
            </a:r>
            <a:r>
              <a:rPr lang="en-CA" sz="2000" baseline="30000" dirty="0"/>
              <a:t>2 </a:t>
            </a:r>
            <a:r>
              <a:rPr lang="en-CA" sz="2000" dirty="0"/>
              <a:t> / </a:t>
            </a:r>
            <a:r>
              <a:rPr lang="en-CA" sz="2000" dirty="0" err="1"/>
              <a:t>BatchSize</a:t>
            </a:r>
            <a:endParaRPr lang="en-US" sz="2000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E806E5-79BD-B5B7-9E13-C060718EE6C0}"/>
              </a:ext>
            </a:extLst>
          </p:cNvPr>
          <p:cNvSpPr txBox="1"/>
          <p:nvPr/>
        </p:nvSpPr>
        <p:spPr>
          <a:xfrm>
            <a:off x="1815591" y="4596247"/>
            <a:ext cx="131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</a:t>
            </a:r>
            <a:r>
              <a:rPr lang="en-CA" dirty="0" err="1"/>
              <a:t>s,a</a:t>
            </a:r>
            <a:r>
              <a:rPr lang="en-CA" dirty="0"/>
              <a:t>) </a:t>
            </a:r>
            <a:r>
              <a:rPr lang="el-GR" dirty="0"/>
              <a:t>ϵ</a:t>
            </a:r>
            <a:r>
              <a:rPr lang="en-CA" dirty="0"/>
              <a:t> Batch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0C12B-0138-DFAE-26F8-7A2C763D5370}"/>
              </a:ext>
            </a:extLst>
          </p:cNvPr>
          <p:cNvSpPr txBox="1"/>
          <p:nvPr/>
        </p:nvSpPr>
        <p:spPr>
          <a:xfrm>
            <a:off x="1056896" y="3778053"/>
            <a:ext cx="2868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Deux reseaux : </a:t>
            </a:r>
            <a:r>
              <a:rPr lang="en-CA" sz="2000" dirty="0" err="1"/>
              <a:t>Q</a:t>
            </a:r>
            <a:r>
              <a:rPr lang="en-CA" sz="2000" baseline="-25000" dirty="0" err="1"/>
              <a:t>Target</a:t>
            </a:r>
            <a:r>
              <a:rPr lang="en-CA" sz="2000" dirty="0"/>
              <a:t> et Q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40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DQN (</a:t>
            </a:r>
            <a:r>
              <a:rPr lang="fr-CA" dirty="0" err="1">
                <a:latin typeface="Arial" pitchFamily="34" charset="0"/>
              </a:rPr>
              <a:t>Deep</a:t>
            </a:r>
            <a:r>
              <a:rPr lang="fr-CA" dirty="0">
                <a:latin typeface="Arial" pitchFamily="34" charset="0"/>
              </a:rPr>
              <a:t> Q-Network)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5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46F6010-567B-3F15-1972-59BD50F812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09555"/>
            <a:ext cx="9144000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BFF42-90C1-0DCD-BB31-3088D8405600}"/>
              </a:ext>
            </a:extLst>
          </p:cNvPr>
          <p:cNvSpPr txBox="1"/>
          <p:nvPr/>
        </p:nvSpPr>
        <p:spPr>
          <a:xfrm>
            <a:off x="791513" y="5828623"/>
            <a:ext cx="819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https://towardsdatascience.com/reinforcement-learning-explained-visually-part-5-deep-q-networks-step-by-step-5a5317197f4b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396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DQN (</a:t>
            </a:r>
            <a:r>
              <a:rPr lang="fr-CA" dirty="0" err="1">
                <a:latin typeface="Arial" pitchFamily="34" charset="0"/>
              </a:rPr>
              <a:t>Deep</a:t>
            </a:r>
            <a:r>
              <a:rPr lang="fr-CA" dirty="0">
                <a:latin typeface="Arial" pitchFamily="34" charset="0"/>
              </a:rPr>
              <a:t> Q-Network)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6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01BFF42-90C1-0DCD-BB31-3088D8405600}"/>
              </a:ext>
            </a:extLst>
          </p:cNvPr>
          <p:cNvSpPr txBox="1"/>
          <p:nvPr/>
        </p:nvSpPr>
        <p:spPr>
          <a:xfrm>
            <a:off x="791513" y="5828623"/>
            <a:ext cx="819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https://towardsdatascience.com/reinforcement-learning-explained-visually-part-5-deep-q-networks-step-by-step-5a5317197f4b</a:t>
            </a:r>
            <a:endParaRPr lang="en-US" sz="1200" dirty="0"/>
          </a:p>
        </p:txBody>
      </p:sp>
      <p:pic>
        <p:nvPicPr>
          <p:cNvPr id="3" name="Picture 2" descr="Graphical user interface, diagram, text&#10;&#10;Description automatically generated">
            <a:extLst>
              <a:ext uri="{FF2B5EF4-FFF2-40B4-BE49-F238E27FC236}">
                <a16:creationId xmlns:a16="http://schemas.microsoft.com/office/drawing/2014/main" id="{D5986E6E-E74D-5628-D408-B9E3976D3F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387" y="1585329"/>
            <a:ext cx="7802396" cy="4334664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A143C32-7157-E12B-9AAB-C36EC42C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76" y="1469595"/>
            <a:ext cx="8007276" cy="609247"/>
          </a:xfrm>
        </p:spPr>
        <p:txBody>
          <a:bodyPr/>
          <a:lstStyle/>
          <a:p>
            <a:pPr marL="0" indent="0">
              <a:buNone/>
            </a:pPr>
            <a:r>
              <a:rPr lang="fr-CA" b="1" i="1" dirty="0"/>
              <a:t>			</a:t>
            </a:r>
            <a:endParaRPr lang="fr-CA" altLang="ja-JP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17E48-B780-9001-4429-2AFE2D96E88C}"/>
              </a:ext>
            </a:extLst>
          </p:cNvPr>
          <p:cNvSpPr txBox="1"/>
          <p:nvPr/>
        </p:nvSpPr>
        <p:spPr>
          <a:xfrm>
            <a:off x="5812491" y="388953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8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Méthodes </a:t>
            </a:r>
            <a:r>
              <a:rPr lang="fr-CA" i="1" dirty="0">
                <a:latin typeface="Arial" pitchFamily="34" charset="0"/>
              </a:rPr>
              <a:t>Policy-Gradient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7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E99DDA-06BE-0241-425E-ED846B73F79D}"/>
              </a:ext>
            </a:extLst>
          </p:cNvPr>
          <p:cNvGrpSpPr/>
          <p:nvPr/>
        </p:nvGrpSpPr>
        <p:grpSpPr>
          <a:xfrm>
            <a:off x="1073433" y="1563845"/>
            <a:ext cx="6588380" cy="4661314"/>
            <a:chOff x="1073433" y="1563845"/>
            <a:chExt cx="6588380" cy="466131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C4033CA-7573-4C05-9651-555F1474528B}"/>
                </a:ext>
              </a:extLst>
            </p:cNvPr>
            <p:cNvSpPr/>
            <p:nvPr/>
          </p:nvSpPr>
          <p:spPr>
            <a:xfrm>
              <a:off x="3072525" y="5344488"/>
              <a:ext cx="3767665" cy="88067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2FC08BF-6A4B-110C-86A3-AEB8BB94CBFD}"/>
                </a:ext>
              </a:extLst>
            </p:cNvPr>
            <p:cNvGrpSpPr/>
            <p:nvPr/>
          </p:nvGrpSpPr>
          <p:grpSpPr>
            <a:xfrm>
              <a:off x="1073433" y="1563845"/>
              <a:ext cx="6588380" cy="4638114"/>
              <a:chOff x="1073433" y="1563845"/>
              <a:chExt cx="6588380" cy="4638114"/>
            </a:xfrm>
          </p:grpSpPr>
          <p:pic>
            <p:nvPicPr>
              <p:cNvPr id="32" name="Picture 31" descr="Shape&#10;&#10;Description automatically generated">
                <a:extLst>
                  <a:ext uri="{FF2B5EF4-FFF2-40B4-BE49-F238E27FC236}">
                    <a16:creationId xmlns:a16="http://schemas.microsoft.com/office/drawing/2014/main" id="{C0574A25-73F4-4638-BB77-05D266B6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1213" y="5502589"/>
                <a:ext cx="686394" cy="686394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4F25149-D434-48F0-8BCD-6328F2A70B8A}"/>
                  </a:ext>
                </a:extLst>
              </p:cNvPr>
              <p:cNvSpPr/>
              <p:nvPr/>
            </p:nvSpPr>
            <p:spPr>
              <a:xfrm>
                <a:off x="2953161" y="1563845"/>
                <a:ext cx="3775793" cy="1865152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8E65F93-0D20-4ADB-BC04-B8E381E8C298}"/>
                  </a:ext>
                </a:extLst>
              </p:cNvPr>
              <p:cNvCxnSpPr>
                <a:cxnSpLocks/>
                <a:stCxn id="5" idx="3"/>
                <a:endCxn id="33" idx="3"/>
              </p:cNvCxnSpPr>
              <p:nvPr/>
            </p:nvCxnSpPr>
            <p:spPr>
              <a:xfrm>
                <a:off x="6728954" y="2496421"/>
                <a:ext cx="111236" cy="3288403"/>
              </a:xfrm>
              <a:prstGeom prst="bentConnector3">
                <a:avLst>
                  <a:gd name="adj1" fmla="val 109919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/>
                  <p:nvPr/>
                </p:nvSpPr>
                <p:spPr>
                  <a:xfrm>
                    <a:off x="6687359" y="2107987"/>
                    <a:ext cx="974454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</m:oMath>
                      </m:oMathPara>
                    </a14:m>
                    <a:endParaRPr lang="en-US" sz="2000" i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7359" y="2107987"/>
                    <a:ext cx="974454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7B91E7-335E-4BC7-B498-9B05D24293A5}"/>
                  </a:ext>
                </a:extLst>
              </p:cNvPr>
              <p:cNvSpPr txBox="1"/>
              <p:nvPr/>
            </p:nvSpPr>
            <p:spPr>
              <a:xfrm>
                <a:off x="1073433" y="5333312"/>
                <a:ext cx="3016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i="1" dirty="0">
                    <a:solidFill>
                      <a:schemeClr val="tx2"/>
                    </a:solidFill>
                  </a:rPr>
                  <a:t>r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06D0B9-D8E3-41A0-923E-B0B7B138A1B1}"/>
                  </a:ext>
                </a:extLst>
              </p:cNvPr>
              <p:cNvSpPr txBox="1"/>
              <p:nvPr/>
            </p:nvSpPr>
            <p:spPr>
              <a:xfrm>
                <a:off x="1076821" y="5863405"/>
                <a:ext cx="2648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7FF4568F-96FD-4B73-AA5C-0EDA8F9FBB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53162" y="2074585"/>
                <a:ext cx="94666" cy="3840217"/>
              </a:xfrm>
              <a:prstGeom prst="bentConnector3">
                <a:avLst>
                  <a:gd name="adj1" fmla="val -2681705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2A6992B8-27F9-65C9-B343-A5F73E9FEB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84285" y="2297039"/>
                <a:ext cx="41695" cy="3376530"/>
              </a:xfrm>
              <a:prstGeom prst="bentConnector3">
                <a:avLst>
                  <a:gd name="adj1" fmla="val -5673121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pic>
        <p:nvPicPr>
          <p:cNvPr id="2" name="Picture 1" descr="A picture containing blur&#10;&#10;Description automatically generated">
            <a:extLst>
              <a:ext uri="{FF2B5EF4-FFF2-40B4-BE49-F238E27FC236}">
                <a16:creationId xmlns:a16="http://schemas.microsoft.com/office/drawing/2014/main" id="{430D1B60-6765-73AA-C7F3-0D040A9438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684" t="12359" r="5341" b="13731"/>
          <a:stretch/>
        </p:blipFill>
        <p:spPr>
          <a:xfrm rot="10800000">
            <a:off x="3595016" y="1753704"/>
            <a:ext cx="1951295" cy="1588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03E949-8EFB-F3CE-04C1-CF38F7334300}"/>
                  </a:ext>
                </a:extLst>
              </p:cNvPr>
              <p:cNvSpPr txBox="1"/>
              <p:nvPr/>
            </p:nvSpPr>
            <p:spPr>
              <a:xfrm>
                <a:off x="5210115" y="1506051"/>
                <a:ext cx="12352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2000" dirty="0">
                          <a:solidFill>
                            <a:srgbClr val="C00000"/>
                          </a:solidFill>
                        </a:rPr>
                        <m:t>π</m:t>
                      </m:r>
                      <m:r>
                        <m:rPr>
                          <m:nor/>
                        </m:rPr>
                        <a:rPr lang="en-US" altLang="ja-JP" sz="2000" dirty="0">
                          <a:solidFill>
                            <a:srgbClr val="C0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CA" altLang="ja-JP" sz="2000" i="1" dirty="0">
                          <a:solidFill>
                            <a:srgbClr val="C00000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CA" altLang="ja-JP" sz="2000" b="0" dirty="0" smtClean="0">
                          <a:solidFill>
                            <a:srgbClr val="C00000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ja-JP" sz="2000" dirty="0">
                          <a:solidFill>
                            <a:srgbClr val="C00000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03E949-8EFB-F3CE-04C1-CF38F7334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15" y="1506051"/>
                <a:ext cx="1235288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8E28B3-854A-BB72-6007-E660D748F025}"/>
              </a:ext>
            </a:extLst>
          </p:cNvPr>
          <p:cNvSpPr txBox="1"/>
          <p:nvPr/>
        </p:nvSpPr>
        <p:spPr>
          <a:xfrm>
            <a:off x="3210795" y="210798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tx2"/>
                </a:solidFill>
              </a:rPr>
              <a:t>s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8D1A0C-F996-26A9-218A-3FCF146DE3F6}"/>
                  </a:ext>
                </a:extLst>
              </p:cNvPr>
              <p:cNvSpPr txBox="1"/>
              <p:nvPr/>
            </p:nvSpPr>
            <p:spPr>
              <a:xfrm>
                <a:off x="5268117" y="1910373"/>
                <a:ext cx="1235288" cy="302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1400" dirty="0">
                          <a:solidFill>
                            <a:srgbClr val="C00000"/>
                          </a:solidFill>
                        </a:rPr>
                        <m:t>π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CA" altLang="ja-JP" sz="1400" b="0" i="0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8D1A0C-F996-26A9-218A-3FCF146DE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17" y="1910373"/>
                <a:ext cx="1235288" cy="302840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9E930C-1F0D-127C-72B8-2F648F610C3F}"/>
                  </a:ext>
                </a:extLst>
              </p:cNvPr>
              <p:cNvSpPr txBox="1"/>
              <p:nvPr/>
            </p:nvSpPr>
            <p:spPr>
              <a:xfrm>
                <a:off x="5243882" y="2841286"/>
                <a:ext cx="1235288" cy="302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1400" dirty="0">
                          <a:solidFill>
                            <a:srgbClr val="C00000"/>
                          </a:solidFill>
                        </a:rPr>
                        <m:t>π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9E930C-1F0D-127C-72B8-2F648F610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82" y="2841286"/>
                <a:ext cx="1235288" cy="302840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1657581" imgH="2095793" progId="MSPhotoEd.3">
                  <p:embed/>
                </p:oleObj>
              </mc:Choice>
              <mc:Fallback>
                <p:oleObj name="Photo Editor Photo" r:id="rId9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20C12B-0138-DFAE-26F8-7A2C763D5370}"/>
                  </a:ext>
                </a:extLst>
              </p:cNvPr>
              <p:cNvSpPr txBox="1"/>
              <p:nvPr/>
            </p:nvSpPr>
            <p:spPr>
              <a:xfrm>
                <a:off x="1093579" y="3335665"/>
                <a:ext cx="607359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/>
                  <a:t>Politique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altLang="ja-JP" sz="2000" dirty="0" smtClean="0">
                        <a:solidFill>
                          <a:schemeClr val="tx1"/>
                        </a:solidFill>
                      </a:rPr>
                      <m:t>π</m:t>
                    </m:r>
                    <m:r>
                      <a:rPr lang="fr-FR" altLang="ja-JP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2000" dirty="0"/>
              </a:p>
              <a:p>
                <a:r>
                  <a:rPr lang="en-CA" sz="2000" dirty="0"/>
                  <a:t>  - </a:t>
                </a:r>
                <a:r>
                  <a:rPr lang="en-CA" sz="2000" dirty="0" err="1"/>
                  <a:t>Probabiliste</a:t>
                </a:r>
                <a:r>
                  <a:rPr lang="en-CA" sz="2000" dirty="0"/>
                  <a:t> (</a:t>
                </a:r>
                <a:r>
                  <a:rPr lang="en-CA" sz="2000" dirty="0" err="1"/>
                  <a:t>mixte</a:t>
                </a:r>
                <a:r>
                  <a:rPr lang="en-CA" sz="2000" dirty="0"/>
                  <a:t>)</a:t>
                </a:r>
              </a:p>
              <a:p>
                <a:r>
                  <a:rPr lang="en-CA" sz="2000" dirty="0"/>
                  <a:t>  - </a:t>
                </a:r>
                <a:r>
                  <a:rPr lang="en-CA" sz="2000" dirty="0" err="1"/>
                  <a:t>Approximée</a:t>
                </a:r>
                <a:r>
                  <a:rPr lang="en-CA" sz="2000" dirty="0"/>
                  <a:t> par un </a:t>
                </a:r>
                <a:r>
                  <a:rPr lang="en-CA" sz="2000" dirty="0" err="1"/>
                  <a:t>réseau</a:t>
                </a:r>
                <a:r>
                  <a:rPr lang="en-CA" sz="2000" dirty="0"/>
                  <a:t> de neurones</a:t>
                </a:r>
              </a:p>
              <a:p>
                <a:r>
                  <a:rPr lang="en-CA" sz="2000" dirty="0"/>
                  <a:t>Une </a:t>
                </a:r>
                <a:r>
                  <a:rPr lang="en-CA" sz="2000" dirty="0" err="1"/>
                  <a:t>famille</a:t>
                </a:r>
                <a:r>
                  <a:rPr lang="en-CA" sz="2000" dirty="0"/>
                  <a:t> de </a:t>
                </a:r>
                <a:r>
                  <a:rPr lang="en-CA" sz="2000" dirty="0" err="1"/>
                  <a:t>méthodes</a:t>
                </a:r>
                <a:endParaRPr lang="en-CA" sz="2000" dirty="0"/>
              </a:p>
              <a:p>
                <a:r>
                  <a:rPr lang="en-CA" sz="2000" dirty="0"/>
                  <a:t>  - </a:t>
                </a:r>
                <a:r>
                  <a:rPr lang="en-CA" sz="2000" i="1" dirty="0"/>
                  <a:t>Reinforce</a:t>
                </a:r>
              </a:p>
              <a:p>
                <a:r>
                  <a:rPr lang="en-CA" sz="2000" dirty="0"/>
                  <a:t>  - </a:t>
                </a:r>
                <a:r>
                  <a:rPr lang="en-CA" sz="2000" i="1" dirty="0"/>
                  <a:t>Actor-Critic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20C12B-0138-DFAE-26F8-7A2C763D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79" y="3335665"/>
                <a:ext cx="6073598" cy="1938992"/>
              </a:xfrm>
              <a:prstGeom prst="rect">
                <a:avLst/>
              </a:prstGeom>
              <a:blipFill>
                <a:blip r:embed="rId14"/>
                <a:stretch>
                  <a:fillRect l="-1003" t="-1572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A03ED2-6FB8-C2A3-8A6E-19CD72D0E1DC}"/>
                  </a:ext>
                </a:extLst>
              </p:cNvPr>
              <p:cNvSpPr txBox="1"/>
              <p:nvPr/>
            </p:nvSpPr>
            <p:spPr>
              <a:xfrm>
                <a:off x="7039833" y="1461591"/>
                <a:ext cx="12352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2000" dirty="0" smtClean="0">
                          <a:solidFill>
                            <a:schemeClr val="tx1"/>
                          </a:solidFill>
                        </a:rPr>
                        <m:t>π</m:t>
                      </m:r>
                      <m:r>
                        <m:rPr>
                          <m:nor/>
                        </m:rPr>
                        <a:rPr lang="en-US" altLang="ja-JP" sz="2000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CA" altLang="ja-JP" sz="2000" i="1" dirty="0" smtClean="0">
                          <a:solidFill>
                            <a:schemeClr val="tx1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CA" altLang="ja-JP" sz="2000" b="0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chemeClr val="tx1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ja-JP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ja-JP" sz="2000" dirty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A03ED2-6FB8-C2A3-8A6E-19CD72D0E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33" y="1461591"/>
                <a:ext cx="1235288" cy="400110"/>
              </a:xfrm>
              <a:prstGeom prst="rect">
                <a:avLst/>
              </a:prstGeom>
              <a:blipFill>
                <a:blip r:embed="rId15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11A8C1-3EA4-72D5-23FA-63CCE18CD48D}"/>
              </a:ext>
            </a:extLst>
          </p:cNvPr>
          <p:cNvCxnSpPr>
            <a:cxnSpLocks/>
          </p:cNvCxnSpPr>
          <p:nvPr/>
        </p:nvCxnSpPr>
        <p:spPr>
          <a:xfrm flipH="1">
            <a:off x="6140741" y="1706106"/>
            <a:ext cx="1020669" cy="47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9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53" name="Picture 26652">
            <a:extLst>
              <a:ext uri="{FF2B5EF4-FFF2-40B4-BE49-F238E27FC236}">
                <a16:creationId xmlns:a16="http://schemas.microsoft.com/office/drawing/2014/main" id="{F676EEFF-1C32-8A52-0C3D-320B1C4F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591" y="5385309"/>
            <a:ext cx="4487618" cy="435414"/>
          </a:xfrm>
          <a:prstGeom prst="rect">
            <a:avLst/>
          </a:prstGeom>
        </p:spPr>
      </p:pic>
      <p:sp>
        <p:nvSpPr>
          <p:cNvPr id="26654" name="TextBox 26653">
            <a:extLst>
              <a:ext uri="{FF2B5EF4-FFF2-40B4-BE49-F238E27FC236}">
                <a16:creationId xmlns:a16="http://schemas.microsoft.com/office/drawing/2014/main" id="{133D3FA2-6ABD-1CD8-B4E9-8BCE8DBE6502}"/>
              </a:ext>
            </a:extLst>
          </p:cNvPr>
          <p:cNvSpPr txBox="1"/>
          <p:nvPr/>
        </p:nvSpPr>
        <p:spPr>
          <a:xfrm>
            <a:off x="733135" y="5413248"/>
            <a:ext cx="2060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>
                <a:solidFill>
                  <a:schemeClr val="tx2"/>
                </a:solidFill>
              </a:rPr>
              <a:t>Exemple</a:t>
            </a:r>
            <a:r>
              <a:rPr lang="en-CA" sz="1600" dirty="0">
                <a:solidFill>
                  <a:schemeClr val="tx2"/>
                </a:solidFill>
              </a:rPr>
              <a:t> </a:t>
            </a:r>
            <a:r>
              <a:rPr lang="en-CA" sz="1600" dirty="0" err="1">
                <a:solidFill>
                  <a:schemeClr val="tx2"/>
                </a:solidFill>
              </a:rPr>
              <a:t>d’échantillon</a:t>
            </a:r>
            <a:r>
              <a:rPr lang="en-CA" sz="1600" dirty="0">
                <a:solidFill>
                  <a:schemeClr val="tx2"/>
                </a:solidFill>
              </a:rPr>
              <a:t>: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Algorithme </a:t>
            </a:r>
            <a:r>
              <a:rPr lang="fr-CA" i="1" dirty="0" err="1">
                <a:latin typeface="Arial" pitchFamily="34" charset="0"/>
              </a:rPr>
              <a:t>Reinforce</a:t>
            </a:r>
            <a:br>
              <a:rPr lang="fr-CA" i="1" dirty="0">
                <a:latin typeface="Arial" pitchFamily="34" charset="0"/>
              </a:rPr>
            </a:br>
            <a:r>
              <a:rPr lang="fr-CA" sz="2400" i="1" dirty="0">
                <a:solidFill>
                  <a:schemeClr val="tx1"/>
                </a:solidFill>
                <a:latin typeface="Arial" pitchFamily="34" charset="0"/>
              </a:rPr>
              <a:t>Monte-Carlo Policy Gradient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8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C0574A25-73F4-4638-BB77-05D266B61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213" y="5853173"/>
            <a:ext cx="585727" cy="5857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E65F93-0D20-4ADB-BC04-B8E381E8C298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4394357" y="1915518"/>
            <a:ext cx="1237789" cy="4230519"/>
          </a:xfrm>
          <a:prstGeom prst="bentConnector3">
            <a:avLst>
              <a:gd name="adj1" fmla="val -25771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/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97B91E7-335E-4BC7-B498-9B05D24293A5}"/>
              </a:ext>
            </a:extLst>
          </p:cNvPr>
          <p:cNvSpPr txBox="1"/>
          <p:nvPr/>
        </p:nvSpPr>
        <p:spPr>
          <a:xfrm>
            <a:off x="2253795" y="5764462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r </a:t>
            </a:r>
            <a:endParaRPr lang="en-US" sz="1600" i="1" dirty="0">
              <a:solidFill>
                <a:schemeClr val="tx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06D0B9-D8E3-41A0-923E-B0B7B138A1B1}"/>
              </a:ext>
            </a:extLst>
          </p:cNvPr>
          <p:cNvSpPr txBox="1"/>
          <p:nvPr/>
        </p:nvSpPr>
        <p:spPr>
          <a:xfrm>
            <a:off x="2253795" y="6192201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s</a:t>
            </a:r>
            <a:endParaRPr lang="en-US" sz="1600" i="1" dirty="0">
              <a:solidFill>
                <a:schemeClr val="tx2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FF4568F-96FD-4B73-AA5C-0EDA8F9FBB6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2995771" y="1915517"/>
            <a:ext cx="85198" cy="4230519"/>
          </a:xfrm>
          <a:prstGeom prst="bentConnector3">
            <a:avLst>
              <a:gd name="adj1" fmla="val 3105633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A6992B8-27F9-65C9-B343-A5F73E9FEB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5772" y="1724832"/>
            <a:ext cx="112458" cy="4537030"/>
          </a:xfrm>
          <a:prstGeom prst="bentConnector3">
            <a:avLst>
              <a:gd name="adj1" fmla="val 2481498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716BCC-62A1-F3A2-49F0-528103F1E72B}"/>
              </a:ext>
            </a:extLst>
          </p:cNvPr>
          <p:cNvGrpSpPr/>
          <p:nvPr/>
        </p:nvGrpSpPr>
        <p:grpSpPr>
          <a:xfrm>
            <a:off x="3129229" y="1316619"/>
            <a:ext cx="2370155" cy="1086512"/>
            <a:chOff x="3301984" y="1483141"/>
            <a:chExt cx="2370155" cy="1086512"/>
          </a:xfrm>
        </p:grpSpPr>
        <p:pic>
          <p:nvPicPr>
            <p:cNvPr id="2" name="Picture 1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430D1B60-6765-73AA-C7F3-0D040A943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3684" t="12359" r="5341" b="13731"/>
            <a:stretch/>
          </p:blipFill>
          <p:spPr>
            <a:xfrm rot="10800000">
              <a:off x="3595016" y="1753704"/>
              <a:ext cx="1362222" cy="8159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/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i="1" dirty="0">
                            <a:solidFill>
                              <a:srgbClr val="C0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rgbClr val="C00000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ja-JP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483141"/>
                  <a:ext cx="743648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18033"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8E28B3-854A-BB72-6007-E660D748F025}"/>
                </a:ext>
              </a:extLst>
            </p:cNvPr>
            <p:cNvSpPr txBox="1"/>
            <p:nvPr/>
          </p:nvSpPr>
          <p:spPr>
            <a:xfrm>
              <a:off x="3301984" y="1899578"/>
              <a:ext cx="264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tx2"/>
                  </a:solidFill>
                </a:rPr>
                <a:t>s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/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blipFill>
                  <a:blip r:embed="rId8"/>
                  <a:stretch>
                    <a:fillRect r="-2871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/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blipFill>
                  <a:blip r:embed="rId9"/>
                  <a:stretch>
                    <a:fillRect r="-2871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0" imgW="1657581" imgH="2095793" progId="MSPhotoEd.3">
                  <p:embed/>
                </p:oleObj>
              </mc:Choice>
              <mc:Fallback>
                <p:oleObj name="Photo Editor Photo" r:id="rId10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BDA18D-7D00-2D3C-CC21-8E83566066C6}"/>
              </a:ext>
            </a:extLst>
          </p:cNvPr>
          <p:cNvSpPr/>
          <p:nvPr/>
        </p:nvSpPr>
        <p:spPr>
          <a:xfrm>
            <a:off x="3080969" y="1316619"/>
            <a:ext cx="2551177" cy="119779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896644-0B1C-DA9E-92D4-8B86B556081A}"/>
              </a:ext>
            </a:extLst>
          </p:cNvPr>
          <p:cNvSpPr/>
          <p:nvPr/>
        </p:nvSpPr>
        <p:spPr>
          <a:xfrm>
            <a:off x="2995771" y="5853173"/>
            <a:ext cx="1398586" cy="58572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52" name="Group 26651">
            <a:extLst>
              <a:ext uri="{FF2B5EF4-FFF2-40B4-BE49-F238E27FC236}">
                <a16:creationId xmlns:a16="http://schemas.microsoft.com/office/drawing/2014/main" id="{68318928-7645-9215-DFF1-70BE1C901254}"/>
              </a:ext>
            </a:extLst>
          </p:cNvPr>
          <p:cNvGrpSpPr/>
          <p:nvPr/>
        </p:nvGrpSpPr>
        <p:grpSpPr>
          <a:xfrm>
            <a:off x="614326" y="2731214"/>
            <a:ext cx="8074375" cy="2629122"/>
            <a:chOff x="594653" y="2800307"/>
            <a:chExt cx="8074375" cy="2629122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A7A03AAA-2AF3-6FBA-646E-33DFE08E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4653" y="2800307"/>
              <a:ext cx="8074375" cy="2629122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BD377C4-983F-159A-C72A-8EC4245D233E}"/>
                </a:ext>
              </a:extLst>
            </p:cNvPr>
            <p:cNvSpPr txBox="1"/>
            <p:nvPr/>
          </p:nvSpPr>
          <p:spPr>
            <a:xfrm>
              <a:off x="4602980" y="4681057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i="1" dirty="0"/>
                <a:t>(G</a:t>
              </a:r>
              <a:r>
                <a:rPr lang="en-CA" sz="2000" i="1" baseline="-25000" dirty="0"/>
                <a:t>t</a:t>
              </a:r>
              <a:r>
                <a:rPr lang="en-CA" sz="2000" i="1" dirty="0"/>
                <a:t>)</a:t>
              </a:r>
              <a:endParaRPr lang="en-US" sz="2000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87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Algorithme </a:t>
            </a:r>
            <a:r>
              <a:rPr lang="fr-CA" i="1" dirty="0" err="1">
                <a:latin typeface="Arial" pitchFamily="34" charset="0"/>
              </a:rPr>
              <a:t>Reinforce</a:t>
            </a:r>
            <a:br>
              <a:rPr lang="fr-CA" i="1" dirty="0">
                <a:latin typeface="Arial" pitchFamily="34" charset="0"/>
              </a:rPr>
            </a:br>
            <a:r>
              <a:rPr lang="fr-CA" sz="2400" i="1" dirty="0">
                <a:solidFill>
                  <a:schemeClr val="tx1"/>
                </a:solidFill>
                <a:latin typeface="Arial" pitchFamily="34" charset="0"/>
              </a:rPr>
              <a:t>Monte-Carlo Policy Gradient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9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C0574A25-73F4-4638-BB77-05D266B6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213" y="5853173"/>
            <a:ext cx="585727" cy="5857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E65F93-0D20-4ADB-BC04-B8E381E8C298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4394357" y="1915518"/>
            <a:ext cx="1237789" cy="4213971"/>
          </a:xfrm>
          <a:prstGeom prst="bentConnector3">
            <a:avLst>
              <a:gd name="adj1" fmla="val -2536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/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BF56E-CD55-4B58-BE52-0F170E98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94" y="1569421"/>
                <a:ext cx="97445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97B91E7-335E-4BC7-B498-9B05D24293A5}"/>
              </a:ext>
            </a:extLst>
          </p:cNvPr>
          <p:cNvSpPr txBox="1"/>
          <p:nvPr/>
        </p:nvSpPr>
        <p:spPr>
          <a:xfrm>
            <a:off x="2253795" y="5764462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r </a:t>
            </a:r>
            <a:endParaRPr lang="en-US" sz="1600" i="1" dirty="0">
              <a:solidFill>
                <a:schemeClr val="tx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06D0B9-D8E3-41A0-923E-B0B7B138A1B1}"/>
              </a:ext>
            </a:extLst>
          </p:cNvPr>
          <p:cNvSpPr txBox="1"/>
          <p:nvPr/>
        </p:nvSpPr>
        <p:spPr>
          <a:xfrm>
            <a:off x="2253795" y="6192201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tx2"/>
                </a:solidFill>
              </a:rPr>
              <a:t>s</a:t>
            </a:r>
            <a:endParaRPr lang="en-US" sz="1600" i="1" dirty="0">
              <a:solidFill>
                <a:schemeClr val="tx2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FF4568F-96FD-4B73-AA5C-0EDA8F9FBB6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2995771" y="1915517"/>
            <a:ext cx="85198" cy="4213971"/>
          </a:xfrm>
          <a:prstGeom prst="bentConnector3">
            <a:avLst>
              <a:gd name="adj1" fmla="val 3026861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A6992B8-27F9-65C9-B343-A5F73E9FEB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5772" y="1724832"/>
            <a:ext cx="112458" cy="4537030"/>
          </a:xfrm>
          <a:prstGeom prst="bentConnector3">
            <a:avLst>
              <a:gd name="adj1" fmla="val 2481498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716BCC-62A1-F3A2-49F0-528103F1E72B}"/>
              </a:ext>
            </a:extLst>
          </p:cNvPr>
          <p:cNvGrpSpPr/>
          <p:nvPr/>
        </p:nvGrpSpPr>
        <p:grpSpPr>
          <a:xfrm>
            <a:off x="3129229" y="1317342"/>
            <a:ext cx="2307153" cy="1085789"/>
            <a:chOff x="3301984" y="1483864"/>
            <a:chExt cx="2307153" cy="1085789"/>
          </a:xfrm>
        </p:grpSpPr>
        <p:pic>
          <p:nvPicPr>
            <p:cNvPr id="2" name="Picture 1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430D1B60-6765-73AA-C7F3-0D040A943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3684" t="12359" r="5341" b="13731"/>
            <a:stretch/>
          </p:blipFill>
          <p:spPr>
            <a:xfrm rot="10800000">
              <a:off x="3595016" y="1753704"/>
              <a:ext cx="1362222" cy="8159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/>
                <p:nvPr/>
              </p:nvSpPr>
              <p:spPr>
                <a:xfrm>
                  <a:off x="4865489" y="1483864"/>
                  <a:ext cx="74364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i="1" dirty="0">
                            <a:solidFill>
                              <a:srgbClr val="C0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rgbClr val="C00000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rgbClr val="C00000"/>
                            </a:solidFill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ja-JP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ja-JP" sz="1600" dirty="0">
                            <a:solidFill>
                              <a:srgbClr val="C00000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03E949-8EFB-F3CE-04C1-CF38F7334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5489" y="1483864"/>
                  <a:ext cx="743648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18033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8E28B3-854A-BB72-6007-E660D748F025}"/>
                </a:ext>
              </a:extLst>
            </p:cNvPr>
            <p:cNvSpPr txBox="1"/>
            <p:nvPr/>
          </p:nvSpPr>
          <p:spPr>
            <a:xfrm>
              <a:off x="3301984" y="1899578"/>
              <a:ext cx="264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tx2"/>
                  </a:solidFill>
                </a:rPr>
                <a:t>s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/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D1A0C-F996-26A9-218A-3FCF146DE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1735943"/>
                  <a:ext cx="617644" cy="332912"/>
                </a:xfrm>
                <a:prstGeom prst="rect">
                  <a:avLst/>
                </a:prstGeom>
                <a:blipFill>
                  <a:blip r:embed="rId7"/>
                  <a:stretch>
                    <a:fillRect r="-2871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/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altLang="ja-JP" sz="1600" dirty="0">
                            <a:solidFill>
                              <a:srgbClr val="C0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CA" altLang="ja-JP" sz="1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aseline="-25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9E930C-1F0D-127C-72B8-2F648F610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491" y="2155559"/>
                  <a:ext cx="617644" cy="332912"/>
                </a:xfrm>
                <a:prstGeom prst="rect">
                  <a:avLst/>
                </a:prstGeom>
                <a:blipFill>
                  <a:blip r:embed="rId8"/>
                  <a:stretch>
                    <a:fillRect r="-3465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1657581" imgH="2095793" progId="MSPhotoEd.3">
                  <p:embed/>
                </p:oleObj>
              </mc:Choice>
              <mc:Fallback>
                <p:oleObj name="Photo Editor Photo" r:id="rId9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BDA18D-7D00-2D3C-CC21-8E83566066C6}"/>
              </a:ext>
            </a:extLst>
          </p:cNvPr>
          <p:cNvSpPr/>
          <p:nvPr/>
        </p:nvSpPr>
        <p:spPr>
          <a:xfrm>
            <a:off x="3080969" y="1316619"/>
            <a:ext cx="2551177" cy="119779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896644-0B1C-DA9E-92D4-8B86B556081A}"/>
              </a:ext>
            </a:extLst>
          </p:cNvPr>
          <p:cNvSpPr/>
          <p:nvPr/>
        </p:nvSpPr>
        <p:spPr>
          <a:xfrm>
            <a:off x="2995771" y="5820077"/>
            <a:ext cx="1398586" cy="6188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E23B8-4B8D-CCC1-D939-5D1D5EF51A16}"/>
              </a:ext>
            </a:extLst>
          </p:cNvPr>
          <p:cNvSpPr txBox="1"/>
          <p:nvPr/>
        </p:nvSpPr>
        <p:spPr>
          <a:xfrm>
            <a:off x="544781" y="2840770"/>
            <a:ext cx="7693612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dirty="0" err="1"/>
              <a:t>Répéter</a:t>
            </a:r>
            <a:r>
              <a:rPr lang="en-CA" dirty="0"/>
              <a:t> sans fin (pour </a:t>
            </a:r>
            <a:r>
              <a:rPr lang="en-CA" dirty="0" err="1"/>
              <a:t>chaque</a:t>
            </a:r>
            <a:r>
              <a:rPr lang="en-CA" dirty="0"/>
              <a:t> episode)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    </a:t>
            </a:r>
            <a:r>
              <a:rPr lang="en-CA" dirty="0" err="1"/>
              <a:t>Génère</a:t>
            </a:r>
            <a:r>
              <a:rPr lang="en-CA" dirty="0"/>
              <a:t> un </a:t>
            </a:r>
            <a:r>
              <a:rPr lang="en-CA" dirty="0" err="1"/>
              <a:t>échantillon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utilisant</a:t>
            </a:r>
            <a:r>
              <a:rPr lang="en-CA" dirty="0"/>
              <a:t> la politique courante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    À </a:t>
            </a:r>
            <a:r>
              <a:rPr lang="en-CA" dirty="0" err="1"/>
              <a:t>chaque</a:t>
            </a:r>
            <a:r>
              <a:rPr lang="en-CA" dirty="0"/>
              <a:t> transition de </a:t>
            </a:r>
            <a:r>
              <a:rPr lang="en-CA" dirty="0" err="1"/>
              <a:t>l’échantillon</a:t>
            </a:r>
            <a:r>
              <a:rPr lang="en-CA" dirty="0"/>
              <a:t>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           </a:t>
            </a:r>
            <a:r>
              <a:rPr lang="en-CA" dirty="0" err="1"/>
              <a:t>Calcule</a:t>
            </a:r>
            <a:r>
              <a:rPr lang="en-CA" dirty="0"/>
              <a:t> la recompense </a:t>
            </a:r>
            <a:r>
              <a:rPr lang="en-CA" dirty="0" err="1"/>
              <a:t>cumulée</a:t>
            </a:r>
            <a:r>
              <a:rPr lang="en-CA" dirty="0"/>
              <a:t> </a:t>
            </a:r>
            <a:r>
              <a:rPr lang="en-CA" dirty="0" err="1"/>
              <a:t>escomptée</a:t>
            </a:r>
            <a:endParaRPr lang="en-CA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           </a:t>
            </a:r>
            <a:r>
              <a:rPr lang="en-CA" dirty="0" err="1"/>
              <a:t>Calcule</a:t>
            </a:r>
            <a:r>
              <a:rPr lang="en-CA" dirty="0"/>
              <a:t> le log de la politique </a:t>
            </a:r>
            <a:r>
              <a:rPr lang="en-CA" dirty="0" err="1"/>
              <a:t>probabiliste</a:t>
            </a:r>
            <a:endParaRPr lang="en-CA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           </a:t>
            </a:r>
            <a:r>
              <a:rPr lang="en-CA" dirty="0" err="1"/>
              <a:t>Calcule</a:t>
            </a:r>
            <a:r>
              <a:rPr lang="en-CA" dirty="0"/>
              <a:t> le gradient de la politique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           Mets à jour les </a:t>
            </a:r>
            <a:r>
              <a:rPr lang="en-CA" dirty="0" err="1"/>
              <a:t>poids</a:t>
            </a:r>
            <a:r>
              <a:rPr lang="en-CA" dirty="0"/>
              <a:t> du </a:t>
            </a:r>
            <a:r>
              <a:rPr lang="en-CA" dirty="0" err="1"/>
              <a:t>réseau</a:t>
            </a:r>
            <a:r>
              <a:rPr lang="en-CA" dirty="0"/>
              <a:t>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dirty="0"/>
              <a:t>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B85808-C265-E51B-377A-1BC7A0516E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88145" y="5352508"/>
            <a:ext cx="4574460" cy="443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845C9E-F287-EBE0-359B-70D0C7CC8B36}"/>
              </a:ext>
            </a:extLst>
          </p:cNvPr>
          <p:cNvSpPr txBox="1"/>
          <p:nvPr/>
        </p:nvSpPr>
        <p:spPr>
          <a:xfrm>
            <a:off x="1190556" y="5353183"/>
            <a:ext cx="2060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>
                <a:solidFill>
                  <a:schemeClr val="tx2"/>
                </a:solidFill>
              </a:rPr>
              <a:t>Exemple</a:t>
            </a:r>
            <a:r>
              <a:rPr lang="en-CA" sz="1600" dirty="0">
                <a:solidFill>
                  <a:schemeClr val="tx2"/>
                </a:solidFill>
              </a:rPr>
              <a:t> </a:t>
            </a:r>
            <a:r>
              <a:rPr lang="en-CA" sz="1600" dirty="0" err="1">
                <a:solidFill>
                  <a:schemeClr val="tx2"/>
                </a:solidFill>
              </a:rPr>
              <a:t>d’échantillon</a:t>
            </a:r>
            <a:r>
              <a:rPr lang="en-CA" sz="1600" dirty="0">
                <a:solidFill>
                  <a:schemeClr val="tx2"/>
                </a:solidFill>
              </a:rPr>
              <a:t>: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F1ACC2-73EE-8CC4-A6CF-9613574199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46542" y="4311924"/>
            <a:ext cx="1113517" cy="2942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249D1C-36EC-92FA-E160-DCE44C74DFD1}"/>
              </a:ext>
            </a:extLst>
          </p:cNvPr>
          <p:cNvSpPr txBox="1"/>
          <p:nvPr/>
        </p:nvSpPr>
        <p:spPr>
          <a:xfrm>
            <a:off x="512862" y="2434938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/>
              <a:t>Algorithme</a:t>
            </a:r>
            <a:r>
              <a:rPr lang="en-CA" sz="2000" b="1" dirty="0"/>
              <a:t> </a:t>
            </a:r>
            <a:r>
              <a:rPr lang="en-CA" sz="2000" b="1" dirty="0" err="1"/>
              <a:t>en</a:t>
            </a:r>
            <a:r>
              <a:rPr lang="en-CA" sz="2000" b="1" dirty="0"/>
              <a:t> </a:t>
            </a:r>
            <a:r>
              <a:rPr lang="en-CA" sz="2000" b="1" dirty="0" err="1"/>
              <a:t>texte</a:t>
            </a:r>
            <a:r>
              <a:rPr lang="en-CA" sz="2000" b="1" dirty="0"/>
              <a:t> …</a:t>
            </a:r>
            <a:endParaRPr lang="en-US" sz="20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CB01565-7D5C-66D0-79FF-50C8A1DE7F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39616" y="3967958"/>
            <a:ext cx="1412111" cy="22570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6C21D5-714B-1B94-158E-C867976685C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97067" y="4709933"/>
            <a:ext cx="1298950" cy="2851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80D2F7-58E8-5B08-084D-D4B4559E1F8B}"/>
              </a:ext>
            </a:extLst>
          </p:cNvPr>
          <p:cNvCxnSpPr>
            <a:cxnSpLocks/>
          </p:cNvCxnSpPr>
          <p:nvPr/>
        </p:nvCxnSpPr>
        <p:spPr>
          <a:xfrm flipH="1">
            <a:off x="6856740" y="4464492"/>
            <a:ext cx="302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AFF3C1-BE37-8063-30CC-782DBE05B022}"/>
              </a:ext>
            </a:extLst>
          </p:cNvPr>
          <p:cNvSpPr txBox="1"/>
          <p:nvPr/>
        </p:nvSpPr>
        <p:spPr>
          <a:xfrm>
            <a:off x="7159276" y="4172105"/>
            <a:ext cx="1618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>
                <a:solidFill>
                  <a:schemeClr val="accent1"/>
                </a:solidFill>
              </a:rPr>
              <a:t>Rétropapagation</a:t>
            </a:r>
            <a:r>
              <a:rPr lang="en-CA" sz="1600" dirty="0">
                <a:solidFill>
                  <a:schemeClr val="accent1"/>
                </a:solidFill>
              </a:rPr>
              <a:t> </a:t>
            </a:r>
          </a:p>
          <a:p>
            <a:r>
              <a:rPr lang="en-CA" sz="1600" dirty="0">
                <a:solidFill>
                  <a:schemeClr val="accent1"/>
                </a:solidFill>
              </a:rPr>
              <a:t>du gradient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579DB9C-7E73-C8C8-4189-16B60F394B2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90996" y="5029337"/>
            <a:ext cx="2311092" cy="26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3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4" grpId="0"/>
      <p:bldP spid="65" grpId="0"/>
      <p:bldP spid="6" grpId="0" animBg="1"/>
      <p:bldP spid="7" grpId="0" animBg="1"/>
      <p:bldP spid="11" grpId="0"/>
      <p:bldP spid="24" grpId="0"/>
      <p:bldP spid="43" grpId="0"/>
    </p:bldLst>
  </p:timing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34EDA5B116A4BBED7B1FF9E6A11F9" ma:contentTypeVersion="4" ma:contentTypeDescription="Crée un document." ma:contentTypeScope="" ma:versionID="293e37eb2dd38079998c182e9c1141a1">
  <xsd:schema xmlns:xsd="http://www.w3.org/2001/XMLSchema" xmlns:xs="http://www.w3.org/2001/XMLSchema" xmlns:p="http://schemas.microsoft.com/office/2006/metadata/properties" xmlns:ns2="a52e7b51-f1ff-4309-a706-b6eb75fbbce0" xmlns:ns3="e1fec209-7cf4-479f-825c-1adcc9fe396d" targetNamespace="http://schemas.microsoft.com/office/2006/metadata/properties" ma:root="true" ma:fieldsID="b27be22fe0f983c6614a9c0851e8496e" ns2:_="" ns3:_="">
    <xsd:import namespace="a52e7b51-f1ff-4309-a706-b6eb75fbbce0"/>
    <xsd:import namespace="e1fec209-7cf4-479f-825c-1adcc9fe39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2e7b51-f1ff-4309-a706-b6eb75fbbc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ec209-7cf4-479f-825c-1adcc9fe39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EBD282-8A13-497A-81AF-93F4A2CD59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2e7b51-f1ff-4309-a706-b6eb75fbbce0"/>
    <ds:schemaRef ds:uri="e1fec209-7cf4-479f-825c-1adcc9fe39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16324</TotalTime>
  <Words>1603</Words>
  <Application>Microsoft Office PowerPoint</Application>
  <PresentationFormat>On-screen Show (4:3)</PresentationFormat>
  <Paragraphs>242</Paragraphs>
  <Slides>14</Slides>
  <Notes>13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Lucida Grande</vt:lpstr>
      <vt:lpstr>Times New Roman</vt:lpstr>
      <vt:lpstr>Wingdings</vt:lpstr>
      <vt:lpstr>ift615</vt:lpstr>
      <vt:lpstr>Photo Editor Photo</vt:lpstr>
      <vt:lpstr>Equation</vt:lpstr>
      <vt:lpstr>IFT 608 / IFT 702  Planification en intelligence artificielle   Méthodes Policy Gradient</vt:lpstr>
      <vt:lpstr>Sujets couverts</vt:lpstr>
      <vt:lpstr>Cadre général</vt:lpstr>
      <vt:lpstr>DQN (Deep Q-Network)</vt:lpstr>
      <vt:lpstr>DQN (Deep Q-Network)</vt:lpstr>
      <vt:lpstr>DQN (Deep Q-Network)</vt:lpstr>
      <vt:lpstr>Méthodes Policy-Gradient</vt:lpstr>
      <vt:lpstr>Algorithme Reinforce Monte-Carlo Policy Gradient</vt:lpstr>
      <vt:lpstr>Algorithme Reinforce Monte-Carlo Policy Gradient</vt:lpstr>
      <vt:lpstr>Algorithme Reinforce Monte-Carlo Policy Gradient</vt:lpstr>
      <vt:lpstr>Reinforce with Baseline</vt:lpstr>
      <vt:lpstr>Actor-Critic</vt:lpstr>
      <vt:lpstr>Actor-Critic</vt:lpstr>
      <vt:lpstr>Vous devriez être capable de...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2023-01-31T17:25:19Z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0x0101004E834EDA5B116A4BBED7B1FF9E6A11F9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