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332" r:id="rId5"/>
    <p:sldId id="705" r:id="rId6"/>
    <p:sldId id="259" r:id="rId7"/>
    <p:sldId id="300" r:id="rId8"/>
    <p:sldId id="700" r:id="rId9"/>
    <p:sldId id="258" r:id="rId10"/>
    <p:sldId id="301" r:id="rId11"/>
    <p:sldId id="273" r:id="rId12"/>
    <p:sldId id="302" r:id="rId13"/>
    <p:sldId id="303" r:id="rId14"/>
    <p:sldId id="304" r:id="rId15"/>
    <p:sldId id="305" r:id="rId16"/>
    <p:sldId id="311" r:id="rId17"/>
    <p:sldId id="306" r:id="rId18"/>
    <p:sldId id="316" r:id="rId19"/>
    <p:sldId id="702" r:id="rId20"/>
    <p:sldId id="317" r:id="rId21"/>
    <p:sldId id="707" r:id="rId22"/>
    <p:sldId id="706" r:id="rId23"/>
    <p:sldId id="320" r:id="rId24"/>
    <p:sldId id="321" r:id="rId25"/>
    <p:sldId id="703" r:id="rId26"/>
    <p:sldId id="322" r:id="rId27"/>
    <p:sldId id="704" r:id="rId28"/>
    <p:sldId id="329" r:id="rId29"/>
    <p:sldId id="324" r:id="rId30"/>
    <p:sldId id="325" r:id="rId31"/>
    <p:sldId id="318" r:id="rId32"/>
    <p:sldId id="327" r:id="rId33"/>
    <p:sldId id="708" r:id="rId34"/>
    <p:sldId id="709" r:id="rId35"/>
    <p:sldId id="710" r:id="rId36"/>
    <p:sldId id="712" r:id="rId37"/>
    <p:sldId id="711" r:id="rId38"/>
    <p:sldId id="713" r:id="rId39"/>
    <p:sldId id="714" r:id="rId40"/>
    <p:sldId id="697" r:id="rId41"/>
    <p:sldId id="328" r:id="rId42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EA1E7E-77D9-4B3F-B996-396469C33BCD}">
          <p14:sldIdLst>
            <p14:sldId id="332"/>
          </p14:sldIdLst>
        </p14:section>
        <p14:section name="Sujets couverts" id="{1837EFDD-DD12-4D1A-A4FA-405E3E53FD3D}">
          <p14:sldIdLst>
            <p14:sldId id="705"/>
            <p14:sldId id="259"/>
            <p14:sldId id="300"/>
            <p14:sldId id="700"/>
            <p14:sldId id="258"/>
          </p14:sldIdLst>
        </p14:section>
        <p14:section name="Inférence probabiliste avec une distribution conjointe" id="{A68B67A1-7CA2-4EDE-9050-32AA24B998A6}">
          <p14:sldIdLst>
            <p14:sldId id="301"/>
            <p14:sldId id="273"/>
            <p14:sldId id="302"/>
            <p14:sldId id="303"/>
            <p14:sldId id="304"/>
            <p14:sldId id="305"/>
            <p14:sldId id="311"/>
            <p14:sldId id="306"/>
            <p14:sldId id="316"/>
            <p14:sldId id="702"/>
            <p14:sldId id="317"/>
            <p14:sldId id="707"/>
            <p14:sldId id="706"/>
            <p14:sldId id="320"/>
            <p14:sldId id="321"/>
            <p14:sldId id="703"/>
            <p14:sldId id="322"/>
            <p14:sldId id="704"/>
            <p14:sldId id="329"/>
            <p14:sldId id="324"/>
            <p14:sldId id="325"/>
            <p14:sldId id="318"/>
            <p14:sldId id="327"/>
          </p14:sldIdLst>
        </p14:section>
        <p14:section name="Classifieur bayésien naïf" id="{76CC68B4-0A1B-4242-B5B1-37F5D5F875DE}">
          <p14:sldIdLst>
            <p14:sldId id="708"/>
            <p14:sldId id="709"/>
            <p14:sldId id="710"/>
            <p14:sldId id="712"/>
            <p14:sldId id="711"/>
            <p14:sldId id="713"/>
          </p14:sldIdLst>
        </p14:section>
        <p14:section name="Conclusion" id="{26B4FFB7-EB69-4DA0-8F23-A7EBBE243EBF}">
          <p14:sldIdLst>
            <p14:sldId id="714"/>
            <p14:sldId id="69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59971-8A21-4750-86B4-ABE052C865D6}" v="53" dt="2023-01-26T22:59:54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5" autoAdjust="0"/>
    <p:restoredTop sz="92269" autoAdjust="0"/>
  </p:normalViewPr>
  <p:slideViewPr>
    <p:cSldViewPr snapToGrid="0">
      <p:cViewPr varScale="1">
        <p:scale>
          <a:sx n="56" d="100"/>
          <a:sy n="56" d="100"/>
        </p:scale>
        <p:origin x="980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0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0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0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0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0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63259971-8A21-4750-86B4-ABE052C865D6}"/>
    <pc:docChg chg="undo custSel addSld delSld modSld addSection delSection modSection">
      <pc:chgData name="Froduald Kabanza" userId="edf393d0-642b-4b9e-8c75-f62133241689" providerId="ADAL" clId="{63259971-8A21-4750-86B4-ABE052C865D6}" dt="2023-01-26T22:59:54.902" v="1020" actId="14100"/>
      <pc:docMkLst>
        <pc:docMk/>
      </pc:docMkLst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5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0" sldId="27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677752330" sldId="299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667678292" sldId="300"/>
        </pc:sldMkLst>
      </pc:sldChg>
      <pc:sldChg chg="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156395761" sldId="301"/>
        </pc:sldMkLst>
        <pc:spChg chg="mod">
          <ac:chgData name="Froduald Kabanza" userId="edf393d0-642b-4b9e-8c75-f62133241689" providerId="ADAL" clId="{63259971-8A21-4750-86B4-ABE052C865D6}" dt="2023-01-26T22:33:15.423" v="32" actId="20577"/>
          <ac:spMkLst>
            <pc:docMk/>
            <pc:sldMk cId="2156395761" sldId="301"/>
            <ac:spMk id="2" creationId="{00000000-0000-0000-0000-000000000000}"/>
          </ac:spMkLst>
        </pc:sp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845446957" sldId="303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27868616" sldId="304"/>
        </pc:sldMkLst>
      </pc:sldChg>
      <pc:sldChg chg="addSp modSp mod modAnim modShow">
        <pc:chgData name="Froduald Kabanza" userId="edf393d0-642b-4b9e-8c75-f62133241689" providerId="ADAL" clId="{63259971-8A21-4750-86B4-ABE052C865D6}" dt="2023-01-26T22:37:48.948" v="70" actId="207"/>
        <pc:sldMkLst>
          <pc:docMk/>
          <pc:sldMk cId="1831209848" sldId="305"/>
        </pc:sldMkLst>
        <pc:spChg chg="mod">
          <ac:chgData name="Froduald Kabanza" userId="edf393d0-642b-4b9e-8c75-f62133241689" providerId="ADAL" clId="{63259971-8A21-4750-86B4-ABE052C865D6}" dt="2023-01-26T22:37:48.948" v="70" actId="207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3259971-8A21-4750-86B4-ABE052C865D6}" dt="2023-01-26T22:37:31.048" v="67" actId="208"/>
          <ac:spMkLst>
            <pc:docMk/>
            <pc:sldMk cId="1831209848" sldId="305"/>
            <ac:spMk id="3" creationId="{6A67D584-C7D2-A422-06F3-B63174B742DD}"/>
          </ac:spMkLst>
        </pc:spChg>
        <pc:spChg chg="add mod">
          <ac:chgData name="Froduald Kabanza" userId="edf393d0-642b-4b9e-8c75-f62133241689" providerId="ADAL" clId="{63259971-8A21-4750-86B4-ABE052C865D6}" dt="2023-01-26T22:37:31.048" v="67" actId="208"/>
          <ac:spMkLst>
            <pc:docMk/>
            <pc:sldMk cId="1831209848" sldId="305"/>
            <ac:spMk id="4" creationId="{2A859D93-9C68-5958-A8D1-99DDE14A5D32}"/>
          </ac:spMkLst>
        </pc:spChg>
        <pc:picChg chg="mod">
          <ac:chgData name="Froduald Kabanza" userId="edf393d0-642b-4b9e-8c75-f62133241689" providerId="ADAL" clId="{63259971-8A21-4750-86B4-ABE052C865D6}" dt="2023-01-26T22:37:14.835" v="65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modSp mod modAnim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419507535" sldId="306"/>
        </pc:sldMkLst>
        <pc:spChg chg="mod">
          <ac:chgData name="Froduald Kabanza" userId="edf393d0-642b-4b9e-8c75-f62133241689" providerId="ADAL" clId="{63259971-8A21-4750-86B4-ABE052C865D6}" dt="2023-01-26T22:33:03.514" v="29" actId="20578"/>
          <ac:spMkLst>
            <pc:docMk/>
            <pc:sldMk cId="1419507535" sldId="306"/>
            <ac:spMk id="2" creationId="{00000000-0000-0000-0000-000000000000}"/>
          </ac:spMkLst>
        </pc:spChg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116829216" sldId="308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384656867" sldId="313"/>
        </pc:sldMkLst>
      </pc:sldChg>
      <pc:sldChg chg="modSp mod modAnim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462170054" sldId="316"/>
        </pc:sldMkLst>
        <pc:spChg chg="mod">
          <ac:chgData name="Froduald Kabanza" userId="edf393d0-642b-4b9e-8c75-f62133241689" providerId="ADAL" clId="{63259971-8A21-4750-86B4-ABE052C865D6}" dt="2023-01-26T22:34:16.052" v="60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modSp mod modAnim modShow">
        <pc:chgData name="Froduald Kabanza" userId="edf393d0-642b-4b9e-8c75-f62133241689" providerId="ADAL" clId="{63259971-8A21-4750-86B4-ABE052C865D6}" dt="2023-01-26T22:40:13.556" v="83"/>
        <pc:sldMkLst>
          <pc:docMk/>
          <pc:sldMk cId="195208514" sldId="317"/>
        </pc:sldMkLst>
        <pc:spChg chg="mod">
          <ac:chgData name="Froduald Kabanza" userId="edf393d0-642b-4b9e-8c75-f62133241689" providerId="ADAL" clId="{63259971-8A21-4750-86B4-ABE052C865D6}" dt="2023-01-26T22:39:14.236" v="75" actId="1076"/>
          <ac:spMkLst>
            <pc:docMk/>
            <pc:sldMk cId="195208514" sldId="317"/>
            <ac:spMk id="71683" creationId="{00000000-0000-0000-0000-000000000000}"/>
          </ac:spMkLst>
        </pc:spChg>
        <pc:picChg chg="mod">
          <ac:chgData name="Froduald Kabanza" userId="edf393d0-642b-4b9e-8c75-f62133241689" providerId="ADAL" clId="{63259971-8A21-4750-86B4-ABE052C865D6}" dt="2023-01-26T22:40:03.811" v="80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783460332" sldId="318"/>
        </pc:sldMkLst>
      </pc:sldChg>
      <pc:sldChg chg="addSp modSp mod modAnim modShow">
        <pc:chgData name="Froduald Kabanza" userId="edf393d0-642b-4b9e-8c75-f62133241689" providerId="ADAL" clId="{63259971-8A21-4750-86B4-ABE052C865D6}" dt="2023-01-26T22:42:09.412" v="94"/>
        <pc:sldMkLst>
          <pc:docMk/>
          <pc:sldMk cId="1126359096" sldId="320"/>
        </pc:sldMkLst>
        <pc:picChg chg="add mod">
          <ac:chgData name="Froduald Kabanza" userId="edf393d0-642b-4b9e-8c75-f62133241689" providerId="ADAL" clId="{63259971-8A21-4750-86B4-ABE052C865D6}" dt="2023-01-26T22:42:02.794" v="93" actId="1076"/>
          <ac:picMkLst>
            <pc:docMk/>
            <pc:sldMk cId="1126359096" sldId="320"/>
            <ac:picMk id="2" creationId="{0CD1A1CA-EA5A-4EC5-7543-00846A620EF9}"/>
          </ac:picMkLst>
        </pc:pic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29640008" sldId="32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030035001" sldId="32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497012420" sldId="324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30812303" sldId="325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293528354" sldId="327"/>
        </pc:sldMkLst>
      </pc:sldChg>
      <pc:sldChg chg="modSp mod modShow">
        <pc:chgData name="Froduald Kabanza" userId="edf393d0-642b-4b9e-8c75-f62133241689" providerId="ADAL" clId="{63259971-8A21-4750-86B4-ABE052C865D6}" dt="2023-01-26T22:59:54.902" v="1020" actId="14100"/>
        <pc:sldMkLst>
          <pc:docMk/>
          <pc:sldMk cId="2878374036" sldId="328"/>
        </pc:sldMkLst>
        <pc:spChg chg="mod">
          <ac:chgData name="Froduald Kabanza" userId="edf393d0-642b-4b9e-8c75-f62133241689" providerId="ADAL" clId="{63259971-8A21-4750-86B4-ABE052C865D6}" dt="2023-01-26T22:59:54.902" v="1020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mod">
          <ac:chgData name="Froduald Kabanza" userId="edf393d0-642b-4b9e-8c75-f62133241689" providerId="ADAL" clId="{63259971-8A21-4750-86B4-ABE052C865D6}" dt="2023-01-26T22:55:47.167" v="1006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3689290701" sldId="331"/>
        </pc:sldMkLst>
      </pc:sldChg>
      <pc:sldChg chg="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3259971-8A21-4750-86B4-ABE052C865D6}" dt="2023-01-26T22:27:13.085" v="1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63259971-8A21-4750-86B4-ABE052C865D6}" dt="2023-01-26T22:27:18.404" v="3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2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4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6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0" sldId="428"/>
        </pc:sldMkLst>
      </pc:sldChg>
      <pc:sldChg chg="modSp mod modShow">
        <pc:chgData name="Froduald Kabanza" userId="edf393d0-642b-4b9e-8c75-f62133241689" providerId="ADAL" clId="{63259971-8A21-4750-86B4-ABE052C865D6}" dt="2023-01-26T22:47:24.939" v="101" actId="14100"/>
        <pc:sldMkLst>
          <pc:docMk/>
          <pc:sldMk cId="0" sldId="697"/>
        </pc:sldMkLst>
        <pc:cxnChg chg="mod">
          <ac:chgData name="Froduald Kabanza" userId="edf393d0-642b-4b9e-8c75-f62133241689" providerId="ADAL" clId="{63259971-8A21-4750-86B4-ABE052C865D6}" dt="2023-01-26T22:47:21.266" v="100" actId="14100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63259971-8A21-4750-86B4-ABE052C865D6}" dt="2023-01-26T22:47:24.939" v="101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modSp 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954024358" sldId="700"/>
        </pc:sldMkLst>
        <pc:picChg chg="add mod">
          <ac:chgData name="Froduald Kabanza" userId="edf393d0-642b-4b9e-8c75-f62133241689" providerId="ADAL" clId="{63259971-8A21-4750-86B4-ABE052C865D6}" dt="2023-01-26T22:30:35.180" v="18" actId="1076"/>
          <ac:picMkLst>
            <pc:docMk/>
            <pc:sldMk cId="954024358" sldId="700"/>
            <ac:picMk id="2" creationId="{ED0F0AB0-AD8F-3928-132F-00039C72466A}"/>
          </ac:picMkLst>
        </pc:picChg>
        <pc:picChg chg="add mod">
          <ac:chgData name="Froduald Kabanza" userId="edf393d0-642b-4b9e-8c75-f62133241689" providerId="ADAL" clId="{63259971-8A21-4750-86B4-ABE052C865D6}" dt="2023-01-26T22:30:31.348" v="17" actId="1076"/>
          <ac:picMkLst>
            <pc:docMk/>
            <pc:sldMk cId="954024358" sldId="700"/>
            <ac:picMk id="3" creationId="{9550FC40-98FC-F347-36CD-B461F1548176}"/>
          </ac:picMkLst>
        </pc:picChg>
      </pc:sldChg>
      <pc:sldChg chg="del mod modShow">
        <pc:chgData name="Froduald Kabanza" userId="edf393d0-642b-4b9e-8c75-f62133241689" providerId="ADAL" clId="{63259971-8A21-4750-86B4-ABE052C865D6}" dt="2023-01-26T22:39:36.577" v="76" actId="2696"/>
        <pc:sldMkLst>
          <pc:docMk/>
          <pc:sldMk cId="3327362603" sldId="70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455541592" sldId="70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2843424620" sldId="703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606334556" sldId="704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653426119" sldId="705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1167463071" sldId="706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433922138" sldId="707"/>
        </pc:sldMkLst>
      </pc:sldChg>
      <pc:sldChg chg="modSp mod modShow">
        <pc:chgData name="Froduald Kabanza" userId="edf393d0-642b-4b9e-8c75-f62133241689" providerId="ADAL" clId="{63259971-8A21-4750-86B4-ABE052C865D6}" dt="2023-01-26T22:44:29.274" v="9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63259971-8A21-4750-86B4-ABE052C865D6}" dt="2023-01-26T22:44:29.274" v="96" actId="20577"/>
          <ac:spMkLst>
            <pc:docMk/>
            <pc:sldMk cId="1711831940" sldId="708"/>
            <ac:spMk id="71683" creationId="{00000000-0000-0000-0000-000000000000}"/>
          </ac:spMkLst>
        </pc:spChg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646715049" sldId="709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4153759645" sldId="710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562001369" sldId="711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3316399540" sldId="712"/>
        </pc:sldMkLst>
      </pc:sldChg>
      <pc:sldChg chg="mod modShow">
        <pc:chgData name="Froduald Kabanza" userId="edf393d0-642b-4b9e-8c75-f62133241689" providerId="ADAL" clId="{63259971-8A21-4750-86B4-ABE052C865D6}" dt="2023-01-26T22:34:26.490" v="62" actId="729"/>
        <pc:sldMkLst>
          <pc:docMk/>
          <pc:sldMk cId="700532494" sldId="713"/>
        </pc:sldMkLst>
      </pc:sldChg>
      <pc:sldChg chg="del">
        <pc:chgData name="Froduald Kabanza" userId="edf393d0-642b-4b9e-8c75-f62133241689" providerId="ADAL" clId="{63259971-8A21-4750-86B4-ABE052C865D6}" dt="2023-01-26T22:28:28.765" v="4" actId="2696"/>
        <pc:sldMkLst>
          <pc:docMk/>
          <pc:sldMk cId="135033462" sldId="714"/>
        </pc:sldMkLst>
      </pc:sldChg>
      <pc:sldChg chg="modSp add mod">
        <pc:chgData name="Froduald Kabanza" userId="edf393d0-642b-4b9e-8c75-f62133241689" providerId="ADAL" clId="{63259971-8A21-4750-86B4-ABE052C865D6}" dt="2023-01-26T22:54:34.101" v="900" actId="20577"/>
        <pc:sldMkLst>
          <pc:docMk/>
          <pc:sldMk cId="2086115135" sldId="714"/>
        </pc:sldMkLst>
        <pc:spChg chg="mod">
          <ac:chgData name="Froduald Kabanza" userId="edf393d0-642b-4b9e-8c75-f62133241689" providerId="ADAL" clId="{63259971-8A21-4750-86B4-ABE052C865D6}" dt="2023-01-26T22:54:34.101" v="900" actId="20577"/>
          <ac:spMkLst>
            <pc:docMk/>
            <pc:sldMk cId="2086115135" sldId="714"/>
            <ac:spMk id="96259" creationId="{00000000-0000-0000-0000-000000000000}"/>
          </ac:spMkLst>
        </pc:spChg>
        <pc:spChg chg="mod">
          <ac:chgData name="Froduald Kabanza" userId="edf393d0-642b-4b9e-8c75-f62133241689" providerId="ADAL" clId="{63259971-8A21-4750-86B4-ABE052C865D6}" dt="2023-01-26T22:49:31.888" v="314" actId="20577"/>
          <ac:spMkLst>
            <pc:docMk/>
            <pc:sldMk cId="2086115135" sldId="714"/>
            <ac:spMk id="98306" creationId="{00000000-0000-0000-0000-000000000000}"/>
          </ac:spMkLst>
        </pc:spChg>
      </pc:sldChg>
      <pc:sldMasterChg chg="delSldLayout">
        <pc:chgData name="Froduald Kabanza" userId="edf393d0-642b-4b9e-8c75-f62133241689" providerId="ADAL" clId="{63259971-8A21-4750-86B4-ABE052C865D6}" dt="2023-01-26T22:28:28.765" v="4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3259971-8A21-4750-86B4-ABE052C865D6}" dt="2023-01-26T22:28:28.765" v="4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7F295BBB-522A-4522-ACDA-B989F9D7A185}"/>
    <pc:docChg chg="undo redo custSel addSld delSld modSld sldOrd addSection modSection">
      <pc:chgData name="Froduald Kabanza" userId="edf393d0-642b-4b9e-8c75-f62133241689" providerId="ADAL" clId="{7F295BBB-522A-4522-ACDA-B989F9D7A185}" dt="2022-02-05T23:22:07.507" v="5016"/>
      <pc:docMkLst>
        <pc:docMk/>
      </pc:docMkLst>
      <pc:sldChg chg="mod modShow">
        <pc:chgData name="Froduald Kabanza" userId="edf393d0-642b-4b9e-8c75-f62133241689" providerId="ADAL" clId="{7F295BBB-522A-4522-ACDA-B989F9D7A185}" dt="2022-01-29T00:47:18.555" v="2738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7F295BBB-522A-4522-ACDA-B989F9D7A185}" dt="2022-01-29T00:47:13.805" v="2737" actId="729"/>
        <pc:sldMkLst>
          <pc:docMk/>
          <pc:sldMk cId="0" sldId="259"/>
        </pc:sldMkLst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5"/>
            <ac:spMk id="56323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8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8"/>
            <ac:spMk id="62467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9"/>
            <ac:spMk id="6554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7F295BBB-522A-4522-ACDA-B989F9D7A185}" dt="2022-02-01T12:42:27.852" v="4083"/>
        <pc:sldMkLst>
          <pc:docMk/>
          <pc:sldMk cId="0" sldId="273"/>
        </pc:sldMkLst>
        <pc:spChg chg="add mod">
          <ac:chgData name="Froduald Kabanza" userId="edf393d0-642b-4b9e-8c75-f62133241689" providerId="ADAL" clId="{7F295BBB-522A-4522-ACDA-B989F9D7A185}" dt="2022-02-01T12:39:51.404" v="4022" actId="1076"/>
          <ac:spMkLst>
            <pc:docMk/>
            <pc:sldMk cId="0" sldId="273"/>
            <ac:spMk id="11" creationId="{E411F569-250E-47D8-AA32-205D2B41D31F}"/>
          </ac:spMkLst>
        </pc:spChg>
        <pc:spChg chg="add mod">
          <ac:chgData name="Froduald Kabanza" userId="edf393d0-642b-4b9e-8c75-f62133241689" providerId="ADAL" clId="{7F295BBB-522A-4522-ACDA-B989F9D7A185}" dt="2022-02-01T12:40:10.583" v="4026" actId="1076"/>
          <ac:spMkLst>
            <pc:docMk/>
            <pc:sldMk cId="0" sldId="273"/>
            <ac:spMk id="12" creationId="{622F132A-20E2-4266-9C51-0AE0DD7ABD3D}"/>
          </ac:spMkLst>
        </pc:spChg>
        <pc:spChg chg="mod">
          <ac:chgData name="Froduald Kabanza" userId="edf393d0-642b-4b9e-8c75-f62133241689" providerId="ADAL" clId="{7F295BBB-522A-4522-ACDA-B989F9D7A185}" dt="2022-02-01T12:42:19.920" v="4082" actId="1076"/>
          <ac:spMkLst>
            <pc:docMk/>
            <pc:sldMk cId="0" sldId="273"/>
            <ac:spMk id="71683" creationId="{00000000-0000-0000-0000-000000000000}"/>
          </ac:spMkLst>
        </pc:spChg>
        <pc:picChg chg="add mod">
          <ac:chgData name="Froduald Kabanza" userId="edf393d0-642b-4b9e-8c75-f62133241689" providerId="ADAL" clId="{7F295BBB-522A-4522-ACDA-B989F9D7A185}" dt="2022-02-01T12:39:45.801" v="4021" actId="1076"/>
          <ac:picMkLst>
            <pc:docMk/>
            <pc:sldMk cId="0" sldId="273"/>
            <ac:picMk id="10" creationId="{8AB2387D-FF78-4898-9CEB-623BCB35C18F}"/>
          </ac:picMkLst>
        </pc:picChg>
        <pc:cxnChg chg="add del mod">
          <ac:chgData name="Froduald Kabanza" userId="edf393d0-642b-4b9e-8c75-f62133241689" providerId="ADAL" clId="{7F295BBB-522A-4522-ACDA-B989F9D7A185}" dt="2022-02-01T12:33:34.640" v="3864" actId="478"/>
          <ac:cxnSpMkLst>
            <pc:docMk/>
            <pc:sldMk cId="0" sldId="273"/>
            <ac:cxnSpMk id="4" creationId="{DE291DEE-366A-4DBA-86C8-6379134982AF}"/>
          </ac:cxnSpMkLst>
        </pc:cxnChg>
        <pc:cxnChg chg="add del mod">
          <ac:chgData name="Froduald Kabanza" userId="edf393d0-642b-4b9e-8c75-f62133241689" providerId="ADAL" clId="{7F295BBB-522A-4522-ACDA-B989F9D7A185}" dt="2022-02-01T12:33:38.899" v="3865" actId="478"/>
          <ac:cxnSpMkLst>
            <pc:docMk/>
            <pc:sldMk cId="0" sldId="273"/>
            <ac:cxnSpMk id="13" creationId="{9036785E-E8F8-48C4-A244-B9B7DAFA5A1D}"/>
          </ac:cxnSpMkLst>
        </pc:cxnChg>
        <pc:cxnChg chg="add del mod">
          <ac:chgData name="Froduald Kabanza" userId="edf393d0-642b-4b9e-8c75-f62133241689" providerId="ADAL" clId="{7F295BBB-522A-4522-ACDA-B989F9D7A185}" dt="2022-02-01T12:34:21.236" v="3874" actId="478"/>
          <ac:cxnSpMkLst>
            <pc:docMk/>
            <pc:sldMk cId="0" sldId="273"/>
            <ac:cxnSpMk id="16" creationId="{5C7B19CC-0BB2-414D-8AA8-C6F005D4E295}"/>
          </ac:cxnSpMkLst>
        </pc:cxnChg>
        <pc:cxnChg chg="add mod">
          <ac:chgData name="Froduald Kabanza" userId="edf393d0-642b-4b9e-8c75-f62133241689" providerId="ADAL" clId="{7F295BBB-522A-4522-ACDA-B989F9D7A185}" dt="2022-02-01T12:40:05.829" v="4025" actId="14100"/>
          <ac:cxnSpMkLst>
            <pc:docMk/>
            <pc:sldMk cId="0" sldId="273"/>
            <ac:cxnSpMk id="23" creationId="{2143A3E9-2422-4A40-A858-64AD6F2EBE10}"/>
          </ac:cxnSpMkLst>
        </pc:cxn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2874717157" sldId="29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874717157" sldId="295"/>
            <ac:spMk id="62467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45:39.992" v="4130"/>
        <pc:sldMkLst>
          <pc:docMk/>
          <pc:sldMk cId="2156395761" sldId="301"/>
        </pc:sldMkLst>
        <pc:spChg chg="mod">
          <ac:chgData name="Froduald Kabanza" userId="edf393d0-642b-4b9e-8c75-f62133241689" providerId="ADAL" clId="{7F295BBB-522A-4522-ACDA-B989F9D7A185}" dt="2022-02-01T12:45:18.733" v="4128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25:02.926" v="3721" actId="20577"/>
          <ac:spMkLst>
            <pc:docMk/>
            <pc:sldMk cId="2156395761" sldId="301"/>
            <ac:spMk id="50178" creationId="{00000000-0000-0000-0000-000000000000}"/>
          </ac:spMkLst>
        </pc:spChg>
        <pc:picChg chg="add del">
          <ac:chgData name="Froduald Kabanza" userId="edf393d0-642b-4b9e-8c75-f62133241689" providerId="ADAL" clId="{7F295BBB-522A-4522-ACDA-B989F9D7A185}" dt="2022-02-01T12:14:16.318" v="3611" actId="478"/>
          <ac:picMkLst>
            <pc:docMk/>
            <pc:sldMk cId="2156395761" sldId="301"/>
            <ac:picMk id="3" creationId="{781A0325-ECD1-4906-9925-4D739846BF3C}"/>
          </ac:picMkLst>
        </pc:picChg>
        <pc:picChg chg="del">
          <ac:chgData name="Froduald Kabanza" userId="edf393d0-642b-4b9e-8c75-f62133241689" providerId="ADAL" clId="{7F295BBB-522A-4522-ACDA-B989F9D7A185}" dt="2022-02-01T12:26:18.700" v="3786" actId="478"/>
          <ac:picMkLst>
            <pc:docMk/>
            <pc:sldMk cId="2156395761" sldId="301"/>
            <ac:picMk id="4" creationId="{447D90B5-02DF-495C-B467-815B1021C09A}"/>
          </ac:picMkLst>
        </pc:picChg>
        <pc:picChg chg="del">
          <ac:chgData name="Froduald Kabanza" userId="edf393d0-642b-4b9e-8c75-f62133241689" providerId="ADAL" clId="{7F295BBB-522A-4522-ACDA-B989F9D7A185}" dt="2022-02-01T11:38:33.049" v="3094" actId="478"/>
          <ac:picMkLst>
            <pc:docMk/>
            <pc:sldMk cId="2156395761" sldId="301"/>
            <ac:picMk id="10" creationId="{CE1F4674-5725-4123-893E-1B23F7C9954E}"/>
          </ac:picMkLst>
        </pc:picChg>
        <pc:picChg chg="add mod">
          <ac:chgData name="Froduald Kabanza" userId="edf393d0-642b-4b9e-8c75-f62133241689" providerId="ADAL" clId="{7F295BBB-522A-4522-ACDA-B989F9D7A185}" dt="2022-02-01T12:45:25.802" v="4129" actId="1076"/>
          <ac:picMkLst>
            <pc:docMk/>
            <pc:sldMk cId="2156395761" sldId="301"/>
            <ac:picMk id="11" creationId="{A52E7595-F586-455B-A9DA-0AEA09C6948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21:58.187" v="3698"/>
        <pc:sldMkLst>
          <pc:docMk/>
          <pc:sldMk cId="1031080359" sldId="302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09:25.201" v="3558" actId="1076"/>
          <ac:spMkLst>
            <pc:docMk/>
            <pc:sldMk cId="1031080359" sldId="302"/>
            <ac:spMk id="18" creationId="{69EE59D9-E373-4809-82E5-5B25A92F6886}"/>
          </ac:spMkLst>
        </pc:spChg>
        <pc:picChg chg="add del mod ord">
          <ac:chgData name="Froduald Kabanza" userId="edf393d0-642b-4b9e-8c75-f62133241689" providerId="ADAL" clId="{7F295BBB-522A-4522-ACDA-B989F9D7A185}" dt="2022-02-01T12:15:19.347" v="3625" actId="478"/>
          <ac:picMkLst>
            <pc:docMk/>
            <pc:sldMk cId="1031080359" sldId="302"/>
            <ac:picMk id="10" creationId="{3BC1728E-777E-4EDB-B2AA-BB40E3EA5BBC}"/>
          </ac:picMkLst>
        </pc:picChg>
        <pc:picChg chg="del">
          <ac:chgData name="Froduald Kabanza" userId="edf393d0-642b-4b9e-8c75-f62133241689" providerId="ADAL" clId="{7F295BBB-522A-4522-ACDA-B989F9D7A185}" dt="2022-02-01T12:08:58.345" v="3554" actId="478"/>
          <ac:picMkLst>
            <pc:docMk/>
            <pc:sldMk cId="1031080359" sldId="302"/>
            <ac:picMk id="11" creationId="{8A3AEE62-54F9-4022-BB80-E0F818391DA5}"/>
          </ac:picMkLst>
        </pc:picChg>
        <pc:picChg chg="add mod ord">
          <ac:chgData name="Froduald Kabanza" userId="edf393d0-642b-4b9e-8c75-f62133241689" providerId="ADAL" clId="{7F295BBB-522A-4522-ACDA-B989F9D7A185}" dt="2022-02-01T12:15:31.551" v="3628" actId="1076"/>
          <ac:picMkLst>
            <pc:docMk/>
            <pc:sldMk cId="1031080359" sldId="302"/>
            <ac:picMk id="12" creationId="{F66C9FFA-90E1-4C41-9BF8-753D220A1E8A}"/>
          </ac:picMkLst>
        </pc:picChg>
      </pc:sldChg>
      <pc:sldChg chg="addSp delSp modSp mod delAnim modAnim">
        <pc:chgData name="Froduald Kabanza" userId="edf393d0-642b-4b9e-8c75-f62133241689" providerId="ADAL" clId="{7F295BBB-522A-4522-ACDA-B989F9D7A185}" dt="2022-02-01T12:21:58.187" v="3698"/>
        <pc:sldMkLst>
          <pc:docMk/>
          <pc:sldMk cId="3845446957" sldId="303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3845446957" sldId="303"/>
            <ac:spMk id="2" creationId="{00000000-0000-0000-0000-000000000000}"/>
          </ac:spMkLst>
        </pc:spChg>
        <pc:picChg chg="add mod ord">
          <ac:chgData name="Froduald Kabanza" userId="edf393d0-642b-4b9e-8c75-f62133241689" providerId="ADAL" clId="{7F295BBB-522A-4522-ACDA-B989F9D7A185}" dt="2022-02-01T12:15:53.314" v="3633" actId="1076"/>
          <ac:picMkLst>
            <pc:docMk/>
            <pc:sldMk cId="3845446957" sldId="303"/>
            <ac:picMk id="10" creationId="{D9652BFD-0E82-44B5-933C-CBD423BE0432}"/>
          </ac:picMkLst>
        </pc:picChg>
        <pc:picChg chg="del">
          <ac:chgData name="Froduald Kabanza" userId="edf393d0-642b-4b9e-8c75-f62133241689" providerId="ADAL" clId="{7F295BBB-522A-4522-ACDA-B989F9D7A185}" dt="2022-02-01T12:15:39.602" v="3629" actId="478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21:58.187" v="3698"/>
        <pc:sldMkLst>
          <pc:docMk/>
          <pc:sldMk cId="727868616" sldId="304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727868616" sldId="304"/>
            <ac:spMk id="2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09:35.302" v="3559" actId="478"/>
          <ac:picMkLst>
            <pc:docMk/>
            <pc:sldMk cId="727868616" sldId="304"/>
            <ac:picMk id="11" creationId="{33B93352-1706-4E62-B048-20D75CD1EA84}"/>
          </ac:picMkLst>
        </pc:picChg>
        <pc:picChg chg="add del mod ord">
          <ac:chgData name="Froduald Kabanza" userId="edf393d0-642b-4b9e-8c75-f62133241689" providerId="ADAL" clId="{7F295BBB-522A-4522-ACDA-B989F9D7A185}" dt="2022-02-01T12:17:10.560" v="3644" actId="478"/>
          <ac:picMkLst>
            <pc:docMk/>
            <pc:sldMk cId="727868616" sldId="304"/>
            <ac:picMk id="16" creationId="{E65368BB-EA60-4483-8FA7-20261E105A2A}"/>
          </ac:picMkLst>
        </pc:picChg>
        <pc:picChg chg="add del mod">
          <ac:chgData name="Froduald Kabanza" userId="edf393d0-642b-4b9e-8c75-f62133241689" providerId="ADAL" clId="{7F295BBB-522A-4522-ACDA-B989F9D7A185}" dt="2022-02-01T12:17:07.926" v="3642"/>
          <ac:picMkLst>
            <pc:docMk/>
            <pc:sldMk cId="727868616" sldId="304"/>
            <ac:picMk id="17" creationId="{78ECDAA3-3E36-4A14-B25C-6CAB1BBBB168}"/>
          </ac:picMkLst>
        </pc:picChg>
        <pc:picChg chg="add mod ord">
          <ac:chgData name="Froduald Kabanza" userId="edf393d0-642b-4b9e-8c75-f62133241689" providerId="ADAL" clId="{7F295BBB-522A-4522-ACDA-B989F9D7A185}" dt="2022-02-01T12:17:22.812" v="3648" actId="1076"/>
          <ac:picMkLst>
            <pc:docMk/>
            <pc:sldMk cId="727868616" sldId="304"/>
            <ac:picMk id="18" creationId="{F5B86834-93FF-41F0-BF48-432AED2C4F5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47:07.425" v="4154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831209848" sldId="305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7.425" v="4154" actId="20577"/>
          <ac:spMkLst>
            <pc:docMk/>
            <pc:sldMk cId="1831209848" sldId="305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06.245" v="3564" actId="478"/>
          <ac:picMkLst>
            <pc:docMk/>
            <pc:sldMk cId="1831209848" sldId="305"/>
            <ac:picMk id="11" creationId="{93EBAC08-0A65-4B3B-87D6-029FE8C66BC2}"/>
          </ac:picMkLst>
        </pc:picChg>
        <pc:picChg chg="add del mod ord">
          <ac:chgData name="Froduald Kabanza" userId="edf393d0-642b-4b9e-8c75-f62133241689" providerId="ADAL" clId="{7F295BBB-522A-4522-ACDA-B989F9D7A185}" dt="2022-02-01T12:17:29.801" v="3649" actId="478"/>
          <ac:picMkLst>
            <pc:docMk/>
            <pc:sldMk cId="1831209848" sldId="305"/>
            <ac:picMk id="18" creationId="{7FA09EE8-9B42-45C7-A9BB-262BEC467326}"/>
          </ac:picMkLst>
        </pc:picChg>
        <pc:picChg chg="add mod ord">
          <ac:chgData name="Froduald Kabanza" userId="edf393d0-642b-4b9e-8c75-f62133241689" providerId="ADAL" clId="{7F295BBB-522A-4522-ACDA-B989F9D7A185}" dt="2022-02-01T12:17:45.824" v="3653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addSp delSp modSp mod addAnim delAnim modAnim">
        <pc:chgData name="Froduald Kabanza" userId="edf393d0-642b-4b9e-8c75-f62133241689" providerId="ADAL" clId="{7F295BBB-522A-4522-ACDA-B989F9D7A185}" dt="2022-02-01T12:19:35.345" v="3672"/>
        <pc:sldMkLst>
          <pc:docMk/>
          <pc:sldMk cId="1419507535" sldId="306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419507535" sldId="306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11:41.460" v="3585" actId="1076"/>
          <ac:spMkLst>
            <pc:docMk/>
            <pc:sldMk cId="1419507535" sldId="306"/>
            <ac:spMk id="3" creationId="{E4242ABE-3403-4BE9-8CD7-24C59E36DBA1}"/>
          </ac:spMkLst>
        </pc:spChg>
        <pc:spChg chg="mod">
          <ac:chgData name="Froduald Kabanza" userId="edf393d0-642b-4b9e-8c75-f62133241689" providerId="ADAL" clId="{7F295BBB-522A-4522-ACDA-B989F9D7A185}" dt="2022-02-01T12:11:44.581" v="3586" actId="1076"/>
          <ac:spMkLst>
            <pc:docMk/>
            <pc:sldMk cId="1419507535" sldId="306"/>
            <ac:spMk id="18" creationId="{E45321B2-742D-4EB0-B433-C28AA63BD256}"/>
          </ac:spMkLst>
        </pc:spChg>
        <pc:spChg chg="mod">
          <ac:chgData name="Froduald Kabanza" userId="edf393d0-642b-4b9e-8c75-f62133241689" providerId="ADAL" clId="{7F295BBB-522A-4522-ACDA-B989F9D7A185}" dt="2022-02-01T12:11:47.385" v="3587" actId="1076"/>
          <ac:spMkLst>
            <pc:docMk/>
            <pc:sldMk cId="1419507535" sldId="306"/>
            <ac:spMk id="20" creationId="{CB2EFCAF-CDAA-4116-9042-1BC8C6E39524}"/>
          </ac:spMkLst>
        </pc:spChg>
        <pc:picChg chg="add del mod ord">
          <ac:chgData name="Froduald Kabanza" userId="edf393d0-642b-4b9e-8c75-f62133241689" providerId="ADAL" clId="{7F295BBB-522A-4522-ACDA-B989F9D7A185}" dt="2022-02-01T12:18:30.093" v="3662" actId="478"/>
          <ac:picMkLst>
            <pc:docMk/>
            <pc:sldMk cId="1419507535" sldId="306"/>
            <ac:picMk id="11" creationId="{89EA6E19-63CE-4BC9-ACC2-E595769202C6}"/>
          </ac:picMkLst>
        </pc:picChg>
        <pc:picChg chg="add mod ord">
          <ac:chgData name="Froduald Kabanza" userId="edf393d0-642b-4b9e-8c75-f62133241689" providerId="ADAL" clId="{7F295BBB-522A-4522-ACDA-B989F9D7A185}" dt="2022-02-01T12:18:53.829" v="3667" actId="1076"/>
          <ac:picMkLst>
            <pc:docMk/>
            <pc:sldMk cId="1419507535" sldId="306"/>
            <ac:picMk id="12" creationId="{416AEA20-3ADB-4E0C-8683-9D173D640305}"/>
          </ac:picMkLst>
        </pc:picChg>
        <pc:picChg chg="add del">
          <ac:chgData name="Froduald Kabanza" userId="edf393d0-642b-4b9e-8c75-f62133241689" providerId="ADAL" clId="{7F295BBB-522A-4522-ACDA-B989F9D7A185}" dt="2022-02-01T12:11:07.229" v="3580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47:00.220" v="4144" actId="20577"/>
        <pc:sldMkLst>
          <pc:docMk/>
          <pc:sldMk cId="2829588892" sldId="311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2829588892" sldId="31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0.220" v="4144" actId="20577"/>
          <ac:spMkLst>
            <pc:docMk/>
            <pc:sldMk cId="2829588892" sldId="311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44.593" v="3574" actId="478"/>
          <ac:picMkLst>
            <pc:docMk/>
            <pc:sldMk cId="2829588892" sldId="311"/>
            <ac:picMk id="11" creationId="{5B3B6BD4-1A3B-44CB-B647-1267EAA867C8}"/>
          </ac:picMkLst>
        </pc:picChg>
        <pc:picChg chg="add del mod ord">
          <ac:chgData name="Froduald Kabanza" userId="edf393d0-642b-4b9e-8c75-f62133241689" providerId="ADAL" clId="{7F295BBB-522A-4522-ACDA-B989F9D7A185}" dt="2022-02-01T12:18:11.749" v="3657" actId="478"/>
          <ac:picMkLst>
            <pc:docMk/>
            <pc:sldMk cId="2829588892" sldId="311"/>
            <ac:picMk id="16" creationId="{6CD4D258-C58D-4FEB-86CB-225C6948E7BA}"/>
          </ac:picMkLst>
        </pc:picChg>
        <pc:picChg chg="add mod ord">
          <ac:chgData name="Froduald Kabanza" userId="edf393d0-642b-4b9e-8c75-f62133241689" providerId="ADAL" clId="{7F295BBB-522A-4522-ACDA-B989F9D7A185}" dt="2022-02-01T12:18:22.764" v="3661" actId="1076"/>
          <ac:picMkLst>
            <pc:docMk/>
            <pc:sldMk cId="2829588892" sldId="311"/>
            <ac:picMk id="17" creationId="{1BCFC0C6-0B7F-41B5-9189-E548480610AF}"/>
          </ac:picMkLst>
        </pc:picChg>
      </pc:sldChg>
      <pc:sldChg chg="modSp modNotes">
        <pc:chgData name="Froduald Kabanza" userId="edf393d0-642b-4b9e-8c75-f62133241689" providerId="ADAL" clId="{7F295BBB-522A-4522-ACDA-B989F9D7A185}" dt="2022-02-01T11:35:27.172" v="2875"/>
        <pc:sldMkLst>
          <pc:docMk/>
          <pc:sldMk cId="3384656867" sldId="313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4656867" sldId="313"/>
            <ac:spMk id="58371" creationId="{00000000-0000-0000-0000-000000000000}"/>
          </ac:spMkLst>
        </pc:spChg>
      </pc:sldChg>
      <pc:sldChg chg="addSp delSp modSp del mod delAnim modAnim modShow modNotesTx">
        <pc:chgData name="Froduald Kabanza" userId="edf393d0-642b-4b9e-8c75-f62133241689" providerId="ADAL" clId="{7F295BBB-522A-4522-ACDA-B989F9D7A185}" dt="2022-02-01T12:08:26.226" v="3548" actId="2696"/>
        <pc:sldMkLst>
          <pc:docMk/>
          <pc:sldMk cId="3380569862" sldId="314"/>
        </pc:sldMkLst>
        <pc:spChg chg="mod">
          <ac:chgData name="Froduald Kabanza" userId="edf393d0-642b-4b9e-8c75-f62133241689" providerId="ADAL" clId="{7F295BBB-522A-4522-ACDA-B989F9D7A185}" dt="2022-02-01T11:58:02.141" v="3288" actId="20577"/>
          <ac:spMkLst>
            <pc:docMk/>
            <pc:sldMk cId="3380569862" sldId="31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3" creationId="{62309CA3-E2A0-4336-913D-D0F8BC99D549}"/>
          </ac:spMkLst>
        </pc:spChg>
        <pc:spChg chg="add del mod">
          <ac:chgData name="Froduald Kabanza" userId="edf393d0-642b-4b9e-8c75-f62133241689" providerId="ADAL" clId="{7F295BBB-522A-4522-ACDA-B989F9D7A185}" dt="2022-02-01T11:56:57.297" v="3263" actId="478"/>
          <ac:spMkLst>
            <pc:docMk/>
            <pc:sldMk cId="3380569862" sldId="314"/>
            <ac:spMk id="14" creationId="{7946328F-E550-4F7B-8E54-A102E16D5C0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6" creationId="{21258FBB-947D-46D4-B97B-EBF2440D3F8B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8" creationId="{DC4A35F0-4CC8-4B52-A4DB-F3E840C4F978}"/>
          </ac:spMkLst>
        </pc:spChg>
        <pc:spChg chg="add del mod">
          <ac:chgData name="Froduald Kabanza" userId="edf393d0-642b-4b9e-8c75-f62133241689" providerId="ADAL" clId="{7F295BBB-522A-4522-ACDA-B989F9D7A185}" dt="2022-02-01T11:56:52.902" v="3262" actId="478"/>
          <ac:spMkLst>
            <pc:docMk/>
            <pc:sldMk cId="3380569862" sldId="314"/>
            <ac:spMk id="19" creationId="{8B00C191-C5E2-4DB9-9C5F-8257E3A48B95}"/>
          </ac:spMkLst>
        </pc:spChg>
        <pc:spChg chg="add del mod">
          <ac:chgData name="Froduald Kabanza" userId="edf393d0-642b-4b9e-8c75-f62133241689" providerId="ADAL" clId="{7F295BBB-522A-4522-ACDA-B989F9D7A185}" dt="2022-02-01T11:58:41.561" v="3293" actId="478"/>
          <ac:spMkLst>
            <pc:docMk/>
            <pc:sldMk cId="3380569862" sldId="314"/>
            <ac:spMk id="21" creationId="{C0B124D6-AB1D-4A82-8FF3-395EFA3F82BD}"/>
          </ac:spMkLst>
        </pc:spChg>
        <pc:spChg chg="add del mod">
          <ac:chgData name="Froduald Kabanza" userId="edf393d0-642b-4b9e-8c75-f62133241689" providerId="ADAL" clId="{7F295BBB-522A-4522-ACDA-B989F9D7A185}" dt="2022-02-01T11:58:38.511" v="3292" actId="478"/>
          <ac:spMkLst>
            <pc:docMk/>
            <pc:sldMk cId="3380569862" sldId="314"/>
            <ac:spMk id="24" creationId="{CFC91166-325E-4124-B258-51B1FC14754E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5" creationId="{141A804F-8C92-4BE2-A103-3771D6CC3B3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6" creationId="{FBD69358-2BAB-4ED6-B5CF-9A08C5A61B1D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7" creationId="{5F0329BD-4FDC-47E2-979B-FBC5FFC3E3B4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8" creationId="{63E66D56-D892-40F4-A4F0-9E59660B794F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9" creationId="{2A737C28-BCAC-4364-BE54-BC57CDA1C2CC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0569862" sldId="314"/>
            <ac:spMk id="50178" creationId="{00000000-0000-0000-0000-000000000000}"/>
          </ac:spMkLst>
        </pc:spChg>
        <pc:grpChg chg="add mod">
          <ac:chgData name="Froduald Kabanza" userId="edf393d0-642b-4b9e-8c75-f62133241689" providerId="ADAL" clId="{7F295BBB-522A-4522-ACDA-B989F9D7A185}" dt="2022-02-01T12:03:25.619" v="3530" actId="164"/>
          <ac:grpSpMkLst>
            <pc:docMk/>
            <pc:sldMk cId="3380569862" sldId="314"/>
            <ac:grpSpMk id="4" creationId="{05EB2CD3-944F-4395-8AF7-D02778CEE647}"/>
          </ac:grpSpMkLst>
        </pc:grpChg>
        <pc:grpChg chg="mod">
          <ac:chgData name="Froduald Kabanza" userId="edf393d0-642b-4b9e-8c75-f62133241689" providerId="ADAL" clId="{7F295BBB-522A-4522-ACDA-B989F9D7A185}" dt="2022-02-01T11:37:58.579" v="3033" actId="1076"/>
          <ac:grpSpMkLst>
            <pc:docMk/>
            <pc:sldMk cId="3380569862" sldId="314"/>
            <ac:grpSpMk id="23" creationId="{8C2B0F8F-F8F1-4500-8743-043D0B11D80F}"/>
          </ac:grpSpMkLst>
        </pc:grpChg>
        <pc:picChg chg="mod">
          <ac:chgData name="Froduald Kabanza" userId="edf393d0-642b-4b9e-8c75-f62133241689" providerId="ADAL" clId="{7F295BBB-522A-4522-ACDA-B989F9D7A185}" dt="2022-02-01T12:03:25.619" v="3530" actId="164"/>
          <ac:picMkLst>
            <pc:docMk/>
            <pc:sldMk cId="3380569862" sldId="314"/>
            <ac:picMk id="15" creationId="{6040B4D5-FEFE-4236-B5F6-F3C3A3C14E20}"/>
          </ac:picMkLst>
        </pc:picChg>
        <pc:picChg chg="del">
          <ac:chgData name="Froduald Kabanza" userId="edf393d0-642b-4b9e-8c75-f62133241689" providerId="ADAL" clId="{7F295BBB-522A-4522-ACDA-B989F9D7A185}" dt="2022-02-01T11:35:42.341" v="2876" actId="478"/>
          <ac:picMkLst>
            <pc:docMk/>
            <pc:sldMk cId="3380569862" sldId="314"/>
            <ac:picMk id="17" creationId="{86F58C1D-9C55-4DC3-AB66-3321CA32F835}"/>
          </ac:picMkLst>
        </pc:picChg>
      </pc:sldChg>
      <pc:sldChg chg="del mod modShow">
        <pc:chgData name="Froduald Kabanza" userId="edf393d0-642b-4b9e-8c75-f62133241689" providerId="ADAL" clId="{7F295BBB-522A-4522-ACDA-B989F9D7A185}" dt="2022-02-01T13:03:35.561" v="4180" actId="2696"/>
        <pc:sldMkLst>
          <pc:docMk/>
          <pc:sldMk cId="2610094761" sldId="315"/>
        </pc:sldMkLst>
      </pc:sldChg>
      <pc:sldChg chg="modSp modAnim modNotesTx">
        <pc:chgData name="Froduald Kabanza" userId="edf393d0-642b-4b9e-8c75-f62133241689" providerId="ADAL" clId="{7F295BBB-522A-4522-ACDA-B989F9D7A185}" dt="2022-02-03T12:25:23.380" v="4877"/>
        <pc:sldMkLst>
          <pc:docMk/>
          <pc:sldMk cId="3462170054" sldId="316"/>
        </pc:sldMkLst>
        <pc:spChg chg="mod">
          <ac:chgData name="Froduald Kabanza" userId="edf393d0-642b-4b9e-8c75-f62133241689" providerId="ADAL" clId="{7F295BBB-522A-4522-ACDA-B989F9D7A185}" dt="2022-02-03T12:24:29.969" v="4822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20:04.809" v="3682"/>
        <pc:sldMkLst>
          <pc:docMk/>
          <pc:sldMk cId="195208514" sldId="31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95208514" sldId="317"/>
            <ac:spMk id="71683" creationId="{00000000-0000-0000-0000-000000000000}"/>
          </ac:spMkLst>
        </pc:spChg>
        <pc:picChg chg="add del mod">
          <ac:chgData name="Froduald Kabanza" userId="edf393d0-642b-4b9e-8c75-f62133241689" providerId="ADAL" clId="{7F295BBB-522A-4522-ACDA-B989F9D7A185}" dt="2022-02-01T12:19:44.776" v="3673" actId="478"/>
          <ac:picMkLst>
            <pc:docMk/>
            <pc:sldMk cId="195208514" sldId="317"/>
            <ac:picMk id="10" creationId="{1F677F77-873A-4374-9AFA-C4E1FEF58DA7}"/>
          </ac:picMkLst>
        </pc:picChg>
        <pc:picChg chg="add mod">
          <ac:chgData name="Froduald Kabanza" userId="edf393d0-642b-4b9e-8c75-f62133241689" providerId="ADAL" clId="{7F295BBB-522A-4522-ACDA-B989F9D7A185}" dt="2022-02-01T12:19:54.559" v="3679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04:51.786" v="4191" actId="729"/>
        <pc:sldMkLst>
          <pc:docMk/>
          <pc:sldMk cId="1126359096" sldId="320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126359096" sldId="320"/>
            <ac:spMk id="71683" creationId="{00000000-0000-0000-0000-000000000000}"/>
          </ac:spMkLst>
        </pc:spChg>
      </pc:sldChg>
      <pc:sldChg chg="modSp mod modShow modNotesTx">
        <pc:chgData name="Froduald Kabanza" userId="edf393d0-642b-4b9e-8c75-f62133241689" providerId="ADAL" clId="{7F295BBB-522A-4522-ACDA-B989F9D7A185}" dt="2022-02-01T13:24:06.527" v="4777" actId="5793"/>
        <pc:sldMkLst>
          <pc:docMk/>
          <pc:sldMk cId="1497012420" sldId="324"/>
        </pc:sldMkLst>
        <pc:spChg chg="mod">
          <ac:chgData name="Froduald Kabanza" userId="edf393d0-642b-4b9e-8c75-f62133241689" providerId="ADAL" clId="{7F295BBB-522A-4522-ACDA-B989F9D7A185}" dt="2022-02-01T13:24:06.527" v="4777" actId="5793"/>
          <ac:spMkLst>
            <pc:docMk/>
            <pc:sldMk cId="1497012420" sldId="324"/>
            <ac:spMk id="82948" creationId="{00000000-0000-0000-0000-000000000000}"/>
          </ac:spMkLst>
        </pc:spChg>
      </pc:sldChg>
      <pc:sldChg chg="modSp mod modNotes modNotesTx">
        <pc:chgData name="Froduald Kabanza" userId="edf393d0-642b-4b9e-8c75-f62133241689" providerId="ADAL" clId="{7F295BBB-522A-4522-ACDA-B989F9D7A185}" dt="2022-02-01T13:25:20.937" v="477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7F295BBB-522A-4522-ACDA-B989F9D7A185}" dt="2022-02-01T13:25:20.937" v="477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modSp mod modShow">
        <pc:chgData name="Froduald Kabanza" userId="edf393d0-642b-4b9e-8c75-f62133241689" providerId="ADAL" clId="{7F295BBB-522A-4522-ACDA-B989F9D7A185}" dt="2022-02-01T13:26:56.649" v="4780" actId="313"/>
        <pc:sldMkLst>
          <pc:docMk/>
          <pc:sldMk cId="2293528354" sldId="327"/>
        </pc:sldMkLst>
        <pc:spChg chg="mod">
          <ac:chgData name="Froduald Kabanza" userId="edf393d0-642b-4b9e-8c75-f62133241689" providerId="ADAL" clId="{7F295BBB-522A-4522-ACDA-B989F9D7A185}" dt="2022-02-01T13:26:56.649" v="4780" actId="313"/>
          <ac:spMkLst>
            <pc:docMk/>
            <pc:sldMk cId="2293528354" sldId="327"/>
            <ac:spMk id="56323" creationId="{00000000-0000-0000-0000-000000000000}"/>
          </ac:spMkLst>
        </pc:spChg>
      </pc:sldChg>
      <pc:sldChg chg="addSp modSp mod modAnim modShow">
        <pc:chgData name="Froduald Kabanza" userId="edf393d0-642b-4b9e-8c75-f62133241689" providerId="ADAL" clId="{7F295BBB-522A-4522-ACDA-B989F9D7A185}" dt="2022-02-03T12:34:58.319" v="4912" actId="1076"/>
        <pc:sldMkLst>
          <pc:docMk/>
          <pc:sldMk cId="2087469875" sldId="32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087469875" sldId="329"/>
            <ac:spMk id="82947" creationId="{00000000-0000-0000-0000-000000000000}"/>
          </ac:spMkLst>
        </pc:spChg>
        <pc:graphicFrameChg chg="add mod modGraphic">
          <ac:chgData name="Froduald Kabanza" userId="edf393d0-642b-4b9e-8c75-f62133241689" providerId="ADAL" clId="{7F295BBB-522A-4522-ACDA-B989F9D7A185}" dt="2022-02-03T12:34:58.319" v="4912" actId="1076"/>
          <ac:graphicFrameMkLst>
            <pc:docMk/>
            <pc:sldMk cId="2087469875" sldId="329"/>
            <ac:graphicFrameMk id="7" creationId="{8D167FF5-F71F-4B3D-821E-FC221A2DA03F}"/>
          </ac:graphicFrameMkLst>
        </pc:graphicFrameChg>
      </pc:sldChg>
      <pc:sldChg chg="modSp mod">
        <pc:chgData name="Froduald Kabanza" userId="edf393d0-642b-4b9e-8c75-f62133241689" providerId="ADAL" clId="{7F295BBB-522A-4522-ACDA-B989F9D7A185}" dt="2022-02-03T14:23:41.386" v="4922" actId="14100"/>
        <pc:sldMkLst>
          <pc:docMk/>
          <pc:sldMk cId="3689290701" sldId="331"/>
        </pc:sldMkLst>
        <pc:spChg chg="mod">
          <ac:chgData name="Froduald Kabanza" userId="edf393d0-642b-4b9e-8c75-f62133241689" providerId="ADAL" clId="{7F295BBB-522A-4522-ACDA-B989F9D7A185}" dt="2022-02-03T14:23:41.386" v="4922" actId="14100"/>
          <ac:spMkLst>
            <pc:docMk/>
            <pc:sldMk cId="3689290701" sldId="331"/>
            <ac:spMk id="9" creationId="{00000000-0000-0000-0000-000000000000}"/>
          </ac:spMkLst>
        </pc:spChg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modSp mod">
        <pc:chgData name="Froduald Kabanza" userId="edf393d0-642b-4b9e-8c75-f62133241689" providerId="ADAL" clId="{7F295BBB-522A-4522-ACDA-B989F9D7A185}" dt="2022-02-01T13:29:32.126" v="4797" actId="20577"/>
        <pc:sldMkLst>
          <pc:docMk/>
          <pc:sldMk cId="0" sldId="412"/>
        </pc:sldMkLst>
        <pc:spChg chg="mod">
          <ac:chgData name="Froduald Kabanza" userId="edf393d0-642b-4b9e-8c75-f62133241689" providerId="ADAL" clId="{7F295BBB-522A-4522-ACDA-B989F9D7A185}" dt="2022-02-01T13:29:32.126" v="4797" actId="20577"/>
          <ac:spMkLst>
            <pc:docMk/>
            <pc:sldMk cId="0" sldId="412"/>
            <ac:spMk id="35842" creationId="{A78E72F6-368C-4B48-8BC5-68A0DBE5F64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3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4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6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8"/>
        </pc:sldMkLst>
      </pc:sldChg>
      <pc:sldChg chg="mod modShow">
        <pc:chgData name="Froduald Kabanza" userId="edf393d0-642b-4b9e-8c75-f62133241689" providerId="ADAL" clId="{7F295BBB-522A-4522-ACDA-B989F9D7A185}" dt="2022-01-29T00:50:30.837" v="2744" actId="729"/>
        <pc:sldMkLst>
          <pc:docMk/>
          <pc:sldMk cId="954024358" sldId="700"/>
        </pc:sldMkLst>
      </pc:sldChg>
      <pc:sldChg chg="addSp delSp modSp mod delAnim modAnim modShow">
        <pc:chgData name="Froduald Kabanza" userId="edf393d0-642b-4b9e-8c75-f62133241689" providerId="ADAL" clId="{7F295BBB-522A-4522-ACDA-B989F9D7A185}" dt="2022-02-03T12:26:29.425" v="4879" actId="1076"/>
        <pc:sldMkLst>
          <pc:docMk/>
          <pc:sldMk cId="455541592" sldId="702"/>
        </pc:sldMkLst>
        <pc:spChg chg="mod">
          <ac:chgData name="Froduald Kabanza" userId="edf393d0-642b-4b9e-8c75-f62133241689" providerId="ADAL" clId="{7F295BBB-522A-4522-ACDA-B989F9D7A185}" dt="2022-02-01T12:57:53.584" v="4179" actId="1076"/>
          <ac:spMkLst>
            <pc:docMk/>
            <pc:sldMk cId="455541592" sldId="702"/>
            <ac:spMk id="71683" creationId="{00000000-0000-0000-0000-000000000000}"/>
          </ac:spMkLst>
        </pc:spChg>
        <pc:grpChg chg="mod">
          <ac:chgData name="Froduald Kabanza" userId="edf393d0-642b-4b9e-8c75-f62133241689" providerId="ADAL" clId="{7F295BBB-522A-4522-ACDA-B989F9D7A185}" dt="2022-02-03T12:26:24.047" v="4878" actId="1076"/>
          <ac:grpSpMkLst>
            <pc:docMk/>
            <pc:sldMk cId="455541592" sldId="702"/>
            <ac:grpSpMk id="6" creationId="{00000000-0000-0000-0000-000000000000}"/>
          </ac:grpSpMkLst>
        </pc:grpChg>
        <pc:grpChg chg="mod">
          <ac:chgData name="Froduald Kabanza" userId="edf393d0-642b-4b9e-8c75-f62133241689" providerId="ADAL" clId="{7F295BBB-522A-4522-ACDA-B989F9D7A185}" dt="2022-02-03T12:26:29.425" v="4879" actId="1076"/>
          <ac:grpSpMkLst>
            <pc:docMk/>
            <pc:sldMk cId="455541592" sldId="702"/>
            <ac:grpSpMk id="10" creationId="{00000000-0000-0000-0000-000000000000}"/>
          </ac:grpSpMkLst>
        </pc:grpChg>
        <pc:picChg chg="add del mod">
          <ac:chgData name="Froduald Kabanza" userId="edf393d0-642b-4b9e-8c75-f62133241689" providerId="ADAL" clId="{7F295BBB-522A-4522-ACDA-B989F9D7A185}" dt="2022-02-01T12:12:11.513" v="3590" actId="478"/>
          <ac:picMkLst>
            <pc:docMk/>
            <pc:sldMk cId="455541592" sldId="702"/>
            <ac:picMk id="15" creationId="{9911F52E-7683-404C-B2D4-D28C6A5AA5C2}"/>
          </ac:picMkLst>
        </pc:picChg>
        <pc:picChg chg="add del mod">
          <ac:chgData name="Froduald Kabanza" userId="edf393d0-642b-4b9e-8c75-f62133241689" providerId="ADAL" clId="{7F295BBB-522A-4522-ACDA-B989F9D7A185}" dt="2022-02-01T12:19:00.990" v="3668" actId="478"/>
          <ac:picMkLst>
            <pc:docMk/>
            <pc:sldMk cId="455541592" sldId="702"/>
            <ac:picMk id="16" creationId="{4DF689D2-3DBE-471C-862E-CE9D4135B3F8}"/>
          </ac:picMkLst>
        </pc:picChg>
        <pc:picChg chg="add mod">
          <ac:chgData name="Froduald Kabanza" userId="edf393d0-642b-4b9e-8c75-f62133241689" providerId="ADAL" clId="{7F295BBB-522A-4522-ACDA-B989F9D7A185}" dt="2022-02-01T12:57:47.248" v="4178" actId="1076"/>
          <ac:picMkLst>
            <pc:docMk/>
            <pc:sldMk cId="455541592" sldId="702"/>
            <ac:picMk id="17" creationId="{03C6504A-9771-4DE3-8904-5FE5A3B1756D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30:48.395" v="4802" actId="20577"/>
        <pc:sldMkLst>
          <pc:docMk/>
          <pc:sldMk cId="2843424620" sldId="703"/>
        </pc:sldMkLst>
        <pc:spChg chg="mod">
          <ac:chgData name="Froduald Kabanza" userId="edf393d0-642b-4b9e-8c75-f62133241689" providerId="ADAL" clId="{7F295BBB-522A-4522-ACDA-B989F9D7A185}" dt="2022-02-01T13:30:48.395" v="4802" actId="20577"/>
          <ac:spMkLst>
            <pc:docMk/>
            <pc:sldMk cId="2843424620" sldId="703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7:57.793" v="4235" actId="20577"/>
          <ac:spMkLst>
            <pc:docMk/>
            <pc:sldMk cId="2843424620" sldId="703"/>
            <ac:spMk id="71683" creationId="{00000000-0000-0000-0000-000000000000}"/>
          </ac:spMkLst>
        </pc:spChg>
      </pc:sldChg>
      <pc:sldChg chg="modSp mod ord modShow">
        <pc:chgData name="Froduald Kabanza" userId="edf393d0-642b-4b9e-8c75-f62133241689" providerId="ADAL" clId="{7F295BBB-522A-4522-ACDA-B989F9D7A185}" dt="2022-02-03T12:34:33.802" v="4907"/>
        <pc:sldMkLst>
          <pc:docMk/>
          <pc:sldMk cId="3606334556" sldId="704"/>
        </pc:sldMkLst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19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20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4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82947" creationId="{00000000-0000-0000-0000-000000000000}"/>
          </ac:spMkLst>
        </pc:spChg>
        <pc:graphicFrameChg chg="mod modGraphic">
          <ac:chgData name="Froduald Kabanza" userId="edf393d0-642b-4b9e-8c75-f62133241689" providerId="ADAL" clId="{7F295BBB-522A-4522-ACDA-B989F9D7A185}" dt="2022-02-03T12:33:49.745" v="4904" actId="14734"/>
          <ac:graphicFrameMkLst>
            <pc:docMk/>
            <pc:sldMk cId="3606334556" sldId="704"/>
            <ac:graphicFrameMk id="7" creationId="{00000000-0000-0000-0000-000000000000}"/>
          </ac:graphicFrameMkLst>
        </pc:graphicFrameChg>
      </pc:sldChg>
      <pc:sldChg chg="addSp delSp modSp mod delAnim modAnim modShow">
        <pc:chgData name="Froduald Kabanza" userId="edf393d0-642b-4b9e-8c75-f62133241689" providerId="ADAL" clId="{7F295BBB-522A-4522-ACDA-B989F9D7A185}" dt="2022-02-01T13:34:50.143" v="4806" actId="729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2-01T13:34:19.384" v="4804" actId="1076"/>
          <ac:spMkLst>
            <pc:docMk/>
            <pc:sldMk cId="653426119" sldId="705"/>
            <ac:spMk id="12" creationId="{ECA08916-6E3C-4018-8016-9406D937133A}"/>
          </ac:spMkLst>
        </pc:spChg>
        <pc:spChg chg="mod">
          <ac:chgData name="Froduald Kabanza" userId="edf393d0-642b-4b9e-8c75-f62133241689" providerId="ADAL" clId="{7F295BBB-522A-4522-ACDA-B989F9D7A185}" dt="2022-02-01T13:34:25.012" v="4805" actId="1076"/>
          <ac:spMkLst>
            <pc:docMk/>
            <pc:sldMk cId="653426119" sldId="705"/>
            <ac:spMk id="25" creationId="{EB0EBFC4-989B-44F9-9795-66203F61E373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2-01T13:34:25.012" v="4805" actId="1076"/>
          <ac:picMkLst>
            <pc:docMk/>
            <pc:sldMk cId="653426119" sldId="705"/>
            <ac:picMk id="3" creationId="{AA2702B3-90BF-4F33-8711-846DC0FA34C2}"/>
          </ac:picMkLst>
        </pc:picChg>
        <pc:picChg chg="add mod">
          <ac:chgData name="Froduald Kabanza" userId="edf393d0-642b-4b9e-8c75-f62133241689" providerId="ADAL" clId="{7F295BBB-522A-4522-ACDA-B989F9D7A185}" dt="2022-02-01T13:34:19.384" v="4804" actId="1076"/>
          <ac:picMkLst>
            <pc:docMk/>
            <pc:sldMk cId="653426119" sldId="705"/>
            <ac:picMk id="4" creationId="{FE2F0E03-F4DC-440C-BE09-64A4F078575A}"/>
          </ac:picMkLst>
        </pc:picChg>
        <pc:picChg chg="del">
          <ac:chgData name="Froduald Kabanza" userId="edf393d0-642b-4b9e-8c75-f62133241689" providerId="ADAL" clId="{7F295BBB-522A-4522-ACDA-B989F9D7A185}" dt="2022-02-01T11:40:24.299" v="3178" actId="478"/>
          <ac:picMkLst>
            <pc:docMk/>
            <pc:sldMk cId="653426119" sldId="705"/>
            <ac:picMk id="9" creationId="{F000C43E-42E3-495B-BFB2-589018C72B37}"/>
          </ac:picMkLst>
        </pc:picChg>
      </pc:sldChg>
      <pc:sldChg chg="modSp mod">
        <pc:chgData name="Froduald Kabanza" userId="edf393d0-642b-4b9e-8c75-f62133241689" providerId="ADAL" clId="{7F295BBB-522A-4522-ACDA-B989F9D7A185}" dt="2022-02-01T13:03:44.217" v="4190" actId="20577"/>
        <pc:sldMkLst>
          <pc:docMk/>
          <pc:sldMk cId="3433922138" sldId="70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3433922138" sldId="707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3:44.217" v="4190" actId="20577"/>
          <ac:spMkLst>
            <pc:docMk/>
            <pc:sldMk cId="3433922138" sldId="707"/>
            <ac:spMk id="73734" creationId="{00000000-0000-0000-0000-000000000000}"/>
          </ac:spMkLst>
        </pc:spChg>
      </pc:sldChg>
      <pc:sldChg chg="modSp mod modNotesTx">
        <pc:chgData name="Froduald Kabanza" userId="edf393d0-642b-4b9e-8c75-f62133241689" providerId="ADAL" clId="{7F295BBB-522A-4522-ACDA-B989F9D7A185}" dt="2022-02-03T12:36:40.065" v="4914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2-03T12:36:40.065" v="4914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2-01T13:27:59.288" v="4782" actId="114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2-01T13:27:59.288" v="4782" actId="114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2-03T12:39:48.327" v="4916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2-05T23:00:51.770" v="501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2-05T23:00:51.770" v="5015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 modAnim">
        <pc:chgData name="Froduald Kabanza" userId="edf393d0-642b-4b9e-8c75-f62133241689" providerId="ADAL" clId="{7F295BBB-522A-4522-ACDA-B989F9D7A185}" dt="2022-02-03T12:40:29.069" v="4920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  <pc:sldChg chg="addSp delSp modSp add mod delAnim modAnim modNotesTx">
        <pc:chgData name="Froduald Kabanza" userId="edf393d0-642b-4b9e-8c75-f62133241689" providerId="ADAL" clId="{7F295BBB-522A-4522-ACDA-B989F9D7A185}" dt="2022-02-01T12:14:38.482" v="3615" actId="21"/>
        <pc:sldMkLst>
          <pc:docMk/>
          <pc:sldMk cId="135033462" sldId="714"/>
        </pc:sldMkLst>
        <pc:spChg chg="mod">
          <ac:chgData name="Froduald Kabanza" userId="edf393d0-642b-4b9e-8c75-f62133241689" providerId="ADAL" clId="{7F295BBB-522A-4522-ACDA-B989F9D7A185}" dt="2022-02-01T12:13:18.226" v="3595" actId="20577"/>
          <ac:spMkLst>
            <pc:docMk/>
            <pc:sldMk cId="135033462" sldId="714"/>
            <ac:spMk id="3" creationId="{62309CA3-E2A0-4336-913D-D0F8BC99D549}"/>
          </ac:spMkLst>
        </pc:spChg>
        <pc:spChg chg="mod">
          <ac:chgData name="Froduald Kabanza" userId="edf393d0-642b-4b9e-8c75-f62133241689" providerId="ADAL" clId="{7F295BBB-522A-4522-ACDA-B989F9D7A185}" dt="2022-02-01T12:13:21.270" v="3597" actId="20577"/>
          <ac:spMkLst>
            <pc:docMk/>
            <pc:sldMk cId="135033462" sldId="714"/>
            <ac:spMk id="16" creationId="{21258FBB-947D-46D4-B97B-EBF2440D3F8B}"/>
          </ac:spMkLst>
        </pc:spChg>
        <pc:spChg chg="mod">
          <ac:chgData name="Froduald Kabanza" userId="edf393d0-642b-4b9e-8c75-f62133241689" providerId="ADAL" clId="{7F295BBB-522A-4522-ACDA-B989F9D7A185}" dt="2022-02-01T12:13:24.360" v="3599" actId="20577"/>
          <ac:spMkLst>
            <pc:docMk/>
            <pc:sldMk cId="135033462" sldId="714"/>
            <ac:spMk id="18" creationId="{DC4A35F0-4CC8-4B52-A4DB-F3E840C4F978}"/>
          </ac:spMkLst>
        </pc:spChg>
        <pc:spChg chg="mod">
          <ac:chgData name="Froduald Kabanza" userId="edf393d0-642b-4b9e-8c75-f62133241689" providerId="ADAL" clId="{7F295BBB-522A-4522-ACDA-B989F9D7A185}" dt="2022-02-01T12:13:27.393" v="3601" actId="20577"/>
          <ac:spMkLst>
            <pc:docMk/>
            <pc:sldMk cId="135033462" sldId="714"/>
            <ac:spMk id="25" creationId="{141A804F-8C92-4BE2-A103-3771D6CC3B33}"/>
          </ac:spMkLst>
        </pc:spChg>
        <pc:spChg chg="mod">
          <ac:chgData name="Froduald Kabanza" userId="edf393d0-642b-4b9e-8c75-f62133241689" providerId="ADAL" clId="{7F295BBB-522A-4522-ACDA-B989F9D7A185}" dt="2022-02-01T12:13:30.177" v="3603" actId="20577"/>
          <ac:spMkLst>
            <pc:docMk/>
            <pc:sldMk cId="135033462" sldId="714"/>
            <ac:spMk id="26" creationId="{FBD69358-2BAB-4ED6-B5CF-9A08C5A61B1D}"/>
          </ac:spMkLst>
        </pc:spChg>
        <pc:spChg chg="mod">
          <ac:chgData name="Froduald Kabanza" userId="edf393d0-642b-4b9e-8c75-f62133241689" providerId="ADAL" clId="{7F295BBB-522A-4522-ACDA-B989F9D7A185}" dt="2022-02-01T12:13:34.476" v="3605" actId="20577"/>
          <ac:spMkLst>
            <pc:docMk/>
            <pc:sldMk cId="135033462" sldId="714"/>
            <ac:spMk id="27" creationId="{5F0329BD-4FDC-47E2-979B-FBC5FFC3E3B4}"/>
          </ac:spMkLst>
        </pc:spChg>
        <pc:spChg chg="mod">
          <ac:chgData name="Froduald Kabanza" userId="edf393d0-642b-4b9e-8c75-f62133241689" providerId="ADAL" clId="{7F295BBB-522A-4522-ACDA-B989F9D7A185}" dt="2022-02-01T12:13:37.638" v="3607" actId="20577"/>
          <ac:spMkLst>
            <pc:docMk/>
            <pc:sldMk cId="135033462" sldId="714"/>
            <ac:spMk id="28" creationId="{63E66D56-D892-40F4-A4F0-9E59660B794F}"/>
          </ac:spMkLst>
        </pc:spChg>
        <pc:spChg chg="mod">
          <ac:chgData name="Froduald Kabanza" userId="edf393d0-642b-4b9e-8c75-f62133241689" providerId="ADAL" clId="{7F295BBB-522A-4522-ACDA-B989F9D7A185}" dt="2022-02-01T12:13:40.734" v="3609" actId="20577"/>
          <ac:spMkLst>
            <pc:docMk/>
            <pc:sldMk cId="135033462" sldId="714"/>
            <ac:spMk id="29" creationId="{2A737C28-BCAC-4364-BE54-BC57CDA1C2CC}"/>
          </ac:spMkLst>
        </pc:spChg>
        <pc:grpChg chg="del">
          <ac:chgData name="Froduald Kabanza" userId="edf393d0-642b-4b9e-8c75-f62133241689" providerId="ADAL" clId="{7F295BBB-522A-4522-ACDA-B989F9D7A185}" dt="2022-02-01T12:04:19.779" v="3536" actId="478"/>
          <ac:grpSpMkLst>
            <pc:docMk/>
            <pc:sldMk cId="135033462" sldId="714"/>
            <ac:grpSpMk id="23" creationId="{8C2B0F8F-F8F1-4500-8743-043D0B11D80F}"/>
          </ac:grpSpMkLst>
        </pc:grpChg>
        <pc:picChg chg="add del">
          <ac:chgData name="Froduald Kabanza" userId="edf393d0-642b-4b9e-8c75-f62133241689" providerId="ADAL" clId="{7F295BBB-522A-4522-ACDA-B989F9D7A185}" dt="2022-02-01T12:14:27.325" v="3613" actId="478"/>
          <ac:picMkLst>
            <pc:docMk/>
            <pc:sldMk cId="135033462" sldId="714"/>
            <ac:picMk id="6" creationId="{F4BF9267-8070-44F5-AFDF-A29DD6B20A82}"/>
          </ac:picMkLst>
        </pc:picChg>
        <pc:picChg chg="add del">
          <ac:chgData name="Froduald Kabanza" userId="edf393d0-642b-4b9e-8c75-f62133241689" providerId="ADAL" clId="{7F295BBB-522A-4522-ACDA-B989F9D7A185}" dt="2022-02-01T12:14:38.482" v="3615" actId="21"/>
          <ac:picMkLst>
            <pc:docMk/>
            <pc:sldMk cId="135033462" sldId="714"/>
            <ac:picMk id="10" creationId="{C0D71F20-6489-4175-A3AF-66471AFE0A87}"/>
          </ac:picMkLst>
        </pc:picChg>
        <pc:cxnChg chg="mod">
          <ac:chgData name="Froduald Kabanza" userId="edf393d0-642b-4b9e-8c75-f62133241689" providerId="ADAL" clId="{7F295BBB-522A-4522-ACDA-B989F9D7A185}" dt="2022-02-01T12:04:19.779" v="3536" actId="478"/>
          <ac:cxnSpMkLst>
            <pc:docMk/>
            <pc:sldMk cId="135033462" sldId="714"/>
            <ac:cxnSpMk id="22" creationId="{FB1D4C4B-16AE-453C-89EA-DE7BB99B4F1D}"/>
          </ac:cxnSpMkLst>
        </pc:cxnChg>
      </pc:sldChg>
      <pc:sldChg chg="new del">
        <pc:chgData name="Froduald Kabanza" userId="edf393d0-642b-4b9e-8c75-f62133241689" providerId="ADAL" clId="{7F295BBB-522A-4522-ACDA-B989F9D7A185}" dt="2022-02-01T12:03:54.126" v="3532" actId="2696"/>
        <pc:sldMkLst>
          <pc:docMk/>
          <pc:sldMk cId="3367987965" sldId="714"/>
        </pc:sldMkLst>
      </pc:sldChg>
      <pc:sldChg chg="addSp delSp modSp add del mod ord modAnim">
        <pc:chgData name="Froduald Kabanza" userId="edf393d0-642b-4b9e-8c75-f62133241689" providerId="ADAL" clId="{7F295BBB-522A-4522-ACDA-B989F9D7A185}" dt="2022-02-01T12:45:47.476" v="4131" actId="2696"/>
        <pc:sldMkLst>
          <pc:docMk/>
          <pc:sldMk cId="2754868355" sldId="715"/>
        </pc:sldMkLst>
        <pc:spChg chg="del mod topLvl">
          <ac:chgData name="Froduald Kabanza" userId="edf393d0-642b-4b9e-8c75-f62133241689" providerId="ADAL" clId="{7F295BBB-522A-4522-ACDA-B989F9D7A185}" dt="2022-02-01T12:42:54.210" v="4085" actId="478"/>
          <ac:spMkLst>
            <pc:docMk/>
            <pc:sldMk cId="2754868355" sldId="715"/>
            <ac:spMk id="5" creationId="{00000000-0000-0000-0000-000000000000}"/>
          </ac:spMkLst>
        </pc:spChg>
        <pc:spChg chg="del mod topLvl">
          <ac:chgData name="Froduald Kabanza" userId="edf393d0-642b-4b9e-8c75-f62133241689" providerId="ADAL" clId="{7F295BBB-522A-4522-ACDA-B989F9D7A185}" dt="2022-02-01T12:42:56.100" v="4086" actId="478"/>
          <ac:spMkLst>
            <pc:docMk/>
            <pc:sldMk cId="2754868355" sldId="715"/>
            <ac:spMk id="20" creationId="{FA7EA440-72EE-4FEE-B012-3CCDA8063332}"/>
          </ac:spMkLst>
        </pc:spChg>
        <pc:spChg chg="mod">
          <ac:chgData name="Froduald Kabanza" userId="edf393d0-642b-4b9e-8c75-f62133241689" providerId="ADAL" clId="{7F295BBB-522A-4522-ACDA-B989F9D7A185}" dt="2022-02-01T12:43:25.194" v="4092" actId="20577"/>
          <ac:spMkLst>
            <pc:docMk/>
            <pc:sldMk cId="2754868355" sldId="715"/>
            <ac:spMk id="50178" creationId="{00000000-0000-0000-0000-000000000000}"/>
          </ac:spMkLst>
        </pc:spChg>
        <pc:grpChg chg="del">
          <ac:chgData name="Froduald Kabanza" userId="edf393d0-642b-4b9e-8c75-f62133241689" providerId="ADAL" clId="{7F295BBB-522A-4522-ACDA-B989F9D7A185}" dt="2022-02-01T12:05:30.190" v="3544" actId="478"/>
          <ac:grpSpMkLst>
            <pc:docMk/>
            <pc:sldMk cId="2754868355" sldId="715"/>
            <ac:grpSpMk id="4" creationId="{05EB2CD3-944F-4395-8AF7-D02778CEE647}"/>
          </ac:grpSpMkLst>
        </pc:grpChg>
        <pc:grpChg chg="del mod ord">
          <ac:chgData name="Froduald Kabanza" userId="edf393d0-642b-4b9e-8c75-f62133241689" providerId="ADAL" clId="{7F295BBB-522A-4522-ACDA-B989F9D7A185}" dt="2022-02-01T12:29:44.843" v="3799" actId="165"/>
          <ac:grpSpMkLst>
            <pc:docMk/>
            <pc:sldMk cId="2754868355" sldId="715"/>
            <ac:grpSpMk id="23" creationId="{8C2B0F8F-F8F1-4500-8743-043D0B11D80F}"/>
          </ac:grpSpMkLst>
        </pc:grpChg>
        <pc:picChg chg="add del mod">
          <ac:chgData name="Froduald Kabanza" userId="edf393d0-642b-4b9e-8c75-f62133241689" providerId="ADAL" clId="{7F295BBB-522A-4522-ACDA-B989F9D7A185}" dt="2022-02-01T12:15:00.824" v="3620" actId="478"/>
          <ac:picMkLst>
            <pc:docMk/>
            <pc:sldMk cId="2754868355" sldId="715"/>
            <ac:picMk id="6" creationId="{45CE290B-9D5D-47A0-933D-148188DBA92F}"/>
          </ac:picMkLst>
        </pc:picChg>
        <pc:picChg chg="add mod">
          <ac:chgData name="Froduald Kabanza" userId="edf393d0-642b-4b9e-8c75-f62133241689" providerId="ADAL" clId="{7F295BBB-522A-4522-ACDA-B989F9D7A185}" dt="2022-02-01T12:20:24.114" v="3684" actId="1076"/>
          <ac:picMkLst>
            <pc:docMk/>
            <pc:sldMk cId="2754868355" sldId="715"/>
            <ac:picMk id="24" creationId="{83E1EC25-0B51-412A-A03D-CB796253E7D8}"/>
          </ac:picMkLst>
        </pc:picChg>
        <pc:cxnChg chg="del mod topLvl">
          <ac:chgData name="Froduald Kabanza" userId="edf393d0-642b-4b9e-8c75-f62133241689" providerId="ADAL" clId="{7F295BBB-522A-4522-ACDA-B989F9D7A185}" dt="2022-02-01T12:42:56.903" v="4087" actId="478"/>
          <ac:cxnSpMkLst>
            <pc:docMk/>
            <pc:sldMk cId="2754868355" sldId="715"/>
            <ac:cxnSpMk id="22" creationId="{FB1D4C4B-16AE-453C-89EA-DE7BB99B4F1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P(A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dirty="0">
                <a:ea typeface="ＭＳ Ｐゴシック" charset="-128"/>
                <a:cs typeface="ＭＳ Ｐゴシック" charset="-128"/>
              </a:rPr>
              <a:t> B)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= P(A)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+ P(B) – P(A et B)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B))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P(not(A) et not (B))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évenements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sont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disjoints,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donc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on fait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l’addition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Sinon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fallu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retrancher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leur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intersection (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elle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0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cas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-ci).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CA" dirty="0">
                <a:ea typeface="ＭＳ Ｐゴシック" charset="-128"/>
                <a:cs typeface="ＭＳ Ｐゴシック" charset="-128"/>
              </a:rPr>
              <a:t>Par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définition</a:t>
            </a:r>
            <a:r>
              <a:rPr lang="en-CA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rgbClr val="003399"/>
                </a:solidFill>
              </a:rPr>
              <a:t>Si P(b) =</a:t>
            </a:r>
            <a:r>
              <a:rPr lang="en-CA" sz="1800" b="1" i="1" baseline="0" dirty="0">
                <a:solidFill>
                  <a:srgbClr val="003399"/>
                </a:solidFill>
              </a:rPr>
              <a:t> 0  P(a | b)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est</a:t>
            </a:r>
            <a:r>
              <a:rPr lang="en-CA" sz="1800" b="1" i="1" baseline="0" dirty="0">
                <a:solidFill>
                  <a:srgbClr val="003399"/>
                </a:solidFill>
              </a:rPr>
              <a:t> non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définie</a:t>
            </a:r>
            <a:r>
              <a:rPr lang="en-CA" sz="1800" b="1" i="1" baseline="0" dirty="0">
                <a:solidFill>
                  <a:srgbClr val="003399"/>
                </a:solidFill>
              </a:rPr>
              <a:t>.</a:t>
            </a:r>
            <a:endParaRPr lang="fr-CA" sz="1800" b="1" i="1" dirty="0">
              <a:solidFill>
                <a:srgbClr val="003399"/>
              </a:solidFill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vu que </a:t>
            </a:r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  <a:p>
            <a:r>
              <a:rPr lang="fr-FR" dirty="0"/>
              <a:t>D’autre part P(Y, Z=z) = P(Y| Z=z) P(Z=z)</a:t>
            </a:r>
          </a:p>
          <a:p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61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73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alpha</a:t>
            </a:r>
            <a:r>
              <a:rPr lang="fr-CA" dirty="0"/>
              <a:t> = P(Inconnu=Vrai)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40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237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79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52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5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003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b="1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Cela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dirty="0">
                <a:ea typeface="ＭＳ Ｐゴシック" charset="-128"/>
                <a:cs typeface="ＭＳ Ｐゴシック" charset="-128"/>
              </a:rPr>
              <a:t> ne pas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paraître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intuitif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en</a:t>
            </a:r>
            <a:r>
              <a:rPr lang="en-CA" dirty="0">
                <a:ea typeface="ＭＳ Ｐゴシック" charset="-128"/>
                <a:cs typeface="ＭＳ Ｐゴシック" charset="-128"/>
              </a:rPr>
              <a:t> fait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vérifié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distribution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conjointe</a:t>
            </a:r>
            <a:r>
              <a:rPr lang="en-CA" dirty="0">
                <a:ea typeface="ＭＳ Ｐゴシック" charset="-128"/>
                <a:cs typeface="ＭＳ Ｐゴシック" charset="-128"/>
              </a:rPr>
              <a:t> que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j’ai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donnée</a:t>
            </a:r>
            <a:r>
              <a:rPr lang="en-CA" dirty="0"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Ça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</a:t>
            </a:r>
            <a:r>
              <a:rPr lang="en-CA" dirty="0">
                <a:ea typeface="ＭＳ Ｐゴシック" charset="-128"/>
                <a:cs typeface="ＭＳ Ｐゴシック" charset="-128"/>
              </a:rPr>
              <a:t> plus evident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revient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à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l’exemple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origal</a:t>
            </a:r>
            <a:r>
              <a:rPr lang="en-CA" dirty="0">
                <a:ea typeface="ＭＳ Ｐゴシック" charset="-128"/>
                <a:cs typeface="ＭＳ Ｐゴシック" charset="-128"/>
              </a:rPr>
              <a:t> du livre: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Expéditeur</a:t>
            </a:r>
            <a:r>
              <a:rPr lang="en-CA" dirty="0">
                <a:ea typeface="ＭＳ Ｐゴシック" charset="-128"/>
                <a:cs typeface="ＭＳ Ｐゴシック" charset="-128"/>
              </a:rPr>
              <a:t> inconnu -&gt; Mal de dents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Mot sensible -&gt; la sonde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d’accroche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Carrie -&gt;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Pourriel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En raisonnement probabiliste, l’indépendance conditionnelle est un concept de représentation des connaissances très utilisé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40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14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>
                <a:ea typeface="ＭＳ Ｐゴシック" charset="-128"/>
                <a:cs typeface="ＭＳ Ｐゴシック" charset="-128"/>
              </a:rPr>
              <a:t>Rappel du model d’agent. Ici, le modèle avec utilité est repris.</a:t>
            </a:r>
          </a:p>
          <a:p>
            <a:r>
              <a:rPr lang="fr-CA">
                <a:ea typeface="ＭＳ Ｐゴシック" charset="-128"/>
                <a:cs typeface="ＭＳ Ｐゴシック" charset="-128"/>
              </a:rPr>
              <a:t>Il peut y avoir de l’incertitude à plusieurs endroits… ici, trois exemples sont donnés.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0" dirty="0"/>
              <a:t>Bien noter que  petit e </a:t>
            </a:r>
            <a:r>
              <a:rPr lang="en-CA" i="0" dirty="0" err="1"/>
              <a:t>est</a:t>
            </a:r>
            <a:r>
              <a:rPr lang="en-CA" i="0" dirty="0"/>
              <a:t> un ensemble de </a:t>
            </a:r>
            <a:r>
              <a:rPr lang="en-CA" i="0" dirty="0" err="1"/>
              <a:t>tous</a:t>
            </a:r>
            <a:r>
              <a:rPr lang="en-CA" i="0" dirty="0"/>
              <a:t> les </a:t>
            </a:r>
            <a:r>
              <a:rPr lang="en-CA" i="0" dirty="0" err="1"/>
              <a:t>effets</a:t>
            </a:r>
            <a:r>
              <a:rPr lang="en-CA" i="0" dirty="0"/>
              <a:t> observes e = {e1, …, </a:t>
            </a:r>
            <a:r>
              <a:rPr lang="en-CA" i="0" dirty="0" err="1"/>
              <a:t>en</a:t>
            </a:r>
            <a:r>
              <a:rPr lang="en-CA" i="0" dirty="0"/>
              <a:t>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5218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2850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0" dirty="0"/>
              <a:t>Mots </a:t>
            </a:r>
            <a:r>
              <a:rPr lang="en-CA" i="0" dirty="0" err="1"/>
              <a:t>clés</a:t>
            </a:r>
            <a:r>
              <a:rPr lang="en-CA" i="0" dirty="0"/>
              <a:t> observes </a:t>
            </a:r>
            <a:r>
              <a:rPr lang="en-CA" i="0" dirty="0" err="1"/>
              <a:t>veut</a:t>
            </a:r>
            <a:r>
              <a:rPr lang="en-CA" i="0" dirty="0"/>
              <a:t> dire “</a:t>
            </a:r>
            <a:r>
              <a:rPr lang="en-CA" i="0" dirty="0" err="1"/>
              <a:t>apparaissant</a:t>
            </a:r>
            <a:r>
              <a:rPr lang="en-CA" i="0" dirty="0"/>
              <a:t> dans le document à classer”. </a:t>
            </a:r>
            <a:r>
              <a:rPr lang="en-CA" i="0" dirty="0" err="1"/>
              <a:t>C’est</a:t>
            </a:r>
            <a:r>
              <a:rPr lang="en-CA" i="0" dirty="0"/>
              <a:t> un sous ensemble de </a:t>
            </a:r>
            <a:r>
              <a:rPr lang="en-CA" i="0" dirty="0" err="1"/>
              <a:t>tous</a:t>
            </a:r>
            <a:r>
              <a:rPr lang="en-CA" i="0" dirty="0"/>
              <a:t> les mots </a:t>
            </a:r>
            <a:r>
              <a:rPr lang="en-CA" i="0" dirty="0" err="1"/>
              <a:t>clés</a:t>
            </a:r>
            <a:r>
              <a:rPr lang="en-CA" i="0" dirty="0"/>
              <a:t> </a:t>
            </a:r>
            <a:r>
              <a:rPr lang="en-CA" i="0" dirty="0" err="1"/>
              <a:t>définis</a:t>
            </a:r>
            <a:r>
              <a:rPr lang="en-CA" i="0" dirty="0"/>
              <a:t>. </a:t>
            </a:r>
          </a:p>
          <a:p>
            <a:endParaRPr lang="en-CA" i="0" dirty="0"/>
          </a:p>
          <a:p>
            <a:r>
              <a:rPr lang="en-CA" i="0" dirty="0"/>
              <a:t>Je </a:t>
            </a:r>
            <a:r>
              <a:rPr lang="en-CA" i="0" dirty="0" err="1"/>
              <a:t>garde</a:t>
            </a:r>
            <a:r>
              <a:rPr lang="en-CA" i="0" dirty="0"/>
              <a:t> la notation du livre malgré </a:t>
            </a:r>
            <a:r>
              <a:rPr lang="en-CA" i="0" dirty="0" err="1"/>
              <a:t>qu’elle</a:t>
            </a:r>
            <a:r>
              <a:rPr lang="en-CA" i="0" dirty="0"/>
              <a:t> </a:t>
            </a:r>
            <a:r>
              <a:rPr lang="en-CA" i="0" dirty="0" err="1"/>
              <a:t>soit</a:t>
            </a:r>
            <a:r>
              <a:rPr lang="en-CA" i="0" dirty="0"/>
              <a:t> pas </a:t>
            </a:r>
            <a:r>
              <a:rPr lang="en-CA" i="0" dirty="0" err="1"/>
              <a:t>assez</a:t>
            </a:r>
            <a:r>
              <a:rPr lang="en-CA" i="0" dirty="0"/>
              <a:t> </a:t>
            </a:r>
            <a:r>
              <a:rPr lang="en-CA" i="0" dirty="0" err="1"/>
              <a:t>clair</a:t>
            </a:r>
            <a:r>
              <a:rPr lang="en-CA" i="0" dirty="0"/>
              <a:t>. Au lieu de </a:t>
            </a:r>
            <a:r>
              <a:rPr lang="en-CA" i="0" dirty="0" err="1"/>
              <a:t>HasWord_i</a:t>
            </a:r>
            <a:r>
              <a:rPr lang="en-CA" i="0" dirty="0"/>
              <a:t>, il </a:t>
            </a:r>
            <a:r>
              <a:rPr lang="en-CA" i="0" dirty="0" err="1"/>
              <a:t>aurait</a:t>
            </a:r>
            <a:r>
              <a:rPr lang="en-CA" i="0" dirty="0"/>
              <a:t> </a:t>
            </a:r>
            <a:r>
              <a:rPr lang="en-CA" i="0" dirty="0" err="1"/>
              <a:t>mieux</a:t>
            </a:r>
            <a:r>
              <a:rPr lang="en-CA" i="0" dirty="0"/>
              <a:t> value </a:t>
            </a:r>
            <a:r>
              <a:rPr lang="en-CA" i="0" dirty="0" err="1"/>
              <a:t>introduire</a:t>
            </a:r>
            <a:r>
              <a:rPr lang="en-CA" i="0" dirty="0"/>
              <a:t> </a:t>
            </a:r>
            <a:r>
              <a:rPr lang="en-CA" i="0" dirty="0" err="1"/>
              <a:t>une</a:t>
            </a:r>
            <a:r>
              <a:rPr lang="en-CA" i="0" dirty="0"/>
              <a:t> variable Keywords (W) pour </a:t>
            </a:r>
            <a:r>
              <a:rPr lang="en-CA" i="0" dirty="0" err="1"/>
              <a:t>tous</a:t>
            </a:r>
            <a:r>
              <a:rPr lang="en-CA" i="0" dirty="0"/>
              <a:t> les keywords </a:t>
            </a:r>
            <a:r>
              <a:rPr lang="en-CA" i="0" dirty="0" err="1"/>
              <a:t>définis</a:t>
            </a:r>
            <a:r>
              <a:rPr lang="en-CA" i="0" dirty="0"/>
              <a:t> et </a:t>
            </a:r>
            <a:r>
              <a:rPr lang="en-CA" i="0" dirty="0" err="1"/>
              <a:t>voir</a:t>
            </a:r>
            <a:r>
              <a:rPr lang="en-CA" i="0" dirty="0"/>
              <a:t> O (sous ensemble de W) pour key words observes. </a:t>
            </a:r>
          </a:p>
          <a:p>
            <a:endParaRPr lang="en-CA" i="0" dirty="0"/>
          </a:p>
          <a:p>
            <a:r>
              <a:rPr lang="en-CA" i="0" dirty="0" err="1"/>
              <a:t>L’équation</a:t>
            </a:r>
            <a:r>
              <a:rPr lang="en-CA" i="0" dirty="0"/>
              <a:t> </a:t>
            </a:r>
            <a:r>
              <a:rPr lang="en-CA" i="0" dirty="0" err="1"/>
              <a:t>serait</a:t>
            </a:r>
            <a:r>
              <a:rPr lang="en-CA" i="0" dirty="0"/>
              <a:t> </a:t>
            </a:r>
            <a:r>
              <a:rPr lang="en-CA" i="0" dirty="0" err="1"/>
              <a:t>alors</a:t>
            </a:r>
            <a:endParaRPr lang="en-CA" i="0" dirty="0"/>
          </a:p>
          <a:p>
            <a:endParaRPr lang="en-CA" i="0" dirty="0"/>
          </a:p>
          <a:p>
            <a:r>
              <a:rPr lang="en-CA" i="0" dirty="0"/>
              <a:t>P(Category | O) = \alpha P(Cause) Product_{o_\in O} P(W= o | Category)</a:t>
            </a:r>
          </a:p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1322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P (</a:t>
            </a:r>
            <a:r>
              <a:rPr lang="fr-CA" dirty="0" err="1"/>
              <a:t>Category</a:t>
            </a:r>
            <a:r>
              <a:rPr lang="fr-CA" dirty="0"/>
              <a:t> = c) est la fraction des documents de cette catégorie vue jusqu’à présent. Par exemple, si 10% des documents sont sur le sport, on mettra P(</a:t>
            </a:r>
            <a:r>
              <a:rPr lang="fr-CA" dirty="0" err="1"/>
              <a:t>Category</a:t>
            </a:r>
            <a:r>
              <a:rPr lang="fr-CA" dirty="0"/>
              <a:t> = sport) à 0.1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) </a:t>
            </a:r>
            <a:r>
              <a:rPr lang="fr-CA" dirty="0"/>
              <a:t>est la fraction de documents de la catégorie qui contient le mot. Par exemple, si 70% de la catégorie sport ont le mot but, alors P(</a:t>
            </a:r>
            <a:r>
              <a:rPr lang="fr-CA" dirty="0" err="1"/>
              <a:t>HasBut</a:t>
            </a:r>
            <a:r>
              <a:rPr lang="fr-CA" dirty="0"/>
              <a:t> | </a:t>
            </a:r>
            <a:r>
              <a:rPr lang="fr-CA" dirty="0" err="1"/>
              <a:t>Category</a:t>
            </a:r>
            <a:r>
              <a:rPr lang="fr-CA" dirty="0"/>
              <a:t> = Sport) = 0.7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580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P (</a:t>
            </a:r>
            <a:r>
              <a:rPr lang="fr-CA" dirty="0" err="1"/>
              <a:t>Category</a:t>
            </a:r>
            <a:r>
              <a:rPr lang="fr-CA" dirty="0"/>
              <a:t> = c) est la fraction des documents de cette catégorie vue jusqu’à présent. Par exemple, si 10% des documents sont sur le sport, on mettra P(</a:t>
            </a:r>
            <a:r>
              <a:rPr lang="fr-CA" dirty="0" err="1"/>
              <a:t>Category</a:t>
            </a:r>
            <a:r>
              <a:rPr lang="fr-CA" dirty="0"/>
              <a:t> = sport) à 0.1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) </a:t>
            </a:r>
            <a:r>
              <a:rPr lang="fr-CA" dirty="0"/>
              <a:t>est la fraction de documents de la catégorie qui contient le mot. Par exemple, si 70% de la catégorie sport ont le mot but, alors P(</a:t>
            </a:r>
            <a:r>
              <a:rPr lang="fr-CA" dirty="0" err="1"/>
              <a:t>HasBut</a:t>
            </a:r>
            <a:r>
              <a:rPr lang="fr-CA" dirty="0"/>
              <a:t> | </a:t>
            </a:r>
            <a:r>
              <a:rPr lang="fr-CA" dirty="0" err="1"/>
              <a:t>Category</a:t>
            </a:r>
            <a:r>
              <a:rPr lang="fr-CA" dirty="0"/>
              <a:t> = Sport) = 0.7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7586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4535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27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50BB123-1E20-784A-8963-1322E62E6538}" type="slidenum">
              <a:rPr lang="en-US" altLang="ko-KR">
                <a:cs typeface="맑은 고딕" charset="0"/>
              </a:rPr>
              <a:pPr/>
              <a:t>6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^3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table,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dirty="0">
                <a:ea typeface="ＭＳ Ｐゴシック" charset="-128"/>
                <a:cs typeface="ＭＳ Ｐゴシック" charset="-128"/>
              </a:rPr>
              <a:t> y en a 8.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pu</a:t>
            </a:r>
            <a:r>
              <a:rPr lang="en-CA" dirty="0">
                <a:ea typeface="ＭＳ Ｐゴシック" charset="-128"/>
                <a:cs typeface="ＭＳ Ｐゴシック" charset="-128"/>
              </a:rPr>
              <a:t> en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mettre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7 premiers,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l’autre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étant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 1 –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somme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autres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Le choix d’énumérer les probabilités dans un tableau 2D est arbitraire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5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Inférences avec une distribution conjointe et classifieur bayésien naïf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652BFD-0E82-44B5-933C-CBD423BE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4" y="4494340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2391507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P(Y, Z=z)  - </a:t>
            </a:r>
            <a:r>
              <a:rPr lang="fr-FR" dirty="0"/>
              <a:t>Pour n’importe quelle ensemble de variable </a:t>
            </a:r>
            <a:r>
              <a:rPr lang="fr-FR" b="1" dirty="0"/>
              <a:t>Y</a:t>
            </a:r>
            <a:r>
              <a:rPr lang="fr-FR" dirty="0"/>
              <a:t> et </a:t>
            </a:r>
            <a:r>
              <a:rPr lang="fr-FR" b="1" dirty="0"/>
              <a:t>Z</a:t>
            </a:r>
            <a:r>
              <a:rPr lang="fr-FR" dirty="0"/>
              <a:t> </a:t>
            </a:r>
            <a:endParaRPr lang="en-CA" b="1" i="1" dirty="0"/>
          </a:p>
          <a:p>
            <a:pPr marL="457200" lvl="1" indent="0">
              <a:buNone/>
            </a:pPr>
            <a:endParaRPr lang="fr-FR" b="1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  +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faux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</a:t>
            </a:r>
            <a:br>
              <a:rPr lang="fr-FR" sz="1600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0.108 + 0.012 = </a:t>
            </a:r>
            <a:r>
              <a:rPr lang="fr-FR" b="1" dirty="0"/>
              <a:t>0.12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416E6F-DE7B-4F54-A8F7-E84208ADF510}"/>
              </a:ext>
            </a:extLst>
          </p:cNvPr>
          <p:cNvSpPr/>
          <p:nvPr/>
        </p:nvSpPr>
        <p:spPr>
          <a:xfrm>
            <a:off x="2409093" y="51270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2FF42E-62F8-410A-93C3-373340F5E0F8}"/>
              </a:ext>
            </a:extLst>
          </p:cNvPr>
          <p:cNvSpPr/>
          <p:nvPr/>
        </p:nvSpPr>
        <p:spPr>
          <a:xfrm>
            <a:off x="3815862" y="5164579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B86834-93FF-41F0-BF48-432AED2C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3568292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el-GR" sz="1600" dirty="0"/>
              <a:t>Σ</a:t>
            </a:r>
            <a:r>
              <a:rPr lang="fr-CA" sz="1600" baseline="-25000" dirty="0"/>
              <a:t>y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y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0.108 + 0.012 + 0.072 + 0.008 = </a:t>
            </a:r>
            <a:r>
              <a:rPr lang="fr-FR" b="1" dirty="0"/>
              <a:t>0.2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8A5BA-9B4B-4F4E-894E-3BB34DDD2322}"/>
              </a:ext>
            </a:extLst>
          </p:cNvPr>
          <p:cNvSpPr/>
          <p:nvPr/>
        </p:nvSpPr>
        <p:spPr>
          <a:xfrm>
            <a:off x="2409093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296404-32CD-401D-ABA0-46A0C08204AB}"/>
              </a:ext>
            </a:extLst>
          </p:cNvPr>
          <p:cNvSpPr/>
          <p:nvPr/>
        </p:nvSpPr>
        <p:spPr>
          <a:xfrm>
            <a:off x="654501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71BB8A-8E96-4235-ADC9-B50F5BD49525}"/>
              </a:ext>
            </a:extLst>
          </p:cNvPr>
          <p:cNvSpPr/>
          <p:nvPr/>
        </p:nvSpPr>
        <p:spPr>
          <a:xfrm>
            <a:off x="5173419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0B7B0-B2A8-4FE4-9457-F9884719576D}"/>
              </a:ext>
            </a:extLst>
          </p:cNvPr>
          <p:cNvSpPr/>
          <p:nvPr/>
        </p:nvSpPr>
        <p:spPr>
          <a:xfrm>
            <a:off x="380413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5AD9D19-6972-40E1-931C-12842736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4" y="460168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493369" cy="2650401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lang="fr-FR" b="1" dirty="0"/>
              <a:t>Probabilité de disjonction (« ou ») d’événements </a:t>
            </a:r>
            <a:r>
              <a:rPr lang="fr-FR" dirty="0"/>
              <a:t>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1"/>
                </a:solidFill>
              </a:rPr>
              <a:t>Pourriel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i="1" dirty="0">
                <a:solidFill>
                  <a:schemeClr val="accent1"/>
                </a:solidFill>
              </a:rPr>
              <a:t>vrai </a:t>
            </a:r>
            <a:r>
              <a:rPr lang="fr-FR" dirty="0"/>
              <a:t>ou</a:t>
            </a:r>
            <a:r>
              <a:rPr lang="fr-FR" i="1" dirty="0"/>
              <a:t> </a:t>
            </a:r>
            <a:r>
              <a:rPr lang="fr-FR" i="1" dirty="0">
                <a:solidFill>
                  <a:schemeClr val="accent3"/>
                </a:solidFill>
              </a:rPr>
              <a:t>Inconnu</a:t>
            </a:r>
            <a:r>
              <a:rPr lang="fr-FR" dirty="0">
                <a:solidFill>
                  <a:schemeClr val="accent3"/>
                </a:solidFill>
              </a:rPr>
              <a:t>=</a:t>
            </a:r>
            <a:r>
              <a:rPr lang="fr-FR" i="1" dirty="0">
                <a:solidFill>
                  <a:schemeClr val="accent3"/>
                </a:solidFill>
              </a:rPr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Six états (mondes) possibles</a:t>
            </a:r>
          </a:p>
          <a:p>
            <a:pPr marL="914400" lvl="2" indent="0">
              <a:buNone/>
            </a:pPr>
            <a:r>
              <a:rPr lang="fr-FR" i="1" dirty="0"/>
              <a:t>= 0.108 + 0.012 +0.072 + 0.008 + 0.144 + 0.576</a:t>
            </a:r>
          </a:p>
          <a:p>
            <a:pPr marL="914400" lvl="2" indent="0">
              <a:buNone/>
            </a:pPr>
            <a:r>
              <a:rPr lang="fr-FR" i="1" dirty="0"/>
              <a:t>= </a:t>
            </a:r>
            <a:r>
              <a:rPr lang="fr-FR" b="1" i="1" dirty="0"/>
              <a:t>0.92</a:t>
            </a:r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ou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accent2"/>
                </a:solidFill>
              </a:rPr>
              <a:t>Une autre façon de le calculer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Inconnu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faux</a:t>
            </a:r>
            <a:r>
              <a:rPr lang="fr-FR" dirty="0"/>
              <a:t>) -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i="1" u="sng" dirty="0"/>
              <a:t>Pourriel</a:t>
            </a:r>
            <a:r>
              <a:rPr lang="fr-FR" u="sng" dirty="0"/>
              <a:t>=</a:t>
            </a:r>
            <a:r>
              <a:rPr lang="fr-FR" i="1" u="sng" dirty="0"/>
              <a:t>vrai, Inconnu</a:t>
            </a:r>
            <a:r>
              <a:rPr lang="fr-FR" u="sng" dirty="0"/>
              <a:t>=</a:t>
            </a:r>
            <a:r>
              <a:rPr lang="fr-FR" i="1" u="sng" dirty="0"/>
              <a:t>faux</a:t>
            </a:r>
            <a:r>
              <a:rPr lang="fr-FR" u="sng" dirty="0"/>
              <a:t>) </a:t>
            </a:r>
            <a:br>
              <a:rPr lang="fr-FR" u="sng" dirty="0"/>
            </a:br>
            <a:r>
              <a:rPr lang="fr-FR" dirty="0"/>
              <a:t>= 1 -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2"/>
                </a:solidFill>
              </a:rPr>
              <a:t>Pourriel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faux</a:t>
            </a:r>
            <a:r>
              <a:rPr lang="fr-FR" i="1" dirty="0">
                <a:solidFill>
                  <a:schemeClr val="accent2"/>
                </a:solidFill>
              </a:rPr>
              <a:t>, Inconnu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vrai</a:t>
            </a:r>
            <a:r>
              <a:rPr lang="fr-FR" dirty="0"/>
              <a:t>) = 1 – 0.016 – 0.064 = </a:t>
            </a:r>
            <a:r>
              <a:rPr lang="fr-FR" b="1" dirty="0"/>
              <a:t>0.92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6395C-23FF-49B7-9FB2-12F9003864F5}"/>
              </a:ext>
            </a:extLst>
          </p:cNvPr>
          <p:cNvSpPr/>
          <p:nvPr/>
        </p:nvSpPr>
        <p:spPr>
          <a:xfrm>
            <a:off x="2308347" y="5259263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958181-8091-46A0-ABCD-768BF3E10650}"/>
              </a:ext>
            </a:extLst>
          </p:cNvPr>
          <p:cNvSpPr/>
          <p:nvPr/>
        </p:nvSpPr>
        <p:spPr>
          <a:xfrm>
            <a:off x="6441953" y="525052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AAEF2-AF89-4E2B-A4B9-F9C91F2C692C}"/>
              </a:ext>
            </a:extLst>
          </p:cNvPr>
          <p:cNvSpPr/>
          <p:nvPr/>
        </p:nvSpPr>
        <p:spPr>
          <a:xfrm>
            <a:off x="5072673" y="523440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7414BD-1025-4DA7-B42F-001C3A8A87D5}"/>
              </a:ext>
            </a:extLst>
          </p:cNvPr>
          <p:cNvSpPr/>
          <p:nvPr/>
        </p:nvSpPr>
        <p:spPr>
          <a:xfrm>
            <a:off x="3690510" y="525779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FD1E2A-4E0F-4C0B-992C-363922358067}"/>
              </a:ext>
            </a:extLst>
          </p:cNvPr>
          <p:cNvSpPr/>
          <p:nvPr/>
        </p:nvSpPr>
        <p:spPr>
          <a:xfrm>
            <a:off x="2268416" y="5515761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02CA9-64F7-4957-AF93-4D451F38E20E}"/>
              </a:ext>
            </a:extLst>
          </p:cNvPr>
          <p:cNvSpPr/>
          <p:nvPr/>
        </p:nvSpPr>
        <p:spPr>
          <a:xfrm>
            <a:off x="3687550" y="5508679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7D584-C7D2-A422-06F3-B63174B742DD}"/>
              </a:ext>
            </a:extLst>
          </p:cNvPr>
          <p:cNvSpPr/>
          <p:nvPr/>
        </p:nvSpPr>
        <p:spPr>
          <a:xfrm>
            <a:off x="6464805" y="5491513"/>
            <a:ext cx="764320" cy="2813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859D93-9C68-5958-A8D1-99DDE14A5D32}"/>
              </a:ext>
            </a:extLst>
          </p:cNvPr>
          <p:cNvSpPr/>
          <p:nvPr/>
        </p:nvSpPr>
        <p:spPr>
          <a:xfrm>
            <a:off x="5095525" y="5475393"/>
            <a:ext cx="764320" cy="2813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CFC0C6-0B7F-41B5-9189-E5484806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6" y="357594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dirty="0"/>
              <a:t>On peut calculer la probabilité d’événements arbitrairement complexes</a:t>
            </a:r>
          </a:p>
          <a:p>
            <a:pPr lvl="1"/>
            <a:r>
              <a:rPr lang="fr-FR" dirty="0"/>
              <a:t>il suffit d’additionner les probabilités des événements élémentaires associés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 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vrai, 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/>
              <a:t>) ou (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faux, 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 )</a:t>
            </a:r>
            <a:br>
              <a:rPr lang="fr-FR" dirty="0"/>
            </a:br>
            <a:r>
              <a:rPr lang="fr-FR" dirty="0"/>
              <a:t>= 0.072 + 0.008 + 0.064 + 0.576 = </a:t>
            </a:r>
            <a:r>
              <a:rPr lang="fr-FR" b="1" dirty="0"/>
              <a:t>0.72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6DDB56-8200-48EF-B08A-A6891644E5C6}"/>
              </a:ext>
            </a:extLst>
          </p:cNvPr>
          <p:cNvSpPr/>
          <p:nvPr/>
        </p:nvSpPr>
        <p:spPr>
          <a:xfrm>
            <a:off x="5202787" y="4239355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B76B50-D777-4900-84FB-D3A4E9D7B459}"/>
              </a:ext>
            </a:extLst>
          </p:cNvPr>
          <p:cNvSpPr/>
          <p:nvPr/>
        </p:nvSpPr>
        <p:spPr>
          <a:xfrm>
            <a:off x="6584950" y="4237890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BF1C3-A5C7-44EE-9CC3-820CC0A6EE65}"/>
              </a:ext>
            </a:extLst>
          </p:cNvPr>
          <p:cNvSpPr/>
          <p:nvPr/>
        </p:nvSpPr>
        <p:spPr>
          <a:xfrm>
            <a:off x="3857319" y="4483154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37C149-A985-438F-90A1-E5E9CA8D8908}"/>
              </a:ext>
            </a:extLst>
          </p:cNvPr>
          <p:cNvSpPr/>
          <p:nvPr/>
        </p:nvSpPr>
        <p:spPr>
          <a:xfrm>
            <a:off x="6627263" y="4479301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6AEA20-3ADB-4E0C-8683-9D173D64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31" y="4384324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conditionnelle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2356338"/>
          </a:xfrm>
        </p:spPr>
        <p:txBody>
          <a:bodyPr/>
          <a:lstStyle/>
          <a:p>
            <a:r>
              <a:rPr lang="fr-FR" b="1" dirty="0"/>
              <a:t>Probabilité conditionnelle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sz="1800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faux,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/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(</a:t>
            </a:r>
            <a:r>
              <a:rPr lang="fr-FR" dirty="0">
                <a:solidFill>
                  <a:schemeClr val="accent1"/>
                </a:solidFill>
              </a:rPr>
              <a:t>0.016 + 0.064</a:t>
            </a:r>
            <a:r>
              <a:rPr lang="fr-FR" dirty="0"/>
              <a:t>) / (</a:t>
            </a:r>
            <a:r>
              <a:rPr lang="fr-FR" dirty="0">
                <a:solidFill>
                  <a:srgbClr val="FF0000"/>
                </a:solidFill>
              </a:rPr>
              <a:t>0.016 + 0.064 + 0.108 + 0.012</a:t>
            </a:r>
            <a:r>
              <a:rPr lang="fr-FR" dirty="0"/>
              <a:t>) = </a:t>
            </a:r>
            <a:r>
              <a:rPr lang="fr-FR" b="1" dirty="0"/>
              <a:t>0.4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5321B2-742D-4EB0-B433-C28AA63BD256}"/>
              </a:ext>
            </a:extLst>
          </p:cNvPr>
          <p:cNvSpPr/>
          <p:nvPr/>
        </p:nvSpPr>
        <p:spPr>
          <a:xfrm>
            <a:off x="2409093" y="532182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EFCAF-CDAA-4116-9042-1BC8C6E39524}"/>
              </a:ext>
            </a:extLst>
          </p:cNvPr>
          <p:cNvSpPr/>
          <p:nvPr/>
        </p:nvSpPr>
        <p:spPr>
          <a:xfrm>
            <a:off x="3807679" y="5308481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242ABE-3403-4BE9-8CD7-24C59E36DBA1}"/>
              </a:ext>
            </a:extLst>
          </p:cNvPr>
          <p:cNvSpPr/>
          <p:nvPr/>
        </p:nvSpPr>
        <p:spPr>
          <a:xfrm>
            <a:off x="2260217" y="5017046"/>
            <a:ext cx="2405062" cy="762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vu 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lvl="1"/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marL="457200" lvl="1" indent="0">
              <a:buNone/>
            </a:pPr>
            <a:endParaRPr lang="en-CA" i="1" dirty="0"/>
          </a:p>
          <a:p>
            <a:r>
              <a:rPr lang="fr-CA" dirty="0"/>
              <a:t>On en déduit: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21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250" y="2169184"/>
            <a:ext cx="8229601" cy="4165214"/>
          </a:xfrm>
        </p:spPr>
        <p:txBody>
          <a:bodyPr/>
          <a:lstStyle/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] 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0.9, 0.1</a:t>
            </a:r>
            <a:r>
              <a:rPr lang="fr-CA" dirty="0"/>
              <a:t> ]</a:t>
            </a:r>
            <a:endParaRPr lang="fr-CA" b="1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)],</a:t>
            </a:r>
            <a:br>
              <a:rPr lang="fr-CA" dirty="0"/>
            </a:br>
            <a:r>
              <a:rPr lang="fr-CA" dirty="0"/>
              <a:t>     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)]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</a:p>
          <a:p>
            <a:r>
              <a:rPr lang="fr-CA" b="1" dirty="0"/>
              <a:t>Chaque sous-ensemble de probabilités </a:t>
            </a:r>
            <a:r>
              <a:rPr lang="fr-CA" dirty="0"/>
              <a:t>associé aux mêmes valeurs des variables sur lesquelles on conditionne somme à 1</a:t>
            </a:r>
          </a:p>
          <a:p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contient deux distributions de probabilités sur la variable </a:t>
            </a:r>
            <a:r>
              <a:rPr lang="fr-CA" i="1" dirty="0"/>
              <a:t>Pourriel </a:t>
            </a:r>
            <a:r>
              <a:rPr lang="fr-CA" dirty="0"/>
              <a:t>: une dans le cas où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faux, </a:t>
            </a:r>
            <a:r>
              <a:rPr lang="fr-CA" dirty="0"/>
              <a:t>l’autre lorsque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16</a:t>
            </a:fld>
            <a:endParaRPr lang="fr-CA"/>
          </a:p>
        </p:txBody>
      </p:sp>
      <p:grpSp>
        <p:nvGrpSpPr>
          <p:cNvPr id="6" name="Grouper 5"/>
          <p:cNvGrpSpPr/>
          <p:nvPr/>
        </p:nvGrpSpPr>
        <p:grpSpPr>
          <a:xfrm>
            <a:off x="1560658" y="4220938"/>
            <a:ext cx="2398623" cy="353853"/>
            <a:chOff x="1560658" y="4373692"/>
            <a:chExt cx="2398623" cy="35385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560658" y="4452154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463391" y="4589849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861204" y="4373692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560658" y="4522810"/>
            <a:ext cx="2413924" cy="353853"/>
            <a:chOff x="1560048" y="4694381"/>
            <a:chExt cx="2413924" cy="353853"/>
          </a:xfrm>
        </p:grpSpPr>
        <p:sp>
          <p:nvSpPr>
            <p:cNvPr id="11" name="Rectangle 10"/>
            <p:cNvSpPr/>
            <p:nvPr/>
          </p:nvSpPr>
          <p:spPr>
            <a:xfrm>
              <a:off x="2875895" y="4694381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560048" y="4772843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2462781" y="4910538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3C6504A-9771-4DE3-8904-5FE5A3B1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41" y="1322107"/>
            <a:ext cx="5629583" cy="1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41002" y="1350420"/>
            <a:ext cx="8283575" cy="4713514"/>
          </a:xfrm>
        </p:spPr>
        <p:txBody>
          <a:bodyPr/>
          <a:lstStyle/>
          <a:p>
            <a:r>
              <a:rPr lang="fr-CA" dirty="0"/>
              <a:t>Une distribution conditionnelle peut être vue comme une distribution </a:t>
            </a:r>
            <a:r>
              <a:rPr lang="fr-CA" b="1" dirty="0" err="1"/>
              <a:t>renormalisée</a:t>
            </a:r>
            <a:r>
              <a:rPr lang="fr-CA" dirty="0"/>
              <a:t> afin de satisfaire les conditions de sommation à 1</a:t>
            </a:r>
          </a:p>
          <a:p>
            <a:r>
              <a:rPr lang="en-CA" b="1" i="1" dirty="0"/>
              <a:t>P(</a:t>
            </a:r>
            <a:r>
              <a:rPr lang="en-CA" b="1" i="1" dirty="0" err="1"/>
              <a:t>X|e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l-GR" b="1" i="1" dirty="0"/>
              <a:t>Σ</a:t>
            </a:r>
            <a:r>
              <a:rPr lang="en-CA" b="1" i="1" baseline="-25000" dirty="0"/>
              <a:t>y</a:t>
            </a:r>
            <a:r>
              <a:rPr lang="en-CA" b="1" i="1" dirty="0"/>
              <a:t> P(</a:t>
            </a:r>
            <a:r>
              <a:rPr lang="en-CA" b="1" i="1" dirty="0" err="1"/>
              <a:t>X,e,y</a:t>
            </a:r>
            <a:r>
              <a:rPr lang="en-CA" b="1" i="1" dirty="0"/>
              <a:t>)</a:t>
            </a:r>
            <a:endParaRPr lang="fr-CA" dirty="0"/>
          </a:p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α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α </a:t>
            </a:r>
            <a:r>
              <a:rPr lang="fr-FR" dirty="0"/>
              <a:t>[0.08, 0.12]  </a:t>
            </a:r>
            <a:br>
              <a:rPr lang="fr-CA" dirty="0"/>
            </a:br>
            <a:r>
              <a:rPr lang="fr-CA" dirty="0"/>
              <a:t>=  (1</a:t>
            </a:r>
            <a:r>
              <a:rPr lang="fr-FR" dirty="0"/>
              <a:t>/ </a:t>
            </a:r>
            <a:r>
              <a:rPr lang="fr-CA" dirty="0"/>
              <a:t>(0.08 + 0.12)) </a:t>
            </a:r>
            <a:r>
              <a:rPr lang="fr-FR" dirty="0"/>
              <a:t>[0.08, 0.12]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0.4, 0.6</a:t>
            </a:r>
            <a:r>
              <a:rPr lang="fr-CA" dirty="0"/>
              <a:t> ]</a:t>
            </a:r>
            <a:br>
              <a:rPr lang="fr-CA" dirty="0"/>
            </a:br>
            <a:endParaRPr lang="fr-CA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[α</a:t>
            </a:r>
            <a:r>
              <a:rPr lang="fr-CA" baseline="-25000" dirty="0"/>
              <a:t>faux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,</a:t>
            </a:r>
            <a:br>
              <a:rPr lang="fr-CA" dirty="0"/>
            </a:br>
            <a:r>
              <a:rPr lang="fr-CA" dirty="0"/>
              <a:t>     α</a:t>
            </a:r>
            <a:r>
              <a:rPr lang="fr-CA" baseline="-25000" dirty="0"/>
              <a:t>vrai 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0.72, 0.08] / (0.72 + 0.08), </a:t>
            </a:r>
            <a:br>
              <a:rPr lang="fr-FR" dirty="0"/>
            </a:br>
            <a:r>
              <a:rPr lang="fr-FR" dirty="0"/>
              <a:t>      [0.08, 0.12] / (0.08 + 0.12) 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  <a:br>
              <a:rPr lang="fr-CA" dirty="0"/>
            </a:b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6BDE5-DC26-4913-9B4F-8EDBA0D0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57" y="3689421"/>
            <a:ext cx="4424347" cy="8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du produit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En général :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                             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9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 pour </a:t>
            </a:r>
            <a:r>
              <a:rPr lang="fr-CA" i="1" dirty="0"/>
              <a:t>n</a:t>
            </a:r>
            <a:r>
              <a:rPr lang="fr-CA" dirty="0"/>
              <a:t> variables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baseline="-25000" dirty="0" err="1"/>
              <a:t>n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 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                 					= …</a:t>
            </a:r>
          </a:p>
          <a:p>
            <a:pPr marL="457200" lvl="1" indent="0">
              <a:buNone/>
            </a:pPr>
            <a:r>
              <a:rPr lang="fr-CA" dirty="0"/>
              <a:t>			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74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641440-0B23-40F6-8229-18E9422D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6" y="5065796"/>
            <a:ext cx="1763713" cy="1174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08916-6E3C-4018-8016-9406D937133A}"/>
              </a:ext>
            </a:extLst>
          </p:cNvPr>
          <p:cNvSpPr txBox="1"/>
          <p:nvPr/>
        </p:nvSpPr>
        <p:spPr>
          <a:xfrm>
            <a:off x="4421130" y="3685688"/>
            <a:ext cx="329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Assurance de </a:t>
            </a:r>
            <a:r>
              <a:rPr lang="fr-CA" sz="2400" dirty="0"/>
              <a:t>dommages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0EBFC4-989B-44F9-9795-66203F61E373}"/>
              </a:ext>
            </a:extLst>
          </p:cNvPr>
          <p:cNvSpPr txBox="1"/>
          <p:nvPr/>
        </p:nvSpPr>
        <p:spPr>
          <a:xfrm>
            <a:off x="4478001" y="1732020"/>
            <a:ext cx="366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Détection de pourriels</a:t>
            </a:r>
          </a:p>
          <a:p>
            <a:r>
              <a:rPr lang="fr-CA" sz="2400" dirty="0"/>
              <a:t>Classification de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16229-B8FF-45F0-B096-A912616C5CD2}"/>
              </a:ext>
            </a:extLst>
          </p:cNvPr>
          <p:cNvSpPr txBox="1"/>
          <p:nvPr/>
        </p:nvSpPr>
        <p:spPr>
          <a:xfrm>
            <a:off x="4540647" y="5062294"/>
            <a:ext cx="2961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Localisation </a:t>
            </a:r>
            <a:r>
              <a:rPr lang="en-CA" sz="2400" dirty="0" err="1"/>
              <a:t>robotique</a:t>
            </a:r>
            <a:endParaRPr lang="en-US" sz="2400" dirty="0"/>
          </a:p>
        </p:txBody>
      </p:sp>
      <p:pic>
        <p:nvPicPr>
          <p:cNvPr id="4" name="Picture 3" descr="A person running from a car&#10;&#10;Description automatically generated with low confidence">
            <a:extLst>
              <a:ext uri="{FF2B5EF4-FFF2-40B4-BE49-F238E27FC236}">
                <a16:creationId xmlns:a16="http://schemas.microsoft.com/office/drawing/2014/main" id="{FE2F0E03-F4DC-440C-BE09-64A4F078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" y="3251319"/>
            <a:ext cx="1862562" cy="1330401"/>
          </a:xfrm>
          <a:prstGeom prst="rect">
            <a:avLst/>
          </a:prstGeom>
        </p:spPr>
      </p:pic>
      <p:pic>
        <p:nvPicPr>
          <p:cNvPr id="3" name="Picture 2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AA2702B3-90BF-4F33-8711-846DC0FA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0" y="1593719"/>
            <a:ext cx="1997564" cy="13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6356" cy="4838700"/>
          </a:xfrm>
        </p:spPr>
        <p:txBody>
          <a:bodyPr/>
          <a:lstStyle/>
          <a:p>
            <a:r>
              <a:rPr lang="fr-CA" dirty="0"/>
              <a:t>La règle du chaînage est vraie, quelle que soit la distribution de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endParaRPr lang="fr-CA" i="1" baseline="-25000" dirty="0"/>
          </a:p>
          <a:p>
            <a:endParaRPr lang="fr-CA" baseline="-25000" dirty="0"/>
          </a:p>
          <a:p>
            <a:r>
              <a:rPr lang="fr-CA" dirty="0"/>
              <a:t>Plutôt que de spécifier toutes les probabilités jointes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... ,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), on pourrait plutôt spécifier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</a:t>
            </a:r>
            <a:r>
              <a:rPr lang="fr-CA" i="1" dirty="0"/>
              <a:t> 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3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), ...,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Exemple, on aurait pu spécifier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0.8,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0.2 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0.9 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0.1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0.4,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0.6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On aurait tous les ingrédients pour calculer les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|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</a:t>
            </a:r>
            <a:br>
              <a:rPr lang="fr-CA" dirty="0"/>
            </a:br>
            <a:r>
              <a:rPr lang="fr-CA" dirty="0"/>
              <a:t>							 = 0.1 * 0.8 = 0.08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 err="1"/>
              <a:t>vrai</a:t>
            </a:r>
            <a:r>
              <a:rPr lang="fr-FR" dirty="0" err="1"/>
              <a:t>|</a:t>
            </a:r>
            <a:r>
              <a:rPr lang="fr-FR" i="1" dirty="0" err="1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CA" dirty="0"/>
            </a:br>
            <a:r>
              <a:rPr lang="fr-CA" dirty="0"/>
              <a:t>							 = 0.6 * 0.2 = 0.12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20</a:t>
            </a:fld>
            <a:endParaRPr lang="fr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1A1CA-EA5A-4EC5-7543-00846A62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81" y="2983271"/>
            <a:ext cx="3768575" cy="7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924"/>
            <a:ext cx="8376356" cy="4519245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Effect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96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30924"/>
            <a:ext cx="8413531" cy="5207976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Effet</a:t>
            </a:r>
            <a:r>
              <a:rPr lang="fr-CA" dirty="0"/>
              <a:t>)</a:t>
            </a:r>
          </a:p>
          <a:p>
            <a:r>
              <a:rPr lang="fr-CA" dirty="0"/>
              <a:t>On pourrait calculer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Pourriel=faux</a:t>
            </a:r>
            <a:r>
              <a:rPr lang="fr-FR" dirty="0"/>
              <a:t> 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 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 (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>
                <a:sym typeface="Symbol" charset="2"/>
              </a:rPr>
              <a:t>p</a:t>
            </a:r>
            <a:r>
              <a:rPr lang="fr-FR" i="1" dirty="0"/>
              <a:t>ourriel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pourriel</a:t>
            </a:r>
            <a:r>
              <a:rPr lang="fr-FR" dirty="0"/>
              <a:t>))</a:t>
            </a:r>
            <a:br>
              <a:rPr lang="fr-FR" dirty="0"/>
            </a:b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CA" dirty="0"/>
              <a:t>0.08 / (0.08 + 0.12) = </a:t>
            </a:r>
            <a:r>
              <a:rPr lang="fr-CA" b="1" dirty="0"/>
              <a:t>0.4</a:t>
            </a:r>
            <a:endParaRPr lang="fr-CA" dirty="0"/>
          </a:p>
          <a:p>
            <a:r>
              <a:rPr lang="fr-FR" dirty="0"/>
              <a:t>On appelle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une </a:t>
            </a:r>
            <a:r>
              <a:rPr lang="fr-CA" b="1" dirty="0"/>
              <a:t>probabilité a priori</a:t>
            </a:r>
          </a:p>
          <a:p>
            <a:pPr lvl="1"/>
            <a:r>
              <a:rPr lang="fr-CA" dirty="0"/>
              <a:t>c’est notre croyance p/r à la présence d’une Pourriel </a:t>
            </a:r>
            <a:r>
              <a:rPr lang="fr-CA" b="1" dirty="0"/>
              <a:t>avant</a:t>
            </a:r>
            <a:r>
              <a:rPr lang="fr-CA" dirty="0"/>
              <a:t> toute observation</a:t>
            </a:r>
          </a:p>
          <a:p>
            <a:r>
              <a:rPr lang="fr-CA" dirty="0"/>
              <a:t>On appelle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une probabilité a </a:t>
            </a:r>
            <a:r>
              <a:rPr lang="fr-FR" b="1" dirty="0"/>
              <a:t>posteriori</a:t>
            </a:r>
          </a:p>
          <a:p>
            <a:pPr lvl="1"/>
            <a:r>
              <a:rPr lang="fr-FR" dirty="0"/>
              <a:t>c’est notre croyance mise à jour après avoir observé </a:t>
            </a:r>
            <a:r>
              <a:rPr lang="fr-FR" i="1" dirty="0"/>
              <a:t>Inconnu</a:t>
            </a:r>
            <a:endParaRPr lang="fr-FR" dirty="0"/>
          </a:p>
          <a:p>
            <a:r>
              <a:rPr lang="fr-FR" b="1" dirty="0"/>
              <a:t>La règle de Bayes </a:t>
            </a:r>
            <a:r>
              <a:rPr lang="fr-FR" dirty="0"/>
              <a:t>lie ces deux probabilités ensemble</a:t>
            </a:r>
          </a:p>
          <a:p>
            <a:pPr lvl="1"/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 </a:t>
            </a:r>
            <a:r>
              <a:rPr lang="fr-FR" u="sng" dirty="0"/>
              <a:t>|</a:t>
            </a:r>
            <a:r>
              <a:rPr lang="fr-FR" i="1" u="sng" dirty="0"/>
              <a:t> inconnu</a:t>
            </a:r>
            <a:r>
              <a:rPr lang="fr-FR" u="sng" dirty="0"/>
              <a:t>)</a:t>
            </a:r>
            <a:r>
              <a:rPr lang="fr-FR" b="1" dirty="0"/>
              <a:t> </a:t>
            </a: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008695" y="3627318"/>
            <a:ext cx="2678105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faux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</a:t>
            </a:r>
            <a:r>
              <a:rPr lang="fr-FR" dirty="0">
                <a:sym typeface="Symbol" charset="2"/>
              </a:rPr>
              <a:t>pourriel</a:t>
            </a:r>
            <a:br>
              <a:rPr lang="fr-FR" i="1" dirty="0">
                <a:sym typeface="Symbol" charset="2"/>
              </a:rPr>
            </a:b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 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   </a:t>
            </a:r>
            <a:r>
              <a:rPr lang="fr-FR" dirty="0">
                <a:sym typeface="Symbol" charset="2"/>
              </a:rPr>
              <a:t>pourriel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001000" cy="1965820"/>
          </a:xfrm>
        </p:spPr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00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r>
              <a:rPr lang="fr-CA" dirty="0"/>
              <a:t>Exemple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Pluie, 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24</a:t>
            </a:fld>
            <a:endParaRPr lang="fr-CA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25448"/>
              </p:ext>
            </p:extLst>
          </p:nvPr>
        </p:nvGraphicFramePr>
        <p:xfrm>
          <a:off x="2116159" y="4209593"/>
          <a:ext cx="3490557" cy="1857375"/>
        </p:xfrm>
        <a:graphic>
          <a:graphicData uri="http://schemas.openxmlformats.org/drawingml/2006/table">
            <a:tbl>
              <a:tblPr/>
              <a:tblGrid>
                <a:gridCol w="119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er 20"/>
          <p:cNvGrpSpPr/>
          <p:nvPr/>
        </p:nvGrpSpPr>
        <p:grpSpPr>
          <a:xfrm>
            <a:off x="8521" y="4797778"/>
            <a:ext cx="2107638" cy="378178"/>
            <a:chOff x="8521" y="4797778"/>
            <a:chExt cx="2107638" cy="378178"/>
          </a:xfrm>
        </p:grpSpPr>
        <p:sp>
          <p:nvSpPr>
            <p:cNvPr id="2" name="Rectangle 1"/>
            <p:cNvSpPr/>
            <p:nvPr/>
          </p:nvSpPr>
          <p:spPr>
            <a:xfrm>
              <a:off x="8521" y="4798730"/>
              <a:ext cx="1869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b="1" i="1" dirty="0">
                  <a:solidFill>
                    <a:srgbClr val="000090"/>
                  </a:solidFill>
                </a:rPr>
                <a:t>P</a:t>
              </a:r>
              <a:r>
                <a:rPr lang="fr-CA" sz="1600" b="1" dirty="0">
                  <a:solidFill>
                    <a:srgbClr val="000090"/>
                  </a:solidFill>
                </a:rPr>
                <a:t>(</a:t>
              </a:r>
              <a:r>
                <a:rPr lang="fr-FR" sz="1600" b="1" i="1" dirty="0">
                  <a:solidFill>
                    <a:srgbClr val="000090"/>
                  </a:solidFill>
                </a:rPr>
                <a:t>Pluie = vrai</a:t>
              </a:r>
              <a:r>
                <a:rPr lang="fr-CA" sz="1600" b="1" dirty="0">
                  <a:solidFill>
                    <a:srgbClr val="000090"/>
                  </a:solidFill>
                </a:rPr>
                <a:t>) = 0.3</a:t>
              </a:r>
              <a:endParaRPr lang="fr-CA" sz="1600" b="1" i="1" dirty="0">
                <a:solidFill>
                  <a:srgbClr val="000090"/>
                </a:solidFill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H="1">
              <a:off x="1763889" y="4797778"/>
              <a:ext cx="352270" cy="197555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 flipV="1">
              <a:off x="1763889" y="4995333"/>
              <a:ext cx="323008" cy="180623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629045" y="4528755"/>
            <a:ext cx="2799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0.3 * 0.1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0335" y="4892820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0.3 * 0.9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7514" y="5256885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0.7 * 0.1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4693" y="5620950"/>
            <a:ext cx="3091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0.7 * 0.9</a:t>
            </a:r>
          </a:p>
        </p:txBody>
      </p:sp>
      <p:grpSp>
        <p:nvGrpSpPr>
          <p:cNvPr id="25" name="Grouper 24"/>
          <p:cNvGrpSpPr/>
          <p:nvPr/>
        </p:nvGrpSpPr>
        <p:grpSpPr>
          <a:xfrm>
            <a:off x="-19701" y="4879623"/>
            <a:ext cx="2204156" cy="741327"/>
            <a:chOff x="-19701" y="4879623"/>
            <a:chExt cx="2204156" cy="741327"/>
          </a:xfrm>
        </p:grpSpPr>
        <p:cxnSp>
          <p:nvCxnSpPr>
            <p:cNvPr id="15" name="Connecteur droit avec flèche 14"/>
            <p:cNvCxnSpPr/>
            <p:nvPr/>
          </p:nvCxnSpPr>
          <p:spPr>
            <a:xfrm flipH="1">
              <a:off x="1763889" y="4879623"/>
              <a:ext cx="363561" cy="5962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1763889" y="5475839"/>
              <a:ext cx="267605" cy="5410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-19701" y="5282396"/>
              <a:ext cx="2204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A" sz="1600" b="1" i="1" dirty="0">
                  <a:solidFill>
                    <a:srgbClr val="FF0000"/>
                  </a:solidFill>
                </a:rPr>
                <a:t>P</a:t>
              </a:r>
              <a:r>
                <a:rPr lang="fr-CA" sz="1600" b="1" dirty="0">
                  <a:solidFill>
                    <a:srgbClr val="FF0000"/>
                  </a:solidFill>
                </a:rPr>
                <a:t>(</a:t>
              </a:r>
              <a:r>
                <a:rPr lang="fr-FR" sz="1600" b="1" i="1" dirty="0">
                  <a:solidFill>
                    <a:srgbClr val="FF0000"/>
                  </a:solidFill>
                </a:rPr>
                <a:t>Pourriel = vrai</a:t>
              </a:r>
              <a:r>
                <a:rPr lang="fr-CA" sz="1600" b="1" dirty="0">
                  <a:solidFill>
                    <a:srgbClr val="FF0000"/>
                  </a:solidFill>
                </a:rPr>
                <a:t>) = 0.1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3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L’indépendance totale est puissante mais rare</a:t>
            </a:r>
          </a:p>
          <a:p>
            <a:endParaRPr lang="fr-CA" dirty="0"/>
          </a:p>
          <a:p>
            <a:r>
              <a:rPr lang="fr-CA" dirty="0"/>
              <a:t>L’indépendance entre les variables permet de réduire la taille de la distribution de probabilités et rendre les inférences plus efficaces</a:t>
            </a:r>
          </a:p>
          <a:p>
            <a:pPr lvl="1"/>
            <a:r>
              <a:rPr lang="fr-CA" dirty="0"/>
              <a:t>dans l’exemple précédent, on n’a qu’à stocker en mémoire 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 = vrai</a:t>
            </a:r>
            <a:r>
              <a:rPr lang="fr-CA" dirty="0"/>
              <a:t>) = 0.3 et </a:t>
            </a:r>
            <a:r>
              <a:rPr lang="fr-CA" i="1" dirty="0">
                <a:solidFill>
                  <a:srgbClr val="000000"/>
                </a:solidFill>
              </a:rPr>
              <a:t>P</a:t>
            </a:r>
            <a:r>
              <a:rPr lang="fr-CA" dirty="0">
                <a:solidFill>
                  <a:srgbClr val="000000"/>
                </a:solidFill>
              </a:rPr>
              <a:t>(</a:t>
            </a:r>
            <a:r>
              <a:rPr lang="fr-FR" i="1" dirty="0">
                <a:solidFill>
                  <a:srgbClr val="000000"/>
                </a:solidFill>
              </a:rPr>
              <a:t>Pourriel = vrai</a:t>
            </a:r>
            <a:r>
              <a:rPr lang="fr-CA" dirty="0">
                <a:solidFill>
                  <a:srgbClr val="000000"/>
                </a:solidFill>
              </a:rPr>
              <a:t>) = 0.1, plutôt que la table au complet</a:t>
            </a:r>
            <a:endParaRPr lang="fr-CA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Mais il est rare d’être dans une situation où toutes les variables sont réellement indépendantes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25</a:t>
            </a:fld>
            <a:endParaRPr lang="fr-CA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D167FF5-F71F-4B3D-821E-FC221A2D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63"/>
              </p:ext>
            </p:extLst>
          </p:nvPr>
        </p:nvGraphicFramePr>
        <p:xfrm>
          <a:off x="5649098" y="4606132"/>
          <a:ext cx="3069452" cy="1676400"/>
        </p:xfrm>
        <a:graphic>
          <a:graphicData uri="http://schemas.openxmlformats.org/drawingml/2006/table">
            <a:tbl>
              <a:tblPr/>
              <a:tblGrid>
                <a:gridCol w="105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568116"/>
            <a:ext cx="8229600" cy="4525963"/>
          </a:xfrm>
        </p:spPr>
        <p:txBody>
          <a:bodyPr/>
          <a:lstStyle/>
          <a:p>
            <a:r>
              <a:rPr lang="fr-CA" dirty="0"/>
              <a:t>Si je sais déjà que le courriel est un pourriel, ma croyance (probabilité) qu’il contienne un mot sensible ne dépend plus du fait que l’expéditeur me soit inconnu ou non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Pourriel=vrai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Pourriel=vrai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i="1" dirty="0"/>
          </a:p>
          <a:p>
            <a:r>
              <a:rPr lang="fr-CA" dirty="0"/>
              <a:t>On dit que</a:t>
            </a:r>
            <a:r>
              <a:rPr lang="fr-CA" i="1" dirty="0"/>
              <a:t> Sensible</a:t>
            </a:r>
            <a:r>
              <a:rPr lang="fr-CA" dirty="0"/>
              <a:t> est </a:t>
            </a:r>
            <a:r>
              <a:rPr lang="fr-CA" b="1" dirty="0"/>
              <a:t>conditionnellement indépendante</a:t>
            </a:r>
            <a:r>
              <a:rPr lang="fr-CA" i="1" dirty="0"/>
              <a:t> </a:t>
            </a:r>
            <a:r>
              <a:rPr lang="fr-CA" dirty="0"/>
              <a:t>de </a:t>
            </a:r>
            <a:r>
              <a:rPr lang="fr-CA" i="1" dirty="0"/>
              <a:t>Inconnu</a:t>
            </a:r>
            <a:r>
              <a:rPr lang="fr-CA" dirty="0"/>
              <a:t> étant donné </a:t>
            </a:r>
            <a:r>
              <a:rPr lang="fr-CA" i="1" dirty="0"/>
              <a:t>Pourriel</a:t>
            </a:r>
            <a:r>
              <a:rPr lang="fr-CA" dirty="0"/>
              <a:t>, puisque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Formulations équivalentes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 </a:t>
            </a:r>
            <a:r>
              <a:rPr lang="fr-CA" i="1" dirty="0"/>
              <a:t>Sensible</a:t>
            </a:r>
            <a:r>
              <a:rPr lang="fr-CA" dirty="0"/>
              <a:t> 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Sensible</a:t>
            </a:r>
            <a:r>
              <a:rPr lang="fr-CA" dirty="0" err="1"/>
              <a:t>|</a:t>
            </a:r>
            <a:r>
              <a:rPr lang="fr-CA" i="1" dirty="0" err="1"/>
              <a:t>Pourriel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7012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Réécrivons la distribution conjointe en utilisant la </a:t>
            </a:r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,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C-à-d., 2 + 2 + 1 = 5 </a:t>
            </a:r>
            <a:r>
              <a:rPr lang="fr-CA" b="1" dirty="0"/>
              <a:t>paramètres individuels/distincts</a:t>
            </a:r>
          </a:p>
          <a:p>
            <a:endParaRPr lang="fr-CA" dirty="0"/>
          </a:p>
          <a:p>
            <a:r>
              <a:rPr lang="fr-CA" dirty="0"/>
              <a:t>Dans des cas idéals, l’exploitation de l’indépendance conditionnelle réduit la complexité de représentation de la distribution conjointe de exponentielle (O(2</a:t>
            </a:r>
            <a:r>
              <a:rPr lang="fr-CA" baseline="30000" dirty="0"/>
              <a:t>n</a:t>
            </a:r>
            <a:r>
              <a:rPr lang="fr-CA" dirty="0"/>
              <a:t>))  en linéaire (O(n))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81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 bref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3356" cy="4525963"/>
          </a:xfrm>
        </p:spPr>
        <p:txBody>
          <a:bodyPr/>
          <a:lstStyle/>
          <a:p>
            <a:pPr>
              <a:lnSpc>
                <a:spcPts val="3040"/>
              </a:lnSpc>
            </a:pPr>
            <a:r>
              <a:rPr lang="fr-CA" b="1" dirty="0"/>
              <a:t>Probabilité jointe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marginale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,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etc.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conditionnelle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		  </a:t>
            </a:r>
            <a:r>
              <a:rPr lang="fr-CA" i="1" dirty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 err="1"/>
              <a:t>Régle</a:t>
            </a:r>
            <a:r>
              <a:rPr lang="fr-CA" b="1" dirty="0"/>
              <a:t> de chaînage :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  <a:r>
              <a:rPr lang="fr-CA" sz="2200" dirty="0"/>
              <a:t>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</a:t>
            </a:r>
            <a:r>
              <a:rPr lang="fr-CA" i="1" baseline="-25000" dirty="0"/>
              <a:t>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  <a:endParaRPr lang="fr-CA" b="1" dirty="0"/>
          </a:p>
          <a:p>
            <a:pPr>
              <a:lnSpc>
                <a:spcPts val="3040"/>
              </a:lnSpc>
            </a:pPr>
            <a:r>
              <a:rPr lang="fr-CA" b="1" dirty="0"/>
              <a:t>Indépendance :</a:t>
            </a:r>
            <a:r>
              <a:rPr lang="fr-CA" dirty="0"/>
              <a:t> 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et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 sont indépendantes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</a:t>
            </a:r>
          </a:p>
          <a:p>
            <a:pPr>
              <a:lnSpc>
                <a:spcPts val="3040"/>
              </a:lnSpc>
            </a:pPr>
            <a:r>
              <a:rPr lang="fr-CA" b="1" dirty="0"/>
              <a:t>Indépendance conditionnelle :</a:t>
            </a:r>
            <a:r>
              <a:rPr lang="fr-CA" dirty="0"/>
              <a:t> X</a:t>
            </a:r>
            <a:r>
              <a:rPr lang="fr-CA" baseline="-25000" dirty="0"/>
              <a:t>i</a:t>
            </a:r>
            <a:r>
              <a:rPr lang="fr-CA" dirty="0"/>
              <a:t> et </a:t>
            </a:r>
            <a:r>
              <a:rPr lang="fr-CA" dirty="0" err="1"/>
              <a:t>X</a:t>
            </a:r>
            <a:r>
              <a:rPr lang="fr-CA" baseline="-25000" dirty="0" err="1"/>
              <a:t>j</a:t>
            </a:r>
            <a:r>
              <a:rPr lang="fr-CA" dirty="0"/>
              <a:t> sont indépendante sachant </a:t>
            </a:r>
            <a:r>
              <a:rPr lang="fr-CA" dirty="0" err="1"/>
              <a:t>X</a:t>
            </a:r>
            <a:r>
              <a:rPr lang="fr-CA" baseline="-25000" dirty="0" err="1"/>
              <a:t>k</a:t>
            </a:r>
            <a:r>
              <a:rPr lang="fr-CA" dirty="0"/>
              <a:t>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Règle de Bayes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 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								       </a:t>
            </a:r>
            <a:r>
              <a:rPr lang="fr-CA" i="1" dirty="0"/>
              <a:t>P</a:t>
            </a:r>
            <a:r>
              <a:rPr lang="fr-CA" dirty="0"/>
              <a:t>( 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28</a:t>
            </a:fld>
            <a:endParaRPr lang="fr-CA"/>
          </a:p>
        </p:txBody>
      </p:sp>
      <p:cxnSp>
        <p:nvCxnSpPr>
          <p:cNvPr id="3" name="Connecteur droit 2"/>
          <p:cNvCxnSpPr/>
          <p:nvPr/>
        </p:nvCxnSpPr>
        <p:spPr>
          <a:xfrm>
            <a:off x="6223000" y="2963331"/>
            <a:ext cx="2286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085869" y="5923838"/>
            <a:ext cx="352191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60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types de variables aléatoires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r>
              <a:rPr lang="fr-CA" dirty="0">
                <a:sym typeface="Symbol" charset="2"/>
              </a:rPr>
              <a:t>On s’est concentré sur des variables aléatoires Booléennes ou binaires</a:t>
            </a:r>
          </a:p>
          <a:p>
            <a:pPr lvl="1"/>
            <a:r>
              <a:rPr lang="fr-CA" dirty="0">
                <a:sym typeface="Symbol" charset="2"/>
              </a:rPr>
              <a:t>le </a:t>
            </a:r>
            <a:r>
              <a:rPr lang="fr-CA" b="1" dirty="0">
                <a:sym typeface="Symbol" charset="2"/>
              </a:rPr>
              <a:t>domaine</a:t>
            </a:r>
            <a:r>
              <a:rPr lang="fr-CA" dirty="0">
                <a:sym typeface="Symbol" charset="2"/>
              </a:rPr>
              <a:t>, c.-à-d. l’ensemble des valeurs possibles de la variable, était toujours {</a:t>
            </a:r>
            <a:r>
              <a:rPr lang="fr-CA" i="1" dirty="0">
                <a:sym typeface="Symbol" charset="2"/>
              </a:rPr>
              <a:t>vrai, faux</a:t>
            </a:r>
            <a:r>
              <a:rPr lang="fr-CA" dirty="0">
                <a:sym typeface="Symbol" charset="2"/>
              </a:rPr>
              <a:t>}</a:t>
            </a:r>
          </a:p>
          <a:p>
            <a:pPr marL="457200" lvl="1" indent="0">
              <a:buNone/>
            </a:pPr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On pourrait avoir d’autres types de variables, avec des domaines différents</a:t>
            </a:r>
            <a:r>
              <a:rPr lang="fr-FR" dirty="0">
                <a:sym typeface="Symbol" charset="2"/>
              </a:rPr>
              <a:t> :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Discrètes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{</a:t>
            </a:r>
            <a:r>
              <a:rPr lang="fr-FR" i="1" dirty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/>
              <a:t>neige</a:t>
            </a:r>
            <a:r>
              <a:rPr lang="fr-FR" dirty="0"/>
              <a:t>}</a:t>
            </a:r>
          </a:p>
          <a:p>
            <a:pPr lvl="2"/>
            <a:r>
              <a:rPr lang="fr-FR" dirty="0">
                <a:sym typeface="Symbol" charset="2"/>
              </a:rPr>
              <a:t>lorsqu’on marginalise, on doit sommer sur toutes les valeurs :</a:t>
            </a:r>
            <a:br>
              <a:rPr lang="fr-FR" dirty="0">
                <a:sym typeface="Symbol" charset="2"/>
              </a:rPr>
            </a:br>
            <a:r>
              <a:rPr lang="fr-FR" i="1" dirty="0">
                <a:sym typeface="Symbol" charset="2"/>
              </a:rPr>
              <a:t>P</a:t>
            </a:r>
            <a:r>
              <a:rPr lang="fr-FR" dirty="0">
                <a:sym typeface="Symbol" charset="2"/>
              </a:rPr>
              <a:t>(</a:t>
            </a:r>
            <a:r>
              <a:rPr lang="fr-FR" i="1" dirty="0">
                <a:sym typeface="Symbol" charset="2"/>
              </a:rPr>
              <a:t>Température</a:t>
            </a:r>
            <a:r>
              <a:rPr lang="fr-FR" dirty="0">
                <a:sym typeface="Symbol" charset="2"/>
              </a:rPr>
              <a:t>) = </a:t>
            </a:r>
            <a:r>
              <a:rPr lang="el-GR" dirty="0"/>
              <a:t>Σ</a:t>
            </a:r>
            <a:r>
              <a:rPr lang="fr-CA" baseline="-25000" dirty="0"/>
              <a:t>x</a:t>
            </a:r>
            <a:r>
              <a:rPr lang="fr-FR" baseline="-25000" dirty="0">
                <a:sym typeface="Symbol" charset="2"/>
              </a:rPr>
              <a:t></a:t>
            </a:r>
            <a:r>
              <a:rPr lang="fr-FR" baseline="-25000" dirty="0"/>
              <a:t> {</a:t>
            </a:r>
            <a:r>
              <a:rPr lang="fr-FR" i="1" baseline="-25000" dirty="0"/>
              <a:t>soleil</a:t>
            </a:r>
            <a:r>
              <a:rPr lang="fr-FR" baseline="-25000" dirty="0"/>
              <a:t>, </a:t>
            </a:r>
            <a:r>
              <a:rPr lang="fr-FR" i="1" baseline="-25000" dirty="0"/>
              <a:t>pluie</a:t>
            </a:r>
            <a:r>
              <a:rPr lang="fr-FR" baseline="-25000" dirty="0"/>
              <a:t>, </a:t>
            </a:r>
            <a:r>
              <a:rPr lang="fr-FR" i="1" baseline="-25000" dirty="0"/>
              <a:t>nuageux</a:t>
            </a:r>
            <a:r>
              <a:rPr lang="fr-FR" baseline="-25000" dirty="0"/>
              <a:t>, </a:t>
            </a:r>
            <a:r>
              <a:rPr lang="fr-FR" i="1" baseline="-25000" dirty="0"/>
              <a:t>neige</a:t>
            </a:r>
            <a:r>
              <a:rPr lang="fr-FR" baseline="-25000" dirty="0"/>
              <a:t>}</a:t>
            </a:r>
            <a:r>
              <a:rPr lang="fr-FR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Température</a:t>
            </a:r>
            <a:r>
              <a:rPr lang="fr-FR" dirty="0"/>
              <a:t>, </a:t>
            </a:r>
            <a:r>
              <a:rPr lang="fr-FR" i="1" dirty="0"/>
              <a:t>Météo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)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Continues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continu (par exemple, l’ensemble des réels)</a:t>
            </a:r>
          </a:p>
          <a:p>
            <a:pPr lvl="2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 err="1">
                <a:sym typeface="Symbol" charset="2"/>
              </a:rPr>
              <a:t>PositionX</a:t>
            </a:r>
            <a:r>
              <a:rPr lang="fr-CA" dirty="0">
                <a:sym typeface="Symbol" charset="2"/>
              </a:rPr>
              <a:t> = 4.2</a:t>
            </a:r>
          </a:p>
          <a:p>
            <a:pPr lvl="2"/>
            <a:r>
              <a:rPr lang="fr-CA" dirty="0">
                <a:sym typeface="Symbol" charset="2"/>
              </a:rPr>
              <a:t>le calcul des probabilités marginales nécessite des intégrales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5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234D83-9E6F-48EC-9E1D-4D88D391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29" y="2006385"/>
            <a:ext cx="6869165" cy="43815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Utility-</a:t>
            </a:r>
            <a:r>
              <a:rPr lang="fr-CA" dirty="0" err="1"/>
              <a:t>based</a:t>
            </a:r>
            <a:r>
              <a:rPr lang="fr-CA" dirty="0"/>
              <a:t> agents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8FF7FE-1C9A-442F-8EE6-B91F8A095D21}"/>
              </a:ext>
            </a:extLst>
          </p:cNvPr>
          <p:cNvGrpSpPr/>
          <p:nvPr/>
        </p:nvGrpSpPr>
        <p:grpSpPr>
          <a:xfrm>
            <a:off x="498289" y="3728300"/>
            <a:ext cx="1682145" cy="1946881"/>
            <a:chOff x="300911" y="3679076"/>
            <a:chExt cx="1682145" cy="1946881"/>
          </a:xfrm>
        </p:grpSpPr>
        <p:sp>
          <p:nvSpPr>
            <p:cNvPr id="46094" name="Flèche vers la droite 7"/>
            <p:cNvSpPr>
              <a:spLocks noChangeArrowheads="1"/>
            </p:cNvSpPr>
            <p:nvPr/>
          </p:nvSpPr>
          <p:spPr bwMode="auto">
            <a:xfrm rot="19442375">
              <a:off x="1347802" y="3679076"/>
              <a:ext cx="635254" cy="55073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300911" y="4320803"/>
              <a:ext cx="1626453" cy="13051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actions peuvent avoir des effets incertains 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0EFCE-A8BC-4F90-AACD-972802D9AF49}"/>
              </a:ext>
            </a:extLst>
          </p:cNvPr>
          <p:cNvGrpSpPr/>
          <p:nvPr/>
        </p:nvGrpSpPr>
        <p:grpSpPr>
          <a:xfrm>
            <a:off x="6030249" y="1230202"/>
            <a:ext cx="2358981" cy="1304721"/>
            <a:chOff x="6030249" y="1230202"/>
            <a:chExt cx="2358981" cy="1304721"/>
          </a:xfrm>
        </p:grpSpPr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6761749" y="1230202"/>
              <a:ext cx="1627481" cy="13047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capteurs peuvent être bruités…</a:t>
              </a:r>
            </a:p>
          </p:txBody>
        </p:sp>
        <p:sp>
          <p:nvSpPr>
            <p:cNvPr id="46093" name="Flèche vers la droite 10"/>
            <p:cNvSpPr>
              <a:spLocks noChangeArrowheads="1"/>
            </p:cNvSpPr>
            <p:nvPr/>
          </p:nvSpPr>
          <p:spPr bwMode="auto">
            <a:xfrm rot="8938044">
              <a:off x="6030249" y="1761475"/>
              <a:ext cx="634833" cy="55126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422912" y="2342970"/>
            <a:ext cx="2147888" cy="550862"/>
            <a:chOff x="0" y="1554120"/>
            <a:chExt cx="2147366" cy="551232"/>
          </a:xfrm>
        </p:grpSpPr>
        <p:sp>
          <p:nvSpPr>
            <p:cNvPr id="46090" name="Flèche vers la droite 11"/>
            <p:cNvSpPr>
              <a:spLocks noChangeArrowheads="1"/>
            </p:cNvSpPr>
            <p:nvPr/>
          </p:nvSpPr>
          <p:spPr bwMode="auto">
            <a:xfrm rot="318255">
              <a:off x="1512366" y="1554120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0" y="1558640"/>
              <a:ext cx="1627909" cy="54263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État incertain.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Le classifieur (modèle) bayésien naïf est définit comme suit</a:t>
            </a:r>
          </a:p>
          <a:p>
            <a:endParaRPr lang="fr-CA" b="1" i="1" dirty="0"/>
          </a:p>
          <a:p>
            <a:pPr marL="0" indent="0"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Naïf parce qu’on suppose </a:t>
            </a:r>
            <a:r>
              <a:rPr lang="fr-CA" dirty="0" err="1"/>
              <a:t>l’independence</a:t>
            </a:r>
            <a:r>
              <a:rPr lang="fr-CA" dirty="0"/>
              <a:t> conditionnel. Mais fonctionne dans beaucoup d’applications</a:t>
            </a:r>
          </a:p>
          <a:p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3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Le modèle (Classifieur) bayésien naïf est définit comme suit</a:t>
            </a:r>
          </a:p>
          <a:p>
            <a:endParaRPr lang="fr-CA" b="1" i="1" dirty="0"/>
          </a:p>
          <a:p>
            <a:pPr marL="0" indent="0"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l’appliquer, en général, on observe des effets (e) et on veut diagnostiquer la cause.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Noton</a:t>
            </a:r>
            <a:r>
              <a:rPr lang="fr-CA" dirty="0"/>
              <a:t> </a:t>
            </a:r>
            <a:r>
              <a:rPr lang="fr-CA" b="1" dirty="0"/>
              <a:t>E=e </a:t>
            </a:r>
            <a:r>
              <a:rPr lang="fr-CA" dirty="0"/>
              <a:t>les effets observés. </a:t>
            </a:r>
            <a:r>
              <a:rPr lang="en-CA" dirty="0"/>
              <a:t>On a vu que  </a:t>
            </a:r>
            <a:r>
              <a:rPr lang="en-CA" b="1" i="1" dirty="0"/>
              <a:t>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dirty="0"/>
              <a:t>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</a:t>
            </a:r>
            <a:r>
              <a:rPr lang="en-CA" i="1" dirty="0" err="1"/>
              <a:t>Cause,e,y</a:t>
            </a:r>
            <a:r>
              <a:rPr lang="en-CA" i="1" dirty="0"/>
              <a:t>)</a:t>
            </a:r>
          </a:p>
          <a:p>
            <a:r>
              <a:rPr lang="en-CA" dirty="0"/>
              <a:t>On a </a:t>
            </a:r>
            <a:r>
              <a:rPr lang="en-CA" dirty="0" err="1"/>
              <a:t>donc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b="1" i="1" dirty="0"/>
              <a:t>      </a:t>
            </a:r>
          </a:p>
          <a:p>
            <a:pPr marL="0" indent="0">
              <a:buNone/>
            </a:pPr>
            <a:r>
              <a:rPr lang="en-CA" b="1" i="1" dirty="0"/>
              <a:t>       </a:t>
            </a:r>
            <a:r>
              <a:rPr lang="fr-CA" b="1" i="1" dirty="0"/>
              <a:t>P</a:t>
            </a:r>
            <a:r>
              <a:rPr lang="fr-CA" dirty="0"/>
              <a:t>(Cause</a:t>
            </a:r>
            <a:r>
              <a:rPr lang="en-CA" dirty="0"/>
              <a:t>| e)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(Cause)P(y| 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en-CA" dirty="0"/>
              <a:t>                             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P(y| Cause)</a:t>
            </a:r>
          </a:p>
          <a:p>
            <a:pPr marL="0" indent="0">
              <a:buNone/>
            </a:pPr>
            <a:r>
              <a:rPr lang="en-CA" i="1" dirty="0"/>
              <a:t>                              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71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Classifieur bayésien naïf</a:t>
            </a:r>
            <a:endParaRPr lang="fr-CA" b="1" i="1" dirty="0"/>
          </a:p>
          <a:p>
            <a:pPr marL="0" indent="0">
              <a:buNone/>
            </a:pPr>
            <a:r>
              <a:rPr lang="en-CA" b="1" i="1" dirty="0"/>
              <a:t>                                                   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Classification de documents: étant donné un document texte, déterminer dans laquelle des catégories prédéfinie il appartient (ex:  sport, économie)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de textes (documents):</a:t>
            </a:r>
          </a:p>
          <a:p>
            <a:pPr lvl="1"/>
            <a:r>
              <a:rPr lang="fr-FR" dirty="0"/>
              <a:t>Apple a fait état jeudi d'un chiffre d'affaires et d'un bénéfice net supérieur aux attentes pour le trimestre allant d'octobre à décembre l'année dernière, la forte hausse des ventes d'iPhone, notamment en Chine, ayant plus que compensé les difficultés des chaînes d'approvisionnement … (</a:t>
            </a:r>
            <a:r>
              <a:rPr lang="fr-FR" i="1" dirty="0"/>
              <a:t>Tiré de Radio Canada / Économie – 2022-01-08</a:t>
            </a:r>
            <a:r>
              <a:rPr lang="fr-FR" dirty="0"/>
              <a:t>)</a:t>
            </a:r>
            <a:endParaRPr lang="fr-CA" i="1" baseline="-25000" dirty="0"/>
          </a:p>
          <a:p>
            <a:pPr lvl="1"/>
            <a:r>
              <a:rPr lang="fr-FR" dirty="0"/>
              <a:t>Le Canada s'est rapproché davantage de son objectif en défaisant le Honduras 2-0, jeudi, en match de qualification pour la Coupe du monde au Qatar (</a:t>
            </a:r>
            <a:r>
              <a:rPr lang="fr-FR" i="1" dirty="0"/>
              <a:t>Tiré de Radio Canada / Sport – 2022-01-08</a:t>
            </a:r>
            <a:r>
              <a:rPr lang="fr-FR" dirty="0"/>
              <a:t>)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37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1694"/>
            <a:ext cx="8229600" cy="5217205"/>
          </a:xfrm>
        </p:spPr>
        <p:txBody>
          <a:bodyPr/>
          <a:lstStyle/>
          <a:p>
            <a:r>
              <a:rPr lang="fr-CA" dirty="0"/>
              <a:t>Classifieur bayésien naïf</a:t>
            </a:r>
            <a:endParaRPr lang="fr-CA" b="1" i="1" dirty="0"/>
          </a:p>
          <a:p>
            <a:pPr marL="0" indent="0">
              <a:buNone/>
            </a:pPr>
            <a:r>
              <a:rPr lang="en-CA" b="1" i="1" dirty="0"/>
              <a:t>                                                   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Étant donné un document, déterminer dans laquelle des catégories prédéfinie il appartient (e.g., sport, politique, économie, etc.)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b="1" dirty="0"/>
              <a:t>Cause</a:t>
            </a:r>
            <a:r>
              <a:rPr lang="fr-CA" dirty="0"/>
              <a:t> correspond à la catégorie (classe) des documents (sport, politique, etc.)</a:t>
            </a:r>
            <a:endParaRPr lang="fr-CA" b="1" dirty="0"/>
          </a:p>
          <a:p>
            <a:pPr lvl="1"/>
            <a:r>
              <a:rPr lang="fr-CA" b="1" dirty="0" err="1"/>
              <a:t>e</a:t>
            </a:r>
            <a:r>
              <a:rPr lang="fr-CA" b="1" baseline="-25000" dirty="0" err="1"/>
              <a:t>j</a:t>
            </a:r>
            <a:r>
              <a:rPr lang="fr-CA" baseline="-25000" dirty="0"/>
              <a:t> </a:t>
            </a:r>
            <a:r>
              <a:rPr lang="fr-CA" dirty="0"/>
              <a:t>correspond à la présence ou absence de certains mots clés, </a:t>
            </a:r>
            <a:r>
              <a:rPr lang="fr-CA" i="1" dirty="0" err="1"/>
              <a:t>keyWord</a:t>
            </a:r>
            <a:r>
              <a:rPr lang="fr-CA" i="1" baseline="-25000" dirty="0" err="1"/>
              <a:t>i</a:t>
            </a:r>
            <a:r>
              <a:rPr lang="fr-CA" i="1" baseline="-25000" dirty="0"/>
              <a:t>.</a:t>
            </a:r>
            <a:r>
              <a:rPr lang="fr-CA" i="1" dirty="0"/>
              <a:t>. </a:t>
            </a:r>
          </a:p>
          <a:p>
            <a:pPr lvl="1"/>
            <a:r>
              <a:rPr lang="fr-CA" i="1" dirty="0"/>
              <a:t>Donc </a:t>
            </a:r>
            <a:r>
              <a:rPr lang="fr-CA" b="1" i="1" dirty="0"/>
              <a:t>e</a:t>
            </a:r>
            <a:r>
              <a:rPr lang="fr-CA" i="1" dirty="0"/>
              <a:t> ≡ {keyWord</a:t>
            </a:r>
            <a:r>
              <a:rPr lang="fr-CA" i="1" baseline="-25000" dirty="0"/>
              <a:t>1</a:t>
            </a:r>
            <a:r>
              <a:rPr lang="fr-CA" i="1" dirty="0"/>
              <a:t>, .., </a:t>
            </a:r>
            <a:r>
              <a:rPr lang="fr-CA" i="1" dirty="0" err="1"/>
              <a:t>keyWord</a:t>
            </a:r>
            <a:r>
              <a:rPr lang="fr-CA" i="1" baseline="-25000" dirty="0" err="1"/>
              <a:t>n</a:t>
            </a:r>
            <a:r>
              <a:rPr lang="fr-CA" i="1" dirty="0"/>
              <a:t> }, </a:t>
            </a:r>
            <a:r>
              <a:rPr lang="fr-CA" i="1" dirty="0" err="1"/>
              <a:t>c.-à-.d</a:t>
            </a:r>
            <a:r>
              <a:rPr lang="fr-CA" i="1" dirty="0"/>
              <a:t>, les  mots-clés observés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      P(Class</a:t>
            </a:r>
            <a:r>
              <a:rPr lang="en-CA" b="1" dirty="0"/>
              <a:t>|</a:t>
            </a:r>
            <a:r>
              <a:rPr lang="fr-CA" b="1" i="1" dirty="0"/>
              <a:t>keyWord</a:t>
            </a:r>
            <a:r>
              <a:rPr lang="fr-CA" b="1" i="1" baseline="-25000" dirty="0"/>
              <a:t>1</a:t>
            </a:r>
            <a:r>
              <a:rPr lang="fr-CA" b="1" i="1" dirty="0"/>
              <a:t>, .., </a:t>
            </a:r>
            <a:r>
              <a:rPr lang="fr-CA" b="1" i="1" dirty="0" err="1"/>
              <a:t>keyWord</a:t>
            </a:r>
            <a:r>
              <a:rPr lang="fr-CA" b="1" i="1" baseline="-25000" dirty="0" err="1"/>
              <a:t>n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P(Class)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keyWorld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/>
              <a:t>Class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P(Class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KeyWorld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/>
              <a:t>Class</a:t>
            </a:r>
            <a:r>
              <a:rPr lang="fr-CA" dirty="0"/>
              <a:t>).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63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b="1" i="1" dirty="0"/>
              <a:t> P(</a:t>
            </a:r>
            <a:r>
              <a:rPr lang="fr-CA" b="1" i="1" dirty="0" err="1"/>
              <a:t>Category</a:t>
            </a:r>
            <a:r>
              <a:rPr lang="fr-CA" b="1" dirty="0" err="1"/>
              <a:t>|ObservedKeyWords</a:t>
            </a:r>
            <a:r>
              <a:rPr lang="fr-CA" b="1" i="1" dirty="0"/>
              <a:t>) </a:t>
            </a:r>
            <a:r>
              <a:rPr lang="fr-CA" i="1" dirty="0"/>
              <a:t>= </a:t>
            </a:r>
            <a:r>
              <a:rPr lang="fr-CA" b="1" i="1" dirty="0"/>
              <a:t>α P(</a:t>
            </a:r>
            <a:r>
              <a:rPr lang="fr-CA" b="1" i="1" dirty="0" err="1"/>
              <a:t>Catgeory</a:t>
            </a:r>
            <a:r>
              <a:rPr lang="fr-CA" b="1" i="1" dirty="0"/>
              <a:t>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HasWorld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HasWorld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 err="1"/>
              <a:t>Category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/>
              <a:t>Pour classifier un document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dirty="0"/>
              <a:t>On vérifie quels mots clés apparaissent dans le document, ce qui donne </a:t>
            </a:r>
            <a:r>
              <a:rPr lang="fr-CA" dirty="0" err="1"/>
              <a:t>ObservedKeywords</a:t>
            </a:r>
            <a:endParaRPr lang="fr-CA" dirty="0"/>
          </a:p>
          <a:p>
            <a:pPr lvl="1"/>
            <a:r>
              <a:rPr lang="fr-CA" dirty="0"/>
              <a:t>On applique ensuite l’équation pour obtenir la distribution des probabilités à postériori des catégories, </a:t>
            </a:r>
            <a:r>
              <a:rPr lang="fr-CA" dirty="0" err="1"/>
              <a:t>c.-a.-d</a:t>
            </a:r>
            <a:r>
              <a:rPr lang="fr-CA" dirty="0"/>
              <a:t>., </a:t>
            </a:r>
            <a:r>
              <a:rPr lang="fr-CA" b="1" i="1" dirty="0"/>
              <a:t>P</a:t>
            </a:r>
            <a:r>
              <a:rPr lang="fr-CA" i="1" dirty="0"/>
              <a:t>(</a:t>
            </a:r>
            <a:r>
              <a:rPr lang="fr-CA" i="1" dirty="0" err="1"/>
              <a:t>Category|ObservedKeyWords</a:t>
            </a:r>
            <a:r>
              <a:rPr lang="fr-CA" i="1" dirty="0"/>
              <a:t>)</a:t>
            </a:r>
          </a:p>
          <a:p>
            <a:pPr lvl="1"/>
            <a:r>
              <a:rPr lang="fr-CA" dirty="0"/>
              <a:t>On choisit finalement </a:t>
            </a:r>
            <a:r>
              <a:rPr lang="fr-CA" i="1" dirty="0" err="1"/>
              <a:t>argmax</a:t>
            </a:r>
            <a:r>
              <a:rPr lang="fr-CA" i="1" baseline="-25000" dirty="0" err="1"/>
              <a:t>c</a:t>
            </a:r>
            <a:r>
              <a:rPr lang="fr-CA" i="1" baseline="-25000" dirty="0"/>
              <a:t>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i="1" dirty="0"/>
              <a:t> = c |</a:t>
            </a:r>
            <a:r>
              <a:rPr lang="fr-CA" i="1" dirty="0" err="1"/>
              <a:t>ObservedKeyWords</a:t>
            </a:r>
            <a:r>
              <a:rPr lang="fr-CA" i="1" dirty="0"/>
              <a:t>)</a:t>
            </a:r>
            <a:r>
              <a:rPr lang="fr-CA" dirty="0"/>
              <a:t>, c.-à-d., la catégorie avec la probabilité à postériori la plus </a:t>
            </a:r>
            <a:r>
              <a:rPr lang="fr-CA" dirty="0" err="1"/>
              <a:t>elevée</a:t>
            </a:r>
            <a:r>
              <a:rPr lang="fr-CA" dirty="0"/>
              <a:t>.</a:t>
            </a:r>
          </a:p>
          <a:p>
            <a:pPr lvl="1"/>
            <a:endParaRPr lang="fr-CA" i="1" dirty="0"/>
          </a:p>
          <a:p>
            <a:pPr lvl="1"/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20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P(</a:t>
            </a:r>
            <a:r>
              <a:rPr lang="en-CA" b="1" i="1" dirty="0" err="1"/>
              <a:t>Category</a:t>
            </a:r>
            <a:r>
              <a:rPr lang="en-CA" b="1" dirty="0" err="1"/>
              <a:t>|</a:t>
            </a:r>
            <a:r>
              <a:rPr lang="en-CA" b="1" i="1" dirty="0" err="1"/>
              <a:t>ObservedKeywords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</a:t>
            </a:r>
            <a:r>
              <a:rPr lang="en-CA" b="1" i="1" dirty="0" err="1"/>
              <a:t>Catgeory</a:t>
            </a:r>
            <a:r>
              <a:rPr lang="en-CA" b="1" i="1" dirty="0"/>
              <a:t>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HasWorld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HasWorld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 err="1"/>
              <a:t>Category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/>
              <a:t>Pour apprendre le modèle: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i="1" dirty="0"/>
              <a:t> = c) </a:t>
            </a:r>
            <a:r>
              <a:rPr lang="fr-CA" dirty="0"/>
              <a:t>est la fraction des documents de cette catégorie vue jusqu’à présent.</a:t>
            </a:r>
          </a:p>
          <a:p>
            <a:pPr lvl="1"/>
            <a:endParaRPr lang="fr-CA" dirty="0"/>
          </a:p>
          <a:p>
            <a:pPr lvl="1"/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 = c) </a:t>
            </a:r>
            <a:r>
              <a:rPr lang="fr-CA" dirty="0"/>
              <a:t>est la fraction de documents de catégorie </a:t>
            </a:r>
            <a:r>
              <a:rPr lang="fr-CA" i="1" dirty="0"/>
              <a:t>c </a:t>
            </a:r>
            <a:r>
              <a:rPr lang="fr-CA" dirty="0"/>
              <a:t>de la catégorie qui contient le mot </a:t>
            </a:r>
            <a:r>
              <a:rPr lang="fr-CA" i="1" dirty="0" err="1"/>
              <a:t>Word</a:t>
            </a:r>
            <a:r>
              <a:rPr lang="fr-CA" i="1" baseline="-25000" dirty="0" err="1"/>
              <a:t>i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05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28748"/>
          </a:xfrm>
        </p:spPr>
        <p:txBody>
          <a:bodyPr/>
          <a:lstStyle/>
          <a:p>
            <a:r>
              <a:rPr lang="fr-CA" dirty="0"/>
              <a:t>La théorie des probabilités est un cadre mathématique permettant de faire des inférences explicables facilement.</a:t>
            </a:r>
          </a:p>
          <a:p>
            <a:endParaRPr lang="fr-CA" dirty="0"/>
          </a:p>
          <a:p>
            <a:r>
              <a:rPr lang="fr-CA" dirty="0"/>
              <a:t>Les algorithmes d’IA probabilistes utilisent des modèles probabilistes graphiques qui sont plus efficace que la théorie des probabilité de base:</a:t>
            </a:r>
          </a:p>
          <a:p>
            <a:pPr lvl="1"/>
            <a:r>
              <a:rPr lang="fr-CA" sz="2000" dirty="0"/>
              <a:t>Réseau bayésien</a:t>
            </a:r>
          </a:p>
          <a:p>
            <a:pPr lvl="1"/>
            <a:r>
              <a:rPr lang="fr-CA" sz="2000" dirty="0"/>
              <a:t>Réseau bayésien dynamique</a:t>
            </a:r>
          </a:p>
          <a:p>
            <a:pPr lvl="2"/>
            <a:r>
              <a:rPr lang="fr-CA" sz="2000" dirty="0"/>
              <a:t>Modèle de Markov caché</a:t>
            </a:r>
          </a:p>
          <a:p>
            <a:pPr lvl="2"/>
            <a:r>
              <a:rPr lang="fr-CA" sz="2000" dirty="0"/>
              <a:t>Filtre de particule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36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42304" y="4828703"/>
              <a:ext cx="1218891" cy="914168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8891" cy="9141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2304" y="4828703"/>
                <a:ext cx="1218891" cy="9141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115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               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394447" y="4773005"/>
            <a:ext cx="894040" cy="69731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73005"/>
            <a:ext cx="547860" cy="75706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devriez être capable de...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93036"/>
          </a:xfrm>
        </p:spPr>
        <p:txBody>
          <a:bodyPr/>
          <a:lstStyle/>
          <a:p>
            <a:r>
              <a:rPr lang="fr-CA" dirty="0"/>
              <a:t>À partir d’une distribution conjointe ou des distributions conditionnelles et a priori nécessaires :</a:t>
            </a:r>
          </a:p>
          <a:p>
            <a:pPr lvl="1"/>
            <a:r>
              <a:rPr lang="fr-CA" dirty="0"/>
              <a:t>calculer une probabilité conjointe</a:t>
            </a:r>
          </a:p>
          <a:p>
            <a:pPr lvl="1"/>
            <a:r>
              <a:rPr lang="fr-CA" dirty="0"/>
              <a:t>calculer une probabilité marginale</a:t>
            </a:r>
          </a:p>
          <a:p>
            <a:pPr lvl="1"/>
            <a:r>
              <a:rPr lang="fr-CA" dirty="0"/>
              <a:t>déterminer si deux variables sont indépendantes</a:t>
            </a:r>
          </a:p>
          <a:p>
            <a:pPr lvl="1"/>
            <a:r>
              <a:rPr lang="fr-CA" dirty="0"/>
              <a:t>déterminer si deux variables sont conditionnellement indépendantes sachant une troisième</a:t>
            </a:r>
          </a:p>
          <a:p>
            <a:pPr lvl="1"/>
            <a:r>
              <a:rPr lang="fr-CA" dirty="0"/>
              <a:t>Appliquer la règle du chainage</a:t>
            </a:r>
          </a:p>
          <a:p>
            <a:pPr lvl="1"/>
            <a:r>
              <a:rPr lang="fr-CA" dirty="0"/>
              <a:t>Appliquer la règle de Bayes</a:t>
            </a:r>
          </a:p>
          <a:p>
            <a:r>
              <a:rPr lang="fr-CA" dirty="0"/>
              <a:t>Expliquer le classifieur bayésien naïf et son application à la classification de documents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38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8495907"/>
                  </p:ext>
                </p:extLst>
              </p:nvPr>
            </p:nvGraphicFramePr>
            <p:xfrm>
              <a:off x="7867404" y="2211222"/>
              <a:ext cx="602773" cy="452080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2773" cy="4520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7404" y="2211222"/>
                <a:ext cx="602773" cy="4520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Théorie des probabilités en IA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 de modéliser la vraisemblance d’événements</a:t>
            </a:r>
          </a:p>
          <a:p>
            <a:pPr lvl="1"/>
            <a:r>
              <a:rPr lang="fr-CA" sz="2000" dirty="0"/>
              <a:t>l’information sur la vraisemblance est dérivée</a:t>
            </a:r>
          </a:p>
          <a:p>
            <a:pPr lvl="2"/>
            <a:r>
              <a:rPr lang="fr-CA" sz="2000" dirty="0"/>
              <a:t>des croyances/certitudes d’un agent, ou</a:t>
            </a:r>
          </a:p>
          <a:p>
            <a:pPr lvl="2"/>
            <a:r>
              <a:rPr lang="fr-CA" sz="2000" dirty="0"/>
              <a:t>d’observations empiriques de ces événements</a:t>
            </a:r>
          </a:p>
          <a:p>
            <a:pPr marL="914400" lvl="2" indent="0">
              <a:buNone/>
            </a:pPr>
            <a:endParaRPr lang="fr-CA" sz="2000" dirty="0"/>
          </a:p>
          <a:p>
            <a:r>
              <a:rPr lang="fr-CA" dirty="0"/>
              <a:t>Donne un cadre théorique pour mettre à jour la vraisemblance d’événements après l’acquisition d’observations</a:t>
            </a:r>
          </a:p>
          <a:p>
            <a:pPr lvl="1"/>
            <a:endParaRPr lang="fr-CA" sz="2000" dirty="0"/>
          </a:p>
          <a:p>
            <a:r>
              <a:rPr lang="fr-CA" dirty="0"/>
              <a:t>Facilite la modélisation en permettant de considérer l’influence de phénomènes complexes comme du « bruit 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6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Decision-Theoretic Agent</a:t>
            </a:r>
            <a:endParaRPr lang="fr-CA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90A8-E34D-4326-8322-194242E1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33" y="1839669"/>
            <a:ext cx="7892817" cy="3808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F0AB0-AD8F-3928-132F-00039C72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92" y="1114641"/>
            <a:ext cx="909886" cy="605995"/>
          </a:xfrm>
          <a:prstGeom prst="rect">
            <a:avLst/>
          </a:prstGeom>
        </p:spPr>
      </p:pic>
      <p:pic>
        <p:nvPicPr>
          <p:cNvPr id="3" name="Picture 2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9550FC40-98FC-F347-36CD-B461F1548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988405"/>
            <a:ext cx="1099427" cy="7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/>
              <a:t>Sujets couverts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dirty="0"/>
              <a:t>Inférence probabiliste avec une distribution conjointe</a:t>
            </a:r>
          </a:p>
          <a:p>
            <a:r>
              <a:rPr lang="fr-CA" altLang="ko-KR" dirty="0"/>
              <a:t>Classifieur bayésien naïf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</a:t>
            </a:fld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– Détection de pourriels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3225" y="1417638"/>
            <a:ext cx="8229600" cy="2476496"/>
          </a:xfrm>
        </p:spPr>
        <p:txBody>
          <a:bodyPr/>
          <a:lstStyle/>
          <a:p>
            <a:r>
              <a:rPr lang="fr-FR" dirty="0"/>
              <a:t>On souhaite raisonner sur la possibilité qu’un courriel soit un pourriel tenant compte de l’incertitude associée à une telle classification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ce faire, notre modèle (« base de connaissances ») est une </a:t>
            </a:r>
            <a:r>
              <a:rPr lang="fr-FR" b="1" dirty="0"/>
              <a:t>distribution conjointe des probabilités </a:t>
            </a:r>
            <a:r>
              <a:rPr lang="fr-FR" dirty="0"/>
              <a:t>de variables aléatoires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Inconnu</a:t>
            </a:r>
            <a:r>
              <a:rPr lang="fr-FR" dirty="0"/>
              <a:t> : l’adresse de l’expéditeur n’est pas connue du destinataire</a:t>
            </a:r>
          </a:p>
          <a:p>
            <a:pPr lvl="1"/>
            <a:r>
              <a:rPr lang="fr-FR" b="1" i="1" dirty="0"/>
              <a:t>Sensible</a:t>
            </a:r>
            <a:r>
              <a:rPr lang="fr-FR" dirty="0"/>
              <a:t> : le courriel contient un mot sensible</a:t>
            </a:r>
          </a:p>
          <a:p>
            <a:pPr lvl="1"/>
            <a:r>
              <a:rPr lang="fr-FR" b="1" i="1" dirty="0"/>
              <a:t>Pourriel</a:t>
            </a:r>
            <a:r>
              <a:rPr lang="fr-FR" dirty="0"/>
              <a:t> : le courriel est un pourriel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E7595-F586-455B-A9DA-0AEA09C6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2" y="4820805"/>
            <a:ext cx="7788938" cy="14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de probabilités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99417" cy="5021262"/>
          </a:xfrm>
        </p:spPr>
        <p:txBody>
          <a:bodyPr/>
          <a:lstStyle/>
          <a:p>
            <a:r>
              <a:rPr lang="fr-CA" b="1" dirty="0"/>
              <a:t>Distribution de probabilités :</a:t>
            </a:r>
            <a:r>
              <a:rPr lang="fr-CA" dirty="0"/>
              <a:t> l’énumération des probabilités pour toutes les valeurs possibles de variables aléatoires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 Inconnu, Sensible</a:t>
            </a:r>
            <a:r>
              <a:rPr lang="fr-CA" dirty="0"/>
              <a:t>)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] = [ </a:t>
            </a:r>
            <a:r>
              <a:rPr lang="fr-FR" dirty="0"/>
              <a:t>0.8, 0.2</a:t>
            </a:r>
            <a:r>
              <a:rPr lang="fr-CA" dirty="0"/>
              <a:t> ]</a:t>
            </a:r>
          </a:p>
          <a:p>
            <a:pPr lvl="1"/>
            <a:r>
              <a:rPr lang="fr-CA" dirty="0"/>
              <a:t>P(Pourriel, Inconnu) </a:t>
            </a:r>
          </a:p>
          <a:p>
            <a:pPr marL="457200" lvl="1" indent="0">
              <a:buNone/>
            </a:pPr>
            <a:r>
              <a:rPr lang="fr-CA" dirty="0"/>
              <a:t>             = [ [Pourriel= faux, Inconnu=faux), [Pourriel= vrai, Inconnu=faux)], </a:t>
            </a:r>
          </a:p>
          <a:p>
            <a:pPr marL="457200" lvl="1" indent="0">
              <a:buNone/>
            </a:pPr>
            <a:r>
              <a:rPr lang="fr-CA" dirty="0"/>
              <a:t>                   [Pourriel= faux, Inconnu=vrai), [Pourriel= vrai, Inconnu=vrai)]]</a:t>
            </a:r>
          </a:p>
          <a:p>
            <a:r>
              <a:rPr lang="fr-CA" dirty="0"/>
              <a:t>La somme est toujours égale à 1</a:t>
            </a:r>
          </a:p>
          <a:p>
            <a:r>
              <a:rPr lang="fr-CA" dirty="0"/>
              <a:t>J’utilise le symbole </a:t>
            </a:r>
            <a:r>
              <a:rPr lang="fr-CA" b="1" dirty="0"/>
              <a:t>P</a:t>
            </a:r>
            <a:r>
              <a:rPr lang="fr-CA" dirty="0"/>
              <a:t> pour les distributions et </a:t>
            </a:r>
            <a:r>
              <a:rPr lang="fr-CA" i="1" dirty="0"/>
              <a:t>P</a:t>
            </a:r>
            <a:r>
              <a:rPr lang="fr-CA" dirty="0"/>
              <a:t> pour les probabilités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désignera la probabilité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x</a:t>
            </a:r>
            <a:r>
              <a:rPr lang="fr-CA" dirty="0"/>
              <a:t>) pour une valeur </a:t>
            </a:r>
            <a:r>
              <a:rPr lang="fr-CA" i="1" dirty="0"/>
              <a:t>x</a:t>
            </a:r>
            <a:r>
              <a:rPr lang="fr-CA" dirty="0"/>
              <a:t> non-spécifiée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2387D-FF78-4898-9CEB-623BCB35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2137530"/>
            <a:ext cx="6127750" cy="11397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1F569-250E-47D8-AA32-205D2B41D31F}"/>
              </a:ext>
            </a:extLst>
          </p:cNvPr>
          <p:cNvSpPr/>
          <p:nvPr/>
        </p:nvSpPr>
        <p:spPr>
          <a:xfrm>
            <a:off x="3577970" y="2614894"/>
            <a:ext cx="4429562" cy="77555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F132A-20E2-4266-9C51-0AE0DD7ABD3D}"/>
              </a:ext>
            </a:extLst>
          </p:cNvPr>
          <p:cNvSpPr/>
          <p:nvPr/>
        </p:nvSpPr>
        <p:spPr>
          <a:xfrm>
            <a:off x="4723606" y="3429000"/>
            <a:ext cx="3722688" cy="369332"/>
          </a:xfrm>
          <a:prstGeom prst="rect">
            <a:avLst/>
          </a:prstGeom>
          <a:solidFill>
            <a:srgbClr val="DDD9C3"/>
          </a:solidFill>
          <a:ln w="12700" cmpd="sng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Toutes ces probabilités somment à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3A3E9-2422-4A40-A858-64AD6F2EBE10}"/>
              </a:ext>
            </a:extLst>
          </p:cNvPr>
          <p:cNvCxnSpPr>
            <a:cxnSpLocks/>
          </p:cNvCxnSpPr>
          <p:nvPr/>
        </p:nvCxnSpPr>
        <p:spPr>
          <a:xfrm flipV="1">
            <a:off x="2383972" y="3234334"/>
            <a:ext cx="501666" cy="34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6C9FFA-90E1-4C41-9BF8-753D220A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4301227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conjointe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FR" b="1" dirty="0"/>
              <a:t>Probabilité conjointe </a:t>
            </a:r>
            <a:r>
              <a:rPr lang="fr-FR" dirty="0"/>
              <a:t>: probabilité d’une assignation de valeurs à toutes la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000090"/>
                </a:solidFill>
              </a:rPr>
              <a:t>0.108</a:t>
            </a:r>
            <a:r>
              <a:rPr lang="fr-FR" dirty="0"/>
              <a:t>    (10.8%)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FF0000"/>
                </a:solidFill>
              </a:rPr>
              <a:t>0.008</a:t>
            </a:r>
            <a:r>
              <a:rPr lang="fr-FR" dirty="0"/>
              <a:t>  (0.8%)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F68D0A-8E6D-4240-BFEF-1FBDA77DD61F}"/>
              </a:ext>
            </a:extLst>
          </p:cNvPr>
          <p:cNvSpPr/>
          <p:nvPr/>
        </p:nvSpPr>
        <p:spPr>
          <a:xfrm>
            <a:off x="2472155" y="4953642"/>
            <a:ext cx="764320" cy="281354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EE59D9-E373-4809-82E5-5B25A92F6886}"/>
              </a:ext>
            </a:extLst>
          </p:cNvPr>
          <p:cNvSpPr/>
          <p:nvPr/>
        </p:nvSpPr>
        <p:spPr>
          <a:xfrm>
            <a:off x="6687126" y="4966643"/>
            <a:ext cx="764320" cy="281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EE999-E55E-4F4D-892F-2BDF388E8F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10878</TotalTime>
  <Words>5213</Words>
  <Application>Microsoft Office PowerPoint</Application>
  <PresentationFormat>On-screen Show (4:3)</PresentationFormat>
  <Paragraphs>591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Raisonnement probabiliste  Inférences avec une distribution conjointe et classifieur bayésien naïf</vt:lpstr>
      <vt:lpstr>Motivation</vt:lpstr>
      <vt:lpstr>Utility-based agents</vt:lpstr>
      <vt:lpstr>Théorie des probabilités en IA</vt:lpstr>
      <vt:lpstr>Decision-Theoretic Agent</vt:lpstr>
      <vt:lpstr>Sujets couverts</vt:lpstr>
      <vt:lpstr>Exemple – Détection de pourriels</vt:lpstr>
      <vt:lpstr>Distribution de probabilités</vt:lpstr>
      <vt:lpstr>Probabilité conjointe</vt:lpstr>
      <vt:lpstr>Probabilité marginale</vt:lpstr>
      <vt:lpstr>Probabilité marginale</vt:lpstr>
      <vt:lpstr>Probabilité d’un événement arbitraire</vt:lpstr>
      <vt:lpstr>Probabilité d’un événement arbitraire</vt:lpstr>
      <vt:lpstr>Probabilité conditionnelle</vt:lpstr>
      <vt:lpstr>Distribution conditionnelle</vt:lpstr>
      <vt:lpstr>Distribution conditionnelle</vt:lpstr>
      <vt:lpstr>Distribution conditionnelle</vt:lpstr>
      <vt:lpstr>Règle du produit</vt:lpstr>
      <vt:lpstr>Règle de chaînage</vt:lpstr>
      <vt:lpstr>Règle de chaînage</vt:lpstr>
      <vt:lpstr>Règle de Bayes</vt:lpstr>
      <vt:lpstr>Règle de Bayes</vt:lpstr>
      <vt:lpstr>Indépendance</vt:lpstr>
      <vt:lpstr>Indépendance</vt:lpstr>
      <vt:lpstr>Indépendance</vt:lpstr>
      <vt:lpstr>Indépendance conditionnelle</vt:lpstr>
      <vt:lpstr>Indépendance conditionnelle</vt:lpstr>
      <vt:lpstr>En bref</vt:lpstr>
      <vt:lpstr>Autres types de variables aléatoires</vt:lpstr>
      <vt:lpstr>Classifieur bayésien naïf</vt:lpstr>
      <vt:lpstr>Classifieur bayésien naïf</vt:lpstr>
      <vt:lpstr>Classification de documents</vt:lpstr>
      <vt:lpstr>Classification de documents</vt:lpstr>
      <vt:lpstr>Classification de documents</vt:lpstr>
      <vt:lpstr>Classification de documents</vt:lpstr>
      <vt:lpstr>Conclusion</vt:lpstr>
      <vt:lpstr>Sujets couverts par le cours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2023-01-26T22:59:56Z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