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60"/>
  </p:notesMasterIdLst>
  <p:handoutMasterIdLst>
    <p:handoutMasterId r:id="rId61"/>
  </p:handoutMasterIdLst>
  <p:sldIdLst>
    <p:sldId id="332" r:id="rId5"/>
    <p:sldId id="815" r:id="rId6"/>
    <p:sldId id="813" r:id="rId7"/>
    <p:sldId id="816" r:id="rId8"/>
    <p:sldId id="817" r:id="rId9"/>
    <p:sldId id="811" r:id="rId10"/>
    <p:sldId id="818" r:id="rId11"/>
    <p:sldId id="819" r:id="rId12"/>
    <p:sldId id="820" r:id="rId13"/>
    <p:sldId id="821" r:id="rId14"/>
    <p:sldId id="822" r:id="rId15"/>
    <p:sldId id="812" r:id="rId16"/>
    <p:sldId id="768" r:id="rId17"/>
    <p:sldId id="769" r:id="rId18"/>
    <p:sldId id="770" r:id="rId19"/>
    <p:sldId id="823" r:id="rId20"/>
    <p:sldId id="804" r:id="rId21"/>
    <p:sldId id="840" r:id="rId22"/>
    <p:sldId id="839" r:id="rId23"/>
    <p:sldId id="841" r:id="rId24"/>
    <p:sldId id="842" r:id="rId25"/>
    <p:sldId id="843" r:id="rId26"/>
    <p:sldId id="844" r:id="rId27"/>
    <p:sldId id="845" r:id="rId28"/>
    <p:sldId id="846" r:id="rId29"/>
    <p:sldId id="847" r:id="rId30"/>
    <p:sldId id="848" r:id="rId31"/>
    <p:sldId id="849" r:id="rId32"/>
    <p:sldId id="850" r:id="rId33"/>
    <p:sldId id="851" r:id="rId34"/>
    <p:sldId id="852" r:id="rId35"/>
    <p:sldId id="853" r:id="rId36"/>
    <p:sldId id="778" r:id="rId37"/>
    <p:sldId id="837" r:id="rId38"/>
    <p:sldId id="831" r:id="rId39"/>
    <p:sldId id="803" r:id="rId40"/>
    <p:sldId id="829" r:id="rId41"/>
    <p:sldId id="781" r:id="rId42"/>
    <p:sldId id="788" r:id="rId43"/>
    <p:sldId id="835" r:id="rId44"/>
    <p:sldId id="854" r:id="rId45"/>
    <p:sldId id="855" r:id="rId46"/>
    <p:sldId id="856" r:id="rId47"/>
    <p:sldId id="857" r:id="rId48"/>
    <p:sldId id="858" r:id="rId49"/>
    <p:sldId id="862" r:id="rId50"/>
    <p:sldId id="830" r:id="rId51"/>
    <p:sldId id="838" r:id="rId52"/>
    <p:sldId id="809" r:id="rId53"/>
    <p:sldId id="783" r:id="rId54"/>
    <p:sldId id="349" r:id="rId55"/>
    <p:sldId id="836" r:id="rId56"/>
    <p:sldId id="697" r:id="rId57"/>
    <p:sldId id="860" r:id="rId58"/>
    <p:sldId id="861" r:id="rId59"/>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5B5947-CCD3-4353-8498-614B09C8D648}">
          <p14:sldIdLst>
            <p14:sldId id="332"/>
          </p14:sldIdLst>
        </p14:section>
        <p14:section name="Introduction" id="{4F0F30AA-7D9D-4238-B2C7-2C62E9885375}">
          <p14:sldIdLst>
            <p14:sldId id="815"/>
            <p14:sldId id="813"/>
            <p14:sldId id="816"/>
            <p14:sldId id="817"/>
            <p14:sldId id="811"/>
            <p14:sldId id="818"/>
            <p14:sldId id="819"/>
            <p14:sldId id="820"/>
            <p14:sldId id="821"/>
            <p14:sldId id="822"/>
          </p14:sldIdLst>
        </p14:section>
        <p14:section name="Minimax" id="{5DD0B5AF-320F-42B6-BA40-9BE559AFFAC1}">
          <p14:sldIdLst>
            <p14:sldId id="812"/>
            <p14:sldId id="768"/>
            <p14:sldId id="769"/>
            <p14:sldId id="770"/>
            <p14:sldId id="823"/>
          </p14:sldIdLst>
        </p14:section>
        <p14:section name="Alpha-beta pruning" id="{334293A7-8FC1-4D9F-B8A6-A766BEEE818E}">
          <p14:sldIdLst>
            <p14:sldId id="804"/>
            <p14:sldId id="840"/>
            <p14:sldId id="839"/>
            <p14:sldId id="841"/>
            <p14:sldId id="842"/>
            <p14:sldId id="843"/>
            <p14:sldId id="844"/>
            <p14:sldId id="845"/>
            <p14:sldId id="846"/>
            <p14:sldId id="847"/>
            <p14:sldId id="848"/>
            <p14:sldId id="849"/>
            <p14:sldId id="850"/>
            <p14:sldId id="851"/>
            <p14:sldId id="852"/>
            <p14:sldId id="853"/>
            <p14:sldId id="778"/>
            <p14:sldId id="837"/>
            <p14:sldId id="831"/>
            <p14:sldId id="803"/>
            <p14:sldId id="829"/>
            <p14:sldId id="781"/>
            <p14:sldId id="788"/>
            <p14:sldId id="835"/>
            <p14:sldId id="854"/>
          </p14:sldIdLst>
        </p14:section>
        <p14:section name="Monte-Carlo-Tree-Search" id="{5D2B3B51-54C4-45F4-BAAC-893D80CB9744}">
          <p14:sldIdLst>
            <p14:sldId id="855"/>
            <p14:sldId id="856"/>
            <p14:sldId id="857"/>
            <p14:sldId id="858"/>
            <p14:sldId id="862"/>
          </p14:sldIdLst>
        </p14:section>
        <p14:section name="Jeux stochastiques" id="{56D9433D-1DAB-4664-85D2-6E50050E16FB}">
          <p14:sldIdLst>
            <p14:sldId id="830"/>
            <p14:sldId id="838"/>
            <p14:sldId id="809"/>
          </p14:sldIdLst>
        </p14:section>
        <p14:section name="Conclusion" id="{6FD1B63F-3B2F-4ECD-A843-78B1AEBDBB18}">
          <p14:sldIdLst>
            <p14:sldId id="783"/>
            <p14:sldId id="349"/>
            <p14:sldId id="836"/>
            <p14:sldId id="697"/>
          </p14:sldIdLst>
        </p14:section>
        <p14:section name="AlphaGo Zero" id="{24388474-EAA8-48B6-8F02-7A7919E7A5DF}">
          <p14:sldIdLst>
            <p14:sldId id="860"/>
            <p14:sldId id="8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26" autoAdjust="0"/>
    <p:restoredTop sz="65084" autoAdjust="0"/>
  </p:normalViewPr>
  <p:slideViewPr>
    <p:cSldViewPr snapToGrid="0">
      <p:cViewPr varScale="1">
        <p:scale>
          <a:sx n="40" d="100"/>
          <a:sy n="40" d="100"/>
        </p:scale>
        <p:origin x="1404" y="20"/>
      </p:cViewPr>
      <p:guideLst>
        <p:guide orient="horz" pos="2160"/>
        <p:guide pos="2880"/>
      </p:guideLst>
    </p:cSldViewPr>
  </p:slideViewPr>
  <p:outlineViewPr>
    <p:cViewPr>
      <p:scale>
        <a:sx n="33" d="100"/>
        <a:sy n="33" d="100"/>
      </p:scale>
      <p:origin x="0" y="-116093"/>
    </p:cViewPr>
    <p:sldLst>
      <p:sld r:id="rId1" collapse="1"/>
      <p:sld r:id="rId2" collapse="1"/>
      <p:sld r:id="rId3" collapse="1"/>
    </p:sldLst>
  </p:outlineViewPr>
  <p:notesTextViewPr>
    <p:cViewPr>
      <p:scale>
        <a:sx n="3" d="2"/>
        <a:sy n="3" d="2"/>
      </p:scale>
      <p:origin x="0" y="-4612"/>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_rels/viewProps.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slide" Target="slides/slide54.xml"/><Relationship Id="rId1"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7A772CAF-0E50-463C-A8AD-4257516C7C01}"/>
    <pc:docChg chg="custSel delSld modSld">
      <pc:chgData name="Froduald Kabanza" userId="edf393d0-642b-4b9e-8c75-f62133241689" providerId="ADAL" clId="{7A772CAF-0E50-463C-A8AD-4257516C7C01}" dt="2022-03-23T23:58:51.624" v="419" actId="20577"/>
      <pc:docMkLst>
        <pc:docMk/>
      </pc:docMkLst>
      <pc:sldChg chg="modSp mod modShow">
        <pc:chgData name="Froduald Kabanza" userId="edf393d0-642b-4b9e-8c75-f62133241689" providerId="ADAL" clId="{7A772CAF-0E50-463C-A8AD-4257516C7C01}" dt="2022-03-23T23:52:27.793" v="141" actId="729"/>
        <pc:sldMkLst>
          <pc:docMk/>
          <pc:sldMk cId="154423500" sldId="332"/>
        </pc:sldMkLst>
        <pc:spChg chg="mod">
          <ac:chgData name="Froduald Kabanza" userId="edf393d0-642b-4b9e-8c75-f62133241689" providerId="ADAL" clId="{7A772CAF-0E50-463C-A8AD-4257516C7C01}" dt="2022-03-16T23:41:39.552" v="38" actId="20577"/>
          <ac:spMkLst>
            <pc:docMk/>
            <pc:sldMk cId="154423500" sldId="332"/>
            <ac:spMk id="6" creationId="{50B0FB34-D872-45C2-9416-85ECF442F569}"/>
          </ac:spMkLst>
        </pc:spChg>
      </pc:sldChg>
      <pc:sldChg chg="mod modShow">
        <pc:chgData name="Froduald Kabanza" userId="edf393d0-642b-4b9e-8c75-f62133241689" providerId="ADAL" clId="{7A772CAF-0E50-463C-A8AD-4257516C7C01}" dt="2022-03-23T23:52:27.793" v="141" actId="729"/>
        <pc:sldMkLst>
          <pc:docMk/>
          <pc:sldMk cId="2508412678" sldId="349"/>
        </pc:sldMkLst>
      </pc:sldChg>
      <pc:sldChg chg="mod modShow">
        <pc:chgData name="Froduald Kabanza" userId="edf393d0-642b-4b9e-8c75-f62133241689" providerId="ADAL" clId="{7A772CAF-0E50-463C-A8AD-4257516C7C01}" dt="2022-03-23T23:52:27.793" v="141" actId="729"/>
        <pc:sldMkLst>
          <pc:docMk/>
          <pc:sldMk cId="0" sldId="697"/>
        </pc:sldMkLst>
      </pc:sldChg>
      <pc:sldChg chg="modSp mod modShow">
        <pc:chgData name="Froduald Kabanza" userId="edf393d0-642b-4b9e-8c75-f62133241689" providerId="ADAL" clId="{7A772CAF-0E50-463C-A8AD-4257516C7C01}" dt="2022-03-23T23:52:27.793" v="141" actId="729"/>
        <pc:sldMkLst>
          <pc:docMk/>
          <pc:sldMk cId="0" sldId="768"/>
        </pc:sldMkLst>
        <pc:spChg chg="mod">
          <ac:chgData name="Froduald Kabanza" userId="edf393d0-642b-4b9e-8c75-f62133241689" providerId="ADAL" clId="{7A772CAF-0E50-463C-A8AD-4257516C7C01}" dt="2022-03-17T00:22:34.239" v="139" actId="20577"/>
          <ac:spMkLst>
            <pc:docMk/>
            <pc:sldMk cId="0" sldId="768"/>
            <ac:spMk id="8" creationId="{00000000-0000-0000-0000-000000000000}"/>
          </ac:spMkLst>
        </pc:spChg>
      </pc:sldChg>
      <pc:sldChg chg="mod modShow">
        <pc:chgData name="Froduald Kabanza" userId="edf393d0-642b-4b9e-8c75-f62133241689" providerId="ADAL" clId="{7A772CAF-0E50-463C-A8AD-4257516C7C01}" dt="2022-03-23T23:52:27.793" v="141" actId="729"/>
        <pc:sldMkLst>
          <pc:docMk/>
          <pc:sldMk cId="0" sldId="769"/>
        </pc:sldMkLst>
      </pc:sldChg>
      <pc:sldChg chg="mod modShow">
        <pc:chgData name="Froduald Kabanza" userId="edf393d0-642b-4b9e-8c75-f62133241689" providerId="ADAL" clId="{7A772CAF-0E50-463C-A8AD-4257516C7C01}" dt="2022-03-23T23:52:27.793" v="141" actId="729"/>
        <pc:sldMkLst>
          <pc:docMk/>
          <pc:sldMk cId="0" sldId="770"/>
        </pc:sldMkLst>
      </pc:sldChg>
      <pc:sldChg chg="mod modShow">
        <pc:chgData name="Froduald Kabanza" userId="edf393d0-642b-4b9e-8c75-f62133241689" providerId="ADAL" clId="{7A772CAF-0E50-463C-A8AD-4257516C7C01}" dt="2022-03-23T23:52:27.793" v="141" actId="729"/>
        <pc:sldMkLst>
          <pc:docMk/>
          <pc:sldMk cId="0" sldId="778"/>
        </pc:sldMkLst>
      </pc:sldChg>
      <pc:sldChg chg="del">
        <pc:chgData name="Froduald Kabanza" userId="edf393d0-642b-4b9e-8c75-f62133241689" providerId="ADAL" clId="{7A772CAF-0E50-463C-A8AD-4257516C7C01}" dt="2022-03-17T00:20:31.689" v="97" actId="2696"/>
        <pc:sldMkLst>
          <pc:docMk/>
          <pc:sldMk cId="0" sldId="779"/>
        </pc:sldMkLst>
      </pc:sldChg>
      <pc:sldChg chg="mod modShow">
        <pc:chgData name="Froduald Kabanza" userId="edf393d0-642b-4b9e-8c75-f62133241689" providerId="ADAL" clId="{7A772CAF-0E50-463C-A8AD-4257516C7C01}" dt="2022-03-23T23:52:27.793" v="141" actId="729"/>
        <pc:sldMkLst>
          <pc:docMk/>
          <pc:sldMk cId="0" sldId="781"/>
        </pc:sldMkLst>
      </pc:sldChg>
      <pc:sldChg chg="mod modShow">
        <pc:chgData name="Froduald Kabanza" userId="edf393d0-642b-4b9e-8c75-f62133241689" providerId="ADAL" clId="{7A772CAF-0E50-463C-A8AD-4257516C7C01}" dt="2022-03-23T23:52:27.793" v="141" actId="729"/>
        <pc:sldMkLst>
          <pc:docMk/>
          <pc:sldMk cId="0" sldId="783"/>
        </pc:sldMkLst>
      </pc:sldChg>
      <pc:sldChg chg="mod modShow">
        <pc:chgData name="Froduald Kabanza" userId="edf393d0-642b-4b9e-8c75-f62133241689" providerId="ADAL" clId="{7A772CAF-0E50-463C-A8AD-4257516C7C01}" dt="2022-03-23T23:52:27.793" v="141" actId="729"/>
        <pc:sldMkLst>
          <pc:docMk/>
          <pc:sldMk cId="0" sldId="788"/>
        </pc:sldMkLst>
      </pc:sldChg>
      <pc:sldChg chg="mod modShow">
        <pc:chgData name="Froduald Kabanza" userId="edf393d0-642b-4b9e-8c75-f62133241689" providerId="ADAL" clId="{7A772CAF-0E50-463C-A8AD-4257516C7C01}" dt="2022-03-23T23:52:27.793" v="141" actId="729"/>
        <pc:sldMkLst>
          <pc:docMk/>
          <pc:sldMk cId="0" sldId="803"/>
        </pc:sldMkLst>
      </pc:sldChg>
      <pc:sldChg chg="mod modShow">
        <pc:chgData name="Froduald Kabanza" userId="edf393d0-642b-4b9e-8c75-f62133241689" providerId="ADAL" clId="{7A772CAF-0E50-463C-A8AD-4257516C7C01}" dt="2022-03-23T23:52:27.793" v="141" actId="729"/>
        <pc:sldMkLst>
          <pc:docMk/>
          <pc:sldMk cId="0" sldId="804"/>
        </pc:sldMkLst>
      </pc:sldChg>
      <pc:sldChg chg="modSp mod modShow">
        <pc:chgData name="Froduald Kabanza" userId="edf393d0-642b-4b9e-8c75-f62133241689" providerId="ADAL" clId="{7A772CAF-0E50-463C-A8AD-4257516C7C01}" dt="2022-03-23T23:52:27.793" v="141" actId="729"/>
        <pc:sldMkLst>
          <pc:docMk/>
          <pc:sldMk cId="0" sldId="809"/>
        </pc:sldMkLst>
        <pc:spChg chg="mod">
          <ac:chgData name="Froduald Kabanza" userId="edf393d0-642b-4b9e-8c75-f62133241689" providerId="ADAL" clId="{7A772CAF-0E50-463C-A8AD-4257516C7C01}" dt="2022-03-17T00:21:55.525" v="126" actId="20577"/>
          <ac:spMkLst>
            <pc:docMk/>
            <pc:sldMk cId="0" sldId="809"/>
            <ac:spMk id="9" creationId="{00000000-0000-0000-0000-000000000000}"/>
          </ac:spMkLst>
        </pc:spChg>
      </pc:sldChg>
      <pc:sldChg chg="mod modShow">
        <pc:chgData name="Froduald Kabanza" userId="edf393d0-642b-4b9e-8c75-f62133241689" providerId="ADAL" clId="{7A772CAF-0E50-463C-A8AD-4257516C7C01}" dt="2022-03-23T23:52:27.793" v="141" actId="729"/>
        <pc:sldMkLst>
          <pc:docMk/>
          <pc:sldMk cId="0" sldId="811"/>
        </pc:sldMkLst>
      </pc:sldChg>
      <pc:sldChg chg="mod modShow">
        <pc:chgData name="Froduald Kabanza" userId="edf393d0-642b-4b9e-8c75-f62133241689" providerId="ADAL" clId="{7A772CAF-0E50-463C-A8AD-4257516C7C01}" dt="2022-03-23T23:52:27.793" v="141" actId="729"/>
        <pc:sldMkLst>
          <pc:docMk/>
          <pc:sldMk cId="0" sldId="812"/>
        </pc:sldMkLst>
      </pc:sldChg>
      <pc:sldChg chg="mod modShow">
        <pc:chgData name="Froduald Kabanza" userId="edf393d0-642b-4b9e-8c75-f62133241689" providerId="ADAL" clId="{7A772CAF-0E50-463C-A8AD-4257516C7C01}" dt="2022-03-23T23:52:27.793" v="141" actId="729"/>
        <pc:sldMkLst>
          <pc:docMk/>
          <pc:sldMk cId="0" sldId="813"/>
        </pc:sldMkLst>
      </pc:sldChg>
      <pc:sldChg chg="mod modShow">
        <pc:chgData name="Froduald Kabanza" userId="edf393d0-642b-4b9e-8c75-f62133241689" providerId="ADAL" clId="{7A772CAF-0E50-463C-A8AD-4257516C7C01}" dt="2022-03-23T23:52:27.793" v="141" actId="729"/>
        <pc:sldMkLst>
          <pc:docMk/>
          <pc:sldMk cId="0" sldId="815"/>
        </pc:sldMkLst>
      </pc:sldChg>
      <pc:sldChg chg="mod modShow">
        <pc:chgData name="Froduald Kabanza" userId="edf393d0-642b-4b9e-8c75-f62133241689" providerId="ADAL" clId="{7A772CAF-0E50-463C-A8AD-4257516C7C01}" dt="2022-03-23T23:52:27.793" v="141" actId="729"/>
        <pc:sldMkLst>
          <pc:docMk/>
          <pc:sldMk cId="0" sldId="816"/>
        </pc:sldMkLst>
      </pc:sldChg>
      <pc:sldChg chg="mod modShow">
        <pc:chgData name="Froduald Kabanza" userId="edf393d0-642b-4b9e-8c75-f62133241689" providerId="ADAL" clId="{7A772CAF-0E50-463C-A8AD-4257516C7C01}" dt="2022-03-23T23:52:27.793" v="141" actId="729"/>
        <pc:sldMkLst>
          <pc:docMk/>
          <pc:sldMk cId="0" sldId="817"/>
        </pc:sldMkLst>
      </pc:sldChg>
      <pc:sldChg chg="mod modShow">
        <pc:chgData name="Froduald Kabanza" userId="edf393d0-642b-4b9e-8c75-f62133241689" providerId="ADAL" clId="{7A772CAF-0E50-463C-A8AD-4257516C7C01}" dt="2022-03-23T23:52:27.793" v="141" actId="729"/>
        <pc:sldMkLst>
          <pc:docMk/>
          <pc:sldMk cId="0" sldId="818"/>
        </pc:sldMkLst>
      </pc:sldChg>
      <pc:sldChg chg="mod modShow">
        <pc:chgData name="Froduald Kabanza" userId="edf393d0-642b-4b9e-8c75-f62133241689" providerId="ADAL" clId="{7A772CAF-0E50-463C-A8AD-4257516C7C01}" dt="2022-03-23T23:52:27.793" v="141" actId="729"/>
        <pc:sldMkLst>
          <pc:docMk/>
          <pc:sldMk cId="0" sldId="819"/>
        </pc:sldMkLst>
      </pc:sldChg>
      <pc:sldChg chg="mod modShow">
        <pc:chgData name="Froduald Kabanza" userId="edf393d0-642b-4b9e-8c75-f62133241689" providerId="ADAL" clId="{7A772CAF-0E50-463C-A8AD-4257516C7C01}" dt="2022-03-23T23:52:27.793" v="141" actId="729"/>
        <pc:sldMkLst>
          <pc:docMk/>
          <pc:sldMk cId="0" sldId="820"/>
        </pc:sldMkLst>
      </pc:sldChg>
      <pc:sldChg chg="mod modShow">
        <pc:chgData name="Froduald Kabanza" userId="edf393d0-642b-4b9e-8c75-f62133241689" providerId="ADAL" clId="{7A772CAF-0E50-463C-A8AD-4257516C7C01}" dt="2022-03-23T23:52:27.793" v="141" actId="729"/>
        <pc:sldMkLst>
          <pc:docMk/>
          <pc:sldMk cId="0" sldId="821"/>
        </pc:sldMkLst>
      </pc:sldChg>
      <pc:sldChg chg="mod modShow">
        <pc:chgData name="Froduald Kabanza" userId="edf393d0-642b-4b9e-8c75-f62133241689" providerId="ADAL" clId="{7A772CAF-0E50-463C-A8AD-4257516C7C01}" dt="2022-03-23T23:52:27.793" v="141" actId="729"/>
        <pc:sldMkLst>
          <pc:docMk/>
          <pc:sldMk cId="0" sldId="822"/>
        </pc:sldMkLst>
      </pc:sldChg>
      <pc:sldChg chg="mod modShow">
        <pc:chgData name="Froduald Kabanza" userId="edf393d0-642b-4b9e-8c75-f62133241689" providerId="ADAL" clId="{7A772CAF-0E50-463C-A8AD-4257516C7C01}" dt="2022-03-23T23:52:27.793" v="141" actId="729"/>
        <pc:sldMkLst>
          <pc:docMk/>
          <pc:sldMk cId="0" sldId="823"/>
        </pc:sldMkLst>
      </pc:sldChg>
      <pc:sldChg chg="mod modShow">
        <pc:chgData name="Froduald Kabanza" userId="edf393d0-642b-4b9e-8c75-f62133241689" providerId="ADAL" clId="{7A772CAF-0E50-463C-A8AD-4257516C7C01}" dt="2022-03-23T23:52:27.793" v="141" actId="729"/>
        <pc:sldMkLst>
          <pc:docMk/>
          <pc:sldMk cId="0" sldId="829"/>
        </pc:sldMkLst>
      </pc:sldChg>
      <pc:sldChg chg="mod modShow">
        <pc:chgData name="Froduald Kabanza" userId="edf393d0-642b-4b9e-8c75-f62133241689" providerId="ADAL" clId="{7A772CAF-0E50-463C-A8AD-4257516C7C01}" dt="2022-03-23T23:52:27.793" v="141" actId="729"/>
        <pc:sldMkLst>
          <pc:docMk/>
          <pc:sldMk cId="0" sldId="830"/>
        </pc:sldMkLst>
      </pc:sldChg>
      <pc:sldChg chg="mod modShow">
        <pc:chgData name="Froduald Kabanza" userId="edf393d0-642b-4b9e-8c75-f62133241689" providerId="ADAL" clId="{7A772CAF-0E50-463C-A8AD-4257516C7C01}" dt="2022-03-23T23:52:27.793" v="141" actId="729"/>
        <pc:sldMkLst>
          <pc:docMk/>
          <pc:sldMk cId="0" sldId="831"/>
        </pc:sldMkLst>
      </pc:sldChg>
      <pc:sldChg chg="mod modShow">
        <pc:chgData name="Froduald Kabanza" userId="edf393d0-642b-4b9e-8c75-f62133241689" providerId="ADAL" clId="{7A772CAF-0E50-463C-A8AD-4257516C7C01}" dt="2022-03-23T23:52:27.793" v="141" actId="729"/>
        <pc:sldMkLst>
          <pc:docMk/>
          <pc:sldMk cId="0" sldId="835"/>
        </pc:sldMkLst>
      </pc:sldChg>
      <pc:sldChg chg="mod modShow">
        <pc:chgData name="Froduald Kabanza" userId="edf393d0-642b-4b9e-8c75-f62133241689" providerId="ADAL" clId="{7A772CAF-0E50-463C-A8AD-4257516C7C01}" dt="2022-03-23T23:52:27.793" v="141" actId="729"/>
        <pc:sldMkLst>
          <pc:docMk/>
          <pc:sldMk cId="0" sldId="836"/>
        </pc:sldMkLst>
      </pc:sldChg>
      <pc:sldChg chg="mod modShow">
        <pc:chgData name="Froduald Kabanza" userId="edf393d0-642b-4b9e-8c75-f62133241689" providerId="ADAL" clId="{7A772CAF-0E50-463C-A8AD-4257516C7C01}" dt="2022-03-23T23:52:27.793" v="141" actId="729"/>
        <pc:sldMkLst>
          <pc:docMk/>
          <pc:sldMk cId="0" sldId="837"/>
        </pc:sldMkLst>
      </pc:sldChg>
      <pc:sldChg chg="mod modShow">
        <pc:chgData name="Froduald Kabanza" userId="edf393d0-642b-4b9e-8c75-f62133241689" providerId="ADAL" clId="{7A772CAF-0E50-463C-A8AD-4257516C7C01}" dt="2022-03-23T23:52:27.793" v="141" actId="729"/>
        <pc:sldMkLst>
          <pc:docMk/>
          <pc:sldMk cId="3588374672" sldId="838"/>
        </pc:sldMkLst>
      </pc:sldChg>
      <pc:sldChg chg="mod modShow">
        <pc:chgData name="Froduald Kabanza" userId="edf393d0-642b-4b9e-8c75-f62133241689" providerId="ADAL" clId="{7A772CAF-0E50-463C-A8AD-4257516C7C01}" dt="2022-03-23T23:52:27.793" v="141" actId="729"/>
        <pc:sldMkLst>
          <pc:docMk/>
          <pc:sldMk cId="3024020194" sldId="839"/>
        </pc:sldMkLst>
      </pc:sldChg>
      <pc:sldChg chg="mod modShow">
        <pc:chgData name="Froduald Kabanza" userId="edf393d0-642b-4b9e-8c75-f62133241689" providerId="ADAL" clId="{7A772CAF-0E50-463C-A8AD-4257516C7C01}" dt="2022-03-23T23:52:27.793" v="141" actId="729"/>
        <pc:sldMkLst>
          <pc:docMk/>
          <pc:sldMk cId="1655742317" sldId="840"/>
        </pc:sldMkLst>
      </pc:sldChg>
      <pc:sldChg chg="mod modShow">
        <pc:chgData name="Froduald Kabanza" userId="edf393d0-642b-4b9e-8c75-f62133241689" providerId="ADAL" clId="{7A772CAF-0E50-463C-A8AD-4257516C7C01}" dt="2022-03-23T23:52:27.793" v="141" actId="729"/>
        <pc:sldMkLst>
          <pc:docMk/>
          <pc:sldMk cId="1406737233" sldId="841"/>
        </pc:sldMkLst>
      </pc:sldChg>
      <pc:sldChg chg="mod modShow">
        <pc:chgData name="Froduald Kabanza" userId="edf393d0-642b-4b9e-8c75-f62133241689" providerId="ADAL" clId="{7A772CAF-0E50-463C-A8AD-4257516C7C01}" dt="2022-03-23T23:52:27.793" v="141" actId="729"/>
        <pc:sldMkLst>
          <pc:docMk/>
          <pc:sldMk cId="1203221111" sldId="842"/>
        </pc:sldMkLst>
      </pc:sldChg>
      <pc:sldChg chg="mod modShow">
        <pc:chgData name="Froduald Kabanza" userId="edf393d0-642b-4b9e-8c75-f62133241689" providerId="ADAL" clId="{7A772CAF-0E50-463C-A8AD-4257516C7C01}" dt="2022-03-23T23:52:27.793" v="141" actId="729"/>
        <pc:sldMkLst>
          <pc:docMk/>
          <pc:sldMk cId="1800226721" sldId="843"/>
        </pc:sldMkLst>
      </pc:sldChg>
      <pc:sldChg chg="mod modShow">
        <pc:chgData name="Froduald Kabanza" userId="edf393d0-642b-4b9e-8c75-f62133241689" providerId="ADAL" clId="{7A772CAF-0E50-463C-A8AD-4257516C7C01}" dt="2022-03-23T23:52:27.793" v="141" actId="729"/>
        <pc:sldMkLst>
          <pc:docMk/>
          <pc:sldMk cId="3519978253" sldId="844"/>
        </pc:sldMkLst>
      </pc:sldChg>
      <pc:sldChg chg="mod modShow">
        <pc:chgData name="Froduald Kabanza" userId="edf393d0-642b-4b9e-8c75-f62133241689" providerId="ADAL" clId="{7A772CAF-0E50-463C-A8AD-4257516C7C01}" dt="2022-03-23T23:52:27.793" v="141" actId="729"/>
        <pc:sldMkLst>
          <pc:docMk/>
          <pc:sldMk cId="2825795268" sldId="845"/>
        </pc:sldMkLst>
      </pc:sldChg>
      <pc:sldChg chg="mod modShow">
        <pc:chgData name="Froduald Kabanza" userId="edf393d0-642b-4b9e-8c75-f62133241689" providerId="ADAL" clId="{7A772CAF-0E50-463C-A8AD-4257516C7C01}" dt="2022-03-23T23:52:27.793" v="141" actId="729"/>
        <pc:sldMkLst>
          <pc:docMk/>
          <pc:sldMk cId="463802467" sldId="846"/>
        </pc:sldMkLst>
      </pc:sldChg>
      <pc:sldChg chg="mod modShow">
        <pc:chgData name="Froduald Kabanza" userId="edf393d0-642b-4b9e-8c75-f62133241689" providerId="ADAL" clId="{7A772CAF-0E50-463C-A8AD-4257516C7C01}" dt="2022-03-23T23:52:27.793" v="141" actId="729"/>
        <pc:sldMkLst>
          <pc:docMk/>
          <pc:sldMk cId="2496548018" sldId="847"/>
        </pc:sldMkLst>
      </pc:sldChg>
      <pc:sldChg chg="mod modShow">
        <pc:chgData name="Froduald Kabanza" userId="edf393d0-642b-4b9e-8c75-f62133241689" providerId="ADAL" clId="{7A772CAF-0E50-463C-A8AD-4257516C7C01}" dt="2022-03-23T23:52:27.793" v="141" actId="729"/>
        <pc:sldMkLst>
          <pc:docMk/>
          <pc:sldMk cId="4088759879" sldId="848"/>
        </pc:sldMkLst>
      </pc:sldChg>
      <pc:sldChg chg="mod modShow">
        <pc:chgData name="Froduald Kabanza" userId="edf393d0-642b-4b9e-8c75-f62133241689" providerId="ADAL" clId="{7A772CAF-0E50-463C-A8AD-4257516C7C01}" dt="2022-03-23T23:52:27.793" v="141" actId="729"/>
        <pc:sldMkLst>
          <pc:docMk/>
          <pc:sldMk cId="2150302515" sldId="849"/>
        </pc:sldMkLst>
      </pc:sldChg>
      <pc:sldChg chg="mod modShow">
        <pc:chgData name="Froduald Kabanza" userId="edf393d0-642b-4b9e-8c75-f62133241689" providerId="ADAL" clId="{7A772CAF-0E50-463C-A8AD-4257516C7C01}" dt="2022-03-23T23:52:27.793" v="141" actId="729"/>
        <pc:sldMkLst>
          <pc:docMk/>
          <pc:sldMk cId="2004842566" sldId="850"/>
        </pc:sldMkLst>
      </pc:sldChg>
      <pc:sldChg chg="mod modShow">
        <pc:chgData name="Froduald Kabanza" userId="edf393d0-642b-4b9e-8c75-f62133241689" providerId="ADAL" clId="{7A772CAF-0E50-463C-A8AD-4257516C7C01}" dt="2022-03-23T23:52:27.793" v="141" actId="729"/>
        <pc:sldMkLst>
          <pc:docMk/>
          <pc:sldMk cId="907302671" sldId="851"/>
        </pc:sldMkLst>
      </pc:sldChg>
      <pc:sldChg chg="mod modShow">
        <pc:chgData name="Froduald Kabanza" userId="edf393d0-642b-4b9e-8c75-f62133241689" providerId="ADAL" clId="{7A772CAF-0E50-463C-A8AD-4257516C7C01}" dt="2022-03-23T23:52:27.793" v="141" actId="729"/>
        <pc:sldMkLst>
          <pc:docMk/>
          <pc:sldMk cId="2444648172" sldId="852"/>
        </pc:sldMkLst>
      </pc:sldChg>
      <pc:sldChg chg="mod modShow">
        <pc:chgData name="Froduald Kabanza" userId="edf393d0-642b-4b9e-8c75-f62133241689" providerId="ADAL" clId="{7A772CAF-0E50-463C-A8AD-4257516C7C01}" dt="2022-03-23T23:52:27.793" v="141" actId="729"/>
        <pc:sldMkLst>
          <pc:docMk/>
          <pc:sldMk cId="3102778767" sldId="853"/>
        </pc:sldMkLst>
      </pc:sldChg>
      <pc:sldChg chg="mod modShow">
        <pc:chgData name="Froduald Kabanza" userId="edf393d0-642b-4b9e-8c75-f62133241689" providerId="ADAL" clId="{7A772CAF-0E50-463C-A8AD-4257516C7C01}" dt="2022-03-23T23:52:27.793" v="141" actId="729"/>
        <pc:sldMkLst>
          <pc:docMk/>
          <pc:sldMk cId="2540212470" sldId="854"/>
        </pc:sldMkLst>
      </pc:sldChg>
      <pc:sldChg chg="mod modShow">
        <pc:chgData name="Froduald Kabanza" userId="edf393d0-642b-4b9e-8c75-f62133241689" providerId="ADAL" clId="{7A772CAF-0E50-463C-A8AD-4257516C7C01}" dt="2022-03-23T23:52:27.793" v="141" actId="729"/>
        <pc:sldMkLst>
          <pc:docMk/>
          <pc:sldMk cId="3978428443" sldId="855"/>
        </pc:sldMkLst>
      </pc:sldChg>
      <pc:sldChg chg="mod modShow">
        <pc:chgData name="Froduald Kabanza" userId="edf393d0-642b-4b9e-8c75-f62133241689" providerId="ADAL" clId="{7A772CAF-0E50-463C-A8AD-4257516C7C01}" dt="2022-03-23T23:52:27.793" v="141" actId="729"/>
        <pc:sldMkLst>
          <pc:docMk/>
          <pc:sldMk cId="2685521696" sldId="856"/>
        </pc:sldMkLst>
      </pc:sldChg>
      <pc:sldChg chg="mod modShow">
        <pc:chgData name="Froduald Kabanza" userId="edf393d0-642b-4b9e-8c75-f62133241689" providerId="ADAL" clId="{7A772CAF-0E50-463C-A8AD-4257516C7C01}" dt="2022-03-23T23:52:27.793" v="141" actId="729"/>
        <pc:sldMkLst>
          <pc:docMk/>
          <pc:sldMk cId="1936639024" sldId="857"/>
        </pc:sldMkLst>
      </pc:sldChg>
      <pc:sldChg chg="mod modShow">
        <pc:chgData name="Froduald Kabanza" userId="edf393d0-642b-4b9e-8c75-f62133241689" providerId="ADAL" clId="{7A772CAF-0E50-463C-A8AD-4257516C7C01}" dt="2022-03-23T23:52:27.793" v="141" actId="729"/>
        <pc:sldMkLst>
          <pc:docMk/>
          <pc:sldMk cId="4145213347" sldId="858"/>
        </pc:sldMkLst>
      </pc:sldChg>
      <pc:sldChg chg="mod modShow">
        <pc:chgData name="Froduald Kabanza" userId="edf393d0-642b-4b9e-8c75-f62133241689" providerId="ADAL" clId="{7A772CAF-0E50-463C-A8AD-4257516C7C01}" dt="2022-03-23T23:52:27.793" v="141" actId="729"/>
        <pc:sldMkLst>
          <pc:docMk/>
          <pc:sldMk cId="3607973160" sldId="860"/>
        </pc:sldMkLst>
      </pc:sldChg>
      <pc:sldChg chg="mod modShow">
        <pc:chgData name="Froduald Kabanza" userId="edf393d0-642b-4b9e-8c75-f62133241689" providerId="ADAL" clId="{7A772CAF-0E50-463C-A8AD-4257516C7C01}" dt="2022-03-23T23:52:27.793" v="141" actId="729"/>
        <pc:sldMkLst>
          <pc:docMk/>
          <pc:sldMk cId="1464238094" sldId="861"/>
        </pc:sldMkLst>
      </pc:sldChg>
      <pc:sldChg chg="addSp delSp modSp mod modShow modNotesTx">
        <pc:chgData name="Froduald Kabanza" userId="edf393d0-642b-4b9e-8c75-f62133241689" providerId="ADAL" clId="{7A772CAF-0E50-463C-A8AD-4257516C7C01}" dt="2022-03-23T23:58:51.624" v="419" actId="20577"/>
        <pc:sldMkLst>
          <pc:docMk/>
          <pc:sldMk cId="969102064" sldId="862"/>
        </pc:sldMkLst>
        <pc:spChg chg="add mod">
          <ac:chgData name="Froduald Kabanza" userId="edf393d0-642b-4b9e-8c75-f62133241689" providerId="ADAL" clId="{7A772CAF-0E50-463C-A8AD-4257516C7C01}" dt="2022-03-23T23:53:57.022" v="145" actId="207"/>
          <ac:spMkLst>
            <pc:docMk/>
            <pc:sldMk cId="969102064" sldId="862"/>
            <ac:spMk id="2" creationId="{11D88D9C-6660-4745-B2A7-511995C0D5AB}"/>
          </ac:spMkLst>
        </pc:spChg>
        <pc:spChg chg="mod">
          <ac:chgData name="Froduald Kabanza" userId="edf393d0-642b-4b9e-8c75-f62133241689" providerId="ADAL" clId="{7A772CAF-0E50-463C-A8AD-4257516C7C01}" dt="2022-03-23T23:57:26.862" v="194" actId="207"/>
          <ac:spMkLst>
            <pc:docMk/>
            <pc:sldMk cId="969102064" sldId="862"/>
            <ac:spMk id="3" creationId="{DC9F75A4-0B1D-41F2-B7BA-31B41AA29ECF}"/>
          </ac:spMkLst>
        </pc:spChg>
        <pc:spChg chg="add mod">
          <ac:chgData name="Froduald Kabanza" userId="edf393d0-642b-4b9e-8c75-f62133241689" providerId="ADAL" clId="{7A772CAF-0E50-463C-A8AD-4257516C7C01}" dt="2022-03-23T23:56:15.135" v="188" actId="114"/>
          <ac:spMkLst>
            <pc:docMk/>
            <pc:sldMk cId="969102064" sldId="862"/>
            <ac:spMk id="15" creationId="{3D3286E2-309C-43AA-9031-B288E18E6A1B}"/>
          </ac:spMkLst>
        </pc:spChg>
        <pc:cxnChg chg="add del">
          <ac:chgData name="Froduald Kabanza" userId="edf393d0-642b-4b9e-8c75-f62133241689" providerId="ADAL" clId="{7A772CAF-0E50-463C-A8AD-4257516C7C01}" dt="2022-03-23T23:54:34.047" v="147" actId="478"/>
          <ac:cxnSpMkLst>
            <pc:docMk/>
            <pc:sldMk cId="969102064" sldId="862"/>
            <ac:cxnSpMk id="9" creationId="{D699D200-8366-4EB0-A811-22A4DE234BA8}"/>
          </ac:cxnSpMkLst>
        </pc:cxnChg>
        <pc:cxnChg chg="add mod">
          <ac:chgData name="Froduald Kabanza" userId="edf393d0-642b-4b9e-8c75-f62133241689" providerId="ADAL" clId="{7A772CAF-0E50-463C-A8AD-4257516C7C01}" dt="2022-03-23T23:55:48.698" v="185" actId="14100"/>
          <ac:cxnSpMkLst>
            <pc:docMk/>
            <pc:sldMk cId="969102064" sldId="862"/>
            <ac:cxnSpMk id="14" creationId="{CC5D5F14-2DC8-4CCF-B2ED-B9F33EF51BE4}"/>
          </ac:cxnSpMkLst>
        </pc:cxnChg>
      </pc:sldChg>
    </pc:docChg>
  </pc:docChgLst>
  <pc:docChgLst>
    <pc:chgData name="Froduald Kabanza" userId="edf393d0-642b-4b9e-8c75-f62133241689" providerId="ADAL" clId="{09012A8F-8C42-457B-9C30-CF9D505DBD18}"/>
    <pc:docChg chg="undo custSel addSld delSld modSld addSection modSection">
      <pc:chgData name="Froduald Kabanza" userId="edf393d0-642b-4b9e-8c75-f62133241689" providerId="ADAL" clId="{09012A8F-8C42-457B-9C30-CF9D505DBD18}" dt="2022-03-10T22:23:04.609" v="953" actId="478"/>
      <pc:docMkLst>
        <pc:docMk/>
      </pc:docMkLst>
      <pc:sldChg chg="addSp delSp modSp add del mod modNotesTx">
        <pc:chgData name="Froduald Kabanza" userId="edf393d0-642b-4b9e-8c75-f62133241689" providerId="ADAL" clId="{09012A8F-8C42-457B-9C30-CF9D505DBD18}" dt="2022-03-10T22:19:35.621" v="946" actId="20577"/>
        <pc:sldMkLst>
          <pc:docMk/>
          <pc:sldMk cId="1745173593" sldId="277"/>
        </pc:sldMkLst>
        <pc:spChg chg="mod">
          <ac:chgData name="Froduald Kabanza" userId="edf393d0-642b-4b9e-8c75-f62133241689" providerId="ADAL" clId="{09012A8F-8C42-457B-9C30-CF9D505DBD18}" dt="2022-03-10T22:14:13.913" v="770" actId="20577"/>
          <ac:spMkLst>
            <pc:docMk/>
            <pc:sldMk cId="1745173593" sldId="277"/>
            <ac:spMk id="2" creationId="{00000000-0000-0000-0000-000000000000}"/>
          </ac:spMkLst>
        </pc:spChg>
        <pc:spChg chg="add del mod">
          <ac:chgData name="Froduald Kabanza" userId="edf393d0-642b-4b9e-8c75-f62133241689" providerId="ADAL" clId="{09012A8F-8C42-457B-9C30-CF9D505DBD18}" dt="2022-03-10T22:13:00.417" v="634" actId="1076"/>
          <ac:spMkLst>
            <pc:docMk/>
            <pc:sldMk cId="1745173593" sldId="277"/>
            <ac:spMk id="7" creationId="{00000000-0000-0000-0000-000000000000}"/>
          </ac:spMkLst>
        </pc:spChg>
        <pc:spChg chg="add del mod">
          <ac:chgData name="Froduald Kabanza" userId="edf393d0-642b-4b9e-8c75-f62133241689" providerId="ADAL" clId="{09012A8F-8C42-457B-9C30-CF9D505DBD18}" dt="2022-03-10T22:07:38.446" v="435" actId="478"/>
          <ac:spMkLst>
            <pc:docMk/>
            <pc:sldMk cId="1745173593" sldId="277"/>
            <ac:spMk id="8" creationId="{227F2D00-59C6-4951-9107-CE55C32E9409}"/>
          </ac:spMkLst>
        </pc:spChg>
        <pc:spChg chg="add mod">
          <ac:chgData name="Froduald Kabanza" userId="edf393d0-642b-4b9e-8c75-f62133241689" providerId="ADAL" clId="{09012A8F-8C42-457B-9C30-CF9D505DBD18}" dt="2022-03-10T22:19:35.621" v="946" actId="20577"/>
          <ac:spMkLst>
            <pc:docMk/>
            <pc:sldMk cId="1745173593" sldId="277"/>
            <ac:spMk id="16" creationId="{3F2F2BDD-7CDF-4236-9C0D-7786BE621F51}"/>
          </ac:spMkLst>
        </pc:spChg>
        <pc:grpChg chg="add mod">
          <ac:chgData name="Froduald Kabanza" userId="edf393d0-642b-4b9e-8c75-f62133241689" providerId="ADAL" clId="{09012A8F-8C42-457B-9C30-CF9D505DBD18}" dt="2022-03-10T22:13:00.417" v="634" actId="1076"/>
          <ac:grpSpMkLst>
            <pc:docMk/>
            <pc:sldMk cId="1745173593" sldId="277"/>
            <ac:grpSpMk id="9" creationId="{AED6EAF6-7CE7-42EA-ADAE-A6E114773F6A}"/>
          </ac:grpSpMkLst>
        </pc:grpChg>
        <pc:picChg chg="del">
          <ac:chgData name="Froduald Kabanza" userId="edf393d0-642b-4b9e-8c75-f62133241689" providerId="ADAL" clId="{09012A8F-8C42-457B-9C30-CF9D505DBD18}" dt="2022-03-10T22:08:53.274" v="446" actId="478"/>
          <ac:picMkLst>
            <pc:docMk/>
            <pc:sldMk cId="1745173593" sldId="277"/>
            <ac:picMk id="3"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13"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5"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9"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21" creationId="{00000000-0000-0000-0000-000000000000}"/>
          </ac:picMkLst>
        </pc:picChg>
        <pc:picChg chg="del">
          <ac:chgData name="Froduald Kabanza" userId="edf393d0-642b-4b9e-8c75-f62133241689" providerId="ADAL" clId="{09012A8F-8C42-457B-9C30-CF9D505DBD18}" dt="2022-03-10T22:15:11.582" v="813" actId="478"/>
          <ac:picMkLst>
            <pc:docMk/>
            <pc:sldMk cId="1745173593" sldId="277"/>
            <ac:picMk id="22" creationId="{00000000-0000-0000-0000-000000000000}"/>
          </ac:picMkLst>
        </pc:picChg>
      </pc:sldChg>
      <pc:sldChg chg="modSp">
        <pc:chgData name="Froduald Kabanza" userId="edf393d0-642b-4b9e-8c75-f62133241689" providerId="ADAL" clId="{09012A8F-8C42-457B-9C30-CF9D505DBD18}" dt="2022-03-10T21:47:56.491" v="15" actId="14100"/>
        <pc:sldMkLst>
          <pc:docMk/>
          <pc:sldMk cId="0" sldId="342"/>
        </pc:sldMkLst>
        <pc:spChg chg="mod">
          <ac:chgData name="Froduald Kabanza" userId="edf393d0-642b-4b9e-8c75-f62133241689" providerId="ADAL" clId="{09012A8F-8C42-457B-9C30-CF9D505DBD18}" dt="2022-03-10T21:47:56.491" v="15" actId="14100"/>
          <ac:spMkLst>
            <pc:docMk/>
            <pc:sldMk cId="0" sldId="342"/>
            <ac:spMk id="58370" creationId="{00000000-0000-0000-0000-000000000000}"/>
          </ac:spMkLst>
        </pc:spChg>
      </pc:sldChg>
      <pc:sldChg chg="addSp modSp mod">
        <pc:chgData name="Froduald Kabanza" userId="edf393d0-642b-4b9e-8c75-f62133241689" providerId="ADAL" clId="{09012A8F-8C42-457B-9C30-CF9D505DBD18}" dt="2022-03-10T22:22:09.531" v="949" actId="1076"/>
        <pc:sldMkLst>
          <pc:docMk/>
          <pc:sldMk cId="0" sldId="343"/>
        </pc:sldMkLst>
        <pc:spChg chg="mod">
          <ac:chgData name="Froduald Kabanza" userId="edf393d0-642b-4b9e-8c75-f62133241689" providerId="ADAL" clId="{09012A8F-8C42-457B-9C30-CF9D505DBD18}" dt="2022-03-10T22:18:44.898" v="937"/>
          <ac:spMkLst>
            <pc:docMk/>
            <pc:sldMk cId="0" sldId="343"/>
            <ac:spMk id="59394" creationId="{00000000-0000-0000-0000-000000000000}"/>
          </ac:spMkLst>
        </pc:spChg>
        <pc:graphicFrameChg chg="add mod modGraphic">
          <ac:chgData name="Froduald Kabanza" userId="edf393d0-642b-4b9e-8c75-f62133241689" providerId="ADAL" clId="{09012A8F-8C42-457B-9C30-CF9D505DBD18}" dt="2022-03-10T22:22:09.531" v="949" actId="1076"/>
          <ac:graphicFrameMkLst>
            <pc:docMk/>
            <pc:sldMk cId="0" sldId="343"/>
            <ac:graphicFrameMk id="3" creationId="{4BB51977-E12F-41B5-BBF4-97B1A42FD84F}"/>
          </ac:graphicFrameMkLst>
        </pc:graphicFrameChg>
      </pc:sldChg>
      <pc:sldChg chg="addSp delSp modSp mod modShow">
        <pc:chgData name="Froduald Kabanza" userId="edf393d0-642b-4b9e-8c75-f62133241689" providerId="ADAL" clId="{09012A8F-8C42-457B-9C30-CF9D505DBD18}" dt="2022-03-10T22:02:03.540" v="412" actId="729"/>
        <pc:sldMkLst>
          <pc:docMk/>
          <pc:sldMk cId="961016453" sldId="448"/>
        </pc:sldMkLst>
        <pc:spChg chg="mod">
          <ac:chgData name="Froduald Kabanza" userId="edf393d0-642b-4b9e-8c75-f62133241689" providerId="ADAL" clId="{09012A8F-8C42-457B-9C30-CF9D505DBD18}" dt="2022-03-10T21:53:30.194" v="124" actId="20577"/>
          <ac:spMkLst>
            <pc:docMk/>
            <pc:sldMk cId="961016453" sldId="448"/>
            <ac:spMk id="8" creationId="{C7AA41ED-86C8-4E48-9C66-E557F5C71B1D}"/>
          </ac:spMkLst>
        </pc:spChg>
        <pc:spChg chg="add del">
          <ac:chgData name="Froduald Kabanza" userId="edf393d0-642b-4b9e-8c75-f62133241689" providerId="ADAL" clId="{09012A8F-8C42-457B-9C30-CF9D505DBD18}" dt="2022-03-10T21:53:26.408" v="118" actId="478"/>
          <ac:spMkLst>
            <pc:docMk/>
            <pc:sldMk cId="961016453" sldId="448"/>
            <ac:spMk id="9" creationId="{72894524-5EC4-4DFF-8C1C-98AADED8E461}"/>
          </ac:spMkLst>
        </pc:spChg>
        <pc:spChg chg="mod">
          <ac:chgData name="Froduald Kabanza" userId="edf393d0-642b-4b9e-8c75-f62133241689" providerId="ADAL" clId="{09012A8F-8C42-457B-9C30-CF9D505DBD18}" dt="2022-03-10T21:53:25.548" v="117" actId="1076"/>
          <ac:spMkLst>
            <pc:docMk/>
            <pc:sldMk cId="961016453" sldId="448"/>
            <ac:spMk id="10" creationId="{AD9666EB-B7CA-4948-A380-376507707214}"/>
          </ac:spMkLst>
        </pc:spChg>
        <pc:spChg chg="mod">
          <ac:chgData name="Froduald Kabanza" userId="edf393d0-642b-4b9e-8c75-f62133241689" providerId="ADAL" clId="{09012A8F-8C42-457B-9C30-CF9D505DBD18}" dt="2022-03-10T22:01:45.614" v="411" actId="20577"/>
          <ac:spMkLst>
            <pc:docMk/>
            <pc:sldMk cId="961016453" sldId="448"/>
            <ac:spMk id="59394" creationId="{00000000-0000-0000-0000-000000000000}"/>
          </ac:spMkLst>
        </pc:spChg>
      </pc:sldChg>
      <pc:sldChg chg="addSp delSp modSp add">
        <pc:chgData name="Froduald Kabanza" userId="edf393d0-642b-4b9e-8c75-f62133241689" providerId="ADAL" clId="{09012A8F-8C42-457B-9C30-CF9D505DBD18}" dt="2022-03-10T22:23:04.609" v="953" actId="478"/>
        <pc:sldMkLst>
          <pc:docMk/>
          <pc:sldMk cId="2475294925" sldId="705"/>
        </pc:sldMkLst>
        <pc:spChg chg="del">
          <ac:chgData name="Froduald Kabanza" userId="edf393d0-642b-4b9e-8c75-f62133241689" providerId="ADAL" clId="{09012A8F-8C42-457B-9C30-CF9D505DBD18}" dt="2022-03-10T22:23:04.609" v="953" actId="478"/>
          <ac:spMkLst>
            <pc:docMk/>
            <pc:sldMk cId="2475294925" sldId="705"/>
            <ac:spMk id="2" creationId="{00000000-0000-0000-0000-000000000000}"/>
          </ac:spMkLst>
        </pc:spChg>
        <pc:spChg chg="add del mod">
          <ac:chgData name="Froduald Kabanza" userId="edf393d0-642b-4b9e-8c75-f62133241689" providerId="ADAL" clId="{09012A8F-8C42-457B-9C30-CF9D505DBD18}" dt="2022-03-10T22:23:00.332" v="952" actId="478"/>
          <ac:spMkLst>
            <pc:docMk/>
            <pc:sldMk cId="2475294925" sldId="705"/>
            <ac:spMk id="3" creationId="{808ECC95-C10A-42E3-9D49-3E5CD80C209E}"/>
          </ac:spMkLst>
        </pc:spChg>
        <pc:spChg chg="del">
          <ac:chgData name="Froduald Kabanza" userId="edf393d0-642b-4b9e-8c75-f62133241689" providerId="ADAL" clId="{09012A8F-8C42-457B-9C30-CF9D505DBD18}" dt="2022-03-10T22:23:04.609" v="953" actId="478"/>
          <ac:spMkLst>
            <pc:docMk/>
            <pc:sldMk cId="2475294925" sldId="705"/>
            <ac:spMk id="1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0"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2"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4"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0" creationId="{DD7322C0-987C-4F97-A93D-0FC84E4A59FF}"/>
          </ac:spMkLst>
        </pc:spChg>
        <pc:spChg chg="del">
          <ac:chgData name="Froduald Kabanza" userId="edf393d0-642b-4b9e-8c75-f62133241689" providerId="ADAL" clId="{09012A8F-8C42-457B-9C30-CF9D505DBD18}" dt="2022-03-10T22:23:04.609" v="953" actId="478"/>
          <ac:spMkLst>
            <pc:docMk/>
            <pc:sldMk cId="2475294925" sldId="705"/>
            <ac:spMk id="3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2" creationId="{A1095DAA-C1C0-4DEF-9CF3-1574FD58B8A6}"/>
          </ac:spMkLst>
        </pc:spChg>
        <pc:spChg chg="del">
          <ac:chgData name="Froduald Kabanza" userId="edf393d0-642b-4b9e-8c75-f62133241689" providerId="ADAL" clId="{09012A8F-8C42-457B-9C30-CF9D505DBD18}" dt="2022-03-10T22:23:04.609" v="953" actId="478"/>
          <ac:spMkLst>
            <pc:docMk/>
            <pc:sldMk cId="2475294925" sldId="705"/>
            <ac:spMk id="3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4" creationId="{00000000-0000-0000-0000-000000000000}"/>
          </ac:spMkLst>
        </pc:spChg>
        <pc:spChg chg="del">
          <ac:chgData name="Froduald Kabanza" userId="edf393d0-642b-4b9e-8c75-f62133241689" providerId="ADAL" clId="{09012A8F-8C42-457B-9C30-CF9D505DBD18}" dt="2022-03-10T22:22:57.573" v="951" actId="478"/>
          <ac:spMkLst>
            <pc:docMk/>
            <pc:sldMk cId="2475294925" sldId="705"/>
            <ac:spMk id="34818" creationId="{00000000-0000-0000-0000-000000000000}"/>
          </ac:spMkLst>
        </pc:spChg>
        <pc:graphicFrameChg chg="del">
          <ac:chgData name="Froduald Kabanza" userId="edf393d0-642b-4b9e-8c75-f62133241689" providerId="ADAL" clId="{09012A8F-8C42-457B-9C30-CF9D505DBD18}" dt="2022-03-10T22:23:04.609" v="953" actId="478"/>
          <ac:graphicFrameMkLst>
            <pc:docMk/>
            <pc:sldMk cId="2475294925" sldId="705"/>
            <ac:graphicFrameMk id="35" creationId="{EFBC7151-B1ED-4CB4-B486-029D8181169F}"/>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58"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0"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2" creationId="{00000000-0000-0000-0000-000000000000}"/>
          </ac:graphicFrameMkLst>
        </pc:graphicFrameChg>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2759960907" sldId="418"/>
        </pc:sldMkLst>
      </pc:sldChg>
      <pc:sldChg chg="del">
        <pc:chgData name="Froduald Kabanza" userId="edf393d0-642b-4b9e-8c75-f62133241689" providerId="ADAL" clId="{A75DB688-1AAE-4FDB-9FE4-69F10E3945B1}" dt="2022-01-28T23:44:03.155" v="18" actId="2696"/>
        <pc:sldMkLst>
          <pc:docMk/>
          <pc:sldMk cId="3930947936"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2694147734"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3058746788" sldId="720"/>
        </pc:sldMkLst>
      </pc:sldChg>
      <pc:sldChg chg="add del">
        <pc:chgData name="Froduald Kabanza" userId="edf393d0-642b-4b9e-8c75-f62133241689" providerId="ADAL" clId="{A75DB688-1AAE-4FDB-9FE4-69F10E3945B1}" dt="2022-01-28T23:51:55.955" v="34"/>
        <pc:sldMkLst>
          <pc:docMk/>
          <pc:sldMk cId="3892101983" sldId="721"/>
        </pc:sldMkLst>
      </pc:sldChg>
      <pc:sldChg chg="add del">
        <pc:chgData name="Froduald Kabanza" userId="edf393d0-642b-4b9e-8c75-f62133241689" providerId="ADAL" clId="{A75DB688-1AAE-4FDB-9FE4-69F10E3945B1}" dt="2022-01-28T23:51:55.955" v="34"/>
        <pc:sldMkLst>
          <pc:docMk/>
          <pc:sldMk cId="31752003" sldId="722"/>
        </pc:sldMkLst>
      </pc:sldChg>
      <pc:sldChg chg="add del">
        <pc:chgData name="Froduald Kabanza" userId="edf393d0-642b-4b9e-8c75-f62133241689" providerId="ADAL" clId="{A75DB688-1AAE-4FDB-9FE4-69F10E3945B1}" dt="2022-01-28T23:51:55.955" v="34"/>
        <pc:sldMkLst>
          <pc:docMk/>
          <pc:sldMk cId="4133021435" sldId="723"/>
        </pc:sldMkLst>
      </pc:sldChg>
      <pc:sldChg chg="add del">
        <pc:chgData name="Froduald Kabanza" userId="edf393d0-642b-4b9e-8c75-f62133241689" providerId="ADAL" clId="{A75DB688-1AAE-4FDB-9FE4-69F10E3945B1}" dt="2022-01-28T23:51:55.955" v="34"/>
        <pc:sldMkLst>
          <pc:docMk/>
          <pc:sldMk cId="2185969596" sldId="724"/>
        </pc:sldMkLst>
      </pc:sldChg>
      <pc:sldChg chg="add del">
        <pc:chgData name="Froduald Kabanza" userId="edf393d0-642b-4b9e-8c75-f62133241689" providerId="ADAL" clId="{A75DB688-1AAE-4FDB-9FE4-69F10E3945B1}" dt="2022-01-28T23:51:55.955" v="34"/>
        <pc:sldMkLst>
          <pc:docMk/>
          <pc:sldMk cId="589913822" sldId="725"/>
        </pc:sldMkLst>
      </pc:sldChg>
      <pc:sldChg chg="add del">
        <pc:chgData name="Froduald Kabanza" userId="edf393d0-642b-4b9e-8c75-f62133241689" providerId="ADAL" clId="{A75DB688-1AAE-4FDB-9FE4-69F10E3945B1}" dt="2022-01-28T23:51:55.955" v="34"/>
        <pc:sldMkLst>
          <pc:docMk/>
          <pc:sldMk cId="3296642083" sldId="726"/>
        </pc:sldMkLst>
      </pc:sldChg>
      <pc:sldChg chg="add del">
        <pc:chgData name="Froduald Kabanza" userId="edf393d0-642b-4b9e-8c75-f62133241689" providerId="ADAL" clId="{A75DB688-1AAE-4FDB-9FE4-69F10E3945B1}" dt="2022-01-28T23:51:55.955" v="34"/>
        <pc:sldMkLst>
          <pc:docMk/>
          <pc:sldMk cId="2180760956"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206678B6-93D1-4D31-A534-982380F3B39C}"/>
    <pc:docChg chg="undo redo custSel addSld delSld modSld sldOrd addSection delSection modSection">
      <pc:chgData name="Froduald Kabanza" userId="edf393d0-642b-4b9e-8c75-f62133241689" providerId="ADAL" clId="{206678B6-93D1-4D31-A534-982380F3B39C}" dt="2022-03-16T23:37:42.157" v="15452" actId="20577"/>
      <pc:docMkLst>
        <pc:docMk/>
      </pc:docMkLst>
      <pc:sldChg chg="del">
        <pc:chgData name="Froduald Kabanza" userId="edf393d0-642b-4b9e-8c75-f62133241689" providerId="ADAL" clId="{206678B6-93D1-4D31-A534-982380F3B39C}" dt="2022-03-09T22:25:23.157" v="38" actId="2696"/>
        <pc:sldMkLst>
          <pc:docMk/>
          <pc:sldMk cId="0" sldId="264"/>
        </pc:sldMkLst>
      </pc:sldChg>
      <pc:sldChg chg="del">
        <pc:chgData name="Froduald Kabanza" userId="edf393d0-642b-4b9e-8c75-f62133241689" providerId="ADAL" clId="{206678B6-93D1-4D31-A534-982380F3B39C}" dt="2022-03-09T22:25:23.157" v="38" actId="2696"/>
        <pc:sldMkLst>
          <pc:docMk/>
          <pc:sldMk cId="0" sldId="265"/>
        </pc:sldMkLst>
      </pc:sldChg>
      <pc:sldChg chg="del">
        <pc:chgData name="Froduald Kabanza" userId="edf393d0-642b-4b9e-8c75-f62133241689" providerId="ADAL" clId="{206678B6-93D1-4D31-A534-982380F3B39C}" dt="2022-03-09T22:25:23.157" v="38" actId="2696"/>
        <pc:sldMkLst>
          <pc:docMk/>
          <pc:sldMk cId="0" sldId="266"/>
        </pc:sldMkLst>
      </pc:sldChg>
      <pc:sldChg chg="del">
        <pc:chgData name="Froduald Kabanza" userId="edf393d0-642b-4b9e-8c75-f62133241689" providerId="ADAL" clId="{206678B6-93D1-4D31-A534-982380F3B39C}" dt="2022-03-09T22:25:23.157" v="38" actId="2696"/>
        <pc:sldMkLst>
          <pc:docMk/>
          <pc:sldMk cId="0" sldId="267"/>
        </pc:sldMkLst>
      </pc:sldChg>
      <pc:sldChg chg="del">
        <pc:chgData name="Froduald Kabanza" userId="edf393d0-642b-4b9e-8c75-f62133241689" providerId="ADAL" clId="{206678B6-93D1-4D31-A534-982380F3B39C}" dt="2022-03-09T22:25:23.157" v="38" actId="2696"/>
        <pc:sldMkLst>
          <pc:docMk/>
          <pc:sldMk cId="0" sldId="268"/>
        </pc:sldMkLst>
      </pc:sldChg>
      <pc:sldChg chg="del">
        <pc:chgData name="Froduald Kabanza" userId="edf393d0-642b-4b9e-8c75-f62133241689" providerId="ADAL" clId="{206678B6-93D1-4D31-A534-982380F3B39C}" dt="2022-03-09T22:25:23.157" v="38" actId="2696"/>
        <pc:sldMkLst>
          <pc:docMk/>
          <pc:sldMk cId="0" sldId="270"/>
        </pc:sldMkLst>
      </pc:sldChg>
      <pc:sldChg chg="del">
        <pc:chgData name="Froduald Kabanza" userId="edf393d0-642b-4b9e-8c75-f62133241689" providerId="ADAL" clId="{206678B6-93D1-4D31-A534-982380F3B39C}" dt="2022-03-09T22:25:23.157" v="38" actId="2696"/>
        <pc:sldMkLst>
          <pc:docMk/>
          <pc:sldMk cId="0" sldId="276"/>
        </pc:sldMkLst>
      </pc:sldChg>
      <pc:sldChg chg="addSp delSp modSp del mod modAnim modNotesTx">
        <pc:chgData name="Froduald Kabanza" userId="edf393d0-642b-4b9e-8c75-f62133241689" providerId="ADAL" clId="{206678B6-93D1-4D31-A534-982380F3B39C}" dt="2022-03-13T00:53:05.742" v="13871" actId="20577"/>
        <pc:sldMkLst>
          <pc:docMk/>
          <pc:sldMk cId="1745173593" sldId="277"/>
        </pc:sldMkLst>
        <pc:spChg chg="mod">
          <ac:chgData name="Froduald Kabanza" userId="edf393d0-642b-4b9e-8c75-f62133241689" providerId="ADAL" clId="{206678B6-93D1-4D31-A534-982380F3B39C}" dt="2022-03-12T21:51:34.786" v="5424" actId="20577"/>
          <ac:spMkLst>
            <pc:docMk/>
            <pc:sldMk cId="1745173593" sldId="277"/>
            <ac:spMk id="2" creationId="{00000000-0000-0000-0000-000000000000}"/>
          </ac:spMkLst>
        </pc:spChg>
        <pc:spChg chg="add mod">
          <ac:chgData name="Froduald Kabanza" userId="edf393d0-642b-4b9e-8c75-f62133241689" providerId="ADAL" clId="{206678B6-93D1-4D31-A534-982380F3B39C}" dt="2022-03-12T21:49:50.275" v="5321" actId="12789"/>
          <ac:spMkLst>
            <pc:docMk/>
            <pc:sldMk cId="1745173593" sldId="277"/>
            <ac:spMk id="3" creationId="{7BC97D01-4AF5-4F38-B3A6-393B51560175}"/>
          </ac:spMkLst>
        </pc:spChg>
        <pc:spChg chg="mod">
          <ac:chgData name="Froduald Kabanza" userId="edf393d0-642b-4b9e-8c75-f62133241689" providerId="ADAL" clId="{206678B6-93D1-4D31-A534-982380F3B39C}" dt="2022-03-13T00:53:05.742" v="13871" actId="20577"/>
          <ac:spMkLst>
            <pc:docMk/>
            <pc:sldMk cId="1745173593" sldId="277"/>
            <ac:spMk id="5"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7"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16" creationId="{3F2F2BDD-7CDF-4236-9C0D-7786BE621F51}"/>
          </ac:spMkLst>
        </pc:spChg>
        <pc:spChg chg="add mod">
          <ac:chgData name="Froduald Kabanza" userId="edf393d0-642b-4b9e-8c75-f62133241689" providerId="ADAL" clId="{206678B6-93D1-4D31-A534-982380F3B39C}" dt="2022-03-12T21:50:49.044" v="5331" actId="20577"/>
          <ac:spMkLst>
            <pc:docMk/>
            <pc:sldMk cId="1745173593" sldId="277"/>
            <ac:spMk id="17" creationId="{5410AA0B-EFAC-4A8D-AFE8-141306139AAA}"/>
          </ac:spMkLst>
        </pc:spChg>
        <pc:spChg chg="add mod">
          <ac:chgData name="Froduald Kabanza" userId="edf393d0-642b-4b9e-8c75-f62133241689" providerId="ADAL" clId="{206678B6-93D1-4D31-A534-982380F3B39C}" dt="2022-03-12T21:49:50.275" v="5321" actId="12789"/>
          <ac:spMkLst>
            <pc:docMk/>
            <pc:sldMk cId="1745173593" sldId="277"/>
            <ac:spMk id="18" creationId="{F06DBC2B-2897-4AA6-8EBA-1F47720BB1E3}"/>
          </ac:spMkLst>
        </pc:spChg>
        <pc:spChg chg="add mod">
          <ac:chgData name="Froduald Kabanza" userId="edf393d0-642b-4b9e-8c75-f62133241689" providerId="ADAL" clId="{206678B6-93D1-4D31-A534-982380F3B39C}" dt="2022-03-12T21:49:50.275" v="5321" actId="12789"/>
          <ac:spMkLst>
            <pc:docMk/>
            <pc:sldMk cId="1745173593" sldId="277"/>
            <ac:spMk id="20" creationId="{CA196800-B390-42C7-8DF8-0B7C754A5E3C}"/>
          </ac:spMkLst>
        </pc:spChg>
        <pc:spChg chg="add mod">
          <ac:chgData name="Froduald Kabanza" userId="edf393d0-642b-4b9e-8c75-f62133241689" providerId="ADAL" clId="{206678B6-93D1-4D31-A534-982380F3B39C}" dt="2022-03-12T21:48:49.593" v="5310" actId="14100"/>
          <ac:spMkLst>
            <pc:docMk/>
            <pc:sldMk cId="1745173593" sldId="277"/>
            <ac:spMk id="24" creationId="{D150DF41-60AD-43CB-B4C3-E8F973F5FEE5}"/>
          </ac:spMkLst>
        </pc:spChg>
        <pc:grpChg chg="del mod">
          <ac:chgData name="Froduald Kabanza" userId="edf393d0-642b-4b9e-8c75-f62133241689" providerId="ADAL" clId="{206678B6-93D1-4D31-A534-982380F3B39C}" dt="2022-03-12T21:37:25.697" v="4889" actId="165"/>
          <ac:grpSpMkLst>
            <pc:docMk/>
            <pc:sldMk cId="1745173593" sldId="277"/>
            <ac:grpSpMk id="9" creationId="{AED6EAF6-7CE7-42EA-ADAE-A6E114773F6A}"/>
          </ac:grpSpMkLst>
        </pc:grpChg>
        <pc:picChg chg="mod topLvl">
          <ac:chgData name="Froduald Kabanza" userId="edf393d0-642b-4b9e-8c75-f62133241689" providerId="ADAL" clId="{206678B6-93D1-4D31-A534-982380F3B39C}" dt="2022-03-12T21:43:25.322" v="5137" actId="1076"/>
          <ac:picMkLst>
            <pc:docMk/>
            <pc:sldMk cId="1745173593" sldId="277"/>
            <ac:picMk id="13" creationId="{00000000-0000-0000-0000-000000000000}"/>
          </ac:picMkLst>
        </pc:picChg>
        <pc:picChg chg="add mod">
          <ac:chgData name="Froduald Kabanza" userId="edf393d0-642b-4b9e-8c75-f62133241689" providerId="ADAL" clId="{206678B6-93D1-4D31-A534-982380F3B39C}" dt="2022-03-12T21:46:39.527" v="5246" actId="1076"/>
          <ac:picMkLst>
            <pc:docMk/>
            <pc:sldMk cId="1745173593" sldId="277"/>
            <ac:picMk id="14" creationId="{9114D217-70ED-4B6D-AC2A-093AD9F881A4}"/>
          </ac:picMkLst>
        </pc:picChg>
        <pc:picChg chg="del mod">
          <ac:chgData name="Froduald Kabanza" userId="edf393d0-642b-4b9e-8c75-f62133241689" providerId="ADAL" clId="{206678B6-93D1-4D31-A534-982380F3B39C}" dt="2022-03-12T21:36:32.511" v="4860" actId="478"/>
          <ac:picMkLst>
            <pc:docMk/>
            <pc:sldMk cId="1745173593" sldId="277"/>
            <ac:picMk id="15"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19"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21" creationId="{00000000-0000-0000-0000-000000000000}"/>
          </ac:picMkLst>
        </pc:picChg>
        <pc:cxnChg chg="add mod">
          <ac:chgData name="Froduald Kabanza" userId="edf393d0-642b-4b9e-8c75-f62133241689" providerId="ADAL" clId="{206678B6-93D1-4D31-A534-982380F3B39C}" dt="2022-03-12T21:49:50.275" v="5321" actId="12789"/>
          <ac:cxnSpMkLst>
            <pc:docMk/>
            <pc:sldMk cId="1745173593" sldId="277"/>
            <ac:cxnSpMk id="10" creationId="{69EABC4E-624A-4EF1-ADAA-4F2DAB6A5C35}"/>
          </ac:cxnSpMkLst>
        </pc:cxnChg>
        <pc:cxnChg chg="add mod">
          <ac:chgData name="Froduald Kabanza" userId="edf393d0-642b-4b9e-8c75-f62133241689" providerId="ADAL" clId="{206678B6-93D1-4D31-A534-982380F3B39C}" dt="2022-03-12T21:49:09.941" v="5314" actId="14100"/>
          <ac:cxnSpMkLst>
            <pc:docMk/>
            <pc:sldMk cId="1745173593" sldId="277"/>
            <ac:cxnSpMk id="22" creationId="{EC49CED9-B1C9-4A86-99E2-4AB19933C21E}"/>
          </ac:cxnSpMkLst>
        </pc:cxnChg>
        <pc:cxnChg chg="add mod">
          <ac:chgData name="Froduald Kabanza" userId="edf393d0-642b-4b9e-8c75-f62133241689" providerId="ADAL" clId="{206678B6-93D1-4D31-A534-982380F3B39C}" dt="2022-03-12T21:49:57.536" v="5322" actId="14100"/>
          <ac:cxnSpMkLst>
            <pc:docMk/>
            <pc:sldMk cId="1745173593" sldId="277"/>
            <ac:cxnSpMk id="23" creationId="{B7246486-3FA8-4024-A4DC-348D06345F1A}"/>
          </ac:cxnSpMkLst>
        </pc:cxnChg>
      </pc:sldChg>
      <pc:sldChg chg="del">
        <pc:chgData name="Froduald Kabanza" userId="edf393d0-642b-4b9e-8c75-f62133241689" providerId="ADAL" clId="{206678B6-93D1-4D31-A534-982380F3B39C}" dt="2022-03-09T22:25:23.157" v="38" actId="2696"/>
        <pc:sldMkLst>
          <pc:docMk/>
          <pc:sldMk cId="0" sldId="279"/>
        </pc:sldMkLst>
      </pc:sldChg>
      <pc:sldChg chg="del">
        <pc:chgData name="Froduald Kabanza" userId="edf393d0-642b-4b9e-8c75-f62133241689" providerId="ADAL" clId="{206678B6-93D1-4D31-A534-982380F3B39C}" dt="2022-03-09T22:25:23.157" v="38" actId="2696"/>
        <pc:sldMkLst>
          <pc:docMk/>
          <pc:sldMk cId="0" sldId="288"/>
        </pc:sldMkLst>
      </pc:sldChg>
      <pc:sldChg chg="del">
        <pc:chgData name="Froduald Kabanza" userId="edf393d0-642b-4b9e-8c75-f62133241689" providerId="ADAL" clId="{206678B6-93D1-4D31-A534-982380F3B39C}" dt="2022-03-09T22:25:23.157" v="38" actId="2696"/>
        <pc:sldMkLst>
          <pc:docMk/>
          <pc:sldMk cId="0" sldId="295"/>
        </pc:sldMkLst>
      </pc:sldChg>
      <pc:sldChg chg="del">
        <pc:chgData name="Froduald Kabanza" userId="edf393d0-642b-4b9e-8c75-f62133241689" providerId="ADAL" clId="{206678B6-93D1-4D31-A534-982380F3B39C}" dt="2022-03-09T22:25:23.157" v="38" actId="2696"/>
        <pc:sldMkLst>
          <pc:docMk/>
          <pc:sldMk cId="0" sldId="307"/>
        </pc:sldMkLst>
      </pc:sldChg>
      <pc:sldChg chg="del">
        <pc:chgData name="Froduald Kabanza" userId="edf393d0-642b-4b9e-8c75-f62133241689" providerId="ADAL" clId="{206678B6-93D1-4D31-A534-982380F3B39C}" dt="2022-03-09T22:25:23.157" v="38" actId="2696"/>
        <pc:sldMkLst>
          <pc:docMk/>
          <pc:sldMk cId="0" sldId="308"/>
        </pc:sldMkLst>
      </pc:sldChg>
      <pc:sldChg chg="del">
        <pc:chgData name="Froduald Kabanza" userId="edf393d0-642b-4b9e-8c75-f62133241689" providerId="ADAL" clId="{206678B6-93D1-4D31-A534-982380F3B39C}" dt="2022-03-09T22:25:23.157" v="38" actId="2696"/>
        <pc:sldMkLst>
          <pc:docMk/>
          <pc:sldMk cId="0" sldId="310"/>
        </pc:sldMkLst>
      </pc:sldChg>
      <pc:sldChg chg="del">
        <pc:chgData name="Froduald Kabanza" userId="edf393d0-642b-4b9e-8c75-f62133241689" providerId="ADAL" clId="{206678B6-93D1-4D31-A534-982380F3B39C}" dt="2022-03-09T22:25:23.157" v="38" actId="2696"/>
        <pc:sldMkLst>
          <pc:docMk/>
          <pc:sldMk cId="0" sldId="311"/>
        </pc:sldMkLst>
      </pc:sldChg>
      <pc:sldChg chg="add del mod modShow">
        <pc:chgData name="Froduald Kabanza" userId="edf393d0-642b-4b9e-8c75-f62133241689" providerId="ADAL" clId="{206678B6-93D1-4D31-A534-982380F3B39C}" dt="2022-03-11T13:30:30.515" v="4577" actId="729"/>
        <pc:sldMkLst>
          <pc:docMk/>
          <pc:sldMk cId="0" sldId="316"/>
        </pc:sldMkLst>
      </pc:sldChg>
      <pc:sldChg chg="del">
        <pc:chgData name="Froduald Kabanza" userId="edf393d0-642b-4b9e-8c75-f62133241689" providerId="ADAL" clId="{206678B6-93D1-4D31-A534-982380F3B39C}" dt="2022-03-09T22:25:23.157" v="38" actId="2696"/>
        <pc:sldMkLst>
          <pc:docMk/>
          <pc:sldMk cId="0" sldId="317"/>
        </pc:sldMkLst>
      </pc:sldChg>
      <pc:sldChg chg="del">
        <pc:chgData name="Froduald Kabanza" userId="edf393d0-642b-4b9e-8c75-f62133241689" providerId="ADAL" clId="{206678B6-93D1-4D31-A534-982380F3B39C}" dt="2022-03-09T22:25:23.157" v="38" actId="2696"/>
        <pc:sldMkLst>
          <pc:docMk/>
          <pc:sldMk cId="0" sldId="318"/>
        </pc:sldMkLst>
      </pc:sldChg>
      <pc:sldChg chg="del">
        <pc:chgData name="Froduald Kabanza" userId="edf393d0-642b-4b9e-8c75-f62133241689" providerId="ADAL" clId="{206678B6-93D1-4D31-A534-982380F3B39C}" dt="2022-03-09T22:25:23.157" v="38" actId="2696"/>
        <pc:sldMkLst>
          <pc:docMk/>
          <pc:sldMk cId="0" sldId="320"/>
        </pc:sldMkLst>
      </pc:sldChg>
      <pc:sldChg chg="del">
        <pc:chgData name="Froduald Kabanza" userId="edf393d0-642b-4b9e-8c75-f62133241689" providerId="ADAL" clId="{206678B6-93D1-4D31-A534-982380F3B39C}" dt="2022-03-09T22:25:23.157" v="38" actId="2696"/>
        <pc:sldMkLst>
          <pc:docMk/>
          <pc:sldMk cId="0" sldId="325"/>
        </pc:sldMkLst>
      </pc:sldChg>
      <pc:sldChg chg="del">
        <pc:chgData name="Froduald Kabanza" userId="edf393d0-642b-4b9e-8c75-f62133241689" providerId="ADAL" clId="{206678B6-93D1-4D31-A534-982380F3B39C}" dt="2022-03-09T22:25:23.157" v="38" actId="2696"/>
        <pc:sldMkLst>
          <pc:docMk/>
          <pc:sldMk cId="0" sldId="327"/>
        </pc:sldMkLst>
      </pc:sldChg>
      <pc:sldChg chg="del">
        <pc:chgData name="Froduald Kabanza" userId="edf393d0-642b-4b9e-8c75-f62133241689" providerId="ADAL" clId="{206678B6-93D1-4D31-A534-982380F3B39C}" dt="2022-03-09T22:25:23.157" v="38" actId="2696"/>
        <pc:sldMkLst>
          <pc:docMk/>
          <pc:sldMk cId="0" sldId="328"/>
        </pc:sldMkLst>
      </pc:sldChg>
      <pc:sldChg chg="del">
        <pc:chgData name="Froduald Kabanza" userId="edf393d0-642b-4b9e-8c75-f62133241689" providerId="ADAL" clId="{206678B6-93D1-4D31-A534-982380F3B39C}" dt="2022-03-09T22:25:23.157" v="38" actId="2696"/>
        <pc:sldMkLst>
          <pc:docMk/>
          <pc:sldMk cId="0" sldId="329"/>
        </pc:sldMkLst>
      </pc:sldChg>
      <pc:sldChg chg="del">
        <pc:chgData name="Froduald Kabanza" userId="edf393d0-642b-4b9e-8c75-f62133241689" providerId="ADAL" clId="{206678B6-93D1-4D31-A534-982380F3B39C}" dt="2022-03-09T22:25:23.157" v="38" actId="2696"/>
        <pc:sldMkLst>
          <pc:docMk/>
          <pc:sldMk cId="0" sldId="330"/>
        </pc:sldMkLst>
      </pc:sldChg>
      <pc:sldChg chg="addSp delSp modSp add mod modShow modNotes modNotesTx">
        <pc:chgData name="Froduald Kabanza" userId="edf393d0-642b-4b9e-8c75-f62133241689" providerId="ADAL" clId="{206678B6-93D1-4D31-A534-982380F3B39C}" dt="2022-03-10T11:39:27.526" v="1365" actId="729"/>
        <pc:sldMkLst>
          <pc:docMk/>
          <pc:sldMk cId="0" sldId="331"/>
        </pc:sldMkLst>
        <pc:spChg chg="add del mod">
          <ac:chgData name="Froduald Kabanza" userId="edf393d0-642b-4b9e-8c75-f62133241689" providerId="ADAL" clId="{206678B6-93D1-4D31-A534-982380F3B39C}" dt="2022-03-09T23:51:24.996" v="195" actId="478"/>
          <ac:spMkLst>
            <pc:docMk/>
            <pc:sldMk cId="0" sldId="331"/>
            <ac:spMk id="2" creationId="{ACED8C4B-77D4-4EB4-A396-ECCBCF5F43A9}"/>
          </ac:spMkLst>
        </pc:spChg>
        <pc:spChg chg="add mod ord">
          <ac:chgData name="Froduald Kabanza" userId="edf393d0-642b-4b9e-8c75-f62133241689" providerId="ADAL" clId="{206678B6-93D1-4D31-A534-982380F3B39C}" dt="2022-03-09T23:58:53.808" v="256" actId="165"/>
          <ac:spMkLst>
            <pc:docMk/>
            <pc:sldMk cId="0" sldId="331"/>
            <ac:spMk id="3" creationId="{18513516-1AF9-4EF5-9799-D57C45D73175}"/>
          </ac:spMkLst>
        </pc:spChg>
        <pc:spChg chg="mod topLvl">
          <ac:chgData name="Froduald Kabanza" userId="edf393d0-642b-4b9e-8c75-f62133241689" providerId="ADAL" clId="{206678B6-93D1-4D31-A534-982380F3B39C}" dt="2022-03-10T00:05:30.485" v="314" actId="1076"/>
          <ac:spMkLst>
            <pc:docMk/>
            <pc:sldMk cId="0" sldId="331"/>
            <ac:spMk id="7" creationId="{00000000-0000-0000-0000-000000000000}"/>
          </ac:spMkLst>
        </pc:spChg>
        <pc:spChg chg="mod">
          <ac:chgData name="Froduald Kabanza" userId="edf393d0-642b-4b9e-8c75-f62133241689" providerId="ADAL" clId="{206678B6-93D1-4D31-A534-982380F3B39C}" dt="2022-03-10T00:05:30.485" v="314" actId="1076"/>
          <ac:spMkLst>
            <pc:docMk/>
            <pc:sldMk cId="0" sldId="331"/>
            <ac:spMk id="13" creationId="{00000000-0000-0000-0000-000000000000}"/>
          </ac:spMkLst>
        </pc:spChg>
        <pc:spChg chg="add mod ord">
          <ac:chgData name="Froduald Kabanza" userId="edf393d0-642b-4b9e-8c75-f62133241689" providerId="ADAL" clId="{206678B6-93D1-4D31-A534-982380F3B39C}" dt="2022-03-09T23:58:53.808" v="256" actId="165"/>
          <ac:spMkLst>
            <pc:docMk/>
            <pc:sldMk cId="0" sldId="331"/>
            <ac:spMk id="21" creationId="{68B3C812-7AF0-4A4C-8F91-8DB581E23319}"/>
          </ac:spMkLst>
        </pc:spChg>
        <pc:spChg chg="add mod">
          <ac:chgData name="Froduald Kabanza" userId="edf393d0-642b-4b9e-8c75-f62133241689" providerId="ADAL" clId="{206678B6-93D1-4D31-A534-982380F3B39C}" dt="2022-03-10T00:10:36.637" v="397" actId="20577"/>
          <ac:spMkLst>
            <pc:docMk/>
            <pc:sldMk cId="0" sldId="331"/>
            <ac:spMk id="22" creationId="{8AD40AA6-3EFC-4A4F-BAD4-387F931CFD92}"/>
          </ac:spMkLst>
        </pc:spChg>
        <pc:spChg chg="mod">
          <ac:chgData name="Froduald Kabanza" userId="edf393d0-642b-4b9e-8c75-f62133241689" providerId="ADAL" clId="{206678B6-93D1-4D31-A534-982380F3B39C}" dt="2022-03-10T00:05:07.702" v="312" actId="14100"/>
          <ac:spMkLst>
            <pc:docMk/>
            <pc:sldMk cId="0" sldId="331"/>
            <ac:spMk id="27" creationId="{597489E8-8681-4D20-BD9C-EA66E269BC1A}"/>
          </ac:spMkLst>
        </pc:spChg>
        <pc:spChg chg="add mod">
          <ac:chgData name="Froduald Kabanza" userId="edf393d0-642b-4b9e-8c75-f62133241689" providerId="ADAL" clId="{206678B6-93D1-4D31-A534-982380F3B39C}" dt="2022-03-09T23:59:42.052" v="264" actId="164"/>
          <ac:spMkLst>
            <pc:docMk/>
            <pc:sldMk cId="0" sldId="331"/>
            <ac:spMk id="28" creationId="{D3F93A7F-E5F3-4446-9BFB-75BB4B2DFDDD}"/>
          </ac:spMkLst>
        </pc:spChg>
        <pc:spChg chg="add mod">
          <ac:chgData name="Froduald Kabanza" userId="edf393d0-642b-4b9e-8c75-f62133241689" providerId="ADAL" clId="{206678B6-93D1-4D31-A534-982380F3B39C}" dt="2022-03-10T00:10:39.827" v="399" actId="20577"/>
          <ac:spMkLst>
            <pc:docMk/>
            <pc:sldMk cId="0" sldId="331"/>
            <ac:spMk id="32" creationId="{CBCC8E26-F99E-4763-BEF3-82467D3E8BAD}"/>
          </ac:spMkLst>
        </pc:spChg>
        <pc:spChg chg="mod">
          <ac:chgData name="Froduald Kabanza" userId="edf393d0-642b-4b9e-8c75-f62133241689" providerId="ADAL" clId="{206678B6-93D1-4D31-A534-982380F3B39C}" dt="2022-03-09T23:48:02.788" v="182" actId="20577"/>
          <ac:spMkLst>
            <pc:docMk/>
            <pc:sldMk cId="0" sldId="331"/>
            <ac:spMk id="26625" creationId="{00000000-0000-0000-0000-000000000000}"/>
          </ac:spMkLst>
        </pc:spChg>
        <pc:spChg chg="mod">
          <ac:chgData name="Froduald Kabanza" userId="edf393d0-642b-4b9e-8c75-f62133241689" providerId="ADAL" clId="{206678B6-93D1-4D31-A534-982380F3B39C}" dt="2022-03-10T00:06:14.532" v="333" actId="1076"/>
          <ac:spMkLst>
            <pc:docMk/>
            <pc:sldMk cId="0" sldId="331"/>
            <ac:spMk id="26626" creationId="{00000000-0000-0000-0000-000000000000}"/>
          </ac:spMkLst>
        </pc:spChg>
        <pc:grpChg chg="add mod topLvl">
          <ac:chgData name="Froduald Kabanza" userId="edf393d0-642b-4b9e-8c75-f62133241689" providerId="ADAL" clId="{206678B6-93D1-4D31-A534-982380F3B39C}" dt="2022-03-09T23:59:03.198" v="257" actId="164"/>
          <ac:grpSpMkLst>
            <pc:docMk/>
            <pc:sldMk cId="0" sldId="331"/>
            <ac:grpSpMk id="4" creationId="{E8684546-0593-49FD-BE97-E7704367F322}"/>
          </ac:grpSpMkLst>
        </pc:grpChg>
        <pc:grpChg chg="add mod topLvl">
          <ac:chgData name="Froduald Kabanza" userId="edf393d0-642b-4b9e-8c75-f62133241689" providerId="ADAL" clId="{206678B6-93D1-4D31-A534-982380F3B39C}" dt="2022-03-09T23:59:03.198" v="257" actId="164"/>
          <ac:grpSpMkLst>
            <pc:docMk/>
            <pc:sldMk cId="0" sldId="331"/>
            <ac:grpSpMk id="9" creationId="{EC994005-F8B1-4D45-9298-39020BA310F7}"/>
          </ac:grpSpMkLst>
        </pc:grpChg>
        <pc:grpChg chg="add del mod">
          <ac:chgData name="Froduald Kabanza" userId="edf393d0-642b-4b9e-8c75-f62133241689" providerId="ADAL" clId="{206678B6-93D1-4D31-A534-982380F3B39C}" dt="2022-03-09T23:58:53.808" v="256" actId="165"/>
          <ac:grpSpMkLst>
            <pc:docMk/>
            <pc:sldMk cId="0" sldId="331"/>
            <ac:grpSpMk id="10" creationId="{95B771CA-74CB-439F-88C7-41D72B1542AE}"/>
          </ac:grpSpMkLst>
        </pc:grpChg>
        <pc:grpChg chg="mod">
          <ac:chgData name="Froduald Kabanza" userId="edf393d0-642b-4b9e-8c75-f62133241689" providerId="ADAL" clId="{206678B6-93D1-4D31-A534-982380F3B39C}" dt="2022-03-10T00:05:30.485" v="314" actId="1076"/>
          <ac:grpSpMkLst>
            <pc:docMk/>
            <pc:sldMk cId="0" sldId="331"/>
            <ac:grpSpMk id="11" creationId="{00000000-0000-0000-0000-000000000000}"/>
          </ac:grpSpMkLst>
        </pc:grpChg>
        <pc:grpChg chg="del">
          <ac:chgData name="Froduald Kabanza" userId="edf393d0-642b-4b9e-8c75-f62133241689" providerId="ADAL" clId="{206678B6-93D1-4D31-A534-982380F3B39C}" dt="2022-03-09T23:59:20.365" v="262" actId="478"/>
          <ac:grpSpMkLst>
            <pc:docMk/>
            <pc:sldMk cId="0" sldId="331"/>
            <ac:grpSpMk id="14" creationId="{00000000-0000-0000-0000-000000000000}"/>
          </ac:grpSpMkLst>
        </pc:grpChg>
        <pc:grpChg chg="add mod">
          <ac:chgData name="Froduald Kabanza" userId="edf393d0-642b-4b9e-8c75-f62133241689" providerId="ADAL" clId="{206678B6-93D1-4D31-A534-982380F3B39C}" dt="2022-03-10T00:06:20.741" v="334" actId="164"/>
          <ac:grpSpMkLst>
            <pc:docMk/>
            <pc:sldMk cId="0" sldId="331"/>
            <ac:grpSpMk id="18" creationId="{A13EF1D6-92DD-401E-9F69-52C7971E044F}"/>
          </ac:grpSpMkLst>
        </pc:grpChg>
        <pc:grpChg chg="add mod">
          <ac:chgData name="Froduald Kabanza" userId="edf393d0-642b-4b9e-8c75-f62133241689" providerId="ADAL" clId="{206678B6-93D1-4D31-A534-982380F3B39C}" dt="2022-03-10T00:05:19.483" v="313" actId="1076"/>
          <ac:grpSpMkLst>
            <pc:docMk/>
            <pc:sldMk cId="0" sldId="331"/>
            <ac:grpSpMk id="19" creationId="{4C8A1E8D-7047-4B4E-BE8B-49180868301D}"/>
          </ac:grpSpMkLst>
        </pc:grpChg>
        <pc:grpChg chg="add mod">
          <ac:chgData name="Froduald Kabanza" userId="edf393d0-642b-4b9e-8c75-f62133241689" providerId="ADAL" clId="{206678B6-93D1-4D31-A534-982380F3B39C}" dt="2022-03-10T00:05:30.485" v="314" actId="1076"/>
          <ac:grpSpMkLst>
            <pc:docMk/>
            <pc:sldMk cId="0" sldId="331"/>
            <ac:grpSpMk id="20" creationId="{C82891A0-7D3F-401E-B813-C6E575F06977}"/>
          </ac:grpSpMkLst>
        </pc:grpChg>
        <pc:grpChg chg="add mod">
          <ac:chgData name="Froduald Kabanza" userId="edf393d0-642b-4b9e-8c75-f62133241689" providerId="ADAL" clId="{206678B6-93D1-4D31-A534-982380F3B39C}" dt="2022-03-10T00:06:20.741" v="334" actId="164"/>
          <ac:grpSpMkLst>
            <pc:docMk/>
            <pc:sldMk cId="0" sldId="331"/>
            <ac:grpSpMk id="23" creationId="{E62B4436-C077-4078-B2BA-6E13B08C0B17}"/>
          </ac:grpSpMkLst>
        </pc:grpChg>
        <pc:grpChg chg="add mod">
          <ac:chgData name="Froduald Kabanza" userId="edf393d0-642b-4b9e-8c75-f62133241689" providerId="ADAL" clId="{206678B6-93D1-4D31-A534-982380F3B39C}" dt="2022-03-09T23:59:42.052" v="264" actId="164"/>
          <ac:grpSpMkLst>
            <pc:docMk/>
            <pc:sldMk cId="0" sldId="331"/>
            <ac:grpSpMk id="25" creationId="{8F69EB54-BD7C-4D9A-9F49-F041FB6E8BF4}"/>
          </ac:grpSpMkLst>
        </pc:grpChg>
        <pc:graphicFrameChg chg="mod">
          <ac:chgData name="Froduald Kabanza" userId="edf393d0-642b-4b9e-8c75-f62133241689" providerId="ADAL" clId="{206678B6-93D1-4D31-A534-982380F3B39C}" dt="2022-03-10T00:05:30.485" v="314" actId="1076"/>
          <ac:graphicFrameMkLst>
            <pc:docMk/>
            <pc:sldMk cId="0" sldId="331"/>
            <ac:graphicFrameMk id="12" creationId="{00000000-0000-0000-0000-000000000000}"/>
          </ac:graphicFrameMkLst>
        </pc:graphicFrameChg>
        <pc:graphicFrameChg chg="add mod">
          <ac:chgData name="Froduald Kabanza" userId="edf393d0-642b-4b9e-8c75-f62133241689" providerId="ADAL" clId="{206678B6-93D1-4D31-A534-982380F3B39C}" dt="2022-03-09T23:58:53.808" v="256" actId="165"/>
          <ac:graphicFrameMkLst>
            <pc:docMk/>
            <pc:sldMk cId="0" sldId="331"/>
            <ac:graphicFrameMk id="17" creationId="{62484011-DD20-475A-A6D2-8F2BF78A8D6E}"/>
          </ac:graphicFrameMkLst>
        </pc:graphicFrameChg>
        <pc:graphicFrameChg chg="mod">
          <ac:chgData name="Froduald Kabanza" userId="edf393d0-642b-4b9e-8c75-f62133241689" providerId="ADAL" clId="{206678B6-93D1-4D31-A534-982380F3B39C}" dt="2022-03-09T23:59:34.894" v="263"/>
          <ac:graphicFrameMkLst>
            <pc:docMk/>
            <pc:sldMk cId="0" sldId="331"/>
            <ac:graphicFrameMk id="26" creationId="{738D0120-ACB4-4D2F-941C-CEEA7F6AE819}"/>
          </ac:graphicFrameMkLst>
        </pc:graphicFrameChg>
        <pc:picChg chg="add mod">
          <ac:chgData name="Froduald Kabanza" userId="edf393d0-642b-4b9e-8c75-f62133241689" providerId="ADAL" clId="{206678B6-93D1-4D31-A534-982380F3B39C}" dt="2022-03-09T23:58:53.808" v="256" actId="165"/>
          <ac:picMkLst>
            <pc:docMk/>
            <pc:sldMk cId="0" sldId="331"/>
            <ac:picMk id="6" creationId="{A870ACD0-9822-4317-8738-6DED59900D46}"/>
          </ac:picMkLst>
        </pc:picChg>
        <pc:picChg chg="mod topLvl">
          <ac:chgData name="Froduald Kabanza" userId="edf393d0-642b-4b9e-8c75-f62133241689" providerId="ADAL" clId="{206678B6-93D1-4D31-A534-982380F3B39C}" dt="2022-03-09T23:59:03.198" v="257" actId="164"/>
          <ac:picMkLst>
            <pc:docMk/>
            <pc:sldMk cId="0" sldId="331"/>
            <ac:picMk id="8" creationId="{00000000-0000-0000-0000-000000000000}"/>
          </ac:picMkLst>
        </pc:picChg>
      </pc:sldChg>
      <pc:sldChg chg="modSp mod">
        <pc:chgData name="Froduald Kabanza" userId="edf393d0-642b-4b9e-8c75-f62133241689" providerId="ADAL" clId="{206678B6-93D1-4D31-A534-982380F3B39C}" dt="2022-03-09T22:24:48.353" v="37" actId="20577"/>
        <pc:sldMkLst>
          <pc:docMk/>
          <pc:sldMk cId="154423500" sldId="332"/>
        </pc:sldMkLst>
        <pc:spChg chg="mod">
          <ac:chgData name="Froduald Kabanza" userId="edf393d0-642b-4b9e-8c75-f62133241689" providerId="ADAL" clId="{206678B6-93D1-4D31-A534-982380F3B39C}" dt="2022-03-09T22:24:48.353" v="37" actId="20577"/>
          <ac:spMkLst>
            <pc:docMk/>
            <pc:sldMk cId="154423500" sldId="332"/>
            <ac:spMk id="6" creationId="{50B0FB34-D872-45C2-9416-85ECF442F569}"/>
          </ac:spMkLst>
        </pc:spChg>
      </pc:sldChg>
      <pc:sldChg chg="add mod ord modShow">
        <pc:chgData name="Froduald Kabanza" userId="edf393d0-642b-4b9e-8c75-f62133241689" providerId="ADAL" clId="{206678B6-93D1-4D31-A534-982380F3B39C}" dt="2022-03-11T13:30:49.282" v="4578" actId="729"/>
        <pc:sldMkLst>
          <pc:docMk/>
          <pc:sldMk cId="0" sldId="333"/>
        </pc:sldMkLst>
      </pc:sldChg>
      <pc:sldChg chg="addSp delSp modSp add mod modAnim modShow modNotesTx">
        <pc:chgData name="Froduald Kabanza" userId="edf393d0-642b-4b9e-8c75-f62133241689" providerId="ADAL" clId="{206678B6-93D1-4D31-A534-982380F3B39C}" dt="2022-03-12T22:33:50.992" v="7400" actId="20577"/>
        <pc:sldMkLst>
          <pc:docMk/>
          <pc:sldMk cId="0" sldId="335"/>
        </pc:sldMkLst>
        <pc:spChg chg="add mod">
          <ac:chgData name="Froduald Kabanza" userId="edf393d0-642b-4b9e-8c75-f62133241689" providerId="ADAL" clId="{206678B6-93D1-4D31-A534-982380F3B39C}" dt="2022-03-12T22:28:24.367" v="7108" actId="164"/>
          <ac:spMkLst>
            <pc:docMk/>
            <pc:sldMk cId="0" sldId="335"/>
            <ac:spMk id="2" creationId="{47166E4C-5A77-460D-84A6-65D84505CDD1}"/>
          </ac:spMkLst>
        </pc:spChg>
        <pc:spChg chg="mod">
          <ac:chgData name="Froduald Kabanza" userId="edf393d0-642b-4b9e-8c75-f62133241689" providerId="ADAL" clId="{206678B6-93D1-4D31-A534-982380F3B39C}" dt="2022-03-12T22:32:15.955" v="7148" actId="1076"/>
          <ac:spMkLst>
            <pc:docMk/>
            <pc:sldMk cId="0" sldId="335"/>
            <ac:spMk id="13" creationId="{00000000-0000-0000-0000-000000000000}"/>
          </ac:spMkLst>
        </pc:spChg>
        <pc:spChg chg="del">
          <ac:chgData name="Froduald Kabanza" userId="edf393d0-642b-4b9e-8c75-f62133241689" providerId="ADAL" clId="{206678B6-93D1-4D31-A534-982380F3B39C}" dt="2022-03-12T22:28:42.645" v="7110" actId="478"/>
          <ac:spMkLst>
            <pc:docMk/>
            <pc:sldMk cId="0" sldId="335"/>
            <ac:spMk id="14" creationId="{00000000-0000-0000-0000-000000000000}"/>
          </ac:spMkLst>
        </pc:spChg>
        <pc:grpChg chg="add mod">
          <ac:chgData name="Froduald Kabanza" userId="edf393d0-642b-4b9e-8c75-f62133241689" providerId="ADAL" clId="{206678B6-93D1-4D31-A534-982380F3B39C}" dt="2022-03-12T22:32:11.967" v="7146" actId="1076"/>
          <ac:grpSpMkLst>
            <pc:docMk/>
            <pc:sldMk cId="0" sldId="335"/>
            <ac:grpSpMk id="3" creationId="{4294A175-1D08-43A1-8014-928601198DFC}"/>
          </ac:grpSpMkLst>
        </pc:grpChg>
        <pc:grpChg chg="add mod">
          <ac:chgData name="Froduald Kabanza" userId="edf393d0-642b-4b9e-8c75-f62133241689" providerId="ADAL" clId="{206678B6-93D1-4D31-A534-982380F3B39C}" dt="2022-03-12T22:32:15.955" v="7148" actId="1076"/>
          <ac:grpSpMkLst>
            <pc:docMk/>
            <pc:sldMk cId="0" sldId="335"/>
            <ac:grpSpMk id="5" creationId="{B271D1EB-C74D-4B8C-9AD3-FB8171AF1C38}"/>
          </ac:grpSpMkLst>
        </pc:grpChg>
        <pc:picChg chg="add del mod">
          <ac:chgData name="Froduald Kabanza" userId="edf393d0-642b-4b9e-8c75-f62133241689" providerId="ADAL" clId="{206678B6-93D1-4D31-A534-982380F3B39C}" dt="2022-03-12T22:27:18.918" v="7104" actId="478"/>
          <ac:picMkLst>
            <pc:docMk/>
            <pc:sldMk cId="0" sldId="335"/>
            <ac:picMk id="15" creationId="{821EB2A9-E761-4459-89C9-DD41A93A424B}"/>
          </ac:picMkLst>
        </pc:picChg>
        <pc:picChg chg="add mod">
          <ac:chgData name="Froduald Kabanza" userId="edf393d0-642b-4b9e-8c75-f62133241689" providerId="ADAL" clId="{206678B6-93D1-4D31-A534-982380F3B39C}" dt="2022-03-12T22:28:24.367" v="7108" actId="164"/>
          <ac:picMkLst>
            <pc:docMk/>
            <pc:sldMk cId="0" sldId="335"/>
            <ac:picMk id="17" creationId="{2E8F657C-FD40-4B69-8BF3-2E5FE2C4C87E}"/>
          </ac:picMkLst>
        </pc:picChg>
        <pc:picChg chg="add mod">
          <ac:chgData name="Froduald Kabanza" userId="edf393d0-642b-4b9e-8c75-f62133241689" providerId="ADAL" clId="{206678B6-93D1-4D31-A534-982380F3B39C}" dt="2022-03-12T22:28:24.367" v="7108" actId="164"/>
          <ac:picMkLst>
            <pc:docMk/>
            <pc:sldMk cId="0" sldId="335"/>
            <ac:picMk id="18" creationId="{28B13B65-31FA-471A-B5BE-5933618DE443}"/>
          </ac:picMkLst>
        </pc:picChg>
        <pc:picChg chg="mod">
          <ac:chgData name="Froduald Kabanza" userId="edf393d0-642b-4b9e-8c75-f62133241689" providerId="ADAL" clId="{206678B6-93D1-4D31-A534-982380F3B39C}" dt="2022-03-12T22:32:15.955" v="7148" actId="1076"/>
          <ac:picMkLst>
            <pc:docMk/>
            <pc:sldMk cId="0" sldId="335"/>
            <ac:picMk id="34822" creationId="{00000000-0000-0000-0000-000000000000}"/>
          </ac:picMkLst>
        </pc:picChg>
        <pc:cxnChg chg="mod">
          <ac:chgData name="Froduald Kabanza" userId="edf393d0-642b-4b9e-8c75-f62133241689" providerId="ADAL" clId="{206678B6-93D1-4D31-A534-982380F3B39C}" dt="2022-03-12T22:32:15.955" v="7148" actId="1076"/>
          <ac:cxnSpMkLst>
            <pc:docMk/>
            <pc:sldMk cId="0" sldId="335"/>
            <ac:cxnSpMk id="8" creationId="{00000000-0000-0000-0000-000000000000}"/>
          </ac:cxnSpMkLst>
        </pc:cxnChg>
        <pc:cxnChg chg="mod">
          <ac:chgData name="Froduald Kabanza" userId="edf393d0-642b-4b9e-8c75-f62133241689" providerId="ADAL" clId="{206678B6-93D1-4D31-A534-982380F3B39C}" dt="2022-03-12T22:32:15.955" v="7148" actId="1076"/>
          <ac:cxnSpMkLst>
            <pc:docMk/>
            <pc:sldMk cId="0" sldId="335"/>
            <ac:cxnSpMk id="16" creationId="{00000000-0000-0000-0000-000000000000}"/>
          </ac:cxnSpMkLst>
        </pc:cxnChg>
      </pc:sldChg>
      <pc:sldChg chg="addSp delSp modSp add del mod modShow">
        <pc:chgData name="Froduald Kabanza" userId="edf393d0-642b-4b9e-8c75-f62133241689" providerId="ADAL" clId="{206678B6-93D1-4D31-A534-982380F3B39C}" dt="2022-03-12T22:30:02.284" v="7122"/>
        <pc:sldMkLst>
          <pc:docMk/>
          <pc:sldMk cId="0" sldId="336"/>
        </pc:sldMkLst>
        <pc:spChg chg="mod">
          <ac:chgData name="Froduald Kabanza" userId="edf393d0-642b-4b9e-8c75-f62133241689" providerId="ADAL" clId="{206678B6-93D1-4D31-A534-982380F3B39C}" dt="2022-03-10T01:43:10.564" v="1286"/>
          <ac:spMkLst>
            <pc:docMk/>
            <pc:sldMk cId="0" sldId="336"/>
            <ac:spMk id="10" creationId="{0557D21C-5CBC-41AD-B77B-90D2F1774A22}"/>
          </ac:spMkLst>
        </pc:spChg>
        <pc:spChg chg="mod">
          <ac:chgData name="Froduald Kabanza" userId="edf393d0-642b-4b9e-8c75-f62133241689" providerId="ADAL" clId="{206678B6-93D1-4D31-A534-982380F3B39C}" dt="2022-03-11T15:17:38.987" v="4627" actId="20577"/>
          <ac:spMkLst>
            <pc:docMk/>
            <pc:sldMk cId="0" sldId="336"/>
            <ac:spMk id="11" creationId="{D2599B88-AE30-4A6D-AA65-81D0DC1E9120}"/>
          </ac:spMkLst>
        </pc:spChg>
        <pc:spChg chg="mod">
          <ac:chgData name="Froduald Kabanza" userId="edf393d0-642b-4b9e-8c75-f62133241689" providerId="ADAL" clId="{206678B6-93D1-4D31-A534-982380F3B39C}" dt="2022-03-11T15:17:35.708" v="4626" actId="20577"/>
          <ac:spMkLst>
            <pc:docMk/>
            <pc:sldMk cId="0" sldId="336"/>
            <ac:spMk id="12" creationId="{E3F0E4F0-3B4A-43EE-A17B-E927C1B28A15}"/>
          </ac:spMkLst>
        </pc:spChg>
        <pc:spChg chg="mod">
          <ac:chgData name="Froduald Kabanza" userId="edf393d0-642b-4b9e-8c75-f62133241689" providerId="ADAL" clId="{206678B6-93D1-4D31-A534-982380F3B39C}" dt="2022-03-11T15:17:51.650" v="4630" actId="20577"/>
          <ac:spMkLst>
            <pc:docMk/>
            <pc:sldMk cId="0" sldId="336"/>
            <ac:spMk id="13" creationId="{2AF2C711-B423-4086-9DEA-5ADBF20A5DFA}"/>
          </ac:spMkLst>
        </pc:spChg>
        <pc:spChg chg="mod">
          <ac:chgData name="Froduald Kabanza" userId="edf393d0-642b-4b9e-8c75-f62133241689" providerId="ADAL" clId="{206678B6-93D1-4D31-A534-982380F3B39C}" dt="2022-03-10T01:44:57.340" v="1301" actId="20577"/>
          <ac:spMkLst>
            <pc:docMk/>
            <pc:sldMk cId="0" sldId="336"/>
            <ac:spMk id="35842" creationId="{00000000-0000-0000-0000-000000000000}"/>
          </ac:spMkLst>
        </pc:spChg>
        <pc:grpChg chg="add mod">
          <ac:chgData name="Froduald Kabanza" userId="edf393d0-642b-4b9e-8c75-f62133241689" providerId="ADAL" clId="{206678B6-93D1-4D31-A534-982380F3B39C}" dt="2022-03-10T01:45:03.320" v="1302" actId="1076"/>
          <ac:grpSpMkLst>
            <pc:docMk/>
            <pc:sldMk cId="0" sldId="336"/>
            <ac:grpSpMk id="9" creationId="{578E624C-118A-4951-9AB3-B0A08A24D9BC}"/>
          </ac:grpSpMkLst>
        </pc:grpChg>
        <pc:picChg chg="add del mod">
          <ac:chgData name="Froduald Kabanza" userId="edf393d0-642b-4b9e-8c75-f62133241689" providerId="ADAL" clId="{206678B6-93D1-4D31-A534-982380F3B39C}" dt="2022-03-12T22:30:02.284" v="7122"/>
          <ac:picMkLst>
            <pc:docMk/>
            <pc:sldMk cId="0" sldId="336"/>
            <ac:picMk id="14" creationId="{7E461AEC-FB1F-4652-8B59-136A12FFE6ED}"/>
          </ac:picMkLst>
        </pc:picChg>
        <pc:picChg chg="add del mod">
          <ac:chgData name="Froduald Kabanza" userId="edf393d0-642b-4b9e-8c75-f62133241689" providerId="ADAL" clId="{206678B6-93D1-4D31-A534-982380F3B39C}" dt="2022-03-12T22:30:02.284" v="7122"/>
          <ac:picMkLst>
            <pc:docMk/>
            <pc:sldMk cId="0" sldId="336"/>
            <ac:picMk id="15" creationId="{DD51AA11-9DF7-4CBD-9FD3-10FCF5B02797}"/>
          </ac:picMkLst>
        </pc:picChg>
        <pc:picChg chg="add del mod">
          <ac:chgData name="Froduald Kabanza" userId="edf393d0-642b-4b9e-8c75-f62133241689" providerId="ADAL" clId="{206678B6-93D1-4D31-A534-982380F3B39C}" dt="2022-03-12T22:30:02.284" v="7122"/>
          <ac:picMkLst>
            <pc:docMk/>
            <pc:sldMk cId="0" sldId="336"/>
            <ac:picMk id="16" creationId="{2683794E-57E7-48CF-B6FB-CDF357761F6E}"/>
          </ac:picMkLst>
        </pc:picChg>
      </pc:sldChg>
      <pc:sldChg chg="addSp delSp modSp add del mod modAnim modShow modNotesTx">
        <pc:chgData name="Froduald Kabanza" userId="edf393d0-642b-4b9e-8c75-f62133241689" providerId="ADAL" clId="{206678B6-93D1-4D31-A534-982380F3B39C}" dt="2022-03-16T22:38:36.468" v="15223" actId="729"/>
        <pc:sldMkLst>
          <pc:docMk/>
          <pc:sldMk cId="0" sldId="337"/>
        </pc:sldMkLst>
        <pc:spChg chg="mod">
          <ac:chgData name="Froduald Kabanza" userId="edf393d0-642b-4b9e-8c75-f62133241689" providerId="ADAL" clId="{206678B6-93D1-4D31-A534-982380F3B39C}" dt="2022-03-10T01:42:52.546" v="1280"/>
          <ac:spMkLst>
            <pc:docMk/>
            <pc:sldMk cId="0" sldId="337"/>
            <ac:spMk id="9" creationId="{2B989B90-88E8-4D35-8B0D-191A320FD65B}"/>
          </ac:spMkLst>
        </pc:spChg>
        <pc:spChg chg="mod">
          <ac:chgData name="Froduald Kabanza" userId="edf393d0-642b-4b9e-8c75-f62133241689" providerId="ADAL" clId="{206678B6-93D1-4D31-A534-982380F3B39C}" dt="2022-03-11T15:18:05.303" v="4632" actId="20577"/>
          <ac:spMkLst>
            <pc:docMk/>
            <pc:sldMk cId="0" sldId="337"/>
            <ac:spMk id="10" creationId="{B85FA93B-8FD8-4FD6-8113-48E31A9B7753}"/>
          </ac:spMkLst>
        </pc:spChg>
        <pc:spChg chg="mod">
          <ac:chgData name="Froduald Kabanza" userId="edf393d0-642b-4b9e-8c75-f62133241689" providerId="ADAL" clId="{206678B6-93D1-4D31-A534-982380F3B39C}" dt="2022-03-11T15:18:15.445" v="4634" actId="20577"/>
          <ac:spMkLst>
            <pc:docMk/>
            <pc:sldMk cId="0" sldId="337"/>
            <ac:spMk id="11" creationId="{C04956E2-3A02-4C4A-8DF6-6E47C580C5CC}"/>
          </ac:spMkLst>
        </pc:spChg>
        <pc:spChg chg="mod">
          <ac:chgData name="Froduald Kabanza" userId="edf393d0-642b-4b9e-8c75-f62133241689" providerId="ADAL" clId="{206678B6-93D1-4D31-A534-982380F3B39C}" dt="2022-03-11T15:18:21.842" v="4636" actId="20577"/>
          <ac:spMkLst>
            <pc:docMk/>
            <pc:sldMk cId="0" sldId="337"/>
            <ac:spMk id="12" creationId="{29A98822-05C2-4498-89B5-7C8EBBC387B2}"/>
          </ac:spMkLst>
        </pc:spChg>
        <pc:spChg chg="add mod">
          <ac:chgData name="Froduald Kabanza" userId="edf393d0-642b-4b9e-8c75-f62133241689" providerId="ADAL" clId="{206678B6-93D1-4D31-A534-982380F3B39C}" dt="2022-03-12T22:31:27.783" v="7142" actId="164"/>
          <ac:spMkLst>
            <pc:docMk/>
            <pc:sldMk cId="0" sldId="337"/>
            <ac:spMk id="16" creationId="{8AAAB8DE-587B-488E-B14C-F463FC35F85D}"/>
          </ac:spMkLst>
        </pc:spChg>
        <pc:spChg chg="mod">
          <ac:chgData name="Froduald Kabanza" userId="edf393d0-642b-4b9e-8c75-f62133241689" providerId="ADAL" clId="{206678B6-93D1-4D31-A534-982380F3B39C}" dt="2022-03-10T01:48:08.995" v="1327" actId="20577"/>
          <ac:spMkLst>
            <pc:docMk/>
            <pc:sldMk cId="0" sldId="337"/>
            <ac:spMk id="36866" creationId="{00000000-0000-0000-0000-000000000000}"/>
          </ac:spMkLst>
        </pc:spChg>
        <pc:grpChg chg="add mod">
          <ac:chgData name="Froduald Kabanza" userId="edf393d0-642b-4b9e-8c75-f62133241689" providerId="ADAL" clId="{206678B6-93D1-4D31-A534-982380F3B39C}" dt="2022-03-12T22:31:27.783" v="7142" actId="164"/>
          <ac:grpSpMkLst>
            <pc:docMk/>
            <pc:sldMk cId="0" sldId="337"/>
            <ac:grpSpMk id="2" creationId="{654C0079-D7B6-4BF6-B872-ADCCBEFD7E69}"/>
          </ac:grpSpMkLst>
        </pc:grpChg>
        <pc:grpChg chg="add mod">
          <ac:chgData name="Froduald Kabanza" userId="edf393d0-642b-4b9e-8c75-f62133241689" providerId="ADAL" clId="{206678B6-93D1-4D31-A534-982380F3B39C}" dt="2022-03-10T01:42:52.546" v="1280"/>
          <ac:grpSpMkLst>
            <pc:docMk/>
            <pc:sldMk cId="0" sldId="337"/>
            <ac:grpSpMk id="8" creationId="{3EB526FF-1BE8-4C28-8AB7-1DAC2A1B1BB7}"/>
          </ac:grpSpMkLst>
        </pc:grpChg>
        <pc:picChg chg="mod">
          <ac:chgData name="Froduald Kabanza" userId="edf393d0-642b-4b9e-8c75-f62133241689" providerId="ADAL" clId="{206678B6-93D1-4D31-A534-982380F3B39C}" dt="2022-03-12T22:30:17.653" v="7128" actId="14100"/>
          <ac:picMkLst>
            <pc:docMk/>
            <pc:sldMk cId="0" sldId="337"/>
            <ac:picMk id="7" creationId="{00000000-0000-0000-0000-000000000000}"/>
          </ac:picMkLst>
        </pc:picChg>
        <pc:picChg chg="add del mod">
          <ac:chgData name="Froduald Kabanza" userId="edf393d0-642b-4b9e-8c75-f62133241689" providerId="ADAL" clId="{206678B6-93D1-4D31-A534-982380F3B39C}" dt="2022-03-12T22:30:48.454" v="7137" actId="478"/>
          <ac:picMkLst>
            <pc:docMk/>
            <pc:sldMk cId="0" sldId="337"/>
            <ac:picMk id="13" creationId="{66BFD133-3413-4F0B-ADFB-D68C30D65597}"/>
          </ac:picMkLst>
        </pc:picChg>
        <pc:picChg chg="add mod">
          <ac:chgData name="Froduald Kabanza" userId="edf393d0-642b-4b9e-8c75-f62133241689" providerId="ADAL" clId="{206678B6-93D1-4D31-A534-982380F3B39C}" dt="2022-03-12T22:31:27.783" v="7142" actId="164"/>
          <ac:picMkLst>
            <pc:docMk/>
            <pc:sldMk cId="0" sldId="337"/>
            <ac:picMk id="14" creationId="{B23C8EE6-0F3D-4722-8966-48549694ABFB}"/>
          </ac:picMkLst>
        </pc:picChg>
        <pc:picChg chg="add mod">
          <ac:chgData name="Froduald Kabanza" userId="edf393d0-642b-4b9e-8c75-f62133241689" providerId="ADAL" clId="{206678B6-93D1-4D31-A534-982380F3B39C}" dt="2022-03-12T22:31:27.783" v="7142" actId="164"/>
          <ac:picMkLst>
            <pc:docMk/>
            <pc:sldMk cId="0" sldId="337"/>
            <ac:picMk id="15" creationId="{7EEBB2B0-E6AD-42A5-861F-96DE4472D9F0}"/>
          </ac:picMkLst>
        </pc:picChg>
      </pc:sldChg>
      <pc:sldChg chg="addSp modSp add del mod modShow">
        <pc:chgData name="Froduald Kabanza" userId="edf393d0-642b-4b9e-8c75-f62133241689" providerId="ADAL" clId="{206678B6-93D1-4D31-A534-982380F3B39C}" dt="2022-03-11T15:19:09.475" v="4648" actId="20577"/>
        <pc:sldMkLst>
          <pc:docMk/>
          <pc:sldMk cId="0" sldId="338"/>
        </pc:sldMkLst>
        <pc:spChg chg="mod">
          <ac:chgData name="Froduald Kabanza" userId="edf393d0-642b-4b9e-8c75-f62133241689" providerId="ADAL" clId="{206678B6-93D1-4D31-A534-982380F3B39C}" dt="2022-03-10T01:49:41.805" v="1338"/>
          <ac:spMkLst>
            <pc:docMk/>
            <pc:sldMk cId="0" sldId="338"/>
            <ac:spMk id="8" creationId="{0F8B2A58-64C1-41FE-BAB1-CA0E35BBB77E}"/>
          </ac:spMkLst>
        </pc:spChg>
        <pc:spChg chg="mod">
          <ac:chgData name="Froduald Kabanza" userId="edf393d0-642b-4b9e-8c75-f62133241689" providerId="ADAL" clId="{206678B6-93D1-4D31-A534-982380F3B39C}" dt="2022-03-11T15:18:56.925" v="4644" actId="20577"/>
          <ac:spMkLst>
            <pc:docMk/>
            <pc:sldMk cId="0" sldId="338"/>
            <ac:spMk id="9" creationId="{49FCD075-7893-46A0-81FC-92870D7193A5}"/>
          </ac:spMkLst>
        </pc:spChg>
        <pc:spChg chg="mod">
          <ac:chgData name="Froduald Kabanza" userId="edf393d0-642b-4b9e-8c75-f62133241689" providerId="ADAL" clId="{206678B6-93D1-4D31-A534-982380F3B39C}" dt="2022-03-11T15:19:09.475" v="4648" actId="20577"/>
          <ac:spMkLst>
            <pc:docMk/>
            <pc:sldMk cId="0" sldId="338"/>
            <ac:spMk id="10" creationId="{189102BA-6C3A-4028-99D7-528FAF7EAC9D}"/>
          </ac:spMkLst>
        </pc:spChg>
        <pc:spChg chg="mod">
          <ac:chgData name="Froduald Kabanza" userId="edf393d0-642b-4b9e-8c75-f62133241689" providerId="ADAL" clId="{206678B6-93D1-4D31-A534-982380F3B39C}" dt="2022-03-11T15:19:02.548" v="4646" actId="20577"/>
          <ac:spMkLst>
            <pc:docMk/>
            <pc:sldMk cId="0" sldId="338"/>
            <ac:spMk id="11" creationId="{B051F201-8887-4A55-B947-2840D580DF0B}"/>
          </ac:spMkLst>
        </pc:spChg>
        <pc:spChg chg="mod">
          <ac:chgData name="Froduald Kabanza" userId="edf393d0-642b-4b9e-8c75-f62133241689" providerId="ADAL" clId="{206678B6-93D1-4D31-A534-982380F3B39C}" dt="2022-03-10T12:05:14.707" v="2328" actId="20577"/>
          <ac:spMkLst>
            <pc:docMk/>
            <pc:sldMk cId="0" sldId="338"/>
            <ac:spMk id="27650" creationId="{00000000-0000-0000-0000-000000000000}"/>
          </ac:spMkLst>
        </pc:spChg>
        <pc:grpChg chg="add mod">
          <ac:chgData name="Froduald Kabanza" userId="edf393d0-642b-4b9e-8c75-f62133241689" providerId="ADAL" clId="{206678B6-93D1-4D31-A534-982380F3B39C}" dt="2022-03-10T01:49:45.481" v="1339" actId="1076"/>
          <ac:grpSpMkLst>
            <pc:docMk/>
            <pc:sldMk cId="0" sldId="338"/>
            <ac:grpSpMk id="7" creationId="{D834CA46-D314-4E92-9C43-2A8C9E5D16D5}"/>
          </ac:grpSpMkLst>
        </pc:grpChg>
      </pc:sldChg>
      <pc:sldChg chg="add del mod modShow">
        <pc:chgData name="Froduald Kabanza" userId="edf393d0-642b-4b9e-8c75-f62133241689" providerId="ADAL" clId="{206678B6-93D1-4D31-A534-982380F3B39C}" dt="2022-03-11T15:15:16.623" v="4606" actId="729"/>
        <pc:sldMkLst>
          <pc:docMk/>
          <pc:sldMk cId="0" sldId="339"/>
        </pc:sldMkLst>
      </pc:sldChg>
      <pc:sldChg chg="modSp add mod modShow">
        <pc:chgData name="Froduald Kabanza" userId="edf393d0-642b-4b9e-8c75-f62133241689" providerId="ADAL" clId="{206678B6-93D1-4D31-A534-982380F3B39C}" dt="2022-03-11T15:15:16.623" v="4606" actId="729"/>
        <pc:sldMkLst>
          <pc:docMk/>
          <pc:sldMk cId="0" sldId="340"/>
        </pc:sldMkLst>
        <pc:spChg chg="mod">
          <ac:chgData name="Froduald Kabanza" userId="edf393d0-642b-4b9e-8c75-f62133241689" providerId="ADAL" clId="{206678B6-93D1-4D31-A534-982380F3B39C}" dt="2022-03-10T12:09:17.177" v="2373" actId="5793"/>
          <ac:spMkLst>
            <pc:docMk/>
            <pc:sldMk cId="0" sldId="340"/>
            <ac:spMk id="38914" creationId="{00000000-0000-0000-0000-000000000000}"/>
          </ac:spMkLst>
        </pc:spChg>
      </pc:sldChg>
      <pc:sldChg chg="add del mod modShow">
        <pc:chgData name="Froduald Kabanza" userId="edf393d0-642b-4b9e-8c75-f62133241689" providerId="ADAL" clId="{206678B6-93D1-4D31-A534-982380F3B39C}" dt="2022-03-11T15:15:16.623" v="4606" actId="729"/>
        <pc:sldMkLst>
          <pc:docMk/>
          <pc:sldMk cId="0" sldId="342"/>
        </pc:sldMkLst>
      </pc:sldChg>
      <pc:sldChg chg="modSp add mod modShow">
        <pc:chgData name="Froduald Kabanza" userId="edf393d0-642b-4b9e-8c75-f62133241689" providerId="ADAL" clId="{206678B6-93D1-4D31-A534-982380F3B39C}" dt="2022-03-11T15:15:16.623" v="4606" actId="729"/>
        <pc:sldMkLst>
          <pc:docMk/>
          <pc:sldMk cId="0" sldId="343"/>
        </pc:sldMkLst>
        <pc:spChg chg="mod">
          <ac:chgData name="Froduald Kabanza" userId="edf393d0-642b-4b9e-8c75-f62133241689" providerId="ADAL" clId="{206678B6-93D1-4D31-A534-982380F3B39C}" dt="2022-03-10T12:53:57.609" v="3060"/>
          <ac:spMkLst>
            <pc:docMk/>
            <pc:sldMk cId="0" sldId="343"/>
            <ac:spMk id="59394" creationId="{00000000-0000-0000-0000-000000000000}"/>
          </ac:spMkLst>
        </pc:spChg>
      </pc:sldChg>
      <pc:sldChg chg="addSp delSp modSp add mod modAnim modShow">
        <pc:chgData name="Froduald Kabanza" userId="edf393d0-642b-4b9e-8c75-f62133241689" providerId="ADAL" clId="{206678B6-93D1-4D31-A534-982380F3B39C}" dt="2022-03-16T22:38:52.124" v="15224" actId="729"/>
        <pc:sldMkLst>
          <pc:docMk/>
          <pc:sldMk cId="0" sldId="344"/>
        </pc:sldMkLst>
        <pc:spChg chg="add del mod">
          <ac:chgData name="Froduald Kabanza" userId="edf393d0-642b-4b9e-8c75-f62133241689" providerId="ADAL" clId="{206678B6-93D1-4D31-A534-982380F3B39C}" dt="2022-03-10T12:19:42.942" v="2570"/>
          <ac:spMkLst>
            <pc:docMk/>
            <pc:sldMk cId="0" sldId="344"/>
            <ac:spMk id="10" creationId="{9987640B-DE0B-4C4F-86AC-A13928129DFC}"/>
          </ac:spMkLst>
        </pc:spChg>
        <pc:spChg chg="add del mod">
          <ac:chgData name="Froduald Kabanza" userId="edf393d0-642b-4b9e-8c75-f62133241689" providerId="ADAL" clId="{206678B6-93D1-4D31-A534-982380F3B39C}" dt="2022-03-10T12:19:42.942" v="2572"/>
          <ac:spMkLst>
            <pc:docMk/>
            <pc:sldMk cId="0" sldId="344"/>
            <ac:spMk id="11" creationId="{D00BCC63-7DA2-4A8E-8750-D3FFE14917E6}"/>
          </ac:spMkLst>
        </pc:spChg>
        <pc:spChg chg="mod">
          <ac:chgData name="Froduald Kabanza" userId="edf393d0-642b-4b9e-8c75-f62133241689" providerId="ADAL" clId="{206678B6-93D1-4D31-A534-982380F3B39C}" dt="2022-03-10T12:13:27.386" v="2501" actId="1076"/>
          <ac:spMkLst>
            <pc:docMk/>
            <pc:sldMk cId="0" sldId="344"/>
            <ac:spMk id="14" creationId="{CC88D71A-3F88-4099-91D5-13933DFA3FDA}"/>
          </ac:spMkLst>
        </pc:spChg>
        <pc:spChg chg="add del">
          <ac:chgData name="Froduald Kabanza" userId="edf393d0-642b-4b9e-8c75-f62133241689" providerId="ADAL" clId="{206678B6-93D1-4D31-A534-982380F3B39C}" dt="2022-03-10T12:11:25.376" v="2394" actId="22"/>
          <ac:spMkLst>
            <pc:docMk/>
            <pc:sldMk cId="0" sldId="344"/>
            <ac:spMk id="17" creationId="{B97B9BB4-6FFF-4147-B537-179411798000}"/>
          </ac:spMkLst>
        </pc:spChg>
        <pc:spChg chg="add mod">
          <ac:chgData name="Froduald Kabanza" userId="edf393d0-642b-4b9e-8c75-f62133241689" providerId="ADAL" clId="{206678B6-93D1-4D31-A534-982380F3B39C}" dt="2022-03-10T12:19:46.207" v="2573" actId="1076"/>
          <ac:spMkLst>
            <pc:docMk/>
            <pc:sldMk cId="0" sldId="344"/>
            <ac:spMk id="22" creationId="{6564971D-A272-4B72-AB82-11C1EEDAD960}"/>
          </ac:spMkLst>
        </pc:spChg>
        <pc:grpChg chg="del">
          <ac:chgData name="Froduald Kabanza" userId="edf393d0-642b-4b9e-8c75-f62133241689" providerId="ADAL" clId="{206678B6-93D1-4D31-A534-982380F3B39C}" dt="2022-03-10T01:56:07.033" v="1351" actId="478"/>
          <ac:grpSpMkLst>
            <pc:docMk/>
            <pc:sldMk cId="0" sldId="344"/>
            <ac:grpSpMk id="9" creationId="{00000000-0000-0000-0000-000000000000}"/>
          </ac:grpSpMkLst>
        </pc:grpChg>
        <pc:grpChg chg="add mod">
          <ac:chgData name="Froduald Kabanza" userId="edf393d0-642b-4b9e-8c75-f62133241689" providerId="ADAL" clId="{206678B6-93D1-4D31-A534-982380F3B39C}" dt="2022-03-10T12:13:27.386" v="2501" actId="1076"/>
          <ac:grpSpMkLst>
            <pc:docMk/>
            <pc:sldMk cId="0" sldId="344"/>
            <ac:grpSpMk id="12" creationId="{EC394F87-508E-47B4-BCE3-38FB9706F9CE}"/>
          </ac:grpSpMkLst>
        </pc:grpChg>
        <pc:picChg chg="add mod">
          <ac:chgData name="Froduald Kabanza" userId="edf393d0-642b-4b9e-8c75-f62133241689" providerId="ADAL" clId="{206678B6-93D1-4D31-A534-982380F3B39C}" dt="2022-03-10T12:13:24.221" v="2500" actId="1076"/>
          <ac:picMkLst>
            <pc:docMk/>
            <pc:sldMk cId="0" sldId="344"/>
            <ac:picMk id="4" creationId="{B9641BAC-EB69-4DBB-A9C9-B7A05B598819}"/>
          </ac:picMkLst>
        </pc:picChg>
        <pc:picChg chg="del">
          <ac:chgData name="Froduald Kabanza" userId="edf393d0-642b-4b9e-8c75-f62133241689" providerId="ADAL" clId="{206678B6-93D1-4D31-A534-982380F3B39C}" dt="2022-03-10T01:56:03.616" v="1350" actId="478"/>
          <ac:picMkLst>
            <pc:docMk/>
            <pc:sldMk cId="0" sldId="344"/>
            <ac:picMk id="39941" creationId="{00000000-0000-0000-0000-000000000000}"/>
          </ac:picMkLst>
        </pc:picChg>
        <pc:cxnChg chg="mod">
          <ac:chgData name="Froduald Kabanza" userId="edf393d0-642b-4b9e-8c75-f62133241689" providerId="ADAL" clId="{206678B6-93D1-4D31-A534-982380F3B39C}" dt="2022-03-10T12:13:27.386" v="2501" actId="1076"/>
          <ac:cxnSpMkLst>
            <pc:docMk/>
            <pc:sldMk cId="0" sldId="344"/>
            <ac:cxnSpMk id="13" creationId="{7197799E-9F9D-4482-851D-BD6A47C2601F}"/>
          </ac:cxnSpMkLst>
        </pc:cxnChg>
        <pc:cxnChg chg="add mod">
          <ac:chgData name="Froduald Kabanza" userId="edf393d0-642b-4b9e-8c75-f62133241689" providerId="ADAL" clId="{206678B6-93D1-4D31-A534-982380F3B39C}" dt="2022-03-10T12:19:42.094" v="2568" actId="14100"/>
          <ac:cxnSpMkLst>
            <pc:docMk/>
            <pc:sldMk cId="0" sldId="344"/>
            <ac:cxnSpMk id="23" creationId="{B0BFBAB8-D7FD-4580-AF76-B96F3D694704}"/>
          </ac:cxnSpMkLst>
        </pc:cxnChg>
      </pc:sldChg>
      <pc:sldChg chg="modSp add mod modShow">
        <pc:chgData name="Froduald Kabanza" userId="edf393d0-642b-4b9e-8c75-f62133241689" providerId="ADAL" clId="{206678B6-93D1-4D31-A534-982380F3B39C}" dt="2022-03-11T13:32:06.771" v="4581" actId="729"/>
        <pc:sldMkLst>
          <pc:docMk/>
          <pc:sldMk cId="0" sldId="345"/>
        </pc:sldMkLst>
        <pc:spChg chg="mod">
          <ac:chgData name="Froduald Kabanza" userId="edf393d0-642b-4b9e-8c75-f62133241689" providerId="ADAL" clId="{206678B6-93D1-4D31-A534-982380F3B39C}" dt="2022-03-10T12:21:14.103" v="2595" actId="20577"/>
          <ac:spMkLst>
            <pc:docMk/>
            <pc:sldMk cId="0" sldId="345"/>
            <ac:spMk id="40962" creationId="{00000000-0000-0000-0000-000000000000}"/>
          </ac:spMkLst>
        </pc:spChg>
      </pc:sldChg>
      <pc:sldChg chg="del">
        <pc:chgData name="Froduald Kabanza" userId="edf393d0-642b-4b9e-8c75-f62133241689" providerId="ADAL" clId="{206678B6-93D1-4D31-A534-982380F3B39C}" dt="2022-03-09T22:25:23.157" v="38" actId="2696"/>
        <pc:sldMkLst>
          <pc:docMk/>
          <pc:sldMk cId="270392622" sldId="345"/>
        </pc:sldMkLst>
      </pc:sldChg>
      <pc:sldChg chg="modSp add del mod">
        <pc:chgData name="Froduald Kabanza" userId="edf393d0-642b-4b9e-8c75-f62133241689" providerId="ADAL" clId="{206678B6-93D1-4D31-A534-982380F3B39C}" dt="2022-03-10T12:54:37.397" v="3067" actId="2696"/>
        <pc:sldMkLst>
          <pc:docMk/>
          <pc:sldMk cId="0" sldId="346"/>
        </pc:sldMkLst>
        <pc:grpChg chg="mod">
          <ac:chgData name="Froduald Kabanza" userId="edf393d0-642b-4b9e-8c75-f62133241689" providerId="ADAL" clId="{206678B6-93D1-4D31-A534-982380F3B39C}" dt="2022-03-10T12:54:11.109" v="3061" actId="1076"/>
          <ac:grpSpMkLst>
            <pc:docMk/>
            <pc:sldMk cId="0" sldId="346"/>
            <ac:grpSpMk id="5" creationId="{00000000-0000-0000-0000-000000000000}"/>
          </ac:grpSpMkLst>
        </pc:grpChg>
      </pc:sldChg>
      <pc:sldChg chg="del">
        <pc:chgData name="Froduald Kabanza" userId="edf393d0-642b-4b9e-8c75-f62133241689" providerId="ADAL" clId="{206678B6-93D1-4D31-A534-982380F3B39C}" dt="2022-03-09T22:25:23.157" v="38" actId="2696"/>
        <pc:sldMkLst>
          <pc:docMk/>
          <pc:sldMk cId="162539623" sldId="346"/>
        </pc:sldMkLst>
      </pc:sldChg>
      <pc:sldChg chg="addSp modSp add mod modShow">
        <pc:chgData name="Froduald Kabanza" userId="edf393d0-642b-4b9e-8c75-f62133241689" providerId="ADAL" clId="{206678B6-93D1-4D31-A534-982380F3B39C}" dt="2022-03-11T15:15:16.623" v="4606" actId="729"/>
        <pc:sldMkLst>
          <pc:docMk/>
          <pc:sldMk cId="0" sldId="348"/>
        </pc:sldMkLst>
        <pc:graphicFrameChg chg="add mod modGraphic">
          <ac:chgData name="Froduald Kabanza" userId="edf393d0-642b-4b9e-8c75-f62133241689" providerId="ADAL" clId="{206678B6-93D1-4D31-A534-982380F3B39C}" dt="2022-03-11T11:56:31.494" v="3879" actId="1076"/>
          <ac:graphicFrameMkLst>
            <pc:docMk/>
            <pc:sldMk cId="0" sldId="348"/>
            <ac:graphicFrameMk id="4" creationId="{C26CAA64-AD77-4D9B-8C67-E64F4A04E47B}"/>
          </ac:graphicFrameMkLst>
        </pc:graphicFrameChg>
      </pc:sldChg>
      <pc:sldChg chg="add del">
        <pc:chgData name="Froduald Kabanza" userId="edf393d0-642b-4b9e-8c75-f62133241689" providerId="ADAL" clId="{206678B6-93D1-4D31-A534-982380F3B39C}" dt="2022-03-11T12:06:13.584" v="3977" actId="2696"/>
        <pc:sldMkLst>
          <pc:docMk/>
          <pc:sldMk cId="0" sldId="350"/>
        </pc:sldMkLst>
      </pc:sldChg>
      <pc:sldChg chg="del">
        <pc:chgData name="Froduald Kabanza" userId="edf393d0-642b-4b9e-8c75-f62133241689" providerId="ADAL" clId="{206678B6-93D1-4D31-A534-982380F3B39C}" dt="2022-03-09T22:25:23.157" v="38" actId="2696"/>
        <pc:sldMkLst>
          <pc:docMk/>
          <pc:sldMk cId="3039023100" sldId="350"/>
        </pc:sldMkLst>
      </pc:sldChg>
      <pc:sldChg chg="add mod modShow">
        <pc:chgData name="Froduald Kabanza" userId="edf393d0-642b-4b9e-8c75-f62133241689" providerId="ADAL" clId="{206678B6-93D1-4D31-A534-982380F3B39C}" dt="2022-03-11T15:15:42.474" v="4607" actId="729"/>
        <pc:sldMkLst>
          <pc:docMk/>
          <pc:sldMk cId="0" sldId="351"/>
        </pc:sldMkLst>
      </pc:sldChg>
      <pc:sldChg chg="addSp delSp modSp add mod">
        <pc:chgData name="Froduald Kabanza" userId="edf393d0-642b-4b9e-8c75-f62133241689" providerId="ADAL" clId="{206678B6-93D1-4D31-A534-982380F3B39C}" dt="2022-03-11T12:43:24.468" v="4364" actId="20577"/>
        <pc:sldMkLst>
          <pc:docMk/>
          <pc:sldMk cId="0" sldId="352"/>
        </pc:sldMkLst>
        <pc:spChg chg="mod">
          <ac:chgData name="Froduald Kabanza" userId="edf393d0-642b-4b9e-8c75-f62133241689" providerId="ADAL" clId="{206678B6-93D1-4D31-A534-982380F3B39C}" dt="2022-03-11T12:43:24.468" v="4364" actId="20577"/>
          <ac:spMkLst>
            <pc:docMk/>
            <pc:sldMk cId="0" sldId="352"/>
            <ac:spMk id="73730" creationId="{00000000-0000-0000-0000-000000000000}"/>
          </ac:spMkLst>
        </pc:spChg>
        <pc:picChg chg="add mod">
          <ac:chgData name="Froduald Kabanza" userId="edf393d0-642b-4b9e-8c75-f62133241689" providerId="ADAL" clId="{206678B6-93D1-4D31-A534-982380F3B39C}" dt="2022-03-11T12:40:50.655" v="4355" actId="1076"/>
          <ac:picMkLst>
            <pc:docMk/>
            <pc:sldMk cId="0" sldId="352"/>
            <ac:picMk id="3" creationId="{BB81A3A7-3A40-43C4-B44C-B925CBB4D2B4}"/>
          </ac:picMkLst>
        </pc:picChg>
        <pc:picChg chg="del">
          <ac:chgData name="Froduald Kabanza" userId="edf393d0-642b-4b9e-8c75-f62133241689" providerId="ADAL" clId="{206678B6-93D1-4D31-A534-982380F3B39C}" dt="2022-03-11T12:40:28.525" v="4347" actId="478"/>
          <ac:picMkLst>
            <pc:docMk/>
            <pc:sldMk cId="0" sldId="352"/>
            <ac:picMk id="73734" creationId="{00000000-0000-0000-0000-000000000000}"/>
          </ac:picMkLst>
        </pc:picChg>
      </pc:sldChg>
      <pc:sldChg chg="del">
        <pc:chgData name="Froduald Kabanza" userId="edf393d0-642b-4b9e-8c75-f62133241689" providerId="ADAL" clId="{206678B6-93D1-4D31-A534-982380F3B39C}" dt="2022-03-09T22:25:23.157" v="38" actId="2696"/>
        <pc:sldMkLst>
          <pc:docMk/>
          <pc:sldMk cId="3755055910" sldId="352"/>
        </pc:sldMkLst>
      </pc:sldChg>
      <pc:sldChg chg="add">
        <pc:chgData name="Froduald Kabanza" userId="edf393d0-642b-4b9e-8c75-f62133241689" providerId="ADAL" clId="{206678B6-93D1-4D31-A534-982380F3B39C}" dt="2022-03-11T11:53:27.974" v="3871"/>
        <pc:sldMkLst>
          <pc:docMk/>
          <pc:sldMk cId="0" sldId="353"/>
        </pc:sldMkLst>
      </pc:sldChg>
      <pc:sldChg chg="del">
        <pc:chgData name="Froduald Kabanza" userId="edf393d0-642b-4b9e-8c75-f62133241689" providerId="ADAL" clId="{206678B6-93D1-4D31-A534-982380F3B39C}" dt="2022-03-09T22:25:23.157" v="38" actId="2696"/>
        <pc:sldMkLst>
          <pc:docMk/>
          <pc:sldMk cId="605655022" sldId="353"/>
        </pc:sldMkLst>
      </pc:sldChg>
      <pc:sldChg chg="addSp modSp add mod">
        <pc:chgData name="Froduald Kabanza" userId="edf393d0-642b-4b9e-8c75-f62133241689" providerId="ADAL" clId="{206678B6-93D1-4D31-A534-982380F3B39C}" dt="2022-03-11T15:42:37.962" v="4653" actId="20577"/>
        <pc:sldMkLst>
          <pc:docMk/>
          <pc:sldMk cId="0" sldId="354"/>
        </pc:sldMkLst>
        <pc:spChg chg="add mod">
          <ac:chgData name="Froduald Kabanza" userId="edf393d0-642b-4b9e-8c75-f62133241689" providerId="ADAL" clId="{206678B6-93D1-4D31-A534-982380F3B39C}" dt="2022-03-11T12:49:35.088" v="4405" actId="1076"/>
          <ac:spMkLst>
            <pc:docMk/>
            <pc:sldMk cId="0" sldId="354"/>
            <ac:spMk id="2" creationId="{35ABD39D-7963-40ED-ACC2-78874CA882A3}"/>
          </ac:spMkLst>
        </pc:spChg>
        <pc:spChg chg="mod">
          <ac:chgData name="Froduald Kabanza" userId="edf393d0-642b-4b9e-8c75-f62133241689" providerId="ADAL" clId="{206678B6-93D1-4D31-A534-982380F3B39C}" dt="2022-03-11T12:47:38.876" v="4388" actId="1076"/>
          <ac:spMkLst>
            <pc:docMk/>
            <pc:sldMk cId="0" sldId="354"/>
            <ac:spMk id="7" creationId="{00000000-0000-0000-0000-000000000000}"/>
          </ac:spMkLst>
        </pc:spChg>
        <pc:spChg chg="mod">
          <ac:chgData name="Froduald Kabanza" userId="edf393d0-642b-4b9e-8c75-f62133241689" providerId="ADAL" clId="{206678B6-93D1-4D31-A534-982380F3B39C}" dt="2022-03-11T15:42:21.563" v="4649" actId="14100"/>
          <ac:spMkLst>
            <pc:docMk/>
            <pc:sldMk cId="0" sldId="354"/>
            <ac:spMk id="9" creationId="{00000000-0000-0000-0000-000000000000}"/>
          </ac:spMkLst>
        </pc:spChg>
        <pc:spChg chg="mod">
          <ac:chgData name="Froduald Kabanza" userId="edf393d0-642b-4b9e-8c75-f62133241689" providerId="ADAL" clId="{206678B6-93D1-4D31-A534-982380F3B39C}" dt="2022-03-11T15:42:37.962" v="4653" actId="20577"/>
          <ac:spMkLst>
            <pc:docMk/>
            <pc:sldMk cId="0" sldId="354"/>
            <ac:spMk id="10" creationId="{00000000-0000-0000-0000-000000000000}"/>
          </ac:spMkLst>
        </pc:spChg>
        <pc:spChg chg="mod">
          <ac:chgData name="Froduald Kabanza" userId="edf393d0-642b-4b9e-8c75-f62133241689" providerId="ADAL" clId="{206678B6-93D1-4D31-A534-982380F3B39C}" dt="2022-03-11T12:49:19.759" v="4403" actId="948"/>
          <ac:spMkLst>
            <pc:docMk/>
            <pc:sldMk cId="0" sldId="354"/>
            <ac:spMk id="75778" creationId="{00000000-0000-0000-0000-000000000000}"/>
          </ac:spMkLst>
        </pc:spChg>
      </pc:sldChg>
      <pc:sldChg chg="del">
        <pc:chgData name="Froduald Kabanza" userId="edf393d0-642b-4b9e-8c75-f62133241689" providerId="ADAL" clId="{206678B6-93D1-4D31-A534-982380F3B39C}" dt="2022-03-09T22:25:23.157" v="38" actId="2696"/>
        <pc:sldMkLst>
          <pc:docMk/>
          <pc:sldMk cId="896022897" sldId="354"/>
        </pc:sldMkLst>
      </pc:sldChg>
      <pc:sldChg chg="del">
        <pc:chgData name="Froduald Kabanza" userId="edf393d0-642b-4b9e-8c75-f62133241689" providerId="ADAL" clId="{206678B6-93D1-4D31-A534-982380F3B39C}" dt="2022-03-09T22:25:23.157" v="38" actId="2696"/>
        <pc:sldMkLst>
          <pc:docMk/>
          <pc:sldMk cId="120254367" sldId="355"/>
        </pc:sldMkLst>
      </pc:sldChg>
      <pc:sldChg chg="del">
        <pc:chgData name="Froduald Kabanza" userId="edf393d0-642b-4b9e-8c75-f62133241689" providerId="ADAL" clId="{206678B6-93D1-4D31-A534-982380F3B39C}" dt="2022-03-09T22:25:23.157" v="38" actId="2696"/>
        <pc:sldMkLst>
          <pc:docMk/>
          <pc:sldMk cId="3104585618" sldId="356"/>
        </pc:sldMkLst>
      </pc:sldChg>
      <pc:sldChg chg="add">
        <pc:chgData name="Froduald Kabanza" userId="edf393d0-642b-4b9e-8c75-f62133241689" providerId="ADAL" clId="{206678B6-93D1-4D31-A534-982380F3B39C}" dt="2022-03-11T11:53:54.992" v="3872"/>
        <pc:sldMkLst>
          <pc:docMk/>
          <pc:sldMk cId="0" sldId="357"/>
        </pc:sldMkLst>
      </pc:sldChg>
      <pc:sldChg chg="del">
        <pc:chgData name="Froduald Kabanza" userId="edf393d0-642b-4b9e-8c75-f62133241689" providerId="ADAL" clId="{206678B6-93D1-4D31-A534-982380F3B39C}" dt="2022-03-09T22:25:23.157" v="38" actId="2696"/>
        <pc:sldMkLst>
          <pc:docMk/>
          <pc:sldMk cId="3303140682" sldId="357"/>
        </pc:sldMkLst>
      </pc:sldChg>
      <pc:sldChg chg="add del">
        <pc:chgData name="Froduald Kabanza" userId="edf393d0-642b-4b9e-8c75-f62133241689" providerId="ADAL" clId="{206678B6-93D1-4D31-A534-982380F3B39C}" dt="2022-03-11T12:51:51.620" v="4417" actId="2696"/>
        <pc:sldMkLst>
          <pc:docMk/>
          <pc:sldMk cId="0" sldId="358"/>
        </pc:sldMkLst>
      </pc:sldChg>
      <pc:sldChg chg="del">
        <pc:chgData name="Froduald Kabanza" userId="edf393d0-642b-4b9e-8c75-f62133241689" providerId="ADAL" clId="{206678B6-93D1-4D31-A534-982380F3B39C}" dt="2022-03-09T22:25:23.157" v="38" actId="2696"/>
        <pc:sldMkLst>
          <pc:docMk/>
          <pc:sldMk cId="1054112210" sldId="358"/>
        </pc:sldMkLst>
      </pc:sldChg>
      <pc:sldChg chg="addSp delSp modSp add mod modNotesTx">
        <pc:chgData name="Froduald Kabanza" userId="edf393d0-642b-4b9e-8c75-f62133241689" providerId="ADAL" clId="{206678B6-93D1-4D31-A534-982380F3B39C}" dt="2022-03-13T01:09:13.917" v="15219" actId="20577"/>
        <pc:sldMkLst>
          <pc:docMk/>
          <pc:sldMk cId="0" sldId="359"/>
        </pc:sldMkLst>
        <pc:spChg chg="del">
          <ac:chgData name="Froduald Kabanza" userId="edf393d0-642b-4b9e-8c75-f62133241689" providerId="ADAL" clId="{206678B6-93D1-4D31-A534-982380F3B39C}" dt="2022-03-11T12:55:23.168" v="4452" actId="478"/>
          <ac:spMkLst>
            <pc:docMk/>
            <pc:sldMk cId="0" sldId="359"/>
            <ac:spMk id="8" creationId="{00000000-0000-0000-0000-000000000000}"/>
          </ac:spMkLst>
        </pc:spChg>
        <pc:spChg chg="mod">
          <ac:chgData name="Froduald Kabanza" userId="edf393d0-642b-4b9e-8c75-f62133241689" providerId="ADAL" clId="{206678B6-93D1-4D31-A534-982380F3B39C}" dt="2022-03-13T01:01:16.944" v="14086" actId="1076"/>
          <ac:spMkLst>
            <pc:docMk/>
            <pc:sldMk cId="0" sldId="359"/>
            <ac:spMk id="10" creationId="{00000000-0000-0000-0000-000000000000}"/>
          </ac:spMkLst>
        </pc:spChg>
        <pc:spChg chg="mod">
          <ac:chgData name="Froduald Kabanza" userId="edf393d0-642b-4b9e-8c75-f62133241689" providerId="ADAL" clId="{206678B6-93D1-4D31-A534-982380F3B39C}" dt="2022-03-13T00:58:29.792" v="13955" actId="1076"/>
          <ac:spMkLst>
            <pc:docMk/>
            <pc:sldMk cId="0" sldId="359"/>
            <ac:spMk id="11" creationId="{2C93C428-2E0D-40B6-BCEA-24481E19BF59}"/>
          </ac:spMkLst>
        </pc:spChg>
        <pc:spChg chg="mod">
          <ac:chgData name="Froduald Kabanza" userId="edf393d0-642b-4b9e-8c75-f62133241689" providerId="ADAL" clId="{206678B6-93D1-4D31-A534-982380F3B39C}" dt="2022-03-13T00:58:29.792" v="13955" actId="1076"/>
          <ac:spMkLst>
            <pc:docMk/>
            <pc:sldMk cId="0" sldId="359"/>
            <ac:spMk id="12" creationId="{E87A580F-FEA8-4791-9743-813E7C2E8C39}"/>
          </ac:spMkLst>
        </pc:spChg>
        <pc:spChg chg="mod">
          <ac:chgData name="Froduald Kabanza" userId="edf393d0-642b-4b9e-8c75-f62133241689" providerId="ADAL" clId="{206678B6-93D1-4D31-A534-982380F3B39C}" dt="2022-03-13T00:58:19.522" v="13953" actId="14100"/>
          <ac:spMkLst>
            <pc:docMk/>
            <pc:sldMk cId="0" sldId="359"/>
            <ac:spMk id="78849" creationId="{00000000-0000-0000-0000-000000000000}"/>
          </ac:spMkLst>
        </pc:spChg>
        <pc:spChg chg="mod">
          <ac:chgData name="Froduald Kabanza" userId="edf393d0-642b-4b9e-8c75-f62133241689" providerId="ADAL" clId="{206678B6-93D1-4D31-A534-982380F3B39C}" dt="2022-03-13T01:03:37.076" v="14392" actId="207"/>
          <ac:spMkLst>
            <pc:docMk/>
            <pc:sldMk cId="0" sldId="359"/>
            <ac:spMk id="78850" creationId="{00000000-0000-0000-0000-000000000000}"/>
          </ac:spMkLst>
        </pc:spChg>
        <pc:grpChg chg="add mod">
          <ac:chgData name="Froduald Kabanza" userId="edf393d0-642b-4b9e-8c75-f62133241689" providerId="ADAL" clId="{206678B6-93D1-4D31-A534-982380F3B39C}" dt="2022-03-13T00:58:29.792" v="13955" actId="1076"/>
          <ac:grpSpMkLst>
            <pc:docMk/>
            <pc:sldMk cId="0" sldId="359"/>
            <ac:grpSpMk id="9" creationId="{2D618F3B-6E75-41B1-AC30-98F7B69DAA6A}"/>
          </ac:grpSpMkLst>
        </pc:grpChg>
      </pc:sldChg>
      <pc:sldChg chg="del">
        <pc:chgData name="Froduald Kabanza" userId="edf393d0-642b-4b9e-8c75-f62133241689" providerId="ADAL" clId="{206678B6-93D1-4D31-A534-982380F3B39C}" dt="2022-03-09T22:25:23.157" v="38" actId="2696"/>
        <pc:sldMkLst>
          <pc:docMk/>
          <pc:sldMk cId="4239186062" sldId="359"/>
        </pc:sldMkLst>
      </pc:sldChg>
      <pc:sldChg chg="del">
        <pc:chgData name="Froduald Kabanza" userId="edf393d0-642b-4b9e-8c75-f62133241689" providerId="ADAL" clId="{206678B6-93D1-4D31-A534-982380F3B39C}" dt="2022-03-09T22:25:23.157" v="38" actId="2696"/>
        <pc:sldMkLst>
          <pc:docMk/>
          <pc:sldMk cId="3702904100" sldId="360"/>
        </pc:sldMkLst>
      </pc:sldChg>
      <pc:sldChg chg="addSp modSp add mod modShow">
        <pc:chgData name="Froduald Kabanza" userId="edf393d0-642b-4b9e-8c75-f62133241689" providerId="ADAL" clId="{206678B6-93D1-4D31-A534-982380F3B39C}" dt="2022-03-11T13:30:49.282" v="4578" actId="729"/>
        <pc:sldMkLst>
          <pc:docMk/>
          <pc:sldMk cId="0" sldId="364"/>
        </pc:sldMkLst>
        <pc:graphicFrameChg chg="add mod modGraphic">
          <ac:chgData name="Froduald Kabanza" userId="edf393d0-642b-4b9e-8c75-f62133241689" providerId="ADAL" clId="{206678B6-93D1-4D31-A534-982380F3B39C}" dt="2022-03-10T00:57:45.122" v="761" actId="1076"/>
          <ac:graphicFrameMkLst>
            <pc:docMk/>
            <pc:sldMk cId="0" sldId="364"/>
            <ac:graphicFrameMk id="3" creationId="{DD637D98-D651-4FF8-9797-CBF5FBAB3E99}"/>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66"/>
        </pc:sldMkLst>
        <pc:spChg chg="add mod">
          <ac:chgData name="Froduald Kabanza" userId="edf393d0-642b-4b9e-8c75-f62133241689" providerId="ADAL" clId="{206678B6-93D1-4D31-A534-982380F3B39C}" dt="2022-03-10T12:24:27.278" v="2604" actId="207"/>
          <ac:spMkLst>
            <pc:docMk/>
            <pc:sldMk cId="0" sldId="366"/>
            <ac:spMk id="15" creationId="{21D49E8F-7F98-447F-B8A9-61A15522263D}"/>
          </ac:spMkLst>
        </pc:spChg>
        <pc:spChg chg="add mod">
          <ac:chgData name="Froduald Kabanza" userId="edf393d0-642b-4b9e-8c75-f62133241689" providerId="ADAL" clId="{206678B6-93D1-4D31-A534-982380F3B39C}" dt="2022-03-10T12:27:28.616" v="2658" actId="20577"/>
          <ac:spMkLst>
            <pc:docMk/>
            <pc:sldMk cId="0" sldId="366"/>
            <ac:spMk id="17" creationId="{EA563000-5563-40EF-833B-D00D4429F091}"/>
          </ac:spMkLst>
        </pc:spChg>
      </pc:sldChg>
      <pc:sldChg chg="modSp add del">
        <pc:chgData name="Froduald Kabanza" userId="edf393d0-642b-4b9e-8c75-f62133241689" providerId="ADAL" clId="{206678B6-93D1-4D31-A534-982380F3B39C}" dt="2022-03-10T12:39:20.384" v="2838" actId="2696"/>
        <pc:sldMkLst>
          <pc:docMk/>
          <pc:sldMk cId="0" sldId="367"/>
        </pc:sldMkLst>
        <pc:spChg chg="mod">
          <ac:chgData name="Froduald Kabanza" userId="edf393d0-642b-4b9e-8c75-f62133241689" providerId="ADAL" clId="{206678B6-93D1-4D31-A534-982380F3B39C}" dt="2022-03-10T12:38:54.140" v="2837" actId="1076"/>
          <ac:spMkLst>
            <pc:docMk/>
            <pc:sldMk cId="0" sldId="367"/>
            <ac:spMk id="50178" creationId="{00000000-0000-0000-0000-000000000000}"/>
          </ac:spMkLst>
        </pc:spChg>
      </pc:sldChg>
      <pc:sldChg chg="addSp modSp add mod modShow">
        <pc:chgData name="Froduald Kabanza" userId="edf393d0-642b-4b9e-8c75-f62133241689" providerId="ADAL" clId="{206678B6-93D1-4D31-A534-982380F3B39C}" dt="2022-03-11T13:32:06.771" v="4581" actId="729"/>
        <pc:sldMkLst>
          <pc:docMk/>
          <pc:sldMk cId="0" sldId="373"/>
        </pc:sldMkLst>
        <pc:spChg chg="mod">
          <ac:chgData name="Froduald Kabanza" userId="edf393d0-642b-4b9e-8c75-f62133241689" providerId="ADAL" clId="{206678B6-93D1-4D31-A534-982380F3B39C}" dt="2022-03-10T12:37:38.037" v="2825" actId="208"/>
          <ac:spMkLst>
            <pc:docMk/>
            <pc:sldMk cId="0" sldId="373"/>
            <ac:spMk id="16" creationId="{00000000-0000-0000-0000-000000000000}"/>
          </ac:spMkLst>
        </pc:spChg>
        <pc:spChg chg="mod">
          <ac:chgData name="Froduald Kabanza" userId="edf393d0-642b-4b9e-8c75-f62133241689" providerId="ADAL" clId="{206678B6-93D1-4D31-A534-982380F3B39C}" dt="2022-03-10T12:37:40.898" v="2826" actId="208"/>
          <ac:spMkLst>
            <pc:docMk/>
            <pc:sldMk cId="0" sldId="373"/>
            <ac:spMk id="17" creationId="{00000000-0000-0000-0000-000000000000}"/>
          </ac:spMkLst>
        </pc:spChg>
        <pc:spChg chg="add mod">
          <ac:chgData name="Froduald Kabanza" userId="edf393d0-642b-4b9e-8c75-f62133241689" providerId="ADAL" clId="{206678B6-93D1-4D31-A534-982380F3B39C}" dt="2022-03-10T12:24:34.518" v="2605" actId="207"/>
          <ac:spMkLst>
            <pc:docMk/>
            <pc:sldMk cId="0" sldId="373"/>
            <ac:spMk id="18" creationId="{864AC648-D9B2-42B3-8070-BB086725427C}"/>
          </ac:spMkLst>
        </pc:spChg>
        <pc:spChg chg="add mod">
          <ac:chgData name="Froduald Kabanza" userId="edf393d0-642b-4b9e-8c75-f62133241689" providerId="ADAL" clId="{206678B6-93D1-4D31-A534-982380F3B39C}" dt="2022-03-10T12:26:08.775" v="2626" actId="1076"/>
          <ac:spMkLst>
            <pc:docMk/>
            <pc:sldMk cId="0" sldId="373"/>
            <ac:spMk id="19" creationId="{D2B7D4A1-C38B-43E9-9D5D-493A3AFA5845}"/>
          </ac:spMkLst>
        </pc:spChg>
        <pc:spChg chg="mod">
          <ac:chgData name="Froduald Kabanza" userId="edf393d0-642b-4b9e-8c75-f62133241689" providerId="ADAL" clId="{206678B6-93D1-4D31-A534-982380F3B39C}" dt="2022-03-10T12:37:19.722" v="2824" actId="208"/>
          <ac:spMkLst>
            <pc:docMk/>
            <pc:sldMk cId="0" sldId="373"/>
            <ac:spMk id="34" creationId="{00000000-0000-0000-0000-000000000000}"/>
          </ac:spMkLst>
        </pc:spChg>
        <pc:spChg chg="mod">
          <ac:chgData name="Froduald Kabanza" userId="edf393d0-642b-4b9e-8c75-f62133241689" providerId="ADAL" clId="{206678B6-93D1-4D31-A534-982380F3B39C}" dt="2022-03-10T12:27:44.354" v="2665" actId="20577"/>
          <ac:spMkLst>
            <pc:docMk/>
            <pc:sldMk cId="0" sldId="373"/>
            <ac:spMk id="34818" creationId="{00000000-0000-0000-0000-000000000000}"/>
          </ac:spMkLst>
        </pc:spChg>
        <pc:graphicFrameChg chg="add mod modGraphic">
          <ac:chgData name="Froduald Kabanza" userId="edf393d0-642b-4b9e-8c75-f62133241689" providerId="ADAL" clId="{206678B6-93D1-4D31-A534-982380F3B39C}" dt="2022-03-10T12:32:58.149" v="2798" actId="1076"/>
          <ac:graphicFrameMkLst>
            <pc:docMk/>
            <pc:sldMk cId="0" sldId="373"/>
            <ac:graphicFrameMk id="4" creationId="{42F59874-059F-4956-9FC8-22F9E4543941}"/>
          </ac:graphicFrameMkLst>
        </pc:graphicFrameChg>
      </pc:sldChg>
      <pc:sldChg chg="add del">
        <pc:chgData name="Froduald Kabanza" userId="edf393d0-642b-4b9e-8c75-f62133241689" providerId="ADAL" clId="{206678B6-93D1-4D31-A534-982380F3B39C}" dt="2022-03-10T12:23:13.959" v="2596" actId="2696"/>
        <pc:sldMkLst>
          <pc:docMk/>
          <pc:sldMk cId="0" sldId="374"/>
        </pc:sldMkLst>
      </pc:sldChg>
      <pc:sldChg chg="addSp modSp add mod modShow">
        <pc:chgData name="Froduald Kabanza" userId="edf393d0-642b-4b9e-8c75-f62133241689" providerId="ADAL" clId="{206678B6-93D1-4D31-A534-982380F3B39C}" dt="2022-03-11T13:32:06.771" v="4581" actId="729"/>
        <pc:sldMkLst>
          <pc:docMk/>
          <pc:sldMk cId="0" sldId="375"/>
        </pc:sldMkLst>
        <pc:spChg chg="mod">
          <ac:chgData name="Froduald Kabanza" userId="edf393d0-642b-4b9e-8c75-f62133241689" providerId="ADAL" clId="{206678B6-93D1-4D31-A534-982380F3B39C}" dt="2022-03-10T12:37:50.638" v="2827" actId="208"/>
          <ac:spMkLst>
            <pc:docMk/>
            <pc:sldMk cId="0" sldId="375"/>
            <ac:spMk id="16" creationId="{00000000-0000-0000-0000-000000000000}"/>
          </ac:spMkLst>
        </pc:spChg>
        <pc:spChg chg="mod">
          <ac:chgData name="Froduald Kabanza" userId="edf393d0-642b-4b9e-8c75-f62133241689" providerId="ADAL" clId="{206678B6-93D1-4D31-A534-982380F3B39C}" dt="2022-03-10T12:37:59.546" v="2829" actId="208"/>
          <ac:spMkLst>
            <pc:docMk/>
            <pc:sldMk cId="0" sldId="375"/>
            <ac:spMk id="17" creationId="{00000000-0000-0000-0000-000000000000}"/>
          </ac:spMkLst>
        </pc:spChg>
        <pc:spChg chg="mod">
          <ac:chgData name="Froduald Kabanza" userId="edf393d0-642b-4b9e-8c75-f62133241689" providerId="ADAL" clId="{206678B6-93D1-4D31-A534-982380F3B39C}" dt="2022-03-10T12:38:16.212" v="2833" actId="207"/>
          <ac:spMkLst>
            <pc:docMk/>
            <pc:sldMk cId="0" sldId="375"/>
            <ac:spMk id="19" creationId="{00000000-0000-0000-0000-000000000000}"/>
          </ac:spMkLst>
        </pc:spChg>
        <pc:spChg chg="mod">
          <ac:chgData name="Froduald Kabanza" userId="edf393d0-642b-4b9e-8c75-f62133241689" providerId="ADAL" clId="{206678B6-93D1-4D31-A534-982380F3B39C}" dt="2022-03-10T12:38:04.003" v="2830" actId="207"/>
          <ac:spMkLst>
            <pc:docMk/>
            <pc:sldMk cId="0" sldId="375"/>
            <ac:spMk id="20" creationId="{00000000-0000-0000-0000-000000000000}"/>
          </ac:spMkLst>
        </pc:spChg>
        <pc:spChg chg="add mod">
          <ac:chgData name="Froduald Kabanza" userId="edf393d0-642b-4b9e-8c75-f62133241689" providerId="ADAL" clId="{206678B6-93D1-4D31-A534-982380F3B39C}" dt="2022-03-10T12:28:49.760" v="2679"/>
          <ac:spMkLst>
            <pc:docMk/>
            <pc:sldMk cId="0" sldId="375"/>
            <ac:spMk id="21" creationId="{C16724C7-70CB-4D73-8961-D17179444ABE}"/>
          </ac:spMkLst>
        </pc:spChg>
        <pc:spChg chg="add mod">
          <ac:chgData name="Froduald Kabanza" userId="edf393d0-642b-4b9e-8c75-f62133241689" providerId="ADAL" clId="{206678B6-93D1-4D31-A534-982380F3B39C}" dt="2022-03-10T12:28:49.760" v="2679"/>
          <ac:spMkLst>
            <pc:docMk/>
            <pc:sldMk cId="0" sldId="375"/>
            <ac:spMk id="22" creationId="{8EFD5D74-F3EA-4DAE-8812-B8971EDBBA0A}"/>
          </ac:spMkLst>
        </pc:spChg>
        <pc:spChg chg="mod">
          <ac:chgData name="Froduald Kabanza" userId="edf393d0-642b-4b9e-8c75-f62133241689" providerId="ADAL" clId="{206678B6-93D1-4D31-A534-982380F3B39C}" dt="2022-03-10T12:38:08.737" v="2831" actId="208"/>
          <ac:spMkLst>
            <pc:docMk/>
            <pc:sldMk cId="0" sldId="375"/>
            <ac:spMk id="34" creationId="{00000000-0000-0000-0000-000000000000}"/>
          </ac:spMkLst>
        </pc:spChg>
        <pc:spChg chg="mod">
          <ac:chgData name="Froduald Kabanza" userId="edf393d0-642b-4b9e-8c75-f62133241689" providerId="ADAL" clId="{206678B6-93D1-4D31-A534-982380F3B39C}" dt="2022-03-10T12:29:51.426" v="2707" actId="20577"/>
          <ac:spMkLst>
            <pc:docMk/>
            <pc:sldMk cId="0" sldId="375"/>
            <ac:spMk id="34818" creationId="{00000000-0000-0000-0000-000000000000}"/>
          </ac:spMkLst>
        </pc:spChg>
        <pc:graphicFrameChg chg="add mod">
          <ac:chgData name="Froduald Kabanza" userId="edf393d0-642b-4b9e-8c75-f62133241689" providerId="ADAL" clId="{206678B6-93D1-4D31-A534-982380F3B39C}" dt="2022-03-10T12:33:32.754" v="2808" actId="1076"/>
          <ac:graphicFrameMkLst>
            <pc:docMk/>
            <pc:sldMk cId="0" sldId="375"/>
            <ac:graphicFrameMk id="23" creationId="{16FDF9D9-47A1-4CF6-9B36-607977B27741}"/>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6"/>
        </pc:sldMkLst>
        <pc:spChg chg="mod">
          <ac:chgData name="Froduald Kabanza" userId="edf393d0-642b-4b9e-8c75-f62133241689" providerId="ADAL" clId="{206678B6-93D1-4D31-A534-982380F3B39C}" dt="2022-03-10T12:35:02.196" v="2809" actId="208"/>
          <ac:spMkLst>
            <pc:docMk/>
            <pc:sldMk cId="0" sldId="376"/>
            <ac:spMk id="17" creationId="{00000000-0000-0000-0000-000000000000}"/>
          </ac:spMkLst>
        </pc:spChg>
        <pc:spChg chg="mod">
          <ac:chgData name="Froduald Kabanza" userId="edf393d0-642b-4b9e-8c75-f62133241689" providerId="ADAL" clId="{206678B6-93D1-4D31-A534-982380F3B39C}" dt="2022-03-10T12:35:44.864" v="2813" actId="208"/>
          <ac:spMkLst>
            <pc:docMk/>
            <pc:sldMk cId="0" sldId="376"/>
            <ac:spMk id="19" creationId="{00000000-0000-0000-0000-000000000000}"/>
          </ac:spMkLst>
        </pc:spChg>
        <pc:spChg chg="mod">
          <ac:chgData name="Froduald Kabanza" userId="edf393d0-642b-4b9e-8c75-f62133241689" providerId="ADAL" clId="{206678B6-93D1-4D31-A534-982380F3B39C}" dt="2022-03-10T12:35:48.512" v="2814" actId="207"/>
          <ac:spMkLst>
            <pc:docMk/>
            <pc:sldMk cId="0" sldId="376"/>
            <ac:spMk id="22" creationId="{00000000-0000-0000-0000-000000000000}"/>
          </ac:spMkLst>
        </pc:spChg>
        <pc:spChg chg="mod">
          <ac:chgData name="Froduald Kabanza" userId="edf393d0-642b-4b9e-8c75-f62133241689" providerId="ADAL" clId="{206678B6-93D1-4D31-A534-982380F3B39C}" dt="2022-03-10T12:35:11.359" v="2810" actId="207"/>
          <ac:spMkLst>
            <pc:docMk/>
            <pc:sldMk cId="0" sldId="376"/>
            <ac:spMk id="23" creationId="{00000000-0000-0000-0000-000000000000}"/>
          </ac:spMkLst>
        </pc:spChg>
        <pc:spChg chg="add mod">
          <ac:chgData name="Froduald Kabanza" userId="edf393d0-642b-4b9e-8c75-f62133241689" providerId="ADAL" clId="{206678B6-93D1-4D31-A534-982380F3B39C}" dt="2022-03-10T12:31:59.148" v="2792"/>
          <ac:spMkLst>
            <pc:docMk/>
            <pc:sldMk cId="0" sldId="376"/>
            <ac:spMk id="24" creationId="{C57712A3-54D8-4D0D-B203-383DBCA496B1}"/>
          </ac:spMkLst>
        </pc:spChg>
        <pc:spChg chg="add mod">
          <ac:chgData name="Froduald Kabanza" userId="edf393d0-642b-4b9e-8c75-f62133241689" providerId="ADAL" clId="{206678B6-93D1-4D31-A534-982380F3B39C}" dt="2022-03-10T12:31:59.148" v="2792"/>
          <ac:spMkLst>
            <pc:docMk/>
            <pc:sldMk cId="0" sldId="376"/>
            <ac:spMk id="25" creationId="{73116EE1-7B08-440B-B95A-76AD003A0A25}"/>
          </ac:spMkLst>
        </pc:spChg>
        <pc:spChg chg="mod">
          <ac:chgData name="Froduald Kabanza" userId="edf393d0-642b-4b9e-8c75-f62133241689" providerId="ADAL" clId="{206678B6-93D1-4D31-A534-982380F3B39C}" dt="2022-03-10T12:38:23.855" v="2834" actId="208"/>
          <ac:spMkLst>
            <pc:docMk/>
            <pc:sldMk cId="0" sldId="376"/>
            <ac:spMk id="34" creationId="{00000000-0000-0000-0000-000000000000}"/>
          </ac:spMkLst>
        </pc:spChg>
        <pc:spChg chg="mod">
          <ac:chgData name="Froduald Kabanza" userId="edf393d0-642b-4b9e-8c75-f62133241689" providerId="ADAL" clId="{206678B6-93D1-4D31-A534-982380F3B39C}" dt="2022-03-10T12:30:17.261" v="2725" actId="20577"/>
          <ac:spMkLst>
            <pc:docMk/>
            <pc:sldMk cId="0" sldId="376"/>
            <ac:spMk id="34818" creationId="{00000000-0000-0000-0000-000000000000}"/>
          </ac:spMkLst>
        </pc:spChg>
        <pc:graphicFrameChg chg="add mod">
          <ac:chgData name="Froduald Kabanza" userId="edf393d0-642b-4b9e-8c75-f62133241689" providerId="ADAL" clId="{206678B6-93D1-4D31-A534-982380F3B39C}" dt="2022-03-10T12:33:29.294" v="2807" actId="1076"/>
          <ac:graphicFrameMkLst>
            <pc:docMk/>
            <pc:sldMk cId="0" sldId="376"/>
            <ac:graphicFrameMk id="26" creationId="{4199E9A3-D46D-4A88-BA43-6492F36BE19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7"/>
        </pc:sldMkLst>
        <pc:spChg chg="add mod">
          <ac:chgData name="Froduald Kabanza" userId="edf393d0-642b-4b9e-8c75-f62133241689" providerId="ADAL" clId="{206678B6-93D1-4D31-A534-982380F3B39C}" dt="2022-03-10T12:32:02.496" v="2793"/>
          <ac:spMkLst>
            <pc:docMk/>
            <pc:sldMk cId="0" sldId="377"/>
            <ac:spMk id="24" creationId="{AD43CF5D-9127-4FF3-98BA-0500B62F44A2}"/>
          </ac:spMkLst>
        </pc:spChg>
        <pc:spChg chg="add mod">
          <ac:chgData name="Froduald Kabanza" userId="edf393d0-642b-4b9e-8c75-f62133241689" providerId="ADAL" clId="{206678B6-93D1-4D31-A534-982380F3B39C}" dt="2022-03-10T12:32:02.496" v="2793"/>
          <ac:spMkLst>
            <pc:docMk/>
            <pc:sldMk cId="0" sldId="377"/>
            <ac:spMk id="25" creationId="{73D7489C-FCC6-4BAA-BF48-74C2DB6F5236}"/>
          </ac:spMkLst>
        </pc:spChg>
        <pc:spChg chg="mod">
          <ac:chgData name="Froduald Kabanza" userId="edf393d0-642b-4b9e-8c75-f62133241689" providerId="ADAL" clId="{206678B6-93D1-4D31-A534-982380F3B39C}" dt="2022-03-10T12:38:38.462" v="2835" actId="208"/>
          <ac:spMkLst>
            <pc:docMk/>
            <pc:sldMk cId="0" sldId="377"/>
            <ac:spMk id="34" creationId="{00000000-0000-0000-0000-000000000000}"/>
          </ac:spMkLst>
        </pc:spChg>
        <pc:spChg chg="mod">
          <ac:chgData name="Froduald Kabanza" userId="edf393d0-642b-4b9e-8c75-f62133241689" providerId="ADAL" clId="{206678B6-93D1-4D31-A534-982380F3B39C}" dt="2022-03-10T12:30:53.275" v="2747" actId="20577"/>
          <ac:spMkLst>
            <pc:docMk/>
            <pc:sldMk cId="0" sldId="377"/>
            <ac:spMk id="34818" creationId="{00000000-0000-0000-0000-000000000000}"/>
          </ac:spMkLst>
        </pc:spChg>
        <pc:graphicFrameChg chg="add mod">
          <ac:chgData name="Froduald Kabanza" userId="edf393d0-642b-4b9e-8c75-f62133241689" providerId="ADAL" clId="{206678B6-93D1-4D31-A534-982380F3B39C}" dt="2022-03-10T12:33:26.285" v="2806" actId="1076"/>
          <ac:graphicFrameMkLst>
            <pc:docMk/>
            <pc:sldMk cId="0" sldId="377"/>
            <ac:graphicFrameMk id="26" creationId="{E215A959-8492-4E6A-9676-88AF340DD1AA}"/>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8"/>
        </pc:sldMkLst>
        <pc:spChg chg="mod">
          <ac:chgData name="Froduald Kabanza" userId="edf393d0-642b-4b9e-8c75-f62133241689" providerId="ADAL" clId="{206678B6-93D1-4D31-A534-982380F3B39C}" dt="2022-03-10T12:36:04.427" v="2815" actId="208"/>
          <ac:spMkLst>
            <pc:docMk/>
            <pc:sldMk cId="0" sldId="378"/>
            <ac:spMk id="21" creationId="{00000000-0000-0000-0000-000000000000}"/>
          </ac:spMkLst>
        </pc:spChg>
        <pc:spChg chg="mod">
          <ac:chgData name="Froduald Kabanza" userId="edf393d0-642b-4b9e-8c75-f62133241689" providerId="ADAL" clId="{206678B6-93D1-4D31-A534-982380F3B39C}" dt="2022-03-10T12:36:07.137" v="2816" actId="207"/>
          <ac:spMkLst>
            <pc:docMk/>
            <pc:sldMk cId="0" sldId="378"/>
            <ac:spMk id="26" creationId="{00000000-0000-0000-0000-000000000000}"/>
          </ac:spMkLst>
        </pc:spChg>
        <pc:spChg chg="add mod">
          <ac:chgData name="Froduald Kabanza" userId="edf393d0-642b-4b9e-8c75-f62133241689" providerId="ADAL" clId="{206678B6-93D1-4D31-A534-982380F3B39C}" dt="2022-03-10T12:32:05.263" v="2794"/>
          <ac:spMkLst>
            <pc:docMk/>
            <pc:sldMk cId="0" sldId="378"/>
            <ac:spMk id="28" creationId="{8E15926A-0D86-4838-A60C-4BE6A3532F1E}"/>
          </ac:spMkLst>
        </pc:spChg>
        <pc:spChg chg="add mod">
          <ac:chgData name="Froduald Kabanza" userId="edf393d0-642b-4b9e-8c75-f62133241689" providerId="ADAL" clId="{206678B6-93D1-4D31-A534-982380F3B39C}" dt="2022-03-10T12:32:05.263" v="2794"/>
          <ac:spMkLst>
            <pc:docMk/>
            <pc:sldMk cId="0" sldId="378"/>
            <ac:spMk id="30" creationId="{11D0B855-A411-4B6B-B6E9-5A74586601A4}"/>
          </ac:spMkLst>
        </pc:spChg>
        <pc:spChg chg="mod">
          <ac:chgData name="Froduald Kabanza" userId="edf393d0-642b-4b9e-8c75-f62133241689" providerId="ADAL" clId="{206678B6-93D1-4D31-A534-982380F3B39C}" dt="2022-03-10T12:38:43.350" v="2836" actId="208"/>
          <ac:spMkLst>
            <pc:docMk/>
            <pc:sldMk cId="0" sldId="378"/>
            <ac:spMk id="34" creationId="{00000000-0000-0000-0000-000000000000}"/>
          </ac:spMkLst>
        </pc:spChg>
        <pc:spChg chg="mod">
          <ac:chgData name="Froduald Kabanza" userId="edf393d0-642b-4b9e-8c75-f62133241689" providerId="ADAL" clId="{206678B6-93D1-4D31-A534-982380F3B39C}" dt="2022-03-10T12:31:15.933" v="2769" actId="20577"/>
          <ac:spMkLst>
            <pc:docMk/>
            <pc:sldMk cId="0" sldId="378"/>
            <ac:spMk id="34818" creationId="{00000000-0000-0000-0000-000000000000}"/>
          </ac:spMkLst>
        </pc:spChg>
        <pc:graphicFrameChg chg="add mod">
          <ac:chgData name="Froduald Kabanza" userId="edf393d0-642b-4b9e-8c75-f62133241689" providerId="ADAL" clId="{206678B6-93D1-4D31-A534-982380F3B39C}" dt="2022-03-10T12:33:14.480" v="2802" actId="1076"/>
          <ac:graphicFrameMkLst>
            <pc:docMk/>
            <pc:sldMk cId="0" sldId="378"/>
            <ac:graphicFrameMk id="32" creationId="{F2143F34-2105-4E82-B4A3-17E318111DF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9"/>
        </pc:sldMkLst>
        <pc:spChg chg="mod">
          <ac:chgData name="Froduald Kabanza" userId="edf393d0-642b-4b9e-8c75-f62133241689" providerId="ADAL" clId="{206678B6-93D1-4D31-A534-982380F3B39C}" dt="2022-03-10T12:37:00.402" v="2819" actId="208"/>
          <ac:spMkLst>
            <pc:docMk/>
            <pc:sldMk cId="0" sldId="379"/>
            <ac:spMk id="16"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7"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9"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21"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5"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6"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7" creationId="{00000000-0000-0000-0000-000000000000}"/>
          </ac:spMkLst>
        </pc:spChg>
        <pc:spChg chg="mod">
          <ac:chgData name="Froduald Kabanza" userId="edf393d0-642b-4b9e-8c75-f62133241689" providerId="ADAL" clId="{206678B6-93D1-4D31-A534-982380F3B39C}" dt="2022-03-10T12:37:08.936" v="2822" actId="207"/>
          <ac:spMkLst>
            <pc:docMk/>
            <pc:sldMk cId="0" sldId="379"/>
            <ac:spMk id="28" creationId="{00000000-0000-0000-0000-000000000000}"/>
          </ac:spMkLst>
        </pc:spChg>
        <pc:spChg chg="add mod">
          <ac:chgData name="Froduald Kabanza" userId="edf393d0-642b-4b9e-8c75-f62133241689" providerId="ADAL" clId="{206678B6-93D1-4D31-A534-982380F3B39C}" dt="2022-03-10T12:32:11.711" v="2795"/>
          <ac:spMkLst>
            <pc:docMk/>
            <pc:sldMk cId="0" sldId="379"/>
            <ac:spMk id="30" creationId="{DD7322C0-987C-4F97-A93D-0FC84E4A59FF}"/>
          </ac:spMkLst>
        </pc:spChg>
        <pc:spChg chg="add mod">
          <ac:chgData name="Froduald Kabanza" userId="edf393d0-642b-4b9e-8c75-f62133241689" providerId="ADAL" clId="{206678B6-93D1-4D31-A534-982380F3B39C}" dt="2022-03-10T12:32:11.711" v="2795"/>
          <ac:spMkLst>
            <pc:docMk/>
            <pc:sldMk cId="0" sldId="379"/>
            <ac:spMk id="32" creationId="{A1095DAA-C1C0-4DEF-9CF3-1574FD58B8A6}"/>
          </ac:spMkLst>
        </pc:spChg>
        <pc:spChg chg="mod">
          <ac:chgData name="Froduald Kabanza" userId="edf393d0-642b-4b9e-8c75-f62133241689" providerId="ADAL" clId="{206678B6-93D1-4D31-A534-982380F3B39C}" dt="2022-03-10T12:37:05.084" v="2821" actId="208"/>
          <ac:spMkLst>
            <pc:docMk/>
            <pc:sldMk cId="0" sldId="379"/>
            <ac:spMk id="34" creationId="{00000000-0000-0000-0000-000000000000}"/>
          </ac:spMkLst>
        </pc:spChg>
        <pc:spChg chg="mod">
          <ac:chgData name="Froduald Kabanza" userId="edf393d0-642b-4b9e-8c75-f62133241689" providerId="ADAL" clId="{206678B6-93D1-4D31-A534-982380F3B39C}" dt="2022-03-10T12:31:46.008" v="2791" actId="20577"/>
          <ac:spMkLst>
            <pc:docMk/>
            <pc:sldMk cId="0" sldId="379"/>
            <ac:spMk id="34818" creationId="{00000000-0000-0000-0000-000000000000}"/>
          </ac:spMkLst>
        </pc:spChg>
        <pc:graphicFrameChg chg="add mod">
          <ac:chgData name="Froduald Kabanza" userId="edf393d0-642b-4b9e-8c75-f62133241689" providerId="ADAL" clId="{206678B6-93D1-4D31-A534-982380F3B39C}" dt="2022-03-10T12:33:20.492" v="2804" actId="1076"/>
          <ac:graphicFrameMkLst>
            <pc:docMk/>
            <pc:sldMk cId="0" sldId="379"/>
            <ac:graphicFrameMk id="35" creationId="{EFBC7151-B1ED-4CB4-B486-029D8181169F}"/>
          </ac:graphicFrameMkLst>
        </pc:graphicFrameChg>
      </pc:sldChg>
      <pc:sldChg chg="addSp delSp modSp add mod modShow">
        <pc:chgData name="Froduald Kabanza" userId="edf393d0-642b-4b9e-8c75-f62133241689" providerId="ADAL" clId="{206678B6-93D1-4D31-A534-982380F3B39C}" dt="2022-03-11T15:15:16.623" v="4606" actId="729"/>
        <pc:sldMkLst>
          <pc:docMk/>
          <pc:sldMk cId="0" sldId="380"/>
        </pc:sldMkLst>
        <pc:spChg chg="del">
          <ac:chgData name="Froduald Kabanza" userId="edf393d0-642b-4b9e-8c75-f62133241689" providerId="ADAL" clId="{206678B6-93D1-4D31-A534-982380F3B39C}" dt="2022-03-10T12:56:17.071" v="3112" actId="478"/>
          <ac:spMkLst>
            <pc:docMk/>
            <pc:sldMk cId="0" sldId="380"/>
            <ac:spMk id="14" creationId="{00000000-0000-0000-0000-000000000000}"/>
          </ac:spMkLst>
        </pc:spChg>
        <pc:spChg chg="del">
          <ac:chgData name="Froduald Kabanza" userId="edf393d0-642b-4b9e-8c75-f62133241689" providerId="ADAL" clId="{206678B6-93D1-4D31-A534-982380F3B39C}" dt="2022-03-10T12:56:13.905" v="3111" actId="478"/>
          <ac:spMkLst>
            <pc:docMk/>
            <pc:sldMk cId="0" sldId="380"/>
            <ac:spMk id="15" creationId="{00000000-0000-0000-0000-000000000000}"/>
          </ac:spMkLst>
        </pc:spChg>
        <pc:spChg chg="add mod">
          <ac:chgData name="Froduald Kabanza" userId="edf393d0-642b-4b9e-8c75-f62133241689" providerId="ADAL" clId="{206678B6-93D1-4D31-A534-982380F3B39C}" dt="2022-03-10T12:59:42.805" v="3124"/>
          <ac:spMkLst>
            <pc:docMk/>
            <pc:sldMk cId="0" sldId="380"/>
            <ac:spMk id="16" creationId="{44A00F5F-210D-4442-91AF-BD1912792707}"/>
          </ac:spMkLst>
        </pc:spChg>
      </pc:sldChg>
      <pc:sldChg chg="addSp modSp add mod modShow">
        <pc:chgData name="Froduald Kabanza" userId="edf393d0-642b-4b9e-8c75-f62133241689" providerId="ADAL" clId="{206678B6-93D1-4D31-A534-982380F3B39C}" dt="2022-03-11T15:15:16.623" v="4606" actId="729"/>
        <pc:sldMkLst>
          <pc:docMk/>
          <pc:sldMk cId="0" sldId="381"/>
        </pc:sldMkLst>
        <pc:spChg chg="mod">
          <ac:chgData name="Froduald Kabanza" userId="edf393d0-642b-4b9e-8c75-f62133241689" providerId="ADAL" clId="{206678B6-93D1-4D31-A534-982380F3B39C}" dt="2022-03-10T12:58:55.496" v="3115" actId="20577"/>
          <ac:spMkLst>
            <pc:docMk/>
            <pc:sldMk cId="0" sldId="381"/>
            <ac:spMk id="2" creationId="{00000000-0000-0000-0000-000000000000}"/>
          </ac:spMkLst>
        </pc:spChg>
        <pc:spChg chg="add mod">
          <ac:chgData name="Froduald Kabanza" userId="edf393d0-642b-4b9e-8c75-f62133241689" providerId="ADAL" clId="{206678B6-93D1-4D31-A534-982380F3B39C}" dt="2022-03-10T12:59:53.575" v="3126"/>
          <ac:spMkLst>
            <pc:docMk/>
            <pc:sldMk cId="0" sldId="381"/>
            <ac:spMk id="17" creationId="{B91D495C-0B91-4A56-96D9-6BA7330569C6}"/>
          </ac:spMkLst>
        </pc:spChg>
        <pc:spChg chg="mod">
          <ac:chgData name="Froduald Kabanza" userId="edf393d0-642b-4b9e-8c75-f62133241689" providerId="ADAL" clId="{206678B6-93D1-4D31-A534-982380F3B39C}" dt="2022-03-10T23:25:34.307" v="3601" actId="20577"/>
          <ac:spMkLst>
            <pc:docMk/>
            <pc:sldMk cId="0" sldId="381"/>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2"/>
        </pc:sldMkLst>
        <pc:spChg chg="add mod">
          <ac:chgData name="Froduald Kabanza" userId="edf393d0-642b-4b9e-8c75-f62133241689" providerId="ADAL" clId="{206678B6-93D1-4D31-A534-982380F3B39C}" dt="2022-03-10T13:00:05.558" v="3127"/>
          <ac:spMkLst>
            <pc:docMk/>
            <pc:sldMk cId="0" sldId="382"/>
            <ac:spMk id="20" creationId="{CCDED417-86F7-4C0D-8411-D110E8FED86C}"/>
          </ac:spMkLst>
        </pc:spChg>
        <pc:spChg chg="mod">
          <ac:chgData name="Froduald Kabanza" userId="edf393d0-642b-4b9e-8c75-f62133241689" providerId="ADAL" clId="{206678B6-93D1-4D31-A534-982380F3B39C}" dt="2022-03-10T23:29:24.529" v="3616" actId="20577"/>
          <ac:spMkLst>
            <pc:docMk/>
            <pc:sldMk cId="0" sldId="382"/>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3"/>
        </pc:sldMkLst>
        <pc:spChg chg="add mod">
          <ac:chgData name="Froduald Kabanza" userId="edf393d0-642b-4b9e-8c75-f62133241689" providerId="ADAL" clId="{206678B6-93D1-4D31-A534-982380F3B39C}" dt="2022-03-10T13:00:39.717" v="3157"/>
          <ac:spMkLst>
            <pc:docMk/>
            <pc:sldMk cId="0" sldId="383"/>
            <ac:spMk id="20" creationId="{BFE34A33-45CC-40AC-B3DE-7C4B596898ED}"/>
          </ac:spMkLst>
        </pc:spChg>
        <pc:spChg chg="mod">
          <ac:chgData name="Froduald Kabanza" userId="edf393d0-642b-4b9e-8c75-f62133241689" providerId="ADAL" clId="{206678B6-93D1-4D31-A534-982380F3B39C}" dt="2022-03-10T23:32:56.499" v="3628" actId="20577"/>
          <ac:spMkLst>
            <pc:docMk/>
            <pc:sldMk cId="0" sldId="383"/>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4"/>
        </pc:sldMkLst>
        <pc:spChg chg="add mod">
          <ac:chgData name="Froduald Kabanza" userId="edf393d0-642b-4b9e-8c75-f62133241689" providerId="ADAL" clId="{206678B6-93D1-4D31-A534-982380F3B39C}" dt="2022-03-10T13:00:55.897" v="3179"/>
          <ac:spMkLst>
            <pc:docMk/>
            <pc:sldMk cId="0" sldId="384"/>
            <ac:spMk id="20" creationId="{9C6460B0-01F7-4B80-975D-9E94EE5BC088}"/>
          </ac:spMkLst>
        </pc:spChg>
        <pc:spChg chg="mod">
          <ac:chgData name="Froduald Kabanza" userId="edf393d0-642b-4b9e-8c75-f62133241689" providerId="ADAL" clId="{206678B6-93D1-4D31-A534-982380F3B39C}" dt="2022-03-10T23:36:07.933" v="3663" actId="20577"/>
          <ac:spMkLst>
            <pc:docMk/>
            <pc:sldMk cId="0" sldId="384"/>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5"/>
        </pc:sldMkLst>
        <pc:spChg chg="add mod">
          <ac:chgData name="Froduald Kabanza" userId="edf393d0-642b-4b9e-8c75-f62133241689" providerId="ADAL" clId="{206678B6-93D1-4D31-A534-982380F3B39C}" dt="2022-03-10T13:01:02.890" v="3180"/>
          <ac:spMkLst>
            <pc:docMk/>
            <pc:sldMk cId="0" sldId="385"/>
            <ac:spMk id="27" creationId="{5337824E-3631-4AD8-B682-A8AF15032274}"/>
          </ac:spMkLst>
        </pc:spChg>
        <pc:spChg chg="mod">
          <ac:chgData name="Froduald Kabanza" userId="edf393d0-642b-4b9e-8c75-f62133241689" providerId="ADAL" clId="{206678B6-93D1-4D31-A534-982380F3B39C}" dt="2022-03-10T23:39:34.547" v="3744" actId="20577"/>
          <ac:spMkLst>
            <pc:docMk/>
            <pc:sldMk cId="0" sldId="385"/>
            <ac:spMk id="34818" creationId="{00000000-0000-0000-0000-000000000000}"/>
          </ac:spMkLst>
        </pc:spChg>
      </pc:sldChg>
      <pc:sldChg chg="add del">
        <pc:chgData name="Froduald Kabanza" userId="edf393d0-642b-4b9e-8c75-f62133241689" providerId="ADAL" clId="{206678B6-93D1-4D31-A534-982380F3B39C}" dt="2022-03-10T12:39:20.384" v="2838" actId="2696"/>
        <pc:sldMkLst>
          <pc:docMk/>
          <pc:sldMk cId="0" sldId="386"/>
        </pc:sldMkLst>
      </pc:sldChg>
      <pc:sldChg chg="add del">
        <pc:chgData name="Froduald Kabanza" userId="edf393d0-642b-4b9e-8c75-f62133241689" providerId="ADAL" clId="{206678B6-93D1-4D31-A534-982380F3B39C}" dt="2022-03-10T12:59:51.162" v="3125" actId="2696"/>
        <pc:sldMkLst>
          <pc:docMk/>
          <pc:sldMk cId="0" sldId="387"/>
        </pc:sldMkLst>
      </pc:sldChg>
      <pc:sldChg chg="add del">
        <pc:chgData name="Froduald Kabanza" userId="edf393d0-642b-4b9e-8c75-f62133241689" providerId="ADAL" clId="{206678B6-93D1-4D31-A534-982380F3B39C}" dt="2022-03-10T12:39:41.531" v="2839" actId="2696"/>
        <pc:sldMkLst>
          <pc:docMk/>
          <pc:sldMk cId="0" sldId="390"/>
        </pc:sldMkLst>
      </pc:sldChg>
      <pc:sldChg chg="add mod modShow">
        <pc:chgData name="Froduald Kabanza" userId="edf393d0-642b-4b9e-8c75-f62133241689" providerId="ADAL" clId="{206678B6-93D1-4D31-A534-982380F3B39C}" dt="2022-03-11T15:15:42.474" v="4607" actId="729"/>
        <pc:sldMkLst>
          <pc:docMk/>
          <pc:sldMk cId="0" sldId="391"/>
        </pc:sldMkLst>
      </pc:sldChg>
      <pc:sldChg chg="addSp delSp modSp add mod modShow">
        <pc:chgData name="Froduald Kabanza" userId="edf393d0-642b-4b9e-8c75-f62133241689" providerId="ADAL" clId="{206678B6-93D1-4D31-A534-982380F3B39C}" dt="2022-03-11T15:15:42.474" v="4607" actId="729"/>
        <pc:sldMkLst>
          <pc:docMk/>
          <pc:sldMk cId="0" sldId="393"/>
        </pc:sldMkLst>
        <pc:spChg chg="add del mod">
          <ac:chgData name="Froduald Kabanza" userId="edf393d0-642b-4b9e-8c75-f62133241689" providerId="ADAL" clId="{206678B6-93D1-4D31-A534-982380F3B39C}" dt="2022-03-11T12:37:31.232" v="4337"/>
          <ac:spMkLst>
            <pc:docMk/>
            <pc:sldMk cId="0" sldId="393"/>
            <ac:spMk id="2" creationId="{A4A7AECB-DA65-4FD3-94A1-8351B636F207}"/>
          </ac:spMkLst>
        </pc:spChg>
        <pc:spChg chg="add mod">
          <ac:chgData name="Froduald Kabanza" userId="edf393d0-642b-4b9e-8c75-f62133241689" providerId="ADAL" clId="{206678B6-93D1-4D31-A534-982380F3B39C}" dt="2022-03-11T12:37:29.489" v="4335" actId="20577"/>
          <ac:spMkLst>
            <pc:docMk/>
            <pc:sldMk cId="0" sldId="393"/>
            <ac:spMk id="3" creationId="{85BDAC0B-E10C-410E-9B74-8AED9671C57D}"/>
          </ac:spMkLst>
        </pc:spChg>
        <pc:spChg chg="mod">
          <ac:chgData name="Froduald Kabanza" userId="edf393d0-642b-4b9e-8c75-f62133241689" providerId="ADAL" clId="{206678B6-93D1-4D31-A534-982380F3B39C}" dt="2022-03-11T12:36:18.780" v="4299" actId="14100"/>
          <ac:spMkLst>
            <pc:docMk/>
            <pc:sldMk cId="0" sldId="393"/>
            <ac:spMk id="24" creationId="{00000000-0000-0000-0000-000000000000}"/>
          </ac:spMkLst>
        </pc:spChg>
        <pc:spChg chg="mod">
          <ac:chgData name="Froduald Kabanza" userId="edf393d0-642b-4b9e-8c75-f62133241689" providerId="ADAL" clId="{206678B6-93D1-4D31-A534-982380F3B39C}" dt="2022-03-11T12:36:09.991" v="4297" actId="1076"/>
          <ac:spMkLst>
            <pc:docMk/>
            <pc:sldMk cId="0" sldId="393"/>
            <ac:spMk id="25" creationId="{00000000-0000-0000-0000-000000000000}"/>
          </ac:spMkLst>
        </pc:spChg>
        <pc:spChg chg="mod">
          <ac:chgData name="Froduald Kabanza" userId="edf393d0-642b-4b9e-8c75-f62133241689" providerId="ADAL" clId="{206678B6-93D1-4D31-A534-982380F3B39C}" dt="2022-03-11T12:08:03.292" v="4012" actId="20577"/>
          <ac:spMkLst>
            <pc:docMk/>
            <pc:sldMk cId="0" sldId="393"/>
            <ac:spMk id="26" creationId="{00000000-0000-0000-0000-000000000000}"/>
          </ac:spMkLst>
        </pc:spChg>
        <pc:spChg chg="mod">
          <ac:chgData name="Froduald Kabanza" userId="edf393d0-642b-4b9e-8c75-f62133241689" providerId="ADAL" clId="{206678B6-93D1-4D31-A534-982380F3B39C}" dt="2022-03-11T12:08:10.837" v="4018" actId="20577"/>
          <ac:spMkLst>
            <pc:docMk/>
            <pc:sldMk cId="0" sldId="393"/>
            <ac:spMk id="27" creationId="{00000000-0000-0000-0000-000000000000}"/>
          </ac:spMkLst>
        </pc:spChg>
        <pc:spChg chg="mod">
          <ac:chgData name="Froduald Kabanza" userId="edf393d0-642b-4b9e-8c75-f62133241689" providerId="ADAL" clId="{206678B6-93D1-4D31-A534-982380F3B39C}" dt="2022-03-11T12:08:16.004" v="4024" actId="20577"/>
          <ac:spMkLst>
            <pc:docMk/>
            <pc:sldMk cId="0" sldId="393"/>
            <ac:spMk id="28" creationId="{00000000-0000-0000-0000-000000000000}"/>
          </ac:spMkLst>
        </pc:spChg>
        <pc:spChg chg="add mod">
          <ac:chgData name="Froduald Kabanza" userId="edf393d0-642b-4b9e-8c75-f62133241689" providerId="ADAL" clId="{206678B6-93D1-4D31-A534-982380F3B39C}" dt="2022-03-11T12:07:58.374" v="4006" actId="1076"/>
          <ac:spMkLst>
            <pc:docMk/>
            <pc:sldMk cId="0" sldId="393"/>
            <ac:spMk id="30" creationId="{A7DB790B-F1F0-4A5C-9001-E5DE44D0FC44}"/>
          </ac:spMkLst>
        </pc:spChg>
        <pc:spChg chg="add mod">
          <ac:chgData name="Froduald Kabanza" userId="edf393d0-642b-4b9e-8c75-f62133241689" providerId="ADAL" clId="{206678B6-93D1-4D31-A534-982380F3B39C}" dt="2022-03-11T12:07:58.374" v="4006" actId="1076"/>
          <ac:spMkLst>
            <pc:docMk/>
            <pc:sldMk cId="0" sldId="393"/>
            <ac:spMk id="32" creationId="{255E4537-156F-4061-8F1B-39CB73291CBC}"/>
          </ac:spMkLst>
        </pc:spChg>
        <pc:spChg chg="add mod">
          <ac:chgData name="Froduald Kabanza" userId="edf393d0-642b-4b9e-8c75-f62133241689" providerId="ADAL" clId="{206678B6-93D1-4D31-A534-982380F3B39C}" dt="2022-03-11T12:07:58.374" v="4006" actId="1076"/>
          <ac:spMkLst>
            <pc:docMk/>
            <pc:sldMk cId="0" sldId="393"/>
            <ac:spMk id="35" creationId="{E4BB03B3-61BD-452F-8AC2-F33EE8987E7D}"/>
          </ac:spMkLst>
        </pc:spChg>
        <pc:spChg chg="add mod">
          <ac:chgData name="Froduald Kabanza" userId="edf393d0-642b-4b9e-8c75-f62133241689" providerId="ADAL" clId="{206678B6-93D1-4D31-A534-982380F3B39C}" dt="2022-03-11T12:36:13.939" v="4298" actId="1076"/>
          <ac:spMkLst>
            <pc:docMk/>
            <pc:sldMk cId="0" sldId="393"/>
            <ac:spMk id="36" creationId="{44BA064A-ADBF-475E-81E6-4B97D4A31A40}"/>
          </ac:spMkLst>
        </pc:spChg>
        <pc:spChg chg="mod">
          <ac:chgData name="Froduald Kabanza" userId="edf393d0-642b-4b9e-8c75-f62133241689" providerId="ADAL" clId="{206678B6-93D1-4D31-A534-982380F3B39C}" dt="2022-03-11T12:36:48.885" v="4306" actId="20577"/>
          <ac:spMkLst>
            <pc:docMk/>
            <pc:sldMk cId="0" sldId="393"/>
            <ac:spMk id="34818" creationId="{00000000-0000-0000-0000-000000000000}"/>
          </ac:spMkLst>
        </pc:spChg>
      </pc:sldChg>
      <pc:sldChg chg="modSp add mod">
        <pc:chgData name="Froduald Kabanza" userId="edf393d0-642b-4b9e-8c75-f62133241689" providerId="ADAL" clId="{206678B6-93D1-4D31-A534-982380F3B39C}" dt="2022-03-13T00:44:43.935" v="13627" actId="113"/>
        <pc:sldMkLst>
          <pc:docMk/>
          <pc:sldMk cId="0" sldId="403"/>
        </pc:sldMkLst>
        <pc:spChg chg="mod">
          <ac:chgData name="Froduald Kabanza" userId="edf393d0-642b-4b9e-8c75-f62133241689" providerId="ADAL" clId="{206678B6-93D1-4D31-A534-982380F3B39C}" dt="2022-03-13T00:44:43.935" v="13627" actId="113"/>
          <ac:spMkLst>
            <pc:docMk/>
            <pc:sldMk cId="0" sldId="403"/>
            <ac:spMk id="101378" creationId="{00000000-0000-0000-0000-000000000000}"/>
          </ac:spMkLst>
        </pc:spChg>
      </pc:sldChg>
      <pc:sldChg chg="modSp add mod">
        <pc:chgData name="Froduald Kabanza" userId="edf393d0-642b-4b9e-8c75-f62133241689" providerId="ADAL" clId="{206678B6-93D1-4D31-A534-982380F3B39C}" dt="2022-03-13T00:48:32.865" v="13801" actId="20577"/>
        <pc:sldMkLst>
          <pc:docMk/>
          <pc:sldMk cId="0" sldId="405"/>
        </pc:sldMkLst>
        <pc:spChg chg="mod">
          <ac:chgData name="Froduald Kabanza" userId="edf393d0-642b-4b9e-8c75-f62133241689" providerId="ADAL" clId="{206678B6-93D1-4D31-A534-982380F3B39C}" dt="2022-03-13T00:48:32.865" v="13801" actId="20577"/>
          <ac:spMkLst>
            <pc:docMk/>
            <pc:sldMk cId="0" sldId="405"/>
            <ac:spMk id="105474" creationId="{00000000-0000-0000-0000-000000000000}"/>
          </ac:spMkLst>
        </pc:spChg>
      </pc:sldChg>
      <pc:sldChg chg="addSp delSp modSp add mod ord modShow">
        <pc:chgData name="Froduald Kabanza" userId="edf393d0-642b-4b9e-8c75-f62133241689" providerId="ADAL" clId="{206678B6-93D1-4D31-A534-982380F3B39C}" dt="2022-03-11T13:30:30.515" v="4577" actId="729"/>
        <pc:sldMkLst>
          <pc:docMk/>
          <pc:sldMk cId="0" sldId="406"/>
        </pc:sldMkLst>
        <pc:spChg chg="add del mod">
          <ac:chgData name="Froduald Kabanza" userId="edf393d0-642b-4b9e-8c75-f62133241689" providerId="ADAL" clId="{206678B6-93D1-4D31-A534-982380F3B39C}" dt="2022-03-09T23:45:09.586" v="122" actId="478"/>
          <ac:spMkLst>
            <pc:docMk/>
            <pc:sldMk cId="0" sldId="406"/>
            <ac:spMk id="2" creationId="{8004F6A9-564B-4B52-B50B-EBE7AE8C3E7E}"/>
          </ac:spMkLst>
        </pc:spChg>
        <pc:spChg chg="mod">
          <ac:chgData name="Froduald Kabanza" userId="edf393d0-642b-4b9e-8c75-f62133241689" providerId="ADAL" clId="{206678B6-93D1-4D31-A534-982380F3B39C}" dt="2022-03-09T23:45:36.190" v="124" actId="20577"/>
          <ac:spMkLst>
            <pc:docMk/>
            <pc:sldMk cId="0" sldId="406"/>
            <ac:spMk id="29697" creationId="{00000000-0000-0000-0000-000000000000}"/>
          </ac:spMkLst>
        </pc:spChg>
        <pc:picChg chg="del">
          <ac:chgData name="Froduald Kabanza" userId="edf393d0-642b-4b9e-8c75-f62133241689" providerId="ADAL" clId="{206678B6-93D1-4D31-A534-982380F3B39C}" dt="2022-03-09T23:45:07.638" v="121" actId="478"/>
          <ac:picMkLst>
            <pc:docMk/>
            <pc:sldMk cId="0" sldId="406"/>
            <ac:picMk id="8" creationId="{00000000-0000-0000-0000-000000000000}"/>
          </ac:picMkLst>
        </pc:picChg>
        <pc:picChg chg="add mod">
          <ac:chgData name="Froduald Kabanza" userId="edf393d0-642b-4b9e-8c75-f62133241689" providerId="ADAL" clId="{206678B6-93D1-4D31-A534-982380F3B39C}" dt="2022-03-09T23:45:20.109" v="123"/>
          <ac:picMkLst>
            <pc:docMk/>
            <pc:sldMk cId="0" sldId="406"/>
            <ac:picMk id="9" creationId="{204769B8-7008-4C42-91E9-F2FF94230DBC}"/>
          </ac:picMkLst>
        </pc:picChg>
      </pc:sldChg>
      <pc:sldChg chg="modSp add mod">
        <pc:chgData name="Froduald Kabanza" userId="edf393d0-642b-4b9e-8c75-f62133241689" providerId="ADAL" clId="{206678B6-93D1-4D31-A534-982380F3B39C}" dt="2022-03-16T23:00:34.282" v="15250" actId="14100"/>
        <pc:sldMkLst>
          <pc:docMk/>
          <pc:sldMk cId="0" sldId="407"/>
        </pc:sldMkLst>
        <pc:spChg chg="mod">
          <ac:chgData name="Froduald Kabanza" userId="edf393d0-642b-4b9e-8c75-f62133241689" providerId="ADAL" clId="{206678B6-93D1-4D31-A534-982380F3B39C}" dt="2022-03-16T22:59:48.201" v="15238" actId="1076"/>
          <ac:spMkLst>
            <pc:docMk/>
            <pc:sldMk cId="0" sldId="407"/>
            <ac:spMk id="3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3"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6" creationId="{00000000-0000-0000-0000-000000000000}"/>
          </ac:spMkLst>
        </pc:spChg>
        <pc:spChg chg="mod">
          <ac:chgData name="Froduald Kabanza" userId="edf393d0-642b-4b9e-8c75-f62133241689" providerId="ADAL" clId="{206678B6-93D1-4D31-A534-982380F3B39C}" dt="2022-03-16T23:00:34.282" v="15250" actId="14100"/>
          <ac:spMkLst>
            <pc:docMk/>
            <pc:sldMk cId="0" sldId="407"/>
            <ac:spMk id="34818" creationId="{00000000-0000-0000-0000-000000000000}"/>
          </ac:spMkLst>
        </pc:spChg>
        <pc:graphicFrameChg chg="mod">
          <ac:chgData name="Froduald Kabanza" userId="edf393d0-642b-4b9e-8c75-f62133241689" providerId="ADAL" clId="{206678B6-93D1-4D31-A534-982380F3B39C}" dt="2022-03-16T22:59:48.201" v="15238" actId="1076"/>
          <ac:graphicFrameMkLst>
            <pc:docMk/>
            <pc:sldMk cId="0" sldId="407"/>
            <ac:graphicFrameMk id="79878"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0"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2" creationId="{00000000-0000-0000-0000-000000000000}"/>
          </ac:graphicFrameMkLst>
        </pc:graphicFrameChg>
      </pc:sldChg>
      <pc:sldChg chg="addSp modSp add mod">
        <pc:chgData name="Froduald Kabanza" userId="edf393d0-642b-4b9e-8c75-f62133241689" providerId="ADAL" clId="{206678B6-93D1-4D31-A534-982380F3B39C}" dt="2022-03-16T23:09:11.967" v="15256" actId="255"/>
        <pc:sldMkLst>
          <pc:docMk/>
          <pc:sldMk cId="0" sldId="408"/>
        </pc:sldMkLst>
        <pc:spChg chg="mod">
          <ac:chgData name="Froduald Kabanza" userId="edf393d0-642b-4b9e-8c75-f62133241689" providerId="ADAL" clId="{206678B6-93D1-4D31-A534-982380F3B39C}" dt="2022-03-16T22:56:56.144" v="15237" actId="20577"/>
          <ac:spMkLst>
            <pc:docMk/>
            <pc:sldMk cId="0" sldId="408"/>
            <ac:spMk id="2" creationId="{00000000-0000-0000-0000-000000000000}"/>
          </ac:spMkLst>
        </pc:spChg>
        <pc:spChg chg="add mod">
          <ac:chgData name="Froduald Kabanza" userId="edf393d0-642b-4b9e-8c75-f62133241689" providerId="ADAL" clId="{206678B6-93D1-4D31-A534-982380F3B39C}" dt="2022-03-11T12:57:12.620" v="4485" actId="20577"/>
          <ac:spMkLst>
            <pc:docMk/>
            <pc:sldMk cId="0" sldId="408"/>
            <ac:spMk id="18" creationId="{17A26E01-8ABE-4124-A93F-7AC5041DFC41}"/>
          </ac:spMkLst>
        </pc:spChg>
        <pc:spChg chg="mod">
          <ac:chgData name="Froduald Kabanza" userId="edf393d0-642b-4b9e-8c75-f62133241689" providerId="ADAL" clId="{206678B6-93D1-4D31-A534-982380F3B39C}" dt="2022-03-16T23:09:11.967" v="15256" actId="255"/>
          <ac:spMkLst>
            <pc:docMk/>
            <pc:sldMk cId="0" sldId="408"/>
            <ac:spMk id="26" creationId="{00000000-0000-0000-0000-000000000000}"/>
          </ac:spMkLst>
        </pc:spChg>
        <pc:spChg chg="mod">
          <ac:chgData name="Froduald Kabanza" userId="edf393d0-642b-4b9e-8c75-f62133241689" providerId="ADAL" clId="{206678B6-93D1-4D31-A534-982380F3B39C}" dt="2022-03-11T12:57:57.379" v="4503" actId="947"/>
          <ac:spMkLst>
            <pc:docMk/>
            <pc:sldMk cId="0" sldId="408"/>
            <ac:spMk id="34818" creationId="{00000000-0000-0000-0000-000000000000}"/>
          </ac:spMkLst>
        </pc:spChg>
      </pc:sldChg>
      <pc:sldChg chg="addSp modSp add mod">
        <pc:chgData name="Froduald Kabanza" userId="edf393d0-642b-4b9e-8c75-f62133241689" providerId="ADAL" clId="{206678B6-93D1-4D31-A534-982380F3B39C}" dt="2022-03-16T23:08:54.067" v="15255" actId="255"/>
        <pc:sldMkLst>
          <pc:docMk/>
          <pc:sldMk cId="0" sldId="409"/>
        </pc:sldMkLst>
        <pc:spChg chg="mod">
          <ac:chgData name="Froduald Kabanza" userId="edf393d0-642b-4b9e-8c75-f62133241689" providerId="ADAL" clId="{206678B6-93D1-4D31-A534-982380F3B39C}" dt="2022-03-16T23:07:17.605" v="15253" actId="20577"/>
          <ac:spMkLst>
            <pc:docMk/>
            <pc:sldMk cId="0" sldId="409"/>
            <ac:spMk id="18" creationId="{00000000-0000-0000-0000-000000000000}"/>
          </ac:spMkLst>
        </pc:spChg>
        <pc:spChg chg="add mod">
          <ac:chgData name="Froduald Kabanza" userId="edf393d0-642b-4b9e-8c75-f62133241689" providerId="ADAL" clId="{206678B6-93D1-4D31-A534-982380F3B39C}" dt="2022-03-11T12:58:45.154" v="4521" actId="1076"/>
          <ac:spMkLst>
            <pc:docMk/>
            <pc:sldMk cId="0" sldId="409"/>
            <ac:spMk id="19" creationId="{D1AC900C-9961-4997-9ACE-D2C85DBE94BA}"/>
          </ac:spMkLst>
        </pc:spChg>
        <pc:spChg chg="add mod">
          <ac:chgData name="Froduald Kabanza" userId="edf393d0-642b-4b9e-8c75-f62133241689" providerId="ADAL" clId="{206678B6-93D1-4D31-A534-982380F3B39C}" dt="2022-03-11T12:58:45.154" v="4521" actId="1076"/>
          <ac:spMkLst>
            <pc:docMk/>
            <pc:sldMk cId="0" sldId="409"/>
            <ac:spMk id="20" creationId="{7795E1D5-95D1-4E16-A52B-00AB3C7E79D1}"/>
          </ac:spMkLst>
        </pc:spChg>
        <pc:spChg chg="mod">
          <ac:chgData name="Froduald Kabanza" userId="edf393d0-642b-4b9e-8c75-f62133241689" providerId="ADAL" clId="{206678B6-93D1-4D31-A534-982380F3B39C}" dt="2022-03-16T23:08:54.067" v="15255" actId="255"/>
          <ac:spMkLst>
            <pc:docMk/>
            <pc:sldMk cId="0" sldId="409"/>
            <ac:spMk id="26" creationId="{00000000-0000-0000-0000-000000000000}"/>
          </ac:spMkLst>
        </pc:spChg>
        <pc:spChg chg="mod">
          <ac:chgData name="Froduald Kabanza" userId="edf393d0-642b-4b9e-8c75-f62133241689" providerId="ADAL" clId="{206678B6-93D1-4D31-A534-982380F3B39C}" dt="2022-03-16T23:08:54.067" v="15255" actId="255"/>
          <ac:spMkLst>
            <pc:docMk/>
            <pc:sldMk cId="0" sldId="409"/>
            <ac:spMk id="27" creationId="{00000000-0000-0000-0000-000000000000}"/>
          </ac:spMkLst>
        </pc:spChg>
        <pc:spChg chg="mod">
          <ac:chgData name="Froduald Kabanza" userId="edf393d0-642b-4b9e-8c75-f62133241689" providerId="ADAL" clId="{206678B6-93D1-4D31-A534-982380F3B39C}" dt="2022-03-11T12:59:31.139" v="4535" actId="20577"/>
          <ac:spMkLst>
            <pc:docMk/>
            <pc:sldMk cId="0" sldId="409"/>
            <ac:spMk id="34818" creationId="{00000000-0000-0000-0000-000000000000}"/>
          </ac:spMkLst>
        </pc:spChg>
      </pc:sldChg>
      <pc:sldChg chg="addSp modSp add mod">
        <pc:chgData name="Froduald Kabanza" userId="edf393d0-642b-4b9e-8c75-f62133241689" providerId="ADAL" clId="{206678B6-93D1-4D31-A534-982380F3B39C}" dt="2022-03-16T23:08:45.526" v="15254" actId="255"/>
        <pc:sldMkLst>
          <pc:docMk/>
          <pc:sldMk cId="0" sldId="410"/>
        </pc:sldMkLst>
        <pc:spChg chg="add mod">
          <ac:chgData name="Froduald Kabanza" userId="edf393d0-642b-4b9e-8c75-f62133241689" providerId="ADAL" clId="{206678B6-93D1-4D31-A534-982380F3B39C}" dt="2022-03-11T13:00:27.370" v="4558" actId="1076"/>
          <ac:spMkLst>
            <pc:docMk/>
            <pc:sldMk cId="0" sldId="410"/>
            <ac:spMk id="20" creationId="{E3E56753-2568-4024-B8B4-6658AC23DA0F}"/>
          </ac:spMkLst>
        </pc:spChg>
        <pc:spChg chg="add mod">
          <ac:chgData name="Froduald Kabanza" userId="edf393d0-642b-4b9e-8c75-f62133241689" providerId="ADAL" clId="{206678B6-93D1-4D31-A534-982380F3B39C}" dt="2022-03-11T13:00:27.370" v="4558" actId="1076"/>
          <ac:spMkLst>
            <pc:docMk/>
            <pc:sldMk cId="0" sldId="410"/>
            <ac:spMk id="21" creationId="{67C27987-EA5B-484C-B4CA-5B327A7456C8}"/>
          </ac:spMkLst>
        </pc:spChg>
        <pc:spChg chg="add mod">
          <ac:chgData name="Froduald Kabanza" userId="edf393d0-642b-4b9e-8c75-f62133241689" providerId="ADAL" clId="{206678B6-93D1-4D31-A534-982380F3B39C}" dt="2022-03-11T13:00:27.370" v="4558" actId="1076"/>
          <ac:spMkLst>
            <pc:docMk/>
            <pc:sldMk cId="0" sldId="410"/>
            <ac:spMk id="22" creationId="{5F82C62D-E255-42FA-AB7C-A625F6FB3DDB}"/>
          </ac:spMkLst>
        </pc:spChg>
        <pc:spChg chg="mod">
          <ac:chgData name="Froduald Kabanza" userId="edf393d0-642b-4b9e-8c75-f62133241689" providerId="ADAL" clId="{206678B6-93D1-4D31-A534-982380F3B39C}" dt="2022-03-16T23:08:45.526" v="15254" actId="255"/>
          <ac:spMkLst>
            <pc:docMk/>
            <pc:sldMk cId="0" sldId="410"/>
            <ac:spMk id="26"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7"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8" creationId="{00000000-0000-0000-0000-000000000000}"/>
          </ac:spMkLst>
        </pc:spChg>
        <pc:spChg chg="mod">
          <ac:chgData name="Froduald Kabanza" userId="edf393d0-642b-4b9e-8c75-f62133241689" providerId="ADAL" clId="{206678B6-93D1-4D31-A534-982380F3B39C}" dt="2022-03-11T13:00:02.509" v="4553" actId="20577"/>
          <ac:spMkLst>
            <pc:docMk/>
            <pc:sldMk cId="0" sldId="410"/>
            <ac:spMk id="34818" creationId="{00000000-0000-0000-0000-000000000000}"/>
          </ac:spMkLst>
        </pc:spChg>
      </pc:sldChg>
      <pc:sldChg chg="addSp modSp add mod">
        <pc:chgData name="Froduald Kabanza" userId="edf393d0-642b-4b9e-8c75-f62133241689" providerId="ADAL" clId="{206678B6-93D1-4D31-A534-982380F3B39C}" dt="2022-03-16T23:09:38.764" v="15259" actId="20577"/>
        <pc:sldMkLst>
          <pc:docMk/>
          <pc:sldMk cId="0" sldId="411"/>
        </pc:sldMkLst>
        <pc:spChg chg="add mod">
          <ac:chgData name="Froduald Kabanza" userId="edf393d0-642b-4b9e-8c75-f62133241689" providerId="ADAL" clId="{206678B6-93D1-4D31-A534-982380F3B39C}" dt="2022-03-11T15:49:00.387" v="4682" actId="1076"/>
          <ac:spMkLst>
            <pc:docMk/>
            <pc:sldMk cId="0" sldId="411"/>
            <ac:spMk id="20" creationId="{D3E716CF-C0A6-4BE8-832F-5E3EB7B0472E}"/>
          </ac:spMkLst>
        </pc:spChg>
        <pc:spChg chg="add mod">
          <ac:chgData name="Froduald Kabanza" userId="edf393d0-642b-4b9e-8c75-f62133241689" providerId="ADAL" clId="{206678B6-93D1-4D31-A534-982380F3B39C}" dt="2022-03-11T15:49:00.387" v="4682" actId="1076"/>
          <ac:spMkLst>
            <pc:docMk/>
            <pc:sldMk cId="0" sldId="411"/>
            <ac:spMk id="21" creationId="{EFB4A27C-B145-4DA6-BDC6-7E0A30C35ABD}"/>
          </ac:spMkLst>
        </pc:spChg>
        <pc:spChg chg="add mod">
          <ac:chgData name="Froduald Kabanza" userId="edf393d0-642b-4b9e-8c75-f62133241689" providerId="ADAL" clId="{206678B6-93D1-4D31-A534-982380F3B39C}" dt="2022-03-11T15:49:00.387" v="4682" actId="1076"/>
          <ac:spMkLst>
            <pc:docMk/>
            <pc:sldMk cId="0" sldId="411"/>
            <ac:spMk id="22" creationId="{F3B9844E-3192-4E6B-A9D7-5882DFD65676}"/>
          </ac:spMkLst>
        </pc:spChg>
        <pc:spChg chg="add mod">
          <ac:chgData name="Froduald Kabanza" userId="edf393d0-642b-4b9e-8c75-f62133241689" providerId="ADAL" clId="{206678B6-93D1-4D31-A534-982380F3B39C}" dt="2022-03-11T15:49:00.387" v="4682" actId="1076"/>
          <ac:spMkLst>
            <pc:docMk/>
            <pc:sldMk cId="0" sldId="411"/>
            <ac:spMk id="24" creationId="{9F2314CC-01B7-4520-AF20-B7F63F707DD5}"/>
          </ac:spMkLst>
        </pc:spChg>
        <pc:spChg chg="mod">
          <ac:chgData name="Froduald Kabanza" userId="edf393d0-642b-4b9e-8c75-f62133241689" providerId="ADAL" clId="{206678B6-93D1-4D31-A534-982380F3B39C}" dt="2022-03-11T15:49:48.855" v="4701" actId="255"/>
          <ac:spMkLst>
            <pc:docMk/>
            <pc:sldMk cId="0" sldId="411"/>
            <ac:spMk id="26"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7"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8"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30" creationId="{00000000-0000-0000-0000-000000000000}"/>
          </ac:spMkLst>
        </pc:spChg>
        <pc:spChg chg="mod">
          <ac:chgData name="Froduald Kabanza" userId="edf393d0-642b-4b9e-8c75-f62133241689" providerId="ADAL" clId="{206678B6-93D1-4D31-A534-982380F3B39C}" dt="2022-03-16T23:09:38.764" v="15259" actId="20577"/>
          <ac:spMkLst>
            <pc:docMk/>
            <pc:sldMk cId="0" sldId="411"/>
            <ac:spMk id="34818" creationId="{00000000-0000-0000-0000-000000000000}"/>
          </ac:spMkLst>
        </pc:spChg>
      </pc:sldChg>
      <pc:sldChg chg="modSp add del mod">
        <pc:chgData name="Froduald Kabanza" userId="edf393d0-642b-4b9e-8c75-f62133241689" providerId="ADAL" clId="{206678B6-93D1-4D31-A534-982380F3B39C}" dt="2022-03-16T23:00:38.175" v="15251" actId="2696"/>
        <pc:sldMkLst>
          <pc:docMk/>
          <pc:sldMk cId="0" sldId="412"/>
        </pc:sldMkLst>
        <pc:spChg chg="mod">
          <ac:chgData name="Froduald Kabanza" userId="edf393d0-642b-4b9e-8c75-f62133241689" providerId="ADAL" clId="{206678B6-93D1-4D31-A534-982380F3B39C}" dt="2022-03-16T23:00:04.491" v="15240" actId="21"/>
          <ac:spMkLst>
            <pc:docMk/>
            <pc:sldMk cId="0" sldId="412"/>
            <ac:spMk id="34818" creationId="{00000000-0000-0000-0000-000000000000}"/>
          </ac:spMkLst>
        </pc:spChg>
      </pc:sldChg>
      <pc:sldChg chg="addSp modSp add mod">
        <pc:chgData name="Froduald Kabanza" userId="edf393d0-642b-4b9e-8c75-f62133241689" providerId="ADAL" clId="{206678B6-93D1-4D31-A534-982380F3B39C}" dt="2022-03-16T23:13:14.193" v="15262" actId="20577"/>
        <pc:sldMkLst>
          <pc:docMk/>
          <pc:sldMk cId="0" sldId="413"/>
        </pc:sldMkLst>
        <pc:spChg chg="mod">
          <ac:chgData name="Froduald Kabanza" userId="edf393d0-642b-4b9e-8c75-f62133241689" providerId="ADAL" clId="{206678B6-93D1-4D31-A534-982380F3B39C}" dt="2022-03-11T15:53:32.132" v="4751" actId="1076"/>
          <ac:spMkLst>
            <pc:docMk/>
            <pc:sldMk cId="0" sldId="413"/>
            <ac:spMk id="21"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4" creationId="{71870958-07AF-4F9D-9E34-E3B6454AB93A}"/>
          </ac:spMkLst>
        </pc:spChg>
        <pc:spChg chg="add mod">
          <ac:chgData name="Froduald Kabanza" userId="edf393d0-642b-4b9e-8c75-f62133241689" providerId="ADAL" clId="{206678B6-93D1-4D31-A534-982380F3B39C}" dt="2022-03-11T15:52:37.051" v="4729" actId="1076"/>
          <ac:spMkLst>
            <pc:docMk/>
            <pc:sldMk cId="0" sldId="413"/>
            <ac:spMk id="25" creationId="{412EDC02-B4E0-4849-8C30-18F8195A756C}"/>
          </ac:spMkLst>
        </pc:spChg>
        <pc:spChg chg="mod">
          <ac:chgData name="Froduald Kabanza" userId="edf393d0-642b-4b9e-8c75-f62133241689" providerId="ADAL" clId="{206678B6-93D1-4D31-A534-982380F3B39C}" dt="2022-03-11T15:53:32.132" v="4751" actId="1076"/>
          <ac:spMkLst>
            <pc:docMk/>
            <pc:sldMk cId="0" sldId="413"/>
            <ac:spMk id="26"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7"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8"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9" creationId="{882809DC-DCB0-44E2-85EC-0D28F897C4C3}"/>
          </ac:spMkLst>
        </pc:spChg>
        <pc:spChg chg="mod">
          <ac:chgData name="Froduald Kabanza" userId="edf393d0-642b-4b9e-8c75-f62133241689" providerId="ADAL" clId="{206678B6-93D1-4D31-A534-982380F3B39C}" dt="2022-03-11T15:53:32.132" v="4751" actId="1076"/>
          <ac:spMkLst>
            <pc:docMk/>
            <pc:sldMk cId="0" sldId="413"/>
            <ac:spMk id="30"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31" creationId="{C026D706-47F6-4D19-BEA4-E4CEC5181AD3}"/>
          </ac:spMkLst>
        </pc:spChg>
        <pc:spChg chg="add mod">
          <ac:chgData name="Froduald Kabanza" userId="edf393d0-642b-4b9e-8c75-f62133241689" providerId="ADAL" clId="{206678B6-93D1-4D31-A534-982380F3B39C}" dt="2022-03-11T15:52:37.051" v="4729" actId="1076"/>
          <ac:spMkLst>
            <pc:docMk/>
            <pc:sldMk cId="0" sldId="413"/>
            <ac:spMk id="32" creationId="{CED0E73C-7364-47E4-BBB3-CB720DE5C253}"/>
          </ac:spMkLst>
        </pc:spChg>
        <pc:spChg chg="mod">
          <ac:chgData name="Froduald Kabanza" userId="edf393d0-642b-4b9e-8c75-f62133241689" providerId="ADAL" clId="{206678B6-93D1-4D31-A534-982380F3B39C}" dt="2022-03-16T23:13:14.193" v="15262" actId="20577"/>
          <ac:spMkLst>
            <pc:docMk/>
            <pc:sldMk cId="0" sldId="413"/>
            <ac:spMk id="34818" creationId="{00000000-0000-0000-0000-000000000000}"/>
          </ac:spMkLst>
        </pc:spChg>
      </pc:sldChg>
      <pc:sldChg chg="modSp add mod modNotesTx">
        <pc:chgData name="Froduald Kabanza" userId="edf393d0-642b-4b9e-8c75-f62133241689" providerId="ADAL" clId="{206678B6-93D1-4D31-A534-982380F3B39C}" dt="2022-03-16T23:13:34.652" v="15266" actId="14100"/>
        <pc:sldMkLst>
          <pc:docMk/>
          <pc:sldMk cId="0" sldId="414"/>
        </pc:sldMkLst>
        <pc:spChg chg="mod">
          <ac:chgData name="Froduald Kabanza" userId="edf393d0-642b-4b9e-8c75-f62133241689" providerId="ADAL" clId="{206678B6-93D1-4D31-A534-982380F3B39C}" dt="2022-03-16T23:13:34.652" v="15266" actId="14100"/>
          <ac:spMkLst>
            <pc:docMk/>
            <pc:sldMk cId="0" sldId="414"/>
            <ac:spMk id="87043" creationId="{00000000-0000-0000-0000-000000000000}"/>
          </ac:spMkLst>
        </pc:spChg>
      </pc:sldChg>
      <pc:sldChg chg="add mod modShow">
        <pc:chgData name="Froduald Kabanza" userId="edf393d0-642b-4b9e-8c75-f62133241689" providerId="ADAL" clId="{206678B6-93D1-4D31-A534-982380F3B39C}" dt="2022-03-11T13:30:30.515" v="4577" actId="729"/>
        <pc:sldMkLst>
          <pc:docMk/>
          <pc:sldMk cId="2759960907" sldId="418"/>
        </pc:sldMkLst>
      </pc:sldChg>
      <pc:sldChg chg="add mod ord modShow">
        <pc:chgData name="Froduald Kabanza" userId="edf393d0-642b-4b9e-8c75-f62133241689" providerId="ADAL" clId="{206678B6-93D1-4D31-A534-982380F3B39C}" dt="2022-03-11T13:30:30.515" v="4577" actId="729"/>
        <pc:sldMkLst>
          <pc:docMk/>
          <pc:sldMk cId="3930947936" sldId="419"/>
        </pc:sldMkLst>
      </pc:sldChg>
      <pc:sldChg chg="addSp delSp modSp add mod modShow">
        <pc:chgData name="Froduald Kabanza" userId="edf393d0-642b-4b9e-8c75-f62133241689" providerId="ADAL" clId="{206678B6-93D1-4D31-A534-982380F3B39C}" dt="2022-03-11T15:18:44.775" v="4642" actId="20577"/>
        <pc:sldMkLst>
          <pc:docMk/>
          <pc:sldMk cId="4105740898" sldId="421"/>
        </pc:sldMkLst>
        <pc:spChg chg="add del mod">
          <ac:chgData name="Froduald Kabanza" userId="edf393d0-642b-4b9e-8c75-f62133241689" providerId="ADAL" clId="{206678B6-93D1-4D31-A534-982380F3B39C}" dt="2022-03-10T01:42:08.186" v="1265" actId="478"/>
          <ac:spMkLst>
            <pc:docMk/>
            <pc:sldMk cId="4105740898" sldId="421"/>
            <ac:spMk id="2" creationId="{A9C79D46-CB1F-41A8-BB29-80D6BFCEF670}"/>
          </ac:spMkLst>
        </pc:spChg>
        <pc:spChg chg="add del mod">
          <ac:chgData name="Froduald Kabanza" userId="edf393d0-642b-4b9e-8c75-f62133241689" providerId="ADAL" clId="{206678B6-93D1-4D31-A534-982380F3B39C}" dt="2022-03-10T01:42:08.186" v="1265" actId="478"/>
          <ac:spMkLst>
            <pc:docMk/>
            <pc:sldMk cId="4105740898" sldId="421"/>
            <ac:spMk id="3" creationId="{0F7F6AF1-BC80-4D12-982E-9A358D08621E}"/>
          </ac:spMkLst>
        </pc:spChg>
        <pc:spChg chg="add del mod">
          <ac:chgData name="Froduald Kabanza" userId="edf393d0-642b-4b9e-8c75-f62133241689" providerId="ADAL" clId="{206678B6-93D1-4D31-A534-982380F3B39C}" dt="2022-03-10T01:40:25.200" v="1253" actId="478"/>
          <ac:spMkLst>
            <pc:docMk/>
            <pc:sldMk cId="4105740898" sldId="421"/>
            <ac:spMk id="4" creationId="{800A0ACE-0EF2-4A23-A989-F655E815B6CE}"/>
          </ac:spMkLst>
        </pc:spChg>
        <pc:spChg chg="add del mod">
          <ac:chgData name="Froduald Kabanza" userId="edf393d0-642b-4b9e-8c75-f62133241689" providerId="ADAL" clId="{206678B6-93D1-4D31-A534-982380F3B39C}" dt="2022-03-10T01:42:08.186" v="1265" actId="478"/>
          <ac:spMkLst>
            <pc:docMk/>
            <pc:sldMk cId="4105740898" sldId="421"/>
            <ac:spMk id="9" creationId="{3685504B-80F1-4205-8B88-B2371B0B51F4}"/>
          </ac:spMkLst>
        </pc:spChg>
        <pc:spChg chg="add del mod">
          <ac:chgData name="Froduald Kabanza" userId="edf393d0-642b-4b9e-8c75-f62133241689" providerId="ADAL" clId="{206678B6-93D1-4D31-A534-982380F3B39C}" dt="2022-03-10T01:42:08.186" v="1265" actId="478"/>
          <ac:spMkLst>
            <pc:docMk/>
            <pc:sldMk cId="4105740898" sldId="421"/>
            <ac:spMk id="10" creationId="{77882C95-9EC8-4B82-9473-3936916D9336}"/>
          </ac:spMkLst>
        </pc:spChg>
        <pc:spChg chg="mod">
          <ac:chgData name="Froduald Kabanza" userId="edf393d0-642b-4b9e-8c75-f62133241689" providerId="ADAL" clId="{206678B6-93D1-4D31-A534-982380F3B39C}" dt="2022-03-10T01:42:14.088" v="1270"/>
          <ac:spMkLst>
            <pc:docMk/>
            <pc:sldMk cId="4105740898" sldId="421"/>
            <ac:spMk id="14" creationId="{DC66136A-60E6-408A-A9C5-5861965F88C1}"/>
          </ac:spMkLst>
        </pc:spChg>
        <pc:spChg chg="mod">
          <ac:chgData name="Froduald Kabanza" userId="edf393d0-642b-4b9e-8c75-f62133241689" providerId="ADAL" clId="{206678B6-93D1-4D31-A534-982380F3B39C}" dt="2022-03-11T15:18:29.912" v="4638" actId="20577"/>
          <ac:spMkLst>
            <pc:docMk/>
            <pc:sldMk cId="4105740898" sldId="421"/>
            <ac:spMk id="15" creationId="{9322448A-AC30-47FB-A568-7E400E74D52D}"/>
          </ac:spMkLst>
        </pc:spChg>
        <pc:spChg chg="mod">
          <ac:chgData name="Froduald Kabanza" userId="edf393d0-642b-4b9e-8c75-f62133241689" providerId="ADAL" clId="{206678B6-93D1-4D31-A534-982380F3B39C}" dt="2022-03-11T15:18:40.080" v="4640" actId="20577"/>
          <ac:spMkLst>
            <pc:docMk/>
            <pc:sldMk cId="4105740898" sldId="421"/>
            <ac:spMk id="16" creationId="{5CB637C3-AB31-4BAC-97E2-0EDD575152E0}"/>
          </ac:spMkLst>
        </pc:spChg>
        <pc:spChg chg="mod">
          <ac:chgData name="Froduald Kabanza" userId="edf393d0-642b-4b9e-8c75-f62133241689" providerId="ADAL" clId="{206678B6-93D1-4D31-A534-982380F3B39C}" dt="2022-03-11T15:18:44.775" v="4642" actId="20577"/>
          <ac:spMkLst>
            <pc:docMk/>
            <pc:sldMk cId="4105740898" sldId="421"/>
            <ac:spMk id="17" creationId="{42ED8DD4-4273-466A-9CE7-9B764ABC4F03}"/>
          </ac:spMkLst>
        </pc:spChg>
        <pc:spChg chg="mod">
          <ac:chgData name="Froduald Kabanza" userId="edf393d0-642b-4b9e-8c75-f62133241689" providerId="ADAL" clId="{206678B6-93D1-4D31-A534-982380F3B39C}" dt="2022-03-10T01:42:20.541" v="1272" actId="20577"/>
          <ac:spMkLst>
            <pc:docMk/>
            <pc:sldMk cId="4105740898" sldId="421"/>
            <ac:spMk id="36866" creationId="{00000000-0000-0000-0000-000000000000}"/>
          </ac:spMkLst>
        </pc:spChg>
        <pc:grpChg chg="add mod">
          <ac:chgData name="Froduald Kabanza" userId="edf393d0-642b-4b9e-8c75-f62133241689" providerId="ADAL" clId="{206678B6-93D1-4D31-A534-982380F3B39C}" dt="2022-03-10T01:42:26.612" v="1273" actId="1076"/>
          <ac:grpSpMkLst>
            <pc:docMk/>
            <pc:sldMk cId="4105740898" sldId="421"/>
            <ac:grpSpMk id="13" creationId="{551089C0-99C7-4CF5-B93D-0E6032355684}"/>
          </ac:grpSpMkLst>
        </pc:grpChg>
        <pc:picChg chg="mod">
          <ac:chgData name="Froduald Kabanza" userId="edf393d0-642b-4b9e-8c75-f62133241689" providerId="ADAL" clId="{206678B6-93D1-4D31-A534-982380F3B39C}" dt="2022-03-10T01:15:18.735" v="863" actId="1076"/>
          <ac:picMkLst>
            <pc:docMk/>
            <pc:sldMk cId="4105740898" sldId="421"/>
            <ac:picMk id="7" creationId="{00000000-0000-0000-0000-000000000000}"/>
          </ac:picMkLst>
        </pc:picChg>
      </pc:sldChg>
      <pc:sldChg chg="modSp add mod modShow">
        <pc:chgData name="Froduald Kabanza" userId="edf393d0-642b-4b9e-8c75-f62133241689" providerId="ADAL" clId="{206678B6-93D1-4D31-A534-982380F3B39C}" dt="2022-03-11T13:31:14.052" v="4579" actId="729"/>
        <pc:sldMkLst>
          <pc:docMk/>
          <pc:sldMk cId="309868488" sldId="433"/>
        </pc:sldMkLst>
        <pc:spChg chg="mod">
          <ac:chgData name="Froduald Kabanza" userId="edf393d0-642b-4b9e-8c75-f62133241689" providerId="ADAL" clId="{206678B6-93D1-4D31-A534-982380F3B39C}" dt="2022-03-10T01:07:28.091" v="803" actId="20577"/>
          <ac:spMkLst>
            <pc:docMk/>
            <pc:sldMk cId="309868488" sldId="433"/>
            <ac:spMk id="13315" creationId="{00000000-0000-0000-0000-000000000000}"/>
          </ac:spMkLst>
        </pc:spChg>
      </pc:sldChg>
      <pc:sldChg chg="add mod modShow">
        <pc:chgData name="Froduald Kabanza" userId="edf393d0-642b-4b9e-8c75-f62133241689" providerId="ADAL" clId="{206678B6-93D1-4D31-A534-982380F3B39C}" dt="2022-03-16T22:37:56.714" v="15222" actId="729"/>
        <pc:sldMkLst>
          <pc:docMk/>
          <pc:sldMk cId="2019333012" sldId="436"/>
        </pc:sldMkLst>
      </pc:sldChg>
      <pc:sldChg chg="modSp add mod modShow">
        <pc:chgData name="Froduald Kabanza" userId="edf393d0-642b-4b9e-8c75-f62133241689" providerId="ADAL" clId="{206678B6-93D1-4D31-A534-982380F3B39C}" dt="2022-03-11T15:15:16.623" v="4606" actId="729"/>
        <pc:sldMkLst>
          <pc:docMk/>
          <pc:sldMk cId="726322513" sldId="441"/>
        </pc:sldMkLst>
        <pc:spChg chg="mod">
          <ac:chgData name="Froduald Kabanza" userId="edf393d0-642b-4b9e-8c75-f62133241689" providerId="ADAL" clId="{206678B6-93D1-4D31-A534-982380F3B39C}" dt="2022-03-10T12:55:01.102" v="3088" actId="20577"/>
          <ac:spMkLst>
            <pc:docMk/>
            <pc:sldMk cId="726322513" sldId="441"/>
            <ac:spMk id="40961" creationId="{00000000-0000-0000-0000-000000000000}"/>
          </ac:spMkLst>
        </pc:spChg>
        <pc:spChg chg="mod">
          <ac:chgData name="Froduald Kabanza" userId="edf393d0-642b-4b9e-8c75-f62133241689" providerId="ADAL" clId="{206678B6-93D1-4D31-A534-982380F3B39C}" dt="2022-03-10T12:55:32.142" v="3110" actId="20577"/>
          <ac:spMkLst>
            <pc:docMk/>
            <pc:sldMk cId="726322513" sldId="441"/>
            <ac:spMk id="40962" creationId="{00000000-0000-0000-0000-000000000000}"/>
          </ac:spMkLst>
        </pc:spChg>
      </pc:sldChg>
      <pc:sldChg chg="add del">
        <pc:chgData name="Froduald Kabanza" userId="edf393d0-642b-4b9e-8c75-f62133241689" providerId="ADAL" clId="{206678B6-93D1-4D31-A534-982380F3B39C}" dt="2022-03-11T15:15:52.150" v="4608" actId="2696"/>
        <pc:sldMkLst>
          <pc:docMk/>
          <pc:sldMk cId="2630259230" sldId="442"/>
        </pc:sldMkLst>
      </pc:sldChg>
      <pc:sldChg chg="modSp add mod modAnim">
        <pc:chgData name="Froduald Kabanza" userId="edf393d0-642b-4b9e-8c75-f62133241689" providerId="ADAL" clId="{206678B6-93D1-4D31-A534-982380F3B39C}" dt="2022-03-16T23:13:59.871" v="15267" actId="20577"/>
        <pc:sldMkLst>
          <pc:docMk/>
          <pc:sldMk cId="2435079766" sldId="443"/>
        </pc:sldMkLst>
        <pc:spChg chg="mod">
          <ac:chgData name="Froduald Kabanza" userId="edf393d0-642b-4b9e-8c75-f62133241689" providerId="ADAL" clId="{206678B6-93D1-4D31-A534-982380F3B39C}" dt="2022-03-12T21:59:24.931" v="6050" actId="20577"/>
          <ac:spMkLst>
            <pc:docMk/>
            <pc:sldMk cId="2435079766" sldId="443"/>
            <ac:spMk id="25602" creationId="{00000000-0000-0000-0000-000000000000}"/>
          </ac:spMkLst>
        </pc:spChg>
        <pc:spChg chg="mod">
          <ac:chgData name="Froduald Kabanza" userId="edf393d0-642b-4b9e-8c75-f62133241689" providerId="ADAL" clId="{206678B6-93D1-4D31-A534-982380F3B39C}" dt="2022-03-16T23:13:59.871" v="15267" actId="20577"/>
          <ac:spMkLst>
            <pc:docMk/>
            <pc:sldMk cId="2435079766" sldId="443"/>
            <ac:spMk id="1799171" creationId="{00000000-0000-0000-0000-000000000000}"/>
          </ac:spMkLst>
        </pc:spChg>
      </pc:sldChg>
      <pc:sldChg chg="modSp add mod">
        <pc:chgData name="Froduald Kabanza" userId="edf393d0-642b-4b9e-8c75-f62133241689" providerId="ADAL" clId="{206678B6-93D1-4D31-A534-982380F3B39C}" dt="2022-03-16T23:17:16.322" v="15270" actId="1076"/>
        <pc:sldMkLst>
          <pc:docMk/>
          <pc:sldMk cId="191240811" sldId="444"/>
        </pc:sldMkLst>
        <pc:picChg chg="mod">
          <ac:chgData name="Froduald Kabanza" userId="edf393d0-642b-4b9e-8c75-f62133241689" providerId="ADAL" clId="{206678B6-93D1-4D31-A534-982380F3B39C}" dt="2022-03-16T23:17:12.575" v="15269" actId="1076"/>
          <ac:picMkLst>
            <pc:docMk/>
            <pc:sldMk cId="191240811" sldId="444"/>
            <ac:picMk id="33" creationId="{00000000-0000-0000-0000-000000000000}"/>
          </ac:picMkLst>
        </pc:picChg>
        <pc:picChg chg="mod">
          <ac:chgData name="Froduald Kabanza" userId="edf393d0-642b-4b9e-8c75-f62133241689" providerId="ADAL" clId="{206678B6-93D1-4D31-A534-982380F3B39C}" dt="2022-03-16T23:17:16.322" v="15270" actId="1076"/>
          <ac:picMkLst>
            <pc:docMk/>
            <pc:sldMk cId="191240811" sldId="444"/>
            <ac:picMk id="34" creationId="{00000000-0000-0000-0000-000000000000}"/>
          </ac:picMkLst>
        </pc:picChg>
        <pc:picChg chg="mod">
          <ac:chgData name="Froduald Kabanza" userId="edf393d0-642b-4b9e-8c75-f62133241689" providerId="ADAL" clId="{206678B6-93D1-4D31-A534-982380F3B39C}" dt="2022-03-12T22:00:36.550" v="6051" actId="1076"/>
          <ac:picMkLst>
            <pc:docMk/>
            <pc:sldMk cId="191240811" sldId="444"/>
            <ac:picMk id="26640" creationId="{00000000-0000-0000-0000-000000000000}"/>
          </ac:picMkLst>
        </pc:picChg>
      </pc:sldChg>
      <pc:sldChg chg="addSp delSp modSp add mod">
        <pc:chgData name="Froduald Kabanza" userId="edf393d0-642b-4b9e-8c75-f62133241689" providerId="ADAL" clId="{206678B6-93D1-4D31-A534-982380F3B39C}" dt="2022-03-16T23:19:35.386" v="15288" actId="20577"/>
        <pc:sldMkLst>
          <pc:docMk/>
          <pc:sldMk cId="1553684057" sldId="445"/>
        </pc:sldMkLst>
        <pc:spChg chg="add mod">
          <ac:chgData name="Froduald Kabanza" userId="edf393d0-642b-4b9e-8c75-f62133241689" providerId="ADAL" clId="{206678B6-93D1-4D31-A534-982380F3B39C}" dt="2022-03-16T23:18:55.545" v="15287" actId="1076"/>
          <ac:spMkLst>
            <pc:docMk/>
            <pc:sldMk cId="1553684057" sldId="445"/>
            <ac:spMk id="16" creationId="{5C96B08C-3D7A-4533-BCB6-78E2D3E373C1}"/>
          </ac:spMkLst>
        </pc:spChg>
        <pc:spChg chg="mod">
          <ac:chgData name="Froduald Kabanza" userId="edf393d0-642b-4b9e-8c75-f62133241689" providerId="ADAL" clId="{206678B6-93D1-4D31-A534-982380F3B39C}" dt="2022-03-12T22:11:41.824" v="6491" actId="1076"/>
          <ac:spMkLst>
            <pc:docMk/>
            <pc:sldMk cId="1553684057" sldId="445"/>
            <ac:spMk id="27650" creationId="{00000000-0000-0000-0000-000000000000}"/>
          </ac:spMkLst>
        </pc:spChg>
        <pc:spChg chg="mod">
          <ac:chgData name="Froduald Kabanza" userId="edf393d0-642b-4b9e-8c75-f62133241689" providerId="ADAL" clId="{206678B6-93D1-4D31-A534-982380F3B39C}" dt="2022-03-16T23:19:35.386" v="15288" actId="20577"/>
          <ac:spMkLst>
            <pc:docMk/>
            <pc:sldMk cId="1553684057" sldId="445"/>
            <ac:spMk id="27651" creationId="{00000000-0000-0000-0000-000000000000}"/>
          </ac:spMkLst>
        </pc:spChg>
        <pc:spChg chg="del mod">
          <ac:chgData name="Froduald Kabanza" userId="edf393d0-642b-4b9e-8c75-f62133241689" providerId="ADAL" clId="{206678B6-93D1-4D31-A534-982380F3B39C}" dt="2022-03-12T22:10:03.538" v="6329" actId="478"/>
          <ac:spMkLst>
            <pc:docMk/>
            <pc:sldMk cId="1553684057" sldId="445"/>
            <ac:spMk id="27653" creationId="{00000000-0000-0000-0000-000000000000}"/>
          </ac:spMkLst>
        </pc:spChg>
        <pc:grpChg chg="mod">
          <ac:chgData name="Froduald Kabanza" userId="edf393d0-642b-4b9e-8c75-f62133241689" providerId="ADAL" clId="{206678B6-93D1-4D31-A534-982380F3B39C}" dt="2022-03-12T23:12:39.588" v="10063" actId="1076"/>
          <ac:grpSpMkLst>
            <pc:docMk/>
            <pc:sldMk cId="1553684057" sldId="445"/>
            <ac:grpSpMk id="2" creationId="{00000000-0000-0000-0000-000000000000}"/>
          </ac:grpSpMkLst>
        </pc:grpChg>
        <pc:picChg chg="mod">
          <ac:chgData name="Froduald Kabanza" userId="edf393d0-642b-4b9e-8c75-f62133241689" providerId="ADAL" clId="{206678B6-93D1-4D31-A534-982380F3B39C}" dt="2022-03-12T21:57:49.224" v="5998" actId="1076"/>
          <ac:picMkLst>
            <pc:docMk/>
            <pc:sldMk cId="1553684057" sldId="445"/>
            <ac:picMk id="27661" creationId="{00000000-0000-0000-0000-000000000000}"/>
          </ac:picMkLst>
        </pc:picChg>
      </pc:sldChg>
      <pc:sldChg chg="add del">
        <pc:chgData name="Froduald Kabanza" userId="edf393d0-642b-4b9e-8c75-f62133241689" providerId="ADAL" clId="{206678B6-93D1-4D31-A534-982380F3B39C}" dt="2022-03-11T16:08:59.505" v="4783" actId="2696"/>
        <pc:sldMkLst>
          <pc:docMk/>
          <pc:sldMk cId="1936524198" sldId="446"/>
        </pc:sldMkLst>
      </pc:sldChg>
      <pc:sldChg chg="addSp delSp modSp add mod ord modShow">
        <pc:chgData name="Froduald Kabanza" userId="edf393d0-642b-4b9e-8c75-f62133241689" providerId="ADAL" clId="{206678B6-93D1-4D31-A534-982380F3B39C}" dt="2022-03-11T13:30:30.515" v="4577" actId="729"/>
        <pc:sldMkLst>
          <pc:docMk/>
          <pc:sldMk cId="2342762621" sldId="447"/>
        </pc:sldMkLst>
        <pc:spChg chg="add del mod">
          <ac:chgData name="Froduald Kabanza" userId="edf393d0-642b-4b9e-8c75-f62133241689" providerId="ADAL" clId="{206678B6-93D1-4D31-A534-982380F3B39C}" dt="2022-03-09T23:44:52.897" v="119" actId="478"/>
          <ac:spMkLst>
            <pc:docMk/>
            <pc:sldMk cId="2342762621" sldId="447"/>
            <ac:spMk id="2" creationId="{504A5996-DA85-40C2-9890-7ACB61383808}"/>
          </ac:spMkLst>
        </pc:spChg>
        <pc:spChg chg="mod">
          <ac:chgData name="Froduald Kabanza" userId="edf393d0-642b-4b9e-8c75-f62133241689" providerId="ADAL" clId="{206678B6-93D1-4D31-A534-982380F3B39C}" dt="2022-03-09T23:45:39.199" v="125" actId="20577"/>
          <ac:spMkLst>
            <pc:docMk/>
            <pc:sldMk cId="2342762621" sldId="447"/>
            <ac:spMk id="29697" creationId="{00000000-0000-0000-0000-000000000000}"/>
          </ac:spMkLst>
        </pc:spChg>
        <pc:picChg chg="add mod">
          <ac:chgData name="Froduald Kabanza" userId="edf393d0-642b-4b9e-8c75-f62133241689" providerId="ADAL" clId="{206678B6-93D1-4D31-A534-982380F3B39C}" dt="2022-03-09T23:44:55.893" v="120"/>
          <ac:picMkLst>
            <pc:docMk/>
            <pc:sldMk cId="2342762621" sldId="447"/>
            <ac:picMk id="8" creationId="{B0DAEFD3-ADA8-43C0-98D1-D08AC3F074A6}"/>
          </ac:picMkLst>
        </pc:picChg>
        <pc:picChg chg="del">
          <ac:chgData name="Froduald Kabanza" userId="edf393d0-642b-4b9e-8c75-f62133241689" providerId="ADAL" clId="{206678B6-93D1-4D31-A534-982380F3B39C}" dt="2022-03-09T23:44:50.090" v="118" actId="478"/>
          <ac:picMkLst>
            <pc:docMk/>
            <pc:sldMk cId="2342762621" sldId="447"/>
            <ac:picMk id="9" creationId="{00000000-0000-0000-0000-000000000000}"/>
          </ac:picMkLst>
        </pc:picChg>
      </pc:sldChg>
      <pc:sldChg chg="addSp delSp modSp add mod modShow">
        <pc:chgData name="Froduald Kabanza" userId="edf393d0-642b-4b9e-8c75-f62133241689" providerId="ADAL" clId="{206678B6-93D1-4D31-A534-982380F3B39C}" dt="2022-03-11T15:15:16.623" v="4606" actId="729"/>
        <pc:sldMkLst>
          <pc:docMk/>
          <pc:sldMk cId="961016453" sldId="448"/>
        </pc:sldMkLst>
        <pc:spChg chg="mod">
          <ac:chgData name="Froduald Kabanza" userId="edf393d0-642b-4b9e-8c75-f62133241689" providerId="ADAL" clId="{206678B6-93D1-4D31-A534-982380F3B39C}" dt="2022-03-10T12:40:48.081" v="2846" actId="20577"/>
          <ac:spMkLst>
            <pc:docMk/>
            <pc:sldMk cId="961016453" sldId="448"/>
            <ac:spMk id="8" creationId="{C7AA41ED-86C8-4E48-9C66-E557F5C71B1D}"/>
          </ac:spMkLst>
        </pc:spChg>
        <pc:spChg chg="mod">
          <ac:chgData name="Froduald Kabanza" userId="edf393d0-642b-4b9e-8c75-f62133241689" providerId="ADAL" clId="{206678B6-93D1-4D31-A534-982380F3B39C}" dt="2022-03-10T12:40:42.557" v="2844"/>
          <ac:spMkLst>
            <pc:docMk/>
            <pc:sldMk cId="961016453" sldId="448"/>
            <ac:spMk id="9" creationId="{72894524-5EC4-4DFF-8C1C-98AADED8E461}"/>
          </ac:spMkLst>
        </pc:spChg>
        <pc:spChg chg="mod">
          <ac:chgData name="Froduald Kabanza" userId="edf393d0-642b-4b9e-8c75-f62133241689" providerId="ADAL" clId="{206678B6-93D1-4D31-A534-982380F3B39C}" dt="2022-03-10T12:40:42.557" v="2844"/>
          <ac:spMkLst>
            <pc:docMk/>
            <pc:sldMk cId="961016453" sldId="448"/>
            <ac:spMk id="10" creationId="{AD9666EB-B7CA-4948-A380-376507707214}"/>
          </ac:spMkLst>
        </pc:spChg>
        <pc:spChg chg="del mod">
          <ac:chgData name="Froduald Kabanza" userId="edf393d0-642b-4b9e-8c75-f62133241689" providerId="ADAL" clId="{206678B6-93D1-4D31-A534-982380F3B39C}" dt="2022-03-10T12:40:56.841" v="2848" actId="478"/>
          <ac:spMkLst>
            <pc:docMk/>
            <pc:sldMk cId="961016453" sldId="448"/>
            <ac:spMk id="11" creationId="{2B1C5B65-79A4-43C6-B88D-F5FAA28697F1}"/>
          </ac:spMkLst>
        </pc:spChg>
        <pc:spChg chg="mod">
          <ac:chgData name="Froduald Kabanza" userId="edf393d0-642b-4b9e-8c75-f62133241689" providerId="ADAL" clId="{206678B6-93D1-4D31-A534-982380F3B39C}" dt="2022-03-10T12:48:15.323" v="2952" actId="20577"/>
          <ac:spMkLst>
            <pc:docMk/>
            <pc:sldMk cId="961016453" sldId="448"/>
            <ac:spMk id="59394" creationId="{00000000-0000-0000-0000-000000000000}"/>
          </ac:spMkLst>
        </pc:spChg>
        <pc:grpChg chg="add mod">
          <ac:chgData name="Froduald Kabanza" userId="edf393d0-642b-4b9e-8c75-f62133241689" providerId="ADAL" clId="{206678B6-93D1-4D31-A534-982380F3B39C}" dt="2022-03-10T12:41:07.119" v="2851" actId="1076"/>
          <ac:grpSpMkLst>
            <pc:docMk/>
            <pc:sldMk cId="961016453" sldId="448"/>
            <ac:grpSpMk id="7" creationId="{F64408DA-5E77-45ED-9261-45BE390F86A4}"/>
          </ac:grpSpMkLst>
        </pc:grpChg>
      </pc:sldChg>
      <pc:sldChg chg="add mod modShow">
        <pc:chgData name="Froduald Kabanza" userId="edf393d0-642b-4b9e-8c75-f62133241689" providerId="ADAL" clId="{206678B6-93D1-4D31-A534-982380F3B39C}" dt="2022-03-11T13:30:49.282" v="4578" actId="729"/>
        <pc:sldMkLst>
          <pc:docMk/>
          <pc:sldMk cId="4179318434" sldId="449"/>
        </pc:sldMkLst>
      </pc:sldChg>
      <pc:sldChg chg="add mod modShow">
        <pc:chgData name="Froduald Kabanza" userId="edf393d0-642b-4b9e-8c75-f62133241689" providerId="ADAL" clId="{206678B6-93D1-4D31-A534-982380F3B39C}" dt="2022-03-11T13:30:49.282" v="4578" actId="729"/>
        <pc:sldMkLst>
          <pc:docMk/>
          <pc:sldMk cId="1600003056" sldId="450"/>
        </pc:sldMkLst>
      </pc:sldChg>
      <pc:sldChg chg="addSp delSp modSp add mod ord modShow">
        <pc:chgData name="Froduald Kabanza" userId="edf393d0-642b-4b9e-8c75-f62133241689" providerId="ADAL" clId="{206678B6-93D1-4D31-A534-982380F3B39C}" dt="2022-03-11T13:30:49.282" v="4578" actId="729"/>
        <pc:sldMkLst>
          <pc:docMk/>
          <pc:sldMk cId="1660794060" sldId="451"/>
        </pc:sldMkLst>
        <pc:spChg chg="del">
          <ac:chgData name="Froduald Kabanza" userId="edf393d0-642b-4b9e-8c75-f62133241689" providerId="ADAL" clId="{206678B6-93D1-4D31-A534-982380F3B39C}" dt="2022-03-10T00:54:36.477" v="727" actId="478"/>
          <ac:spMkLst>
            <pc:docMk/>
            <pc:sldMk cId="1660794060" sldId="451"/>
            <ac:spMk id="69" creationId="{00000000-0000-0000-0000-000000000000}"/>
          </ac:spMkLst>
        </pc:spChg>
        <pc:spChg chg="del">
          <ac:chgData name="Froduald Kabanza" userId="edf393d0-642b-4b9e-8c75-f62133241689" providerId="ADAL" clId="{206678B6-93D1-4D31-A534-982380F3B39C}" dt="2022-03-10T00:54:39.305" v="728" actId="478"/>
          <ac:spMkLst>
            <pc:docMk/>
            <pc:sldMk cId="1660794060" sldId="451"/>
            <ac:spMk id="70" creationId="{00000000-0000-0000-0000-000000000000}"/>
          </ac:spMkLst>
        </pc:spChg>
        <pc:spChg chg="del">
          <ac:chgData name="Froduald Kabanza" userId="edf393d0-642b-4b9e-8c75-f62133241689" providerId="ADAL" clId="{206678B6-93D1-4D31-A534-982380F3B39C}" dt="2022-03-10T00:54:30.020" v="724" actId="478"/>
          <ac:spMkLst>
            <pc:docMk/>
            <pc:sldMk cId="1660794060" sldId="451"/>
            <ac:spMk id="71" creationId="{00000000-0000-0000-0000-000000000000}"/>
          </ac:spMkLst>
        </pc:spChg>
        <pc:spChg chg="del">
          <ac:chgData name="Froduald Kabanza" userId="edf393d0-642b-4b9e-8c75-f62133241689" providerId="ADAL" clId="{206678B6-93D1-4D31-A534-982380F3B39C}" dt="2022-03-10T00:54:33.577" v="726" actId="478"/>
          <ac:spMkLst>
            <pc:docMk/>
            <pc:sldMk cId="1660794060" sldId="451"/>
            <ac:spMk id="72" creationId="{00000000-0000-0000-0000-000000000000}"/>
          </ac:spMkLst>
        </pc:spChg>
        <pc:spChg chg="mod">
          <ac:chgData name="Froduald Kabanza" userId="edf393d0-642b-4b9e-8c75-f62133241689" providerId="ADAL" clId="{206678B6-93D1-4D31-A534-982380F3B39C}" dt="2022-03-10T00:59:22.619" v="772" actId="20577"/>
          <ac:spMkLst>
            <pc:docMk/>
            <pc:sldMk cId="1660794060" sldId="451"/>
            <ac:spMk id="34817" creationId="{00000000-0000-0000-0000-000000000000}"/>
          </ac:spMkLst>
        </pc:spChg>
        <pc:grpChg chg="del">
          <ac:chgData name="Froduald Kabanza" userId="edf393d0-642b-4b9e-8c75-f62133241689" providerId="ADAL" clId="{206678B6-93D1-4D31-A534-982380F3B39C}" dt="2022-03-10T00:54:32.428" v="725" actId="478"/>
          <ac:grpSpMkLst>
            <pc:docMk/>
            <pc:sldMk cId="1660794060" sldId="451"/>
            <ac:grpSpMk id="55" creationId="{00000000-0000-0000-0000-000000000000}"/>
          </ac:grpSpMkLst>
        </pc:grpChg>
        <pc:grpChg chg="del">
          <ac:chgData name="Froduald Kabanza" userId="edf393d0-642b-4b9e-8c75-f62133241689" providerId="ADAL" clId="{206678B6-93D1-4D31-A534-982380F3B39C}" dt="2022-03-10T00:54:15.582" v="722" actId="478"/>
          <ac:grpSpMkLst>
            <pc:docMk/>
            <pc:sldMk cId="1660794060" sldId="451"/>
            <ac:grpSpMk id="60" creationId="{00000000-0000-0000-0000-000000000000}"/>
          </ac:grpSpMkLst>
        </pc:grpChg>
        <pc:graphicFrameChg chg="del">
          <ac:chgData name="Froduald Kabanza" userId="edf393d0-642b-4b9e-8c75-f62133241689" providerId="ADAL" clId="{206678B6-93D1-4D31-A534-982380F3B39C}" dt="2022-03-10T00:54:23.948" v="723" actId="478"/>
          <ac:graphicFrameMkLst>
            <pc:docMk/>
            <pc:sldMk cId="1660794060" sldId="451"/>
            <ac:graphicFrameMk id="54"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6"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7"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8" creationId="{00000000-0000-0000-0000-000000000000}"/>
          </ac:graphicFrameMkLst>
        </pc:graphicFrameChg>
        <pc:picChg chg="del">
          <ac:chgData name="Froduald Kabanza" userId="edf393d0-642b-4b9e-8c75-f62133241689" providerId="ADAL" clId="{206678B6-93D1-4D31-A534-982380F3B39C}" dt="2022-03-10T00:54:12.611" v="721" actId="478"/>
          <ac:picMkLst>
            <pc:docMk/>
            <pc:sldMk cId="1660794060" sldId="451"/>
            <ac:picMk id="15" creationId="{00000000-0000-0000-0000-000000000000}"/>
          </ac:picMkLst>
        </pc:picChg>
        <pc:picChg chg="add mod">
          <ac:chgData name="Froduald Kabanza" userId="edf393d0-642b-4b9e-8c75-f62133241689" providerId="ADAL" clId="{206678B6-93D1-4D31-A534-982380F3B39C}" dt="2022-03-10T00:55:25.056" v="736" actId="14100"/>
          <ac:picMkLst>
            <pc:docMk/>
            <pc:sldMk cId="1660794060" sldId="451"/>
            <ac:picMk id="28" creationId="{3537228F-F169-4158-B747-33CC1E1CADAF}"/>
          </ac:picMkLst>
        </pc:picChg>
        <pc:picChg chg="del">
          <ac:chgData name="Froduald Kabanza" userId="edf393d0-642b-4b9e-8c75-f62133241689" providerId="ADAL" clId="{206678B6-93D1-4D31-A534-982380F3B39C}" dt="2022-03-10T00:54:07.103" v="720" actId="478"/>
          <ac:picMkLst>
            <pc:docMk/>
            <pc:sldMk cId="1660794060" sldId="451"/>
            <ac:picMk id="41" creationId="{00000000-0000-0000-0000-000000000000}"/>
          </ac:picMkLst>
        </pc:picChg>
      </pc:sldChg>
      <pc:sldChg chg="add mod modShow">
        <pc:chgData name="Froduald Kabanza" userId="edf393d0-642b-4b9e-8c75-f62133241689" providerId="ADAL" clId="{206678B6-93D1-4D31-A534-982380F3B39C}" dt="2022-03-11T13:30:49.282" v="4578" actId="729"/>
        <pc:sldMkLst>
          <pc:docMk/>
          <pc:sldMk cId="226306335" sldId="452"/>
        </pc:sldMkLst>
      </pc:sldChg>
      <pc:sldChg chg="add mod modShow">
        <pc:chgData name="Froduald Kabanza" userId="edf393d0-642b-4b9e-8c75-f62133241689" providerId="ADAL" clId="{206678B6-93D1-4D31-A534-982380F3B39C}" dt="2022-03-11T13:30:49.282" v="4578" actId="729"/>
        <pc:sldMkLst>
          <pc:docMk/>
          <pc:sldMk cId="782855034" sldId="453"/>
        </pc:sldMkLst>
      </pc:sldChg>
      <pc:sldChg chg="add mod modShow">
        <pc:chgData name="Froduald Kabanza" userId="edf393d0-642b-4b9e-8c75-f62133241689" providerId="ADAL" clId="{206678B6-93D1-4D31-A534-982380F3B39C}" dt="2022-03-10T00:58:32.095" v="762" actId="729"/>
        <pc:sldMkLst>
          <pc:docMk/>
          <pc:sldMk cId="235666333" sldId="454"/>
        </pc:sldMkLst>
      </pc:sldChg>
      <pc:sldChg chg="add mod modShow">
        <pc:chgData name="Froduald Kabanza" userId="edf393d0-642b-4b9e-8c75-f62133241689" providerId="ADAL" clId="{206678B6-93D1-4D31-A534-982380F3B39C}" dt="2022-03-11T13:30:49.282" v="4578" actId="729"/>
        <pc:sldMkLst>
          <pc:docMk/>
          <pc:sldMk cId="444471392" sldId="455"/>
        </pc:sldMkLst>
      </pc:sldChg>
      <pc:sldChg chg="delSp modSp mod">
        <pc:chgData name="Froduald Kabanza" userId="edf393d0-642b-4b9e-8c75-f62133241689" providerId="ADAL" clId="{206678B6-93D1-4D31-A534-982380F3B39C}" dt="2022-03-09T22:26:51.373" v="108" actId="20577"/>
        <pc:sldMkLst>
          <pc:docMk/>
          <pc:sldMk cId="0" sldId="697"/>
        </pc:sldMkLst>
        <pc:spChg chg="mod">
          <ac:chgData name="Froduald Kabanza" userId="edf393d0-642b-4b9e-8c75-f62133241689" providerId="ADAL" clId="{206678B6-93D1-4D31-A534-982380F3B39C}" dt="2022-03-09T22:26:51.373" v="108" actId="20577"/>
          <ac:spMkLst>
            <pc:docMk/>
            <pc:sldMk cId="0" sldId="697"/>
            <ac:spMk id="32" creationId="{05D5B856-D4F5-4D9F-9A20-B3F063FD325C}"/>
          </ac:spMkLst>
        </pc:spChg>
        <pc:cxnChg chg="del mod">
          <ac:chgData name="Froduald Kabanza" userId="edf393d0-642b-4b9e-8c75-f62133241689" providerId="ADAL" clId="{206678B6-93D1-4D31-A534-982380F3B39C}" dt="2022-03-09T22:26:10.485" v="42" actId="478"/>
          <ac:cxnSpMkLst>
            <pc:docMk/>
            <pc:sldMk cId="0" sldId="697"/>
            <ac:cxnSpMk id="17" creationId="{CFF0EBAE-6C45-4094-9C81-804547D061DF}"/>
          </ac:cxnSpMkLst>
        </pc:cxnChg>
        <pc:cxnChg chg="mod">
          <ac:chgData name="Froduald Kabanza" userId="edf393d0-642b-4b9e-8c75-f62133241689" providerId="ADAL" clId="{206678B6-93D1-4D31-A534-982380F3B39C}" dt="2022-03-09T22:26:45.969" v="98" actId="20577"/>
          <ac:cxnSpMkLst>
            <pc:docMk/>
            <pc:sldMk cId="0" sldId="697"/>
            <ac:cxnSpMk id="38" creationId="{46DB008C-2800-4EC5-86B9-DB086314FB1E}"/>
          </ac:cxnSpMkLst>
        </pc:cxnChg>
      </pc:sldChg>
      <pc:sldChg chg="new del">
        <pc:chgData name="Froduald Kabanza" userId="edf393d0-642b-4b9e-8c75-f62133241689" providerId="ADAL" clId="{206678B6-93D1-4D31-A534-982380F3B39C}" dt="2022-03-09T23:40:44.720" v="111" actId="680"/>
        <pc:sldMkLst>
          <pc:docMk/>
          <pc:sldMk cId="963224629" sldId="698"/>
        </pc:sldMkLst>
      </pc:sldChg>
      <pc:sldChg chg="addSp delSp modSp add del mod modShow">
        <pc:chgData name="Froduald Kabanza" userId="edf393d0-642b-4b9e-8c75-f62133241689" providerId="ADAL" clId="{206678B6-93D1-4D31-A534-982380F3B39C}" dt="2022-03-11T13:30:30.515" v="4577" actId="729"/>
        <pc:sldMkLst>
          <pc:docMk/>
          <pc:sldMk cId="1239697434" sldId="698"/>
        </pc:sldMkLst>
        <pc:spChg chg="add del mod">
          <ac:chgData name="Froduald Kabanza" userId="edf393d0-642b-4b9e-8c75-f62133241689" providerId="ADAL" clId="{206678B6-93D1-4D31-A534-982380F3B39C}" dt="2022-03-10T00:00:51.161" v="272" actId="478"/>
          <ac:spMkLst>
            <pc:docMk/>
            <pc:sldMk cId="1239697434" sldId="698"/>
            <ac:spMk id="2" creationId="{B0F47D5B-AB39-49FD-9FDA-58656309C54B}"/>
          </ac:spMkLst>
        </pc:spChg>
        <pc:spChg chg="add mod">
          <ac:chgData name="Froduald Kabanza" userId="edf393d0-642b-4b9e-8c75-f62133241689" providerId="ADAL" clId="{206678B6-93D1-4D31-A534-982380F3B39C}" dt="2022-03-10T00:09:03.515" v="375" actId="14100"/>
          <ac:spMkLst>
            <pc:docMk/>
            <pc:sldMk cId="1239697434" sldId="698"/>
            <ac:spMk id="5" creationId="{F4F25149-D434-48F0-8BCD-6328F2A70B8A}"/>
          </ac:spMkLst>
        </pc:spChg>
        <pc:spChg chg="add mod">
          <ac:chgData name="Froduald Kabanza" userId="edf393d0-642b-4b9e-8c75-f62133241689" providerId="ADAL" clId="{206678B6-93D1-4D31-A534-982380F3B39C}" dt="2022-03-10T00:45:39.836" v="670" actId="207"/>
          <ac:spMkLst>
            <pc:docMk/>
            <pc:sldMk cId="1239697434" sldId="698"/>
            <ac:spMk id="10" creationId="{AE8EB150-7855-449F-8F64-EDF05CA8A73B}"/>
          </ac:spMkLst>
        </pc:spChg>
        <pc:spChg chg="add del mod">
          <ac:chgData name="Froduald Kabanza" userId="edf393d0-642b-4b9e-8c75-f62133241689" providerId="ADAL" clId="{206678B6-93D1-4D31-A534-982380F3B39C}" dt="2022-03-10T00:02:26.678" v="285" actId="478"/>
          <ac:spMkLst>
            <pc:docMk/>
            <pc:sldMk cId="1239697434" sldId="698"/>
            <ac:spMk id="29" creationId="{5969D224-8C58-4D56-BDB9-9D46420256A6}"/>
          </ac:spMkLst>
        </pc:spChg>
        <pc:spChg chg="add del mod">
          <ac:chgData name="Froduald Kabanza" userId="edf393d0-642b-4b9e-8c75-f62133241689" providerId="ADAL" clId="{206678B6-93D1-4D31-A534-982380F3B39C}" dt="2022-03-10T00:02:26.678" v="285" actId="478"/>
          <ac:spMkLst>
            <pc:docMk/>
            <pc:sldMk cId="1239697434" sldId="698"/>
            <ac:spMk id="30" creationId="{58576613-E5B3-4BE8-B429-EAAC05FA1D3C}"/>
          </ac:spMkLst>
        </pc:spChg>
        <pc:spChg chg="add mod">
          <ac:chgData name="Froduald Kabanza" userId="edf393d0-642b-4b9e-8c75-f62133241689" providerId="ADAL" clId="{206678B6-93D1-4D31-A534-982380F3B39C}" dt="2022-03-10T00:23:19.520" v="568" actId="1076"/>
          <ac:spMkLst>
            <pc:docMk/>
            <pc:sldMk cId="1239697434" sldId="698"/>
            <ac:spMk id="33" creationId="{8C4033CA-7573-4C05-9651-555F1474528B}"/>
          </ac:spMkLst>
        </pc:spChg>
        <pc:spChg chg="add mod">
          <ac:chgData name="Froduald Kabanza" userId="edf393d0-642b-4b9e-8c75-f62133241689" providerId="ADAL" clId="{206678B6-93D1-4D31-A534-982380F3B39C}" dt="2022-03-10T00:13:11.572" v="436" actId="1076"/>
          <ac:spMkLst>
            <pc:docMk/>
            <pc:sldMk cId="1239697434" sldId="698"/>
            <ac:spMk id="34" creationId="{D5D3146D-C87B-4F8C-AFB7-21CAE1B3554E}"/>
          </ac:spMkLst>
        </pc:spChg>
        <pc:spChg chg="add mod">
          <ac:chgData name="Froduald Kabanza" userId="edf393d0-642b-4b9e-8c75-f62133241689" providerId="ADAL" clId="{206678B6-93D1-4D31-A534-982380F3B39C}" dt="2022-03-10T00:45:39.836" v="670" actId="207"/>
          <ac:spMkLst>
            <pc:docMk/>
            <pc:sldMk cId="1239697434" sldId="698"/>
            <ac:spMk id="54" creationId="{ED499DD2-612C-4340-AFAB-7737AAD6E3B0}"/>
          </ac:spMkLst>
        </pc:spChg>
        <pc:spChg chg="add mod">
          <ac:chgData name="Froduald Kabanza" userId="edf393d0-642b-4b9e-8c75-f62133241689" providerId="ADAL" clId="{206678B6-93D1-4D31-A534-982380F3B39C}" dt="2022-03-10T00:45:39.836" v="670" actId="207"/>
          <ac:spMkLst>
            <pc:docMk/>
            <pc:sldMk cId="1239697434" sldId="698"/>
            <ac:spMk id="59" creationId="{FC3F30DC-E3AE-4069-994E-A65D3F1DCFF7}"/>
          </ac:spMkLst>
        </pc:spChg>
        <pc:spChg chg="add mod">
          <ac:chgData name="Froduald Kabanza" userId="edf393d0-642b-4b9e-8c75-f62133241689" providerId="ADAL" clId="{206678B6-93D1-4D31-A534-982380F3B39C}" dt="2022-03-10T00:45:39.836" v="670" actId="207"/>
          <ac:spMkLst>
            <pc:docMk/>
            <pc:sldMk cId="1239697434" sldId="698"/>
            <ac:spMk id="60" creationId="{7DDBF56E-CD55-4B58-BE52-0F170E982182}"/>
          </ac:spMkLst>
        </pc:spChg>
        <pc:spChg chg="add del mod">
          <ac:chgData name="Froduald Kabanza" userId="edf393d0-642b-4b9e-8c75-f62133241689" providerId="ADAL" clId="{206678B6-93D1-4D31-A534-982380F3B39C}" dt="2022-03-10T00:14:45.891" v="463"/>
          <ac:spMkLst>
            <pc:docMk/>
            <pc:sldMk cId="1239697434" sldId="698"/>
            <ac:spMk id="62" creationId="{34EB44DE-D0FD-4433-8A44-C94AC39A9ADF}"/>
          </ac:spMkLst>
        </pc:spChg>
        <pc:spChg chg="add mod">
          <ac:chgData name="Froduald Kabanza" userId="edf393d0-642b-4b9e-8c75-f62133241689" providerId="ADAL" clId="{206678B6-93D1-4D31-A534-982380F3B39C}" dt="2022-03-10T00:29:24.716" v="607" actId="1076"/>
          <ac:spMkLst>
            <pc:docMk/>
            <pc:sldMk cId="1239697434" sldId="698"/>
            <ac:spMk id="64" creationId="{497B91E7-335E-4BC7-B498-9B05D24293A5}"/>
          </ac:spMkLst>
        </pc:spChg>
        <pc:spChg chg="add mod">
          <ac:chgData name="Froduald Kabanza" userId="edf393d0-642b-4b9e-8c75-f62133241689" providerId="ADAL" clId="{206678B6-93D1-4D31-A534-982380F3B39C}" dt="2022-03-10T00:29:24.716" v="607" actId="1076"/>
          <ac:spMkLst>
            <pc:docMk/>
            <pc:sldMk cId="1239697434" sldId="698"/>
            <ac:spMk id="65" creationId="{DC06D0B9-D8E3-41A0-923E-B0B7B138A1B1}"/>
          </ac:spMkLst>
        </pc:spChg>
        <pc:spChg chg="add del mod">
          <ac:chgData name="Froduald Kabanza" userId="edf393d0-642b-4b9e-8c75-f62133241689" providerId="ADAL" clId="{206678B6-93D1-4D31-A534-982380F3B39C}" dt="2022-03-10T00:18:18.529" v="507" actId="478"/>
          <ac:spMkLst>
            <pc:docMk/>
            <pc:sldMk cId="1239697434" sldId="698"/>
            <ac:spMk id="66" creationId="{95BDC34E-1230-4F5E-8970-1FD88B3D87B5}"/>
          </ac:spMkLst>
        </pc:spChg>
        <pc:spChg chg="add mod">
          <ac:chgData name="Froduald Kabanza" userId="edf393d0-642b-4b9e-8c75-f62133241689" providerId="ADAL" clId="{206678B6-93D1-4D31-A534-982380F3B39C}" dt="2022-03-10T11:43:05.057" v="1381" actId="1076"/>
          <ac:spMkLst>
            <pc:docMk/>
            <pc:sldMk cId="1239697434" sldId="698"/>
            <ac:spMk id="77" creationId="{BF7FF000-926D-41AA-8940-E71C4A3268DB}"/>
          </ac:spMkLst>
        </pc:spChg>
        <pc:spChg chg="add del mod">
          <ac:chgData name="Froduald Kabanza" userId="edf393d0-642b-4b9e-8c75-f62133241689" providerId="ADAL" clId="{206678B6-93D1-4D31-A534-982380F3B39C}" dt="2022-03-10T00:27:56.011" v="584"/>
          <ac:spMkLst>
            <pc:docMk/>
            <pc:sldMk cId="1239697434" sldId="698"/>
            <ac:spMk id="81" creationId="{F50E20D4-B4CF-4515-924D-893950911A67}"/>
          </ac:spMkLst>
        </pc:spChg>
        <pc:spChg chg="add del mod">
          <ac:chgData name="Froduald Kabanza" userId="edf393d0-642b-4b9e-8c75-f62133241689" providerId="ADAL" clId="{206678B6-93D1-4D31-A534-982380F3B39C}" dt="2022-03-10T00:28:21.436" v="598"/>
          <ac:spMkLst>
            <pc:docMk/>
            <pc:sldMk cId="1239697434" sldId="698"/>
            <ac:spMk id="82" creationId="{9742AFDF-32F8-4CB1-943A-74A7AF972C55}"/>
          </ac:spMkLst>
        </pc:spChg>
        <pc:spChg chg="add mod">
          <ac:chgData name="Froduald Kabanza" userId="edf393d0-642b-4b9e-8c75-f62133241689" providerId="ADAL" clId="{206678B6-93D1-4D31-A534-982380F3B39C}" dt="2022-03-10T12:09:44.990" v="2376" actId="255"/>
          <ac:spMkLst>
            <pc:docMk/>
            <pc:sldMk cId="1239697434" sldId="698"/>
            <ac:spMk id="84" creationId="{1E88E761-5C80-416E-8D74-F8A0F8FE6DC0}"/>
          </ac:spMkLst>
        </pc:spChg>
        <pc:spChg chg="del mod topLvl">
          <ac:chgData name="Froduald Kabanza" userId="edf393d0-642b-4b9e-8c75-f62133241689" providerId="ADAL" clId="{206678B6-93D1-4D31-A534-982380F3B39C}" dt="2022-03-10T00:31:51.019" v="616" actId="478"/>
          <ac:spMkLst>
            <pc:docMk/>
            <pc:sldMk cId="1239697434" sldId="698"/>
            <ac:spMk id="87" creationId="{EEA40D7C-A406-436A-B4F8-51BD1151ED27}"/>
          </ac:spMkLst>
        </pc:spChg>
        <pc:spChg chg="del mod">
          <ac:chgData name="Froduald Kabanza" userId="edf393d0-642b-4b9e-8c75-f62133241689" providerId="ADAL" clId="{206678B6-93D1-4D31-A534-982380F3B39C}" dt="2022-03-10T00:31:43.862" v="615" actId="478"/>
          <ac:spMkLst>
            <pc:docMk/>
            <pc:sldMk cId="1239697434" sldId="698"/>
            <ac:spMk id="89" creationId="{695E3CD7-488A-4247-8D87-E53D8DED4A44}"/>
          </ac:spMkLst>
        </pc:spChg>
        <pc:spChg chg="add mod">
          <ac:chgData name="Froduald Kabanza" userId="edf393d0-642b-4b9e-8c75-f62133241689" providerId="ADAL" clId="{206678B6-93D1-4D31-A534-982380F3B39C}" dt="2022-03-10T12:09:48.764" v="2377" actId="1076"/>
          <ac:spMkLst>
            <pc:docMk/>
            <pc:sldMk cId="1239697434" sldId="698"/>
            <ac:spMk id="91" creationId="{1F92D71B-373E-4460-B256-E549654B26EC}"/>
          </ac:spMkLst>
        </pc:spChg>
        <pc:spChg chg="mod">
          <ac:chgData name="Froduald Kabanza" userId="edf393d0-642b-4b9e-8c75-f62133241689" providerId="ADAL" clId="{206678B6-93D1-4D31-A534-982380F3B39C}" dt="2022-03-10T00:32:49.449" v="621" actId="14100"/>
          <ac:spMkLst>
            <pc:docMk/>
            <pc:sldMk cId="1239697434" sldId="698"/>
            <ac:spMk id="26625" creationId="{00000000-0000-0000-0000-000000000000}"/>
          </ac:spMkLst>
        </pc:spChg>
        <pc:spChg chg="del">
          <ac:chgData name="Froduald Kabanza" userId="edf393d0-642b-4b9e-8c75-f62133241689" providerId="ADAL" clId="{206678B6-93D1-4D31-A534-982380F3B39C}" dt="2022-03-10T00:00:48.008" v="271" actId="478"/>
          <ac:spMkLst>
            <pc:docMk/>
            <pc:sldMk cId="1239697434" sldId="698"/>
            <ac:spMk id="26626" creationId="{00000000-0000-0000-0000-000000000000}"/>
          </ac:spMkLst>
        </pc:spChg>
        <pc:spChg chg="mod">
          <ac:chgData name="Froduald Kabanza" userId="edf393d0-642b-4b9e-8c75-f62133241689" providerId="ADAL" clId="{206678B6-93D1-4D31-A534-982380F3B39C}" dt="2022-03-10T00:31:28.195" v="612" actId="1076"/>
          <ac:spMkLst>
            <pc:docMk/>
            <pc:sldMk cId="1239697434" sldId="698"/>
            <ac:spMk id="26629" creationId="{00000000-0000-0000-0000-000000000000}"/>
          </ac:spMkLst>
        </pc:spChg>
        <pc:grpChg chg="del mod">
          <ac:chgData name="Froduald Kabanza" userId="edf393d0-642b-4b9e-8c75-f62133241689" providerId="ADAL" clId="{206678B6-93D1-4D31-A534-982380F3B39C}" dt="2022-03-10T00:02:10.188" v="283" actId="478"/>
          <ac:grpSpMkLst>
            <pc:docMk/>
            <pc:sldMk cId="1239697434" sldId="698"/>
            <ac:grpSpMk id="18" creationId="{A13EF1D6-92DD-401E-9F69-52C7971E044F}"/>
          </ac:grpSpMkLst>
        </pc:grpChg>
        <pc:grpChg chg="del">
          <ac:chgData name="Froduald Kabanza" userId="edf393d0-642b-4b9e-8c75-f62133241689" providerId="ADAL" clId="{206678B6-93D1-4D31-A534-982380F3B39C}" dt="2022-03-10T00:00:58.856" v="274" actId="478"/>
          <ac:grpSpMkLst>
            <pc:docMk/>
            <pc:sldMk cId="1239697434" sldId="698"/>
            <ac:grpSpMk id="19" creationId="{4C8A1E8D-7047-4B4E-BE8B-49180868301D}"/>
          </ac:grpSpMkLst>
        </pc:grpChg>
        <pc:grpChg chg="del">
          <ac:chgData name="Froduald Kabanza" userId="edf393d0-642b-4b9e-8c75-f62133241689" providerId="ADAL" clId="{206678B6-93D1-4D31-A534-982380F3B39C}" dt="2022-03-10T00:00:55.521" v="273" actId="478"/>
          <ac:grpSpMkLst>
            <pc:docMk/>
            <pc:sldMk cId="1239697434" sldId="698"/>
            <ac:grpSpMk id="20" creationId="{C82891A0-7D3F-401E-B813-C6E575F06977}"/>
          </ac:grpSpMkLst>
        </pc:grpChg>
        <pc:grpChg chg="add del mod">
          <ac:chgData name="Froduald Kabanza" userId="edf393d0-642b-4b9e-8c75-f62133241689" providerId="ADAL" clId="{206678B6-93D1-4D31-A534-982380F3B39C}" dt="2022-03-10T00:31:51.019" v="616" actId="478"/>
          <ac:grpSpMkLst>
            <pc:docMk/>
            <pc:sldMk cId="1239697434" sldId="698"/>
            <ac:grpSpMk id="85" creationId="{9F006526-BC5A-4F90-83CB-9C52FD7B38EF}"/>
          </ac:grpSpMkLst>
        </pc:grpChg>
        <pc:grpChg chg="del mod">
          <ac:chgData name="Froduald Kabanza" userId="edf393d0-642b-4b9e-8c75-f62133241689" providerId="ADAL" clId="{206678B6-93D1-4D31-A534-982380F3B39C}" dt="2022-03-10T00:31:43.862" v="615" actId="478"/>
          <ac:grpSpMkLst>
            <pc:docMk/>
            <pc:sldMk cId="1239697434" sldId="698"/>
            <ac:grpSpMk id="86" creationId="{40812C67-9B5A-4BCC-98DE-D76F21079306}"/>
          </ac:grpSpMkLst>
        </pc:grpChg>
        <pc:graphicFrameChg chg="add mod">
          <ac:chgData name="Froduald Kabanza" userId="edf393d0-642b-4b9e-8c75-f62133241689" providerId="ADAL" clId="{206678B6-93D1-4D31-A534-982380F3B39C}" dt="2022-03-10T00:28:10.860" v="594" actId="1076"/>
          <ac:graphicFrameMkLst>
            <pc:docMk/>
            <pc:sldMk cId="1239697434" sldId="698"/>
            <ac:graphicFrameMk id="31" creationId="{C538E383-9F83-4D77-BA4B-B9CBCB7ABA25}"/>
          </ac:graphicFrameMkLst>
        </pc:graphicFrameChg>
        <pc:graphicFrameChg chg="mod topLvl">
          <ac:chgData name="Froduald Kabanza" userId="edf393d0-642b-4b9e-8c75-f62133241689" providerId="ADAL" clId="{206678B6-93D1-4D31-A534-982380F3B39C}" dt="2022-03-10T11:43:05.057" v="1381" actId="1076"/>
          <ac:graphicFrameMkLst>
            <pc:docMk/>
            <pc:sldMk cId="1239697434" sldId="698"/>
            <ac:graphicFrameMk id="88" creationId="{7E650678-7220-44FF-B8CC-77B85ACA1D1F}"/>
          </ac:graphicFrameMkLst>
        </pc:graphicFrameChg>
        <pc:picChg chg="add mod">
          <ac:chgData name="Froduald Kabanza" userId="edf393d0-642b-4b9e-8c75-f62133241689" providerId="ADAL" clId="{206678B6-93D1-4D31-A534-982380F3B39C}" dt="2022-03-10T00:08:49.005" v="371" actId="1076"/>
          <ac:picMkLst>
            <pc:docMk/>
            <pc:sldMk cId="1239697434" sldId="698"/>
            <ac:picMk id="32" creationId="{C0574A25-73F4-4638-BB77-05D266B61EC0}"/>
          </ac:picMkLst>
        </pc:picChg>
        <pc:cxnChg chg="add mod">
          <ac:chgData name="Froduald Kabanza" userId="edf393d0-642b-4b9e-8c75-f62133241689" providerId="ADAL" clId="{206678B6-93D1-4D31-A534-982380F3B39C}" dt="2022-03-10T00:23:19.520" v="568" actId="1076"/>
          <ac:cxnSpMkLst>
            <pc:docMk/>
            <pc:sldMk cId="1239697434" sldId="698"/>
            <ac:cxnSpMk id="15" creationId="{38E65F93-0D20-4ADB-BC04-B8E381E8C298}"/>
          </ac:cxnSpMkLst>
        </pc:cxnChg>
        <pc:cxnChg chg="add mod">
          <ac:chgData name="Froduald Kabanza" userId="edf393d0-642b-4b9e-8c75-f62133241689" providerId="ADAL" clId="{206678B6-93D1-4D31-A534-982380F3B39C}" dt="2022-03-10T00:29:24.716" v="607" actId="1076"/>
          <ac:cxnSpMkLst>
            <pc:docMk/>
            <pc:sldMk cId="1239697434" sldId="698"/>
            <ac:cxnSpMk id="47" creationId="{7D56D6DB-6F81-47D2-82C4-F7ABBD897454}"/>
          </ac:cxnSpMkLst>
        </pc:cxnChg>
        <pc:cxnChg chg="add mod">
          <ac:chgData name="Froduald Kabanza" userId="edf393d0-642b-4b9e-8c75-f62133241689" providerId="ADAL" clId="{206678B6-93D1-4D31-A534-982380F3B39C}" dt="2022-03-10T00:29:24.716" v="607" actId="1076"/>
          <ac:cxnSpMkLst>
            <pc:docMk/>
            <pc:sldMk cId="1239697434" sldId="698"/>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1050535081" sldId="699"/>
        </pc:sldMkLst>
      </pc:sldChg>
      <pc:sldChg chg="addSp delSp modSp add mod modShow modNotes modNotesTx">
        <pc:chgData name="Froduald Kabanza" userId="edf393d0-642b-4b9e-8c75-f62133241689" providerId="ADAL" clId="{206678B6-93D1-4D31-A534-982380F3B39C}" dt="2022-03-16T22:35:48.406" v="15220" actId="729"/>
        <pc:sldMkLst>
          <pc:docMk/>
          <pc:sldMk cId="4107358723" sldId="699"/>
        </pc:sldMkLst>
        <pc:spChg chg="add mod">
          <ac:chgData name="Froduald Kabanza" userId="edf393d0-642b-4b9e-8c75-f62133241689" providerId="ADAL" clId="{206678B6-93D1-4D31-A534-982380F3B39C}" dt="2022-03-10T00:51:03.226" v="712" actId="164"/>
          <ac:spMkLst>
            <pc:docMk/>
            <pc:sldMk cId="4107358723" sldId="699"/>
            <ac:spMk id="4" creationId="{18130F5E-F89B-4142-A4EB-E0FE35FA2D05}"/>
          </ac:spMkLst>
        </pc:spChg>
        <pc:spChg chg="mod">
          <ac:chgData name="Froduald Kabanza" userId="edf393d0-642b-4b9e-8c75-f62133241689" providerId="ADAL" clId="{206678B6-93D1-4D31-A534-982380F3B39C}" dt="2022-03-10T00:51:03.226" v="712" actId="164"/>
          <ac:spMkLst>
            <pc:docMk/>
            <pc:sldMk cId="4107358723" sldId="699"/>
            <ac:spMk id="5" creationId="{F4F25149-D434-48F0-8BCD-6328F2A70B8A}"/>
          </ac:spMkLst>
        </pc:spChg>
        <pc:spChg chg="mod">
          <ac:chgData name="Froduald Kabanza" userId="edf393d0-642b-4b9e-8c75-f62133241689" providerId="ADAL" clId="{206678B6-93D1-4D31-A534-982380F3B39C}" dt="2022-03-10T00:51:03.226" v="712" actId="164"/>
          <ac:spMkLst>
            <pc:docMk/>
            <pc:sldMk cId="4107358723" sldId="699"/>
            <ac:spMk id="10" creationId="{AE8EB150-7855-449F-8F64-EDF05CA8A73B}"/>
          </ac:spMkLst>
        </pc:spChg>
        <pc:spChg chg="add mod">
          <ac:chgData name="Froduald Kabanza" userId="edf393d0-642b-4b9e-8c75-f62133241689" providerId="ADAL" clId="{206678B6-93D1-4D31-A534-982380F3B39C}" dt="2022-03-10T00:51:03.226" v="712" actId="164"/>
          <ac:spMkLst>
            <pc:docMk/>
            <pc:sldMk cId="4107358723" sldId="699"/>
            <ac:spMk id="26" creationId="{53BE5642-5FFF-4293-9BB8-B8EB5FF00751}"/>
          </ac:spMkLst>
        </pc:spChg>
        <pc:spChg chg="mod ord">
          <ac:chgData name="Froduald Kabanza" userId="edf393d0-642b-4b9e-8c75-f62133241689" providerId="ADAL" clId="{206678B6-93D1-4D31-A534-982380F3B39C}" dt="2022-03-10T00:51:03.226" v="712" actId="164"/>
          <ac:spMkLst>
            <pc:docMk/>
            <pc:sldMk cId="4107358723" sldId="699"/>
            <ac:spMk id="33" creationId="{8C4033CA-7573-4C05-9651-555F1474528B}"/>
          </ac:spMkLst>
        </pc:spChg>
        <pc:spChg chg="mod ord">
          <ac:chgData name="Froduald Kabanza" userId="edf393d0-642b-4b9e-8c75-f62133241689" providerId="ADAL" clId="{206678B6-93D1-4D31-A534-982380F3B39C}" dt="2022-03-10T00:51:03.226" v="712" actId="164"/>
          <ac:spMkLst>
            <pc:docMk/>
            <pc:sldMk cId="4107358723" sldId="699"/>
            <ac:spMk id="34" creationId="{D5D3146D-C87B-4F8C-AFB7-21CAE1B3554E}"/>
          </ac:spMkLst>
        </pc:spChg>
        <pc:spChg chg="add mod">
          <ac:chgData name="Froduald Kabanza" userId="edf393d0-642b-4b9e-8c75-f62133241689" providerId="ADAL" clId="{206678B6-93D1-4D31-A534-982380F3B39C}" dt="2022-03-10T12:01:39.797" v="2169"/>
          <ac:spMkLst>
            <pc:docMk/>
            <pc:sldMk cId="4107358723" sldId="699"/>
            <ac:spMk id="37" creationId="{C767006E-4D0A-4A21-8183-30B30E640784}"/>
          </ac:spMkLst>
        </pc:spChg>
        <pc:spChg chg="mod">
          <ac:chgData name="Froduald Kabanza" userId="edf393d0-642b-4b9e-8c75-f62133241689" providerId="ADAL" clId="{206678B6-93D1-4D31-A534-982380F3B39C}" dt="2022-03-10T00:51:03.226" v="712" actId="164"/>
          <ac:spMkLst>
            <pc:docMk/>
            <pc:sldMk cId="4107358723" sldId="699"/>
            <ac:spMk id="54" creationId="{ED499DD2-612C-4340-AFAB-7737AAD6E3B0}"/>
          </ac:spMkLst>
        </pc:spChg>
        <pc:spChg chg="del">
          <ac:chgData name="Froduald Kabanza" userId="edf393d0-642b-4b9e-8c75-f62133241689" providerId="ADAL" clId="{206678B6-93D1-4D31-A534-982380F3B39C}" dt="2022-03-10T00:33:24.644" v="624" actId="478"/>
          <ac:spMkLst>
            <pc:docMk/>
            <pc:sldMk cId="4107358723" sldId="699"/>
            <ac:spMk id="59" creationId="{FC3F30DC-E3AE-4069-994E-A65D3F1DCFF7}"/>
          </ac:spMkLst>
        </pc:spChg>
        <pc:spChg chg="mod">
          <ac:chgData name="Froduald Kabanza" userId="edf393d0-642b-4b9e-8c75-f62133241689" providerId="ADAL" clId="{206678B6-93D1-4D31-A534-982380F3B39C}" dt="2022-03-10T00:51:03.226" v="712" actId="164"/>
          <ac:spMkLst>
            <pc:docMk/>
            <pc:sldMk cId="4107358723" sldId="699"/>
            <ac:spMk id="60" creationId="{7DDBF56E-CD55-4B58-BE52-0F170E982182}"/>
          </ac:spMkLst>
        </pc:spChg>
        <pc:spChg chg="mod">
          <ac:chgData name="Froduald Kabanza" userId="edf393d0-642b-4b9e-8c75-f62133241689" providerId="ADAL" clId="{206678B6-93D1-4D31-A534-982380F3B39C}" dt="2022-03-10T00:51:03.226" v="712" actId="164"/>
          <ac:spMkLst>
            <pc:docMk/>
            <pc:sldMk cId="4107358723" sldId="699"/>
            <ac:spMk id="64" creationId="{497B91E7-335E-4BC7-B498-9B05D24293A5}"/>
          </ac:spMkLst>
        </pc:spChg>
        <pc:spChg chg="mod">
          <ac:chgData name="Froduald Kabanza" userId="edf393d0-642b-4b9e-8c75-f62133241689" providerId="ADAL" clId="{206678B6-93D1-4D31-A534-982380F3B39C}" dt="2022-03-10T00:51:03.226" v="712" actId="164"/>
          <ac:spMkLst>
            <pc:docMk/>
            <pc:sldMk cId="4107358723" sldId="699"/>
            <ac:spMk id="65" creationId="{DC06D0B9-D8E3-41A0-923E-B0B7B138A1B1}"/>
          </ac:spMkLst>
        </pc:spChg>
        <pc:spChg chg="mod">
          <ac:chgData name="Froduald Kabanza" userId="edf393d0-642b-4b9e-8c75-f62133241689" providerId="ADAL" clId="{206678B6-93D1-4D31-A534-982380F3B39C}" dt="2022-03-10T00:51:03.226" v="712" actId="164"/>
          <ac:spMkLst>
            <pc:docMk/>
            <pc:sldMk cId="4107358723" sldId="699"/>
            <ac:spMk id="84" creationId="{1E88E761-5C80-416E-8D74-F8A0F8FE6DC0}"/>
          </ac:spMkLst>
        </pc:spChg>
        <pc:spChg chg="mod">
          <ac:chgData name="Froduald Kabanza" userId="edf393d0-642b-4b9e-8c75-f62133241689" providerId="ADAL" clId="{206678B6-93D1-4D31-A534-982380F3B39C}" dt="2022-03-10T12:01:53.400" v="2209" actId="20577"/>
          <ac:spMkLst>
            <pc:docMk/>
            <pc:sldMk cId="4107358723" sldId="699"/>
            <ac:spMk id="26625" creationId="{00000000-0000-0000-0000-000000000000}"/>
          </ac:spMkLst>
        </pc:spChg>
        <pc:grpChg chg="add mod">
          <ac:chgData name="Froduald Kabanza" userId="edf393d0-642b-4b9e-8c75-f62133241689" providerId="ADAL" clId="{206678B6-93D1-4D31-A534-982380F3B39C}" dt="2022-03-10T00:51:03.226" v="712" actId="164"/>
          <ac:grpSpMkLst>
            <pc:docMk/>
            <pc:sldMk cId="4107358723" sldId="699"/>
            <ac:grpSpMk id="16" creationId="{7CDE7591-F5EE-435A-8275-1876021D2DE6}"/>
          </ac:grpSpMkLst>
        </pc:grpChg>
        <pc:graphicFrameChg chg="mod">
          <ac:chgData name="Froduald Kabanza" userId="edf393d0-642b-4b9e-8c75-f62133241689" providerId="ADAL" clId="{206678B6-93D1-4D31-A534-982380F3B39C}" dt="2022-03-10T00:51:03.226" v="712" actId="164"/>
          <ac:graphicFrameMkLst>
            <pc:docMk/>
            <pc:sldMk cId="4107358723" sldId="699"/>
            <ac:graphicFrameMk id="31" creationId="{C538E383-9F83-4D77-BA4B-B9CBCB7ABA25}"/>
          </ac:graphicFrameMkLst>
        </pc:graphicFrameChg>
        <pc:graphicFrameChg chg="del mod">
          <ac:chgData name="Froduald Kabanza" userId="edf393d0-642b-4b9e-8c75-f62133241689" providerId="ADAL" clId="{206678B6-93D1-4D31-A534-982380F3B39C}" dt="2022-03-10T12:01:35.885" v="2168" actId="478"/>
          <ac:graphicFrameMkLst>
            <pc:docMk/>
            <pc:sldMk cId="4107358723" sldId="699"/>
            <ac:graphicFrameMk id="88" creationId="{7E650678-7220-44FF-B8CC-77B85ACA1D1F}"/>
          </ac:graphicFrameMkLst>
        </pc:graphicFrameChg>
        <pc:picChg chg="add del mod">
          <ac:chgData name="Froduald Kabanza" userId="edf393d0-642b-4b9e-8c75-f62133241689" providerId="ADAL" clId="{206678B6-93D1-4D31-A534-982380F3B39C}" dt="2022-03-10T00:42:41.284" v="647" actId="478"/>
          <ac:picMkLst>
            <pc:docMk/>
            <pc:sldMk cId="4107358723" sldId="699"/>
            <ac:picMk id="3" creationId="{ACC58604-642F-42D5-90DF-362C1BC33864}"/>
          </ac:picMkLst>
        </pc:picChg>
        <pc:picChg chg="add mod">
          <ac:chgData name="Froduald Kabanza" userId="edf393d0-642b-4b9e-8c75-f62133241689" providerId="ADAL" clId="{206678B6-93D1-4D31-A534-982380F3B39C}" dt="2022-03-10T00:51:03.226" v="712" actId="164"/>
          <ac:picMkLst>
            <pc:docMk/>
            <pc:sldMk cId="4107358723" sldId="699"/>
            <ac:picMk id="25" creationId="{DF51924D-E17F-4598-A480-687D095C01F8}"/>
          </ac:picMkLst>
        </pc:picChg>
        <pc:picChg chg="mod ord">
          <ac:chgData name="Froduald Kabanza" userId="edf393d0-642b-4b9e-8c75-f62133241689" providerId="ADAL" clId="{206678B6-93D1-4D31-A534-982380F3B39C}" dt="2022-03-10T00:51:03.226" v="712" actId="164"/>
          <ac:picMkLst>
            <pc:docMk/>
            <pc:sldMk cId="4107358723" sldId="699"/>
            <ac:picMk id="32" creationId="{C0574A25-73F4-4638-BB77-05D266B61EC0}"/>
          </ac:picMkLst>
        </pc:picChg>
        <pc:picChg chg="add del">
          <ac:chgData name="Froduald Kabanza" userId="edf393d0-642b-4b9e-8c75-f62133241689" providerId="ADAL" clId="{206678B6-93D1-4D31-A534-982380F3B39C}" dt="2022-03-10T00:37:57.920" v="626" actId="478"/>
          <ac:picMkLst>
            <pc:docMk/>
            <pc:sldMk cId="4107358723" sldId="699"/>
            <ac:picMk id="27653" creationId="{2688428C-5B84-4EE0-96BA-DFBFC83B0192}"/>
          </ac:picMkLst>
        </pc:picChg>
        <pc:cxnChg chg="mod">
          <ac:chgData name="Froduald Kabanza" userId="edf393d0-642b-4b9e-8c75-f62133241689" providerId="ADAL" clId="{206678B6-93D1-4D31-A534-982380F3B39C}" dt="2022-03-10T00:51:03.226" v="712" actId="164"/>
          <ac:cxnSpMkLst>
            <pc:docMk/>
            <pc:sldMk cId="4107358723" sldId="699"/>
            <ac:cxnSpMk id="15" creationId="{38E65F93-0D20-4ADB-BC04-B8E381E8C298}"/>
          </ac:cxnSpMkLst>
        </pc:cxnChg>
        <pc:cxnChg chg="mod">
          <ac:chgData name="Froduald Kabanza" userId="edf393d0-642b-4b9e-8c75-f62133241689" providerId="ADAL" clId="{206678B6-93D1-4D31-A534-982380F3B39C}" dt="2022-03-10T00:51:03.226" v="712" actId="164"/>
          <ac:cxnSpMkLst>
            <pc:docMk/>
            <pc:sldMk cId="4107358723" sldId="699"/>
            <ac:cxnSpMk id="47" creationId="{7D56D6DB-6F81-47D2-82C4-F7ABBD897454}"/>
          </ac:cxnSpMkLst>
        </pc:cxnChg>
        <pc:cxnChg chg="mod">
          <ac:chgData name="Froduald Kabanza" userId="edf393d0-642b-4b9e-8c75-f62133241689" providerId="ADAL" clId="{206678B6-93D1-4D31-A534-982380F3B39C}" dt="2022-03-10T00:51:03.226" v="712" actId="164"/>
          <ac:cxnSpMkLst>
            <pc:docMk/>
            <pc:sldMk cId="4107358723" sldId="699"/>
            <ac:cxnSpMk id="67" creationId="{7FF4568F-96FD-4B73-AA5C-0EDA8F9FBB66}"/>
          </ac:cxnSpMkLst>
        </pc:cxnChg>
      </pc:sldChg>
      <pc:sldChg chg="new del">
        <pc:chgData name="Froduald Kabanza" userId="edf393d0-642b-4b9e-8c75-f62133241689" providerId="ADAL" clId="{206678B6-93D1-4D31-A534-982380F3B39C}" dt="2022-03-10T01:06:07.366" v="778" actId="680"/>
        <pc:sldMkLst>
          <pc:docMk/>
          <pc:sldMk cId="62167694" sldId="700"/>
        </pc:sldMkLst>
      </pc:sldChg>
      <pc:sldChg chg="new del">
        <pc:chgData name="Froduald Kabanza" userId="edf393d0-642b-4b9e-8c75-f62133241689" providerId="ADAL" clId="{206678B6-93D1-4D31-A534-982380F3B39C}" dt="2022-03-10T01:12:59.012" v="806" actId="680"/>
        <pc:sldMkLst>
          <pc:docMk/>
          <pc:sldMk cId="921060421" sldId="700"/>
        </pc:sldMkLst>
      </pc:sldChg>
      <pc:sldChg chg="del">
        <pc:chgData name="Froduald Kabanza" userId="edf393d0-642b-4b9e-8c75-f62133241689" providerId="ADAL" clId="{206678B6-93D1-4D31-A534-982380F3B39C}" dt="2022-03-09T22:25:23.157" v="38" actId="2696"/>
        <pc:sldMkLst>
          <pc:docMk/>
          <pc:sldMk cId="1007841346" sldId="700"/>
        </pc:sldMkLst>
      </pc:sldChg>
      <pc:sldChg chg="addSp delSp modSp new del mod">
        <pc:chgData name="Froduald Kabanza" userId="edf393d0-642b-4b9e-8c75-f62133241689" providerId="ADAL" clId="{206678B6-93D1-4D31-A534-982380F3B39C}" dt="2022-03-10T01:48:44.585" v="1328" actId="2696"/>
        <pc:sldMkLst>
          <pc:docMk/>
          <pc:sldMk cId="2198508928" sldId="700"/>
        </pc:sldMkLst>
        <pc:spChg chg="del">
          <ac:chgData name="Froduald Kabanza" userId="edf393d0-642b-4b9e-8c75-f62133241689" providerId="ADAL" clId="{206678B6-93D1-4D31-A534-982380F3B39C}" dt="2022-03-10T01:40:21.041" v="1252" actId="478"/>
          <ac:spMkLst>
            <pc:docMk/>
            <pc:sldMk cId="2198508928" sldId="700"/>
            <ac:spMk id="3" creationId="{FD82C5B1-AF45-44BA-9F06-8E18EF478693}"/>
          </ac:spMkLst>
        </pc:spChg>
        <pc:spChg chg="add mod">
          <ac:chgData name="Froduald Kabanza" userId="edf393d0-642b-4b9e-8c75-f62133241689" providerId="ADAL" clId="{206678B6-93D1-4D31-A534-982380F3B39C}" dt="2022-03-10T01:41:55.685" v="1263" actId="164"/>
          <ac:spMkLst>
            <pc:docMk/>
            <pc:sldMk cId="2198508928" sldId="700"/>
            <ac:spMk id="7" creationId="{A1D461A2-0970-4546-8A01-3A8D5E2C0E8E}"/>
          </ac:spMkLst>
        </pc:spChg>
        <pc:spChg chg="add mod">
          <ac:chgData name="Froduald Kabanza" userId="edf393d0-642b-4b9e-8c75-f62133241689" providerId="ADAL" clId="{206678B6-93D1-4D31-A534-982380F3B39C}" dt="2022-03-10T01:41:55.685" v="1263" actId="164"/>
          <ac:spMkLst>
            <pc:docMk/>
            <pc:sldMk cId="2198508928" sldId="700"/>
            <ac:spMk id="8" creationId="{6FA6EBDD-6C82-40DE-8D61-005EAFA192A8}"/>
          </ac:spMkLst>
        </pc:spChg>
        <pc:spChg chg="add mod">
          <ac:chgData name="Froduald Kabanza" userId="edf393d0-642b-4b9e-8c75-f62133241689" providerId="ADAL" clId="{206678B6-93D1-4D31-A534-982380F3B39C}" dt="2022-03-10T01:41:55.685" v="1263" actId="164"/>
          <ac:spMkLst>
            <pc:docMk/>
            <pc:sldMk cId="2198508928" sldId="700"/>
            <ac:spMk id="9" creationId="{3F101E05-5832-4340-8D67-0B316054BC7C}"/>
          </ac:spMkLst>
        </pc:spChg>
        <pc:spChg chg="add mod">
          <ac:chgData name="Froduald Kabanza" userId="edf393d0-642b-4b9e-8c75-f62133241689" providerId="ADAL" clId="{206678B6-93D1-4D31-A534-982380F3B39C}" dt="2022-03-10T01:41:55.685" v="1263" actId="164"/>
          <ac:spMkLst>
            <pc:docMk/>
            <pc:sldMk cId="2198508928" sldId="700"/>
            <ac:spMk id="10" creationId="{52114A9A-3B96-45DC-AF13-211952D23A14}"/>
          </ac:spMkLst>
        </pc:spChg>
        <pc:grpChg chg="add mod">
          <ac:chgData name="Froduald Kabanza" userId="edf393d0-642b-4b9e-8c75-f62133241689" providerId="ADAL" clId="{206678B6-93D1-4D31-A534-982380F3B39C}" dt="2022-03-10T01:41:55.685" v="1263" actId="164"/>
          <ac:grpSpMkLst>
            <pc:docMk/>
            <pc:sldMk cId="2198508928" sldId="700"/>
            <ac:grpSpMk id="11" creationId="{E6BFB4B6-E1FE-45AE-A0A7-20FEE7FF98D7}"/>
          </ac:grpSpMkLst>
        </pc:grpChg>
      </pc:sldChg>
      <pc:sldChg chg="addSp delSp modSp new del mod">
        <pc:chgData name="Froduald Kabanza" userId="edf393d0-642b-4b9e-8c75-f62133241689" providerId="ADAL" clId="{206678B6-93D1-4D31-A534-982380F3B39C}" dt="2022-03-10T00:45:18.700" v="666" actId="2696"/>
        <pc:sldMkLst>
          <pc:docMk/>
          <pc:sldMk cId="2677430451" sldId="700"/>
        </pc:sldMkLst>
        <pc:spChg chg="del">
          <ac:chgData name="Froduald Kabanza" userId="edf393d0-642b-4b9e-8c75-f62133241689" providerId="ADAL" clId="{206678B6-93D1-4D31-A534-982380F3B39C}" dt="2022-03-10T00:41:14.387" v="635" actId="478"/>
          <ac:spMkLst>
            <pc:docMk/>
            <pc:sldMk cId="2677430451" sldId="700"/>
            <ac:spMk id="2" creationId="{A87925DB-CFDD-4A85-BE76-2F5B06B526FE}"/>
          </ac:spMkLst>
        </pc:spChg>
        <pc:spChg chg="del">
          <ac:chgData name="Froduald Kabanza" userId="edf393d0-642b-4b9e-8c75-f62133241689" providerId="ADAL" clId="{206678B6-93D1-4D31-A534-982380F3B39C}" dt="2022-03-10T00:41:12.466" v="634" actId="478"/>
          <ac:spMkLst>
            <pc:docMk/>
            <pc:sldMk cId="2677430451" sldId="700"/>
            <ac:spMk id="3" creationId="{6E429616-4BC6-4436-88F5-65BA09C384A4}"/>
          </ac:spMkLst>
        </pc:spChg>
        <pc:picChg chg="add mod modCrop">
          <ac:chgData name="Froduald Kabanza" userId="edf393d0-642b-4b9e-8c75-f62133241689" providerId="ADAL" clId="{206678B6-93D1-4D31-A534-982380F3B39C}" dt="2022-03-10T00:42:32.735" v="646" actId="732"/>
          <ac:picMkLst>
            <pc:docMk/>
            <pc:sldMk cId="2677430451" sldId="700"/>
            <ac:picMk id="7" creationId="{9CF03D42-DF18-456F-A695-C2A562A4F6F0}"/>
          </ac:picMkLst>
        </pc:picChg>
      </pc:sldChg>
      <pc:sldChg chg="add del">
        <pc:chgData name="Froduald Kabanza" userId="edf393d0-642b-4b9e-8c75-f62133241689" providerId="ADAL" clId="{206678B6-93D1-4D31-A534-982380F3B39C}" dt="2022-03-10T12:20:33.463" v="2574" actId="2696"/>
        <pc:sldMkLst>
          <pc:docMk/>
          <pc:sldMk cId="3660462453" sldId="700"/>
        </pc:sldMkLst>
      </pc:sldChg>
      <pc:sldChg chg="del">
        <pc:chgData name="Froduald Kabanza" userId="edf393d0-642b-4b9e-8c75-f62133241689" providerId="ADAL" clId="{206678B6-93D1-4D31-A534-982380F3B39C}" dt="2022-03-09T22:25:23.157" v="38" actId="2696"/>
        <pc:sldMkLst>
          <pc:docMk/>
          <pc:sldMk cId="1583006959" sldId="701"/>
        </pc:sldMkLst>
      </pc:sldChg>
      <pc:sldChg chg="addSp delSp modSp add mod delAnim modAnim modShow">
        <pc:chgData name="Froduald Kabanza" userId="edf393d0-642b-4b9e-8c75-f62133241689" providerId="ADAL" clId="{206678B6-93D1-4D31-A534-982380F3B39C}" dt="2022-03-16T22:39:48.436" v="15230" actId="1076"/>
        <pc:sldMkLst>
          <pc:docMk/>
          <pc:sldMk cId="2559512675" sldId="701"/>
        </pc:sldMkLst>
        <pc:spChg chg="mod">
          <ac:chgData name="Froduald Kabanza" userId="edf393d0-642b-4b9e-8c75-f62133241689" providerId="ADAL" clId="{206678B6-93D1-4D31-A534-982380F3B39C}" dt="2022-03-10T12:54:31.967" v="3066" actId="207"/>
          <ac:spMkLst>
            <pc:docMk/>
            <pc:sldMk cId="2559512675" sldId="701"/>
            <ac:spMk id="14" creationId="{EE1A33EC-CE6F-4755-962B-769CCD4EDE51}"/>
          </ac:spMkLst>
        </pc:spChg>
        <pc:grpChg chg="del">
          <ac:chgData name="Froduald Kabanza" userId="edf393d0-642b-4b9e-8c75-f62133241689" providerId="ADAL" clId="{206678B6-93D1-4D31-A534-982380F3B39C}" dt="2022-03-10T01:58:36.772" v="1358" actId="478"/>
          <ac:grpSpMkLst>
            <pc:docMk/>
            <pc:sldMk cId="2559512675" sldId="701"/>
            <ac:grpSpMk id="5" creationId="{00000000-0000-0000-0000-000000000000}"/>
          </ac:grpSpMkLst>
        </pc:grpChg>
        <pc:grpChg chg="add mod">
          <ac:chgData name="Froduald Kabanza" userId="edf393d0-642b-4b9e-8c75-f62133241689" providerId="ADAL" clId="{206678B6-93D1-4D31-A534-982380F3B39C}" dt="2022-03-16T22:39:48.436" v="15230" actId="1076"/>
          <ac:grpSpMkLst>
            <pc:docMk/>
            <pc:sldMk cId="2559512675" sldId="701"/>
            <ac:grpSpMk id="12" creationId="{DB3905F6-B418-4B35-B43F-75C201C106A6}"/>
          </ac:grpSpMkLst>
        </pc:grpChg>
        <pc:picChg chg="add mod">
          <ac:chgData name="Froduald Kabanza" userId="edf393d0-642b-4b9e-8c75-f62133241689" providerId="ADAL" clId="{206678B6-93D1-4D31-A534-982380F3B39C}" dt="2022-03-16T22:39:45.324" v="15229" actId="1076"/>
          <ac:picMkLst>
            <pc:docMk/>
            <pc:sldMk cId="2559512675" sldId="701"/>
            <ac:picMk id="6" creationId="{6F16ACEE-FADA-4F71-BC30-8777355DA087}"/>
          </ac:picMkLst>
        </pc:picChg>
        <pc:picChg chg="del">
          <ac:chgData name="Froduald Kabanza" userId="edf393d0-642b-4b9e-8c75-f62133241689" providerId="ADAL" clId="{206678B6-93D1-4D31-A534-982380F3B39C}" dt="2022-03-10T01:58:34.309" v="1357" actId="478"/>
          <ac:picMkLst>
            <pc:docMk/>
            <pc:sldMk cId="2559512675" sldId="701"/>
            <ac:picMk id="60421" creationId="{00000000-0000-0000-0000-000000000000}"/>
          </ac:picMkLst>
        </pc:picChg>
        <pc:cxnChg chg="mod">
          <ac:chgData name="Froduald Kabanza" userId="edf393d0-642b-4b9e-8c75-f62133241689" providerId="ADAL" clId="{206678B6-93D1-4D31-A534-982380F3B39C}" dt="2022-03-10T12:54:15.957" v="3062"/>
          <ac:cxnSpMkLst>
            <pc:docMk/>
            <pc:sldMk cId="2559512675" sldId="701"/>
            <ac:cxnSpMk id="13" creationId="{43471735-E295-400B-889A-91A02FBF8F6E}"/>
          </ac:cxnSpMkLst>
        </pc:cxnChg>
      </pc:sldChg>
      <pc:sldChg chg="addSp delSp modSp add mod modShow">
        <pc:chgData name="Froduald Kabanza" userId="edf393d0-642b-4b9e-8c75-f62133241689" providerId="ADAL" clId="{206678B6-93D1-4D31-A534-982380F3B39C}" dt="2022-03-11T13:30:30.515" v="4577" actId="729"/>
        <pc:sldMkLst>
          <pc:docMk/>
          <pc:sldMk cId="2001098730" sldId="702"/>
        </pc:sldMkLst>
        <pc:spChg chg="mod">
          <ac:chgData name="Froduald Kabanza" userId="edf393d0-642b-4b9e-8c75-f62133241689" providerId="ADAL" clId="{206678B6-93D1-4D31-A534-982380F3B39C}" dt="2022-03-10T11:47:59.730" v="1573" actId="1076"/>
          <ac:spMkLst>
            <pc:docMk/>
            <pc:sldMk cId="2001098730" sldId="702"/>
            <ac:spMk id="5" creationId="{F4F25149-D434-48F0-8BCD-6328F2A70B8A}"/>
          </ac:spMkLst>
        </pc:spChg>
        <pc:spChg chg="mod">
          <ac:chgData name="Froduald Kabanza" userId="edf393d0-642b-4b9e-8c75-f62133241689" providerId="ADAL" clId="{206678B6-93D1-4D31-A534-982380F3B39C}" dt="2022-03-10T11:47:59.730" v="1573" actId="1076"/>
          <ac:spMkLst>
            <pc:docMk/>
            <pc:sldMk cId="2001098730" sldId="702"/>
            <ac:spMk id="10" creationId="{AE8EB150-7855-449F-8F64-EDF05CA8A73B}"/>
          </ac:spMkLst>
        </pc:spChg>
        <pc:spChg chg="add del mod">
          <ac:chgData name="Froduald Kabanza" userId="edf393d0-642b-4b9e-8c75-f62133241689" providerId="ADAL" clId="{206678B6-93D1-4D31-A534-982380F3B39C}" dt="2022-03-10T11:45:49.216" v="1460" actId="478"/>
          <ac:spMkLst>
            <pc:docMk/>
            <pc:sldMk cId="2001098730" sldId="702"/>
            <ac:spMk id="23" creationId="{5B3087F8-2D1A-4973-89AB-70141EFACF4D}"/>
          </ac:spMkLst>
        </pc:spChg>
        <pc:spChg chg="add mod">
          <ac:chgData name="Froduald Kabanza" userId="edf393d0-642b-4b9e-8c75-f62133241689" providerId="ADAL" clId="{206678B6-93D1-4D31-A534-982380F3B39C}" dt="2022-03-10T11:55:16.237" v="1735" actId="114"/>
          <ac:spMkLst>
            <pc:docMk/>
            <pc:sldMk cId="2001098730" sldId="702"/>
            <ac:spMk id="24" creationId="{1C79B42A-93D2-43FF-9166-DDC77FD9724E}"/>
          </ac:spMkLst>
        </pc:spChg>
        <pc:spChg chg="add mod">
          <ac:chgData name="Froduald Kabanza" userId="edf393d0-642b-4b9e-8c75-f62133241689" providerId="ADAL" clId="{206678B6-93D1-4D31-A534-982380F3B39C}" dt="2022-03-10T12:06:15.460" v="2339" actId="207"/>
          <ac:spMkLst>
            <pc:docMk/>
            <pc:sldMk cId="2001098730" sldId="702"/>
            <ac:spMk id="26" creationId="{2DAD1E48-5E06-4023-ADA7-2328A7897029}"/>
          </ac:spMkLst>
        </pc:spChg>
        <pc:spChg chg="mod">
          <ac:chgData name="Froduald Kabanza" userId="edf393d0-642b-4b9e-8c75-f62133241689" providerId="ADAL" clId="{206678B6-93D1-4D31-A534-982380F3B39C}" dt="2022-03-10T11:47:59.730" v="1573" actId="1076"/>
          <ac:spMkLst>
            <pc:docMk/>
            <pc:sldMk cId="2001098730" sldId="702"/>
            <ac:spMk id="33" creationId="{8C4033CA-7573-4C05-9651-555F1474528B}"/>
          </ac:spMkLst>
        </pc:spChg>
        <pc:spChg chg="mod">
          <ac:chgData name="Froduald Kabanza" userId="edf393d0-642b-4b9e-8c75-f62133241689" providerId="ADAL" clId="{206678B6-93D1-4D31-A534-982380F3B39C}" dt="2022-03-10T11:47:59.730" v="1573" actId="1076"/>
          <ac:spMkLst>
            <pc:docMk/>
            <pc:sldMk cId="2001098730" sldId="702"/>
            <ac:spMk id="34" creationId="{D5D3146D-C87B-4F8C-AFB7-21CAE1B3554E}"/>
          </ac:spMkLst>
        </pc:spChg>
        <pc:spChg chg="mod">
          <ac:chgData name="Froduald Kabanza" userId="edf393d0-642b-4b9e-8c75-f62133241689" providerId="ADAL" clId="{206678B6-93D1-4D31-A534-982380F3B39C}" dt="2022-03-10T11:47:59.730" v="1573" actId="1076"/>
          <ac:spMkLst>
            <pc:docMk/>
            <pc:sldMk cId="2001098730" sldId="702"/>
            <ac:spMk id="54" creationId="{ED499DD2-612C-4340-AFAB-7737AAD6E3B0}"/>
          </ac:spMkLst>
        </pc:spChg>
        <pc:spChg chg="mod">
          <ac:chgData name="Froduald Kabanza" userId="edf393d0-642b-4b9e-8c75-f62133241689" providerId="ADAL" clId="{206678B6-93D1-4D31-A534-982380F3B39C}" dt="2022-03-10T11:47:59.730" v="1573" actId="1076"/>
          <ac:spMkLst>
            <pc:docMk/>
            <pc:sldMk cId="2001098730" sldId="702"/>
            <ac:spMk id="59" creationId="{FC3F30DC-E3AE-4069-994E-A65D3F1DCFF7}"/>
          </ac:spMkLst>
        </pc:spChg>
        <pc:spChg chg="mod">
          <ac:chgData name="Froduald Kabanza" userId="edf393d0-642b-4b9e-8c75-f62133241689" providerId="ADAL" clId="{206678B6-93D1-4D31-A534-982380F3B39C}" dt="2022-03-10T11:47:59.730" v="1573" actId="1076"/>
          <ac:spMkLst>
            <pc:docMk/>
            <pc:sldMk cId="2001098730" sldId="702"/>
            <ac:spMk id="60" creationId="{7DDBF56E-CD55-4B58-BE52-0F170E982182}"/>
          </ac:spMkLst>
        </pc:spChg>
        <pc:spChg chg="mod">
          <ac:chgData name="Froduald Kabanza" userId="edf393d0-642b-4b9e-8c75-f62133241689" providerId="ADAL" clId="{206678B6-93D1-4D31-A534-982380F3B39C}" dt="2022-03-10T11:47:59.730" v="1573" actId="1076"/>
          <ac:spMkLst>
            <pc:docMk/>
            <pc:sldMk cId="2001098730" sldId="702"/>
            <ac:spMk id="64" creationId="{497B91E7-335E-4BC7-B498-9B05D24293A5}"/>
          </ac:spMkLst>
        </pc:spChg>
        <pc:spChg chg="mod">
          <ac:chgData name="Froduald Kabanza" userId="edf393d0-642b-4b9e-8c75-f62133241689" providerId="ADAL" clId="{206678B6-93D1-4D31-A534-982380F3B39C}" dt="2022-03-10T11:47:59.730" v="1573" actId="1076"/>
          <ac:spMkLst>
            <pc:docMk/>
            <pc:sldMk cId="2001098730" sldId="702"/>
            <ac:spMk id="65" creationId="{DC06D0B9-D8E3-41A0-923E-B0B7B138A1B1}"/>
          </ac:spMkLst>
        </pc:spChg>
        <pc:spChg chg="mod">
          <ac:chgData name="Froduald Kabanza" userId="edf393d0-642b-4b9e-8c75-f62133241689" providerId="ADAL" clId="{206678B6-93D1-4D31-A534-982380F3B39C}" dt="2022-03-10T12:06:06.453" v="2337" actId="255"/>
          <ac:spMkLst>
            <pc:docMk/>
            <pc:sldMk cId="2001098730" sldId="702"/>
            <ac:spMk id="84" creationId="{1E88E761-5C80-416E-8D74-F8A0F8FE6DC0}"/>
          </ac:spMkLst>
        </pc:spChg>
        <pc:spChg chg="mod">
          <ac:chgData name="Froduald Kabanza" userId="edf393d0-642b-4b9e-8c75-f62133241689" providerId="ADAL" clId="{206678B6-93D1-4D31-A534-982380F3B39C}" dt="2022-03-10T11:44:19.114" v="1429" actId="20577"/>
          <ac:spMkLst>
            <pc:docMk/>
            <pc:sldMk cId="2001098730" sldId="702"/>
            <ac:spMk id="26625" creationId="{00000000-0000-0000-0000-000000000000}"/>
          </ac:spMkLst>
        </pc:spChg>
        <pc:graphicFrameChg chg="add del mod">
          <ac:chgData name="Froduald Kabanza" userId="edf393d0-642b-4b9e-8c75-f62133241689" providerId="ADAL" clId="{206678B6-93D1-4D31-A534-982380F3B39C}" dt="2022-03-10T11:44:58.486" v="1430" actId="478"/>
          <ac:graphicFrameMkLst>
            <pc:docMk/>
            <pc:sldMk cId="2001098730" sldId="702"/>
            <ac:graphicFrameMk id="22" creationId="{A282708D-D343-4A26-BBDC-A8609D96DB61}"/>
          </ac:graphicFrameMkLst>
        </pc:graphicFrameChg>
        <pc:graphicFrameChg chg="mod">
          <ac:chgData name="Froduald Kabanza" userId="edf393d0-642b-4b9e-8c75-f62133241689" providerId="ADAL" clId="{206678B6-93D1-4D31-A534-982380F3B39C}" dt="2022-03-10T11:47:59.730" v="1573" actId="1076"/>
          <ac:graphicFrameMkLst>
            <pc:docMk/>
            <pc:sldMk cId="2001098730" sldId="702"/>
            <ac:graphicFrameMk id="31" creationId="{C538E383-9F83-4D77-BA4B-B9CBCB7ABA25}"/>
          </ac:graphicFrameMkLst>
        </pc:graphicFrameChg>
        <pc:graphicFrameChg chg="del">
          <ac:chgData name="Froduald Kabanza" userId="edf393d0-642b-4b9e-8c75-f62133241689" providerId="ADAL" clId="{206678B6-93D1-4D31-A534-982380F3B39C}" dt="2022-03-10T11:43:30.606" v="1407" actId="478"/>
          <ac:graphicFrameMkLst>
            <pc:docMk/>
            <pc:sldMk cId="2001098730" sldId="702"/>
            <ac:graphicFrameMk id="88" creationId="{7E650678-7220-44FF-B8CC-77B85ACA1D1F}"/>
          </ac:graphicFrameMkLst>
        </pc:graphicFrameChg>
        <pc:picChg chg="mod">
          <ac:chgData name="Froduald Kabanza" userId="edf393d0-642b-4b9e-8c75-f62133241689" providerId="ADAL" clId="{206678B6-93D1-4D31-A534-982380F3B39C}" dt="2022-03-10T11:47:59.730" v="1573" actId="1076"/>
          <ac:picMkLst>
            <pc:docMk/>
            <pc:sldMk cId="2001098730" sldId="702"/>
            <ac:picMk id="32" creationId="{C0574A25-73F4-4638-BB77-05D266B61EC0}"/>
          </ac:picMkLst>
        </pc:picChg>
        <pc:cxnChg chg="mod">
          <ac:chgData name="Froduald Kabanza" userId="edf393d0-642b-4b9e-8c75-f62133241689" providerId="ADAL" clId="{206678B6-93D1-4D31-A534-982380F3B39C}" dt="2022-03-10T11:47:59.730" v="1573" actId="1076"/>
          <ac:cxnSpMkLst>
            <pc:docMk/>
            <pc:sldMk cId="2001098730" sldId="702"/>
            <ac:cxnSpMk id="15" creationId="{38E65F93-0D20-4ADB-BC04-B8E381E8C298}"/>
          </ac:cxnSpMkLst>
        </pc:cxnChg>
        <pc:cxnChg chg="mod">
          <ac:chgData name="Froduald Kabanza" userId="edf393d0-642b-4b9e-8c75-f62133241689" providerId="ADAL" clId="{206678B6-93D1-4D31-A534-982380F3B39C}" dt="2022-03-10T11:47:59.730" v="1573" actId="1076"/>
          <ac:cxnSpMkLst>
            <pc:docMk/>
            <pc:sldMk cId="2001098730" sldId="702"/>
            <ac:cxnSpMk id="47" creationId="{7D56D6DB-6F81-47D2-82C4-F7ABBD897454}"/>
          </ac:cxnSpMkLst>
        </pc:cxnChg>
        <pc:cxnChg chg="mod">
          <ac:chgData name="Froduald Kabanza" userId="edf393d0-642b-4b9e-8c75-f62133241689" providerId="ADAL" clId="{206678B6-93D1-4D31-A534-982380F3B39C}" dt="2022-03-10T11:47:59.730" v="1573" actId="1076"/>
          <ac:cxnSpMkLst>
            <pc:docMk/>
            <pc:sldMk cId="2001098730" sldId="702"/>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2228572429" sldId="702"/>
        </pc:sldMkLst>
      </pc:sldChg>
      <pc:sldChg chg="addSp delSp modSp add mod modShow">
        <pc:chgData name="Froduald Kabanza" userId="edf393d0-642b-4b9e-8c75-f62133241689" providerId="ADAL" clId="{206678B6-93D1-4D31-A534-982380F3B39C}" dt="2022-03-11T13:30:30.515" v="4577" actId="729"/>
        <pc:sldMkLst>
          <pc:docMk/>
          <pc:sldMk cId="726443381" sldId="703"/>
        </pc:sldMkLst>
        <pc:spChg chg="add mod">
          <ac:chgData name="Froduald Kabanza" userId="edf393d0-642b-4b9e-8c75-f62133241689" providerId="ADAL" clId="{206678B6-93D1-4D31-A534-982380F3B39C}" dt="2022-03-10T11:58:11.955" v="1917" actId="20577"/>
          <ac:spMkLst>
            <pc:docMk/>
            <pc:sldMk cId="726443381" sldId="703"/>
            <ac:spMk id="22" creationId="{B41FB1E3-7545-40F0-9E57-8E16784BAAA1}"/>
          </ac:spMkLst>
        </pc:spChg>
        <pc:spChg chg="mod">
          <ac:chgData name="Froduald Kabanza" userId="edf393d0-642b-4b9e-8c75-f62133241689" providerId="ADAL" clId="{206678B6-93D1-4D31-A534-982380F3B39C}" dt="2022-03-10T11:55:41.552" v="1766" actId="20577"/>
          <ac:spMkLst>
            <pc:docMk/>
            <pc:sldMk cId="726443381" sldId="703"/>
            <ac:spMk id="26625" creationId="{00000000-0000-0000-0000-000000000000}"/>
          </ac:spMkLst>
        </pc:spChg>
        <pc:graphicFrameChg chg="del">
          <ac:chgData name="Froduald Kabanza" userId="edf393d0-642b-4b9e-8c75-f62133241689" providerId="ADAL" clId="{206678B6-93D1-4D31-A534-982380F3B39C}" dt="2022-03-10T11:55:51.105" v="1767" actId="478"/>
          <ac:graphicFrameMkLst>
            <pc:docMk/>
            <pc:sldMk cId="726443381" sldId="703"/>
            <ac:graphicFrameMk id="88" creationId="{7E650678-7220-44FF-B8CC-77B85ACA1D1F}"/>
          </ac:graphicFrameMkLst>
        </pc:graphicFrameChg>
      </pc:sldChg>
      <pc:sldChg chg="del">
        <pc:chgData name="Froduald Kabanza" userId="edf393d0-642b-4b9e-8c75-f62133241689" providerId="ADAL" clId="{206678B6-93D1-4D31-A534-982380F3B39C}" dt="2022-03-09T22:25:23.157" v="38" actId="2696"/>
        <pc:sldMkLst>
          <pc:docMk/>
          <pc:sldMk cId="1180608846" sldId="703"/>
        </pc:sldMkLst>
      </pc:sldChg>
      <pc:sldChg chg="modSp add mod modShow">
        <pc:chgData name="Froduald Kabanza" userId="edf393d0-642b-4b9e-8c75-f62133241689" providerId="ADAL" clId="{206678B6-93D1-4D31-A534-982380F3B39C}" dt="2022-03-16T22:36:46.539" v="15221" actId="729"/>
        <pc:sldMkLst>
          <pc:docMk/>
          <pc:sldMk cId="219775525" sldId="704"/>
        </pc:sldMkLst>
        <pc:spChg chg="mod">
          <ac:chgData name="Froduald Kabanza" userId="edf393d0-642b-4b9e-8c75-f62133241689" providerId="ADAL" clId="{206678B6-93D1-4D31-A534-982380F3B39C}" dt="2022-03-10T12:02:31.015" v="2269" actId="14100"/>
          <ac:spMkLst>
            <pc:docMk/>
            <pc:sldMk cId="219775525" sldId="704"/>
            <ac:spMk id="22" creationId="{B41FB1E3-7545-40F0-9E57-8E16784BAAA1}"/>
          </ac:spMkLst>
        </pc:spChg>
        <pc:spChg chg="mod">
          <ac:chgData name="Froduald Kabanza" userId="edf393d0-642b-4b9e-8c75-f62133241689" providerId="ADAL" clId="{206678B6-93D1-4D31-A534-982380F3B39C}" dt="2022-03-10T12:01:29.833" v="2167" actId="20577"/>
          <ac:spMkLst>
            <pc:docMk/>
            <pc:sldMk cId="219775525" sldId="704"/>
            <ac:spMk id="26625" creationId="{00000000-0000-0000-0000-000000000000}"/>
          </ac:spMkLst>
        </pc:spChg>
      </pc:sldChg>
      <pc:sldChg chg="addSp modSp mod modShow">
        <pc:chgData name="Froduald Kabanza" userId="edf393d0-642b-4b9e-8c75-f62133241689" providerId="ADAL" clId="{206678B6-93D1-4D31-A534-982380F3B39C}" dt="2022-03-11T15:15:16.623" v="4606" actId="729"/>
        <pc:sldMkLst>
          <pc:docMk/>
          <pc:sldMk cId="2475294925" sldId="705"/>
        </pc:sldMkLst>
        <pc:picChg chg="add mod">
          <ac:chgData name="Froduald Kabanza" userId="edf393d0-642b-4b9e-8c75-f62133241689" providerId="ADAL" clId="{206678B6-93D1-4D31-A534-982380F3B39C}" dt="2022-03-10T22:26:23.809" v="3197" actId="14100"/>
          <ac:picMkLst>
            <pc:docMk/>
            <pc:sldMk cId="2475294925" sldId="705"/>
            <ac:picMk id="3" creationId="{24D00B49-7464-4487-B6CF-754C7F790EB9}"/>
          </ac:picMkLst>
        </pc:picChg>
        <pc:picChg chg="add mod">
          <ac:chgData name="Froduald Kabanza" userId="edf393d0-642b-4b9e-8c75-f62133241689" providerId="ADAL" clId="{206678B6-93D1-4D31-A534-982380F3B39C}" dt="2022-03-10T22:27:47.072" v="3200" actId="14100"/>
          <ac:picMkLst>
            <pc:docMk/>
            <pc:sldMk cId="2475294925" sldId="705"/>
            <ac:picMk id="5" creationId="{3F934788-C34A-4346-BE22-1F35C31FA702}"/>
          </ac:picMkLst>
        </pc:picChg>
      </pc:sldChg>
      <pc:sldChg chg="del">
        <pc:chgData name="Froduald Kabanza" userId="edf393d0-642b-4b9e-8c75-f62133241689" providerId="ADAL" clId="{206678B6-93D1-4D31-A534-982380F3B39C}" dt="2022-03-09T22:25:23.157" v="38" actId="2696"/>
        <pc:sldMkLst>
          <pc:docMk/>
          <pc:sldMk cId="2343593412" sldId="706"/>
        </pc:sldMkLst>
      </pc:sldChg>
      <pc:sldChg chg="addSp delSp modSp add mod modShow">
        <pc:chgData name="Froduald Kabanza" userId="edf393d0-642b-4b9e-8c75-f62133241689" providerId="ADAL" clId="{206678B6-93D1-4D31-A534-982380F3B39C}" dt="2022-03-11T15:15:16.623" v="4606" actId="729"/>
        <pc:sldMkLst>
          <pc:docMk/>
          <pc:sldMk cId="2629610865" sldId="706"/>
        </pc:sldMkLst>
        <pc:spChg chg="add del mod">
          <ac:chgData name="Froduald Kabanza" userId="edf393d0-642b-4b9e-8c75-f62133241689" providerId="ADAL" clId="{206678B6-93D1-4D31-A534-982380F3B39C}" dt="2022-03-10T22:28:11.662" v="3203" actId="478"/>
          <ac:spMkLst>
            <pc:docMk/>
            <pc:sldMk cId="2629610865" sldId="706"/>
            <ac:spMk id="2" creationId="{2D5F4055-8DE5-4E68-981D-37A86853D4F4}"/>
          </ac:spMkLst>
        </pc:spChg>
        <pc:spChg chg="del">
          <ac:chgData name="Froduald Kabanza" userId="edf393d0-642b-4b9e-8c75-f62133241689" providerId="ADAL" clId="{206678B6-93D1-4D31-A534-982380F3B39C}" dt="2022-03-10T22:28:15.333" v="3204" actId="478"/>
          <ac:spMkLst>
            <pc:docMk/>
            <pc:sldMk cId="2629610865" sldId="706"/>
            <ac:spMk id="16"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7"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2"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5"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7" creationId="{5337824E-3631-4AD8-B682-A8AF15032274}"/>
          </ac:spMkLst>
        </pc:spChg>
        <pc:spChg chg="del">
          <ac:chgData name="Froduald Kabanza" userId="edf393d0-642b-4b9e-8c75-f62133241689" providerId="ADAL" clId="{206678B6-93D1-4D31-A534-982380F3B39C}" dt="2022-03-10T22:28:15.333" v="3204" actId="478"/>
          <ac:spMkLst>
            <pc:docMk/>
            <pc:sldMk cId="2629610865" sldId="706"/>
            <ac:spMk id="2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4" creationId="{00000000-0000-0000-0000-000000000000}"/>
          </ac:spMkLst>
        </pc:spChg>
        <pc:spChg chg="del">
          <ac:chgData name="Froduald Kabanza" userId="edf393d0-642b-4b9e-8c75-f62133241689" providerId="ADAL" clId="{206678B6-93D1-4D31-A534-982380F3B39C}" dt="2022-03-10T22:28:09.786" v="3202" actId="478"/>
          <ac:spMkLst>
            <pc:docMk/>
            <pc:sldMk cId="2629610865" sldId="706"/>
            <ac:spMk id="34818" creationId="{00000000-0000-0000-0000-000000000000}"/>
          </ac:spMkLst>
        </pc:spChg>
        <pc:graphicFrameChg chg="del">
          <ac:chgData name="Froduald Kabanza" userId="edf393d0-642b-4b9e-8c75-f62133241689" providerId="ADAL" clId="{206678B6-93D1-4D31-A534-982380F3B39C}" dt="2022-03-10T22:28:15.333" v="3204" actId="478"/>
          <ac:graphicFrameMkLst>
            <pc:docMk/>
            <pc:sldMk cId="2629610865" sldId="706"/>
            <ac:graphicFrameMk id="67590"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2"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4" creationId="{00000000-0000-0000-0000-000000000000}"/>
          </ac:graphicFrameMkLst>
        </pc:graphicFrameChg>
        <pc:picChg chg="add mod">
          <ac:chgData name="Froduald Kabanza" userId="edf393d0-642b-4b9e-8c75-f62133241689" providerId="ADAL" clId="{206678B6-93D1-4D31-A534-982380F3B39C}" dt="2022-03-10T22:28:21.275" v="3206" actId="1076"/>
          <ac:picMkLst>
            <pc:docMk/>
            <pc:sldMk cId="2629610865" sldId="706"/>
            <ac:picMk id="4" creationId="{CA792224-E72B-4A69-A04F-7591C99A09B3}"/>
          </ac:picMkLst>
        </pc:picChg>
        <pc:picChg chg="add mod ord">
          <ac:chgData name="Froduald Kabanza" userId="edf393d0-642b-4b9e-8c75-f62133241689" providerId="ADAL" clId="{206678B6-93D1-4D31-A534-982380F3B39C}" dt="2022-03-10T22:28:56.633" v="3214" actId="167"/>
          <ac:picMkLst>
            <pc:docMk/>
            <pc:sldMk cId="2629610865" sldId="706"/>
            <ac:picMk id="6" creationId="{A3CCB026-DA82-4546-ABE2-0269B80F376F}"/>
          </ac:picMkLst>
        </pc:picChg>
        <pc:cxnChg chg="del">
          <ac:chgData name="Froduald Kabanza" userId="edf393d0-642b-4b9e-8c75-f62133241689" providerId="ADAL" clId="{206678B6-93D1-4D31-A534-982380F3B39C}" dt="2022-03-10T22:28:15.333" v="3204" actId="478"/>
          <ac:cxnSpMkLst>
            <pc:docMk/>
            <pc:sldMk cId="2629610865" sldId="706"/>
            <ac:cxnSpMk id="24" creationId="{00000000-0000-0000-0000-000000000000}"/>
          </ac:cxnSpMkLst>
        </pc:cxnChg>
        <pc:cxnChg chg="del">
          <ac:chgData name="Froduald Kabanza" userId="edf393d0-642b-4b9e-8c75-f62133241689" providerId="ADAL" clId="{206678B6-93D1-4D31-A534-982380F3B39C}" dt="2022-03-10T22:28:15.333" v="3204" actId="478"/>
          <ac:cxnSpMkLst>
            <pc:docMk/>
            <pc:sldMk cId="2629610865" sldId="706"/>
            <ac:cxnSpMk id="26" creationId="{00000000-0000-0000-0000-000000000000}"/>
          </ac:cxnSpMkLst>
        </pc:cxnChg>
      </pc:sldChg>
      <pc:sldChg chg="addSp delSp modSp add mod modShow modNotesTx">
        <pc:chgData name="Froduald Kabanza" userId="edf393d0-642b-4b9e-8c75-f62133241689" providerId="ADAL" clId="{206678B6-93D1-4D31-A534-982380F3B39C}" dt="2022-03-11T15:15:16.623" v="4606" actId="729"/>
        <pc:sldMkLst>
          <pc:docMk/>
          <pc:sldMk cId="3042943427" sldId="707"/>
        </pc:sldMkLst>
        <pc:spChg chg="add mod">
          <ac:chgData name="Froduald Kabanza" userId="edf393d0-642b-4b9e-8c75-f62133241689" providerId="ADAL" clId="{206678B6-93D1-4D31-A534-982380F3B39C}" dt="2022-03-10T23:42:40.840" v="3856" actId="20577"/>
          <ac:spMkLst>
            <pc:docMk/>
            <pc:sldMk cId="3042943427" sldId="707"/>
            <ac:spMk id="10" creationId="{D87D5B5A-B262-4899-B773-3823DB03ADC1}"/>
          </ac:spMkLst>
        </pc:spChg>
        <pc:spChg chg="add mod">
          <ac:chgData name="Froduald Kabanza" userId="edf393d0-642b-4b9e-8c75-f62133241689" providerId="ADAL" clId="{206678B6-93D1-4D31-A534-982380F3B39C}" dt="2022-03-10T23:42:51.357" v="3860" actId="20577"/>
          <ac:spMkLst>
            <pc:docMk/>
            <pc:sldMk cId="3042943427" sldId="707"/>
            <ac:spMk id="15" creationId="{C0BD73C2-D475-46B3-A157-4A629008B737}"/>
          </ac:spMkLst>
        </pc:spChg>
        <pc:spChg chg="mod">
          <ac:chgData name="Froduald Kabanza" userId="edf393d0-642b-4b9e-8c75-f62133241689" providerId="ADAL" clId="{206678B6-93D1-4D31-A534-982380F3B39C}" dt="2022-03-10T23:43:34.331" v="3861" actId="114"/>
          <ac:spMkLst>
            <pc:docMk/>
            <pc:sldMk cId="3042943427" sldId="707"/>
            <ac:spMk id="67585" creationId="{00000000-0000-0000-0000-000000000000}"/>
          </ac:spMkLst>
        </pc:spChg>
        <pc:picChg chg="add del mod">
          <ac:chgData name="Froduald Kabanza" userId="edf393d0-642b-4b9e-8c75-f62133241689" providerId="ADAL" clId="{206678B6-93D1-4D31-A534-982380F3B39C}" dt="2022-03-10T22:30:43.042" v="3264" actId="478"/>
          <ac:picMkLst>
            <pc:docMk/>
            <pc:sldMk cId="3042943427" sldId="707"/>
            <ac:picMk id="3" creationId="{61C716A2-7CDB-4029-A494-9CECD0E58467}"/>
          </ac:picMkLst>
        </pc:picChg>
        <pc:picChg chg="mod ord">
          <ac:chgData name="Froduald Kabanza" userId="edf393d0-642b-4b9e-8c75-f62133241689" providerId="ADAL" clId="{206678B6-93D1-4D31-A534-982380F3B39C}" dt="2022-03-10T23:41:28.733" v="3751" actId="166"/>
          <ac:picMkLst>
            <pc:docMk/>
            <pc:sldMk cId="3042943427" sldId="707"/>
            <ac:picMk id="4" creationId="{CA792224-E72B-4A69-A04F-7591C99A09B3}"/>
          </ac:picMkLst>
        </pc:picChg>
        <pc:picChg chg="del">
          <ac:chgData name="Froduald Kabanza" userId="edf393d0-642b-4b9e-8c75-f62133241689" providerId="ADAL" clId="{206678B6-93D1-4D31-A534-982380F3B39C}" dt="2022-03-10T22:29:37.305" v="3254" actId="478"/>
          <ac:picMkLst>
            <pc:docMk/>
            <pc:sldMk cId="3042943427" sldId="707"/>
            <ac:picMk id="6" creationId="{A3CCB026-DA82-4546-ABE2-0269B80F376F}"/>
          </ac:picMkLst>
        </pc:picChg>
        <pc:picChg chg="add mod">
          <ac:chgData name="Froduald Kabanza" userId="edf393d0-642b-4b9e-8c75-f62133241689" providerId="ADAL" clId="{206678B6-93D1-4D31-A534-982380F3B39C}" dt="2022-03-10T23:42:31.520" v="3851" actId="1076"/>
          <ac:picMkLst>
            <pc:docMk/>
            <pc:sldMk cId="3042943427" sldId="707"/>
            <ac:picMk id="7" creationId="{8F8CAC56-DD75-4BBB-BA0A-6DA47D8D448E}"/>
          </ac:picMkLst>
        </pc:picChg>
        <pc:picChg chg="add mod">
          <ac:chgData name="Froduald Kabanza" userId="edf393d0-642b-4b9e-8c75-f62133241689" providerId="ADAL" clId="{206678B6-93D1-4D31-A534-982380F3B39C}" dt="2022-03-10T23:42:33.117" v="3852" actId="1076"/>
          <ac:picMkLst>
            <pc:docMk/>
            <pc:sldMk cId="3042943427" sldId="707"/>
            <ac:picMk id="9" creationId="{B9A70CF5-3C27-4543-89BB-05F0EBE6938A}"/>
          </ac:picMkLst>
        </pc:picChg>
      </pc:sldChg>
      <pc:sldChg chg="del">
        <pc:chgData name="Froduald Kabanza" userId="edf393d0-642b-4b9e-8c75-f62133241689" providerId="ADAL" clId="{206678B6-93D1-4D31-A534-982380F3B39C}" dt="2022-03-09T22:25:23.157" v="38" actId="2696"/>
        <pc:sldMkLst>
          <pc:docMk/>
          <pc:sldMk cId="3980560850" sldId="707"/>
        </pc:sldMkLst>
      </pc:sldChg>
      <pc:sldChg chg="add del">
        <pc:chgData name="Froduald Kabanza" userId="edf393d0-642b-4b9e-8c75-f62133241689" providerId="ADAL" clId="{206678B6-93D1-4D31-A534-982380F3B39C}" dt="2022-03-11T12:44:45.424" v="4365" actId="2696"/>
        <pc:sldMkLst>
          <pc:docMk/>
          <pc:sldMk cId="0" sldId="708"/>
        </pc:sldMkLst>
      </pc:sldChg>
      <pc:sldChg chg="add del">
        <pc:chgData name="Froduald Kabanza" userId="edf393d0-642b-4b9e-8c75-f62133241689" providerId="ADAL" clId="{206678B6-93D1-4D31-A534-982380F3B39C}" dt="2022-03-11T12:44:45.424" v="4365" actId="2696"/>
        <pc:sldMkLst>
          <pc:docMk/>
          <pc:sldMk cId="0" sldId="709"/>
        </pc:sldMkLst>
      </pc:sldChg>
      <pc:sldChg chg="add del">
        <pc:chgData name="Froduald Kabanza" userId="edf393d0-642b-4b9e-8c75-f62133241689" providerId="ADAL" clId="{206678B6-93D1-4D31-A534-982380F3B39C}" dt="2022-03-11T12:44:45.424" v="4365" actId="2696"/>
        <pc:sldMkLst>
          <pc:docMk/>
          <pc:sldMk cId="0" sldId="710"/>
        </pc:sldMkLst>
      </pc:sldChg>
      <pc:sldChg chg="del">
        <pc:chgData name="Froduald Kabanza" userId="edf393d0-642b-4b9e-8c75-f62133241689" providerId="ADAL" clId="{206678B6-93D1-4D31-A534-982380F3B39C}" dt="2022-03-09T22:25:23.157" v="38" actId="2696"/>
        <pc:sldMkLst>
          <pc:docMk/>
          <pc:sldMk cId="531381313" sldId="710"/>
        </pc:sldMkLst>
      </pc:sldChg>
      <pc:sldChg chg="add del">
        <pc:chgData name="Froduald Kabanza" userId="edf393d0-642b-4b9e-8c75-f62133241689" providerId="ADAL" clId="{206678B6-93D1-4D31-A534-982380F3B39C}" dt="2022-03-11T12:44:45.424" v="4365" actId="2696"/>
        <pc:sldMkLst>
          <pc:docMk/>
          <pc:sldMk cId="0" sldId="711"/>
        </pc:sldMkLst>
      </pc:sldChg>
      <pc:sldChg chg="del">
        <pc:chgData name="Froduald Kabanza" userId="edf393d0-642b-4b9e-8c75-f62133241689" providerId="ADAL" clId="{206678B6-93D1-4D31-A534-982380F3B39C}" dt="2022-03-09T22:25:23.157" v="38" actId="2696"/>
        <pc:sldMkLst>
          <pc:docMk/>
          <pc:sldMk cId="773206096" sldId="711"/>
        </pc:sldMkLst>
      </pc:sldChg>
      <pc:sldChg chg="add del">
        <pc:chgData name="Froduald Kabanza" userId="edf393d0-642b-4b9e-8c75-f62133241689" providerId="ADAL" clId="{206678B6-93D1-4D31-A534-982380F3B39C}" dt="2022-03-11T12:44:45.424" v="4365" actId="2696"/>
        <pc:sldMkLst>
          <pc:docMk/>
          <pc:sldMk cId="0" sldId="712"/>
        </pc:sldMkLst>
      </pc:sldChg>
      <pc:sldChg chg="del">
        <pc:chgData name="Froduald Kabanza" userId="edf393d0-642b-4b9e-8c75-f62133241689" providerId="ADAL" clId="{206678B6-93D1-4D31-A534-982380F3B39C}" dt="2022-03-09T22:25:23.157" v="38" actId="2696"/>
        <pc:sldMkLst>
          <pc:docMk/>
          <pc:sldMk cId="3456981551" sldId="712"/>
        </pc:sldMkLst>
      </pc:sldChg>
      <pc:sldChg chg="add del">
        <pc:chgData name="Froduald Kabanza" userId="edf393d0-642b-4b9e-8c75-f62133241689" providerId="ADAL" clId="{206678B6-93D1-4D31-A534-982380F3B39C}" dt="2022-03-11T12:44:45.424" v="4365" actId="2696"/>
        <pc:sldMkLst>
          <pc:docMk/>
          <pc:sldMk cId="0" sldId="713"/>
        </pc:sldMkLst>
      </pc:sldChg>
      <pc:sldChg chg="add">
        <pc:chgData name="Froduald Kabanza" userId="edf393d0-642b-4b9e-8c75-f62133241689" providerId="ADAL" clId="{206678B6-93D1-4D31-A534-982380F3B39C}" dt="2022-03-11T11:53:54.992" v="3872"/>
        <pc:sldMkLst>
          <pc:docMk/>
          <pc:sldMk cId="0" sldId="714"/>
        </pc:sldMkLst>
      </pc:sldChg>
      <pc:sldChg chg="addSp delSp modSp add mod delAnim modAnim modShow">
        <pc:chgData name="Froduald Kabanza" userId="edf393d0-642b-4b9e-8c75-f62133241689" providerId="ADAL" clId="{206678B6-93D1-4D31-A534-982380F3B39C}" dt="2022-03-16T22:40:20.364" v="15231" actId="729"/>
        <pc:sldMkLst>
          <pc:docMk/>
          <pc:sldMk cId="3144514788" sldId="715"/>
        </pc:sldMkLst>
        <pc:spChg chg="add mod">
          <ac:chgData name="Froduald Kabanza" userId="edf393d0-642b-4b9e-8c75-f62133241689" providerId="ADAL" clId="{206678B6-93D1-4D31-A534-982380F3B39C}" dt="2022-03-11T12:02:27.385" v="3918" actId="1076"/>
          <ac:spMkLst>
            <pc:docMk/>
            <pc:sldMk cId="3144514788" sldId="715"/>
            <ac:spMk id="16" creationId="{5728317E-2B82-43A8-B934-64C159C2391A}"/>
          </ac:spMkLst>
        </pc:spChg>
        <pc:spChg chg="add mod">
          <ac:chgData name="Froduald Kabanza" userId="edf393d0-642b-4b9e-8c75-f62133241689" providerId="ADAL" clId="{206678B6-93D1-4D31-A534-982380F3B39C}" dt="2022-03-11T12:12:29.317" v="4047" actId="313"/>
          <ac:spMkLst>
            <pc:docMk/>
            <pc:sldMk cId="3144514788" sldId="715"/>
            <ac:spMk id="18" creationId="{7D436925-8B4A-4BB6-99C3-ADD922C48033}"/>
          </ac:spMkLst>
        </pc:spChg>
        <pc:spChg chg="add mod">
          <ac:chgData name="Froduald Kabanza" userId="edf393d0-642b-4b9e-8c75-f62133241689" providerId="ADAL" clId="{206678B6-93D1-4D31-A534-982380F3B39C}" dt="2022-03-11T12:02:16.556" v="3916" actId="1076"/>
          <ac:spMkLst>
            <pc:docMk/>
            <pc:sldMk cId="3144514788" sldId="715"/>
            <ac:spMk id="19" creationId="{D1FF3C02-B8B7-470D-93AE-9597F964087C}"/>
          </ac:spMkLst>
        </pc:spChg>
        <pc:spChg chg="del mod">
          <ac:chgData name="Froduald Kabanza" userId="edf393d0-642b-4b9e-8c75-f62133241689" providerId="ADAL" clId="{206678B6-93D1-4D31-A534-982380F3B39C}" dt="2022-03-11T12:00:18.286" v="3895" actId="478"/>
          <ac:spMkLst>
            <pc:docMk/>
            <pc:sldMk cId="3144514788" sldId="715"/>
            <ac:spMk id="22" creationId="{6564971D-A272-4B72-AB82-11C1EEDAD960}"/>
          </ac:spMkLst>
        </pc:spChg>
        <pc:spChg chg="add mod">
          <ac:chgData name="Froduald Kabanza" userId="edf393d0-642b-4b9e-8c75-f62133241689" providerId="ADAL" clId="{206678B6-93D1-4D31-A534-982380F3B39C}" dt="2022-03-11T12:06:01.138" v="3976" actId="207"/>
          <ac:spMkLst>
            <pc:docMk/>
            <pc:sldMk cId="3144514788" sldId="715"/>
            <ac:spMk id="30" creationId="{AB7D8DB9-4387-47E8-B54F-667B2D44240D}"/>
          </ac:spMkLst>
        </pc:spChg>
        <pc:spChg chg="mod">
          <ac:chgData name="Froduald Kabanza" userId="edf393d0-642b-4b9e-8c75-f62133241689" providerId="ADAL" clId="{206678B6-93D1-4D31-A534-982380F3B39C}" dt="2022-03-11T11:57:10.424" v="3881"/>
          <ac:spMkLst>
            <pc:docMk/>
            <pc:sldMk cId="3144514788" sldId="715"/>
            <ac:spMk id="39937" creationId="{00000000-0000-0000-0000-000000000000}"/>
          </ac:spMkLst>
        </pc:spChg>
        <pc:grpChg chg="del">
          <ac:chgData name="Froduald Kabanza" userId="edf393d0-642b-4b9e-8c75-f62133241689" providerId="ADAL" clId="{206678B6-93D1-4D31-A534-982380F3B39C}" dt="2022-03-11T11:59:53.057" v="3888" actId="478"/>
          <ac:grpSpMkLst>
            <pc:docMk/>
            <pc:sldMk cId="3144514788" sldId="715"/>
            <ac:grpSpMk id="12" creationId="{EC394F87-508E-47B4-BCE3-38FB9706F9CE}"/>
          </ac:grpSpMkLst>
        </pc:grpChg>
        <pc:picChg chg="mod">
          <ac:chgData name="Froduald Kabanza" userId="edf393d0-642b-4b9e-8c75-f62133241689" providerId="ADAL" clId="{206678B6-93D1-4D31-A534-982380F3B39C}" dt="2022-03-11T12:02:39.941" v="3920" actId="1076"/>
          <ac:picMkLst>
            <pc:docMk/>
            <pc:sldMk cId="3144514788" sldId="715"/>
            <ac:picMk id="4" creationId="{B9641BAC-EB69-4DBB-A9C9-B7A05B598819}"/>
          </ac:picMkLst>
        </pc:picChg>
        <pc:cxnChg chg="add mod">
          <ac:chgData name="Froduald Kabanza" userId="edf393d0-642b-4b9e-8c75-f62133241689" providerId="ADAL" clId="{206678B6-93D1-4D31-A534-982380F3B39C}" dt="2022-03-11T12:01:27.072" v="3908" actId="1582"/>
          <ac:cxnSpMkLst>
            <pc:docMk/>
            <pc:sldMk cId="3144514788" sldId="715"/>
            <ac:cxnSpMk id="6" creationId="{D12B99A7-36C9-4215-885B-E05DC2D9A760}"/>
          </ac:cxnSpMkLst>
        </pc:cxnChg>
        <pc:cxnChg chg="add mod">
          <ac:chgData name="Froduald Kabanza" userId="edf393d0-642b-4b9e-8c75-f62133241689" providerId="ADAL" clId="{206678B6-93D1-4D31-A534-982380F3B39C}" dt="2022-03-11T12:02:34.158" v="3919" actId="1076"/>
          <ac:cxnSpMkLst>
            <pc:docMk/>
            <pc:sldMk cId="3144514788" sldId="715"/>
            <ac:cxnSpMk id="15" creationId="{E07B98AD-5C45-41FB-8DE9-2D6CB85739EA}"/>
          </ac:cxnSpMkLst>
        </pc:cxnChg>
        <pc:cxnChg chg="add del mod ord">
          <ac:chgData name="Froduald Kabanza" userId="edf393d0-642b-4b9e-8c75-f62133241689" providerId="ADAL" clId="{206678B6-93D1-4D31-A534-982380F3B39C}" dt="2022-03-11T12:01:12.793" v="3905" actId="478"/>
          <ac:cxnSpMkLst>
            <pc:docMk/>
            <pc:sldMk cId="3144514788" sldId="715"/>
            <ac:cxnSpMk id="17" creationId="{E1D879C8-43B4-4AF4-B395-E6125D1C0CF0}"/>
          </ac:cxnSpMkLst>
        </pc:cxnChg>
        <pc:cxnChg chg="add mod">
          <ac:chgData name="Froduald Kabanza" userId="edf393d0-642b-4b9e-8c75-f62133241689" providerId="ADAL" clId="{206678B6-93D1-4D31-A534-982380F3B39C}" dt="2022-03-11T12:12:22.672" v="4044" actId="14100"/>
          <ac:cxnSpMkLst>
            <pc:docMk/>
            <pc:sldMk cId="3144514788" sldId="715"/>
            <ac:cxnSpMk id="20" creationId="{901C0EA9-9BB6-494B-87DD-0BC7261C4F96}"/>
          </ac:cxnSpMkLst>
        </pc:cxnChg>
        <pc:cxnChg chg="del mod">
          <ac:chgData name="Froduald Kabanza" userId="edf393d0-642b-4b9e-8c75-f62133241689" providerId="ADAL" clId="{206678B6-93D1-4D31-A534-982380F3B39C}" dt="2022-03-11T12:00:18.286" v="3895" actId="478"/>
          <ac:cxnSpMkLst>
            <pc:docMk/>
            <pc:sldMk cId="3144514788" sldId="715"/>
            <ac:cxnSpMk id="23" creationId="{B0BFBAB8-D7FD-4580-AF76-B96F3D694704}"/>
          </ac:cxnSpMkLst>
        </pc:cxnChg>
        <pc:cxnChg chg="add mod">
          <ac:chgData name="Froduald Kabanza" userId="edf393d0-642b-4b9e-8c75-f62133241689" providerId="ADAL" clId="{206678B6-93D1-4D31-A534-982380F3B39C}" dt="2022-03-11T12:01:44.719" v="3912" actId="14100"/>
          <ac:cxnSpMkLst>
            <pc:docMk/>
            <pc:sldMk cId="3144514788" sldId="715"/>
            <ac:cxnSpMk id="24" creationId="{F3A8BF74-7A94-4226-A4AA-5B8C2CC53397}"/>
          </ac:cxnSpMkLst>
        </pc:cxnChg>
        <pc:cxnChg chg="add del mod">
          <ac:chgData name="Froduald Kabanza" userId="edf393d0-642b-4b9e-8c75-f62133241689" providerId="ADAL" clId="{206678B6-93D1-4D31-A534-982380F3B39C}" dt="2022-03-11T12:04:02.532" v="3925" actId="478"/>
          <ac:cxnSpMkLst>
            <pc:docMk/>
            <pc:sldMk cId="3144514788" sldId="715"/>
            <ac:cxnSpMk id="27" creationId="{AF1F88B1-2B2B-4892-B1BF-531F603105C1}"/>
          </ac:cxnSpMkLst>
        </pc:cxnChg>
        <pc:cxnChg chg="add mod">
          <ac:chgData name="Froduald Kabanza" userId="edf393d0-642b-4b9e-8c75-f62133241689" providerId="ADAL" clId="{206678B6-93D1-4D31-A534-982380F3B39C}" dt="2022-03-11T12:05:16.141" v="3934" actId="14100"/>
          <ac:cxnSpMkLst>
            <pc:docMk/>
            <pc:sldMk cId="3144514788" sldId="715"/>
            <ac:cxnSpMk id="31" creationId="{F93D118B-74AA-4E54-A896-DBFA626CCC45}"/>
          </ac:cxnSpMkLst>
        </pc:cxnChg>
      </pc:sldChg>
      <pc:sldChg chg="modSp add mod">
        <pc:chgData name="Froduald Kabanza" userId="edf393d0-642b-4b9e-8c75-f62133241689" providerId="ADAL" clId="{206678B6-93D1-4D31-A534-982380F3B39C}" dt="2022-03-16T22:46:41.369" v="15233" actId="20577"/>
        <pc:sldMkLst>
          <pc:docMk/>
          <pc:sldMk cId="2694147734" sldId="716"/>
        </pc:sldMkLst>
        <pc:spChg chg="mod">
          <ac:chgData name="Froduald Kabanza" userId="edf393d0-642b-4b9e-8c75-f62133241689" providerId="ADAL" clId="{206678B6-93D1-4D31-A534-982380F3B39C}" dt="2022-03-16T22:46:41.369" v="15233" actId="20577"/>
          <ac:spMkLst>
            <pc:docMk/>
            <pc:sldMk cId="2694147734" sldId="716"/>
            <ac:spMk id="18" creationId="{7D436925-8B4A-4BB6-99C3-ADD922C48033}"/>
          </ac:spMkLst>
        </pc:spChg>
        <pc:spChg chg="mod">
          <ac:chgData name="Froduald Kabanza" userId="edf393d0-642b-4b9e-8c75-f62133241689" providerId="ADAL" clId="{206678B6-93D1-4D31-A534-982380F3B39C}" dt="2022-03-11T12:51:36.421" v="4416" actId="1076"/>
          <ac:spMkLst>
            <pc:docMk/>
            <pc:sldMk cId="2694147734" sldId="716"/>
            <ac:spMk id="19" creationId="{D1FF3C02-B8B7-470D-93AE-9597F964087C}"/>
          </ac:spMkLst>
        </pc:spChg>
        <pc:cxnChg chg="mod">
          <ac:chgData name="Froduald Kabanza" userId="edf393d0-642b-4b9e-8c75-f62133241689" providerId="ADAL" clId="{206678B6-93D1-4D31-A534-982380F3B39C}" dt="2022-03-11T12:51:32.408" v="4415" actId="14100"/>
          <ac:cxnSpMkLst>
            <pc:docMk/>
            <pc:sldMk cId="2694147734" sldId="716"/>
            <ac:cxnSpMk id="20" creationId="{901C0EA9-9BB6-494B-87DD-0BC7261C4F96}"/>
          </ac:cxnSpMkLst>
        </pc:cxnChg>
      </pc:sldChg>
      <pc:sldChg chg="addSp delSp modSp add mod">
        <pc:chgData name="Froduald Kabanza" userId="edf393d0-642b-4b9e-8c75-f62133241689" providerId="ADAL" clId="{206678B6-93D1-4D31-A534-982380F3B39C}" dt="2022-03-11T12:53:11.399" v="4449" actId="14100"/>
        <pc:sldMkLst>
          <pc:docMk/>
          <pc:sldMk cId="4221374010" sldId="717"/>
        </pc:sldMkLst>
        <pc:spChg chg="del">
          <ac:chgData name="Froduald Kabanza" userId="edf393d0-642b-4b9e-8c75-f62133241689" providerId="ADAL" clId="{206678B6-93D1-4D31-A534-982380F3B39C}" dt="2022-03-11T12:52:15.123" v="4420" actId="478"/>
          <ac:spMkLst>
            <pc:docMk/>
            <pc:sldMk cId="4221374010" sldId="717"/>
            <ac:spMk id="6" creationId="{00000000-0000-0000-0000-000000000000}"/>
          </ac:spMkLst>
        </pc:spChg>
        <pc:spChg chg="mod">
          <ac:chgData name="Froduald Kabanza" userId="edf393d0-642b-4b9e-8c75-f62133241689" providerId="ADAL" clId="{206678B6-93D1-4D31-A534-982380F3B39C}" dt="2022-03-11T12:52:32.155" v="4445" actId="20577"/>
          <ac:spMkLst>
            <pc:docMk/>
            <pc:sldMk cId="4221374010" sldId="717"/>
            <ac:spMk id="69633"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48"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50" creationId="{00000000-0000-0000-0000-000000000000}"/>
          </ac:spMkLst>
        </pc:spChg>
        <pc:grpChg chg="del">
          <ac:chgData name="Froduald Kabanza" userId="edf393d0-642b-4b9e-8c75-f62133241689" providerId="ADAL" clId="{206678B6-93D1-4D31-A534-982380F3B39C}" dt="2022-03-11T12:52:23.800" v="4421" actId="478"/>
          <ac:grpSpMkLst>
            <pc:docMk/>
            <pc:sldMk cId="4221374010" sldId="717"/>
            <ac:grpSpMk id="2" creationId="{00000000-0000-0000-0000-000000000000}"/>
          </ac:grpSpMkLst>
        </pc:grpChg>
        <pc:picChg chg="add mod">
          <ac:chgData name="Froduald Kabanza" userId="edf393d0-642b-4b9e-8c75-f62133241689" providerId="ADAL" clId="{206678B6-93D1-4D31-A534-982380F3B39C}" dt="2022-03-11T12:53:11.399" v="4449" actId="14100"/>
          <ac:picMkLst>
            <pc:docMk/>
            <pc:sldMk cId="4221374010" sldId="717"/>
            <ac:picMk id="5" creationId="{E70E1DF5-CF04-4542-9131-68CFBE7076D7}"/>
          </ac:picMkLst>
        </pc:picChg>
        <pc:picChg chg="del">
          <ac:chgData name="Froduald Kabanza" userId="edf393d0-642b-4b9e-8c75-f62133241689" providerId="ADAL" clId="{206678B6-93D1-4D31-A534-982380F3B39C}" dt="2022-03-11T12:52:11.574" v="4419" actId="478"/>
          <ac:picMkLst>
            <pc:docMk/>
            <pc:sldMk cId="4221374010" sldId="717"/>
            <ac:picMk id="69637" creationId="{00000000-0000-0000-0000-000000000000}"/>
          </ac:picMkLst>
        </pc:picChg>
        <pc:cxnChg chg="del">
          <ac:chgData name="Froduald Kabanza" userId="edf393d0-642b-4b9e-8c75-f62133241689" providerId="ADAL" clId="{206678B6-93D1-4D31-A534-982380F3B39C}" dt="2022-03-11T12:52:15.123" v="4420" actId="478"/>
          <ac:cxnSpMkLst>
            <pc:docMk/>
            <pc:sldMk cId="4221374010" sldId="717"/>
            <ac:cxnSpMk id="3"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11"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22" creationId="{00000000-0000-0000-0000-000000000000}"/>
          </ac:cxnSpMkLst>
        </pc:cxnChg>
      </pc:sldChg>
      <pc:sldChg chg="modSp add mod">
        <pc:chgData name="Froduald Kabanza" userId="edf393d0-642b-4b9e-8c75-f62133241689" providerId="ADAL" clId="{206678B6-93D1-4D31-A534-982380F3B39C}" dt="2022-03-11T16:26:27.198" v="4813" actId="20577"/>
        <pc:sldMkLst>
          <pc:docMk/>
          <pc:sldMk cId="2719927606" sldId="718"/>
        </pc:sldMkLst>
        <pc:spChg chg="mod">
          <ac:chgData name="Froduald Kabanza" userId="edf393d0-642b-4b9e-8c75-f62133241689" providerId="ADAL" clId="{206678B6-93D1-4D31-A534-982380F3B39C}" dt="2022-03-12T23:23:03.749" v="10977" actId="1076"/>
          <ac:spMkLst>
            <pc:docMk/>
            <pc:sldMk cId="2719927606" sldId="718"/>
            <ac:spMk id="11" creationId="{77B7FDF5-AB8A-4CAF-826B-7F3F42BFF093}"/>
          </ac:spMkLst>
        </pc:spChg>
        <pc:spChg chg="mod">
          <ac:chgData name="Froduald Kabanza" userId="edf393d0-642b-4b9e-8c75-f62133241689" providerId="ADAL" clId="{206678B6-93D1-4D31-A534-982380F3B39C}" dt="2022-03-13T00:13:09.316" v="11989" actId="20577"/>
          <ac:spMkLst>
            <pc:docMk/>
            <pc:sldMk cId="2719927606" sldId="718"/>
            <ac:spMk id="28674" creationId="{00000000-0000-0000-0000-000000000000}"/>
          </ac:spMkLst>
        </pc:spChg>
        <pc:spChg chg="mod">
          <ac:chgData name="Froduald Kabanza" userId="edf393d0-642b-4b9e-8c75-f62133241689" providerId="ADAL" clId="{206678B6-93D1-4D31-A534-982380F3B39C}" dt="2022-03-11T16:26:27.198" v="4813" actId="20577"/>
          <ac:spMkLst>
            <pc:docMk/>
            <pc:sldMk cId="2719927606" sldId="718"/>
            <ac:spMk id="28675" creationId="{00000000-0000-0000-0000-000000000000}"/>
          </ac:spMkLst>
        </pc:spChg>
        <pc:grpChg chg="add mod">
          <ac:chgData name="Froduald Kabanza" userId="edf393d0-642b-4b9e-8c75-f62133241689" providerId="ADAL" clId="{206678B6-93D1-4D31-A534-982380F3B39C}" dt="2022-03-12T23:23:03.749" v="10977" actId="1076"/>
          <ac:grpSpMkLst>
            <pc:docMk/>
            <pc:sldMk cId="2719927606" sldId="718"/>
            <ac:grpSpMk id="8" creationId="{8483FEFA-6933-40A3-9C19-4BF12BBD2C87}"/>
          </ac:grpSpMkLst>
        </pc:grpChg>
        <pc:graphicFrameChg chg="add mod modGraphic">
          <ac:chgData name="Froduald Kabanza" userId="edf393d0-642b-4b9e-8c75-f62133241689" providerId="ADAL" clId="{206678B6-93D1-4D31-A534-982380F3B39C}" dt="2022-03-12T22:51:18.161" v="8710" actId="1076"/>
          <ac:graphicFrameMkLst>
            <pc:docMk/>
            <pc:sldMk cId="2719927606" sldId="718"/>
            <ac:graphicFrameMk id="3" creationId="{FC8A1CDE-5229-4432-BEEF-CB80C6898892}"/>
          </ac:graphicFrameMkLst>
        </pc:graphicFrameChg>
        <pc:picChg chg="add mod">
          <ac:chgData name="Froduald Kabanza" userId="edf393d0-642b-4b9e-8c75-f62133241689" providerId="ADAL" clId="{206678B6-93D1-4D31-A534-982380F3B39C}" dt="2022-03-12T23:23:03.749" v="10977" actId="1076"/>
          <ac:picMkLst>
            <pc:docMk/>
            <pc:sldMk cId="2719927606" sldId="718"/>
            <ac:picMk id="7" creationId="{FBE928E5-748B-48EE-B0B7-F72576C07ABA}"/>
          </ac:picMkLst>
        </pc:picChg>
        <pc:picChg chg="mod">
          <ac:chgData name="Froduald Kabanza" userId="edf393d0-642b-4b9e-8c75-f62133241689" providerId="ADAL" clId="{206678B6-93D1-4D31-A534-982380F3B39C}" dt="2022-03-12T23:23:03.749" v="10977" actId="1076"/>
          <ac:picMkLst>
            <pc:docMk/>
            <pc:sldMk cId="2719927606" sldId="718"/>
            <ac:picMk id="9" creationId="{50364807-81F6-4BB8-81BA-38628296F21B}"/>
          </ac:picMkLst>
        </pc:picChg>
        <pc:picChg chg="mod">
          <ac:chgData name="Froduald Kabanza" userId="edf393d0-642b-4b9e-8c75-f62133241689" providerId="ADAL" clId="{206678B6-93D1-4D31-A534-982380F3B39C}" dt="2022-03-12T23:23:03.749" v="10977" actId="1076"/>
          <ac:picMkLst>
            <pc:docMk/>
            <pc:sldMk cId="2719927606" sldId="718"/>
            <ac:picMk id="10" creationId="{0CF914E2-3D6D-4989-B176-A5A414CEED44}"/>
          </ac:picMkLst>
        </pc:picChg>
      </pc:sldChg>
      <pc:sldChg chg="addSp delSp modSp add mod modAnim modNotesTx">
        <pc:chgData name="Froduald Kabanza" userId="edf393d0-642b-4b9e-8c75-f62133241689" providerId="ADAL" clId="{206678B6-93D1-4D31-A534-982380F3B39C}" dt="2022-03-16T23:21:53.423" v="15298"/>
        <pc:sldMkLst>
          <pc:docMk/>
          <pc:sldMk cId="2830612699" sldId="719"/>
        </pc:sldMkLst>
        <pc:spChg chg="add del mod">
          <ac:chgData name="Froduald Kabanza" userId="edf393d0-642b-4b9e-8c75-f62133241689" providerId="ADAL" clId="{206678B6-93D1-4D31-A534-982380F3B39C}" dt="2022-03-12T22:54:38.267" v="8754" actId="478"/>
          <ac:spMkLst>
            <pc:docMk/>
            <pc:sldMk cId="2830612699" sldId="719"/>
            <ac:spMk id="5" creationId="{3E21FE8B-3171-473F-84EC-8E1070A87062}"/>
          </ac:spMkLst>
        </pc:spChg>
        <pc:spChg chg="add del mod">
          <ac:chgData name="Froduald Kabanza" userId="edf393d0-642b-4b9e-8c75-f62133241689" providerId="ADAL" clId="{206678B6-93D1-4D31-A534-982380F3B39C}" dt="2022-03-12T22:59:03.070" v="9086" actId="478"/>
          <ac:spMkLst>
            <pc:docMk/>
            <pc:sldMk cId="2830612699" sldId="719"/>
            <ac:spMk id="17" creationId="{21696349-CD7A-4FF1-B2F0-04E31BBB6270}"/>
          </ac:spMkLst>
        </pc:spChg>
        <pc:spChg chg="add mod">
          <ac:chgData name="Froduald Kabanza" userId="edf393d0-642b-4b9e-8c75-f62133241689" providerId="ADAL" clId="{206678B6-93D1-4D31-A534-982380F3B39C}" dt="2022-03-12T23:19:52.274" v="10894" actId="20577"/>
          <ac:spMkLst>
            <pc:docMk/>
            <pc:sldMk cId="2830612699" sldId="719"/>
            <ac:spMk id="18" creationId="{3EAD8589-017A-4C2A-88DC-3C1F9842C39E}"/>
          </ac:spMkLst>
        </pc:spChg>
        <pc:spChg chg="del mod">
          <ac:chgData name="Froduald Kabanza" userId="edf393d0-642b-4b9e-8c75-f62133241689" providerId="ADAL" clId="{206678B6-93D1-4D31-A534-982380F3B39C}" dt="2022-03-12T22:54:36.412" v="8753" actId="478"/>
          <ac:spMkLst>
            <pc:docMk/>
            <pc:sldMk cId="2830612699" sldId="719"/>
            <ac:spMk id="27651" creationId="{00000000-0000-0000-0000-000000000000}"/>
          </ac:spMkLst>
        </pc:spChg>
        <pc:grpChg chg="mod">
          <ac:chgData name="Froduald Kabanza" userId="edf393d0-642b-4b9e-8c75-f62133241689" providerId="ADAL" clId="{206678B6-93D1-4D31-A534-982380F3B39C}" dt="2022-03-12T23:12:21.801" v="10059" actId="1076"/>
          <ac:grpSpMkLst>
            <pc:docMk/>
            <pc:sldMk cId="2830612699" sldId="719"/>
            <ac:grpSpMk id="2" creationId="{00000000-0000-0000-0000-000000000000}"/>
          </ac:grpSpMkLst>
        </pc:grpChg>
      </pc:sldChg>
      <pc:sldChg chg="addSp delSp modSp add mod modNotesTx">
        <pc:chgData name="Froduald Kabanza" userId="edf393d0-642b-4b9e-8c75-f62133241689" providerId="ADAL" clId="{206678B6-93D1-4D31-A534-982380F3B39C}" dt="2022-03-13T00:10:55.052" v="11986" actId="20577"/>
        <pc:sldMkLst>
          <pc:docMk/>
          <pc:sldMk cId="3058746788" sldId="720"/>
        </pc:sldMkLst>
        <pc:spChg chg="mod">
          <ac:chgData name="Froduald Kabanza" userId="edf393d0-642b-4b9e-8c75-f62133241689" providerId="ADAL" clId="{206678B6-93D1-4D31-A534-982380F3B39C}" dt="2022-03-12T23:25:08.725" v="11044" actId="1076"/>
          <ac:spMkLst>
            <pc:docMk/>
            <pc:sldMk cId="3058746788" sldId="720"/>
            <ac:spMk id="11" creationId="{77B7FDF5-AB8A-4CAF-826B-7F3F42BFF093}"/>
          </ac:spMkLst>
        </pc:spChg>
        <pc:spChg chg="add mod">
          <ac:chgData name="Froduald Kabanza" userId="edf393d0-642b-4b9e-8c75-f62133241689" providerId="ADAL" clId="{206678B6-93D1-4D31-A534-982380F3B39C}" dt="2022-03-13T00:10:55.052" v="11986" actId="20577"/>
          <ac:spMkLst>
            <pc:docMk/>
            <pc:sldMk cId="3058746788" sldId="720"/>
            <ac:spMk id="15" creationId="{41AC4A71-73C9-4178-BA00-45C4E6E44116}"/>
          </ac:spMkLst>
        </pc:spChg>
        <pc:spChg chg="mod">
          <ac:chgData name="Froduald Kabanza" userId="edf393d0-642b-4b9e-8c75-f62133241689" providerId="ADAL" clId="{206678B6-93D1-4D31-A534-982380F3B39C}" dt="2022-03-13T00:01:59.331" v="11750" actId="20577"/>
          <ac:spMkLst>
            <pc:docMk/>
            <pc:sldMk cId="3058746788" sldId="720"/>
            <ac:spMk id="28674" creationId="{00000000-0000-0000-0000-000000000000}"/>
          </ac:spMkLst>
        </pc:spChg>
        <pc:spChg chg="mod">
          <ac:chgData name="Froduald Kabanza" userId="edf393d0-642b-4b9e-8c75-f62133241689" providerId="ADAL" clId="{206678B6-93D1-4D31-A534-982380F3B39C}" dt="2022-03-13T00:06:09.159" v="11865" actId="14100"/>
          <ac:spMkLst>
            <pc:docMk/>
            <pc:sldMk cId="3058746788" sldId="720"/>
            <ac:spMk id="28675" creationId="{00000000-0000-0000-0000-000000000000}"/>
          </ac:spMkLst>
        </pc:spChg>
        <pc:grpChg chg="add mod">
          <ac:chgData name="Froduald Kabanza" userId="edf393d0-642b-4b9e-8c75-f62133241689" providerId="ADAL" clId="{206678B6-93D1-4D31-A534-982380F3B39C}" dt="2022-03-12T23:25:08.725" v="11044" actId="1076"/>
          <ac:grpSpMkLst>
            <pc:docMk/>
            <pc:sldMk cId="3058746788" sldId="720"/>
            <ac:grpSpMk id="2" creationId="{91315C9C-A5B0-4EAE-82F3-F184D3E4F988}"/>
          </ac:grpSpMkLst>
        </pc:grpChg>
        <pc:grpChg chg="mod">
          <ac:chgData name="Froduald Kabanza" userId="edf393d0-642b-4b9e-8c75-f62133241689" providerId="ADAL" clId="{206678B6-93D1-4D31-A534-982380F3B39C}" dt="2022-03-12T23:25:08.725" v="11044" actId="1076"/>
          <ac:grpSpMkLst>
            <pc:docMk/>
            <pc:sldMk cId="3058746788" sldId="720"/>
            <ac:grpSpMk id="8" creationId="{8483FEFA-6933-40A3-9C19-4BF12BBD2C87}"/>
          </ac:grpSpMkLst>
        </pc:grpChg>
        <pc:graphicFrameChg chg="del">
          <ac:chgData name="Froduald Kabanza" userId="edf393d0-642b-4b9e-8c75-f62133241689" providerId="ADAL" clId="{206678B6-93D1-4D31-A534-982380F3B39C}" dt="2022-03-12T23:23:30.025" v="10980" actId="478"/>
          <ac:graphicFrameMkLst>
            <pc:docMk/>
            <pc:sldMk cId="3058746788" sldId="720"/>
            <ac:graphicFrameMk id="3" creationId="{FC8A1CDE-5229-4432-BEEF-CB80C6898892}"/>
          </ac:graphicFrameMkLst>
        </pc:graphicFrameChg>
        <pc:graphicFrameChg chg="add mod modGraphic">
          <ac:chgData name="Froduald Kabanza" userId="edf393d0-642b-4b9e-8c75-f62133241689" providerId="ADAL" clId="{206678B6-93D1-4D31-A534-982380F3B39C}" dt="2022-03-12T23:43:48.583" v="11278" actId="1076"/>
          <ac:graphicFrameMkLst>
            <pc:docMk/>
            <pc:sldMk cId="3058746788" sldId="720"/>
            <ac:graphicFrameMk id="5" creationId="{250115F1-9A89-4947-9931-C4AE7CFE7420}"/>
          </ac:graphicFrameMkLst>
        </pc:graphicFrameChg>
        <pc:graphicFrameChg chg="add mod">
          <ac:chgData name="Froduald Kabanza" userId="edf393d0-642b-4b9e-8c75-f62133241689" providerId="ADAL" clId="{206678B6-93D1-4D31-A534-982380F3B39C}" dt="2022-03-12T23:43:45.720" v="11277" actId="1076"/>
          <ac:graphicFrameMkLst>
            <pc:docMk/>
            <pc:sldMk cId="3058746788" sldId="720"/>
            <ac:graphicFrameMk id="12" creationId="{B01FBF13-40B3-43E1-8C76-E258D69B4EC2}"/>
          </ac:graphicFrameMkLst>
        </pc:graphicFrameChg>
        <pc:picChg chg="mod">
          <ac:chgData name="Froduald Kabanza" userId="edf393d0-642b-4b9e-8c75-f62133241689" providerId="ADAL" clId="{206678B6-93D1-4D31-A534-982380F3B39C}" dt="2022-03-12T23:25:08.725" v="11044" actId="1076"/>
          <ac:picMkLst>
            <pc:docMk/>
            <pc:sldMk cId="3058746788" sldId="720"/>
            <ac:picMk id="7" creationId="{FBE928E5-748B-48EE-B0B7-F72576C07ABA}"/>
          </ac:picMkLst>
        </pc:picChg>
        <pc:picChg chg="mod">
          <ac:chgData name="Froduald Kabanza" userId="edf393d0-642b-4b9e-8c75-f62133241689" providerId="ADAL" clId="{206678B6-93D1-4D31-A534-982380F3B39C}" dt="2022-03-12T23:25:08.725" v="11044" actId="1076"/>
          <ac:picMkLst>
            <pc:docMk/>
            <pc:sldMk cId="3058746788" sldId="720"/>
            <ac:picMk id="9" creationId="{50364807-81F6-4BB8-81BA-38628296F21B}"/>
          </ac:picMkLst>
        </pc:picChg>
        <pc:picChg chg="mod">
          <ac:chgData name="Froduald Kabanza" userId="edf393d0-642b-4b9e-8c75-f62133241689" providerId="ADAL" clId="{206678B6-93D1-4D31-A534-982380F3B39C}" dt="2022-03-12T23:25:08.725" v="11044" actId="1076"/>
          <ac:picMkLst>
            <pc:docMk/>
            <pc:sldMk cId="3058746788" sldId="720"/>
            <ac:picMk id="10" creationId="{0CF914E2-3D6D-4989-B176-A5A414CEED44}"/>
          </ac:picMkLst>
        </pc:picChg>
      </pc:sldChg>
      <pc:sldChg chg="modSp add del mod modNotesTx">
        <pc:chgData name="Froduald Kabanza" userId="edf393d0-642b-4b9e-8c75-f62133241689" providerId="ADAL" clId="{206678B6-93D1-4D31-A534-982380F3B39C}" dt="2022-03-13T00:16:36.258" v="12014" actId="2696"/>
        <pc:sldMkLst>
          <pc:docMk/>
          <pc:sldMk cId="2939720706" sldId="721"/>
        </pc:sldMkLst>
        <pc:spChg chg="mod">
          <ac:chgData name="Froduald Kabanza" userId="edf393d0-642b-4b9e-8c75-f62133241689" providerId="ADAL" clId="{206678B6-93D1-4D31-A534-982380F3B39C}" dt="2022-03-13T00:05:17.336" v="11855" actId="20577"/>
          <ac:spMkLst>
            <pc:docMk/>
            <pc:sldMk cId="2939720706" sldId="721"/>
            <ac:spMk id="28675" creationId="{00000000-0000-0000-0000-000000000000}"/>
          </ac:spMkLst>
        </pc:spChg>
      </pc:sldChg>
      <pc:sldChg chg="add del">
        <pc:chgData name="Froduald Kabanza" userId="edf393d0-642b-4b9e-8c75-f62133241689" providerId="ADAL" clId="{206678B6-93D1-4D31-A534-982380F3B39C}" dt="2022-03-12T23:48:39.628" v="11394" actId="2890"/>
        <pc:sldMkLst>
          <pc:docMk/>
          <pc:sldMk cId="3892101983" sldId="721"/>
        </pc:sldMkLst>
      </pc:sldChg>
      <pc:sldChg chg="addSp delSp modSp add mod ord">
        <pc:chgData name="Froduald Kabanza" userId="edf393d0-642b-4b9e-8c75-f62133241689" providerId="ADAL" clId="{206678B6-93D1-4D31-A534-982380F3B39C}" dt="2022-03-16T23:24:57.368" v="15300" actId="20577"/>
        <pc:sldMkLst>
          <pc:docMk/>
          <pc:sldMk cId="31752003" sldId="722"/>
        </pc:sldMkLst>
        <pc:spChg chg="add mod">
          <ac:chgData name="Froduald Kabanza" userId="edf393d0-642b-4b9e-8c75-f62133241689" providerId="ADAL" clId="{206678B6-93D1-4D31-A534-982380F3B39C}" dt="2022-03-13T00:24:25.260" v="12510" actId="20577"/>
          <ac:spMkLst>
            <pc:docMk/>
            <pc:sldMk cId="31752003" sldId="722"/>
            <ac:spMk id="3" creationId="{EFB59603-EC18-48C8-8ED1-35EF297A4230}"/>
          </ac:spMkLst>
        </pc:spChg>
        <pc:spChg chg="mod">
          <ac:chgData name="Froduald Kabanza" userId="edf393d0-642b-4b9e-8c75-f62133241689" providerId="ADAL" clId="{206678B6-93D1-4D31-A534-982380F3B39C}" dt="2022-03-16T23:24:57.368" v="15300" actId="20577"/>
          <ac:spMkLst>
            <pc:docMk/>
            <pc:sldMk cId="31752003" sldId="722"/>
            <ac:spMk id="28674" creationId="{00000000-0000-0000-0000-000000000000}"/>
          </ac:spMkLst>
        </pc:spChg>
        <pc:spChg chg="mod">
          <ac:chgData name="Froduald Kabanza" userId="edf393d0-642b-4b9e-8c75-f62133241689" providerId="ADAL" clId="{206678B6-93D1-4D31-A534-982380F3B39C}" dt="2022-03-16T23:24:50.999" v="15299" actId="1076"/>
          <ac:spMkLst>
            <pc:docMk/>
            <pc:sldMk cId="31752003" sldId="722"/>
            <ac:spMk id="28675" creationId="{00000000-0000-0000-0000-000000000000}"/>
          </ac:spMkLst>
        </pc:spChg>
        <pc:grpChg chg="del">
          <ac:chgData name="Froduald Kabanza" userId="edf393d0-642b-4b9e-8c75-f62133241689" providerId="ADAL" clId="{206678B6-93D1-4D31-A534-982380F3B39C}" dt="2022-03-13T00:17:40.073" v="12044" actId="478"/>
          <ac:grpSpMkLst>
            <pc:docMk/>
            <pc:sldMk cId="31752003" sldId="722"/>
            <ac:grpSpMk id="2" creationId="{91315C9C-A5B0-4EAE-82F3-F184D3E4F988}"/>
          </ac:grpSpMkLst>
        </pc:grpChg>
        <pc:graphicFrameChg chg="del">
          <ac:chgData name="Froduald Kabanza" userId="edf393d0-642b-4b9e-8c75-f62133241689" providerId="ADAL" clId="{206678B6-93D1-4D31-A534-982380F3B39C}" dt="2022-03-13T00:17:41.878" v="12045" actId="478"/>
          <ac:graphicFrameMkLst>
            <pc:docMk/>
            <pc:sldMk cId="31752003" sldId="722"/>
            <ac:graphicFrameMk id="5" creationId="{250115F1-9A89-4947-9931-C4AE7CFE7420}"/>
          </ac:graphicFrameMkLst>
        </pc:graphicFrameChg>
        <pc:graphicFrameChg chg="del">
          <ac:chgData name="Froduald Kabanza" userId="edf393d0-642b-4b9e-8c75-f62133241689" providerId="ADAL" clId="{206678B6-93D1-4D31-A534-982380F3B39C}" dt="2022-03-13T00:17:40.073" v="12044" actId="478"/>
          <ac:graphicFrameMkLst>
            <pc:docMk/>
            <pc:sldMk cId="31752003" sldId="722"/>
            <ac:graphicFrameMk id="12" creationId="{B01FBF13-40B3-43E1-8C76-E258D69B4EC2}"/>
          </ac:graphicFrameMkLst>
        </pc:graphicFrameChg>
      </pc:sldChg>
      <pc:sldChg chg="addSp delSp modSp add mod">
        <pc:chgData name="Froduald Kabanza" userId="edf393d0-642b-4b9e-8c75-f62133241689" providerId="ADAL" clId="{206678B6-93D1-4D31-A534-982380F3B39C}" dt="2022-03-13T00:54:23.093" v="13929" actId="14100"/>
        <pc:sldMkLst>
          <pc:docMk/>
          <pc:sldMk cId="4133021435" sldId="723"/>
        </pc:sldMkLst>
        <pc:spChg chg="del">
          <ac:chgData name="Froduald Kabanza" userId="edf393d0-642b-4b9e-8c75-f62133241689" providerId="ADAL" clId="{206678B6-93D1-4D31-A534-982380F3B39C}" dt="2022-03-13T00:30:38.774" v="12931" actId="478"/>
          <ac:spMkLst>
            <pc:docMk/>
            <pc:sldMk cId="4133021435" sldId="723"/>
            <ac:spMk id="3" creationId="{EFB59603-EC18-48C8-8ED1-35EF297A4230}"/>
          </ac:spMkLst>
        </pc:spChg>
        <pc:spChg chg="add mod">
          <ac:chgData name="Froduald Kabanza" userId="edf393d0-642b-4b9e-8c75-f62133241689" providerId="ADAL" clId="{206678B6-93D1-4D31-A534-982380F3B39C}" dt="2022-03-13T00:32:59.197" v="13148" actId="1076"/>
          <ac:spMkLst>
            <pc:docMk/>
            <pc:sldMk cId="4133021435" sldId="723"/>
            <ac:spMk id="6" creationId="{E96C50CE-E5CF-4BCA-A165-74981B58379A}"/>
          </ac:spMkLst>
        </pc:spChg>
        <pc:spChg chg="add mod">
          <ac:chgData name="Froduald Kabanza" userId="edf393d0-642b-4b9e-8c75-f62133241689" providerId="ADAL" clId="{206678B6-93D1-4D31-A534-982380F3B39C}" dt="2022-03-13T00:42:18.591" v="13569" actId="1076"/>
          <ac:spMkLst>
            <pc:docMk/>
            <pc:sldMk cId="4133021435" sldId="723"/>
            <ac:spMk id="8" creationId="{A3386D24-3ABA-4C2C-887A-FFCB34F805EF}"/>
          </ac:spMkLst>
        </pc:spChg>
        <pc:spChg chg="add mod">
          <ac:chgData name="Froduald Kabanza" userId="edf393d0-642b-4b9e-8c75-f62133241689" providerId="ADAL" clId="{206678B6-93D1-4D31-A534-982380F3B39C}" dt="2022-03-13T00:42:34.908" v="13573" actId="255"/>
          <ac:spMkLst>
            <pc:docMk/>
            <pc:sldMk cId="4133021435" sldId="723"/>
            <ac:spMk id="9" creationId="{C42D2827-FDE7-46C7-8772-CC2FAB2F33ED}"/>
          </ac:spMkLst>
        </pc:spChg>
        <pc:spChg chg="add del mod">
          <ac:chgData name="Froduald Kabanza" userId="edf393d0-642b-4b9e-8c75-f62133241689" providerId="ADAL" clId="{206678B6-93D1-4D31-A534-982380F3B39C}" dt="2022-03-13T00:41:34.925" v="13536" actId="478"/>
          <ac:spMkLst>
            <pc:docMk/>
            <pc:sldMk cId="4133021435" sldId="723"/>
            <ac:spMk id="10" creationId="{A81208FB-30A1-4DA6-9D5E-1B77C5D0F8A0}"/>
          </ac:spMkLst>
        </pc:spChg>
        <pc:spChg chg="mod">
          <ac:chgData name="Froduald Kabanza" userId="edf393d0-642b-4b9e-8c75-f62133241689" providerId="ADAL" clId="{206678B6-93D1-4D31-A534-982380F3B39C}" dt="2022-03-13T00:25:34.200" v="12557" actId="20577"/>
          <ac:spMkLst>
            <pc:docMk/>
            <pc:sldMk cId="4133021435" sldId="723"/>
            <ac:spMk id="28674" creationId="{00000000-0000-0000-0000-000000000000}"/>
          </ac:spMkLst>
        </pc:spChg>
        <pc:spChg chg="mod">
          <ac:chgData name="Froduald Kabanza" userId="edf393d0-642b-4b9e-8c75-f62133241689" providerId="ADAL" clId="{206678B6-93D1-4D31-A534-982380F3B39C}" dt="2022-03-13T00:43:34.810" v="13584" actId="948"/>
          <ac:spMkLst>
            <pc:docMk/>
            <pc:sldMk cId="4133021435" sldId="723"/>
            <ac:spMk id="28675" creationId="{00000000-0000-0000-0000-000000000000}"/>
          </ac:spMkLst>
        </pc:sp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4" creationId="{334E4651-48D3-415A-B8A3-C0C45835C3D0}"/>
          </ac:graphicFrameMkLst>
        </pc:graphicFrame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11" creationId="{BFE7E753-1E6C-44E3-ACDA-E7FDF2073619}"/>
          </ac:graphicFrameMkLst>
        </pc:graphicFrameChg>
        <pc:picChg chg="add mod">
          <ac:chgData name="Froduald Kabanza" userId="edf393d0-642b-4b9e-8c75-f62133241689" providerId="ADAL" clId="{206678B6-93D1-4D31-A534-982380F3B39C}" dt="2022-03-13T00:42:14.581" v="13568" actId="14100"/>
          <ac:picMkLst>
            <pc:docMk/>
            <pc:sldMk cId="4133021435" sldId="723"/>
            <ac:picMk id="7" creationId="{62D79DC5-AF19-475F-9D08-51FF8EF4DC42}"/>
          </ac:picMkLst>
        </pc:picChg>
      </pc:sldChg>
      <pc:sldChg chg="addSp delSp modSp add mod delAnim">
        <pc:chgData name="Froduald Kabanza" userId="edf393d0-642b-4b9e-8c75-f62133241689" providerId="ADAL" clId="{206678B6-93D1-4D31-A534-982380F3B39C}" dt="2022-03-13T00:53:41.008" v="13921" actId="14100"/>
        <pc:sldMkLst>
          <pc:docMk/>
          <pc:sldMk cId="2185969596" sldId="724"/>
        </pc:sldMkLst>
        <pc:spChg chg="mod">
          <ac:chgData name="Froduald Kabanza" userId="edf393d0-642b-4b9e-8c75-f62133241689" providerId="ADAL" clId="{206678B6-93D1-4D31-A534-982380F3B39C}" dt="2022-03-13T00:49:46.376" v="13807" actId="20577"/>
          <ac:spMkLst>
            <pc:docMk/>
            <pc:sldMk cId="2185969596" sldId="724"/>
            <ac:spMk id="2" creationId="{00000000-0000-0000-0000-000000000000}"/>
          </ac:spMkLst>
        </pc:spChg>
        <pc:spChg chg="del">
          <ac:chgData name="Froduald Kabanza" userId="edf393d0-642b-4b9e-8c75-f62133241689" providerId="ADAL" clId="{206678B6-93D1-4D31-A534-982380F3B39C}" dt="2022-03-13T00:50:32.070" v="13822" actId="478"/>
          <ac:spMkLst>
            <pc:docMk/>
            <pc:sldMk cId="2185969596" sldId="724"/>
            <ac:spMk id="3" creationId="{7BC97D01-4AF5-4F38-B3A6-393B51560175}"/>
          </ac:spMkLst>
        </pc:spChg>
        <pc:spChg chg="mod">
          <ac:chgData name="Froduald Kabanza" userId="edf393d0-642b-4b9e-8c75-f62133241689" providerId="ADAL" clId="{206678B6-93D1-4D31-A534-982380F3B39C}" dt="2022-03-13T00:53:20.844" v="13911" actId="20577"/>
          <ac:spMkLst>
            <pc:docMk/>
            <pc:sldMk cId="2185969596" sldId="724"/>
            <ac:spMk id="5" creationId="{00000000-0000-0000-0000-000000000000}"/>
          </ac:spMkLst>
        </pc:spChg>
        <pc:spChg chg="del">
          <ac:chgData name="Froduald Kabanza" userId="edf393d0-642b-4b9e-8c75-f62133241689" providerId="ADAL" clId="{206678B6-93D1-4D31-A534-982380F3B39C}" dt="2022-03-13T00:50:36.284" v="13823" actId="478"/>
          <ac:spMkLst>
            <pc:docMk/>
            <pc:sldMk cId="2185969596" sldId="724"/>
            <ac:spMk id="7" creationId="{00000000-0000-0000-0000-000000000000}"/>
          </ac:spMkLst>
        </pc:spChg>
        <pc:spChg chg="add mod">
          <ac:chgData name="Froduald Kabanza" userId="edf393d0-642b-4b9e-8c75-f62133241689" providerId="ADAL" clId="{206678B6-93D1-4D31-A534-982380F3B39C}" dt="2022-03-16T23:37:07.028" v="15450" actId="20577"/>
          <ac:spMkLst>
            <pc:docMk/>
            <pc:sldMk cId="2185969596" sldId="724"/>
            <ac:spMk id="8" creationId="{0019A33B-EC81-4140-926E-4D67B365A0C8}"/>
          </ac:spMkLst>
        </pc:spChg>
        <pc:spChg chg="add del mod">
          <ac:chgData name="Froduald Kabanza" userId="edf393d0-642b-4b9e-8c75-f62133241689" providerId="ADAL" clId="{206678B6-93D1-4D31-A534-982380F3B39C}" dt="2022-03-13T00:50:40.788" v="13824" actId="478"/>
          <ac:spMkLst>
            <pc:docMk/>
            <pc:sldMk cId="2185969596" sldId="724"/>
            <ac:spMk id="8" creationId="{3271631C-DF0B-459B-95E5-9E6F56B8E133}"/>
          </ac:spMkLst>
        </pc:spChg>
        <pc:spChg chg="mod">
          <ac:chgData name="Froduald Kabanza" userId="edf393d0-642b-4b9e-8c75-f62133241689" providerId="ADAL" clId="{206678B6-93D1-4D31-A534-982380F3B39C}" dt="2022-03-13T00:53:37.997" v="13920" actId="14100"/>
          <ac:spMkLst>
            <pc:docMk/>
            <pc:sldMk cId="2185969596" sldId="724"/>
            <ac:spMk id="16" creationId="{3F2F2BDD-7CDF-4236-9C0D-7786BE621F51}"/>
          </ac:spMkLst>
        </pc:spChg>
        <pc:spChg chg="del">
          <ac:chgData name="Froduald Kabanza" userId="edf393d0-642b-4b9e-8c75-f62133241689" providerId="ADAL" clId="{206678B6-93D1-4D31-A534-982380F3B39C}" dt="2022-03-13T00:50:44.891" v="13825" actId="478"/>
          <ac:spMkLst>
            <pc:docMk/>
            <pc:sldMk cId="2185969596" sldId="724"/>
            <ac:spMk id="17" creationId="{5410AA0B-EFAC-4A8D-AFE8-141306139AAA}"/>
          </ac:spMkLst>
        </pc:spChg>
        <pc:spChg chg="del">
          <ac:chgData name="Froduald Kabanza" userId="edf393d0-642b-4b9e-8c75-f62133241689" providerId="ADAL" clId="{206678B6-93D1-4D31-A534-982380F3B39C}" dt="2022-03-13T00:50:32.070" v="13822" actId="478"/>
          <ac:spMkLst>
            <pc:docMk/>
            <pc:sldMk cId="2185969596" sldId="724"/>
            <ac:spMk id="18" creationId="{F06DBC2B-2897-4AA6-8EBA-1F47720BB1E3}"/>
          </ac:spMkLst>
        </pc:spChg>
        <pc:spChg chg="del">
          <ac:chgData name="Froduald Kabanza" userId="edf393d0-642b-4b9e-8c75-f62133241689" providerId="ADAL" clId="{206678B6-93D1-4D31-A534-982380F3B39C}" dt="2022-03-13T00:50:32.070" v="13822" actId="478"/>
          <ac:spMkLst>
            <pc:docMk/>
            <pc:sldMk cId="2185969596" sldId="724"/>
            <ac:spMk id="20" creationId="{CA196800-B390-42C7-8DF8-0B7C754A5E3C}"/>
          </ac:spMkLst>
        </pc:spChg>
        <pc:spChg chg="del">
          <ac:chgData name="Froduald Kabanza" userId="edf393d0-642b-4b9e-8c75-f62133241689" providerId="ADAL" clId="{206678B6-93D1-4D31-A534-982380F3B39C}" dt="2022-03-13T00:50:32.070" v="13822" actId="478"/>
          <ac:spMkLst>
            <pc:docMk/>
            <pc:sldMk cId="2185969596" sldId="724"/>
            <ac:spMk id="24" creationId="{D150DF41-60AD-43CB-B4C3-E8F973F5FEE5}"/>
          </ac:spMkLst>
        </pc:spChg>
        <pc:picChg chg="add mod">
          <ac:chgData name="Froduald Kabanza" userId="edf393d0-642b-4b9e-8c75-f62133241689" providerId="ADAL" clId="{206678B6-93D1-4D31-A534-982380F3B39C}" dt="2022-03-13T00:53:41.008" v="13921" actId="14100"/>
          <ac:picMkLst>
            <pc:docMk/>
            <pc:sldMk cId="2185969596" sldId="724"/>
            <ac:picMk id="11" creationId="{F35C87C3-26FB-48AB-9E27-36E39FAB4B1A}"/>
          </ac:picMkLst>
        </pc:picChg>
        <pc:picChg chg="del">
          <ac:chgData name="Froduald Kabanza" userId="edf393d0-642b-4b9e-8c75-f62133241689" providerId="ADAL" clId="{206678B6-93D1-4D31-A534-982380F3B39C}" dt="2022-03-13T00:50:32.070" v="13822" actId="478"/>
          <ac:picMkLst>
            <pc:docMk/>
            <pc:sldMk cId="2185969596" sldId="724"/>
            <ac:picMk id="13"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14" creationId="{9114D217-70ED-4B6D-AC2A-093AD9F881A4}"/>
          </ac:picMkLst>
        </pc:picChg>
        <pc:picChg chg="del">
          <ac:chgData name="Froduald Kabanza" userId="edf393d0-642b-4b9e-8c75-f62133241689" providerId="ADAL" clId="{206678B6-93D1-4D31-A534-982380F3B39C}" dt="2022-03-13T00:50:32.070" v="13822" actId="478"/>
          <ac:picMkLst>
            <pc:docMk/>
            <pc:sldMk cId="2185969596" sldId="724"/>
            <ac:picMk id="19"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21" creationId="{00000000-0000-0000-0000-000000000000}"/>
          </ac:picMkLst>
        </pc:picChg>
        <pc:picChg chg="add del mod">
          <ac:chgData name="Froduald Kabanza" userId="edf393d0-642b-4b9e-8c75-f62133241689" providerId="ADAL" clId="{206678B6-93D1-4D31-A534-982380F3B39C}" dt="2022-03-13T00:51:33.692" v="13834" actId="478"/>
          <ac:picMkLst>
            <pc:docMk/>
            <pc:sldMk cId="2185969596" sldId="724"/>
            <ac:picMk id="1026" creationId="{B7F8CDB7-B79B-4BAD-B01E-589CC82125B3}"/>
          </ac:picMkLst>
        </pc:picChg>
        <pc:cxnChg chg="del mod">
          <ac:chgData name="Froduald Kabanza" userId="edf393d0-642b-4b9e-8c75-f62133241689" providerId="ADAL" clId="{206678B6-93D1-4D31-A534-982380F3B39C}" dt="2022-03-13T00:50:32.070" v="13822" actId="478"/>
          <ac:cxnSpMkLst>
            <pc:docMk/>
            <pc:sldMk cId="2185969596" sldId="724"/>
            <ac:cxnSpMk id="10" creationId="{69EABC4E-624A-4EF1-ADAA-4F2DAB6A5C35}"/>
          </ac:cxnSpMkLst>
        </pc:cxnChg>
        <pc:cxnChg chg="del">
          <ac:chgData name="Froduald Kabanza" userId="edf393d0-642b-4b9e-8c75-f62133241689" providerId="ADAL" clId="{206678B6-93D1-4D31-A534-982380F3B39C}" dt="2022-03-13T00:50:32.070" v="13822" actId="478"/>
          <ac:cxnSpMkLst>
            <pc:docMk/>
            <pc:sldMk cId="2185969596" sldId="724"/>
            <ac:cxnSpMk id="22" creationId="{EC49CED9-B1C9-4A86-99E2-4AB19933C21E}"/>
          </ac:cxnSpMkLst>
        </pc:cxnChg>
        <pc:cxnChg chg="del mod">
          <ac:chgData name="Froduald Kabanza" userId="edf393d0-642b-4b9e-8c75-f62133241689" providerId="ADAL" clId="{206678B6-93D1-4D31-A534-982380F3B39C}" dt="2022-03-13T00:50:32.070" v="13822" actId="478"/>
          <ac:cxnSpMkLst>
            <pc:docMk/>
            <pc:sldMk cId="2185969596" sldId="724"/>
            <ac:cxnSpMk id="23" creationId="{B7246486-3FA8-4024-A4DC-348D06345F1A}"/>
          </ac:cxnSpMkLst>
        </pc:cxnChg>
      </pc:sldChg>
      <pc:sldChg chg="addSp delSp modSp add mod modNotesTx">
        <pc:chgData name="Froduald Kabanza" userId="edf393d0-642b-4b9e-8c75-f62133241689" providerId="ADAL" clId="{206678B6-93D1-4D31-A534-982380F3B39C}" dt="2022-03-16T23:37:42.157" v="15452" actId="20577"/>
        <pc:sldMkLst>
          <pc:docMk/>
          <pc:sldMk cId="589913822" sldId="725"/>
        </pc:sldMkLst>
        <pc:spChg chg="mod">
          <ac:chgData name="Froduald Kabanza" userId="edf393d0-642b-4b9e-8c75-f62133241689" providerId="ADAL" clId="{206678B6-93D1-4D31-A534-982380F3B39C}" dt="2022-03-13T00:53:14.828" v="13895" actId="20577"/>
          <ac:spMkLst>
            <pc:docMk/>
            <pc:sldMk cId="589913822" sldId="725"/>
            <ac:spMk id="5" creationId="{00000000-0000-0000-0000-000000000000}"/>
          </ac:spMkLst>
        </pc:spChg>
        <pc:spChg chg="mod">
          <ac:chgData name="Froduald Kabanza" userId="edf393d0-642b-4b9e-8c75-f62133241689" providerId="ADAL" clId="{206678B6-93D1-4D31-A534-982380F3B39C}" dt="2022-03-16T23:36:01.938" v="15438" actId="20577"/>
          <ac:spMkLst>
            <pc:docMk/>
            <pc:sldMk cId="589913822" sldId="725"/>
            <ac:spMk id="16" creationId="{3F2F2BDD-7CDF-4236-9C0D-7786BE621F51}"/>
          </ac:spMkLst>
        </pc:spChg>
        <pc:picChg chg="add mod">
          <ac:chgData name="Froduald Kabanza" userId="edf393d0-642b-4b9e-8c75-f62133241689" providerId="ADAL" clId="{206678B6-93D1-4D31-A534-982380F3B39C}" dt="2022-03-16T23:36:14.650" v="15440" actId="1076"/>
          <ac:picMkLst>
            <pc:docMk/>
            <pc:sldMk cId="589913822" sldId="725"/>
            <ac:picMk id="7" creationId="{CFFA6E53-A8DD-4DF4-B6EF-7F20F090EC65}"/>
          </ac:picMkLst>
        </pc:picChg>
        <pc:picChg chg="del">
          <ac:chgData name="Froduald Kabanza" userId="edf393d0-642b-4b9e-8c75-f62133241689" providerId="ADAL" clId="{206678B6-93D1-4D31-A534-982380F3B39C}" dt="2022-03-13T00:52:22.742" v="13842" actId="478"/>
          <ac:picMkLst>
            <pc:docMk/>
            <pc:sldMk cId="589913822" sldId="725"/>
            <ac:picMk id="11" creationId="{F35C87C3-26FB-48AB-9E27-36E39FAB4B1A}"/>
          </ac:picMkLst>
        </pc:picChg>
      </pc:sldChg>
      <pc:sldChg chg="addSp delSp modSp add mod">
        <pc:chgData name="Froduald Kabanza" userId="edf393d0-642b-4b9e-8c75-f62133241689" providerId="ADAL" clId="{206678B6-93D1-4D31-A534-982380F3B39C}" dt="2022-03-13T00:56:51.322" v="13941" actId="1076"/>
        <pc:sldMkLst>
          <pc:docMk/>
          <pc:sldMk cId="3296642083" sldId="726"/>
        </pc:sldMkLst>
        <pc:spChg chg="add del mod">
          <ac:chgData name="Froduald Kabanza" userId="edf393d0-642b-4b9e-8c75-f62133241689" providerId="ADAL" clId="{206678B6-93D1-4D31-A534-982380F3B39C}" dt="2022-03-13T00:55:12.253" v="13932" actId="478"/>
          <ac:spMkLst>
            <pc:docMk/>
            <pc:sldMk cId="3296642083" sldId="726"/>
            <ac:spMk id="2" creationId="{14FC35D7-8166-4C3C-BE8B-20CDAF273CE6}"/>
          </ac:spMkLst>
        </pc:spChg>
        <pc:spChg chg="del">
          <ac:chgData name="Froduald Kabanza" userId="edf393d0-642b-4b9e-8c75-f62133241689" providerId="ADAL" clId="{206678B6-93D1-4D31-A534-982380F3B39C}" dt="2022-03-13T00:56:40.323" v="13935" actId="478"/>
          <ac:spMkLst>
            <pc:docMk/>
            <pc:sldMk cId="3296642083" sldId="726"/>
            <ac:spMk id="10" creationId="{00000000-0000-0000-0000-000000000000}"/>
          </ac:spMkLst>
        </pc:spChg>
        <pc:spChg chg="del">
          <ac:chgData name="Froduald Kabanza" userId="edf393d0-642b-4b9e-8c75-f62133241689" providerId="ADAL" clId="{206678B6-93D1-4D31-A534-982380F3B39C}" dt="2022-03-13T00:55:08.914" v="13931" actId="478"/>
          <ac:spMkLst>
            <pc:docMk/>
            <pc:sldMk cId="3296642083" sldId="726"/>
            <ac:spMk id="78850" creationId="{00000000-0000-0000-0000-000000000000}"/>
          </ac:spMkLst>
        </pc:spChg>
        <pc:grpChg chg="del">
          <ac:chgData name="Froduald Kabanza" userId="edf393d0-642b-4b9e-8c75-f62133241689" providerId="ADAL" clId="{206678B6-93D1-4D31-A534-982380F3B39C}" dt="2022-03-13T00:55:14.614" v="13933" actId="478"/>
          <ac:grpSpMkLst>
            <pc:docMk/>
            <pc:sldMk cId="3296642083" sldId="726"/>
            <ac:grpSpMk id="9" creationId="{2D618F3B-6E75-41B1-AC30-98F7B69DAA6A}"/>
          </ac:grpSpMkLst>
        </pc:grpChg>
        <pc:picChg chg="add mod">
          <ac:chgData name="Froduald Kabanza" userId="edf393d0-642b-4b9e-8c75-f62133241689" providerId="ADAL" clId="{206678B6-93D1-4D31-A534-982380F3B39C}" dt="2022-03-13T00:56:51.322" v="13941" actId="1076"/>
          <ac:picMkLst>
            <pc:docMk/>
            <pc:sldMk cId="3296642083" sldId="726"/>
            <ac:picMk id="4" creationId="{BDAEB4B9-EA88-4CF7-A839-E0CE6277C830}"/>
          </ac:picMkLst>
        </pc:picChg>
      </pc:sldChg>
      <pc:sldChg chg="addSp delSp modSp add mod">
        <pc:chgData name="Froduald Kabanza" userId="edf393d0-642b-4b9e-8c75-f62133241689" providerId="ADAL" clId="{206678B6-93D1-4D31-A534-982380F3B39C}" dt="2022-03-16T23:32:09.986" v="15385" actId="14100"/>
        <pc:sldMkLst>
          <pc:docMk/>
          <pc:sldMk cId="2180760956" sldId="727"/>
        </pc:sldMkLst>
        <pc:spChg chg="del">
          <ac:chgData name="Froduald Kabanza" userId="edf393d0-642b-4b9e-8c75-f62133241689" providerId="ADAL" clId="{206678B6-93D1-4D31-A534-982380F3B39C}" dt="2022-03-16T23:28:14.065" v="15330" actId="478"/>
          <ac:spMkLst>
            <pc:docMk/>
            <pc:sldMk cId="2180760956" sldId="727"/>
            <ac:spMk id="6" creationId="{E96C50CE-E5CF-4BCA-A165-74981B58379A}"/>
          </ac:spMkLst>
        </pc:spChg>
        <pc:spChg chg="del">
          <ac:chgData name="Froduald Kabanza" userId="edf393d0-642b-4b9e-8c75-f62133241689" providerId="ADAL" clId="{206678B6-93D1-4D31-A534-982380F3B39C}" dt="2022-03-16T23:28:14.065" v="15330" actId="478"/>
          <ac:spMkLst>
            <pc:docMk/>
            <pc:sldMk cId="2180760956" sldId="727"/>
            <ac:spMk id="8" creationId="{A3386D24-3ABA-4C2C-887A-FFCB34F805EF}"/>
          </ac:spMkLst>
        </pc:spChg>
        <pc:spChg chg="del">
          <ac:chgData name="Froduald Kabanza" userId="edf393d0-642b-4b9e-8c75-f62133241689" providerId="ADAL" clId="{206678B6-93D1-4D31-A534-982380F3B39C}" dt="2022-03-16T23:28:14.065" v="15330" actId="478"/>
          <ac:spMkLst>
            <pc:docMk/>
            <pc:sldMk cId="2180760956" sldId="727"/>
            <ac:spMk id="9" creationId="{C42D2827-FDE7-46C7-8772-CC2FAB2F33ED}"/>
          </ac:spMkLst>
        </pc:spChg>
        <pc:spChg chg="add mod">
          <ac:chgData name="Froduald Kabanza" userId="edf393d0-642b-4b9e-8c75-f62133241689" providerId="ADAL" clId="{206678B6-93D1-4D31-A534-982380F3B39C}" dt="2022-03-16T23:32:02.635" v="15383" actId="13926"/>
          <ac:spMkLst>
            <pc:docMk/>
            <pc:sldMk cId="2180760956" sldId="727"/>
            <ac:spMk id="12" creationId="{94DFC2B7-109B-408F-B501-94C8628B2B94}"/>
          </ac:spMkLst>
        </pc:spChg>
        <pc:spChg chg="add mod">
          <ac:chgData name="Froduald Kabanza" userId="edf393d0-642b-4b9e-8c75-f62133241689" providerId="ADAL" clId="{206678B6-93D1-4D31-A534-982380F3B39C}" dt="2022-03-16T23:31:32.548" v="15369" actId="20577"/>
          <ac:spMkLst>
            <pc:docMk/>
            <pc:sldMk cId="2180760956" sldId="727"/>
            <ac:spMk id="13" creationId="{9B786C0E-3433-48A2-AF84-49EC1D619569}"/>
          </ac:spMkLst>
        </pc:spChg>
        <pc:spChg chg="mod">
          <ac:chgData name="Froduald Kabanza" userId="edf393d0-642b-4b9e-8c75-f62133241689" providerId="ADAL" clId="{206678B6-93D1-4D31-A534-982380F3B39C}" dt="2022-03-16T23:31:40.649" v="15380" actId="20577"/>
          <ac:spMkLst>
            <pc:docMk/>
            <pc:sldMk cId="2180760956" sldId="727"/>
            <ac:spMk id="28674" creationId="{00000000-0000-0000-0000-000000000000}"/>
          </ac:spMkLst>
        </pc:spChg>
        <pc:spChg chg="mod">
          <ac:chgData name="Froduald Kabanza" userId="edf393d0-642b-4b9e-8c75-f62133241689" providerId="ADAL" clId="{206678B6-93D1-4D31-A534-982380F3B39C}" dt="2022-03-16T23:28:53.322" v="15334" actId="255"/>
          <ac:spMkLst>
            <pc:docMk/>
            <pc:sldMk cId="2180760956" sldId="727"/>
            <ac:spMk id="28675" creationId="{00000000-0000-0000-0000-000000000000}"/>
          </ac:spMkLst>
        </pc:spChg>
        <pc:graphicFrameChg chg="del">
          <ac:chgData name="Froduald Kabanza" userId="edf393d0-642b-4b9e-8c75-f62133241689" providerId="ADAL" clId="{206678B6-93D1-4D31-A534-982380F3B39C}" dt="2022-03-16T23:28:14.065" v="15330" actId="478"/>
          <ac:graphicFrameMkLst>
            <pc:docMk/>
            <pc:sldMk cId="2180760956" sldId="727"/>
            <ac:graphicFrameMk id="4" creationId="{334E4651-48D3-415A-B8A3-C0C45835C3D0}"/>
          </ac:graphicFrameMkLst>
        </pc:graphicFrameChg>
        <pc:graphicFrameChg chg="del">
          <ac:chgData name="Froduald Kabanza" userId="edf393d0-642b-4b9e-8c75-f62133241689" providerId="ADAL" clId="{206678B6-93D1-4D31-A534-982380F3B39C}" dt="2022-03-16T23:28:14.065" v="15330" actId="478"/>
          <ac:graphicFrameMkLst>
            <pc:docMk/>
            <pc:sldMk cId="2180760956" sldId="727"/>
            <ac:graphicFrameMk id="11" creationId="{BFE7E753-1E6C-44E3-ACDA-E7FDF2073619}"/>
          </ac:graphicFrameMkLst>
        </pc:graphicFrameChg>
        <pc:picChg chg="add mod">
          <ac:chgData name="Froduald Kabanza" userId="edf393d0-642b-4b9e-8c75-f62133241689" providerId="ADAL" clId="{206678B6-93D1-4D31-A534-982380F3B39C}" dt="2022-03-16T23:32:09.986" v="15385" actId="14100"/>
          <ac:picMkLst>
            <pc:docMk/>
            <pc:sldMk cId="2180760956" sldId="727"/>
            <ac:picMk id="5" creationId="{C65AFF39-935E-4050-8A02-656DD031AC61}"/>
          </ac:picMkLst>
        </pc:picChg>
        <pc:picChg chg="del">
          <ac:chgData name="Froduald Kabanza" userId="edf393d0-642b-4b9e-8c75-f62133241689" providerId="ADAL" clId="{206678B6-93D1-4D31-A534-982380F3B39C}" dt="2022-03-16T23:28:14.065" v="15330" actId="478"/>
          <ac:picMkLst>
            <pc:docMk/>
            <pc:sldMk cId="2180760956" sldId="727"/>
            <ac:picMk id="7" creationId="{62D79DC5-AF19-475F-9D08-51FF8EF4DC42}"/>
          </ac:picMkLst>
        </pc:picChg>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1745173593"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303902310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375505591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896022897" sldId="354"/>
        </pc:sldMkLst>
      </pc:sldChg>
      <pc:sldChg chg="del">
        <pc:chgData name="Froduald Kabanza" userId="edf393d0-642b-4b9e-8c75-f62133241689" providerId="ADAL" clId="{825C4511-E761-476D-9203-3238D3A6EB59}" dt="2022-02-04T12:20:40.470" v="57" actId="2696"/>
        <pc:sldMkLst>
          <pc:docMk/>
          <pc:sldMk cId="120254367"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4105740898" sldId="421"/>
        </pc:sldMkLst>
        <pc:spChg chg="del">
          <ac:chgData name="Froduald Kabanza" userId="edf393d0-642b-4b9e-8c75-f62133241689" providerId="ADAL" clId="{825C4511-E761-476D-9203-3238D3A6EB59}" dt="2022-02-05T16:50:30.175" v="2797" actId="478"/>
          <ac:spMkLst>
            <pc:docMk/>
            <pc:sldMk cId="4105740898"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4105740898"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4105740898"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4105740898"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4105740898"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4105740898"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4105740898"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4105740898"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4105740898"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4105740898"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4105740898"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4105740898"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4105740898"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4105740898"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309868488" sldId="433"/>
        </pc:sldMkLst>
        <pc:graphicFrameChg chg="modGraphic">
          <ac:chgData name="Froduald Kabanza" userId="edf393d0-642b-4b9e-8c75-f62133241689" providerId="ADAL" clId="{825C4511-E761-476D-9203-3238D3A6EB59}" dt="2022-02-05T23:37:21.717" v="17569" actId="5793"/>
          <ac:graphicFrameMkLst>
            <pc:docMk/>
            <pc:sldMk cId="309868488"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235666333" sldId="454"/>
        </pc:sldMkLst>
        <pc:spChg chg="mod">
          <ac:chgData name="Froduald Kabanza" userId="edf393d0-642b-4b9e-8c75-f62133241689" providerId="ADAL" clId="{825C4511-E761-476D-9203-3238D3A6EB59}" dt="2022-02-05T19:08:42.803" v="9944" actId="20577"/>
          <ac:spMkLst>
            <pc:docMk/>
            <pc:sldMk cId="235666333"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235666333"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120254367" sldId="355"/>
        </pc:sldMkLst>
        <pc:spChg chg="mod">
          <ac:chgData name="Froduald Kabanza" userId="edf393d0-642b-4b9e-8c75-f62133241689" providerId="ADAL" clId="{AB09C514-6253-4CC0-8C7C-457416B9D1B5}" dt="2022-01-19T22:28:41.001" v="286" actId="313"/>
          <ac:spMkLst>
            <pc:docMk/>
            <pc:sldMk cId="120254367" sldId="355"/>
            <ac:spMk id="21505" creationId="{951A0312-4847-486A-AA12-7C8AB18BA3C7}"/>
          </ac:spMkLst>
        </pc:spChg>
        <pc:spChg chg="mod">
          <ac:chgData name="Froduald Kabanza" userId="edf393d0-642b-4b9e-8c75-f62133241689" providerId="ADAL" clId="{AB09C514-6253-4CC0-8C7C-457416B9D1B5}" dt="2022-01-18T18:20:47.632" v="165"/>
          <ac:spMkLst>
            <pc:docMk/>
            <pc:sldMk cId="120254367"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235666333" sldId="454"/>
        </pc:sldMkLst>
        <pc:spChg chg="mod">
          <ac:chgData name="Froduald Kabanza" userId="edf393d0-642b-4b9e-8c75-f62133241689" providerId="ADAL" clId="{AB09C514-6253-4CC0-8C7C-457416B9D1B5}" dt="2022-01-18T18:20:47.632" v="165"/>
          <ac:spMkLst>
            <pc:docMk/>
            <pc:sldMk cId="235666333"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8E95D8EE-47BF-4D8A-B5E9-C6707679501C}"/>
    <pc:docChg chg="custSel modSld">
      <pc:chgData name="Froduald Kabanza" userId="edf393d0-642b-4b9e-8c75-f62133241689" providerId="ADAL" clId="{8E95D8EE-47BF-4D8A-B5E9-C6707679501C}" dt="2023-03-15T22:16:26.877" v="568" actId="20577"/>
      <pc:docMkLst>
        <pc:docMk/>
      </pc:docMkLst>
      <pc:sldChg chg="modSp mod modShow">
        <pc:chgData name="Froduald Kabanza" userId="edf393d0-642b-4b9e-8c75-f62133241689" providerId="ADAL" clId="{8E95D8EE-47BF-4D8A-B5E9-C6707679501C}" dt="2023-03-15T22:06:09.917" v="4" actId="729"/>
        <pc:sldMkLst>
          <pc:docMk/>
          <pc:sldMk cId="154423500" sldId="332"/>
        </pc:sldMkLst>
        <pc:spChg chg="mod">
          <ac:chgData name="Froduald Kabanza" userId="edf393d0-642b-4b9e-8c75-f62133241689" providerId="ADAL" clId="{8E95D8EE-47BF-4D8A-B5E9-C6707679501C}" dt="2023-03-15T22:05:49.156" v="0" actId="20577"/>
          <ac:spMkLst>
            <pc:docMk/>
            <pc:sldMk cId="154423500" sldId="332"/>
            <ac:spMk id="6" creationId="{50B0FB34-D872-45C2-9416-85ECF442F569}"/>
          </ac:spMkLst>
        </pc:spChg>
        <pc:spChg chg="mod">
          <ac:chgData name="Froduald Kabanza" userId="edf393d0-642b-4b9e-8c75-f62133241689" providerId="ADAL" clId="{8E95D8EE-47BF-4D8A-B5E9-C6707679501C}" dt="2023-03-15T22:05:57.882" v="2" actId="20577"/>
          <ac:spMkLst>
            <pc:docMk/>
            <pc:sldMk cId="154423500" sldId="332"/>
            <ac:spMk id="7" creationId="{9D9D7E22-6E14-4E34-957C-A91469454C2C}"/>
          </ac:spMkLst>
        </pc:spChg>
      </pc:sldChg>
      <pc:sldChg chg="mod modShow">
        <pc:chgData name="Froduald Kabanza" userId="edf393d0-642b-4b9e-8c75-f62133241689" providerId="ADAL" clId="{8E95D8EE-47BF-4D8A-B5E9-C6707679501C}" dt="2023-03-15T22:06:09.917" v="4" actId="729"/>
        <pc:sldMkLst>
          <pc:docMk/>
          <pc:sldMk cId="2508412678" sldId="349"/>
        </pc:sldMkLst>
      </pc:sldChg>
      <pc:sldChg chg="mod modShow">
        <pc:chgData name="Froduald Kabanza" userId="edf393d0-642b-4b9e-8c75-f62133241689" providerId="ADAL" clId="{8E95D8EE-47BF-4D8A-B5E9-C6707679501C}" dt="2023-03-15T22:06:09.917" v="4" actId="729"/>
        <pc:sldMkLst>
          <pc:docMk/>
          <pc:sldMk cId="0" sldId="697"/>
        </pc:sldMkLst>
      </pc:sldChg>
      <pc:sldChg chg="modSp mod modShow">
        <pc:chgData name="Froduald Kabanza" userId="edf393d0-642b-4b9e-8c75-f62133241689" providerId="ADAL" clId="{8E95D8EE-47BF-4D8A-B5E9-C6707679501C}" dt="2023-03-15T22:07:52.079" v="19" actId="20577"/>
        <pc:sldMkLst>
          <pc:docMk/>
          <pc:sldMk cId="0" sldId="768"/>
        </pc:sldMkLst>
        <pc:spChg chg="mod">
          <ac:chgData name="Froduald Kabanza" userId="edf393d0-642b-4b9e-8c75-f62133241689" providerId="ADAL" clId="{8E95D8EE-47BF-4D8A-B5E9-C6707679501C}" dt="2023-03-15T22:07:41.016" v="17" actId="20577"/>
          <ac:spMkLst>
            <pc:docMk/>
            <pc:sldMk cId="0" sldId="768"/>
            <ac:spMk id="8" creationId="{00000000-0000-0000-0000-000000000000}"/>
          </ac:spMkLst>
        </pc:spChg>
        <pc:spChg chg="mod">
          <ac:chgData name="Froduald Kabanza" userId="edf393d0-642b-4b9e-8c75-f62133241689" providerId="ADAL" clId="{8E95D8EE-47BF-4D8A-B5E9-C6707679501C}" dt="2023-03-15T22:07:52.079" v="19" actId="20577"/>
          <ac:spMkLst>
            <pc:docMk/>
            <pc:sldMk cId="0" sldId="768"/>
            <ac:spMk id="9" creationId="{B70C591C-AD63-4611-BBCF-4B235718639E}"/>
          </ac:spMkLst>
        </pc:spChg>
      </pc:sldChg>
      <pc:sldChg chg="mod modShow modNotesTx">
        <pc:chgData name="Froduald Kabanza" userId="edf393d0-642b-4b9e-8c75-f62133241689" providerId="ADAL" clId="{8E95D8EE-47BF-4D8A-B5E9-C6707679501C}" dt="2023-03-15T22:16:26.877" v="568" actId="20577"/>
        <pc:sldMkLst>
          <pc:docMk/>
          <pc:sldMk cId="0" sldId="769"/>
        </pc:sldMkLst>
      </pc:sldChg>
      <pc:sldChg chg="mod modShow">
        <pc:chgData name="Froduald Kabanza" userId="edf393d0-642b-4b9e-8c75-f62133241689" providerId="ADAL" clId="{8E95D8EE-47BF-4D8A-B5E9-C6707679501C}" dt="2023-03-15T22:06:09.917" v="4" actId="729"/>
        <pc:sldMkLst>
          <pc:docMk/>
          <pc:sldMk cId="0" sldId="770"/>
        </pc:sldMkLst>
      </pc:sldChg>
      <pc:sldChg chg="mod modShow">
        <pc:chgData name="Froduald Kabanza" userId="edf393d0-642b-4b9e-8c75-f62133241689" providerId="ADAL" clId="{8E95D8EE-47BF-4D8A-B5E9-C6707679501C}" dt="2023-03-15T22:06:09.917" v="4" actId="729"/>
        <pc:sldMkLst>
          <pc:docMk/>
          <pc:sldMk cId="0" sldId="778"/>
        </pc:sldMkLst>
      </pc:sldChg>
      <pc:sldChg chg="mod modShow">
        <pc:chgData name="Froduald Kabanza" userId="edf393d0-642b-4b9e-8c75-f62133241689" providerId="ADAL" clId="{8E95D8EE-47BF-4D8A-B5E9-C6707679501C}" dt="2023-03-15T22:06:09.917" v="4" actId="729"/>
        <pc:sldMkLst>
          <pc:docMk/>
          <pc:sldMk cId="0" sldId="781"/>
        </pc:sldMkLst>
      </pc:sldChg>
      <pc:sldChg chg="mod modShow">
        <pc:chgData name="Froduald Kabanza" userId="edf393d0-642b-4b9e-8c75-f62133241689" providerId="ADAL" clId="{8E95D8EE-47BF-4D8A-B5E9-C6707679501C}" dt="2023-03-15T22:06:09.917" v="4" actId="729"/>
        <pc:sldMkLst>
          <pc:docMk/>
          <pc:sldMk cId="0" sldId="783"/>
        </pc:sldMkLst>
      </pc:sldChg>
      <pc:sldChg chg="mod modShow">
        <pc:chgData name="Froduald Kabanza" userId="edf393d0-642b-4b9e-8c75-f62133241689" providerId="ADAL" clId="{8E95D8EE-47BF-4D8A-B5E9-C6707679501C}" dt="2023-03-15T22:06:09.917" v="4" actId="729"/>
        <pc:sldMkLst>
          <pc:docMk/>
          <pc:sldMk cId="0" sldId="788"/>
        </pc:sldMkLst>
      </pc:sldChg>
      <pc:sldChg chg="mod modShow">
        <pc:chgData name="Froduald Kabanza" userId="edf393d0-642b-4b9e-8c75-f62133241689" providerId="ADAL" clId="{8E95D8EE-47BF-4D8A-B5E9-C6707679501C}" dt="2023-03-15T22:06:09.917" v="4" actId="729"/>
        <pc:sldMkLst>
          <pc:docMk/>
          <pc:sldMk cId="0" sldId="803"/>
        </pc:sldMkLst>
      </pc:sldChg>
      <pc:sldChg chg="mod modShow">
        <pc:chgData name="Froduald Kabanza" userId="edf393d0-642b-4b9e-8c75-f62133241689" providerId="ADAL" clId="{8E95D8EE-47BF-4D8A-B5E9-C6707679501C}" dt="2023-03-15T22:06:09.917" v="4" actId="729"/>
        <pc:sldMkLst>
          <pc:docMk/>
          <pc:sldMk cId="0" sldId="804"/>
        </pc:sldMkLst>
      </pc:sldChg>
      <pc:sldChg chg="mod modShow">
        <pc:chgData name="Froduald Kabanza" userId="edf393d0-642b-4b9e-8c75-f62133241689" providerId="ADAL" clId="{8E95D8EE-47BF-4D8A-B5E9-C6707679501C}" dt="2023-03-15T22:06:09.917" v="4" actId="729"/>
        <pc:sldMkLst>
          <pc:docMk/>
          <pc:sldMk cId="0" sldId="809"/>
        </pc:sldMkLst>
      </pc:sldChg>
      <pc:sldChg chg="mod modShow">
        <pc:chgData name="Froduald Kabanza" userId="edf393d0-642b-4b9e-8c75-f62133241689" providerId="ADAL" clId="{8E95D8EE-47BF-4D8A-B5E9-C6707679501C}" dt="2023-03-15T22:06:09.917" v="4" actId="729"/>
        <pc:sldMkLst>
          <pc:docMk/>
          <pc:sldMk cId="0" sldId="811"/>
        </pc:sldMkLst>
      </pc:sldChg>
      <pc:sldChg chg="mod modShow">
        <pc:chgData name="Froduald Kabanza" userId="edf393d0-642b-4b9e-8c75-f62133241689" providerId="ADAL" clId="{8E95D8EE-47BF-4D8A-B5E9-C6707679501C}" dt="2023-03-15T22:06:09.917" v="4" actId="729"/>
        <pc:sldMkLst>
          <pc:docMk/>
          <pc:sldMk cId="0" sldId="812"/>
        </pc:sldMkLst>
      </pc:sldChg>
      <pc:sldChg chg="mod modShow">
        <pc:chgData name="Froduald Kabanza" userId="edf393d0-642b-4b9e-8c75-f62133241689" providerId="ADAL" clId="{8E95D8EE-47BF-4D8A-B5E9-C6707679501C}" dt="2023-03-15T22:06:09.917" v="4" actId="729"/>
        <pc:sldMkLst>
          <pc:docMk/>
          <pc:sldMk cId="0" sldId="813"/>
        </pc:sldMkLst>
      </pc:sldChg>
      <pc:sldChg chg="mod modShow">
        <pc:chgData name="Froduald Kabanza" userId="edf393d0-642b-4b9e-8c75-f62133241689" providerId="ADAL" clId="{8E95D8EE-47BF-4D8A-B5E9-C6707679501C}" dt="2023-03-15T22:06:09.917" v="4" actId="729"/>
        <pc:sldMkLst>
          <pc:docMk/>
          <pc:sldMk cId="0" sldId="815"/>
        </pc:sldMkLst>
      </pc:sldChg>
      <pc:sldChg chg="mod modShow">
        <pc:chgData name="Froduald Kabanza" userId="edf393d0-642b-4b9e-8c75-f62133241689" providerId="ADAL" clId="{8E95D8EE-47BF-4D8A-B5E9-C6707679501C}" dt="2023-03-15T22:06:09.917" v="4" actId="729"/>
        <pc:sldMkLst>
          <pc:docMk/>
          <pc:sldMk cId="0" sldId="816"/>
        </pc:sldMkLst>
      </pc:sldChg>
      <pc:sldChg chg="mod modShow">
        <pc:chgData name="Froduald Kabanza" userId="edf393d0-642b-4b9e-8c75-f62133241689" providerId="ADAL" clId="{8E95D8EE-47BF-4D8A-B5E9-C6707679501C}" dt="2023-03-15T22:06:09.917" v="4" actId="729"/>
        <pc:sldMkLst>
          <pc:docMk/>
          <pc:sldMk cId="0" sldId="817"/>
        </pc:sldMkLst>
      </pc:sldChg>
      <pc:sldChg chg="mod modShow">
        <pc:chgData name="Froduald Kabanza" userId="edf393d0-642b-4b9e-8c75-f62133241689" providerId="ADAL" clId="{8E95D8EE-47BF-4D8A-B5E9-C6707679501C}" dt="2023-03-15T22:06:09.917" v="4" actId="729"/>
        <pc:sldMkLst>
          <pc:docMk/>
          <pc:sldMk cId="0" sldId="818"/>
        </pc:sldMkLst>
      </pc:sldChg>
      <pc:sldChg chg="mod modShow">
        <pc:chgData name="Froduald Kabanza" userId="edf393d0-642b-4b9e-8c75-f62133241689" providerId="ADAL" clId="{8E95D8EE-47BF-4D8A-B5E9-C6707679501C}" dt="2023-03-15T22:06:09.917" v="4" actId="729"/>
        <pc:sldMkLst>
          <pc:docMk/>
          <pc:sldMk cId="0" sldId="819"/>
        </pc:sldMkLst>
      </pc:sldChg>
      <pc:sldChg chg="mod modShow">
        <pc:chgData name="Froduald Kabanza" userId="edf393d0-642b-4b9e-8c75-f62133241689" providerId="ADAL" clId="{8E95D8EE-47BF-4D8A-B5E9-C6707679501C}" dt="2023-03-15T22:06:09.917" v="4" actId="729"/>
        <pc:sldMkLst>
          <pc:docMk/>
          <pc:sldMk cId="0" sldId="820"/>
        </pc:sldMkLst>
      </pc:sldChg>
      <pc:sldChg chg="mod modShow">
        <pc:chgData name="Froduald Kabanza" userId="edf393d0-642b-4b9e-8c75-f62133241689" providerId="ADAL" clId="{8E95D8EE-47BF-4D8A-B5E9-C6707679501C}" dt="2023-03-15T22:06:09.917" v="4" actId="729"/>
        <pc:sldMkLst>
          <pc:docMk/>
          <pc:sldMk cId="0" sldId="821"/>
        </pc:sldMkLst>
      </pc:sldChg>
      <pc:sldChg chg="mod modShow">
        <pc:chgData name="Froduald Kabanza" userId="edf393d0-642b-4b9e-8c75-f62133241689" providerId="ADAL" clId="{8E95D8EE-47BF-4D8A-B5E9-C6707679501C}" dt="2023-03-15T22:06:09.917" v="4" actId="729"/>
        <pc:sldMkLst>
          <pc:docMk/>
          <pc:sldMk cId="0" sldId="822"/>
        </pc:sldMkLst>
      </pc:sldChg>
      <pc:sldChg chg="mod modShow">
        <pc:chgData name="Froduald Kabanza" userId="edf393d0-642b-4b9e-8c75-f62133241689" providerId="ADAL" clId="{8E95D8EE-47BF-4D8A-B5E9-C6707679501C}" dt="2023-03-15T22:06:09.917" v="4" actId="729"/>
        <pc:sldMkLst>
          <pc:docMk/>
          <pc:sldMk cId="0" sldId="823"/>
        </pc:sldMkLst>
      </pc:sldChg>
      <pc:sldChg chg="mod modShow">
        <pc:chgData name="Froduald Kabanza" userId="edf393d0-642b-4b9e-8c75-f62133241689" providerId="ADAL" clId="{8E95D8EE-47BF-4D8A-B5E9-C6707679501C}" dt="2023-03-15T22:06:09.917" v="4" actId="729"/>
        <pc:sldMkLst>
          <pc:docMk/>
          <pc:sldMk cId="0" sldId="829"/>
        </pc:sldMkLst>
      </pc:sldChg>
      <pc:sldChg chg="mod modShow">
        <pc:chgData name="Froduald Kabanza" userId="edf393d0-642b-4b9e-8c75-f62133241689" providerId="ADAL" clId="{8E95D8EE-47BF-4D8A-B5E9-C6707679501C}" dt="2023-03-15T22:06:09.917" v="4" actId="729"/>
        <pc:sldMkLst>
          <pc:docMk/>
          <pc:sldMk cId="0" sldId="830"/>
        </pc:sldMkLst>
      </pc:sldChg>
      <pc:sldChg chg="mod modShow">
        <pc:chgData name="Froduald Kabanza" userId="edf393d0-642b-4b9e-8c75-f62133241689" providerId="ADAL" clId="{8E95D8EE-47BF-4D8A-B5E9-C6707679501C}" dt="2023-03-15T22:06:09.917" v="4" actId="729"/>
        <pc:sldMkLst>
          <pc:docMk/>
          <pc:sldMk cId="0" sldId="831"/>
        </pc:sldMkLst>
      </pc:sldChg>
      <pc:sldChg chg="mod modShow">
        <pc:chgData name="Froduald Kabanza" userId="edf393d0-642b-4b9e-8c75-f62133241689" providerId="ADAL" clId="{8E95D8EE-47BF-4D8A-B5E9-C6707679501C}" dt="2023-03-15T22:06:09.917" v="4" actId="729"/>
        <pc:sldMkLst>
          <pc:docMk/>
          <pc:sldMk cId="0" sldId="835"/>
        </pc:sldMkLst>
      </pc:sldChg>
      <pc:sldChg chg="mod modShow">
        <pc:chgData name="Froduald Kabanza" userId="edf393d0-642b-4b9e-8c75-f62133241689" providerId="ADAL" clId="{8E95D8EE-47BF-4D8A-B5E9-C6707679501C}" dt="2023-03-15T22:06:09.917" v="4" actId="729"/>
        <pc:sldMkLst>
          <pc:docMk/>
          <pc:sldMk cId="0" sldId="836"/>
        </pc:sldMkLst>
      </pc:sldChg>
      <pc:sldChg chg="mod modShow">
        <pc:chgData name="Froduald Kabanza" userId="edf393d0-642b-4b9e-8c75-f62133241689" providerId="ADAL" clId="{8E95D8EE-47BF-4D8A-B5E9-C6707679501C}" dt="2023-03-15T22:06:09.917" v="4" actId="729"/>
        <pc:sldMkLst>
          <pc:docMk/>
          <pc:sldMk cId="0" sldId="837"/>
        </pc:sldMkLst>
      </pc:sldChg>
      <pc:sldChg chg="mod modShow">
        <pc:chgData name="Froduald Kabanza" userId="edf393d0-642b-4b9e-8c75-f62133241689" providerId="ADAL" clId="{8E95D8EE-47BF-4D8A-B5E9-C6707679501C}" dt="2023-03-15T22:06:09.917" v="4" actId="729"/>
        <pc:sldMkLst>
          <pc:docMk/>
          <pc:sldMk cId="3588374672" sldId="838"/>
        </pc:sldMkLst>
      </pc:sldChg>
      <pc:sldChg chg="mod modShow">
        <pc:chgData name="Froduald Kabanza" userId="edf393d0-642b-4b9e-8c75-f62133241689" providerId="ADAL" clId="{8E95D8EE-47BF-4D8A-B5E9-C6707679501C}" dt="2023-03-15T22:06:09.917" v="4" actId="729"/>
        <pc:sldMkLst>
          <pc:docMk/>
          <pc:sldMk cId="3024020194" sldId="839"/>
        </pc:sldMkLst>
      </pc:sldChg>
      <pc:sldChg chg="mod modShow">
        <pc:chgData name="Froduald Kabanza" userId="edf393d0-642b-4b9e-8c75-f62133241689" providerId="ADAL" clId="{8E95D8EE-47BF-4D8A-B5E9-C6707679501C}" dt="2023-03-15T22:06:09.917" v="4" actId="729"/>
        <pc:sldMkLst>
          <pc:docMk/>
          <pc:sldMk cId="1655742317" sldId="840"/>
        </pc:sldMkLst>
      </pc:sldChg>
      <pc:sldChg chg="mod modShow">
        <pc:chgData name="Froduald Kabanza" userId="edf393d0-642b-4b9e-8c75-f62133241689" providerId="ADAL" clId="{8E95D8EE-47BF-4D8A-B5E9-C6707679501C}" dt="2023-03-15T22:06:09.917" v="4" actId="729"/>
        <pc:sldMkLst>
          <pc:docMk/>
          <pc:sldMk cId="1406737233" sldId="841"/>
        </pc:sldMkLst>
      </pc:sldChg>
      <pc:sldChg chg="mod modShow">
        <pc:chgData name="Froduald Kabanza" userId="edf393d0-642b-4b9e-8c75-f62133241689" providerId="ADAL" clId="{8E95D8EE-47BF-4D8A-B5E9-C6707679501C}" dt="2023-03-15T22:06:09.917" v="4" actId="729"/>
        <pc:sldMkLst>
          <pc:docMk/>
          <pc:sldMk cId="1203221111" sldId="842"/>
        </pc:sldMkLst>
      </pc:sldChg>
      <pc:sldChg chg="mod modShow">
        <pc:chgData name="Froduald Kabanza" userId="edf393d0-642b-4b9e-8c75-f62133241689" providerId="ADAL" clId="{8E95D8EE-47BF-4D8A-B5E9-C6707679501C}" dt="2023-03-15T22:06:09.917" v="4" actId="729"/>
        <pc:sldMkLst>
          <pc:docMk/>
          <pc:sldMk cId="1800226721" sldId="843"/>
        </pc:sldMkLst>
      </pc:sldChg>
      <pc:sldChg chg="mod modShow">
        <pc:chgData name="Froduald Kabanza" userId="edf393d0-642b-4b9e-8c75-f62133241689" providerId="ADAL" clId="{8E95D8EE-47BF-4D8A-B5E9-C6707679501C}" dt="2023-03-15T22:06:09.917" v="4" actId="729"/>
        <pc:sldMkLst>
          <pc:docMk/>
          <pc:sldMk cId="3519978253" sldId="844"/>
        </pc:sldMkLst>
      </pc:sldChg>
      <pc:sldChg chg="mod modShow">
        <pc:chgData name="Froduald Kabanza" userId="edf393d0-642b-4b9e-8c75-f62133241689" providerId="ADAL" clId="{8E95D8EE-47BF-4D8A-B5E9-C6707679501C}" dt="2023-03-15T22:06:09.917" v="4" actId="729"/>
        <pc:sldMkLst>
          <pc:docMk/>
          <pc:sldMk cId="2825795268" sldId="845"/>
        </pc:sldMkLst>
      </pc:sldChg>
      <pc:sldChg chg="mod modShow">
        <pc:chgData name="Froduald Kabanza" userId="edf393d0-642b-4b9e-8c75-f62133241689" providerId="ADAL" clId="{8E95D8EE-47BF-4D8A-B5E9-C6707679501C}" dt="2023-03-15T22:06:09.917" v="4" actId="729"/>
        <pc:sldMkLst>
          <pc:docMk/>
          <pc:sldMk cId="463802467" sldId="846"/>
        </pc:sldMkLst>
      </pc:sldChg>
      <pc:sldChg chg="mod modShow">
        <pc:chgData name="Froduald Kabanza" userId="edf393d0-642b-4b9e-8c75-f62133241689" providerId="ADAL" clId="{8E95D8EE-47BF-4D8A-B5E9-C6707679501C}" dt="2023-03-15T22:06:09.917" v="4" actId="729"/>
        <pc:sldMkLst>
          <pc:docMk/>
          <pc:sldMk cId="2496548018" sldId="847"/>
        </pc:sldMkLst>
      </pc:sldChg>
      <pc:sldChg chg="mod modShow">
        <pc:chgData name="Froduald Kabanza" userId="edf393d0-642b-4b9e-8c75-f62133241689" providerId="ADAL" clId="{8E95D8EE-47BF-4D8A-B5E9-C6707679501C}" dt="2023-03-15T22:06:09.917" v="4" actId="729"/>
        <pc:sldMkLst>
          <pc:docMk/>
          <pc:sldMk cId="4088759879" sldId="848"/>
        </pc:sldMkLst>
      </pc:sldChg>
      <pc:sldChg chg="mod modShow">
        <pc:chgData name="Froduald Kabanza" userId="edf393d0-642b-4b9e-8c75-f62133241689" providerId="ADAL" clId="{8E95D8EE-47BF-4D8A-B5E9-C6707679501C}" dt="2023-03-15T22:06:09.917" v="4" actId="729"/>
        <pc:sldMkLst>
          <pc:docMk/>
          <pc:sldMk cId="2150302515" sldId="849"/>
        </pc:sldMkLst>
      </pc:sldChg>
      <pc:sldChg chg="mod modShow">
        <pc:chgData name="Froduald Kabanza" userId="edf393d0-642b-4b9e-8c75-f62133241689" providerId="ADAL" clId="{8E95D8EE-47BF-4D8A-B5E9-C6707679501C}" dt="2023-03-15T22:06:09.917" v="4" actId="729"/>
        <pc:sldMkLst>
          <pc:docMk/>
          <pc:sldMk cId="2004842566" sldId="850"/>
        </pc:sldMkLst>
      </pc:sldChg>
      <pc:sldChg chg="mod modShow">
        <pc:chgData name="Froduald Kabanza" userId="edf393d0-642b-4b9e-8c75-f62133241689" providerId="ADAL" clId="{8E95D8EE-47BF-4D8A-B5E9-C6707679501C}" dt="2023-03-15T22:06:09.917" v="4" actId="729"/>
        <pc:sldMkLst>
          <pc:docMk/>
          <pc:sldMk cId="907302671" sldId="851"/>
        </pc:sldMkLst>
      </pc:sldChg>
      <pc:sldChg chg="mod modShow">
        <pc:chgData name="Froduald Kabanza" userId="edf393d0-642b-4b9e-8c75-f62133241689" providerId="ADAL" clId="{8E95D8EE-47BF-4D8A-B5E9-C6707679501C}" dt="2023-03-15T22:06:09.917" v="4" actId="729"/>
        <pc:sldMkLst>
          <pc:docMk/>
          <pc:sldMk cId="2444648172" sldId="852"/>
        </pc:sldMkLst>
      </pc:sldChg>
      <pc:sldChg chg="mod modShow">
        <pc:chgData name="Froduald Kabanza" userId="edf393d0-642b-4b9e-8c75-f62133241689" providerId="ADAL" clId="{8E95D8EE-47BF-4D8A-B5E9-C6707679501C}" dt="2023-03-15T22:06:09.917" v="4" actId="729"/>
        <pc:sldMkLst>
          <pc:docMk/>
          <pc:sldMk cId="3102778767" sldId="853"/>
        </pc:sldMkLst>
      </pc:sldChg>
      <pc:sldChg chg="mod modShow">
        <pc:chgData name="Froduald Kabanza" userId="edf393d0-642b-4b9e-8c75-f62133241689" providerId="ADAL" clId="{8E95D8EE-47BF-4D8A-B5E9-C6707679501C}" dt="2023-03-15T22:06:09.917" v="4" actId="729"/>
        <pc:sldMkLst>
          <pc:docMk/>
          <pc:sldMk cId="2540212470" sldId="854"/>
        </pc:sldMkLst>
      </pc:sldChg>
      <pc:sldChg chg="mod modShow">
        <pc:chgData name="Froduald Kabanza" userId="edf393d0-642b-4b9e-8c75-f62133241689" providerId="ADAL" clId="{8E95D8EE-47BF-4D8A-B5E9-C6707679501C}" dt="2023-03-15T22:06:09.917" v="4" actId="729"/>
        <pc:sldMkLst>
          <pc:docMk/>
          <pc:sldMk cId="3978428443" sldId="855"/>
        </pc:sldMkLst>
      </pc:sldChg>
      <pc:sldChg chg="mod modShow">
        <pc:chgData name="Froduald Kabanza" userId="edf393d0-642b-4b9e-8c75-f62133241689" providerId="ADAL" clId="{8E95D8EE-47BF-4D8A-B5E9-C6707679501C}" dt="2023-03-15T22:06:09.917" v="4" actId="729"/>
        <pc:sldMkLst>
          <pc:docMk/>
          <pc:sldMk cId="2685521696" sldId="856"/>
        </pc:sldMkLst>
      </pc:sldChg>
      <pc:sldChg chg="mod modShow">
        <pc:chgData name="Froduald Kabanza" userId="edf393d0-642b-4b9e-8c75-f62133241689" providerId="ADAL" clId="{8E95D8EE-47BF-4D8A-B5E9-C6707679501C}" dt="2023-03-15T22:06:09.917" v="4" actId="729"/>
        <pc:sldMkLst>
          <pc:docMk/>
          <pc:sldMk cId="1936639024" sldId="857"/>
        </pc:sldMkLst>
      </pc:sldChg>
      <pc:sldChg chg="mod modShow">
        <pc:chgData name="Froduald Kabanza" userId="edf393d0-642b-4b9e-8c75-f62133241689" providerId="ADAL" clId="{8E95D8EE-47BF-4D8A-B5E9-C6707679501C}" dt="2023-03-15T22:06:09.917" v="4" actId="729"/>
        <pc:sldMkLst>
          <pc:docMk/>
          <pc:sldMk cId="4145213347" sldId="858"/>
        </pc:sldMkLst>
      </pc:sldChg>
      <pc:sldChg chg="mod modShow">
        <pc:chgData name="Froduald Kabanza" userId="edf393d0-642b-4b9e-8c75-f62133241689" providerId="ADAL" clId="{8E95D8EE-47BF-4D8A-B5E9-C6707679501C}" dt="2023-03-15T22:06:09.917" v="4" actId="729"/>
        <pc:sldMkLst>
          <pc:docMk/>
          <pc:sldMk cId="3607973160" sldId="860"/>
        </pc:sldMkLst>
      </pc:sldChg>
      <pc:sldChg chg="mod modShow">
        <pc:chgData name="Froduald Kabanza" userId="edf393d0-642b-4b9e-8c75-f62133241689" providerId="ADAL" clId="{8E95D8EE-47BF-4D8A-B5E9-C6707679501C}" dt="2023-03-15T22:06:09.917" v="4" actId="729"/>
        <pc:sldMkLst>
          <pc:docMk/>
          <pc:sldMk cId="1464238094" sldId="861"/>
        </pc:sldMkLst>
      </pc:sldChg>
      <pc:sldChg chg="mod modShow">
        <pc:chgData name="Froduald Kabanza" userId="edf393d0-642b-4b9e-8c75-f62133241689" providerId="ADAL" clId="{8E95D8EE-47BF-4D8A-B5E9-C6707679501C}" dt="2023-03-15T22:06:09.917" v="4" actId="729"/>
        <pc:sldMkLst>
          <pc:docMk/>
          <pc:sldMk cId="969102064" sldId="862"/>
        </pc:sldMkLst>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120254367"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37E0EC21-86E5-47E2-BF8E-802FFE894E2D}"/>
    <pc:docChg chg="undo custSel addSld delSld modSld sldOrd modMainMaster addSection delSection modSection">
      <pc:chgData name="Froduald Kabanza" userId="edf393d0-642b-4b9e-8c75-f62133241689" providerId="ADAL" clId="{37E0EC21-86E5-47E2-BF8E-802FFE894E2D}" dt="2022-03-24T14:25:06.999" v="11021" actId="478"/>
      <pc:docMkLst>
        <pc:docMk/>
      </pc:docMkLst>
      <pc:sldChg chg="del">
        <pc:chgData name="Froduald Kabanza" userId="edf393d0-642b-4b9e-8c75-f62133241689" providerId="ADAL" clId="{37E0EC21-86E5-47E2-BF8E-802FFE894E2D}" dt="2022-03-16T23:45:35.053" v="0" actId="2696"/>
        <pc:sldMkLst>
          <pc:docMk/>
          <pc:sldMk cId="1745173593" sldId="277"/>
        </pc:sldMkLst>
      </pc:sldChg>
      <pc:sldChg chg="del">
        <pc:chgData name="Froduald Kabanza" userId="edf393d0-642b-4b9e-8c75-f62133241689" providerId="ADAL" clId="{37E0EC21-86E5-47E2-BF8E-802FFE894E2D}" dt="2022-03-16T23:45:35.053" v="0" actId="2696"/>
        <pc:sldMkLst>
          <pc:docMk/>
          <pc:sldMk cId="0" sldId="316"/>
        </pc:sldMkLst>
      </pc:sldChg>
      <pc:sldChg chg="del">
        <pc:chgData name="Froduald Kabanza" userId="edf393d0-642b-4b9e-8c75-f62133241689" providerId="ADAL" clId="{37E0EC21-86E5-47E2-BF8E-802FFE894E2D}" dt="2022-03-16T23:45:35.053" v="0" actId="2696"/>
        <pc:sldMkLst>
          <pc:docMk/>
          <pc:sldMk cId="0" sldId="331"/>
        </pc:sldMkLst>
      </pc:sldChg>
      <pc:sldChg chg="mod modShow">
        <pc:chgData name="Froduald Kabanza" userId="edf393d0-642b-4b9e-8c75-f62133241689" providerId="ADAL" clId="{37E0EC21-86E5-47E2-BF8E-802FFE894E2D}" dt="2022-03-24T00:00:03.118" v="10981" actId="729"/>
        <pc:sldMkLst>
          <pc:docMk/>
          <pc:sldMk cId="154423500" sldId="332"/>
        </pc:sldMkLst>
      </pc:sldChg>
      <pc:sldChg chg="del">
        <pc:chgData name="Froduald Kabanza" userId="edf393d0-642b-4b9e-8c75-f62133241689" providerId="ADAL" clId="{37E0EC21-86E5-47E2-BF8E-802FFE894E2D}" dt="2022-03-16T23:45:35.053" v="0" actId="2696"/>
        <pc:sldMkLst>
          <pc:docMk/>
          <pc:sldMk cId="0" sldId="333"/>
        </pc:sldMkLst>
      </pc:sldChg>
      <pc:sldChg chg="del">
        <pc:chgData name="Froduald Kabanza" userId="edf393d0-642b-4b9e-8c75-f62133241689" providerId="ADAL" clId="{37E0EC21-86E5-47E2-BF8E-802FFE894E2D}" dt="2022-03-16T23:45:35.053" v="0" actId="2696"/>
        <pc:sldMkLst>
          <pc:docMk/>
          <pc:sldMk cId="0" sldId="335"/>
        </pc:sldMkLst>
      </pc:sldChg>
      <pc:sldChg chg="del">
        <pc:chgData name="Froduald Kabanza" userId="edf393d0-642b-4b9e-8c75-f62133241689" providerId="ADAL" clId="{37E0EC21-86E5-47E2-BF8E-802FFE894E2D}" dt="2022-03-16T23:45:35.053" v="0" actId="2696"/>
        <pc:sldMkLst>
          <pc:docMk/>
          <pc:sldMk cId="0" sldId="336"/>
        </pc:sldMkLst>
      </pc:sldChg>
      <pc:sldChg chg="del">
        <pc:chgData name="Froduald Kabanza" userId="edf393d0-642b-4b9e-8c75-f62133241689" providerId="ADAL" clId="{37E0EC21-86E5-47E2-BF8E-802FFE894E2D}" dt="2022-03-16T23:45:35.053" v="0" actId="2696"/>
        <pc:sldMkLst>
          <pc:docMk/>
          <pc:sldMk cId="0" sldId="337"/>
        </pc:sldMkLst>
      </pc:sldChg>
      <pc:sldChg chg="del">
        <pc:chgData name="Froduald Kabanza" userId="edf393d0-642b-4b9e-8c75-f62133241689" providerId="ADAL" clId="{37E0EC21-86E5-47E2-BF8E-802FFE894E2D}" dt="2022-03-16T23:45:35.053" v="0" actId="2696"/>
        <pc:sldMkLst>
          <pc:docMk/>
          <pc:sldMk cId="0" sldId="338"/>
        </pc:sldMkLst>
      </pc:sldChg>
      <pc:sldChg chg="del">
        <pc:chgData name="Froduald Kabanza" userId="edf393d0-642b-4b9e-8c75-f62133241689" providerId="ADAL" clId="{37E0EC21-86E5-47E2-BF8E-802FFE894E2D}" dt="2022-03-16T23:45:35.053" v="0" actId="2696"/>
        <pc:sldMkLst>
          <pc:docMk/>
          <pc:sldMk cId="0" sldId="339"/>
        </pc:sldMkLst>
      </pc:sldChg>
      <pc:sldChg chg="del">
        <pc:chgData name="Froduald Kabanza" userId="edf393d0-642b-4b9e-8c75-f62133241689" providerId="ADAL" clId="{37E0EC21-86E5-47E2-BF8E-802FFE894E2D}" dt="2022-03-16T23:45:35.053" v="0" actId="2696"/>
        <pc:sldMkLst>
          <pc:docMk/>
          <pc:sldMk cId="0" sldId="340"/>
        </pc:sldMkLst>
      </pc:sldChg>
      <pc:sldChg chg="del">
        <pc:chgData name="Froduald Kabanza" userId="edf393d0-642b-4b9e-8c75-f62133241689" providerId="ADAL" clId="{37E0EC21-86E5-47E2-BF8E-802FFE894E2D}" dt="2022-03-16T23:45:35.053" v="0" actId="2696"/>
        <pc:sldMkLst>
          <pc:docMk/>
          <pc:sldMk cId="0" sldId="342"/>
        </pc:sldMkLst>
      </pc:sldChg>
      <pc:sldChg chg="del">
        <pc:chgData name="Froduald Kabanza" userId="edf393d0-642b-4b9e-8c75-f62133241689" providerId="ADAL" clId="{37E0EC21-86E5-47E2-BF8E-802FFE894E2D}" dt="2022-03-16T23:45:35.053" v="0" actId="2696"/>
        <pc:sldMkLst>
          <pc:docMk/>
          <pc:sldMk cId="0" sldId="343"/>
        </pc:sldMkLst>
      </pc:sldChg>
      <pc:sldChg chg="del">
        <pc:chgData name="Froduald Kabanza" userId="edf393d0-642b-4b9e-8c75-f62133241689" providerId="ADAL" clId="{37E0EC21-86E5-47E2-BF8E-802FFE894E2D}" dt="2022-03-16T23:45:35.053" v="0" actId="2696"/>
        <pc:sldMkLst>
          <pc:docMk/>
          <pc:sldMk cId="0" sldId="344"/>
        </pc:sldMkLst>
      </pc:sldChg>
      <pc:sldChg chg="del">
        <pc:chgData name="Froduald Kabanza" userId="edf393d0-642b-4b9e-8c75-f62133241689" providerId="ADAL" clId="{37E0EC21-86E5-47E2-BF8E-802FFE894E2D}" dt="2022-03-16T23:45:35.053" v="0" actId="2696"/>
        <pc:sldMkLst>
          <pc:docMk/>
          <pc:sldMk cId="0" sldId="345"/>
        </pc:sldMkLst>
      </pc:sldChg>
      <pc:sldChg chg="del">
        <pc:chgData name="Froduald Kabanza" userId="edf393d0-642b-4b9e-8c75-f62133241689" providerId="ADAL" clId="{37E0EC21-86E5-47E2-BF8E-802FFE894E2D}" dt="2022-03-16T23:45:35.053" v="0" actId="2696"/>
        <pc:sldMkLst>
          <pc:docMk/>
          <pc:sldMk cId="0" sldId="348"/>
        </pc:sldMkLst>
      </pc:sldChg>
      <pc:sldChg chg="addSp modSp add del mod ord modAnim modShow">
        <pc:chgData name="Froduald Kabanza" userId="edf393d0-642b-4b9e-8c75-f62133241689" providerId="ADAL" clId="{37E0EC21-86E5-47E2-BF8E-802FFE894E2D}" dt="2022-03-24T12:00:42.112" v="11013"/>
        <pc:sldMkLst>
          <pc:docMk/>
          <pc:sldMk cId="2508412678" sldId="349"/>
        </pc:sldMkLst>
        <pc:spChg chg="add mod">
          <ac:chgData name="Froduald Kabanza" userId="edf393d0-642b-4b9e-8c75-f62133241689" providerId="ADAL" clId="{37E0EC21-86E5-47E2-BF8E-802FFE894E2D}" dt="2022-03-16T23:49:03.439" v="34" actId="14100"/>
          <ac:spMkLst>
            <pc:docMk/>
            <pc:sldMk cId="2508412678" sldId="349"/>
            <ac:spMk id="15" creationId="{186868F7-E726-4513-8D38-82A9D3CD77D9}"/>
          </ac:spMkLst>
        </pc:spChg>
        <pc:spChg chg="mod">
          <ac:chgData name="Froduald Kabanza" userId="edf393d0-642b-4b9e-8c75-f62133241689" providerId="ADAL" clId="{37E0EC21-86E5-47E2-BF8E-802FFE894E2D}" dt="2022-03-24T11:54:53.988" v="11000" actId="20577"/>
          <ac:spMkLst>
            <pc:docMk/>
            <pc:sldMk cId="2508412678" sldId="349"/>
            <ac:spMk id="72705"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3"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4"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5"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6" creationId="{00000000-0000-0000-0000-000000000000}"/>
          </ac:spMkLst>
        </pc:spChg>
        <pc:grpChg chg="add mod">
          <ac:chgData name="Froduald Kabanza" userId="edf393d0-642b-4b9e-8c75-f62133241689" providerId="ADAL" clId="{37E0EC21-86E5-47E2-BF8E-802FFE894E2D}" dt="2022-03-24T12:00:11.067" v="11007" actId="164"/>
          <ac:grpSpMkLst>
            <pc:docMk/>
            <pc:sldMk cId="2508412678" sldId="349"/>
            <ac:grpSpMk id="2" creationId="{97A82FFC-6DF8-41B1-9D44-4CDBB92987D4}"/>
          </ac:grpSpMkLst>
        </pc:grpChg>
        <pc:picChg chg="mod">
          <ac:chgData name="Froduald Kabanza" userId="edf393d0-642b-4b9e-8c75-f62133241689" providerId="ADAL" clId="{37E0EC21-86E5-47E2-BF8E-802FFE894E2D}" dt="2022-03-24T12:00:11.067" v="11007" actId="164"/>
          <ac:picMkLst>
            <pc:docMk/>
            <pc:sldMk cId="2508412678" sldId="349"/>
            <ac:picMk id="18" creationId="{E0D2AD47-36E6-4A62-8B03-F8229CE525D6}"/>
          </ac:picMkLst>
        </pc:picChg>
        <pc:picChg chg="mod">
          <ac:chgData name="Froduald Kabanza" userId="edf393d0-642b-4b9e-8c75-f62133241689" providerId="ADAL" clId="{37E0EC21-86E5-47E2-BF8E-802FFE894E2D}" dt="2022-03-24T12:00:11.067" v="11007" actId="164"/>
          <ac:picMkLst>
            <pc:docMk/>
            <pc:sldMk cId="2508412678" sldId="349"/>
            <ac:picMk id="19" creationId="{0FB63B32-CA87-471F-9889-6A7D18CAE7CD}"/>
          </ac:picMkLst>
        </pc:picChg>
        <pc:picChg chg="mod">
          <ac:chgData name="Froduald Kabanza" userId="edf393d0-642b-4b9e-8c75-f62133241689" providerId="ADAL" clId="{37E0EC21-86E5-47E2-BF8E-802FFE894E2D}" dt="2022-03-24T12:00:11.067" v="11007" actId="164"/>
          <ac:picMkLst>
            <pc:docMk/>
            <pc:sldMk cId="2508412678" sldId="349"/>
            <ac:picMk id="20" creationId="{04A73333-0969-4F40-9A40-2B989F80C168}"/>
          </ac:picMkLst>
        </pc:picChg>
        <pc:picChg chg="mod">
          <ac:chgData name="Froduald Kabanza" userId="edf393d0-642b-4b9e-8c75-f62133241689" providerId="ADAL" clId="{37E0EC21-86E5-47E2-BF8E-802FFE894E2D}" dt="2022-03-24T12:00:11.067" v="11007" actId="164"/>
          <ac:picMkLst>
            <pc:docMk/>
            <pc:sldMk cId="2508412678" sldId="349"/>
            <ac:picMk id="21" creationId="{64048CCC-011D-4BFE-851F-5664F64AB1F1}"/>
          </ac:picMkLst>
        </pc:picChg>
      </pc:sldChg>
      <pc:sldChg chg="del">
        <pc:chgData name="Froduald Kabanza" userId="edf393d0-642b-4b9e-8c75-f62133241689" providerId="ADAL" clId="{37E0EC21-86E5-47E2-BF8E-802FFE894E2D}" dt="2022-03-16T23:45:35.053" v="0" actId="2696"/>
        <pc:sldMkLst>
          <pc:docMk/>
          <pc:sldMk cId="0" sldId="351"/>
        </pc:sldMkLst>
      </pc:sldChg>
      <pc:sldChg chg="del">
        <pc:chgData name="Froduald Kabanza" userId="edf393d0-642b-4b9e-8c75-f62133241689" providerId="ADAL" clId="{37E0EC21-86E5-47E2-BF8E-802FFE894E2D}" dt="2022-03-16T23:45:35.053" v="0" actId="2696"/>
        <pc:sldMkLst>
          <pc:docMk/>
          <pc:sldMk cId="0" sldId="352"/>
        </pc:sldMkLst>
      </pc:sldChg>
      <pc:sldChg chg="del">
        <pc:chgData name="Froduald Kabanza" userId="edf393d0-642b-4b9e-8c75-f62133241689" providerId="ADAL" clId="{37E0EC21-86E5-47E2-BF8E-802FFE894E2D}" dt="2022-03-16T23:45:35.053" v="0" actId="2696"/>
        <pc:sldMkLst>
          <pc:docMk/>
          <pc:sldMk cId="0" sldId="353"/>
        </pc:sldMkLst>
      </pc:sldChg>
      <pc:sldChg chg="del">
        <pc:chgData name="Froduald Kabanza" userId="edf393d0-642b-4b9e-8c75-f62133241689" providerId="ADAL" clId="{37E0EC21-86E5-47E2-BF8E-802FFE894E2D}" dt="2022-03-16T23:45:35.053" v="0" actId="2696"/>
        <pc:sldMkLst>
          <pc:docMk/>
          <pc:sldMk cId="0" sldId="354"/>
        </pc:sldMkLst>
      </pc:sldChg>
      <pc:sldChg chg="del">
        <pc:chgData name="Froduald Kabanza" userId="edf393d0-642b-4b9e-8c75-f62133241689" providerId="ADAL" clId="{37E0EC21-86E5-47E2-BF8E-802FFE894E2D}" dt="2022-03-16T23:45:35.053" v="0" actId="2696"/>
        <pc:sldMkLst>
          <pc:docMk/>
          <pc:sldMk cId="0" sldId="357"/>
        </pc:sldMkLst>
      </pc:sldChg>
      <pc:sldChg chg="del">
        <pc:chgData name="Froduald Kabanza" userId="edf393d0-642b-4b9e-8c75-f62133241689" providerId="ADAL" clId="{37E0EC21-86E5-47E2-BF8E-802FFE894E2D}" dt="2022-03-16T23:45:35.053" v="0" actId="2696"/>
        <pc:sldMkLst>
          <pc:docMk/>
          <pc:sldMk cId="0" sldId="359"/>
        </pc:sldMkLst>
      </pc:sldChg>
      <pc:sldChg chg="del">
        <pc:chgData name="Froduald Kabanza" userId="edf393d0-642b-4b9e-8c75-f62133241689" providerId="ADAL" clId="{37E0EC21-86E5-47E2-BF8E-802FFE894E2D}" dt="2022-03-16T23:45:35.053" v="0" actId="2696"/>
        <pc:sldMkLst>
          <pc:docMk/>
          <pc:sldMk cId="0" sldId="364"/>
        </pc:sldMkLst>
      </pc:sldChg>
      <pc:sldChg chg="del">
        <pc:chgData name="Froduald Kabanza" userId="edf393d0-642b-4b9e-8c75-f62133241689" providerId="ADAL" clId="{37E0EC21-86E5-47E2-BF8E-802FFE894E2D}" dt="2022-03-16T23:45:35.053" v="0" actId="2696"/>
        <pc:sldMkLst>
          <pc:docMk/>
          <pc:sldMk cId="0" sldId="366"/>
        </pc:sldMkLst>
      </pc:sldChg>
      <pc:sldChg chg="del">
        <pc:chgData name="Froduald Kabanza" userId="edf393d0-642b-4b9e-8c75-f62133241689" providerId="ADAL" clId="{37E0EC21-86E5-47E2-BF8E-802FFE894E2D}" dt="2022-03-16T23:45:35.053" v="0" actId="2696"/>
        <pc:sldMkLst>
          <pc:docMk/>
          <pc:sldMk cId="0" sldId="373"/>
        </pc:sldMkLst>
      </pc:sldChg>
      <pc:sldChg chg="del">
        <pc:chgData name="Froduald Kabanza" userId="edf393d0-642b-4b9e-8c75-f62133241689" providerId="ADAL" clId="{37E0EC21-86E5-47E2-BF8E-802FFE894E2D}" dt="2022-03-16T23:45:35.053" v="0" actId="2696"/>
        <pc:sldMkLst>
          <pc:docMk/>
          <pc:sldMk cId="0" sldId="375"/>
        </pc:sldMkLst>
      </pc:sldChg>
      <pc:sldChg chg="del">
        <pc:chgData name="Froduald Kabanza" userId="edf393d0-642b-4b9e-8c75-f62133241689" providerId="ADAL" clId="{37E0EC21-86E5-47E2-BF8E-802FFE894E2D}" dt="2022-03-16T23:45:35.053" v="0" actId="2696"/>
        <pc:sldMkLst>
          <pc:docMk/>
          <pc:sldMk cId="0" sldId="376"/>
        </pc:sldMkLst>
      </pc:sldChg>
      <pc:sldChg chg="del">
        <pc:chgData name="Froduald Kabanza" userId="edf393d0-642b-4b9e-8c75-f62133241689" providerId="ADAL" clId="{37E0EC21-86E5-47E2-BF8E-802FFE894E2D}" dt="2022-03-16T23:45:35.053" v="0" actId="2696"/>
        <pc:sldMkLst>
          <pc:docMk/>
          <pc:sldMk cId="0" sldId="377"/>
        </pc:sldMkLst>
      </pc:sldChg>
      <pc:sldChg chg="del">
        <pc:chgData name="Froduald Kabanza" userId="edf393d0-642b-4b9e-8c75-f62133241689" providerId="ADAL" clId="{37E0EC21-86E5-47E2-BF8E-802FFE894E2D}" dt="2022-03-16T23:45:35.053" v="0" actId="2696"/>
        <pc:sldMkLst>
          <pc:docMk/>
          <pc:sldMk cId="0" sldId="378"/>
        </pc:sldMkLst>
      </pc:sldChg>
      <pc:sldChg chg="del">
        <pc:chgData name="Froduald Kabanza" userId="edf393d0-642b-4b9e-8c75-f62133241689" providerId="ADAL" clId="{37E0EC21-86E5-47E2-BF8E-802FFE894E2D}" dt="2022-03-16T23:45:35.053" v="0" actId="2696"/>
        <pc:sldMkLst>
          <pc:docMk/>
          <pc:sldMk cId="0" sldId="379"/>
        </pc:sldMkLst>
      </pc:sldChg>
      <pc:sldChg chg="del">
        <pc:chgData name="Froduald Kabanza" userId="edf393d0-642b-4b9e-8c75-f62133241689" providerId="ADAL" clId="{37E0EC21-86E5-47E2-BF8E-802FFE894E2D}" dt="2022-03-16T23:45:35.053" v="0" actId="2696"/>
        <pc:sldMkLst>
          <pc:docMk/>
          <pc:sldMk cId="0" sldId="380"/>
        </pc:sldMkLst>
      </pc:sldChg>
      <pc:sldChg chg="del">
        <pc:chgData name="Froduald Kabanza" userId="edf393d0-642b-4b9e-8c75-f62133241689" providerId="ADAL" clId="{37E0EC21-86E5-47E2-BF8E-802FFE894E2D}" dt="2022-03-16T23:45:35.053" v="0" actId="2696"/>
        <pc:sldMkLst>
          <pc:docMk/>
          <pc:sldMk cId="0" sldId="381"/>
        </pc:sldMkLst>
      </pc:sldChg>
      <pc:sldChg chg="del">
        <pc:chgData name="Froduald Kabanza" userId="edf393d0-642b-4b9e-8c75-f62133241689" providerId="ADAL" clId="{37E0EC21-86E5-47E2-BF8E-802FFE894E2D}" dt="2022-03-16T23:45:35.053" v="0" actId="2696"/>
        <pc:sldMkLst>
          <pc:docMk/>
          <pc:sldMk cId="0" sldId="382"/>
        </pc:sldMkLst>
      </pc:sldChg>
      <pc:sldChg chg="del">
        <pc:chgData name="Froduald Kabanza" userId="edf393d0-642b-4b9e-8c75-f62133241689" providerId="ADAL" clId="{37E0EC21-86E5-47E2-BF8E-802FFE894E2D}" dt="2022-03-16T23:45:35.053" v="0" actId="2696"/>
        <pc:sldMkLst>
          <pc:docMk/>
          <pc:sldMk cId="0" sldId="383"/>
        </pc:sldMkLst>
      </pc:sldChg>
      <pc:sldChg chg="del">
        <pc:chgData name="Froduald Kabanza" userId="edf393d0-642b-4b9e-8c75-f62133241689" providerId="ADAL" clId="{37E0EC21-86E5-47E2-BF8E-802FFE894E2D}" dt="2022-03-16T23:45:35.053" v="0" actId="2696"/>
        <pc:sldMkLst>
          <pc:docMk/>
          <pc:sldMk cId="0" sldId="384"/>
        </pc:sldMkLst>
      </pc:sldChg>
      <pc:sldChg chg="del">
        <pc:chgData name="Froduald Kabanza" userId="edf393d0-642b-4b9e-8c75-f62133241689" providerId="ADAL" clId="{37E0EC21-86E5-47E2-BF8E-802FFE894E2D}" dt="2022-03-16T23:45:35.053" v="0" actId="2696"/>
        <pc:sldMkLst>
          <pc:docMk/>
          <pc:sldMk cId="0" sldId="385"/>
        </pc:sldMkLst>
      </pc:sldChg>
      <pc:sldChg chg="del">
        <pc:chgData name="Froduald Kabanza" userId="edf393d0-642b-4b9e-8c75-f62133241689" providerId="ADAL" clId="{37E0EC21-86E5-47E2-BF8E-802FFE894E2D}" dt="2022-03-16T23:45:35.053" v="0" actId="2696"/>
        <pc:sldMkLst>
          <pc:docMk/>
          <pc:sldMk cId="0" sldId="391"/>
        </pc:sldMkLst>
      </pc:sldChg>
      <pc:sldChg chg="del">
        <pc:chgData name="Froduald Kabanza" userId="edf393d0-642b-4b9e-8c75-f62133241689" providerId="ADAL" clId="{37E0EC21-86E5-47E2-BF8E-802FFE894E2D}" dt="2022-03-16T23:45:35.053" v="0" actId="2696"/>
        <pc:sldMkLst>
          <pc:docMk/>
          <pc:sldMk cId="0" sldId="393"/>
        </pc:sldMkLst>
      </pc:sldChg>
      <pc:sldChg chg="del">
        <pc:chgData name="Froduald Kabanza" userId="edf393d0-642b-4b9e-8c75-f62133241689" providerId="ADAL" clId="{37E0EC21-86E5-47E2-BF8E-802FFE894E2D}" dt="2022-03-16T23:45:35.053" v="0" actId="2696"/>
        <pc:sldMkLst>
          <pc:docMk/>
          <pc:sldMk cId="0" sldId="403"/>
        </pc:sldMkLst>
      </pc:sldChg>
      <pc:sldChg chg="del">
        <pc:chgData name="Froduald Kabanza" userId="edf393d0-642b-4b9e-8c75-f62133241689" providerId="ADAL" clId="{37E0EC21-86E5-47E2-BF8E-802FFE894E2D}" dt="2022-03-16T23:45:35.053" v="0" actId="2696"/>
        <pc:sldMkLst>
          <pc:docMk/>
          <pc:sldMk cId="0" sldId="405"/>
        </pc:sldMkLst>
      </pc:sldChg>
      <pc:sldChg chg="del">
        <pc:chgData name="Froduald Kabanza" userId="edf393d0-642b-4b9e-8c75-f62133241689" providerId="ADAL" clId="{37E0EC21-86E5-47E2-BF8E-802FFE894E2D}" dt="2022-03-16T23:45:35.053" v="0" actId="2696"/>
        <pc:sldMkLst>
          <pc:docMk/>
          <pc:sldMk cId="0" sldId="406"/>
        </pc:sldMkLst>
      </pc:sldChg>
      <pc:sldChg chg="del">
        <pc:chgData name="Froduald Kabanza" userId="edf393d0-642b-4b9e-8c75-f62133241689" providerId="ADAL" clId="{37E0EC21-86E5-47E2-BF8E-802FFE894E2D}" dt="2022-03-16T23:45:35.053" v="0" actId="2696"/>
        <pc:sldMkLst>
          <pc:docMk/>
          <pc:sldMk cId="0" sldId="407"/>
        </pc:sldMkLst>
      </pc:sldChg>
      <pc:sldChg chg="del">
        <pc:chgData name="Froduald Kabanza" userId="edf393d0-642b-4b9e-8c75-f62133241689" providerId="ADAL" clId="{37E0EC21-86E5-47E2-BF8E-802FFE894E2D}" dt="2022-03-16T23:45:35.053" v="0" actId="2696"/>
        <pc:sldMkLst>
          <pc:docMk/>
          <pc:sldMk cId="0" sldId="408"/>
        </pc:sldMkLst>
      </pc:sldChg>
      <pc:sldChg chg="del">
        <pc:chgData name="Froduald Kabanza" userId="edf393d0-642b-4b9e-8c75-f62133241689" providerId="ADAL" clId="{37E0EC21-86E5-47E2-BF8E-802FFE894E2D}" dt="2022-03-16T23:45:35.053" v="0" actId="2696"/>
        <pc:sldMkLst>
          <pc:docMk/>
          <pc:sldMk cId="0" sldId="409"/>
        </pc:sldMkLst>
      </pc:sldChg>
      <pc:sldChg chg="del">
        <pc:chgData name="Froduald Kabanza" userId="edf393d0-642b-4b9e-8c75-f62133241689" providerId="ADAL" clId="{37E0EC21-86E5-47E2-BF8E-802FFE894E2D}" dt="2022-03-16T23:45:35.053" v="0" actId="2696"/>
        <pc:sldMkLst>
          <pc:docMk/>
          <pc:sldMk cId="0" sldId="410"/>
        </pc:sldMkLst>
      </pc:sldChg>
      <pc:sldChg chg="del">
        <pc:chgData name="Froduald Kabanza" userId="edf393d0-642b-4b9e-8c75-f62133241689" providerId="ADAL" clId="{37E0EC21-86E5-47E2-BF8E-802FFE894E2D}" dt="2022-03-16T23:45:35.053" v="0" actId="2696"/>
        <pc:sldMkLst>
          <pc:docMk/>
          <pc:sldMk cId="0" sldId="411"/>
        </pc:sldMkLst>
      </pc:sldChg>
      <pc:sldChg chg="del">
        <pc:chgData name="Froduald Kabanza" userId="edf393d0-642b-4b9e-8c75-f62133241689" providerId="ADAL" clId="{37E0EC21-86E5-47E2-BF8E-802FFE894E2D}" dt="2022-03-16T23:45:35.053" v="0" actId="2696"/>
        <pc:sldMkLst>
          <pc:docMk/>
          <pc:sldMk cId="0" sldId="413"/>
        </pc:sldMkLst>
      </pc:sldChg>
      <pc:sldChg chg="del">
        <pc:chgData name="Froduald Kabanza" userId="edf393d0-642b-4b9e-8c75-f62133241689" providerId="ADAL" clId="{37E0EC21-86E5-47E2-BF8E-802FFE894E2D}" dt="2022-03-16T23:45:35.053" v="0" actId="2696"/>
        <pc:sldMkLst>
          <pc:docMk/>
          <pc:sldMk cId="0" sldId="414"/>
        </pc:sldMkLst>
      </pc:sldChg>
      <pc:sldChg chg="del">
        <pc:chgData name="Froduald Kabanza" userId="edf393d0-642b-4b9e-8c75-f62133241689" providerId="ADAL" clId="{37E0EC21-86E5-47E2-BF8E-802FFE894E2D}" dt="2022-03-16T23:45:35.053" v="0" actId="2696"/>
        <pc:sldMkLst>
          <pc:docMk/>
          <pc:sldMk cId="2759960907" sldId="418"/>
        </pc:sldMkLst>
      </pc:sldChg>
      <pc:sldChg chg="del">
        <pc:chgData name="Froduald Kabanza" userId="edf393d0-642b-4b9e-8c75-f62133241689" providerId="ADAL" clId="{37E0EC21-86E5-47E2-BF8E-802FFE894E2D}" dt="2022-03-16T23:45:35.053" v="0" actId="2696"/>
        <pc:sldMkLst>
          <pc:docMk/>
          <pc:sldMk cId="3930947936" sldId="419"/>
        </pc:sldMkLst>
      </pc:sldChg>
      <pc:sldChg chg="del">
        <pc:chgData name="Froduald Kabanza" userId="edf393d0-642b-4b9e-8c75-f62133241689" providerId="ADAL" clId="{37E0EC21-86E5-47E2-BF8E-802FFE894E2D}" dt="2022-03-16T23:45:35.053" v="0" actId="2696"/>
        <pc:sldMkLst>
          <pc:docMk/>
          <pc:sldMk cId="4105740898" sldId="421"/>
        </pc:sldMkLst>
      </pc:sldChg>
      <pc:sldChg chg="del">
        <pc:chgData name="Froduald Kabanza" userId="edf393d0-642b-4b9e-8c75-f62133241689" providerId="ADAL" clId="{37E0EC21-86E5-47E2-BF8E-802FFE894E2D}" dt="2022-03-16T23:45:35.053" v="0" actId="2696"/>
        <pc:sldMkLst>
          <pc:docMk/>
          <pc:sldMk cId="309868488" sldId="433"/>
        </pc:sldMkLst>
      </pc:sldChg>
      <pc:sldChg chg="del">
        <pc:chgData name="Froduald Kabanza" userId="edf393d0-642b-4b9e-8c75-f62133241689" providerId="ADAL" clId="{37E0EC21-86E5-47E2-BF8E-802FFE894E2D}" dt="2022-03-16T23:45:35.053" v="0" actId="2696"/>
        <pc:sldMkLst>
          <pc:docMk/>
          <pc:sldMk cId="2019333012" sldId="436"/>
        </pc:sldMkLst>
      </pc:sldChg>
      <pc:sldChg chg="del">
        <pc:chgData name="Froduald Kabanza" userId="edf393d0-642b-4b9e-8c75-f62133241689" providerId="ADAL" clId="{37E0EC21-86E5-47E2-BF8E-802FFE894E2D}" dt="2022-03-16T23:45:35.053" v="0" actId="2696"/>
        <pc:sldMkLst>
          <pc:docMk/>
          <pc:sldMk cId="726322513" sldId="441"/>
        </pc:sldMkLst>
      </pc:sldChg>
      <pc:sldChg chg="del">
        <pc:chgData name="Froduald Kabanza" userId="edf393d0-642b-4b9e-8c75-f62133241689" providerId="ADAL" clId="{37E0EC21-86E5-47E2-BF8E-802FFE894E2D}" dt="2022-03-16T23:45:35.053" v="0" actId="2696"/>
        <pc:sldMkLst>
          <pc:docMk/>
          <pc:sldMk cId="2435079766" sldId="443"/>
        </pc:sldMkLst>
      </pc:sldChg>
      <pc:sldChg chg="del">
        <pc:chgData name="Froduald Kabanza" userId="edf393d0-642b-4b9e-8c75-f62133241689" providerId="ADAL" clId="{37E0EC21-86E5-47E2-BF8E-802FFE894E2D}" dt="2022-03-16T23:45:35.053" v="0" actId="2696"/>
        <pc:sldMkLst>
          <pc:docMk/>
          <pc:sldMk cId="191240811" sldId="444"/>
        </pc:sldMkLst>
      </pc:sldChg>
      <pc:sldChg chg="del">
        <pc:chgData name="Froduald Kabanza" userId="edf393d0-642b-4b9e-8c75-f62133241689" providerId="ADAL" clId="{37E0EC21-86E5-47E2-BF8E-802FFE894E2D}" dt="2022-03-16T23:45:35.053" v="0" actId="2696"/>
        <pc:sldMkLst>
          <pc:docMk/>
          <pc:sldMk cId="1553684057" sldId="445"/>
        </pc:sldMkLst>
      </pc:sldChg>
      <pc:sldChg chg="del">
        <pc:chgData name="Froduald Kabanza" userId="edf393d0-642b-4b9e-8c75-f62133241689" providerId="ADAL" clId="{37E0EC21-86E5-47E2-BF8E-802FFE894E2D}" dt="2022-03-16T23:45:35.053" v="0" actId="2696"/>
        <pc:sldMkLst>
          <pc:docMk/>
          <pc:sldMk cId="2342762621" sldId="447"/>
        </pc:sldMkLst>
      </pc:sldChg>
      <pc:sldChg chg="del">
        <pc:chgData name="Froduald Kabanza" userId="edf393d0-642b-4b9e-8c75-f62133241689" providerId="ADAL" clId="{37E0EC21-86E5-47E2-BF8E-802FFE894E2D}" dt="2022-03-16T23:45:35.053" v="0" actId="2696"/>
        <pc:sldMkLst>
          <pc:docMk/>
          <pc:sldMk cId="961016453" sldId="448"/>
        </pc:sldMkLst>
      </pc:sldChg>
      <pc:sldChg chg="del">
        <pc:chgData name="Froduald Kabanza" userId="edf393d0-642b-4b9e-8c75-f62133241689" providerId="ADAL" clId="{37E0EC21-86E5-47E2-BF8E-802FFE894E2D}" dt="2022-03-16T23:45:35.053" v="0" actId="2696"/>
        <pc:sldMkLst>
          <pc:docMk/>
          <pc:sldMk cId="4179318434" sldId="449"/>
        </pc:sldMkLst>
      </pc:sldChg>
      <pc:sldChg chg="del">
        <pc:chgData name="Froduald Kabanza" userId="edf393d0-642b-4b9e-8c75-f62133241689" providerId="ADAL" clId="{37E0EC21-86E5-47E2-BF8E-802FFE894E2D}" dt="2022-03-16T23:45:35.053" v="0" actId="2696"/>
        <pc:sldMkLst>
          <pc:docMk/>
          <pc:sldMk cId="1600003056" sldId="450"/>
        </pc:sldMkLst>
      </pc:sldChg>
      <pc:sldChg chg="del">
        <pc:chgData name="Froduald Kabanza" userId="edf393d0-642b-4b9e-8c75-f62133241689" providerId="ADAL" clId="{37E0EC21-86E5-47E2-BF8E-802FFE894E2D}" dt="2022-03-16T23:45:35.053" v="0" actId="2696"/>
        <pc:sldMkLst>
          <pc:docMk/>
          <pc:sldMk cId="1660794060" sldId="451"/>
        </pc:sldMkLst>
      </pc:sldChg>
      <pc:sldChg chg="del">
        <pc:chgData name="Froduald Kabanza" userId="edf393d0-642b-4b9e-8c75-f62133241689" providerId="ADAL" clId="{37E0EC21-86E5-47E2-BF8E-802FFE894E2D}" dt="2022-03-16T23:45:35.053" v="0" actId="2696"/>
        <pc:sldMkLst>
          <pc:docMk/>
          <pc:sldMk cId="226306335" sldId="452"/>
        </pc:sldMkLst>
      </pc:sldChg>
      <pc:sldChg chg="del">
        <pc:chgData name="Froduald Kabanza" userId="edf393d0-642b-4b9e-8c75-f62133241689" providerId="ADAL" clId="{37E0EC21-86E5-47E2-BF8E-802FFE894E2D}" dt="2022-03-16T23:45:35.053" v="0" actId="2696"/>
        <pc:sldMkLst>
          <pc:docMk/>
          <pc:sldMk cId="782855034" sldId="453"/>
        </pc:sldMkLst>
      </pc:sldChg>
      <pc:sldChg chg="del">
        <pc:chgData name="Froduald Kabanza" userId="edf393d0-642b-4b9e-8c75-f62133241689" providerId="ADAL" clId="{37E0EC21-86E5-47E2-BF8E-802FFE894E2D}" dt="2022-03-16T23:45:35.053" v="0" actId="2696"/>
        <pc:sldMkLst>
          <pc:docMk/>
          <pc:sldMk cId="235666333" sldId="454"/>
        </pc:sldMkLst>
      </pc:sldChg>
      <pc:sldChg chg="del">
        <pc:chgData name="Froduald Kabanza" userId="edf393d0-642b-4b9e-8c75-f62133241689" providerId="ADAL" clId="{37E0EC21-86E5-47E2-BF8E-802FFE894E2D}" dt="2022-03-16T23:45:35.053" v="0" actId="2696"/>
        <pc:sldMkLst>
          <pc:docMk/>
          <pc:sldMk cId="444471392" sldId="455"/>
        </pc:sldMkLst>
      </pc:sldChg>
      <pc:sldChg chg="addSp delSp modSp mod ord modShow chgLayout">
        <pc:chgData name="Froduald Kabanza" userId="edf393d0-642b-4b9e-8c75-f62133241689" providerId="ADAL" clId="{37E0EC21-86E5-47E2-BF8E-802FFE894E2D}" dt="2022-03-24T14:25:06.999" v="11021" actId="478"/>
        <pc:sldMkLst>
          <pc:docMk/>
          <pc:sldMk cId="0" sldId="697"/>
        </pc:sldMkLst>
        <pc:spChg chg="add del mod ord">
          <ac:chgData name="Froduald Kabanza" userId="edf393d0-642b-4b9e-8c75-f62133241689" providerId="ADAL" clId="{37E0EC21-86E5-47E2-BF8E-802FFE894E2D}" dt="2022-03-24T14:24:53.169" v="11019" actId="700"/>
          <ac:spMkLst>
            <pc:docMk/>
            <pc:sldMk cId="0" sldId="697"/>
            <ac:spMk id="4" creationId="{F0E0981F-0F34-4583-B1B5-2B8172FE497A}"/>
          </ac:spMkLst>
        </pc:spChg>
        <pc:spChg chg="add del mod ord">
          <ac:chgData name="Froduald Kabanza" userId="edf393d0-642b-4b9e-8c75-f62133241689" providerId="ADAL" clId="{37E0EC21-86E5-47E2-BF8E-802FFE894E2D}" dt="2022-03-24T14:25:06.999" v="11021" actId="478"/>
          <ac:spMkLst>
            <pc:docMk/>
            <pc:sldMk cId="0" sldId="697"/>
            <ac:spMk id="5" creationId="{621C6D80-B7C1-4FE2-A250-8436ED373C7A}"/>
          </ac:spMkLst>
        </pc:spChg>
        <pc:spChg chg="mod">
          <ac:chgData name="Froduald Kabanza" userId="edf393d0-642b-4b9e-8c75-f62133241689" providerId="ADAL" clId="{37E0EC21-86E5-47E2-BF8E-802FFE894E2D}" dt="2022-03-24T11:56:55.672" v="11004" actId="207"/>
          <ac:spMkLst>
            <pc:docMk/>
            <pc:sldMk cId="0" sldId="697"/>
            <ac:spMk id="12" creationId="{00000000-0000-0000-0000-000000000000}"/>
          </ac:spMkLst>
        </pc:spChg>
        <pc:spChg chg="del">
          <ac:chgData name="Froduald Kabanza" userId="edf393d0-642b-4b9e-8c75-f62133241689" providerId="ADAL" clId="{37E0EC21-86E5-47E2-BF8E-802FFE894E2D}" dt="2022-03-16T23:45:50.180" v="3" actId="478"/>
          <ac:spMkLst>
            <pc:docMk/>
            <pc:sldMk cId="0" sldId="697"/>
            <ac:spMk id="32" creationId="{05D5B856-D4F5-4D9F-9A20-B3F063FD325C}"/>
          </ac:spMkLst>
        </pc:spChg>
        <pc:spChg chg="mod">
          <ac:chgData name="Froduald Kabanza" userId="edf393d0-642b-4b9e-8c75-f62133241689" providerId="ADAL" clId="{37E0EC21-86E5-47E2-BF8E-802FFE894E2D}" dt="2022-03-24T14:22:54.912" v="11017" actId="1076"/>
          <ac:spMkLst>
            <pc:docMk/>
            <pc:sldMk cId="0" sldId="697"/>
            <ac:spMk id="49" creationId="{6263D7BB-937B-4ED3-AE74-64C49812CF55}"/>
          </ac:spMkLst>
        </pc:spChg>
        <pc:spChg chg="mod ord">
          <ac:chgData name="Froduald Kabanza" userId="edf393d0-642b-4b9e-8c75-f62133241689" providerId="ADAL" clId="{37E0EC21-86E5-47E2-BF8E-802FFE894E2D}" dt="2022-03-24T14:25:03.650" v="11020" actId="14100"/>
          <ac:spMkLst>
            <pc:docMk/>
            <pc:sldMk cId="0" sldId="697"/>
            <ac:spMk id="22530"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2"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3"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4" creationId="{00000000-0000-0000-0000-000000000000}"/>
          </ac:spMkLst>
        </pc:spChg>
        <pc:cxnChg chg="mod">
          <ac:chgData name="Froduald Kabanza" userId="edf393d0-642b-4b9e-8c75-f62133241689" providerId="ADAL" clId="{37E0EC21-86E5-47E2-BF8E-802FFE894E2D}" dt="2022-03-24T14:21:40.225" v="11016" actId="14100"/>
          <ac:cxnSpMkLst>
            <pc:docMk/>
            <pc:sldMk cId="0" sldId="697"/>
            <ac:cxnSpMk id="30" creationId="{00000000-0000-0000-0000-000000000000}"/>
          </ac:cxnSpMkLst>
        </pc:cxnChg>
        <pc:cxnChg chg="del mod">
          <ac:chgData name="Froduald Kabanza" userId="edf393d0-642b-4b9e-8c75-f62133241689" providerId="ADAL" clId="{37E0EC21-86E5-47E2-BF8E-802FFE894E2D}" dt="2022-03-16T23:45:45.179" v="2" actId="478"/>
          <ac:cxnSpMkLst>
            <pc:docMk/>
            <pc:sldMk cId="0" sldId="697"/>
            <ac:cxnSpMk id="38" creationId="{46DB008C-2800-4EC5-86B9-DB086314FB1E}"/>
          </ac:cxnSpMkLst>
        </pc:cxnChg>
      </pc:sldChg>
      <pc:sldChg chg="del">
        <pc:chgData name="Froduald Kabanza" userId="edf393d0-642b-4b9e-8c75-f62133241689" providerId="ADAL" clId="{37E0EC21-86E5-47E2-BF8E-802FFE894E2D}" dt="2022-03-16T23:45:35.053" v="0" actId="2696"/>
        <pc:sldMkLst>
          <pc:docMk/>
          <pc:sldMk cId="1239697434" sldId="698"/>
        </pc:sldMkLst>
      </pc:sldChg>
      <pc:sldChg chg="del">
        <pc:chgData name="Froduald Kabanza" userId="edf393d0-642b-4b9e-8c75-f62133241689" providerId="ADAL" clId="{37E0EC21-86E5-47E2-BF8E-802FFE894E2D}" dt="2022-03-16T23:45:35.053" v="0" actId="2696"/>
        <pc:sldMkLst>
          <pc:docMk/>
          <pc:sldMk cId="4107358723" sldId="699"/>
        </pc:sldMkLst>
      </pc:sldChg>
      <pc:sldChg chg="del">
        <pc:chgData name="Froduald Kabanza" userId="edf393d0-642b-4b9e-8c75-f62133241689" providerId="ADAL" clId="{37E0EC21-86E5-47E2-BF8E-802FFE894E2D}" dt="2022-03-16T23:45:35.053" v="0" actId="2696"/>
        <pc:sldMkLst>
          <pc:docMk/>
          <pc:sldMk cId="2559512675" sldId="701"/>
        </pc:sldMkLst>
      </pc:sldChg>
      <pc:sldChg chg="del">
        <pc:chgData name="Froduald Kabanza" userId="edf393d0-642b-4b9e-8c75-f62133241689" providerId="ADAL" clId="{37E0EC21-86E5-47E2-BF8E-802FFE894E2D}" dt="2022-03-16T23:45:35.053" v="0" actId="2696"/>
        <pc:sldMkLst>
          <pc:docMk/>
          <pc:sldMk cId="2001098730" sldId="702"/>
        </pc:sldMkLst>
      </pc:sldChg>
      <pc:sldChg chg="del">
        <pc:chgData name="Froduald Kabanza" userId="edf393d0-642b-4b9e-8c75-f62133241689" providerId="ADAL" clId="{37E0EC21-86E5-47E2-BF8E-802FFE894E2D}" dt="2022-03-16T23:45:35.053" v="0" actId="2696"/>
        <pc:sldMkLst>
          <pc:docMk/>
          <pc:sldMk cId="726443381" sldId="703"/>
        </pc:sldMkLst>
      </pc:sldChg>
      <pc:sldChg chg="del">
        <pc:chgData name="Froduald Kabanza" userId="edf393d0-642b-4b9e-8c75-f62133241689" providerId="ADAL" clId="{37E0EC21-86E5-47E2-BF8E-802FFE894E2D}" dt="2022-03-16T23:45:35.053" v="0" actId="2696"/>
        <pc:sldMkLst>
          <pc:docMk/>
          <pc:sldMk cId="219775525" sldId="704"/>
        </pc:sldMkLst>
      </pc:sldChg>
      <pc:sldChg chg="del">
        <pc:chgData name="Froduald Kabanza" userId="edf393d0-642b-4b9e-8c75-f62133241689" providerId="ADAL" clId="{37E0EC21-86E5-47E2-BF8E-802FFE894E2D}" dt="2022-03-16T23:45:35.053" v="0" actId="2696"/>
        <pc:sldMkLst>
          <pc:docMk/>
          <pc:sldMk cId="2475294925" sldId="705"/>
        </pc:sldMkLst>
      </pc:sldChg>
      <pc:sldChg chg="del">
        <pc:chgData name="Froduald Kabanza" userId="edf393d0-642b-4b9e-8c75-f62133241689" providerId="ADAL" clId="{37E0EC21-86E5-47E2-BF8E-802FFE894E2D}" dt="2022-03-16T23:45:35.053" v="0" actId="2696"/>
        <pc:sldMkLst>
          <pc:docMk/>
          <pc:sldMk cId="2629610865" sldId="706"/>
        </pc:sldMkLst>
      </pc:sldChg>
      <pc:sldChg chg="del">
        <pc:chgData name="Froduald Kabanza" userId="edf393d0-642b-4b9e-8c75-f62133241689" providerId="ADAL" clId="{37E0EC21-86E5-47E2-BF8E-802FFE894E2D}" dt="2022-03-16T23:45:35.053" v="0" actId="2696"/>
        <pc:sldMkLst>
          <pc:docMk/>
          <pc:sldMk cId="3042943427" sldId="707"/>
        </pc:sldMkLst>
      </pc:sldChg>
      <pc:sldChg chg="del">
        <pc:chgData name="Froduald Kabanza" userId="edf393d0-642b-4b9e-8c75-f62133241689" providerId="ADAL" clId="{37E0EC21-86E5-47E2-BF8E-802FFE894E2D}" dt="2022-03-16T23:45:35.053" v="0" actId="2696"/>
        <pc:sldMkLst>
          <pc:docMk/>
          <pc:sldMk cId="0" sldId="714"/>
        </pc:sldMkLst>
      </pc:sldChg>
      <pc:sldChg chg="del">
        <pc:chgData name="Froduald Kabanza" userId="edf393d0-642b-4b9e-8c75-f62133241689" providerId="ADAL" clId="{37E0EC21-86E5-47E2-BF8E-802FFE894E2D}" dt="2022-03-16T23:45:35.053" v="0" actId="2696"/>
        <pc:sldMkLst>
          <pc:docMk/>
          <pc:sldMk cId="3144514788" sldId="715"/>
        </pc:sldMkLst>
      </pc:sldChg>
      <pc:sldChg chg="del">
        <pc:chgData name="Froduald Kabanza" userId="edf393d0-642b-4b9e-8c75-f62133241689" providerId="ADAL" clId="{37E0EC21-86E5-47E2-BF8E-802FFE894E2D}" dt="2022-03-16T23:45:35.053" v="0" actId="2696"/>
        <pc:sldMkLst>
          <pc:docMk/>
          <pc:sldMk cId="2694147734" sldId="716"/>
        </pc:sldMkLst>
      </pc:sldChg>
      <pc:sldChg chg="del">
        <pc:chgData name="Froduald Kabanza" userId="edf393d0-642b-4b9e-8c75-f62133241689" providerId="ADAL" clId="{37E0EC21-86E5-47E2-BF8E-802FFE894E2D}" dt="2022-03-16T23:45:35.053" v="0" actId="2696"/>
        <pc:sldMkLst>
          <pc:docMk/>
          <pc:sldMk cId="4221374010" sldId="717"/>
        </pc:sldMkLst>
      </pc:sldChg>
      <pc:sldChg chg="del">
        <pc:chgData name="Froduald Kabanza" userId="edf393d0-642b-4b9e-8c75-f62133241689" providerId="ADAL" clId="{37E0EC21-86E5-47E2-BF8E-802FFE894E2D}" dt="2022-03-16T23:45:35.053" v="0" actId="2696"/>
        <pc:sldMkLst>
          <pc:docMk/>
          <pc:sldMk cId="2719927606" sldId="718"/>
        </pc:sldMkLst>
      </pc:sldChg>
      <pc:sldChg chg="del">
        <pc:chgData name="Froduald Kabanza" userId="edf393d0-642b-4b9e-8c75-f62133241689" providerId="ADAL" clId="{37E0EC21-86E5-47E2-BF8E-802FFE894E2D}" dt="2022-03-16T23:45:35.053" v="0" actId="2696"/>
        <pc:sldMkLst>
          <pc:docMk/>
          <pc:sldMk cId="2830612699" sldId="719"/>
        </pc:sldMkLst>
      </pc:sldChg>
      <pc:sldChg chg="del">
        <pc:chgData name="Froduald Kabanza" userId="edf393d0-642b-4b9e-8c75-f62133241689" providerId="ADAL" clId="{37E0EC21-86E5-47E2-BF8E-802FFE894E2D}" dt="2022-03-16T23:45:35.053" v="0" actId="2696"/>
        <pc:sldMkLst>
          <pc:docMk/>
          <pc:sldMk cId="3058746788" sldId="720"/>
        </pc:sldMkLst>
      </pc:sldChg>
      <pc:sldChg chg="del">
        <pc:chgData name="Froduald Kabanza" userId="edf393d0-642b-4b9e-8c75-f62133241689" providerId="ADAL" clId="{37E0EC21-86E5-47E2-BF8E-802FFE894E2D}" dt="2022-03-16T23:45:35.053" v="0" actId="2696"/>
        <pc:sldMkLst>
          <pc:docMk/>
          <pc:sldMk cId="31752003" sldId="722"/>
        </pc:sldMkLst>
      </pc:sldChg>
      <pc:sldChg chg="del">
        <pc:chgData name="Froduald Kabanza" userId="edf393d0-642b-4b9e-8c75-f62133241689" providerId="ADAL" clId="{37E0EC21-86E5-47E2-BF8E-802FFE894E2D}" dt="2022-03-16T23:45:35.053" v="0" actId="2696"/>
        <pc:sldMkLst>
          <pc:docMk/>
          <pc:sldMk cId="4133021435" sldId="723"/>
        </pc:sldMkLst>
      </pc:sldChg>
      <pc:sldChg chg="del">
        <pc:chgData name="Froduald Kabanza" userId="edf393d0-642b-4b9e-8c75-f62133241689" providerId="ADAL" clId="{37E0EC21-86E5-47E2-BF8E-802FFE894E2D}" dt="2022-03-16T23:45:35.053" v="0" actId="2696"/>
        <pc:sldMkLst>
          <pc:docMk/>
          <pc:sldMk cId="2185969596" sldId="724"/>
        </pc:sldMkLst>
      </pc:sldChg>
      <pc:sldChg chg="del">
        <pc:chgData name="Froduald Kabanza" userId="edf393d0-642b-4b9e-8c75-f62133241689" providerId="ADAL" clId="{37E0EC21-86E5-47E2-BF8E-802FFE894E2D}" dt="2022-03-16T23:45:35.053" v="0" actId="2696"/>
        <pc:sldMkLst>
          <pc:docMk/>
          <pc:sldMk cId="589913822" sldId="725"/>
        </pc:sldMkLst>
      </pc:sldChg>
      <pc:sldChg chg="del">
        <pc:chgData name="Froduald Kabanza" userId="edf393d0-642b-4b9e-8c75-f62133241689" providerId="ADAL" clId="{37E0EC21-86E5-47E2-BF8E-802FFE894E2D}" dt="2022-03-16T23:45:35.053" v="0" actId="2696"/>
        <pc:sldMkLst>
          <pc:docMk/>
          <pc:sldMk cId="3296642083" sldId="726"/>
        </pc:sldMkLst>
      </pc:sldChg>
      <pc:sldChg chg="del">
        <pc:chgData name="Froduald Kabanza" userId="edf393d0-642b-4b9e-8c75-f62133241689" providerId="ADAL" clId="{37E0EC21-86E5-47E2-BF8E-802FFE894E2D}" dt="2022-03-16T23:45:35.053" v="0" actId="2696"/>
        <pc:sldMkLst>
          <pc:docMk/>
          <pc:sldMk cId="2180760956" sldId="727"/>
        </pc:sldMkLst>
      </pc:sldChg>
      <pc:sldChg chg="addSp modSp add mod modShow chgLayout">
        <pc:chgData name="Froduald Kabanza" userId="edf393d0-642b-4b9e-8c75-f62133241689" providerId="ADAL" clId="{37E0EC21-86E5-47E2-BF8E-802FFE894E2D}" dt="2022-03-24T00:00:21.861" v="10984" actId="729"/>
        <pc:sldMkLst>
          <pc:docMk/>
          <pc:sldMk cId="0" sldId="768"/>
        </pc:sldMkLst>
        <pc:spChg chg="mod ord">
          <ac:chgData name="Froduald Kabanza" userId="edf393d0-642b-4b9e-8c75-f62133241689" providerId="ADAL" clId="{37E0EC21-86E5-47E2-BF8E-802FFE894E2D}" dt="2022-03-20T22:22:14.582" v="3361" actId="700"/>
          <ac:spMkLst>
            <pc:docMk/>
            <pc:sldMk cId="0" sldId="768"/>
            <ac:spMk id="5"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6"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7" creationId="{00000000-0000-0000-0000-000000000000}"/>
          </ac:spMkLst>
        </pc:spChg>
        <pc:spChg chg="mod">
          <ac:chgData name="Froduald Kabanza" userId="edf393d0-642b-4b9e-8c75-f62133241689" providerId="ADAL" clId="{37E0EC21-86E5-47E2-BF8E-802FFE894E2D}" dt="2022-03-20T23:43:51.341" v="6207" actId="947"/>
          <ac:spMkLst>
            <pc:docMk/>
            <pc:sldMk cId="0" sldId="768"/>
            <ac:spMk id="8" creationId="{00000000-0000-0000-0000-000000000000}"/>
          </ac:spMkLst>
        </pc:spChg>
        <pc:spChg chg="add mod">
          <ac:chgData name="Froduald Kabanza" userId="edf393d0-642b-4b9e-8c75-f62133241689" providerId="ADAL" clId="{37E0EC21-86E5-47E2-BF8E-802FFE894E2D}" dt="2022-03-17T20:36:58.748" v="476" actId="1076"/>
          <ac:spMkLst>
            <pc:docMk/>
            <pc:sldMk cId="0" sldId="768"/>
            <ac:spMk id="9" creationId="{B70C591C-AD63-4611-BBCF-4B235718639E}"/>
          </ac:spMkLst>
        </pc:spChg>
        <pc:spChg chg="mod ord">
          <ac:chgData name="Froduald Kabanza" userId="edf393d0-642b-4b9e-8c75-f62133241689" providerId="ADAL" clId="{37E0EC21-86E5-47E2-BF8E-802FFE894E2D}" dt="2022-03-20T22:22:14.582" v="3361" actId="700"/>
          <ac:spMkLst>
            <pc:docMk/>
            <pc:sldMk cId="0" sldId="768"/>
            <ac:spMk id="18434"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18435" creationId="{00000000-0000-0000-0000-000000000000}"/>
          </ac:spMkLst>
        </pc:spChg>
      </pc:sldChg>
      <pc:sldChg chg="addSp delSp modSp add mod modShow modNotes">
        <pc:chgData name="Froduald Kabanza" userId="edf393d0-642b-4b9e-8c75-f62133241689" providerId="ADAL" clId="{37E0EC21-86E5-47E2-BF8E-802FFE894E2D}" dt="2022-03-23T23:59:58.911" v="10980" actId="729"/>
        <pc:sldMkLst>
          <pc:docMk/>
          <pc:sldMk cId="0" sldId="769"/>
        </pc:sldMkLst>
        <pc:picChg chg="add mod">
          <ac:chgData name="Froduald Kabanza" userId="edf393d0-642b-4b9e-8c75-f62133241689" providerId="ADAL" clId="{37E0EC21-86E5-47E2-BF8E-802FFE894E2D}" dt="2022-03-17T00:08:40.617" v="190" actId="1076"/>
          <ac:picMkLst>
            <pc:docMk/>
            <pc:sldMk cId="0" sldId="769"/>
            <ac:picMk id="3" creationId="{34D4AC82-AA0E-4A4E-BB53-7446211E66AE}"/>
          </ac:picMkLst>
        </pc:picChg>
        <pc:picChg chg="del">
          <ac:chgData name="Froduald Kabanza" userId="edf393d0-642b-4b9e-8c75-f62133241689" providerId="ADAL" clId="{37E0EC21-86E5-47E2-BF8E-802FFE894E2D}" dt="2022-03-17T00:08:15.236" v="183" actId="478"/>
          <ac:picMkLst>
            <pc:docMk/>
            <pc:sldMk cId="0" sldId="769"/>
            <ac:picMk id="19458" creationId="{00000000-0000-0000-0000-000000000000}"/>
          </ac:picMkLst>
        </pc:picChg>
        <pc:picChg chg="mod">
          <ac:chgData name="Froduald Kabanza" userId="edf393d0-642b-4b9e-8c75-f62133241689" providerId="ADAL" clId="{37E0EC21-86E5-47E2-BF8E-802FFE894E2D}" dt="2022-03-17T00:08:37.373" v="189" actId="1076"/>
          <ac:picMkLst>
            <pc:docMk/>
            <pc:sldMk cId="0" sldId="769"/>
            <ac:picMk id="19463" creationId="{00000000-0000-0000-0000-000000000000}"/>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0" sldId="770"/>
        </pc:sldMkLst>
        <pc:spChg chg="add del mod ord">
          <ac:chgData name="Froduald Kabanza" userId="edf393d0-642b-4b9e-8c75-f62133241689" providerId="ADAL" clId="{37E0EC21-86E5-47E2-BF8E-802FFE894E2D}" dt="2022-03-23T23:41:31.192" v="10946" actId="700"/>
          <ac:spMkLst>
            <pc:docMk/>
            <pc:sldMk cId="0" sldId="770"/>
            <ac:spMk id="2" creationId="{07CB7C41-85E1-4518-96A0-958EA8A3616B}"/>
          </ac:spMkLst>
        </pc:spChg>
        <pc:spChg chg="mod ord">
          <ac:chgData name="Froduald Kabanza" userId="edf393d0-642b-4b9e-8c75-f62133241689" providerId="ADAL" clId="{37E0EC21-86E5-47E2-BF8E-802FFE894E2D}" dt="2022-03-23T23:41:31.192" v="10946" actId="700"/>
          <ac:spMkLst>
            <pc:docMk/>
            <pc:sldMk cId="0" sldId="770"/>
            <ac:spMk id="4" creationId="{00000000-0000-0000-0000-000000000000}"/>
          </ac:spMkLst>
        </pc:spChg>
        <pc:spChg chg="mod ord">
          <ac:chgData name="Froduald Kabanza" userId="edf393d0-642b-4b9e-8c75-f62133241689" providerId="ADAL" clId="{37E0EC21-86E5-47E2-BF8E-802FFE894E2D}" dt="2022-03-23T23:41:31.192" v="10946" actId="700"/>
          <ac:spMkLst>
            <pc:docMk/>
            <pc:sldMk cId="0" sldId="770"/>
            <ac:spMk id="5" creationId="{00000000-0000-0000-0000-000000000000}"/>
          </ac:spMkLst>
        </pc:spChg>
        <pc:spChg chg="mod ord">
          <ac:chgData name="Froduald Kabanza" userId="edf393d0-642b-4b9e-8c75-f62133241689" providerId="ADAL" clId="{37E0EC21-86E5-47E2-BF8E-802FFE894E2D}" dt="2022-03-23T23:41:31.192" v="10946" actId="700"/>
          <ac:spMkLst>
            <pc:docMk/>
            <pc:sldMk cId="0" sldId="770"/>
            <ac:spMk id="6" creationId="{00000000-0000-0000-0000-000000000000}"/>
          </ac:spMkLst>
        </pc:spChg>
        <pc:spChg chg="mod ord">
          <ac:chgData name="Froduald Kabanza" userId="edf393d0-642b-4b9e-8c75-f62133241689" providerId="ADAL" clId="{37E0EC21-86E5-47E2-BF8E-802FFE894E2D}" dt="2022-03-23T23:41:47.179" v="10951" actId="14100"/>
          <ac:spMkLst>
            <pc:docMk/>
            <pc:sldMk cId="0" sldId="770"/>
            <ac:spMk id="16387" creationId="{00000000-0000-0000-0000-000000000000}"/>
          </ac:spMkLst>
        </pc:spChg>
        <pc:spChg chg="mod ord">
          <ac:chgData name="Froduald Kabanza" userId="edf393d0-642b-4b9e-8c75-f62133241689" providerId="ADAL" clId="{37E0EC21-86E5-47E2-BF8E-802FFE894E2D}" dt="2022-03-23T23:41:42.321" v="10949" actId="1076"/>
          <ac:spMkLst>
            <pc:docMk/>
            <pc:sldMk cId="0" sldId="770"/>
            <ac:spMk id="20482" creationId="{00000000-0000-0000-0000-000000000000}"/>
          </ac:spMkLst>
        </pc:spChg>
      </pc:sldChg>
      <pc:sldChg chg="addSp delSp modSp add mod modShow chgLayout">
        <pc:chgData name="Froduald Kabanza" userId="edf393d0-642b-4b9e-8c75-f62133241689" providerId="ADAL" clId="{37E0EC21-86E5-47E2-BF8E-802FFE894E2D}" dt="2022-03-23T23:59:58.911" v="10980" actId="729"/>
        <pc:sldMkLst>
          <pc:docMk/>
          <pc:sldMk cId="0" sldId="778"/>
        </pc:sldMkLst>
        <pc:spChg chg="add del mod ord">
          <ac:chgData name="Froduald Kabanza" userId="edf393d0-642b-4b9e-8c75-f62133241689" providerId="ADAL" clId="{37E0EC21-86E5-47E2-BF8E-802FFE894E2D}" dt="2022-03-20T22:23:02.047" v="3366" actId="700"/>
          <ac:spMkLst>
            <pc:docMk/>
            <pc:sldMk cId="0" sldId="778"/>
            <ac:spMk id="2" creationId="{E904D8A8-C893-4B98-9D28-0B4F7554B4D3}"/>
          </ac:spMkLst>
        </pc:spChg>
        <pc:spChg chg="mod ord">
          <ac:chgData name="Froduald Kabanza" userId="edf393d0-642b-4b9e-8c75-f62133241689" providerId="ADAL" clId="{37E0EC21-86E5-47E2-BF8E-802FFE894E2D}" dt="2022-03-20T22:23:02.047" v="3366" actId="700"/>
          <ac:spMkLst>
            <pc:docMk/>
            <pc:sldMk cId="0" sldId="778"/>
            <ac:spMk id="4" creationId="{00000000-0000-0000-0000-000000000000}"/>
          </ac:spMkLst>
        </pc:spChg>
        <pc:spChg chg="mod ord">
          <ac:chgData name="Froduald Kabanza" userId="edf393d0-642b-4b9e-8c75-f62133241689" providerId="ADAL" clId="{37E0EC21-86E5-47E2-BF8E-802FFE894E2D}" dt="2022-03-20T22:23:02.047" v="3366" actId="700"/>
          <ac:spMkLst>
            <pc:docMk/>
            <pc:sldMk cId="0" sldId="778"/>
            <ac:spMk id="5" creationId="{00000000-0000-0000-0000-000000000000}"/>
          </ac:spMkLst>
        </pc:spChg>
        <pc:spChg chg="mod ord">
          <ac:chgData name="Froduald Kabanza" userId="edf393d0-642b-4b9e-8c75-f62133241689" providerId="ADAL" clId="{37E0EC21-86E5-47E2-BF8E-802FFE894E2D}" dt="2022-03-20T22:23:02.047" v="3366" actId="700"/>
          <ac:spMkLst>
            <pc:docMk/>
            <pc:sldMk cId="0" sldId="778"/>
            <ac:spMk id="6" creationId="{00000000-0000-0000-0000-000000000000}"/>
          </ac:spMkLst>
        </pc:spChg>
        <pc:spChg chg="add mod ord">
          <ac:chgData name="Froduald Kabanza" userId="edf393d0-642b-4b9e-8c75-f62133241689" providerId="ADAL" clId="{37E0EC21-86E5-47E2-BF8E-802FFE894E2D}" dt="2022-03-20T22:23:02.047" v="3366" actId="700"/>
          <ac:spMkLst>
            <pc:docMk/>
            <pc:sldMk cId="0" sldId="778"/>
            <ac:spMk id="7" creationId="{6524F412-2ADB-40FB-985A-D2396FB51CB0}"/>
          </ac:spMkLst>
        </pc:spChg>
        <pc:spChg chg="mod ord">
          <ac:chgData name="Froduald Kabanza" userId="edf393d0-642b-4b9e-8c75-f62133241689" providerId="ADAL" clId="{37E0EC21-86E5-47E2-BF8E-802FFE894E2D}" dt="2022-03-20T22:23:02.047" v="3366" actId="700"/>
          <ac:spMkLst>
            <pc:docMk/>
            <pc:sldMk cId="0" sldId="778"/>
            <ac:spMk id="34818" creationId="{00000000-0000-0000-0000-000000000000}"/>
          </ac:spMkLst>
        </pc:spChg>
        <pc:picChg chg="add mod">
          <ac:chgData name="Froduald Kabanza" userId="edf393d0-642b-4b9e-8c75-f62133241689" providerId="ADAL" clId="{37E0EC21-86E5-47E2-BF8E-802FFE894E2D}" dt="2022-03-17T00:13:25.532" v="203" actId="1076"/>
          <ac:picMkLst>
            <pc:docMk/>
            <pc:sldMk cId="0" sldId="778"/>
            <ac:picMk id="3" creationId="{BED42801-AB4D-4F0B-8EF2-A33D77891FFC}"/>
          </ac:picMkLst>
        </pc:picChg>
        <pc:picChg chg="del">
          <ac:chgData name="Froduald Kabanza" userId="edf393d0-642b-4b9e-8c75-f62133241689" providerId="ADAL" clId="{37E0EC21-86E5-47E2-BF8E-802FFE894E2D}" dt="2022-03-17T00:08:58.572" v="191" actId="478"/>
          <ac:picMkLst>
            <pc:docMk/>
            <pc:sldMk cId="0" sldId="778"/>
            <ac:picMk id="34819" creationId="{00000000-0000-0000-0000-000000000000}"/>
          </ac:picMkLst>
        </pc:picChg>
      </pc:sldChg>
      <pc:sldChg chg="add">
        <pc:chgData name="Froduald Kabanza" userId="edf393d0-642b-4b9e-8c75-f62133241689" providerId="ADAL" clId="{37E0EC21-86E5-47E2-BF8E-802FFE894E2D}" dt="2022-03-16T23:47:13.313" v="20"/>
        <pc:sldMkLst>
          <pc:docMk/>
          <pc:sldMk cId="0" sldId="779"/>
        </pc:sldMkLst>
      </pc:sldChg>
      <pc:sldChg chg="modSp add mod modShow chgLayout">
        <pc:chgData name="Froduald Kabanza" userId="edf393d0-642b-4b9e-8c75-f62133241689" providerId="ADAL" clId="{37E0EC21-86E5-47E2-BF8E-802FFE894E2D}" dt="2022-03-23T23:59:58.911" v="10980" actId="729"/>
        <pc:sldMkLst>
          <pc:docMk/>
          <pc:sldMk cId="0" sldId="781"/>
        </pc:sldMkLst>
        <pc:spChg chg="mod ord">
          <ac:chgData name="Froduald Kabanza" userId="edf393d0-642b-4b9e-8c75-f62133241689" providerId="ADAL" clId="{37E0EC21-86E5-47E2-BF8E-802FFE894E2D}" dt="2022-03-20T22:23:15.011" v="3368" actId="700"/>
          <ac:spMkLst>
            <pc:docMk/>
            <pc:sldMk cId="0" sldId="781"/>
            <ac:spMk id="4"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5"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6"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40962"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40963" creationId="{00000000-0000-0000-0000-000000000000}"/>
          </ac:spMkLst>
        </pc:spChg>
      </pc:sldChg>
      <pc:sldChg chg="modSp add mod modShow chgLayout">
        <pc:chgData name="Froduald Kabanza" userId="edf393d0-642b-4b9e-8c75-f62133241689" providerId="ADAL" clId="{37E0EC21-86E5-47E2-BF8E-802FFE894E2D}" dt="2022-03-24T00:01:09.190" v="10987" actId="729"/>
        <pc:sldMkLst>
          <pc:docMk/>
          <pc:sldMk cId="0" sldId="783"/>
        </pc:sldMkLst>
        <pc:spChg chg="mod ord">
          <ac:chgData name="Froduald Kabanza" userId="edf393d0-642b-4b9e-8c75-f62133241689" providerId="ADAL" clId="{37E0EC21-86E5-47E2-BF8E-802FFE894E2D}" dt="2022-03-20T22:23:36.438" v="3372" actId="700"/>
          <ac:spMkLst>
            <pc:docMk/>
            <pc:sldMk cId="0" sldId="783"/>
            <ac:spMk id="4"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5"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6"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33795"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45058" creationId="{00000000-0000-0000-0000-000000000000}"/>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0" sldId="788"/>
        </pc:sldMkLst>
        <pc:spChg chg="add del mod ord">
          <ac:chgData name="Froduald Kabanza" userId="edf393d0-642b-4b9e-8c75-f62133241689" providerId="ADAL" clId="{37E0EC21-86E5-47E2-BF8E-802FFE894E2D}" dt="2022-03-23T23:42:51.160" v="10957" actId="700"/>
          <ac:spMkLst>
            <pc:docMk/>
            <pc:sldMk cId="0" sldId="788"/>
            <ac:spMk id="2" creationId="{B95F6ED9-DF7F-43C6-9D34-A6263D689DBD}"/>
          </ac:spMkLst>
        </pc:spChg>
        <pc:spChg chg="add mod ord">
          <ac:chgData name="Froduald Kabanza" userId="edf393d0-642b-4b9e-8c75-f62133241689" providerId="ADAL" clId="{37E0EC21-86E5-47E2-BF8E-802FFE894E2D}" dt="2022-03-23T23:42:51.160" v="10957" actId="700"/>
          <ac:spMkLst>
            <pc:docMk/>
            <pc:sldMk cId="0" sldId="788"/>
            <ac:spMk id="3" creationId="{52F64779-66F4-4976-8869-C6E0FFAE9AD9}"/>
          </ac:spMkLst>
        </pc:spChg>
        <pc:spChg chg="mod ord">
          <ac:chgData name="Froduald Kabanza" userId="edf393d0-642b-4b9e-8c75-f62133241689" providerId="ADAL" clId="{37E0EC21-86E5-47E2-BF8E-802FFE894E2D}" dt="2022-03-23T23:42:51.160" v="10957" actId="700"/>
          <ac:spMkLst>
            <pc:docMk/>
            <pc:sldMk cId="0" sldId="788"/>
            <ac:spMk id="29" creationId="{00000000-0000-0000-0000-000000000000}"/>
          </ac:spMkLst>
        </pc:spChg>
        <pc:spChg chg="mod ord">
          <ac:chgData name="Froduald Kabanza" userId="edf393d0-642b-4b9e-8c75-f62133241689" providerId="ADAL" clId="{37E0EC21-86E5-47E2-BF8E-802FFE894E2D}" dt="2022-03-23T23:42:51.160" v="10957" actId="700"/>
          <ac:spMkLst>
            <pc:docMk/>
            <pc:sldMk cId="0" sldId="788"/>
            <ac:spMk id="30" creationId="{00000000-0000-0000-0000-000000000000}"/>
          </ac:spMkLst>
        </pc:spChg>
        <pc:spChg chg="mod ord">
          <ac:chgData name="Froduald Kabanza" userId="edf393d0-642b-4b9e-8c75-f62133241689" providerId="ADAL" clId="{37E0EC21-86E5-47E2-BF8E-802FFE894E2D}" dt="2022-03-23T23:42:51.160" v="10957" actId="700"/>
          <ac:spMkLst>
            <pc:docMk/>
            <pc:sldMk cId="0" sldId="788"/>
            <ac:spMk id="31" creationId="{00000000-0000-0000-0000-000000000000}"/>
          </ac:spMkLst>
        </pc:spChg>
        <pc:spChg chg="mod">
          <ac:chgData name="Froduald Kabanza" userId="edf393d0-642b-4b9e-8c75-f62133241689" providerId="ADAL" clId="{37E0EC21-86E5-47E2-BF8E-802FFE894E2D}" dt="2022-03-17T20:42:37.984" v="487" actId="21"/>
          <ac:spMkLst>
            <pc:docMk/>
            <pc:sldMk cId="0" sldId="788"/>
            <ac:spMk id="35" creationId="{00000000-0000-0000-0000-000000000000}"/>
          </ac:spMkLst>
        </pc:spChg>
        <pc:spChg chg="add mod">
          <ac:chgData name="Froduald Kabanza" userId="edf393d0-642b-4b9e-8c75-f62133241689" providerId="ADAL" clId="{37E0EC21-86E5-47E2-BF8E-802FFE894E2D}" dt="2022-03-23T23:43:04.883" v="10960" actId="1076"/>
          <ac:spMkLst>
            <pc:docMk/>
            <pc:sldMk cId="0" sldId="788"/>
            <ac:spMk id="36" creationId="{9C1C77E3-66B8-43C9-B286-054C6698F548}"/>
          </ac:spMkLst>
        </pc:spChg>
        <pc:spChg chg="mod ord">
          <ac:chgData name="Froduald Kabanza" userId="edf393d0-642b-4b9e-8c75-f62133241689" providerId="ADAL" clId="{37E0EC21-86E5-47E2-BF8E-802FFE894E2D}" dt="2022-03-23T23:43:01.068" v="10959" actId="1076"/>
          <ac:spMkLst>
            <pc:docMk/>
            <pc:sldMk cId="0" sldId="788"/>
            <ac:spMk id="41992" creationId="{00000000-0000-0000-0000-000000000000}"/>
          </ac:spMkLst>
        </pc:spChg>
      </pc:sldChg>
      <pc:sldChg chg="modSp add mod modShow chgLayout modNotes">
        <pc:chgData name="Froduald Kabanza" userId="edf393d0-642b-4b9e-8c75-f62133241689" providerId="ADAL" clId="{37E0EC21-86E5-47E2-BF8E-802FFE894E2D}" dt="2022-03-23T23:59:58.911" v="10980" actId="729"/>
        <pc:sldMkLst>
          <pc:docMk/>
          <pc:sldMk cId="0" sldId="803"/>
        </pc:sldMkLst>
        <pc:spChg chg="mod ord">
          <ac:chgData name="Froduald Kabanza" userId="edf393d0-642b-4b9e-8c75-f62133241689" providerId="ADAL" clId="{37E0EC21-86E5-47E2-BF8E-802FFE894E2D}" dt="2022-03-20T22:23:15.011" v="3368" actId="700"/>
          <ac:spMkLst>
            <pc:docMk/>
            <pc:sldMk cId="0" sldId="803"/>
            <ac:spMk id="4"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5"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6"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38914"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38915" creationId="{00000000-0000-0000-0000-000000000000}"/>
          </ac:spMkLst>
        </pc:spChg>
      </pc:sldChg>
      <pc:sldChg chg="modSp add mod modClrScheme modShow chgLayout">
        <pc:chgData name="Froduald Kabanza" userId="edf393d0-642b-4b9e-8c75-f62133241689" providerId="ADAL" clId="{37E0EC21-86E5-47E2-BF8E-802FFE894E2D}" dt="2022-03-23T23:59:58.911" v="10980" actId="729"/>
        <pc:sldMkLst>
          <pc:docMk/>
          <pc:sldMk cId="0" sldId="804"/>
        </pc:sldMkLst>
        <pc:spChg chg="mod ord">
          <ac:chgData name="Froduald Kabanza" userId="edf393d0-642b-4b9e-8c75-f62133241689" providerId="ADAL" clId="{37E0EC21-86E5-47E2-BF8E-802FFE894E2D}" dt="2022-03-20T22:22:24.886" v="3362" actId="700"/>
          <ac:spMkLst>
            <pc:docMk/>
            <pc:sldMk cId="0" sldId="804"/>
            <ac:spMk id="6"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7"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8"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22530"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22531" creationId="{00000000-0000-0000-0000-000000000000}"/>
          </ac:spMkLst>
        </pc:spChg>
      </pc:sldChg>
      <pc:sldChg chg="modSp add mod modClrScheme modShow chgLayout">
        <pc:chgData name="Froduald Kabanza" userId="edf393d0-642b-4b9e-8c75-f62133241689" providerId="ADAL" clId="{37E0EC21-86E5-47E2-BF8E-802FFE894E2D}" dt="2022-03-24T00:01:09.190" v="10987" actId="729"/>
        <pc:sldMkLst>
          <pc:docMk/>
          <pc:sldMk cId="0" sldId="809"/>
        </pc:sldMkLst>
        <pc:spChg chg="mod ord">
          <ac:chgData name="Froduald Kabanza" userId="edf393d0-642b-4b9e-8c75-f62133241689" providerId="ADAL" clId="{37E0EC21-86E5-47E2-BF8E-802FFE894E2D}" dt="2022-03-20T23:28:23.580" v="5741" actId="700"/>
          <ac:spMkLst>
            <pc:docMk/>
            <pc:sldMk cId="0" sldId="809"/>
            <ac:spMk id="2" creationId="{00000000-0000-0000-0000-000000000000}"/>
          </ac:spMkLst>
        </pc:spChg>
        <pc:spChg chg="mod ord">
          <ac:chgData name="Froduald Kabanza" userId="edf393d0-642b-4b9e-8c75-f62133241689" providerId="ADAL" clId="{37E0EC21-86E5-47E2-BF8E-802FFE894E2D}" dt="2022-03-20T23:28:23.580" v="5741" actId="700"/>
          <ac:spMkLst>
            <pc:docMk/>
            <pc:sldMk cId="0" sldId="809"/>
            <ac:spMk id="5" creationId="{00000000-0000-0000-0000-000000000000}"/>
          </ac:spMkLst>
        </pc:spChg>
        <pc:spChg chg="mod ord">
          <ac:chgData name="Froduald Kabanza" userId="edf393d0-642b-4b9e-8c75-f62133241689" providerId="ADAL" clId="{37E0EC21-86E5-47E2-BF8E-802FFE894E2D}" dt="2022-03-20T23:28:23.580" v="5741" actId="700"/>
          <ac:spMkLst>
            <pc:docMk/>
            <pc:sldMk cId="0" sldId="809"/>
            <ac:spMk id="6" creationId="{00000000-0000-0000-0000-000000000000}"/>
          </ac:spMkLst>
        </pc:spChg>
        <pc:spChg chg="mod">
          <ac:chgData name="Froduald Kabanza" userId="edf393d0-642b-4b9e-8c75-f62133241689" providerId="ADAL" clId="{37E0EC21-86E5-47E2-BF8E-802FFE894E2D}" dt="2022-03-20T23:40:54.899" v="6108" actId="947"/>
          <ac:spMkLst>
            <pc:docMk/>
            <pc:sldMk cId="0" sldId="809"/>
            <ac:spMk id="9" creationId="{00000000-0000-0000-0000-000000000000}"/>
          </ac:spMkLst>
        </pc:spChg>
        <pc:spChg chg="mod ord">
          <ac:chgData name="Froduald Kabanza" userId="edf393d0-642b-4b9e-8c75-f62133241689" providerId="ADAL" clId="{37E0EC21-86E5-47E2-BF8E-802FFE894E2D}" dt="2022-03-20T23:37:23.240" v="5980" actId="20577"/>
          <ac:spMkLst>
            <pc:docMk/>
            <pc:sldMk cId="0" sldId="809"/>
            <ac:spMk id="44034" creationId="{00000000-0000-0000-0000-000000000000}"/>
          </ac:spMkLst>
        </pc:spChg>
        <pc:picChg chg="mod ord">
          <ac:chgData name="Froduald Kabanza" userId="edf393d0-642b-4b9e-8c75-f62133241689" providerId="ADAL" clId="{37E0EC21-86E5-47E2-BF8E-802FFE894E2D}" dt="2022-03-20T23:28:31.825" v="5742" actId="1076"/>
          <ac:picMkLst>
            <pc:docMk/>
            <pc:sldMk cId="0" sldId="809"/>
            <ac:picMk id="44036" creationId="{00000000-0000-0000-0000-000000000000}"/>
          </ac:picMkLst>
        </pc:picChg>
      </pc:sldChg>
      <pc:sldChg chg="modSp add mod modShow chgLayout modNotes">
        <pc:chgData name="Froduald Kabanza" userId="edf393d0-642b-4b9e-8c75-f62133241689" providerId="ADAL" clId="{37E0EC21-86E5-47E2-BF8E-802FFE894E2D}" dt="2022-03-23T23:59:58.911" v="10980" actId="729"/>
        <pc:sldMkLst>
          <pc:docMk/>
          <pc:sldMk cId="0" sldId="811"/>
        </pc:sldMkLst>
        <pc:spChg chg="mod ord">
          <ac:chgData name="Froduald Kabanza" userId="edf393d0-642b-4b9e-8c75-f62133241689" providerId="ADAL" clId="{37E0EC21-86E5-47E2-BF8E-802FFE894E2D}" dt="2022-03-20T22:21:48.125" v="3357" actId="700"/>
          <ac:spMkLst>
            <pc:docMk/>
            <pc:sldMk cId="0" sldId="811"/>
            <ac:spMk id="7"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8"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9"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10"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10242" creationId="{00000000-0000-0000-0000-000000000000}"/>
          </ac:spMkLst>
        </pc:spChg>
      </pc:sldChg>
      <pc:sldChg chg="modSp add mod modShow chgLayout">
        <pc:chgData name="Froduald Kabanza" userId="edf393d0-642b-4b9e-8c75-f62133241689" providerId="ADAL" clId="{37E0EC21-86E5-47E2-BF8E-802FFE894E2D}" dt="2022-03-24T00:00:18.507" v="10983" actId="729"/>
        <pc:sldMkLst>
          <pc:docMk/>
          <pc:sldMk cId="0" sldId="812"/>
        </pc:sldMkLst>
        <pc:spChg chg="mod ord">
          <ac:chgData name="Froduald Kabanza" userId="edf393d0-642b-4b9e-8c75-f62133241689" providerId="ADAL" clId="{37E0EC21-86E5-47E2-BF8E-802FFE894E2D}" dt="2022-03-20T22:22:08.058" v="3359" actId="700"/>
          <ac:spMkLst>
            <pc:docMk/>
            <pc:sldMk cId="0" sldId="812"/>
            <ac:spMk id="5"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6"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7"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17410"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17411" creationId="{00000000-0000-0000-0000-000000000000}"/>
          </ac:spMkLst>
        </pc:spChg>
      </pc:sldChg>
      <pc:sldChg chg="modSp add mod modShow">
        <pc:chgData name="Froduald Kabanza" userId="edf393d0-642b-4b9e-8c75-f62133241689" providerId="ADAL" clId="{37E0EC21-86E5-47E2-BF8E-802FFE894E2D}" dt="2022-03-23T23:59:58.911" v="10980" actId="729"/>
        <pc:sldMkLst>
          <pc:docMk/>
          <pc:sldMk cId="0" sldId="813"/>
        </pc:sldMkLst>
        <pc:spChg chg="mod">
          <ac:chgData name="Froduald Kabanza" userId="edf393d0-642b-4b9e-8c75-f62133241689" providerId="ADAL" clId="{37E0EC21-86E5-47E2-BF8E-802FFE894E2D}" dt="2022-03-20T22:20:28.545" v="3354" actId="1076"/>
          <ac:spMkLst>
            <pc:docMk/>
            <pc:sldMk cId="0" sldId="813"/>
            <ac:spMk id="4" creationId="{00000000-0000-0000-0000-000000000000}"/>
          </ac:spMkLst>
        </pc:spChg>
        <pc:spChg chg="mod">
          <ac:chgData name="Froduald Kabanza" userId="edf393d0-642b-4b9e-8c75-f62133241689" providerId="ADAL" clId="{37E0EC21-86E5-47E2-BF8E-802FFE894E2D}" dt="2022-03-20T22:20:30.729" v="3355" actId="1076"/>
          <ac:spMkLst>
            <pc:docMk/>
            <pc:sldMk cId="0" sldId="813"/>
            <ac:spMk id="6" creationId="{00000000-0000-0000-0000-000000000000}"/>
          </ac:spMkLst>
        </pc:spChg>
      </pc:sldChg>
      <pc:sldChg chg="modSp add mod modShow">
        <pc:chgData name="Froduald Kabanza" userId="edf393d0-642b-4b9e-8c75-f62133241689" providerId="ADAL" clId="{37E0EC21-86E5-47E2-BF8E-802FFE894E2D}" dt="2022-03-23T23:59:58.911" v="10980" actId="729"/>
        <pc:sldMkLst>
          <pc:docMk/>
          <pc:sldMk cId="0" sldId="815"/>
        </pc:sldMkLst>
        <pc:spChg chg="mod">
          <ac:chgData name="Froduald Kabanza" userId="edf393d0-642b-4b9e-8c75-f62133241689" providerId="ADAL" clId="{37E0EC21-86E5-47E2-BF8E-802FFE894E2D}" dt="2022-03-16T23:50:24.314" v="75" actId="20577"/>
          <ac:spMkLst>
            <pc:docMk/>
            <pc:sldMk cId="0" sldId="815"/>
            <ac:spMk id="6147" creationId="{00000000-0000-0000-0000-000000000000}"/>
          </ac:spMkLst>
        </pc:spChg>
      </pc:sldChg>
      <pc:sldChg chg="add mod modShow">
        <pc:chgData name="Froduald Kabanza" userId="edf393d0-642b-4b9e-8c75-f62133241689" providerId="ADAL" clId="{37E0EC21-86E5-47E2-BF8E-802FFE894E2D}" dt="2022-03-23T23:59:58.911" v="10980" actId="729"/>
        <pc:sldMkLst>
          <pc:docMk/>
          <pc:sldMk cId="0" sldId="816"/>
        </pc:sldMkLst>
      </pc:sldChg>
      <pc:sldChg chg="add mod modShow">
        <pc:chgData name="Froduald Kabanza" userId="edf393d0-642b-4b9e-8c75-f62133241689" providerId="ADAL" clId="{37E0EC21-86E5-47E2-BF8E-802FFE894E2D}" dt="2022-03-23T23:59:58.911" v="10980" actId="729"/>
        <pc:sldMkLst>
          <pc:docMk/>
          <pc:sldMk cId="0" sldId="817"/>
        </pc:sldMkLst>
      </pc:sldChg>
      <pc:sldChg chg="modSp add mod modShow modNotes">
        <pc:chgData name="Froduald Kabanza" userId="edf393d0-642b-4b9e-8c75-f62133241689" providerId="ADAL" clId="{37E0EC21-86E5-47E2-BF8E-802FFE894E2D}" dt="2022-03-23T23:59:58.911" v="10980" actId="729"/>
        <pc:sldMkLst>
          <pc:docMk/>
          <pc:sldMk cId="0" sldId="818"/>
        </pc:sldMkLst>
        <pc:spChg chg="mod">
          <ac:chgData name="Froduald Kabanza" userId="edf393d0-642b-4b9e-8c75-f62133241689" providerId="ADAL" clId="{37E0EC21-86E5-47E2-BF8E-802FFE894E2D}" dt="2022-03-20T21:38:15.775" v="2062" actId="20577"/>
          <ac:spMkLst>
            <pc:docMk/>
            <pc:sldMk cId="0" sldId="818"/>
            <ac:spMk id="11266" creationId="{00000000-0000-0000-0000-000000000000}"/>
          </ac:spMkLst>
        </pc:spChg>
        <pc:spChg chg="mod">
          <ac:chgData name="Froduald Kabanza" userId="edf393d0-642b-4b9e-8c75-f62133241689" providerId="ADAL" clId="{37E0EC21-86E5-47E2-BF8E-802FFE894E2D}" dt="2022-03-20T21:37:57.279" v="2036" actId="113"/>
          <ac:spMkLst>
            <pc:docMk/>
            <pc:sldMk cId="0" sldId="818"/>
            <ac:spMk id="11267" creationId="{00000000-0000-0000-0000-000000000000}"/>
          </ac:spMkLst>
        </pc:spChg>
      </pc:sldChg>
      <pc:sldChg chg="addSp modSp add mod modShow">
        <pc:chgData name="Froduald Kabanza" userId="edf393d0-642b-4b9e-8c75-f62133241689" providerId="ADAL" clId="{37E0EC21-86E5-47E2-BF8E-802FFE894E2D}" dt="2022-03-24T00:00:10.415" v="10982" actId="729"/>
        <pc:sldMkLst>
          <pc:docMk/>
          <pc:sldMk cId="0" sldId="819"/>
        </pc:sldMkLst>
        <pc:spChg chg="add mod">
          <ac:chgData name="Froduald Kabanza" userId="edf393d0-642b-4b9e-8c75-f62133241689" providerId="ADAL" clId="{37E0EC21-86E5-47E2-BF8E-802FFE894E2D}" dt="2022-03-23T19:23:37.084" v="9470" actId="1076"/>
          <ac:spMkLst>
            <pc:docMk/>
            <pc:sldMk cId="0" sldId="819"/>
            <ac:spMk id="8" creationId="{4E954709-AD54-4A7F-BA04-31B7DDF87DAC}"/>
          </ac:spMkLst>
        </pc:spChg>
        <pc:spChg chg="mod">
          <ac:chgData name="Froduald Kabanza" userId="edf393d0-642b-4b9e-8c75-f62133241689" providerId="ADAL" clId="{37E0EC21-86E5-47E2-BF8E-802FFE894E2D}" dt="2022-03-16T23:51:49.730" v="119" actId="20577"/>
          <ac:spMkLst>
            <pc:docMk/>
            <pc:sldMk cId="0" sldId="819"/>
            <ac:spMk id="13315" creationId="{00000000-0000-0000-0000-000000000000}"/>
          </ac:spMkLst>
        </pc:spChg>
        <pc:picChg chg="add mod">
          <ac:chgData name="Froduald Kabanza" userId="edf393d0-642b-4b9e-8c75-f62133241689" providerId="ADAL" clId="{37E0EC21-86E5-47E2-BF8E-802FFE894E2D}" dt="2022-03-23T19:23:37.084" v="9470" actId="1076"/>
          <ac:picMkLst>
            <pc:docMk/>
            <pc:sldMk cId="0" sldId="819"/>
            <ac:picMk id="7" creationId="{CB069707-CC89-4BFD-BF6A-2DB12DF88676}"/>
          </ac:picMkLst>
        </pc:picChg>
        <pc:picChg chg="add mod">
          <ac:chgData name="Froduald Kabanza" userId="edf393d0-642b-4b9e-8c75-f62133241689" providerId="ADAL" clId="{37E0EC21-86E5-47E2-BF8E-802FFE894E2D}" dt="2022-03-23T19:23:56.683" v="9475" actId="1076"/>
          <ac:picMkLst>
            <pc:docMk/>
            <pc:sldMk cId="0" sldId="819"/>
            <ac:picMk id="9" creationId="{E99B6897-148E-481F-A7BD-915CDB81145D}"/>
          </ac:picMkLst>
        </pc:picChg>
      </pc:sldChg>
      <pc:sldChg chg="add mod modShow">
        <pc:chgData name="Froduald Kabanza" userId="edf393d0-642b-4b9e-8c75-f62133241689" providerId="ADAL" clId="{37E0EC21-86E5-47E2-BF8E-802FFE894E2D}" dt="2022-03-23T23:59:58.911" v="10980" actId="729"/>
        <pc:sldMkLst>
          <pc:docMk/>
          <pc:sldMk cId="0" sldId="820"/>
        </pc:sldMkLst>
      </pc:sldChg>
      <pc:sldChg chg="add mod modShow modNotes">
        <pc:chgData name="Froduald Kabanza" userId="edf393d0-642b-4b9e-8c75-f62133241689" providerId="ADAL" clId="{37E0EC21-86E5-47E2-BF8E-802FFE894E2D}" dt="2022-03-23T23:59:58.911" v="10980" actId="729"/>
        <pc:sldMkLst>
          <pc:docMk/>
          <pc:sldMk cId="0" sldId="821"/>
        </pc:sldMkLst>
      </pc:sldChg>
      <pc:sldChg chg="modSp add mod modShow modNotes modNotesTx">
        <pc:chgData name="Froduald Kabanza" userId="edf393d0-642b-4b9e-8c75-f62133241689" providerId="ADAL" clId="{37E0EC21-86E5-47E2-BF8E-802FFE894E2D}" dt="2022-03-23T23:59:58.911" v="10980" actId="729"/>
        <pc:sldMkLst>
          <pc:docMk/>
          <pc:sldMk cId="0" sldId="822"/>
        </pc:sldMkLst>
        <pc:spChg chg="mod">
          <ac:chgData name="Froduald Kabanza" userId="edf393d0-642b-4b9e-8c75-f62133241689" providerId="ADAL" clId="{37E0EC21-86E5-47E2-BF8E-802FFE894E2D}" dt="2022-03-23T23:40:51.774" v="10943" actId="1076"/>
          <ac:spMkLst>
            <pc:docMk/>
            <pc:sldMk cId="0" sldId="822"/>
            <ac:spMk id="2"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8"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9"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0"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1"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2" creationId="{00000000-0000-0000-0000-000000000000}"/>
          </ac:spMkLst>
        </pc:spChg>
        <pc:spChg chg="mod">
          <ac:chgData name="Froduald Kabanza" userId="edf393d0-642b-4b9e-8c75-f62133241689" providerId="ADAL" clId="{37E0EC21-86E5-47E2-BF8E-802FFE894E2D}" dt="2022-03-23T23:39:42.608" v="10940" actId="14100"/>
          <ac:spMkLst>
            <pc:docMk/>
            <pc:sldMk cId="0" sldId="822"/>
            <ac:spMk id="16386"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6400"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6406" creationId="{00000000-0000-0000-0000-000000000000}"/>
          </ac:spMkLst>
        </pc:spChg>
        <pc:grpChg chg="mod">
          <ac:chgData name="Froduald Kabanza" userId="edf393d0-642b-4b9e-8c75-f62133241689" providerId="ADAL" clId="{37E0EC21-86E5-47E2-BF8E-802FFE894E2D}" dt="2022-03-23T23:40:51.774" v="10943" actId="1076"/>
          <ac:grpSpMkLst>
            <pc:docMk/>
            <pc:sldMk cId="0" sldId="822"/>
            <ac:grpSpMk id="25" creationId="{00000000-0000-0000-0000-000000000000}"/>
          </ac:grpSpMkLst>
        </pc:grpChg>
        <pc:grpChg chg="mod">
          <ac:chgData name="Froduald Kabanza" userId="edf393d0-642b-4b9e-8c75-f62133241689" providerId="ADAL" clId="{37E0EC21-86E5-47E2-BF8E-802FFE894E2D}" dt="2022-03-23T23:40:51.774" v="10943" actId="1076"/>
          <ac:grpSpMkLst>
            <pc:docMk/>
            <pc:sldMk cId="0" sldId="822"/>
            <ac:grpSpMk id="27" creationId="{00000000-0000-0000-0000-000000000000}"/>
          </ac:grpSpMkLst>
        </pc:grpChg>
        <pc:grpChg chg="mod">
          <ac:chgData name="Froduald Kabanza" userId="edf393d0-642b-4b9e-8c75-f62133241689" providerId="ADAL" clId="{37E0EC21-86E5-47E2-BF8E-802FFE894E2D}" dt="2022-03-23T23:40:51.774" v="10943" actId="1076"/>
          <ac:grpSpMkLst>
            <pc:docMk/>
            <pc:sldMk cId="0" sldId="822"/>
            <ac:grpSpMk id="28" creationId="{00000000-0000-0000-0000-000000000000}"/>
          </ac:grpSpMkLst>
        </pc:grpChg>
        <pc:picChg chg="mod">
          <ac:chgData name="Froduald Kabanza" userId="edf393d0-642b-4b9e-8c75-f62133241689" providerId="ADAL" clId="{37E0EC21-86E5-47E2-BF8E-802FFE894E2D}" dt="2022-03-23T23:40:51.774" v="10943" actId="1076"/>
          <ac:picMkLst>
            <pc:docMk/>
            <pc:sldMk cId="0" sldId="822"/>
            <ac:picMk id="16387" creationId="{00000000-0000-0000-0000-000000000000}"/>
          </ac:picMkLst>
        </pc:picChg>
        <pc:cxnChg chg="mod">
          <ac:chgData name="Froduald Kabanza" userId="edf393d0-642b-4b9e-8c75-f62133241689" providerId="ADAL" clId="{37E0EC21-86E5-47E2-BF8E-802FFE894E2D}" dt="2022-03-23T23:40:51.774" v="10943" actId="1076"/>
          <ac:cxnSpMkLst>
            <pc:docMk/>
            <pc:sldMk cId="0" sldId="822"/>
            <ac:cxnSpMk id="4"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15"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3"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6"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9" creationId="{00000000-0000-0000-0000-000000000000}"/>
          </ac:cxnSpMkLst>
        </pc:cxnChg>
      </pc:sldChg>
      <pc:sldChg chg="add mod modShow">
        <pc:chgData name="Froduald Kabanza" userId="edf393d0-642b-4b9e-8c75-f62133241689" providerId="ADAL" clId="{37E0EC21-86E5-47E2-BF8E-802FFE894E2D}" dt="2022-03-23T23:59:58.911" v="10980" actId="729"/>
        <pc:sldMkLst>
          <pc:docMk/>
          <pc:sldMk cId="0" sldId="823"/>
        </pc:sldMkLst>
      </pc:sldChg>
      <pc:sldChg chg="modSp add mod modShow modNotes">
        <pc:chgData name="Froduald Kabanza" userId="edf393d0-642b-4b9e-8c75-f62133241689" providerId="ADAL" clId="{37E0EC21-86E5-47E2-BF8E-802FFE894E2D}" dt="2022-03-24T00:00:43.362" v="10986" actId="729"/>
        <pc:sldMkLst>
          <pc:docMk/>
          <pc:sldMk cId="0" sldId="829"/>
        </pc:sldMkLst>
        <pc:spChg chg="mod">
          <ac:chgData name="Froduald Kabanza" userId="edf393d0-642b-4b9e-8c75-f62133241689" providerId="ADAL" clId="{37E0EC21-86E5-47E2-BF8E-802FFE894E2D}" dt="2022-03-23T19:21:33.291" v="9462" actId="20577"/>
          <ac:spMkLst>
            <pc:docMk/>
            <pc:sldMk cId="0" sldId="829"/>
            <ac:spMk id="39938" creationId="{00000000-0000-0000-0000-000000000000}"/>
          </ac:spMkLst>
        </pc:spChg>
      </pc:sldChg>
      <pc:sldChg chg="addSp delSp modSp add mod modShow">
        <pc:chgData name="Froduald Kabanza" userId="edf393d0-642b-4b9e-8c75-f62133241689" providerId="ADAL" clId="{37E0EC21-86E5-47E2-BF8E-802FFE894E2D}" dt="2022-03-24T00:01:09.190" v="10987" actId="729"/>
        <pc:sldMkLst>
          <pc:docMk/>
          <pc:sldMk cId="0" sldId="830"/>
        </pc:sldMkLst>
        <pc:spChg chg="add del mod">
          <ac:chgData name="Froduald Kabanza" userId="edf393d0-642b-4b9e-8c75-f62133241689" providerId="ADAL" clId="{37E0EC21-86E5-47E2-BF8E-802FFE894E2D}" dt="2022-03-20T23:29:41.685" v="5744" actId="478"/>
          <ac:spMkLst>
            <pc:docMk/>
            <pc:sldMk cId="0" sldId="830"/>
            <ac:spMk id="2" creationId="{D1D87D6A-277F-411F-A5F1-241786C66AA1}"/>
          </ac:spMkLst>
        </pc:spChg>
        <pc:picChg chg="add mod">
          <ac:chgData name="Froduald Kabanza" userId="edf393d0-642b-4b9e-8c75-f62133241689" providerId="ADAL" clId="{37E0EC21-86E5-47E2-BF8E-802FFE894E2D}" dt="2022-03-20T23:30:31.775" v="5749" actId="1076"/>
          <ac:picMkLst>
            <pc:docMk/>
            <pc:sldMk cId="0" sldId="830"/>
            <ac:picMk id="4" creationId="{5E54BDCD-4D61-43F9-BAB7-A82CA47888E8}"/>
          </ac:picMkLst>
        </pc:picChg>
        <pc:picChg chg="del">
          <ac:chgData name="Froduald Kabanza" userId="edf393d0-642b-4b9e-8c75-f62133241689" providerId="ADAL" clId="{37E0EC21-86E5-47E2-BF8E-802FFE894E2D}" dt="2022-03-20T23:29:38.970" v="5743" actId="478"/>
          <ac:picMkLst>
            <pc:docMk/>
            <pc:sldMk cId="0" sldId="830"/>
            <ac:picMk id="43015" creationId="{00000000-0000-0000-0000-000000000000}"/>
          </ac:picMkLst>
        </pc:picChg>
      </pc:sldChg>
      <pc:sldChg chg="add mod modShow">
        <pc:chgData name="Froduald Kabanza" userId="edf393d0-642b-4b9e-8c75-f62133241689" providerId="ADAL" clId="{37E0EC21-86E5-47E2-BF8E-802FFE894E2D}" dt="2022-03-23T23:59:58.911" v="10980" actId="729"/>
        <pc:sldMkLst>
          <pc:docMk/>
          <pc:sldMk cId="0" sldId="831"/>
        </pc:sldMkLst>
      </pc:sldChg>
      <pc:sldChg chg="add del">
        <pc:chgData name="Froduald Kabanza" userId="edf393d0-642b-4b9e-8c75-f62133241689" providerId="ADAL" clId="{37E0EC21-86E5-47E2-BF8E-802FFE894E2D}" dt="2022-03-16T23:47:54.316" v="28" actId="2696"/>
        <pc:sldMkLst>
          <pc:docMk/>
          <pc:sldMk cId="0" sldId="833"/>
        </pc:sldMkLst>
      </pc:sldChg>
      <pc:sldChg chg="add del">
        <pc:chgData name="Froduald Kabanza" userId="edf393d0-642b-4b9e-8c75-f62133241689" providerId="ADAL" clId="{37E0EC21-86E5-47E2-BF8E-802FFE894E2D}" dt="2022-03-16T23:47:54.316" v="28" actId="2696"/>
        <pc:sldMkLst>
          <pc:docMk/>
          <pc:sldMk cId="0" sldId="834"/>
        </pc:sldMkLst>
      </pc:sldChg>
      <pc:sldChg chg="modSp add mod ord modShow">
        <pc:chgData name="Froduald Kabanza" userId="edf393d0-642b-4b9e-8c75-f62133241689" providerId="ADAL" clId="{37E0EC21-86E5-47E2-BF8E-802FFE894E2D}" dt="2022-03-23T23:59:58.911" v="10980" actId="729"/>
        <pc:sldMkLst>
          <pc:docMk/>
          <pc:sldMk cId="0" sldId="835"/>
        </pc:sldMkLst>
        <pc:spChg chg="mod">
          <ac:chgData name="Froduald Kabanza" userId="edf393d0-642b-4b9e-8c75-f62133241689" providerId="ADAL" clId="{37E0EC21-86E5-47E2-BF8E-802FFE894E2D}" dt="2022-03-18T12:17:08.310" v="1750" actId="20577"/>
          <ac:spMkLst>
            <pc:docMk/>
            <pc:sldMk cId="0" sldId="835"/>
            <ac:spMk id="49154" creationId="{00000000-0000-0000-0000-000000000000}"/>
          </ac:spMkLst>
        </pc:spChg>
      </pc:sldChg>
      <pc:sldChg chg="modSp add mod modShow">
        <pc:chgData name="Froduald Kabanza" userId="edf393d0-642b-4b9e-8c75-f62133241689" providerId="ADAL" clId="{37E0EC21-86E5-47E2-BF8E-802FFE894E2D}" dt="2022-03-24T00:01:09.190" v="10987" actId="729"/>
        <pc:sldMkLst>
          <pc:docMk/>
          <pc:sldMk cId="0" sldId="836"/>
        </pc:sldMkLst>
        <pc:spChg chg="mod">
          <ac:chgData name="Froduald Kabanza" userId="edf393d0-642b-4b9e-8c75-f62133241689" providerId="ADAL" clId="{37E0EC21-86E5-47E2-BF8E-802FFE894E2D}" dt="2022-03-23T23:37:44.800" v="10932" actId="20577"/>
          <ac:spMkLst>
            <pc:docMk/>
            <pc:sldMk cId="0" sldId="836"/>
            <ac:spMk id="50179" creationId="{00000000-0000-0000-0000-000000000000}"/>
          </ac:spMkLst>
        </pc:spChg>
      </pc:sldChg>
      <pc:sldChg chg="add mod modShow">
        <pc:chgData name="Froduald Kabanza" userId="edf393d0-642b-4b9e-8c75-f62133241689" providerId="ADAL" clId="{37E0EC21-86E5-47E2-BF8E-802FFE894E2D}" dt="2022-03-23T23:59:58.911" v="10980" actId="729"/>
        <pc:sldMkLst>
          <pc:docMk/>
          <pc:sldMk cId="0" sldId="837"/>
        </pc:sldMkLst>
      </pc:sldChg>
      <pc:sldChg chg="add mod modShow">
        <pc:chgData name="Froduald Kabanza" userId="edf393d0-642b-4b9e-8c75-f62133241689" providerId="ADAL" clId="{37E0EC21-86E5-47E2-BF8E-802FFE894E2D}" dt="2022-03-24T00:01:09.190" v="10987" actId="729"/>
        <pc:sldMkLst>
          <pc:docMk/>
          <pc:sldMk cId="3588374672" sldId="838"/>
        </pc:sldMkLst>
      </pc:sldChg>
      <pc:sldChg chg="modSp add mod modClrScheme modShow chgLayout">
        <pc:chgData name="Froduald Kabanza" userId="edf393d0-642b-4b9e-8c75-f62133241689" providerId="ADAL" clId="{37E0EC21-86E5-47E2-BF8E-802FFE894E2D}" dt="2022-03-23T23:59:58.911" v="10980" actId="729"/>
        <pc:sldMkLst>
          <pc:docMk/>
          <pc:sldMk cId="3024020194" sldId="839"/>
        </pc:sldMkLst>
        <pc:spChg chg="mod ord">
          <ac:chgData name="Froduald Kabanza" userId="edf393d0-642b-4b9e-8c75-f62133241689" providerId="ADAL" clId="{37E0EC21-86E5-47E2-BF8E-802FFE894E2D}" dt="2022-03-23T23:42:15.950" v="10954" actId="700"/>
          <ac:spMkLst>
            <pc:docMk/>
            <pc:sldMk cId="3024020194" sldId="839"/>
            <ac:spMk id="6"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7"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8" creationId="{00000000-0000-0000-0000-000000000000}"/>
          </ac:spMkLst>
        </pc:spChg>
        <pc:spChg chg="mod ord">
          <ac:chgData name="Froduald Kabanza" userId="edf393d0-642b-4b9e-8c75-f62133241689" providerId="ADAL" clId="{37E0EC21-86E5-47E2-BF8E-802FFE894E2D}" dt="2022-03-23T23:42:28.363" v="10955" actId="14100"/>
          <ac:spMkLst>
            <pc:docMk/>
            <pc:sldMk cId="3024020194" sldId="839"/>
            <ac:spMk id="22530"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22531" creationId="{00000000-0000-0000-0000-000000000000}"/>
          </ac:spMkLst>
        </pc:spChg>
      </pc:sldChg>
      <pc:sldChg chg="modSp add mod modClrScheme modShow chgLayout">
        <pc:chgData name="Froduald Kabanza" userId="edf393d0-642b-4b9e-8c75-f62133241689" providerId="ADAL" clId="{37E0EC21-86E5-47E2-BF8E-802FFE894E2D}" dt="2022-03-24T00:00:28.637" v="10985" actId="729"/>
        <pc:sldMkLst>
          <pc:docMk/>
          <pc:sldMk cId="1655742317" sldId="840"/>
        </pc:sldMkLst>
        <pc:spChg chg="mod ord">
          <ac:chgData name="Froduald Kabanza" userId="edf393d0-642b-4b9e-8c75-f62133241689" providerId="ADAL" clId="{37E0EC21-86E5-47E2-BF8E-802FFE894E2D}" dt="2022-03-20T22:22:30.994" v="3363" actId="700"/>
          <ac:spMkLst>
            <pc:docMk/>
            <pc:sldMk cId="1655742317" sldId="840"/>
            <ac:spMk id="6"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7"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8"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22530"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22531" creationId="{00000000-0000-0000-0000-000000000000}"/>
          </ac:spMkLst>
        </pc:spChg>
      </pc:sldChg>
      <pc:sldChg chg="addSp modSp add mod modClrScheme modShow chgLayout">
        <pc:chgData name="Froduald Kabanza" userId="edf393d0-642b-4b9e-8c75-f62133241689" providerId="ADAL" clId="{37E0EC21-86E5-47E2-BF8E-802FFE894E2D}" dt="2022-03-23T23:59:58.911" v="10980" actId="729"/>
        <pc:sldMkLst>
          <pc:docMk/>
          <pc:sldMk cId="1406737233" sldId="841"/>
        </pc:sldMkLst>
        <pc:spChg chg="add mod ord">
          <ac:chgData name="Froduald Kabanza" userId="edf393d0-642b-4b9e-8c75-f62133241689" providerId="ADAL" clId="{37E0EC21-86E5-47E2-BF8E-802FFE894E2D}" dt="2022-03-20T22:22:35.966" v="3364" actId="700"/>
          <ac:spMkLst>
            <pc:docMk/>
            <pc:sldMk cId="1406737233" sldId="841"/>
            <ac:spMk id="2" creationId="{6A1BB872-797D-4FCF-803B-0B952D458609}"/>
          </ac:spMkLst>
        </pc:spChg>
        <pc:spChg chg="mod ord">
          <ac:chgData name="Froduald Kabanza" userId="edf393d0-642b-4b9e-8c75-f62133241689" providerId="ADAL" clId="{37E0EC21-86E5-47E2-BF8E-802FFE894E2D}" dt="2022-03-20T22:22:35.966" v="3364" actId="700"/>
          <ac:spMkLst>
            <pc:docMk/>
            <pc:sldMk cId="1406737233" sldId="841"/>
            <ac:spMk id="4"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5"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6"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43010" creationId="{00000000-0000-0000-0000-000000000000}"/>
          </ac:spMkLst>
        </pc:spChg>
        <pc:picChg chg="add mod">
          <ac:chgData name="Froduald Kabanza" userId="edf393d0-642b-4b9e-8c75-f62133241689" providerId="ADAL" clId="{37E0EC21-86E5-47E2-BF8E-802FFE894E2D}" dt="2022-03-16T23:54:43.097" v="124" actId="1076"/>
          <ac:picMkLst>
            <pc:docMk/>
            <pc:sldMk cId="1406737233" sldId="841"/>
            <ac:picMk id="19" creationId="{AECAC8D5-BDF4-43BC-997A-B897EFDA9878}"/>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1203221111" sldId="842"/>
        </pc:sldMkLst>
        <pc:spChg chg="mod ord">
          <ac:chgData name="Froduald Kabanza" userId="edf393d0-642b-4b9e-8c75-f62133241689" providerId="ADAL" clId="{37E0EC21-86E5-47E2-BF8E-802FFE894E2D}" dt="2022-03-20T22:23:02.047" v="3366" actId="700"/>
          <ac:spMkLst>
            <pc:docMk/>
            <pc:sldMk cId="1203221111" sldId="842"/>
            <ac:spMk id="3"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4"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5"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1203221111" sldId="842"/>
            <ac:spMk id="7" creationId="{4DC60608-6ED2-4CEB-8D29-1A0B58696A91}"/>
          </ac:spMkLst>
        </pc:spChg>
        <pc:spChg chg="add mod ord">
          <ac:chgData name="Froduald Kabanza" userId="edf393d0-642b-4b9e-8c75-f62133241689" providerId="ADAL" clId="{37E0EC21-86E5-47E2-BF8E-802FFE894E2D}" dt="2022-03-20T22:23:02.047" v="3366" actId="700"/>
          <ac:spMkLst>
            <pc:docMk/>
            <pc:sldMk cId="1203221111" sldId="842"/>
            <ac:spMk id="8" creationId="{91C406C8-58D4-421B-A752-0B72056D4B55}"/>
          </ac:spMkLst>
        </pc:spChg>
        <pc:picChg chg="add mod">
          <ac:chgData name="Froduald Kabanza" userId="edf393d0-642b-4b9e-8c75-f62133241689" providerId="ADAL" clId="{37E0EC21-86E5-47E2-BF8E-802FFE894E2D}" dt="2022-03-16T23:54:56.783" v="128" actId="1076"/>
          <ac:picMkLst>
            <pc:docMk/>
            <pc:sldMk cId="1203221111" sldId="842"/>
            <ac:picMk id="19" creationId="{9FE11FC4-282F-4D76-B67B-C3CC87947D21}"/>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1800226721" sldId="843"/>
        </pc:sldMkLst>
        <pc:spChg chg="mod ord">
          <ac:chgData name="Froduald Kabanza" userId="edf393d0-642b-4b9e-8c75-f62133241689" providerId="ADAL" clId="{37E0EC21-86E5-47E2-BF8E-802FFE894E2D}" dt="2022-03-20T22:23:02.047" v="3366" actId="700"/>
          <ac:spMkLst>
            <pc:docMk/>
            <pc:sldMk cId="1800226721" sldId="843"/>
            <ac:spMk id="2"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3"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4"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5" creationId="{00000000-0000-0000-0000-000000000000}"/>
          </ac:spMkLst>
        </pc:spChg>
        <pc:spChg chg="add del mod ord">
          <ac:chgData name="Froduald Kabanza" userId="edf393d0-642b-4b9e-8c75-f62133241689" providerId="ADAL" clId="{37E0EC21-86E5-47E2-BF8E-802FFE894E2D}" dt="2022-03-20T22:23:02.047" v="3366" actId="700"/>
          <ac:spMkLst>
            <pc:docMk/>
            <pc:sldMk cId="1800226721" sldId="843"/>
            <ac:spMk id="6" creationId="{E59882DA-4BE6-49C4-8CFD-B2B78124887A}"/>
          </ac:spMkLst>
        </pc:spChg>
        <pc:spChg chg="add mod ord">
          <ac:chgData name="Froduald Kabanza" userId="edf393d0-642b-4b9e-8c75-f62133241689" providerId="ADAL" clId="{37E0EC21-86E5-47E2-BF8E-802FFE894E2D}" dt="2022-03-20T22:23:02.047" v="3366" actId="700"/>
          <ac:spMkLst>
            <pc:docMk/>
            <pc:sldMk cId="1800226721" sldId="843"/>
            <ac:spMk id="7" creationId="{8EB48043-C0C8-447D-AD38-5BA0F6258630}"/>
          </ac:spMkLst>
        </pc:spChg>
        <pc:picChg chg="add mod">
          <ac:chgData name="Froduald Kabanza" userId="edf393d0-642b-4b9e-8c75-f62133241689" providerId="ADAL" clId="{37E0EC21-86E5-47E2-BF8E-802FFE894E2D}" dt="2022-03-16T23:55:01.507" v="129"/>
          <ac:picMkLst>
            <pc:docMk/>
            <pc:sldMk cId="1800226721" sldId="843"/>
            <ac:picMk id="19" creationId="{2AC35157-F4ED-4D03-BC31-E85ECEC660C3}"/>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3519978253" sldId="844"/>
        </pc:sldMkLst>
        <pc:spChg chg="mod ord">
          <ac:chgData name="Froduald Kabanza" userId="edf393d0-642b-4b9e-8c75-f62133241689" providerId="ADAL" clId="{37E0EC21-86E5-47E2-BF8E-802FFE894E2D}" dt="2022-03-20T22:23:02.047" v="3366" actId="700"/>
          <ac:spMkLst>
            <pc:docMk/>
            <pc:sldMk cId="3519978253" sldId="844"/>
            <ac:spMk id="3"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4"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5"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3519978253" sldId="844"/>
            <ac:spMk id="7" creationId="{5C133339-05CD-4D95-8519-505A28FD0701}"/>
          </ac:spMkLst>
        </pc:spChg>
        <pc:spChg chg="add mod ord">
          <ac:chgData name="Froduald Kabanza" userId="edf393d0-642b-4b9e-8c75-f62133241689" providerId="ADAL" clId="{37E0EC21-86E5-47E2-BF8E-802FFE894E2D}" dt="2022-03-20T22:23:02.047" v="3366" actId="700"/>
          <ac:spMkLst>
            <pc:docMk/>
            <pc:sldMk cId="3519978253" sldId="844"/>
            <ac:spMk id="8" creationId="{28B2ED0B-E96D-4209-A960-DCBA2B28DA03}"/>
          </ac:spMkLst>
        </pc:spChg>
        <pc:picChg chg="add mod">
          <ac:chgData name="Froduald Kabanza" userId="edf393d0-642b-4b9e-8c75-f62133241689" providerId="ADAL" clId="{37E0EC21-86E5-47E2-BF8E-802FFE894E2D}" dt="2022-03-16T23:55:37.863" v="133" actId="1076"/>
          <ac:picMkLst>
            <pc:docMk/>
            <pc:sldMk cId="3519978253" sldId="844"/>
            <ac:picMk id="15" creationId="{F28A15FA-6258-4D8D-8B0C-72551F19B4D0}"/>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825795268" sldId="845"/>
        </pc:sldMkLst>
        <pc:spChg chg="mod ord">
          <ac:chgData name="Froduald Kabanza" userId="edf393d0-642b-4b9e-8c75-f62133241689" providerId="ADAL" clId="{37E0EC21-86E5-47E2-BF8E-802FFE894E2D}" dt="2022-03-20T22:23:02.047" v="3366" actId="700"/>
          <ac:spMkLst>
            <pc:docMk/>
            <pc:sldMk cId="2825795268" sldId="845"/>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825795268" sldId="845"/>
            <ac:spMk id="7" creationId="{94B92DCA-B69C-4580-8E5D-0E5AF5F73D17}"/>
          </ac:spMkLst>
        </pc:spChg>
        <pc:spChg chg="add mod ord">
          <ac:chgData name="Froduald Kabanza" userId="edf393d0-642b-4b9e-8c75-f62133241689" providerId="ADAL" clId="{37E0EC21-86E5-47E2-BF8E-802FFE894E2D}" dt="2022-03-20T22:23:02.047" v="3366" actId="700"/>
          <ac:spMkLst>
            <pc:docMk/>
            <pc:sldMk cId="2825795268" sldId="845"/>
            <ac:spMk id="8" creationId="{03CE97DC-5CA3-48ED-90F7-B3EA47277A6B}"/>
          </ac:spMkLst>
        </pc:spChg>
        <pc:picChg chg="add mod">
          <ac:chgData name="Froduald Kabanza" userId="edf393d0-642b-4b9e-8c75-f62133241689" providerId="ADAL" clId="{37E0EC21-86E5-47E2-BF8E-802FFE894E2D}" dt="2022-03-16T23:55:27.751" v="132" actId="1076"/>
          <ac:picMkLst>
            <pc:docMk/>
            <pc:sldMk cId="2825795268" sldId="845"/>
            <ac:picMk id="17" creationId="{CBC6AEF6-FD84-4BD4-8DFE-A207819B65C7}"/>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463802467" sldId="846"/>
        </pc:sldMkLst>
        <pc:spChg chg="mod ord">
          <ac:chgData name="Froduald Kabanza" userId="edf393d0-642b-4b9e-8c75-f62133241689" providerId="ADAL" clId="{37E0EC21-86E5-47E2-BF8E-802FFE894E2D}" dt="2022-03-20T22:23:02.047" v="3366" actId="700"/>
          <ac:spMkLst>
            <pc:docMk/>
            <pc:sldMk cId="463802467" sldId="846"/>
            <ac:spMk id="3"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4"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5"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463802467" sldId="846"/>
            <ac:spMk id="7" creationId="{72E61650-2AB1-413E-B777-C1A68B361BF7}"/>
          </ac:spMkLst>
        </pc:spChg>
        <pc:spChg chg="add mod ord">
          <ac:chgData name="Froduald Kabanza" userId="edf393d0-642b-4b9e-8c75-f62133241689" providerId="ADAL" clId="{37E0EC21-86E5-47E2-BF8E-802FFE894E2D}" dt="2022-03-20T22:23:02.047" v="3366" actId="700"/>
          <ac:spMkLst>
            <pc:docMk/>
            <pc:sldMk cId="463802467" sldId="846"/>
            <ac:spMk id="8" creationId="{1679B91A-4F8A-48F2-8B2A-8DB98E575D8E}"/>
          </ac:spMkLst>
        </pc:spChg>
        <pc:picChg chg="add mod">
          <ac:chgData name="Froduald Kabanza" userId="edf393d0-642b-4b9e-8c75-f62133241689" providerId="ADAL" clId="{37E0EC21-86E5-47E2-BF8E-802FFE894E2D}" dt="2022-03-16T23:55:50.097" v="135" actId="1076"/>
          <ac:picMkLst>
            <pc:docMk/>
            <pc:sldMk cId="463802467" sldId="846"/>
            <ac:picMk id="16" creationId="{01DAFADE-A4C5-4FAE-8BAD-065EA51C2769}"/>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496548018" sldId="847"/>
        </pc:sldMkLst>
        <pc:spChg chg="mod ord">
          <ac:chgData name="Froduald Kabanza" userId="edf393d0-642b-4b9e-8c75-f62133241689" providerId="ADAL" clId="{37E0EC21-86E5-47E2-BF8E-802FFE894E2D}" dt="2022-03-20T22:23:02.047" v="3366" actId="700"/>
          <ac:spMkLst>
            <pc:docMk/>
            <pc:sldMk cId="2496548018" sldId="847"/>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496548018" sldId="847"/>
            <ac:spMk id="7" creationId="{5FAE91FB-7536-4288-A07F-008896D63C7D}"/>
          </ac:spMkLst>
        </pc:spChg>
        <pc:spChg chg="add mod ord">
          <ac:chgData name="Froduald Kabanza" userId="edf393d0-642b-4b9e-8c75-f62133241689" providerId="ADAL" clId="{37E0EC21-86E5-47E2-BF8E-802FFE894E2D}" dt="2022-03-20T22:23:02.047" v="3366" actId="700"/>
          <ac:spMkLst>
            <pc:docMk/>
            <pc:sldMk cId="2496548018" sldId="847"/>
            <ac:spMk id="8" creationId="{35F69912-5BF7-4F87-BCF5-BD5563289E62}"/>
          </ac:spMkLst>
        </pc:spChg>
        <pc:picChg chg="add mod">
          <ac:chgData name="Froduald Kabanza" userId="edf393d0-642b-4b9e-8c75-f62133241689" providerId="ADAL" clId="{37E0EC21-86E5-47E2-BF8E-802FFE894E2D}" dt="2022-03-16T23:55:55.806" v="136"/>
          <ac:picMkLst>
            <pc:docMk/>
            <pc:sldMk cId="2496548018" sldId="847"/>
            <ac:picMk id="14" creationId="{155155F9-804D-46E1-A033-2994FBAB63D4}"/>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4088759879" sldId="848"/>
        </pc:sldMkLst>
        <pc:spChg chg="mod ord">
          <ac:chgData name="Froduald Kabanza" userId="edf393d0-642b-4b9e-8c75-f62133241689" providerId="ADAL" clId="{37E0EC21-86E5-47E2-BF8E-802FFE894E2D}" dt="2022-03-20T22:23:02.047" v="3366" actId="700"/>
          <ac:spMkLst>
            <pc:docMk/>
            <pc:sldMk cId="4088759879" sldId="848"/>
            <ac:spMk id="3"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4"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5"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4088759879" sldId="848"/>
            <ac:spMk id="7" creationId="{5AF16CD4-D1AD-439F-8C24-136A94CD5232}"/>
          </ac:spMkLst>
        </pc:spChg>
        <pc:spChg chg="add mod ord">
          <ac:chgData name="Froduald Kabanza" userId="edf393d0-642b-4b9e-8c75-f62133241689" providerId="ADAL" clId="{37E0EC21-86E5-47E2-BF8E-802FFE894E2D}" dt="2022-03-20T22:23:02.047" v="3366" actId="700"/>
          <ac:spMkLst>
            <pc:docMk/>
            <pc:sldMk cId="4088759879" sldId="848"/>
            <ac:spMk id="8" creationId="{19CD556E-C2E1-462D-99EE-260BDD6136CE}"/>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2150302515" sldId="849"/>
        </pc:sldMkLst>
        <pc:spChg chg="mod ord">
          <ac:chgData name="Froduald Kabanza" userId="edf393d0-642b-4b9e-8c75-f62133241689" providerId="ADAL" clId="{37E0EC21-86E5-47E2-BF8E-802FFE894E2D}" dt="2022-03-20T22:23:02.047" v="3366" actId="700"/>
          <ac:spMkLst>
            <pc:docMk/>
            <pc:sldMk cId="2150302515" sldId="849"/>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150302515" sldId="849"/>
            <ac:spMk id="7" creationId="{420CBDCD-76F0-4EE8-BAB0-85C83D3D47F3}"/>
          </ac:spMkLst>
        </pc:spChg>
        <pc:spChg chg="add mod ord">
          <ac:chgData name="Froduald Kabanza" userId="edf393d0-642b-4b9e-8c75-f62133241689" providerId="ADAL" clId="{37E0EC21-86E5-47E2-BF8E-802FFE894E2D}" dt="2022-03-20T22:23:02.047" v="3366" actId="700"/>
          <ac:spMkLst>
            <pc:docMk/>
            <pc:sldMk cId="2150302515" sldId="849"/>
            <ac:spMk id="8" creationId="{5A5DF834-F186-4F34-A29F-15769D670D95}"/>
          </ac:spMkLst>
        </pc:spChg>
        <pc:picChg chg="add mod">
          <ac:chgData name="Froduald Kabanza" userId="edf393d0-642b-4b9e-8c75-f62133241689" providerId="ADAL" clId="{37E0EC21-86E5-47E2-BF8E-802FFE894E2D}" dt="2022-03-16T23:56:02.909" v="137"/>
          <ac:picMkLst>
            <pc:docMk/>
            <pc:sldMk cId="2150302515" sldId="849"/>
            <ac:picMk id="21" creationId="{86507694-572B-4C3B-8AA4-37890BBE86B2}"/>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004842566" sldId="850"/>
        </pc:sldMkLst>
        <pc:spChg chg="add del mod ord">
          <ac:chgData name="Froduald Kabanza" userId="edf393d0-642b-4b9e-8c75-f62133241689" providerId="ADAL" clId="{37E0EC21-86E5-47E2-BF8E-802FFE894E2D}" dt="2022-03-20T22:23:02.047" v="3366" actId="700"/>
          <ac:spMkLst>
            <pc:docMk/>
            <pc:sldMk cId="2004842566" sldId="850"/>
            <ac:spMk id="2" creationId="{9DC53CB6-BBAB-476A-A075-BC11B72DFBA7}"/>
          </ac:spMkLst>
        </pc:spChg>
        <pc:spChg chg="mod ord">
          <ac:chgData name="Froduald Kabanza" userId="edf393d0-642b-4b9e-8c75-f62133241689" providerId="ADAL" clId="{37E0EC21-86E5-47E2-BF8E-802FFE894E2D}" dt="2022-03-20T22:23:02.047" v="3366" actId="700"/>
          <ac:spMkLst>
            <pc:docMk/>
            <pc:sldMk cId="2004842566" sldId="850"/>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6"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7" creationId="{00000000-0000-0000-0000-000000000000}"/>
          </ac:spMkLst>
        </pc:spChg>
        <pc:spChg chg="add mod ord">
          <ac:chgData name="Froduald Kabanza" userId="edf393d0-642b-4b9e-8c75-f62133241689" providerId="ADAL" clId="{37E0EC21-86E5-47E2-BF8E-802FFE894E2D}" dt="2022-03-20T22:23:02.047" v="3366" actId="700"/>
          <ac:spMkLst>
            <pc:docMk/>
            <pc:sldMk cId="2004842566" sldId="850"/>
            <ac:spMk id="8" creationId="{2122DA9F-80F2-4C51-AB29-6A8EDFE218C4}"/>
          </ac:spMkLst>
        </pc:spChg>
        <pc:picChg chg="add mod">
          <ac:chgData name="Froduald Kabanza" userId="edf393d0-642b-4b9e-8c75-f62133241689" providerId="ADAL" clId="{37E0EC21-86E5-47E2-BF8E-802FFE894E2D}" dt="2022-03-16T23:56:06.770" v="138"/>
          <ac:picMkLst>
            <pc:docMk/>
            <pc:sldMk cId="2004842566" sldId="850"/>
            <ac:picMk id="18" creationId="{EEE875A3-039C-438D-9600-F3A644515F97}"/>
          </ac:picMkLst>
        </pc:picChg>
        <pc:picChg chg="add mod">
          <ac:chgData name="Froduald Kabanza" userId="edf393d0-642b-4b9e-8c75-f62133241689" providerId="ADAL" clId="{37E0EC21-86E5-47E2-BF8E-802FFE894E2D}" dt="2022-03-16T23:56:09.444" v="139"/>
          <ac:picMkLst>
            <pc:docMk/>
            <pc:sldMk cId="2004842566" sldId="850"/>
            <ac:picMk id="19" creationId="{004637BC-FB1F-4B20-B78A-C3114FEAB88A}"/>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907302671" sldId="851"/>
        </pc:sldMkLst>
        <pc:spChg chg="mod ord">
          <ac:chgData name="Froduald Kabanza" userId="edf393d0-642b-4b9e-8c75-f62133241689" providerId="ADAL" clId="{37E0EC21-86E5-47E2-BF8E-802FFE894E2D}" dt="2022-03-20T22:23:02.047" v="3366" actId="700"/>
          <ac:spMkLst>
            <pc:docMk/>
            <pc:sldMk cId="907302671" sldId="851"/>
            <ac:spMk id="3"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4"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5"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907302671" sldId="851"/>
            <ac:spMk id="7" creationId="{3FA14B64-C2F9-4B60-BC5F-5F3065DA4AAC}"/>
          </ac:spMkLst>
        </pc:spChg>
        <pc:spChg chg="add mod ord">
          <ac:chgData name="Froduald Kabanza" userId="edf393d0-642b-4b9e-8c75-f62133241689" providerId="ADAL" clId="{37E0EC21-86E5-47E2-BF8E-802FFE894E2D}" dt="2022-03-20T22:23:02.047" v="3366" actId="700"/>
          <ac:spMkLst>
            <pc:docMk/>
            <pc:sldMk cId="907302671" sldId="851"/>
            <ac:spMk id="8" creationId="{2AB7DF23-E173-42C3-8280-37449AA45853}"/>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2444648172" sldId="852"/>
        </pc:sldMkLst>
        <pc:spChg chg="mod ord">
          <ac:chgData name="Froduald Kabanza" userId="edf393d0-642b-4b9e-8c75-f62133241689" providerId="ADAL" clId="{37E0EC21-86E5-47E2-BF8E-802FFE894E2D}" dt="2022-03-20T22:23:02.047" v="3366" actId="700"/>
          <ac:spMkLst>
            <pc:docMk/>
            <pc:sldMk cId="2444648172" sldId="852"/>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444648172" sldId="852"/>
            <ac:spMk id="7" creationId="{8AADF640-A57F-43AF-B3F8-5BA82A823582}"/>
          </ac:spMkLst>
        </pc:spChg>
        <pc:spChg chg="add mod ord">
          <ac:chgData name="Froduald Kabanza" userId="edf393d0-642b-4b9e-8c75-f62133241689" providerId="ADAL" clId="{37E0EC21-86E5-47E2-BF8E-802FFE894E2D}" dt="2022-03-20T22:23:02.047" v="3366" actId="700"/>
          <ac:spMkLst>
            <pc:docMk/>
            <pc:sldMk cId="2444648172" sldId="852"/>
            <ac:spMk id="8" creationId="{02CC391B-117C-4306-9286-9264B88F352E}"/>
          </ac:spMkLst>
        </pc:spChg>
        <pc:picChg chg="add mod">
          <ac:chgData name="Froduald Kabanza" userId="edf393d0-642b-4b9e-8c75-f62133241689" providerId="ADAL" clId="{37E0EC21-86E5-47E2-BF8E-802FFE894E2D}" dt="2022-03-16T23:56:12.493" v="140"/>
          <ac:picMkLst>
            <pc:docMk/>
            <pc:sldMk cId="2444648172" sldId="852"/>
            <ac:picMk id="17" creationId="{205430CF-07E9-4CEA-A708-40E8C61D55F8}"/>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3102778767" sldId="853"/>
        </pc:sldMkLst>
        <pc:spChg chg="mod ord">
          <ac:chgData name="Froduald Kabanza" userId="edf393d0-642b-4b9e-8c75-f62133241689" providerId="ADAL" clId="{37E0EC21-86E5-47E2-BF8E-802FFE894E2D}" dt="2022-03-20T22:23:02.047" v="3366" actId="700"/>
          <ac:spMkLst>
            <pc:docMk/>
            <pc:sldMk cId="3102778767" sldId="853"/>
            <ac:spMk id="3"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4"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5"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3102778767" sldId="853"/>
            <ac:spMk id="8" creationId="{460CCDA3-6468-4DE4-932B-3909CF21B87A}"/>
          </ac:spMkLst>
        </pc:spChg>
        <pc:spChg chg="add mod ord">
          <ac:chgData name="Froduald Kabanza" userId="edf393d0-642b-4b9e-8c75-f62133241689" providerId="ADAL" clId="{37E0EC21-86E5-47E2-BF8E-802FFE894E2D}" dt="2022-03-20T22:23:02.047" v="3366" actId="700"/>
          <ac:spMkLst>
            <pc:docMk/>
            <pc:sldMk cId="3102778767" sldId="853"/>
            <ac:spMk id="10" creationId="{16F3089E-551D-4370-AD81-FA22E4D20BD7}"/>
          </ac:spMkLst>
        </pc:spChg>
      </pc:sldChg>
      <pc:sldChg chg="add del">
        <pc:chgData name="Froduald Kabanza" userId="edf393d0-642b-4b9e-8c75-f62133241689" providerId="ADAL" clId="{37E0EC21-86E5-47E2-BF8E-802FFE894E2D}" dt="2022-03-17T20:41:43.204" v="479" actId="2696"/>
        <pc:sldMkLst>
          <pc:docMk/>
          <pc:sldMk cId="1362859531" sldId="854"/>
        </pc:sldMkLst>
      </pc:sldChg>
      <pc:sldChg chg="modSp add mod ord modShow chgLayout">
        <pc:chgData name="Froduald Kabanza" userId="edf393d0-642b-4b9e-8c75-f62133241689" providerId="ADAL" clId="{37E0EC21-86E5-47E2-BF8E-802FFE894E2D}" dt="2022-03-23T23:59:58.911" v="10980" actId="729"/>
        <pc:sldMkLst>
          <pc:docMk/>
          <pc:sldMk cId="2540212470" sldId="854"/>
        </pc:sldMkLst>
        <pc:spChg chg="mod ord">
          <ac:chgData name="Froduald Kabanza" userId="edf393d0-642b-4b9e-8c75-f62133241689" providerId="ADAL" clId="{37E0EC21-86E5-47E2-BF8E-802FFE894E2D}" dt="2022-03-20T22:23:26.379" v="3370" actId="700"/>
          <ac:spMkLst>
            <pc:docMk/>
            <pc:sldMk cId="2540212470" sldId="854"/>
            <ac:spMk id="4"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5"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6"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40962"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40963" creationId="{00000000-0000-0000-0000-000000000000}"/>
          </ac:spMkLst>
        </pc:spChg>
      </pc:sldChg>
      <pc:sldChg chg="addSp delSp modSp add mod modShow chgLayout modNotesTx">
        <pc:chgData name="Froduald Kabanza" userId="edf393d0-642b-4b9e-8c75-f62133241689" providerId="ADAL" clId="{37E0EC21-86E5-47E2-BF8E-802FFE894E2D}" dt="2022-03-24T00:01:09.190" v="10987" actId="729"/>
        <pc:sldMkLst>
          <pc:docMk/>
          <pc:sldMk cId="3978428443" sldId="855"/>
        </pc:sldMkLst>
        <pc:spChg chg="mod ord">
          <ac:chgData name="Froduald Kabanza" userId="edf393d0-642b-4b9e-8c75-f62133241689" providerId="ADAL" clId="{37E0EC21-86E5-47E2-BF8E-802FFE894E2D}" dt="2022-03-20T22:23:26.379" v="3370" actId="700"/>
          <ac:spMkLst>
            <pc:docMk/>
            <pc:sldMk cId="3978428443" sldId="855"/>
            <ac:spMk id="4" creationId="{00000000-0000-0000-0000-000000000000}"/>
          </ac:spMkLst>
        </pc:spChg>
        <pc:spChg chg="mod ord">
          <ac:chgData name="Froduald Kabanza" userId="edf393d0-642b-4b9e-8c75-f62133241689" providerId="ADAL" clId="{37E0EC21-86E5-47E2-BF8E-802FFE894E2D}" dt="2022-03-20T22:23:26.379" v="3370" actId="700"/>
          <ac:spMkLst>
            <pc:docMk/>
            <pc:sldMk cId="3978428443" sldId="855"/>
            <ac:spMk id="5" creationId="{00000000-0000-0000-0000-000000000000}"/>
          </ac:spMkLst>
        </pc:spChg>
        <pc:spChg chg="mod ord">
          <ac:chgData name="Froduald Kabanza" userId="edf393d0-642b-4b9e-8c75-f62133241689" providerId="ADAL" clId="{37E0EC21-86E5-47E2-BF8E-802FFE894E2D}" dt="2022-03-20T22:23:26.379" v="3370" actId="700"/>
          <ac:spMkLst>
            <pc:docMk/>
            <pc:sldMk cId="3978428443" sldId="855"/>
            <ac:spMk id="6" creationId="{00000000-0000-0000-0000-000000000000}"/>
          </ac:spMkLst>
        </pc:spChg>
        <pc:spChg chg="add mod">
          <ac:chgData name="Froduald Kabanza" userId="edf393d0-642b-4b9e-8c75-f62133241689" providerId="ADAL" clId="{37E0EC21-86E5-47E2-BF8E-802FFE894E2D}" dt="2022-03-20T22:24:54.350" v="3381" actId="1076"/>
          <ac:spMkLst>
            <pc:docMk/>
            <pc:sldMk cId="3978428443" sldId="855"/>
            <ac:spMk id="7" creationId="{CB4A2B81-7054-4A91-A208-4CECE9459CF8}"/>
          </ac:spMkLst>
        </pc:spChg>
        <pc:spChg chg="mod ord">
          <ac:chgData name="Froduald Kabanza" userId="edf393d0-642b-4b9e-8c75-f62133241689" providerId="ADAL" clId="{37E0EC21-86E5-47E2-BF8E-802FFE894E2D}" dt="2022-03-20T23:02:14.297" v="4677" actId="14100"/>
          <ac:spMkLst>
            <pc:docMk/>
            <pc:sldMk cId="3978428443" sldId="855"/>
            <ac:spMk id="40962" creationId="{00000000-0000-0000-0000-000000000000}"/>
          </ac:spMkLst>
        </pc:spChg>
        <pc:spChg chg="mod ord">
          <ac:chgData name="Froduald Kabanza" userId="edf393d0-642b-4b9e-8c75-f62133241689" providerId="ADAL" clId="{37E0EC21-86E5-47E2-BF8E-802FFE894E2D}" dt="2022-03-23T20:11:38.818" v="9670" actId="20577"/>
          <ac:spMkLst>
            <pc:docMk/>
            <pc:sldMk cId="3978428443" sldId="855"/>
            <ac:spMk id="40963" creationId="{00000000-0000-0000-0000-000000000000}"/>
          </ac:spMkLst>
        </pc:spChg>
        <pc:picChg chg="add del mod">
          <ac:chgData name="Froduald Kabanza" userId="edf393d0-642b-4b9e-8c75-f62133241689" providerId="ADAL" clId="{37E0EC21-86E5-47E2-BF8E-802FFE894E2D}" dt="2022-03-20T22:07:17.289" v="3327" actId="478"/>
          <ac:picMkLst>
            <pc:docMk/>
            <pc:sldMk cId="3978428443" sldId="855"/>
            <ac:picMk id="3" creationId="{98F7C907-4560-41E4-BCD0-F38537BE43A9}"/>
          </ac:picMkLst>
        </pc:picChg>
        <pc:picChg chg="add del mod">
          <ac:chgData name="Froduald Kabanza" userId="edf393d0-642b-4b9e-8c75-f62133241689" providerId="ADAL" clId="{37E0EC21-86E5-47E2-BF8E-802FFE894E2D}" dt="2022-03-20T22:25:05.799" v="3382" actId="478"/>
          <ac:picMkLst>
            <pc:docMk/>
            <pc:sldMk cId="3978428443" sldId="855"/>
            <ac:picMk id="9" creationId="{C263A1A2-A59B-4231-A088-B07058946533}"/>
          </ac:picMkLst>
        </pc:picChg>
        <pc:picChg chg="add mod">
          <ac:chgData name="Froduald Kabanza" userId="edf393d0-642b-4b9e-8c75-f62133241689" providerId="ADAL" clId="{37E0EC21-86E5-47E2-BF8E-802FFE894E2D}" dt="2022-03-20T22:25:46.128" v="3386" actId="1076"/>
          <ac:picMkLst>
            <pc:docMk/>
            <pc:sldMk cId="3978428443" sldId="855"/>
            <ac:picMk id="11" creationId="{E03C322A-9268-48CE-B73A-FB159E82701B}"/>
          </ac:picMkLst>
        </pc:picChg>
        <pc:picChg chg="add mod">
          <ac:chgData name="Froduald Kabanza" userId="edf393d0-642b-4b9e-8c75-f62133241689" providerId="ADAL" clId="{37E0EC21-86E5-47E2-BF8E-802FFE894E2D}" dt="2022-03-20T22:26:21.571" v="3395" actId="14100"/>
          <ac:picMkLst>
            <pc:docMk/>
            <pc:sldMk cId="3978428443" sldId="855"/>
            <ac:picMk id="13" creationId="{826F22A6-5B38-44FD-9F39-EBF9488B4225}"/>
          </ac:picMkLst>
        </pc:picChg>
      </pc:sldChg>
      <pc:sldChg chg="addSp delSp modSp add mod modAnim modShow chgLayout modNotesTx">
        <pc:chgData name="Froduald Kabanza" userId="edf393d0-642b-4b9e-8c75-f62133241689" providerId="ADAL" clId="{37E0EC21-86E5-47E2-BF8E-802FFE894E2D}" dt="2022-03-24T00:01:09.190" v="10987" actId="729"/>
        <pc:sldMkLst>
          <pc:docMk/>
          <pc:sldMk cId="2685521696" sldId="856"/>
        </pc:sldMkLst>
        <pc:spChg chg="mod ord">
          <ac:chgData name="Froduald Kabanza" userId="edf393d0-642b-4b9e-8c75-f62133241689" providerId="ADAL" clId="{37E0EC21-86E5-47E2-BF8E-802FFE894E2D}" dt="2022-03-20T22:23:26.379" v="3370" actId="700"/>
          <ac:spMkLst>
            <pc:docMk/>
            <pc:sldMk cId="2685521696" sldId="856"/>
            <ac:spMk id="4" creationId="{00000000-0000-0000-0000-000000000000}"/>
          </ac:spMkLst>
        </pc:spChg>
        <pc:spChg chg="mod ord">
          <ac:chgData name="Froduald Kabanza" userId="edf393d0-642b-4b9e-8c75-f62133241689" providerId="ADAL" clId="{37E0EC21-86E5-47E2-BF8E-802FFE894E2D}" dt="2022-03-20T22:23:26.379" v="3370" actId="700"/>
          <ac:spMkLst>
            <pc:docMk/>
            <pc:sldMk cId="2685521696" sldId="856"/>
            <ac:spMk id="5" creationId="{00000000-0000-0000-0000-000000000000}"/>
          </ac:spMkLst>
        </pc:spChg>
        <pc:spChg chg="mod ord">
          <ac:chgData name="Froduald Kabanza" userId="edf393d0-642b-4b9e-8c75-f62133241689" providerId="ADAL" clId="{37E0EC21-86E5-47E2-BF8E-802FFE894E2D}" dt="2022-03-20T22:23:26.379" v="3370" actId="700"/>
          <ac:spMkLst>
            <pc:docMk/>
            <pc:sldMk cId="2685521696" sldId="856"/>
            <ac:spMk id="6" creationId="{00000000-0000-0000-0000-000000000000}"/>
          </ac:spMkLst>
        </pc:spChg>
        <pc:spChg chg="del">
          <ac:chgData name="Froduald Kabanza" userId="edf393d0-642b-4b9e-8c75-f62133241689" providerId="ADAL" clId="{37E0EC21-86E5-47E2-BF8E-802FFE894E2D}" dt="2022-03-20T22:26:41.978" v="3397" actId="478"/>
          <ac:spMkLst>
            <pc:docMk/>
            <pc:sldMk cId="2685521696" sldId="856"/>
            <ac:spMk id="7" creationId="{CB4A2B81-7054-4A91-A208-4CECE9459CF8}"/>
          </ac:spMkLst>
        </pc:spChg>
        <pc:spChg chg="mod ord">
          <ac:chgData name="Froduald Kabanza" userId="edf393d0-642b-4b9e-8c75-f62133241689" providerId="ADAL" clId="{37E0EC21-86E5-47E2-BF8E-802FFE894E2D}" dt="2022-03-20T23:02:24.467" v="4679" actId="14100"/>
          <ac:spMkLst>
            <pc:docMk/>
            <pc:sldMk cId="2685521696" sldId="856"/>
            <ac:spMk id="40962" creationId="{00000000-0000-0000-0000-000000000000}"/>
          </ac:spMkLst>
        </pc:spChg>
        <pc:spChg chg="mod ord">
          <ac:chgData name="Froduald Kabanza" userId="edf393d0-642b-4b9e-8c75-f62133241689" providerId="ADAL" clId="{37E0EC21-86E5-47E2-BF8E-802FFE894E2D}" dt="2022-03-20T23:04:36.934" v="4790" actId="113"/>
          <ac:spMkLst>
            <pc:docMk/>
            <pc:sldMk cId="2685521696" sldId="856"/>
            <ac:spMk id="40963" creationId="{00000000-0000-0000-0000-000000000000}"/>
          </ac:spMkLst>
        </pc:spChg>
        <pc:picChg chg="add del">
          <ac:chgData name="Froduald Kabanza" userId="edf393d0-642b-4b9e-8c75-f62133241689" providerId="ADAL" clId="{37E0EC21-86E5-47E2-BF8E-802FFE894E2D}" dt="2022-03-20T22:48:42.295" v="4261" actId="478"/>
          <ac:picMkLst>
            <pc:docMk/>
            <pc:sldMk cId="2685521696" sldId="856"/>
            <ac:picMk id="3" creationId="{20D7AA59-7707-44ED-BCB1-4AD313D32894}"/>
          </ac:picMkLst>
        </pc:picChg>
        <pc:picChg chg="del">
          <ac:chgData name="Froduald Kabanza" userId="edf393d0-642b-4b9e-8c75-f62133241689" providerId="ADAL" clId="{37E0EC21-86E5-47E2-BF8E-802FFE894E2D}" dt="2022-03-20T22:26:39.800" v="3396" actId="478"/>
          <ac:picMkLst>
            <pc:docMk/>
            <pc:sldMk cId="2685521696" sldId="856"/>
            <ac:picMk id="9" creationId="{C263A1A2-A59B-4231-A088-B07058946533}"/>
          </ac:picMkLst>
        </pc:picChg>
        <pc:picChg chg="add del">
          <ac:chgData name="Froduald Kabanza" userId="edf393d0-642b-4b9e-8c75-f62133241689" providerId="ADAL" clId="{37E0EC21-86E5-47E2-BF8E-802FFE894E2D}" dt="2022-03-20T22:48:55.887" v="4263" actId="478"/>
          <ac:picMkLst>
            <pc:docMk/>
            <pc:sldMk cId="2685521696" sldId="856"/>
            <ac:picMk id="10" creationId="{7C510413-5829-469B-BC7A-CABDD4A24DFC}"/>
          </ac:picMkLst>
        </pc:picChg>
        <pc:picChg chg="add mod">
          <ac:chgData name="Froduald Kabanza" userId="edf393d0-642b-4b9e-8c75-f62133241689" providerId="ADAL" clId="{37E0EC21-86E5-47E2-BF8E-802FFE894E2D}" dt="2022-03-20T23:04:55.230" v="4792" actId="1076"/>
          <ac:picMkLst>
            <pc:docMk/>
            <pc:sldMk cId="2685521696" sldId="856"/>
            <ac:picMk id="12" creationId="{94D4EF2E-D760-443F-BAC7-2101E9E830AE}"/>
          </ac:picMkLst>
        </pc:picChg>
        <pc:picChg chg="add mod">
          <ac:chgData name="Froduald Kabanza" userId="edf393d0-642b-4b9e-8c75-f62133241689" providerId="ADAL" clId="{37E0EC21-86E5-47E2-BF8E-802FFE894E2D}" dt="2022-03-20T23:04:55.230" v="4792" actId="1076"/>
          <ac:picMkLst>
            <pc:docMk/>
            <pc:sldMk cId="2685521696" sldId="856"/>
            <ac:picMk id="14" creationId="{525F0BE4-7202-4949-91C1-C945B1DBB558}"/>
          </ac:picMkLst>
        </pc:picChg>
        <pc:picChg chg="add mod">
          <ac:chgData name="Froduald Kabanza" userId="edf393d0-642b-4b9e-8c75-f62133241689" providerId="ADAL" clId="{37E0EC21-86E5-47E2-BF8E-802FFE894E2D}" dt="2022-03-20T23:04:55.230" v="4792" actId="1076"/>
          <ac:picMkLst>
            <pc:docMk/>
            <pc:sldMk cId="2685521696" sldId="856"/>
            <ac:picMk id="16" creationId="{34111CEF-6EA4-44E5-817A-15D08FF960CF}"/>
          </ac:picMkLst>
        </pc:picChg>
      </pc:sldChg>
      <pc:sldChg chg="addSp delSp modSp add mod modAnim modShow">
        <pc:chgData name="Froduald Kabanza" userId="edf393d0-642b-4b9e-8c75-f62133241689" providerId="ADAL" clId="{37E0EC21-86E5-47E2-BF8E-802FFE894E2D}" dt="2022-03-24T00:01:09.190" v="10987" actId="729"/>
        <pc:sldMkLst>
          <pc:docMk/>
          <pc:sldMk cId="1936639024" sldId="857"/>
        </pc:sldMkLst>
        <pc:spChg chg="add del mod">
          <ac:chgData name="Froduald Kabanza" userId="edf393d0-642b-4b9e-8c75-f62133241689" providerId="ADAL" clId="{37E0EC21-86E5-47E2-BF8E-802FFE894E2D}" dt="2022-03-20T22:55:09.736" v="4328" actId="478"/>
          <ac:spMkLst>
            <pc:docMk/>
            <pc:sldMk cId="1936639024" sldId="857"/>
            <ac:spMk id="2" creationId="{1F69FDA9-5F95-4071-BC63-9FCAA7D2D80A}"/>
          </ac:spMkLst>
        </pc:spChg>
        <pc:spChg chg="mod">
          <ac:chgData name="Froduald Kabanza" userId="edf393d0-642b-4b9e-8c75-f62133241689" providerId="ADAL" clId="{37E0EC21-86E5-47E2-BF8E-802FFE894E2D}" dt="2022-03-20T22:57:40.376" v="4368" actId="20577"/>
          <ac:spMkLst>
            <pc:docMk/>
            <pc:sldMk cId="1936639024" sldId="857"/>
            <ac:spMk id="40962" creationId="{00000000-0000-0000-0000-000000000000}"/>
          </ac:spMkLst>
        </pc:spChg>
        <pc:spChg chg="del mod">
          <ac:chgData name="Froduald Kabanza" userId="edf393d0-642b-4b9e-8c75-f62133241689" providerId="ADAL" clId="{37E0EC21-86E5-47E2-BF8E-802FFE894E2D}" dt="2022-03-20T22:55:07.058" v="4327" actId="478"/>
          <ac:spMkLst>
            <pc:docMk/>
            <pc:sldMk cId="1936639024" sldId="857"/>
            <ac:spMk id="40963" creationId="{00000000-0000-0000-0000-000000000000}"/>
          </ac:spMkLst>
        </pc:spChg>
        <pc:picChg chg="add del">
          <ac:chgData name="Froduald Kabanza" userId="edf393d0-642b-4b9e-8c75-f62133241689" providerId="ADAL" clId="{37E0EC21-86E5-47E2-BF8E-802FFE894E2D}" dt="2022-03-20T22:55:47.094" v="4330" actId="478"/>
          <ac:picMkLst>
            <pc:docMk/>
            <pc:sldMk cId="1936639024" sldId="857"/>
            <ac:picMk id="7" creationId="{DEB38BF1-BD8D-465A-B890-CA98A3F7833D}"/>
          </ac:picMkLst>
        </pc:picChg>
        <pc:picChg chg="add mod">
          <ac:chgData name="Froduald Kabanza" userId="edf393d0-642b-4b9e-8c75-f62133241689" providerId="ADAL" clId="{37E0EC21-86E5-47E2-BF8E-802FFE894E2D}" dt="2022-03-20T22:56:05.218" v="4335" actId="1076"/>
          <ac:picMkLst>
            <pc:docMk/>
            <pc:sldMk cId="1936639024" sldId="857"/>
            <ac:picMk id="9" creationId="{3CCDB27F-BE4E-4E1D-9C4C-25A774680CD8}"/>
          </ac:picMkLst>
        </pc:picChg>
      </pc:sldChg>
      <pc:sldChg chg="modSp add mod ord modShow modNotesTx">
        <pc:chgData name="Froduald Kabanza" userId="edf393d0-642b-4b9e-8c75-f62133241689" providerId="ADAL" clId="{37E0EC21-86E5-47E2-BF8E-802FFE894E2D}" dt="2022-03-24T00:01:09.190" v="10987" actId="729"/>
        <pc:sldMkLst>
          <pc:docMk/>
          <pc:sldMk cId="4145213347" sldId="858"/>
        </pc:sldMkLst>
        <pc:spChg chg="mod">
          <ac:chgData name="Froduald Kabanza" userId="edf393d0-642b-4b9e-8c75-f62133241689" providerId="ADAL" clId="{37E0EC21-86E5-47E2-BF8E-802FFE894E2D}" dt="2022-03-21T00:15:18.251" v="7096" actId="14100"/>
          <ac:spMkLst>
            <pc:docMk/>
            <pc:sldMk cId="4145213347" sldId="858"/>
            <ac:spMk id="40962" creationId="{00000000-0000-0000-0000-000000000000}"/>
          </ac:spMkLst>
        </pc:spChg>
        <pc:spChg chg="mod">
          <ac:chgData name="Froduald Kabanza" userId="edf393d0-642b-4b9e-8c75-f62133241689" providerId="ADAL" clId="{37E0EC21-86E5-47E2-BF8E-802FFE894E2D}" dt="2022-03-23T23:36:48.818" v="10928" actId="27636"/>
          <ac:spMkLst>
            <pc:docMk/>
            <pc:sldMk cId="4145213347" sldId="858"/>
            <ac:spMk id="40963" creationId="{00000000-0000-0000-0000-000000000000}"/>
          </ac:spMkLst>
        </pc:spChg>
      </pc:sldChg>
      <pc:sldChg chg="addSp delSp modSp add del mod modShow modNotesTx">
        <pc:chgData name="Froduald Kabanza" userId="edf393d0-642b-4b9e-8c75-f62133241689" providerId="ADAL" clId="{37E0EC21-86E5-47E2-BF8E-802FFE894E2D}" dt="2022-03-23T23:35:30.975" v="10917" actId="2696"/>
        <pc:sldMkLst>
          <pc:docMk/>
          <pc:sldMk cId="4051112426" sldId="859"/>
        </pc:sldMkLst>
        <pc:spChg chg="add del mod">
          <ac:chgData name="Froduald Kabanza" userId="edf393d0-642b-4b9e-8c75-f62133241689" providerId="ADAL" clId="{37E0EC21-86E5-47E2-BF8E-802FFE894E2D}" dt="2022-03-20T23:48:49.578" v="6215"/>
          <ac:spMkLst>
            <pc:docMk/>
            <pc:sldMk cId="4051112426" sldId="859"/>
            <ac:spMk id="2" creationId="{AD374FB0-68D2-4435-8A9B-20EDEC62CE53}"/>
          </ac:spMkLst>
        </pc:spChg>
        <pc:spChg chg="add mod">
          <ac:chgData name="Froduald Kabanza" userId="edf393d0-642b-4b9e-8c75-f62133241689" providerId="ADAL" clId="{37E0EC21-86E5-47E2-BF8E-802FFE894E2D}" dt="2022-03-23T23:19:06.742" v="10337" actId="20577"/>
          <ac:spMkLst>
            <pc:docMk/>
            <pc:sldMk cId="4051112426" sldId="859"/>
            <ac:spMk id="3" creationId="{DC9F75A4-0B1D-41F2-B7BA-31B41AA29ECF}"/>
          </ac:spMkLst>
        </pc:spChg>
        <pc:spChg chg="add mod">
          <ac:chgData name="Froduald Kabanza" userId="edf393d0-642b-4b9e-8c75-f62133241689" providerId="ADAL" clId="{37E0EC21-86E5-47E2-BF8E-802FFE894E2D}" dt="2022-03-21T01:12:16.134" v="8271" actId="255"/>
          <ac:spMkLst>
            <pc:docMk/>
            <pc:sldMk cId="4051112426" sldId="859"/>
            <ac:spMk id="8" creationId="{11CE6472-6799-4EB0-8ADF-CDBAD56B2D1C}"/>
          </ac:spMkLst>
        </pc:spChg>
        <pc:spChg chg="mod">
          <ac:chgData name="Froduald Kabanza" userId="edf393d0-642b-4b9e-8c75-f62133241689" providerId="ADAL" clId="{37E0EC21-86E5-47E2-BF8E-802FFE894E2D}" dt="2022-03-23T20:21:11.495" v="9755" actId="20577"/>
          <ac:spMkLst>
            <pc:docMk/>
            <pc:sldMk cId="4051112426" sldId="859"/>
            <ac:spMk id="40962" creationId="{00000000-0000-0000-0000-000000000000}"/>
          </ac:spMkLst>
        </pc:spChg>
        <pc:spChg chg="mod">
          <ac:chgData name="Froduald Kabanza" userId="edf393d0-642b-4b9e-8c75-f62133241689" providerId="ADAL" clId="{37E0EC21-86E5-47E2-BF8E-802FFE894E2D}" dt="2022-03-23T20:32:45.812" v="10045" actId="20577"/>
          <ac:spMkLst>
            <pc:docMk/>
            <pc:sldMk cId="4051112426" sldId="859"/>
            <ac:spMk id="40963" creationId="{00000000-0000-0000-0000-000000000000}"/>
          </ac:spMkLst>
        </pc:spChg>
        <pc:graphicFrameChg chg="add del mod">
          <ac:chgData name="Froduald Kabanza" userId="edf393d0-642b-4b9e-8c75-f62133241689" providerId="ADAL" clId="{37E0EC21-86E5-47E2-BF8E-802FFE894E2D}" dt="2022-03-20T23:58:13.865" v="6462" actId="478"/>
          <ac:graphicFrameMkLst>
            <pc:docMk/>
            <pc:sldMk cId="4051112426" sldId="859"/>
            <ac:graphicFrameMk id="7" creationId="{A4E34C75-4B5C-4A2E-BF99-88199EE9A8BB}"/>
          </ac:graphicFrameMkLst>
        </pc:graphicFrameChg>
        <pc:graphicFrameChg chg="add mod modGraphic">
          <ac:chgData name="Froduald Kabanza" userId="edf393d0-642b-4b9e-8c75-f62133241689" providerId="ADAL" clId="{37E0EC21-86E5-47E2-BF8E-802FFE894E2D}" dt="2022-03-21T01:12:56.765" v="8274" actId="1076"/>
          <ac:graphicFrameMkLst>
            <pc:docMk/>
            <pc:sldMk cId="4051112426" sldId="859"/>
            <ac:graphicFrameMk id="10" creationId="{38BB455E-AD4C-4D29-8AD0-E55AA596B83C}"/>
          </ac:graphicFrameMkLst>
        </pc:graphicFrameChg>
        <pc:graphicFrameChg chg="add mod modGraphic">
          <ac:chgData name="Froduald Kabanza" userId="edf393d0-642b-4b9e-8c75-f62133241689" providerId="ADAL" clId="{37E0EC21-86E5-47E2-BF8E-802FFE894E2D}" dt="2022-03-21T01:13:17.629" v="8279"/>
          <ac:graphicFrameMkLst>
            <pc:docMk/>
            <pc:sldMk cId="4051112426" sldId="859"/>
            <ac:graphicFrameMk id="12" creationId="{630D1C00-0E48-4435-A94E-35577051F331}"/>
          </ac:graphicFrameMkLst>
        </pc:graphicFrameChg>
        <pc:picChg chg="add mod">
          <ac:chgData name="Froduald Kabanza" userId="edf393d0-642b-4b9e-8c75-f62133241689" providerId="ADAL" clId="{37E0EC21-86E5-47E2-BF8E-802FFE894E2D}" dt="2022-03-21T01:11:52.349" v="8256" actId="14100"/>
          <ac:picMkLst>
            <pc:docMk/>
            <pc:sldMk cId="4051112426" sldId="859"/>
            <ac:picMk id="7" creationId="{6D26734E-8E60-40D4-9F0F-00371448C694}"/>
          </ac:picMkLst>
        </pc:picChg>
      </pc:sldChg>
      <pc:sldChg chg="modSp add del mod">
        <pc:chgData name="Froduald Kabanza" userId="edf393d0-642b-4b9e-8c75-f62133241689" providerId="ADAL" clId="{37E0EC21-86E5-47E2-BF8E-802FFE894E2D}" dt="2022-03-21T00:23:38.519" v="7236" actId="2696"/>
        <pc:sldMkLst>
          <pc:docMk/>
          <pc:sldMk cId="705722084" sldId="860"/>
        </pc:sldMkLst>
        <pc:spChg chg="mod">
          <ac:chgData name="Froduald Kabanza" userId="edf393d0-642b-4b9e-8c75-f62133241689" providerId="ADAL" clId="{37E0EC21-86E5-47E2-BF8E-802FFE894E2D}" dt="2022-03-21T00:22:36.724" v="7235" actId="20577"/>
          <ac:spMkLst>
            <pc:docMk/>
            <pc:sldMk cId="705722084" sldId="860"/>
            <ac:spMk id="40963" creationId="{00000000-0000-0000-0000-000000000000}"/>
          </ac:spMkLst>
        </pc:spChg>
      </pc:sldChg>
      <pc:sldChg chg="addSp delSp modSp add mod modShow modNotesTx">
        <pc:chgData name="Froduald Kabanza" userId="edf393d0-642b-4b9e-8c75-f62133241689" providerId="ADAL" clId="{37E0EC21-86E5-47E2-BF8E-802FFE894E2D}" dt="2022-03-23T23:59:58.911" v="10980" actId="729"/>
        <pc:sldMkLst>
          <pc:docMk/>
          <pc:sldMk cId="3607973160" sldId="860"/>
        </pc:sldMkLst>
        <pc:spChg chg="add del mod">
          <ac:chgData name="Froduald Kabanza" userId="edf393d0-642b-4b9e-8c75-f62133241689" providerId="ADAL" clId="{37E0EC21-86E5-47E2-BF8E-802FFE894E2D}" dt="2022-03-21T01:03:40.148" v="8222" actId="478"/>
          <ac:spMkLst>
            <pc:docMk/>
            <pc:sldMk cId="3607973160" sldId="860"/>
            <ac:spMk id="2" creationId="{AF59D719-BAFB-447B-B683-4F1E9402458F}"/>
          </ac:spMkLst>
        </pc:spChg>
        <pc:spChg chg="mod">
          <ac:chgData name="Froduald Kabanza" userId="edf393d0-642b-4b9e-8c75-f62133241689" providerId="ADAL" clId="{37E0EC21-86E5-47E2-BF8E-802FFE894E2D}" dt="2022-03-23T21:21:11.421" v="10083" actId="20577"/>
          <ac:spMkLst>
            <pc:docMk/>
            <pc:sldMk cId="3607973160" sldId="860"/>
            <ac:spMk id="50178" creationId="{00000000-0000-0000-0000-000000000000}"/>
          </ac:spMkLst>
        </pc:spChg>
        <pc:spChg chg="del">
          <ac:chgData name="Froduald Kabanza" userId="edf393d0-642b-4b9e-8c75-f62133241689" providerId="ADAL" clId="{37E0EC21-86E5-47E2-BF8E-802FFE894E2D}" dt="2022-03-21T01:03:38.144" v="8221" actId="478"/>
          <ac:spMkLst>
            <pc:docMk/>
            <pc:sldMk cId="3607973160" sldId="860"/>
            <ac:spMk id="50179" creationId="{00000000-0000-0000-0000-000000000000}"/>
          </ac:spMkLst>
        </pc:spChg>
        <pc:picChg chg="add del">
          <ac:chgData name="Froduald Kabanza" userId="edf393d0-642b-4b9e-8c75-f62133241689" providerId="ADAL" clId="{37E0EC21-86E5-47E2-BF8E-802FFE894E2D}" dt="2022-03-21T01:04:36.584" v="8224" actId="478"/>
          <ac:picMkLst>
            <pc:docMk/>
            <pc:sldMk cId="3607973160" sldId="860"/>
            <ac:picMk id="4" creationId="{9BD17F74-150D-4745-8BEC-49778DB2595B}"/>
          </ac:picMkLst>
        </pc:picChg>
        <pc:picChg chg="add mod">
          <ac:chgData name="Froduald Kabanza" userId="edf393d0-642b-4b9e-8c75-f62133241689" providerId="ADAL" clId="{37E0EC21-86E5-47E2-BF8E-802FFE894E2D}" dt="2022-03-21T01:05:58.674" v="8232" actId="1076"/>
          <ac:picMkLst>
            <pc:docMk/>
            <pc:sldMk cId="3607973160" sldId="860"/>
            <ac:picMk id="6" creationId="{8EC67F1F-DBAA-477C-B41D-EA863EFD1438}"/>
          </ac:picMkLst>
        </pc:picChg>
      </pc:sldChg>
      <pc:sldChg chg="addSp delSp modSp add mod modShow modNotesTx">
        <pc:chgData name="Froduald Kabanza" userId="edf393d0-642b-4b9e-8c75-f62133241689" providerId="ADAL" clId="{37E0EC21-86E5-47E2-BF8E-802FFE894E2D}" dt="2022-03-23T23:59:58.911" v="10980" actId="729"/>
        <pc:sldMkLst>
          <pc:docMk/>
          <pc:sldMk cId="1464238094" sldId="861"/>
        </pc:sldMkLst>
        <pc:spChg chg="mod">
          <ac:chgData name="Froduald Kabanza" userId="edf393d0-642b-4b9e-8c75-f62133241689" providerId="ADAL" clId="{37E0EC21-86E5-47E2-BF8E-802FFE894E2D}" dt="2022-03-23T21:21:24.189" v="10094" actId="20577"/>
          <ac:spMkLst>
            <pc:docMk/>
            <pc:sldMk cId="1464238094" sldId="861"/>
            <ac:spMk id="50178" creationId="{00000000-0000-0000-0000-000000000000}"/>
          </ac:spMkLst>
        </pc:spChg>
        <pc:picChg chg="add del">
          <ac:chgData name="Froduald Kabanza" userId="edf393d0-642b-4b9e-8c75-f62133241689" providerId="ADAL" clId="{37E0EC21-86E5-47E2-BF8E-802FFE894E2D}" dt="2022-03-21T01:07:03.677" v="8238" actId="478"/>
          <ac:picMkLst>
            <pc:docMk/>
            <pc:sldMk cId="1464238094" sldId="861"/>
            <ac:picMk id="3" creationId="{05F74E54-CD0D-4F45-A874-812971AF8FD3}"/>
          </ac:picMkLst>
        </pc:picChg>
        <pc:picChg chg="add mod">
          <ac:chgData name="Froduald Kabanza" userId="edf393d0-642b-4b9e-8c75-f62133241689" providerId="ADAL" clId="{37E0EC21-86E5-47E2-BF8E-802FFE894E2D}" dt="2022-03-23T23:20:46.836" v="10348" actId="1076"/>
          <ac:picMkLst>
            <pc:docMk/>
            <pc:sldMk cId="1464238094" sldId="861"/>
            <ac:picMk id="3" creationId="{EB82AF5C-C64E-4549-AF5F-1552453124A5}"/>
          </ac:picMkLst>
        </pc:picChg>
        <pc:picChg chg="add mod">
          <ac:chgData name="Froduald Kabanza" userId="edf393d0-642b-4b9e-8c75-f62133241689" providerId="ADAL" clId="{37E0EC21-86E5-47E2-BF8E-802FFE894E2D}" dt="2022-03-23T23:20:39.460" v="10346" actId="14100"/>
          <ac:picMkLst>
            <pc:docMk/>
            <pc:sldMk cId="1464238094" sldId="861"/>
            <ac:picMk id="5" creationId="{040CB5D5-F429-4AC8-8B4A-3ACDB7604CFE}"/>
          </ac:picMkLst>
        </pc:picChg>
        <pc:picChg chg="del">
          <ac:chgData name="Froduald Kabanza" userId="edf393d0-642b-4b9e-8c75-f62133241689" providerId="ADAL" clId="{37E0EC21-86E5-47E2-BF8E-802FFE894E2D}" dt="2022-03-21T01:06:58.077" v="8236" actId="478"/>
          <ac:picMkLst>
            <pc:docMk/>
            <pc:sldMk cId="1464238094" sldId="861"/>
            <ac:picMk id="6" creationId="{8EC67F1F-DBAA-477C-B41D-EA863EFD1438}"/>
          </ac:picMkLst>
        </pc:picChg>
      </pc:sldChg>
      <pc:sldChg chg="addSp delSp modSp add mod ord modShow modNotes modNotesTx">
        <pc:chgData name="Froduald Kabanza" userId="edf393d0-642b-4b9e-8c75-f62133241689" providerId="ADAL" clId="{37E0EC21-86E5-47E2-BF8E-802FFE894E2D}" dt="2022-03-24T12:00:11.484" v="11008" actId="27636"/>
        <pc:sldMkLst>
          <pc:docMk/>
          <pc:sldMk cId="969102064" sldId="862"/>
        </pc:sldMkLst>
        <pc:spChg chg="mod">
          <ac:chgData name="Froduald Kabanza" userId="edf393d0-642b-4b9e-8c75-f62133241689" providerId="ADAL" clId="{37E0EC21-86E5-47E2-BF8E-802FFE894E2D}" dt="2022-03-23T23:27:34.836" v="10376" actId="20577"/>
          <ac:spMkLst>
            <pc:docMk/>
            <pc:sldMk cId="969102064" sldId="862"/>
            <ac:spMk id="3" creationId="{DC9F75A4-0B1D-41F2-B7BA-31B41AA29ECF}"/>
          </ac:spMkLst>
        </pc:spChg>
        <pc:spChg chg="del mod">
          <ac:chgData name="Froduald Kabanza" userId="edf393d0-642b-4b9e-8c75-f62133241689" providerId="ADAL" clId="{37E0EC21-86E5-47E2-BF8E-802FFE894E2D}" dt="2022-03-23T23:26:22.118" v="10369" actId="478"/>
          <ac:spMkLst>
            <pc:docMk/>
            <pc:sldMk cId="969102064" sldId="862"/>
            <ac:spMk id="8" creationId="{11CE6472-6799-4EB0-8ADF-CDBAD56B2D1C}"/>
          </ac:spMkLst>
        </pc:spChg>
        <pc:spChg chg="mod">
          <ac:chgData name="Froduald Kabanza" userId="edf393d0-642b-4b9e-8c75-f62133241689" providerId="ADAL" clId="{37E0EC21-86E5-47E2-BF8E-802FFE894E2D}" dt="2022-03-23T23:25:00.828" v="10363" actId="20577"/>
          <ac:spMkLst>
            <pc:docMk/>
            <pc:sldMk cId="969102064" sldId="862"/>
            <ac:spMk id="40962" creationId="{00000000-0000-0000-0000-000000000000}"/>
          </ac:spMkLst>
        </pc:spChg>
        <pc:spChg chg="mod">
          <ac:chgData name="Froduald Kabanza" userId="edf393d0-642b-4b9e-8c75-f62133241689" providerId="ADAL" clId="{37E0EC21-86E5-47E2-BF8E-802FFE894E2D}" dt="2022-03-23T23:49:44.547" v="10978" actId="20577"/>
          <ac:spMkLst>
            <pc:docMk/>
            <pc:sldMk cId="969102064" sldId="862"/>
            <ac:spMk id="40963" creationId="{00000000-0000-0000-0000-000000000000}"/>
          </ac:spMkLst>
        </pc:spChg>
        <pc:picChg chg="mod">
          <ac:chgData name="Froduald Kabanza" userId="edf393d0-642b-4b9e-8c75-f62133241689" providerId="ADAL" clId="{37E0EC21-86E5-47E2-BF8E-802FFE894E2D}" dt="2022-03-23T23:47:12.755" v="10962" actId="1076"/>
          <ac:picMkLst>
            <pc:docMk/>
            <pc:sldMk cId="969102064" sldId="862"/>
            <ac:picMk id="7" creationId="{6D26734E-8E60-40D4-9F0F-00371448C694}"/>
          </ac:picMkLst>
        </pc:picChg>
        <pc:picChg chg="add mod">
          <ac:chgData name="Froduald Kabanza" userId="edf393d0-642b-4b9e-8c75-f62133241689" providerId="ADAL" clId="{37E0EC21-86E5-47E2-BF8E-802FFE894E2D}" dt="2022-03-23T23:48:10.419" v="10966" actId="1076"/>
          <ac:picMkLst>
            <pc:docMk/>
            <pc:sldMk cId="969102064" sldId="862"/>
            <ac:picMk id="11" creationId="{80A71A8B-949E-4D8C-8945-DEDFCD3E6070}"/>
          </ac:picMkLst>
        </pc:picChg>
      </pc:sldChg>
      <pc:sldMasterChg chg="delSp modSp mod">
        <pc:chgData name="Froduald Kabanza" userId="edf393d0-642b-4b9e-8c75-f62133241689" providerId="ADAL" clId="{37E0EC21-86E5-47E2-BF8E-802FFE894E2D}" dt="2022-03-20T22:19:15.131" v="3349" actId="14100"/>
        <pc:sldMasterMkLst>
          <pc:docMk/>
          <pc:sldMasterMk cId="0" sldId="2147483675"/>
        </pc:sldMasterMkLst>
        <pc:spChg chg="mod">
          <ac:chgData name="Froduald Kabanza" userId="edf393d0-642b-4b9e-8c75-f62133241689" providerId="ADAL" clId="{37E0EC21-86E5-47E2-BF8E-802FFE894E2D}" dt="2022-03-20T22:19:01.048" v="3345" actId="1076"/>
          <ac:spMkLst>
            <pc:docMk/>
            <pc:sldMasterMk cId="0" sldId="2147483675"/>
            <ac:spMk id="4" creationId="{00000000-0000-0000-0000-000000000000}"/>
          </ac:spMkLst>
        </pc:spChg>
        <pc:spChg chg="mod">
          <ac:chgData name="Froduald Kabanza" userId="edf393d0-642b-4b9e-8c75-f62133241689" providerId="ADAL" clId="{37E0EC21-86E5-47E2-BF8E-802FFE894E2D}" dt="2022-03-20T22:19:07.631" v="3347" actId="1076"/>
          <ac:spMkLst>
            <pc:docMk/>
            <pc:sldMasterMk cId="0" sldId="2147483675"/>
            <ac:spMk id="5" creationId="{00000000-0000-0000-0000-000000000000}"/>
          </ac:spMkLst>
        </pc:spChg>
        <pc:spChg chg="mod">
          <ac:chgData name="Froduald Kabanza" userId="edf393d0-642b-4b9e-8c75-f62133241689" providerId="ADAL" clId="{37E0EC21-86E5-47E2-BF8E-802FFE894E2D}" dt="2022-03-20T22:19:15.131" v="3349" actId="14100"/>
          <ac:spMkLst>
            <pc:docMk/>
            <pc:sldMasterMk cId="0" sldId="2147483675"/>
            <ac:spMk id="6" creationId="{00000000-0000-0000-0000-000000000000}"/>
          </ac:spMkLst>
        </pc:spChg>
        <pc:spChg chg="del">
          <ac:chgData name="Froduald Kabanza" userId="edf393d0-642b-4b9e-8c75-f62133241689" providerId="ADAL" clId="{37E0EC21-86E5-47E2-BF8E-802FFE894E2D}" dt="2022-03-20T22:19:10.892" v="3348" actId="478"/>
          <ac:spMkLst>
            <pc:docMk/>
            <pc:sldMasterMk cId="0" sldId="2147483675"/>
            <ac:spMk id="1031" creationId="{00000000-0000-0000-0000-000000000000}"/>
          </ac:spMkLst>
        </pc:spChg>
        <pc:spChg chg="del mod">
          <ac:chgData name="Froduald Kabanza" userId="edf393d0-642b-4b9e-8c75-f62133241689" providerId="ADAL" clId="{37E0EC21-86E5-47E2-BF8E-802FFE894E2D}" dt="2022-03-20T22:18:38.303" v="3338" actId="478"/>
          <ac:spMkLst>
            <pc:docMk/>
            <pc:sldMasterMk cId="0" sldId="2147483675"/>
            <ac:spMk id="83976" creationId="{00000000-0000-0000-0000-000000000000}"/>
          </ac:spMkLst>
        </pc:spChg>
      </pc:sldMaster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1745173593"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3039023100" sldId="350"/>
        </pc:sldMkLst>
        <pc:spChg chg="mod">
          <ac:chgData name="Froduald Kabanza" userId="edf393d0-642b-4b9e-8c75-f62133241689" providerId="ADAL" clId="{F17B1EDF-93CA-4D61-9FA4-3116CF6B8561}" dt="2022-01-31T00:58:23.194" v="2988" actId="313"/>
          <ac:spMkLst>
            <pc:docMk/>
            <pc:sldMk cId="303902310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303902310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3755055910" sldId="352"/>
        </pc:sldMkLst>
        <pc:spChg chg="mod">
          <ac:chgData name="Froduald Kabanza" userId="edf393d0-642b-4b9e-8c75-f62133241689" providerId="ADAL" clId="{F17B1EDF-93CA-4D61-9FA4-3116CF6B8561}" dt="2022-01-31T00:58:26.977" v="2990" actId="313"/>
          <ac:spMkLst>
            <pc:docMk/>
            <pc:sldMk cId="375505591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375505591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896022897" sldId="354"/>
        </pc:sldMkLst>
        <pc:spChg chg="mod">
          <ac:chgData name="Froduald Kabanza" userId="edf393d0-642b-4b9e-8c75-f62133241689" providerId="ADAL" clId="{F17B1EDF-93CA-4D61-9FA4-3116CF6B8561}" dt="2022-01-31T00:58:28.628" v="2992" actId="313"/>
          <ac:spMkLst>
            <pc:docMk/>
            <pc:sldMk cId="896022897"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896022897"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120254367" sldId="355"/>
        </pc:sldMkLst>
        <pc:spChg chg="mod">
          <ac:chgData name="Froduald Kabanza" userId="edf393d0-642b-4b9e-8c75-f62133241689" providerId="ADAL" clId="{F17B1EDF-93CA-4D61-9FA4-3116CF6B8561}" dt="2022-01-31T00:58:29.644" v="2993" actId="313"/>
          <ac:spMkLst>
            <pc:docMk/>
            <pc:sldMk cId="120254367"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120254367"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120254367" sldId="355"/>
        </pc:sldMkLst>
        <pc:spChg chg="mod">
          <ac:chgData name="Froduald Kabanza" userId="edf393d0-642b-4b9e-8c75-f62133241689" providerId="ADAL" clId="{4BE78164-BF56-4551-8338-1578041DAB0F}" dt="2022-01-21T06:15:41.568" v="13574" actId="20577"/>
          <ac:spMkLst>
            <pc:docMk/>
            <pc:sldMk cId="120254367"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120254367" sldId="355"/>
            <ac:spMk id="21506" creationId="{27F2368C-1AA9-4826-A792-30C5A5588C0D}"/>
          </ac:spMkLst>
        </pc:spChg>
        <pc:spChg chg="mod">
          <ac:chgData name="Froduald Kabanza" userId="edf393d0-642b-4b9e-8c75-f62133241689" providerId="ADAL" clId="{4BE78164-BF56-4551-8338-1578041DAB0F}" dt="2022-01-20T23:10:49.824" v="3187"/>
          <ac:spMkLst>
            <pc:docMk/>
            <pc:sldMk cId="120254367"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235666333"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2-10T12:42:46.524" v="163" actId="729"/>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1745173593"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
        <pc:chgData name="Froduald Kabanza" userId="edf393d0-642b-4b9e-8c75-f62133241689" providerId="ADAL" clId="{45F2BCDF-5F9D-4981-8FB9-A70BC0FAAE65}" dt="2022-02-10T12:29:35.857" v="125"/>
        <pc:sldMkLst>
          <pc:docMk/>
          <pc:sldMk cId="2866661786" sldId="325"/>
        </pc:sldMkLst>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4105740898"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309868488"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2343593412" sldId="706"/>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3980560850" sldId="707"/>
        </pc:sldMkLst>
      </pc:sldChg>
      <pc:sldChg chg="add del">
        <pc:chgData name="Froduald Kabanza" userId="edf393d0-642b-4b9e-8c75-f62133241689" providerId="ADAL" clId="{45F2BCDF-5F9D-4981-8FB9-A70BC0FAAE65}" dt="2022-02-10T12:35:10.934" v="149" actId="2696"/>
        <pc:sldMkLst>
          <pc:docMk/>
          <pc:sldMk cId="2219539215"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2138053531"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1003809686" sldId="710"/>
        </pc:sldMkLst>
      </pc:sldChg>
      <pc:sldChg chg="add del">
        <pc:chgData name="Froduald Kabanza" userId="edf393d0-642b-4b9e-8c75-f62133241689" providerId="ADAL" clId="{45F2BCDF-5F9D-4981-8FB9-A70BC0FAAE65}" dt="2022-02-10T12:35:10.934" v="149" actId="2696"/>
        <pc:sldMkLst>
          <pc:docMk/>
          <pc:sldMk cId="274960004"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2533112235" sldId="712"/>
        </pc:sldMkLst>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2694147734" sldId="716"/>
        </pc:sldMkLst>
      </pc:sldChg>
      <pc:sldChg chg="add del">
        <pc:chgData name="Froduald Kabanza" userId="edf393d0-642b-4b9e-8c75-f62133241689" providerId="ADAL" clId="{45F2BCDF-5F9D-4981-8FB9-A70BC0FAAE65}" dt="2022-02-10T12:35:10.934" v="149" actId="2696"/>
        <pc:sldMkLst>
          <pc:docMk/>
          <pc:sldMk cId="4221374010" sldId="717"/>
        </pc:sldMkLst>
      </pc:sldChg>
      <pc:sldChg chg="add del">
        <pc:chgData name="Froduald Kabanza" userId="edf393d0-642b-4b9e-8c75-f62133241689" providerId="ADAL" clId="{45F2BCDF-5F9D-4981-8FB9-A70BC0FAAE65}" dt="2022-02-10T12:35:10.934" v="149" actId="2696"/>
        <pc:sldMkLst>
          <pc:docMk/>
          <pc:sldMk cId="2719927606" sldId="718"/>
        </pc:sldMkLst>
      </pc:sldChg>
      <pc:sldChg chg="add del">
        <pc:chgData name="Froduald Kabanza" userId="edf393d0-642b-4b9e-8c75-f62133241689" providerId="ADAL" clId="{45F2BCDF-5F9D-4981-8FB9-A70BC0FAAE65}" dt="2022-02-10T12:35:10.934" v="149" actId="2696"/>
        <pc:sldMkLst>
          <pc:docMk/>
          <pc:sldMk cId="2830612699"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3892101983"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589913822" sldId="725"/>
        </pc:sldMkLst>
      </pc:sldChg>
      <pc:sldChg chg="add del">
        <pc:chgData name="Froduald Kabanza" userId="edf393d0-642b-4b9e-8c75-f62133241689" providerId="ADAL" clId="{45F2BCDF-5F9D-4981-8FB9-A70BC0FAAE65}" dt="2022-02-10T12:35:10.934" v="149" actId="2696"/>
        <pc:sldMkLst>
          <pc:docMk/>
          <pc:sldMk cId="3296642083" sldId="726"/>
        </pc:sldMkLst>
      </pc:sldChg>
      <pc:sldChg chg="add del">
        <pc:chgData name="Froduald Kabanza" userId="edf393d0-642b-4b9e-8c75-f62133241689" providerId="ADAL" clId="{45F2BCDF-5F9D-4981-8FB9-A70BC0FAAE65}" dt="2022-02-10T12:35:10.934" v="149" actId="2696"/>
        <pc:sldMkLst>
          <pc:docMk/>
          <pc:sldMk cId="2180760956"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1745173593" sldId="277"/>
        </pc:sldMkLst>
        <pc:spChg chg="mod">
          <ac:chgData name="Froduald Kabanza" userId="edf393d0-642b-4b9e-8c75-f62133241689" providerId="ADAL" clId="{DD84B0A5-09DF-4A3D-B46F-031754A9563F}" dt="2022-02-03T23:20:01.195" v="4941" actId="20577"/>
          <ac:spMkLst>
            <pc:docMk/>
            <pc:sldMk cId="1745173593"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6DCC7E12-9C7D-4C54-9EDC-9BD9BDE80FAA}"/>
    <pc:docChg chg="undo redo custSel addSld delSld modSld sldOrd addSection delSection modSection">
      <pc:chgData name="Froduald Kabanza" userId="edf393d0-642b-4b9e-8c75-f62133241689" providerId="ADAL" clId="{6DCC7E12-9C7D-4C54-9EDC-9BD9BDE80FAA}" dt="2022-02-17T14:36:51.063" v="3928"/>
      <pc:docMkLst>
        <pc:docMk/>
      </pc:docMkLst>
      <pc:sldChg chg="del">
        <pc:chgData name="Froduald Kabanza" userId="edf393d0-642b-4b9e-8c75-f62133241689" providerId="ADAL" clId="{6DCC7E12-9C7D-4C54-9EDC-9BD9BDE80FAA}" dt="2022-02-10T17:14:35.264" v="41" actId="2696"/>
        <pc:sldMkLst>
          <pc:docMk/>
          <pc:sldMk cId="0" sldId="258"/>
        </pc:sldMkLst>
      </pc:sldChg>
      <pc:sldChg chg="del">
        <pc:chgData name="Froduald Kabanza" userId="edf393d0-642b-4b9e-8c75-f62133241689" providerId="ADAL" clId="{6DCC7E12-9C7D-4C54-9EDC-9BD9BDE80FAA}" dt="2022-02-10T17:14:35.264" v="41" actId="2696"/>
        <pc:sldMkLst>
          <pc:docMk/>
          <pc:sldMk cId="0" sldId="261"/>
        </pc:sldMkLst>
      </pc:sldChg>
      <pc:sldChg chg="del">
        <pc:chgData name="Froduald Kabanza" userId="edf393d0-642b-4b9e-8c75-f62133241689" providerId="ADAL" clId="{6DCC7E12-9C7D-4C54-9EDC-9BD9BDE80FAA}" dt="2022-02-10T17:14:35.264" v="41" actId="2696"/>
        <pc:sldMkLst>
          <pc:docMk/>
          <pc:sldMk cId="0" sldId="263"/>
        </pc:sldMkLst>
      </pc:sldChg>
      <pc:sldChg chg="addSp delSp modSp add del mod modShow">
        <pc:chgData name="Froduald Kabanza" userId="edf393d0-642b-4b9e-8c75-f62133241689" providerId="ADAL" clId="{6DCC7E12-9C7D-4C54-9EDC-9BD9BDE80FAA}" dt="2022-02-17T12:14:34.730" v="3795" actId="729"/>
        <pc:sldMkLst>
          <pc:docMk/>
          <pc:sldMk cId="0" sldId="264"/>
        </pc:sldMkLst>
        <pc:spChg chg="add mod">
          <ac:chgData name="Froduald Kabanza" userId="edf393d0-642b-4b9e-8c75-f62133241689" providerId="ADAL" clId="{6DCC7E12-9C7D-4C54-9EDC-9BD9BDE80FAA}" dt="2022-02-11T11:05:57.926" v="1711" actId="164"/>
          <ac:spMkLst>
            <pc:docMk/>
            <pc:sldMk cId="0" sldId="264"/>
            <ac:spMk id="52" creationId="{77AAC139-9E83-4F86-B417-6677E44F762A}"/>
          </ac:spMkLst>
        </pc:spChg>
        <pc:spChg chg="mod">
          <ac:chgData name="Froduald Kabanza" userId="edf393d0-642b-4b9e-8c75-f62133241689" providerId="ADAL" clId="{6DCC7E12-9C7D-4C54-9EDC-9BD9BDE80FAA}" dt="2022-02-11T10:49:30.649" v="1537" actId="313"/>
          <ac:spMkLst>
            <pc:docMk/>
            <pc:sldMk cId="0" sldId="264"/>
            <ac:spMk id="62" creationId="{00000000-0000-0000-0000-000000000000}"/>
          </ac:spMkLst>
        </pc:spChg>
        <pc:spChg chg="mod">
          <ac:chgData name="Froduald Kabanza" userId="edf393d0-642b-4b9e-8c75-f62133241689" providerId="ADAL" clId="{6DCC7E12-9C7D-4C54-9EDC-9BD9BDE80FAA}" dt="2022-02-11T10:49:31.324" v="1538" actId="313"/>
          <ac:spMkLst>
            <pc:docMk/>
            <pc:sldMk cId="0" sldId="264"/>
            <ac:spMk id="64"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8"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9" creationId="{00000000-0000-0000-0000-000000000000}"/>
          </ac:spMkLst>
        </pc:spChg>
        <pc:spChg chg="mod">
          <ac:chgData name="Froduald Kabanza" userId="edf393d0-642b-4b9e-8c75-f62133241689" providerId="ADAL" clId="{6DCC7E12-9C7D-4C54-9EDC-9BD9BDE80FAA}" dt="2022-02-11T10:49:28.576" v="1535" actId="313"/>
          <ac:spMkLst>
            <pc:docMk/>
            <pc:sldMk cId="0" sldId="264"/>
            <ac:spMk id="9238" creationId="{00000000-0000-0000-0000-000000000000}"/>
          </ac:spMkLst>
        </pc:spChg>
        <pc:spChg chg="del mod">
          <ac:chgData name="Froduald Kabanza" userId="edf393d0-642b-4b9e-8c75-f62133241689" providerId="ADAL" clId="{6DCC7E12-9C7D-4C54-9EDC-9BD9BDE80FAA}" dt="2022-02-11T11:05:41.163" v="1709" actId="478"/>
          <ac:spMkLst>
            <pc:docMk/>
            <pc:sldMk cId="0" sldId="264"/>
            <ac:spMk id="9252" creationId="{00000000-0000-0000-0000-000000000000}"/>
          </ac:spMkLst>
        </pc:spChg>
        <pc:spChg chg="mod">
          <ac:chgData name="Froduald Kabanza" userId="edf393d0-642b-4b9e-8c75-f62133241689" providerId="ADAL" clId="{6DCC7E12-9C7D-4C54-9EDC-9BD9BDE80FAA}" dt="2022-02-11T11:40:50.516" v="2376" actId="20577"/>
          <ac:spMkLst>
            <pc:docMk/>
            <pc:sldMk cId="0" sldId="264"/>
            <ac:spMk id="31746" creationId="{00000000-0000-0000-0000-000000000000}"/>
          </ac:spMkLst>
        </pc:spChg>
        <pc:spChg chg="mod">
          <ac:chgData name="Froduald Kabanza" userId="edf393d0-642b-4b9e-8c75-f62133241689" providerId="ADAL" clId="{6DCC7E12-9C7D-4C54-9EDC-9BD9BDE80FAA}" dt="2022-02-11T11:41:57.292" v="2441" actId="114"/>
          <ac:spMkLst>
            <pc:docMk/>
            <pc:sldMk cId="0" sldId="264"/>
            <ac:spMk id="31747" creationId="{00000000-0000-0000-0000-000000000000}"/>
          </ac:spMkLst>
        </pc:spChg>
        <pc:grpChg chg="add mod">
          <ac:chgData name="Froduald Kabanza" userId="edf393d0-642b-4b9e-8c75-f62133241689" providerId="ADAL" clId="{6DCC7E12-9C7D-4C54-9EDC-9BD9BDE80FAA}" dt="2022-02-11T11:05:57.926" v="1711" actId="164"/>
          <ac:grpSpMkLst>
            <pc:docMk/>
            <pc:sldMk cId="0" sldId="264"/>
            <ac:grpSpMk id="2" creationId="{33AA03D9-4A31-4133-9C32-419EFD0B9EC3}"/>
          </ac:grpSpMkLst>
        </pc:grpChg>
      </pc:sldChg>
      <pc:sldChg chg="addSp delSp modSp add del mod modShow">
        <pc:chgData name="Froduald Kabanza" userId="edf393d0-642b-4b9e-8c75-f62133241689" providerId="ADAL" clId="{6DCC7E12-9C7D-4C54-9EDC-9BD9BDE80FAA}" dt="2022-02-17T12:15:21.125" v="3797" actId="729"/>
        <pc:sldMkLst>
          <pc:docMk/>
          <pc:sldMk cId="0" sldId="265"/>
        </pc:sldMkLst>
        <pc:spChg chg="add del mod">
          <ac:chgData name="Froduald Kabanza" userId="edf393d0-642b-4b9e-8c75-f62133241689" providerId="ADAL" clId="{6DCC7E12-9C7D-4C54-9EDC-9BD9BDE80FAA}" dt="2022-02-11T11:00:47.755" v="1672"/>
          <ac:spMkLst>
            <pc:docMk/>
            <pc:sldMk cId="0" sldId="265"/>
            <ac:spMk id="53" creationId="{486F9359-3A40-4BFE-B86B-3BA21ED8B9D1}"/>
          </ac:spMkLst>
        </pc:spChg>
        <pc:spChg chg="mod">
          <ac:chgData name="Froduald Kabanza" userId="edf393d0-642b-4b9e-8c75-f62133241689" providerId="ADAL" clId="{6DCC7E12-9C7D-4C54-9EDC-9BD9BDE80FAA}" dt="2022-02-11T11:07:37.853" v="1757" actId="14100"/>
          <ac:spMkLst>
            <pc:docMk/>
            <pc:sldMk cId="0" sldId="265"/>
            <ac:spMk id="55" creationId="{03F8AFD8-D0E1-4430-A519-578E2C937B69}"/>
          </ac:spMkLst>
        </pc:spChg>
        <pc:spChg chg="mod">
          <ac:chgData name="Froduald Kabanza" userId="edf393d0-642b-4b9e-8c75-f62133241689" providerId="ADAL" clId="{6DCC7E12-9C7D-4C54-9EDC-9BD9BDE80FAA}" dt="2022-02-11T11:07:37.853" v="1757" actId="14100"/>
          <ac:spMkLst>
            <pc:docMk/>
            <pc:sldMk cId="0" sldId="265"/>
            <ac:spMk id="65" creationId="{9A5A25BD-E1C9-4FAE-8606-430113915B2F}"/>
          </ac:spMkLst>
        </pc:spChg>
        <pc:spChg chg="mod">
          <ac:chgData name="Froduald Kabanza" userId="edf393d0-642b-4b9e-8c75-f62133241689" providerId="ADAL" clId="{6DCC7E12-9C7D-4C54-9EDC-9BD9BDE80FAA}" dt="2022-02-11T11:07:37.853" v="1757" actId="14100"/>
          <ac:spMkLst>
            <pc:docMk/>
            <pc:sldMk cId="0" sldId="265"/>
            <ac:spMk id="67" creationId="{077CE5B7-95B5-44C1-A8F5-A6B9F90D104D}"/>
          </ac:spMkLst>
        </pc:spChg>
        <pc:spChg chg="mod">
          <ac:chgData name="Froduald Kabanza" userId="edf393d0-642b-4b9e-8c75-f62133241689" providerId="ADAL" clId="{6DCC7E12-9C7D-4C54-9EDC-9BD9BDE80FAA}" dt="2022-02-11T11:07:37.853" v="1757" actId="14100"/>
          <ac:spMkLst>
            <pc:docMk/>
            <pc:sldMk cId="0" sldId="265"/>
            <ac:spMk id="68" creationId="{25998669-CEA8-41C2-975D-CABC774D660B}"/>
          </ac:spMkLst>
        </pc:spChg>
        <pc:spChg chg="mod">
          <ac:chgData name="Froduald Kabanza" userId="edf393d0-642b-4b9e-8c75-f62133241689" providerId="ADAL" clId="{6DCC7E12-9C7D-4C54-9EDC-9BD9BDE80FAA}" dt="2022-02-11T10:49:42.918" v="1543" actId="313"/>
          <ac:spMkLst>
            <pc:docMk/>
            <pc:sldMk cId="0" sldId="265"/>
            <ac:spMk id="75" creationId="{00000000-0000-0000-0000-000000000000}"/>
          </ac:spMkLst>
        </pc:spChg>
        <pc:spChg chg="del mod">
          <ac:chgData name="Froduald Kabanza" userId="edf393d0-642b-4b9e-8c75-f62133241689" providerId="ADAL" clId="{6DCC7E12-9C7D-4C54-9EDC-9BD9BDE80FAA}" dt="2022-02-11T11:00:26.896" v="1669" actId="478"/>
          <ac:spMkLst>
            <pc:docMk/>
            <pc:sldMk cId="0" sldId="265"/>
            <ac:spMk id="87" creationId="{00000000-0000-0000-0000-000000000000}"/>
          </ac:spMkLst>
        </pc:spChg>
        <pc:spChg chg="del mod">
          <ac:chgData name="Froduald Kabanza" userId="edf393d0-642b-4b9e-8c75-f62133241689" providerId="ADAL" clId="{6DCC7E12-9C7D-4C54-9EDC-9BD9BDE80FAA}" dt="2022-02-11T11:00:23.469" v="1668" actId="478"/>
          <ac:spMkLst>
            <pc:docMk/>
            <pc:sldMk cId="0" sldId="265"/>
            <ac:spMk id="88" creationId="{00000000-0000-0000-0000-000000000000}"/>
          </ac:spMkLst>
        </pc:spChg>
        <pc:spChg chg="del">
          <ac:chgData name="Froduald Kabanza" userId="edf393d0-642b-4b9e-8c75-f62133241689" providerId="ADAL" clId="{6DCC7E12-9C7D-4C54-9EDC-9BD9BDE80FAA}" dt="2022-02-11T11:00:30.811" v="1670" actId="478"/>
          <ac:spMkLst>
            <pc:docMk/>
            <pc:sldMk cId="0" sldId="265"/>
            <ac:spMk id="89" creationId="{00000000-0000-0000-0000-000000000000}"/>
          </ac:spMkLst>
        </pc:spChg>
        <pc:spChg chg="del">
          <ac:chgData name="Froduald Kabanza" userId="edf393d0-642b-4b9e-8c75-f62133241689" providerId="ADAL" clId="{6DCC7E12-9C7D-4C54-9EDC-9BD9BDE80FAA}" dt="2022-02-11T11:00:23.469" v="1668" actId="478"/>
          <ac:spMkLst>
            <pc:docMk/>
            <pc:sldMk cId="0" sldId="265"/>
            <ac:spMk id="90" creationId="{00000000-0000-0000-0000-000000000000}"/>
          </ac:spMkLst>
        </pc:spChg>
        <pc:spChg chg="mod">
          <ac:chgData name="Froduald Kabanza" userId="edf393d0-642b-4b9e-8c75-f62133241689" providerId="ADAL" clId="{6DCC7E12-9C7D-4C54-9EDC-9BD9BDE80FAA}" dt="2022-02-11T10:49:44.308" v="1545" actId="313"/>
          <ac:spMkLst>
            <pc:docMk/>
            <pc:sldMk cId="0" sldId="265"/>
            <ac:spMk id="92" creationId="{00000000-0000-0000-0000-000000000000}"/>
          </ac:spMkLst>
        </pc:spChg>
        <pc:spChg chg="mod">
          <ac:chgData name="Froduald Kabanza" userId="edf393d0-642b-4b9e-8c75-f62133241689" providerId="ADAL" clId="{6DCC7E12-9C7D-4C54-9EDC-9BD9BDE80FAA}" dt="2022-02-11T10:49:44.926" v="1546" actId="313"/>
          <ac:spMkLst>
            <pc:docMk/>
            <pc:sldMk cId="0" sldId="265"/>
            <ac:spMk id="94" creationId="{00000000-0000-0000-0000-000000000000}"/>
          </ac:spMkLst>
        </pc:spChg>
        <pc:spChg chg="mod">
          <ac:chgData name="Froduald Kabanza" userId="edf393d0-642b-4b9e-8c75-f62133241689" providerId="ADAL" clId="{6DCC7E12-9C7D-4C54-9EDC-9BD9BDE80FAA}" dt="2022-02-11T11:07:48.682" v="1760" actId="20577"/>
          <ac:spMkLst>
            <pc:docMk/>
            <pc:sldMk cId="0" sldId="265"/>
            <ac:spMk id="35842" creationId="{00000000-0000-0000-0000-000000000000}"/>
          </ac:spMkLst>
        </pc:spChg>
        <pc:grpChg chg="add mod">
          <ac:chgData name="Froduald Kabanza" userId="edf393d0-642b-4b9e-8c75-f62133241689" providerId="ADAL" clId="{6DCC7E12-9C7D-4C54-9EDC-9BD9BDE80FAA}" dt="2022-02-11T11:07:37.853" v="1757" actId="14100"/>
          <ac:grpSpMkLst>
            <pc:docMk/>
            <pc:sldMk cId="0" sldId="265"/>
            <ac:grpSpMk id="54" creationId="{41945790-3657-4F67-A8D1-69DCF1976CA7}"/>
          </ac:grpSpMkLst>
        </pc:grpChg>
      </pc:sldChg>
      <pc:sldChg chg="add">
        <pc:chgData name="Froduald Kabanza" userId="edf393d0-642b-4b9e-8c75-f62133241689" providerId="ADAL" clId="{6DCC7E12-9C7D-4C54-9EDC-9BD9BDE80FAA}" dt="2022-02-10T17:21:11.842" v="55"/>
        <pc:sldMkLst>
          <pc:docMk/>
          <pc:sldMk cId="0" sldId="266"/>
        </pc:sldMkLst>
      </pc:sldChg>
      <pc:sldChg chg="add">
        <pc:chgData name="Froduald Kabanza" userId="edf393d0-642b-4b9e-8c75-f62133241689" providerId="ADAL" clId="{6DCC7E12-9C7D-4C54-9EDC-9BD9BDE80FAA}" dt="2022-02-10T17:21:11.842" v="55"/>
        <pc:sldMkLst>
          <pc:docMk/>
          <pc:sldMk cId="0" sldId="267"/>
        </pc:sldMkLst>
      </pc:sldChg>
      <pc:sldChg chg="delSp modSp add del mod">
        <pc:chgData name="Froduald Kabanza" userId="edf393d0-642b-4b9e-8c75-f62133241689" providerId="ADAL" clId="{6DCC7E12-9C7D-4C54-9EDC-9BD9BDE80FAA}" dt="2022-02-11T12:13:57.293" v="3341" actId="20577"/>
        <pc:sldMkLst>
          <pc:docMk/>
          <pc:sldMk cId="0" sldId="268"/>
        </pc:sldMkLst>
        <pc:spChg chg="del">
          <ac:chgData name="Froduald Kabanza" userId="edf393d0-642b-4b9e-8c75-f62133241689" providerId="ADAL" clId="{6DCC7E12-9C7D-4C54-9EDC-9BD9BDE80FAA}" dt="2022-02-11T11:13:58.231" v="1953" actId="478"/>
          <ac:spMkLst>
            <pc:docMk/>
            <pc:sldMk cId="0" sldId="268"/>
            <ac:spMk id="8" creationId="{00000000-0000-0000-0000-000000000000}"/>
          </ac:spMkLst>
        </pc:spChg>
        <pc:spChg chg="del mod">
          <ac:chgData name="Froduald Kabanza" userId="edf393d0-642b-4b9e-8c75-f62133241689" providerId="ADAL" clId="{6DCC7E12-9C7D-4C54-9EDC-9BD9BDE80FAA}" dt="2022-02-11T11:35:28.427" v="2226" actId="478"/>
          <ac:spMkLst>
            <pc:docMk/>
            <pc:sldMk cId="0" sldId="268"/>
            <ac:spMk id="9" creationId="{00000000-0000-0000-0000-000000000000}"/>
          </ac:spMkLst>
        </pc:spChg>
        <pc:spChg chg="mod">
          <ac:chgData name="Froduald Kabanza" userId="edf393d0-642b-4b9e-8c75-f62133241689" providerId="ADAL" clId="{6DCC7E12-9C7D-4C54-9EDC-9BD9BDE80FAA}" dt="2022-02-11T11:10:04.011" v="1838" actId="20577"/>
          <ac:spMkLst>
            <pc:docMk/>
            <pc:sldMk cId="0" sldId="268"/>
            <ac:spMk id="38913" creationId="{00000000-0000-0000-0000-000000000000}"/>
          </ac:spMkLst>
        </pc:spChg>
        <pc:spChg chg="mod">
          <ac:chgData name="Froduald Kabanza" userId="edf393d0-642b-4b9e-8c75-f62133241689" providerId="ADAL" clId="{6DCC7E12-9C7D-4C54-9EDC-9BD9BDE80FAA}" dt="2022-02-11T12:13:57.293" v="3341" actId="20577"/>
          <ac:spMkLst>
            <pc:docMk/>
            <pc:sldMk cId="0" sldId="268"/>
            <ac:spMk id="38914" creationId="{00000000-0000-0000-0000-000000000000}"/>
          </ac:spMkLst>
        </pc:spChg>
        <pc:spChg chg="del">
          <ac:chgData name="Froduald Kabanza" userId="edf393d0-642b-4b9e-8c75-f62133241689" providerId="ADAL" clId="{6DCC7E12-9C7D-4C54-9EDC-9BD9BDE80FAA}" dt="2022-02-11T11:13:48.568" v="1951" actId="478"/>
          <ac:spMkLst>
            <pc:docMk/>
            <pc:sldMk cId="0" sldId="268"/>
            <ac:spMk id="38921" creationId="{00000000-0000-0000-0000-000000000000}"/>
          </ac:spMkLst>
        </pc:spChg>
        <pc:spChg chg="del mod">
          <ac:chgData name="Froduald Kabanza" userId="edf393d0-642b-4b9e-8c75-f62133241689" providerId="ADAL" clId="{6DCC7E12-9C7D-4C54-9EDC-9BD9BDE80FAA}" dt="2022-02-11T11:35:31.625" v="2227" actId="478"/>
          <ac:spMkLst>
            <pc:docMk/>
            <pc:sldMk cId="0" sldId="268"/>
            <ac:spMk id="38922"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69"/>
        </pc:sldMkLst>
      </pc:sldChg>
      <pc:sldChg chg="modSp add del mod">
        <pc:chgData name="Froduald Kabanza" userId="edf393d0-642b-4b9e-8c75-f62133241689" providerId="ADAL" clId="{6DCC7E12-9C7D-4C54-9EDC-9BD9BDE80FAA}" dt="2022-02-17T12:26:43.458" v="3812" actId="1076"/>
        <pc:sldMkLst>
          <pc:docMk/>
          <pc:sldMk cId="0" sldId="270"/>
        </pc:sldMkLst>
        <pc:spChg chg="mod">
          <ac:chgData name="Froduald Kabanza" userId="edf393d0-642b-4b9e-8c75-f62133241689" providerId="ADAL" clId="{6DCC7E12-9C7D-4C54-9EDC-9BD9BDE80FAA}" dt="2022-02-17T12:26:43.458" v="3812" actId="1076"/>
          <ac:spMkLst>
            <pc:docMk/>
            <pc:sldMk cId="0" sldId="270"/>
            <ac:spMk id="32" creationId="{00000000-0000-0000-0000-000000000000}"/>
          </ac:spMkLst>
        </pc:spChg>
        <pc:spChg chg="mod">
          <ac:chgData name="Froduald Kabanza" userId="edf393d0-642b-4b9e-8c75-f62133241689" providerId="ADAL" clId="{6DCC7E12-9C7D-4C54-9EDC-9BD9BDE80FAA}" dt="2022-02-17T12:26:30.924" v="3810" actId="20577"/>
          <ac:spMkLst>
            <pc:docMk/>
            <pc:sldMk cId="0" sldId="270"/>
            <ac:spMk id="43010"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71"/>
        </pc:sldMkLst>
      </pc:sldChg>
      <pc:sldChg chg="del">
        <pc:chgData name="Froduald Kabanza" userId="edf393d0-642b-4b9e-8c75-f62133241689" providerId="ADAL" clId="{6DCC7E12-9C7D-4C54-9EDC-9BD9BDE80FAA}" dt="2022-02-10T17:14:35.264" v="41" actId="2696"/>
        <pc:sldMkLst>
          <pc:docMk/>
          <pc:sldMk cId="0" sldId="274"/>
        </pc:sldMkLst>
      </pc:sldChg>
      <pc:sldChg chg="del">
        <pc:chgData name="Froduald Kabanza" userId="edf393d0-642b-4b9e-8c75-f62133241689" providerId="ADAL" clId="{6DCC7E12-9C7D-4C54-9EDC-9BD9BDE80FAA}" dt="2022-02-10T17:14:35.264" v="41" actId="2696"/>
        <pc:sldMkLst>
          <pc:docMk/>
          <pc:sldMk cId="0" sldId="275"/>
        </pc:sldMkLst>
      </pc:sldChg>
      <pc:sldChg chg="add del">
        <pc:chgData name="Froduald Kabanza" userId="edf393d0-642b-4b9e-8c75-f62133241689" providerId="ADAL" clId="{6DCC7E12-9C7D-4C54-9EDC-9BD9BDE80FAA}" dt="2022-02-10T17:22:45.950" v="63"/>
        <pc:sldMkLst>
          <pc:docMk/>
          <pc:sldMk cId="0" sldId="276"/>
        </pc:sldMkLst>
      </pc:sldChg>
      <pc:sldChg chg="add del">
        <pc:chgData name="Froduald Kabanza" userId="edf393d0-642b-4b9e-8c75-f62133241689" providerId="ADAL" clId="{6DCC7E12-9C7D-4C54-9EDC-9BD9BDE80FAA}" dt="2022-02-10T17:22:45.950" v="63"/>
        <pc:sldMkLst>
          <pc:docMk/>
          <pc:sldMk cId="1745173593" sldId="277"/>
        </pc:sldMkLst>
      </pc:sldChg>
      <pc:sldChg chg="add del">
        <pc:chgData name="Froduald Kabanza" userId="edf393d0-642b-4b9e-8c75-f62133241689" providerId="ADAL" clId="{6DCC7E12-9C7D-4C54-9EDC-9BD9BDE80FAA}" dt="2022-02-10T17:22:45.950" v="63"/>
        <pc:sldMkLst>
          <pc:docMk/>
          <pc:sldMk cId="0" sldId="279"/>
        </pc:sldMkLst>
      </pc:sldChg>
      <pc:sldChg chg="del">
        <pc:chgData name="Froduald Kabanza" userId="edf393d0-642b-4b9e-8c75-f62133241689" providerId="ADAL" clId="{6DCC7E12-9C7D-4C54-9EDC-9BD9BDE80FAA}" dt="2022-02-10T17:14:35.264" v="41" actId="2696"/>
        <pc:sldMkLst>
          <pc:docMk/>
          <pc:sldMk cId="0" sldId="281"/>
        </pc:sldMkLst>
      </pc:sldChg>
      <pc:sldChg chg="del">
        <pc:chgData name="Froduald Kabanza" userId="edf393d0-642b-4b9e-8c75-f62133241689" providerId="ADAL" clId="{6DCC7E12-9C7D-4C54-9EDC-9BD9BDE80FAA}" dt="2022-02-10T17:14:35.264" v="41" actId="2696"/>
        <pc:sldMkLst>
          <pc:docMk/>
          <pc:sldMk cId="0" sldId="283"/>
        </pc:sldMkLst>
      </pc:sldChg>
      <pc:sldChg chg="del">
        <pc:chgData name="Froduald Kabanza" userId="edf393d0-642b-4b9e-8c75-f62133241689" providerId="ADAL" clId="{6DCC7E12-9C7D-4C54-9EDC-9BD9BDE80FAA}" dt="2022-02-10T17:14:35.264" v="41" actId="2696"/>
        <pc:sldMkLst>
          <pc:docMk/>
          <pc:sldMk cId="0" sldId="285"/>
        </pc:sldMkLst>
      </pc:sldChg>
      <pc:sldChg chg="del">
        <pc:chgData name="Froduald Kabanza" userId="edf393d0-642b-4b9e-8c75-f62133241689" providerId="ADAL" clId="{6DCC7E12-9C7D-4C54-9EDC-9BD9BDE80FAA}" dt="2022-02-10T17:14:35.264" v="41" actId="2696"/>
        <pc:sldMkLst>
          <pc:docMk/>
          <pc:sldMk cId="0" sldId="286"/>
        </pc:sldMkLst>
      </pc:sldChg>
      <pc:sldChg chg="del">
        <pc:chgData name="Froduald Kabanza" userId="edf393d0-642b-4b9e-8c75-f62133241689" providerId="ADAL" clId="{6DCC7E12-9C7D-4C54-9EDC-9BD9BDE80FAA}" dt="2022-02-10T17:14:35.264" v="41" actId="2696"/>
        <pc:sldMkLst>
          <pc:docMk/>
          <pc:sldMk cId="0" sldId="287"/>
        </pc:sldMkLst>
      </pc:sldChg>
      <pc:sldChg chg="modSp add del mod modShow">
        <pc:chgData name="Froduald Kabanza" userId="edf393d0-642b-4b9e-8c75-f62133241689" providerId="ADAL" clId="{6DCC7E12-9C7D-4C54-9EDC-9BD9BDE80FAA}" dt="2022-02-17T12:14:34.730" v="3795" actId="729"/>
        <pc:sldMkLst>
          <pc:docMk/>
          <pc:sldMk cId="0" sldId="288"/>
        </pc:sldMkLst>
        <pc:spChg chg="mod">
          <ac:chgData name="Froduald Kabanza" userId="edf393d0-642b-4b9e-8c75-f62133241689" providerId="ADAL" clId="{6DCC7E12-9C7D-4C54-9EDC-9BD9BDE80FAA}" dt="2022-02-11T10:49:25.515" v="1532" actId="313"/>
          <ac:spMkLst>
            <pc:docMk/>
            <pc:sldMk cId="0" sldId="288"/>
            <ac:spMk id="74" creationId="{00000000-0000-0000-0000-000000000000}"/>
          </ac:spMkLst>
        </pc:spChg>
        <pc:spChg chg="mod">
          <ac:chgData name="Froduald Kabanza" userId="edf393d0-642b-4b9e-8c75-f62133241689" providerId="ADAL" clId="{6DCC7E12-9C7D-4C54-9EDC-9BD9BDE80FAA}" dt="2022-02-11T10:49:26.032" v="1533" actId="313"/>
          <ac:spMkLst>
            <pc:docMk/>
            <pc:sldMk cId="0" sldId="288"/>
            <ac:spMk id="75" creationId="{00000000-0000-0000-0000-000000000000}"/>
          </ac:spMkLst>
        </pc:spChg>
        <pc:spChg chg="mod">
          <ac:chgData name="Froduald Kabanza" userId="edf393d0-642b-4b9e-8c75-f62133241689" providerId="ADAL" clId="{6DCC7E12-9C7D-4C54-9EDC-9BD9BDE80FAA}" dt="2022-02-11T10:49:27.323" v="1534" actId="313"/>
          <ac:spMkLst>
            <pc:docMk/>
            <pc:sldMk cId="0" sldId="288"/>
            <ac:spMk id="100" creationId="{00000000-0000-0000-0000-000000000000}"/>
          </ac:spMkLst>
        </pc:spChg>
        <pc:spChg chg="mod">
          <ac:chgData name="Froduald Kabanza" userId="edf393d0-642b-4b9e-8c75-f62133241689" providerId="ADAL" clId="{6DCC7E12-9C7D-4C54-9EDC-9BD9BDE80FAA}" dt="2022-02-11T10:58:15.663" v="1640" actId="20577"/>
          <ac:spMkLst>
            <pc:docMk/>
            <pc:sldMk cId="0" sldId="288"/>
            <ac:spMk id="8227"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90"/>
        </pc:sldMkLst>
      </pc:sldChg>
      <pc:sldChg chg="del">
        <pc:chgData name="Froduald Kabanza" userId="edf393d0-642b-4b9e-8c75-f62133241689" providerId="ADAL" clId="{6DCC7E12-9C7D-4C54-9EDC-9BD9BDE80FAA}" dt="2022-02-10T17:14:35.264" v="41" actId="2696"/>
        <pc:sldMkLst>
          <pc:docMk/>
          <pc:sldMk cId="0" sldId="293"/>
        </pc:sldMkLst>
      </pc:sldChg>
      <pc:sldChg chg="addSp modSp add mod">
        <pc:chgData name="Froduald Kabanza" userId="edf393d0-642b-4b9e-8c75-f62133241689" providerId="ADAL" clId="{6DCC7E12-9C7D-4C54-9EDC-9BD9BDE80FAA}" dt="2022-02-11T12:32:55.315" v="3696" actId="14100"/>
        <pc:sldMkLst>
          <pc:docMk/>
          <pc:sldMk cId="0" sldId="295"/>
        </pc:sldMkLst>
        <pc:spChg chg="mod">
          <ac:chgData name="Froduald Kabanza" userId="edf393d0-642b-4b9e-8c75-f62133241689" providerId="ADAL" clId="{6DCC7E12-9C7D-4C54-9EDC-9BD9BDE80FAA}" dt="2022-02-11T11:56:00.872" v="2976" actId="20577"/>
          <ac:spMkLst>
            <pc:docMk/>
            <pc:sldMk cId="0" sldId="295"/>
            <ac:spMk id="40961" creationId="{00000000-0000-0000-0000-000000000000}"/>
          </ac:spMkLst>
        </pc:spChg>
        <pc:spChg chg="mod">
          <ac:chgData name="Froduald Kabanza" userId="edf393d0-642b-4b9e-8c75-f62133241689" providerId="ADAL" clId="{6DCC7E12-9C7D-4C54-9EDC-9BD9BDE80FAA}" dt="2022-02-11T12:32:55.315" v="3696" actId="14100"/>
          <ac:spMkLst>
            <pc:docMk/>
            <pc:sldMk cId="0" sldId="295"/>
            <ac:spMk id="40962" creationId="{00000000-0000-0000-0000-000000000000}"/>
          </ac:spMkLst>
        </pc:spChg>
        <pc:graphicFrameChg chg="add mod">
          <ac:chgData name="Froduald Kabanza" userId="edf393d0-642b-4b9e-8c75-f62133241689" providerId="ADAL" clId="{6DCC7E12-9C7D-4C54-9EDC-9BD9BDE80FAA}" dt="2022-02-11T11:58:39.943" v="3072" actId="1076"/>
          <ac:graphicFrameMkLst>
            <pc:docMk/>
            <pc:sldMk cId="0" sldId="295"/>
            <ac:graphicFrameMk id="8" creationId="{69E9A62F-0907-46B2-ABA1-F415476BBA19}"/>
          </ac:graphicFrameMkLst>
        </pc:graphicFrameChg>
      </pc:sldChg>
      <pc:sldChg chg="addSp modSp add mod">
        <pc:chgData name="Froduald Kabanza" userId="edf393d0-642b-4b9e-8c75-f62133241689" providerId="ADAL" clId="{6DCC7E12-9C7D-4C54-9EDC-9BD9BDE80FAA}" dt="2022-02-11T11:42:50.393" v="2476" actId="5793"/>
        <pc:sldMkLst>
          <pc:docMk/>
          <pc:sldMk cId="0" sldId="307"/>
        </pc:sldMkLst>
        <pc:spChg chg="mod">
          <ac:chgData name="Froduald Kabanza" userId="edf393d0-642b-4b9e-8c75-f62133241689" providerId="ADAL" clId="{6DCC7E12-9C7D-4C54-9EDC-9BD9BDE80FAA}" dt="2022-02-11T11:00:57.787" v="1673" actId="164"/>
          <ac:spMkLst>
            <pc:docMk/>
            <pc:sldMk cId="0" sldId="307"/>
            <ac:spMk id="56"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7"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8" creationId="{00000000-0000-0000-0000-000000000000}"/>
          </ac:spMkLst>
        </pc:spChg>
        <pc:spChg chg="mod">
          <ac:chgData name="Froduald Kabanza" userId="edf393d0-642b-4b9e-8c75-f62133241689" providerId="ADAL" clId="{6DCC7E12-9C7D-4C54-9EDC-9BD9BDE80FAA}" dt="2022-02-11T10:49:34.099" v="1541" actId="313"/>
          <ac:spMkLst>
            <pc:docMk/>
            <pc:sldMk cId="0" sldId="307"/>
            <ac:spMk id="60" creationId="{00000000-0000-0000-0000-000000000000}"/>
          </ac:spMkLst>
        </pc:spChg>
        <pc:spChg chg="mod">
          <ac:chgData name="Froduald Kabanza" userId="edf393d0-642b-4b9e-8c75-f62133241689" providerId="ADAL" clId="{6DCC7E12-9C7D-4C54-9EDC-9BD9BDE80FAA}" dt="2022-02-11T10:49:34.817" v="1542" actId="313"/>
          <ac:spMkLst>
            <pc:docMk/>
            <pc:sldMk cId="0" sldId="307"/>
            <ac:spMk id="62" creationId="{00000000-0000-0000-0000-000000000000}"/>
          </ac:spMkLst>
        </pc:spChg>
        <pc:spChg chg="mod">
          <ac:chgData name="Froduald Kabanza" userId="edf393d0-642b-4b9e-8c75-f62133241689" providerId="ADAL" clId="{6DCC7E12-9C7D-4C54-9EDC-9BD9BDE80FAA}" dt="2022-02-11T10:49:31.959" v="1539" actId="313"/>
          <ac:spMkLst>
            <pc:docMk/>
            <pc:sldMk cId="0" sldId="307"/>
            <ac:spMk id="10263"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10279" creationId="{00000000-0000-0000-0000-000000000000}"/>
          </ac:spMkLst>
        </pc:spChg>
        <pc:spChg chg="mod">
          <ac:chgData name="Froduald Kabanza" userId="edf393d0-642b-4b9e-8c75-f62133241689" providerId="ADAL" clId="{6DCC7E12-9C7D-4C54-9EDC-9BD9BDE80FAA}" dt="2022-02-11T11:42:08.214" v="2450" actId="20577"/>
          <ac:spMkLst>
            <pc:docMk/>
            <pc:sldMk cId="0" sldId="307"/>
            <ac:spMk id="33794" creationId="{00000000-0000-0000-0000-000000000000}"/>
          </ac:spMkLst>
        </pc:spChg>
        <pc:spChg chg="mod">
          <ac:chgData name="Froduald Kabanza" userId="edf393d0-642b-4b9e-8c75-f62133241689" providerId="ADAL" clId="{6DCC7E12-9C7D-4C54-9EDC-9BD9BDE80FAA}" dt="2022-02-11T11:42:50.393" v="2476" actId="5793"/>
          <ac:spMkLst>
            <pc:docMk/>
            <pc:sldMk cId="0" sldId="307"/>
            <ac:spMk id="33795" creationId="{00000000-0000-0000-0000-000000000000}"/>
          </ac:spMkLst>
        </pc:spChg>
        <pc:grpChg chg="add mod">
          <ac:chgData name="Froduald Kabanza" userId="edf393d0-642b-4b9e-8c75-f62133241689" providerId="ADAL" clId="{6DCC7E12-9C7D-4C54-9EDC-9BD9BDE80FAA}" dt="2022-02-11T11:00:57.787" v="1673" actId="164"/>
          <ac:grpSpMkLst>
            <pc:docMk/>
            <pc:sldMk cId="0" sldId="307"/>
            <ac:grpSpMk id="2" creationId="{308899E9-30DF-48B5-9D88-A7DB4C8BB858}"/>
          </ac:grpSpMkLst>
        </pc:grpChg>
      </pc:sldChg>
      <pc:sldChg chg="modSp add mod modShow">
        <pc:chgData name="Froduald Kabanza" userId="edf393d0-642b-4b9e-8c75-f62133241689" providerId="ADAL" clId="{6DCC7E12-9C7D-4C54-9EDC-9BD9BDE80FAA}" dt="2022-02-17T12:15:21.125" v="3797" actId="729"/>
        <pc:sldMkLst>
          <pc:docMk/>
          <pc:sldMk cId="0" sldId="308"/>
        </pc:sldMkLst>
        <pc:spChg chg="mod">
          <ac:chgData name="Froduald Kabanza" userId="edf393d0-642b-4b9e-8c75-f62133241689" providerId="ADAL" clId="{6DCC7E12-9C7D-4C54-9EDC-9BD9BDE80FAA}" dt="2022-02-11T11:43:15.950" v="2489" actId="20577"/>
          <ac:spMkLst>
            <pc:docMk/>
            <pc:sldMk cId="0" sldId="308"/>
            <ac:spMk id="34817" creationId="{00000000-0000-0000-0000-000000000000}"/>
          </ac:spMkLst>
        </pc:spChg>
        <pc:spChg chg="mod">
          <ac:chgData name="Froduald Kabanza" userId="edf393d0-642b-4b9e-8c75-f62133241689" providerId="ADAL" clId="{6DCC7E12-9C7D-4C54-9EDC-9BD9BDE80FAA}" dt="2022-02-11T11:44:10.894" v="2567"/>
          <ac:spMkLst>
            <pc:docMk/>
            <pc:sldMk cId="0" sldId="308"/>
            <ac:spMk id="34818" creationId="{00000000-0000-0000-0000-000000000000}"/>
          </ac:spMkLst>
        </pc:spChg>
      </pc:sldChg>
      <pc:sldChg chg="add">
        <pc:chgData name="Froduald Kabanza" userId="edf393d0-642b-4b9e-8c75-f62133241689" providerId="ADAL" clId="{6DCC7E12-9C7D-4C54-9EDC-9BD9BDE80FAA}" dt="2022-02-10T17:22:45.950" v="63"/>
        <pc:sldMkLst>
          <pc:docMk/>
          <pc:sldMk cId="0" sldId="310"/>
        </pc:sldMkLst>
      </pc:sldChg>
      <pc:sldChg chg="addSp delSp modSp add mod">
        <pc:chgData name="Froduald Kabanza" userId="edf393d0-642b-4b9e-8c75-f62133241689" providerId="ADAL" clId="{6DCC7E12-9C7D-4C54-9EDC-9BD9BDE80FAA}" dt="2022-02-11T12:18:17.548" v="3408" actId="20577"/>
        <pc:sldMkLst>
          <pc:docMk/>
          <pc:sldMk cId="0" sldId="311"/>
        </pc:sldMkLst>
        <pc:spChg chg="add mod">
          <ac:chgData name="Froduald Kabanza" userId="edf393d0-642b-4b9e-8c75-f62133241689" providerId="ADAL" clId="{6DCC7E12-9C7D-4C54-9EDC-9BD9BDE80FAA}" dt="2022-02-11T12:15:49.708" v="3388" actId="20577"/>
          <ac:spMkLst>
            <pc:docMk/>
            <pc:sldMk cId="0" sldId="311"/>
            <ac:spMk id="2" creationId="{109A6CA5-3CDD-4049-87D7-459D31AF4255}"/>
          </ac:spMkLst>
        </pc:spChg>
        <pc:spChg chg="add mod">
          <ac:chgData name="Froduald Kabanza" userId="edf393d0-642b-4b9e-8c75-f62133241689" providerId="ADAL" clId="{6DCC7E12-9C7D-4C54-9EDC-9BD9BDE80FAA}" dt="2022-02-11T12:15:22.321" v="3378" actId="20577"/>
          <ac:spMkLst>
            <pc:docMk/>
            <pc:sldMk cId="0" sldId="311"/>
            <ac:spMk id="9" creationId="{C2710206-733F-491F-8DFE-95D73F2F6487}"/>
          </ac:spMkLst>
        </pc:spChg>
        <pc:spChg chg="add mod">
          <ac:chgData name="Froduald Kabanza" userId="edf393d0-642b-4b9e-8c75-f62133241689" providerId="ADAL" clId="{6DCC7E12-9C7D-4C54-9EDC-9BD9BDE80FAA}" dt="2022-02-11T12:17:52.209" v="3406" actId="14100"/>
          <ac:spMkLst>
            <pc:docMk/>
            <pc:sldMk cId="0" sldId="311"/>
            <ac:spMk id="10" creationId="{98580FC8-343D-44B9-85A3-C92D81DD84FB}"/>
          </ac:spMkLst>
        </pc:spChg>
        <pc:spChg chg="mod">
          <ac:chgData name="Froduald Kabanza" userId="edf393d0-642b-4b9e-8c75-f62133241689" providerId="ADAL" clId="{6DCC7E12-9C7D-4C54-9EDC-9BD9BDE80FAA}" dt="2022-02-11T12:14:35.790" v="3359" actId="20577"/>
          <ac:spMkLst>
            <pc:docMk/>
            <pc:sldMk cId="0" sldId="311"/>
            <ac:spMk id="14" creationId="{62964A94-FB4C-4A09-AF9A-000AF49602E4}"/>
          </ac:spMkLst>
        </pc:spChg>
        <pc:spChg chg="mod">
          <ac:chgData name="Froduald Kabanza" userId="edf393d0-642b-4b9e-8c75-f62133241689" providerId="ADAL" clId="{6DCC7E12-9C7D-4C54-9EDC-9BD9BDE80FAA}" dt="2022-02-11T12:13:23.190" v="3334" actId="1076"/>
          <ac:spMkLst>
            <pc:docMk/>
            <pc:sldMk cId="0" sldId="311"/>
            <ac:spMk id="15" creationId="{A319458F-D5DE-4C8B-AB03-83F9E6AEBD7A}"/>
          </ac:spMkLst>
        </pc:spChg>
        <pc:spChg chg="mod">
          <ac:chgData name="Froduald Kabanza" userId="edf393d0-642b-4b9e-8c75-f62133241689" providerId="ADAL" clId="{6DCC7E12-9C7D-4C54-9EDC-9BD9BDE80FAA}" dt="2022-02-11T12:17:05.211" v="3402" actId="20577"/>
          <ac:spMkLst>
            <pc:docMk/>
            <pc:sldMk cId="0" sldId="311"/>
            <ac:spMk id="17" creationId="{6C375AE6-B887-46A1-AABE-FF6522F8A540}"/>
          </ac:spMkLst>
        </pc:spChg>
        <pc:spChg chg="mod">
          <ac:chgData name="Froduald Kabanza" userId="edf393d0-642b-4b9e-8c75-f62133241689" providerId="ADAL" clId="{6DCC7E12-9C7D-4C54-9EDC-9BD9BDE80FAA}" dt="2022-02-11T12:16:13.978" v="3391" actId="1076"/>
          <ac:spMkLst>
            <pc:docMk/>
            <pc:sldMk cId="0" sldId="311"/>
            <ac:spMk id="18" creationId="{E21F312B-F965-474A-9B43-7813B66AD731}"/>
          </ac:spMkLst>
        </pc:spChg>
        <pc:spChg chg="del mod">
          <ac:chgData name="Froduald Kabanza" userId="edf393d0-642b-4b9e-8c75-f62133241689" providerId="ADAL" clId="{6DCC7E12-9C7D-4C54-9EDC-9BD9BDE80FAA}" dt="2022-02-11T12:07:39.469" v="3220" actId="478"/>
          <ac:spMkLst>
            <pc:docMk/>
            <pc:sldMk cId="0" sldId="311"/>
            <ac:spMk id="17417" creationId="{00000000-0000-0000-0000-000000000000}"/>
          </ac:spMkLst>
        </pc:spChg>
        <pc:spChg chg="mod">
          <ac:chgData name="Froduald Kabanza" userId="edf393d0-642b-4b9e-8c75-f62133241689" providerId="ADAL" clId="{6DCC7E12-9C7D-4C54-9EDC-9BD9BDE80FAA}" dt="2022-02-11T12:18:17.548" v="3408" actId="20577"/>
          <ac:spMkLst>
            <pc:docMk/>
            <pc:sldMk cId="0" sldId="311"/>
            <ac:spMk id="41985" creationId="{00000000-0000-0000-0000-000000000000}"/>
          </ac:spMkLst>
        </pc:spChg>
        <pc:spChg chg="mod">
          <ac:chgData name="Froduald Kabanza" userId="edf393d0-642b-4b9e-8c75-f62133241689" providerId="ADAL" clId="{6DCC7E12-9C7D-4C54-9EDC-9BD9BDE80FAA}" dt="2022-02-11T12:07:23.067" v="3217" actId="14100"/>
          <ac:spMkLst>
            <pc:docMk/>
            <pc:sldMk cId="0" sldId="311"/>
            <ac:spMk id="41986" creationId="{00000000-0000-0000-0000-000000000000}"/>
          </ac:spMkLst>
        </pc:spChg>
        <pc:grpChg chg="add mod">
          <ac:chgData name="Froduald Kabanza" userId="edf393d0-642b-4b9e-8c75-f62133241689" providerId="ADAL" clId="{6DCC7E12-9C7D-4C54-9EDC-9BD9BDE80FAA}" dt="2022-02-11T12:12:55.148" v="3331" actId="1076"/>
          <ac:grpSpMkLst>
            <pc:docMk/>
            <pc:sldMk cId="0" sldId="311"/>
            <ac:grpSpMk id="3" creationId="{4CBFD697-3917-4E74-B54E-4436F44F22C5}"/>
          </ac:grpSpMkLst>
        </pc:grpChg>
        <pc:grpChg chg="add del mod">
          <ac:chgData name="Froduald Kabanza" userId="edf393d0-642b-4b9e-8c75-f62133241689" providerId="ADAL" clId="{6DCC7E12-9C7D-4C54-9EDC-9BD9BDE80FAA}" dt="2022-02-11T12:16:05.421" v="3389" actId="478"/>
          <ac:grpSpMkLst>
            <pc:docMk/>
            <pc:sldMk cId="0" sldId="311"/>
            <ac:grpSpMk id="13" creationId="{95731A3B-29A2-406C-812F-B1745DEFB1F2}"/>
          </ac:grpSpMkLst>
        </pc:grpChg>
        <pc:grpChg chg="add mod">
          <ac:chgData name="Froduald Kabanza" userId="edf393d0-642b-4b9e-8c75-f62133241689" providerId="ADAL" clId="{6DCC7E12-9C7D-4C54-9EDC-9BD9BDE80FAA}" dt="2022-02-11T12:16:13.978" v="3391" actId="1076"/>
          <ac:grpSpMkLst>
            <pc:docMk/>
            <pc:sldMk cId="0" sldId="311"/>
            <ac:grpSpMk id="16" creationId="{1BD9D0B2-F40B-4CB8-8F87-56DCB2217CE9}"/>
          </ac:grpSpMkLst>
        </pc:grpChg>
      </pc:sldChg>
      <pc:sldChg chg="add del">
        <pc:chgData name="Froduald Kabanza" userId="edf393d0-642b-4b9e-8c75-f62133241689" providerId="ADAL" clId="{6DCC7E12-9C7D-4C54-9EDC-9BD9BDE80FAA}" dt="2022-02-10T17:30:34.741" v="802" actId="2696"/>
        <pc:sldMkLst>
          <pc:docMk/>
          <pc:sldMk cId="0" sldId="312"/>
        </pc:sldMkLst>
      </pc:sldChg>
      <pc:sldChg chg="del">
        <pc:chgData name="Froduald Kabanza" userId="edf393d0-642b-4b9e-8c75-f62133241689" providerId="ADAL" clId="{6DCC7E12-9C7D-4C54-9EDC-9BD9BDE80FAA}" dt="2022-02-10T17:14:35.264" v="41" actId="2696"/>
        <pc:sldMkLst>
          <pc:docMk/>
          <pc:sldMk cId="0" sldId="315"/>
        </pc:sldMkLst>
      </pc:sldChg>
      <pc:sldChg chg="add mod modShow">
        <pc:chgData name="Froduald Kabanza" userId="edf393d0-642b-4b9e-8c75-f62133241689" providerId="ADAL" clId="{6DCC7E12-9C7D-4C54-9EDC-9BD9BDE80FAA}" dt="2022-02-17T12:14:34.730" v="3795" actId="729"/>
        <pc:sldMkLst>
          <pc:docMk/>
          <pc:sldMk cId="0" sldId="316"/>
        </pc:sldMkLst>
      </pc:sldChg>
      <pc:sldChg chg="modSp add mod modShow">
        <pc:chgData name="Froduald Kabanza" userId="edf393d0-642b-4b9e-8c75-f62133241689" providerId="ADAL" clId="{6DCC7E12-9C7D-4C54-9EDC-9BD9BDE80FAA}" dt="2022-02-17T12:14:34.730" v="3795" actId="729"/>
        <pc:sldMkLst>
          <pc:docMk/>
          <pc:sldMk cId="0" sldId="317"/>
        </pc:sldMkLst>
        <pc:spChg chg="mod">
          <ac:chgData name="Froduald Kabanza" userId="edf393d0-642b-4b9e-8c75-f62133241689" providerId="ADAL" clId="{6DCC7E12-9C7D-4C54-9EDC-9BD9BDE80FAA}" dt="2022-02-11T13:22:12.672" v="3792" actId="20577"/>
          <ac:spMkLst>
            <pc:docMk/>
            <pc:sldMk cId="0" sldId="317"/>
            <ac:spMk id="26626" creationId="{00000000-0000-0000-0000-000000000000}"/>
          </ac:spMkLst>
        </pc:spChg>
        <pc:spChg chg="mod">
          <ac:chgData name="Froduald Kabanza" userId="edf393d0-642b-4b9e-8c75-f62133241689" providerId="ADAL" clId="{6DCC7E12-9C7D-4C54-9EDC-9BD9BDE80FAA}" dt="2022-02-11T10:55:19.769" v="1614" actId="313"/>
          <ac:spMkLst>
            <pc:docMk/>
            <pc:sldMk cId="0" sldId="317"/>
            <ac:spMk id="26649" creationId="{00000000-0000-0000-0000-000000000000}"/>
          </ac:spMkLst>
        </pc:spChg>
      </pc:sldChg>
      <pc:sldChg chg="modSp add mod">
        <pc:chgData name="Froduald Kabanza" userId="edf393d0-642b-4b9e-8c75-f62133241689" providerId="ADAL" clId="{6DCC7E12-9C7D-4C54-9EDC-9BD9BDE80FAA}" dt="2022-02-10T17:30:12.943" v="801" actId="14100"/>
        <pc:sldMkLst>
          <pc:docMk/>
          <pc:sldMk cId="0" sldId="318"/>
        </pc:sldMkLst>
        <pc:spChg chg="mod">
          <ac:chgData name="Froduald Kabanza" userId="edf393d0-642b-4b9e-8c75-f62133241689" providerId="ADAL" clId="{6DCC7E12-9C7D-4C54-9EDC-9BD9BDE80FAA}" dt="2022-02-10T17:30:12.943" v="801" actId="14100"/>
          <ac:spMkLst>
            <pc:docMk/>
            <pc:sldMk cId="0" sldId="318"/>
            <ac:spMk id="67586" creationId="{00000000-0000-0000-0000-000000000000}"/>
          </ac:spMkLst>
        </pc:spChg>
      </pc:sldChg>
      <pc:sldChg chg="del">
        <pc:chgData name="Froduald Kabanza" userId="edf393d0-642b-4b9e-8c75-f62133241689" providerId="ADAL" clId="{6DCC7E12-9C7D-4C54-9EDC-9BD9BDE80FAA}" dt="2022-02-10T17:14:35.264" v="41" actId="2696"/>
        <pc:sldMkLst>
          <pc:docMk/>
          <pc:sldMk cId="3217276860" sldId="318"/>
        </pc:sldMkLst>
      </pc:sldChg>
      <pc:sldChg chg="addSp delSp modSp add mod modShow">
        <pc:chgData name="Froduald Kabanza" userId="edf393d0-642b-4b9e-8c75-f62133241689" providerId="ADAL" clId="{6DCC7E12-9C7D-4C54-9EDC-9BD9BDE80FAA}" dt="2022-02-17T12:14:34.730" v="3795" actId="729"/>
        <pc:sldMkLst>
          <pc:docMk/>
          <pc:sldMk cId="0" sldId="320"/>
        </pc:sldMkLst>
        <pc:spChg chg="add del mod">
          <ac:chgData name="Froduald Kabanza" userId="edf393d0-642b-4b9e-8c75-f62133241689" providerId="ADAL" clId="{6DCC7E12-9C7D-4C54-9EDC-9BD9BDE80FAA}" dt="2022-02-11T10:34:01.138" v="838" actId="478"/>
          <ac:spMkLst>
            <pc:docMk/>
            <pc:sldMk cId="0" sldId="320"/>
            <ac:spMk id="6" creationId="{46774823-D226-4EA6-8AF0-737AF7B4B036}"/>
          </ac:spMkLst>
        </pc:spChg>
        <pc:grpChg chg="mod">
          <ac:chgData name="Froduald Kabanza" userId="edf393d0-642b-4b9e-8c75-f62133241689" providerId="ADAL" clId="{6DCC7E12-9C7D-4C54-9EDC-9BD9BDE80FAA}" dt="2022-02-11T10:34:58.598" v="852" actId="1076"/>
          <ac:grpSpMkLst>
            <pc:docMk/>
            <pc:sldMk cId="0" sldId="320"/>
            <ac:grpSpMk id="3" creationId="{00000000-0000-0000-0000-000000000000}"/>
          </ac:grpSpMkLst>
        </pc:grpChg>
        <pc:graphicFrameChg chg="mod">
          <ac:chgData name="Froduald Kabanza" userId="edf393d0-642b-4b9e-8c75-f62133241689" providerId="ADAL" clId="{6DCC7E12-9C7D-4C54-9EDC-9BD9BDE80FAA}" dt="2022-02-11T10:34:34.209" v="848" actId="1076"/>
          <ac:graphicFrameMkLst>
            <pc:docMk/>
            <pc:sldMk cId="0" sldId="320"/>
            <ac:graphicFrameMk id="5" creationId="{00000000-0000-0000-0000-000000000000}"/>
          </ac:graphicFrameMkLst>
        </pc:graphicFrameChg>
        <pc:picChg chg="add mod ord">
          <ac:chgData name="Froduald Kabanza" userId="edf393d0-642b-4b9e-8c75-f62133241689" providerId="ADAL" clId="{6DCC7E12-9C7D-4C54-9EDC-9BD9BDE80FAA}" dt="2022-02-11T10:34:46.949" v="851" actId="1076"/>
          <ac:picMkLst>
            <pc:docMk/>
            <pc:sldMk cId="0" sldId="320"/>
            <ac:picMk id="18" creationId="{AAF25184-86E4-4203-9606-46838F7224BB}"/>
          </ac:picMkLst>
        </pc:picChg>
        <pc:picChg chg="del">
          <ac:chgData name="Froduald Kabanza" userId="edf393d0-642b-4b9e-8c75-f62133241689" providerId="ADAL" clId="{6DCC7E12-9C7D-4C54-9EDC-9BD9BDE80FAA}" dt="2022-02-11T10:33:56.060" v="837" actId="478"/>
          <ac:picMkLst>
            <pc:docMk/>
            <pc:sldMk cId="0" sldId="320"/>
            <ac:picMk id="21506" creationId="{00000000-0000-0000-0000-000000000000}"/>
          </ac:picMkLst>
        </pc:picChg>
      </pc:sldChg>
      <pc:sldChg chg="del">
        <pc:chgData name="Froduald Kabanza" userId="edf393d0-642b-4b9e-8c75-f62133241689" providerId="ADAL" clId="{6DCC7E12-9C7D-4C54-9EDC-9BD9BDE80FAA}" dt="2022-02-10T17:14:35.264" v="41" actId="2696"/>
        <pc:sldMkLst>
          <pc:docMk/>
          <pc:sldMk cId="1707604666" sldId="320"/>
        </pc:sldMkLst>
      </pc:sldChg>
      <pc:sldChg chg="del">
        <pc:chgData name="Froduald Kabanza" userId="edf393d0-642b-4b9e-8c75-f62133241689" providerId="ADAL" clId="{6DCC7E12-9C7D-4C54-9EDC-9BD9BDE80FAA}" dt="2022-02-10T17:14:35.264" v="41" actId="2696"/>
        <pc:sldMkLst>
          <pc:docMk/>
          <pc:sldMk cId="3579281604" sldId="321"/>
        </pc:sldMkLst>
      </pc:sldChg>
      <pc:sldChg chg="del">
        <pc:chgData name="Froduald Kabanza" userId="edf393d0-642b-4b9e-8c75-f62133241689" providerId="ADAL" clId="{6DCC7E12-9C7D-4C54-9EDC-9BD9BDE80FAA}" dt="2022-02-10T17:14:35.264" v="41" actId="2696"/>
        <pc:sldMkLst>
          <pc:docMk/>
          <pc:sldMk cId="1814335794" sldId="323"/>
        </pc:sldMkLst>
      </pc:sldChg>
      <pc:sldChg chg="add">
        <pc:chgData name="Froduald Kabanza" userId="edf393d0-642b-4b9e-8c75-f62133241689" providerId="ADAL" clId="{6DCC7E12-9C7D-4C54-9EDC-9BD9BDE80FAA}" dt="2022-02-10T17:22:45.950" v="63"/>
        <pc:sldMkLst>
          <pc:docMk/>
          <pc:sldMk cId="0" sldId="324"/>
        </pc:sldMkLst>
      </pc:sldChg>
      <pc:sldChg chg="del">
        <pc:chgData name="Froduald Kabanza" userId="edf393d0-642b-4b9e-8c75-f62133241689" providerId="ADAL" clId="{6DCC7E12-9C7D-4C54-9EDC-9BD9BDE80FAA}" dt="2022-02-10T17:14:35.264" v="41" actId="2696"/>
        <pc:sldMkLst>
          <pc:docMk/>
          <pc:sldMk cId="1100372346" sldId="324"/>
        </pc:sldMkLst>
      </pc:sldChg>
      <pc:sldChg chg="addSp modSp add mod modShow">
        <pc:chgData name="Froduald Kabanza" userId="edf393d0-642b-4b9e-8c75-f62133241689" providerId="ADAL" clId="{6DCC7E12-9C7D-4C54-9EDC-9BD9BDE80FAA}" dt="2022-02-17T12:15:00.202" v="3796" actId="729"/>
        <pc:sldMkLst>
          <pc:docMk/>
          <pc:sldMk cId="0" sldId="325"/>
        </pc:sldMkLst>
        <pc:spChg chg="add mod">
          <ac:chgData name="Froduald Kabanza" userId="edf393d0-642b-4b9e-8c75-f62133241689" providerId="ADAL" clId="{6DCC7E12-9C7D-4C54-9EDC-9BD9BDE80FAA}" dt="2022-02-11T11:05:04.408" v="1707" actId="114"/>
          <ac:spMkLst>
            <pc:docMk/>
            <pc:sldMk cId="0" sldId="325"/>
            <ac:spMk id="2" creationId="{367F4562-244A-4FBC-BC79-C118D01C609A}"/>
          </ac:spMkLst>
        </pc:spChg>
        <pc:spChg chg="mod">
          <ac:chgData name="Froduald Kabanza" userId="edf393d0-642b-4b9e-8c75-f62133241689" providerId="ADAL" clId="{6DCC7E12-9C7D-4C54-9EDC-9BD9BDE80FAA}" dt="2022-02-11T11:04:27.317" v="1703" actId="1076"/>
          <ac:spMkLst>
            <pc:docMk/>
            <pc:sldMk cId="0" sldId="325"/>
            <ac:spMk id="12" creationId="{00000000-0000-0000-0000-000000000000}"/>
          </ac:spMkLst>
        </pc:spChg>
        <pc:grpChg chg="mod">
          <ac:chgData name="Froduald Kabanza" userId="edf393d0-642b-4b9e-8c75-f62133241689" providerId="ADAL" clId="{6DCC7E12-9C7D-4C54-9EDC-9BD9BDE80FAA}" dt="2022-02-11T11:04:35.828" v="1704" actId="14100"/>
          <ac:grpSpMkLst>
            <pc:docMk/>
            <pc:sldMk cId="0" sldId="325"/>
            <ac:grpSpMk id="7" creationId="{00000000-0000-0000-0000-000000000000}"/>
          </ac:grpSpMkLst>
        </pc:grpChg>
      </pc:sldChg>
      <pc:sldChg chg="del">
        <pc:chgData name="Froduald Kabanza" userId="edf393d0-642b-4b9e-8c75-f62133241689" providerId="ADAL" clId="{6DCC7E12-9C7D-4C54-9EDC-9BD9BDE80FAA}" dt="2022-02-10T17:14:35.264" v="41" actId="2696"/>
        <pc:sldMkLst>
          <pc:docMk/>
          <pc:sldMk cId="2866661786" sldId="325"/>
        </pc:sldMkLst>
      </pc:sldChg>
      <pc:sldChg chg="del">
        <pc:chgData name="Froduald Kabanza" userId="edf393d0-642b-4b9e-8c75-f62133241689" providerId="ADAL" clId="{6DCC7E12-9C7D-4C54-9EDC-9BD9BDE80FAA}" dt="2022-02-10T17:14:35.264" v="41" actId="2696"/>
        <pc:sldMkLst>
          <pc:docMk/>
          <pc:sldMk cId="2424442399" sldId="326"/>
        </pc:sldMkLst>
      </pc:sldChg>
      <pc:sldChg chg="modSp add mod modShow">
        <pc:chgData name="Froduald Kabanza" userId="edf393d0-642b-4b9e-8c75-f62133241689" providerId="ADAL" clId="{6DCC7E12-9C7D-4C54-9EDC-9BD9BDE80FAA}" dt="2022-02-17T12:14:34.730" v="3795" actId="729"/>
        <pc:sldMkLst>
          <pc:docMk/>
          <pc:sldMk cId="0" sldId="327"/>
        </pc:sldMkLst>
        <pc:spChg chg="mod">
          <ac:chgData name="Froduald Kabanza" userId="edf393d0-642b-4b9e-8c75-f62133241689" providerId="ADAL" clId="{6DCC7E12-9C7D-4C54-9EDC-9BD9BDE80FAA}" dt="2022-02-11T10:42:10.337" v="961" actId="1076"/>
          <ac:spMkLst>
            <pc:docMk/>
            <pc:sldMk cId="0" sldId="327"/>
            <ac:spMk id="1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9" creationId="{00000000-0000-0000-0000-000000000000}"/>
          </ac:spMkLst>
        </pc:spChg>
        <pc:spChg chg="mod">
          <ac:chgData name="Froduald Kabanza" userId="edf393d0-642b-4b9e-8c75-f62133241689" providerId="ADAL" clId="{6DCC7E12-9C7D-4C54-9EDC-9BD9BDE80FAA}" dt="2022-02-11T11:18:28.532" v="2050" actId="20577"/>
          <ac:spMkLst>
            <pc:docMk/>
            <pc:sldMk cId="0" sldId="327"/>
            <ac:spMk id="3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4" creationId="{00000000-0000-0000-0000-000000000000}"/>
          </ac:spMkLst>
        </pc:spChg>
        <pc:spChg chg="mod">
          <ac:chgData name="Froduald Kabanza" userId="edf393d0-642b-4b9e-8c75-f62133241689" providerId="ADAL" clId="{6DCC7E12-9C7D-4C54-9EDC-9BD9BDE80FAA}" dt="2022-02-11T10:42:13.727" v="962" actId="1076"/>
          <ac:spMkLst>
            <pc:docMk/>
            <pc:sldMk cId="0" sldId="327"/>
            <ac:spMk id="726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5"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6"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8" creationId="{00000000-0000-0000-0000-000000000000}"/>
          </ac:spMkLst>
        </pc:spChg>
        <pc:spChg chg="mod">
          <ac:chgData name="Froduald Kabanza" userId="edf393d0-642b-4b9e-8c75-f62133241689" providerId="ADAL" clId="{6DCC7E12-9C7D-4C54-9EDC-9BD9BDE80FAA}" dt="2022-02-11T10:54:36.709" v="1605" actId="20577"/>
          <ac:spMkLst>
            <pc:docMk/>
            <pc:sldMk cId="0" sldId="327"/>
            <ac:spMk id="2664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6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5" creationId="{00000000-0000-0000-0000-000000000000}"/>
          </ac:spMkLst>
        </pc:spChg>
        <pc:grpChg chg="mod">
          <ac:chgData name="Froduald Kabanza" userId="edf393d0-642b-4b9e-8c75-f62133241689" providerId="ADAL" clId="{6DCC7E12-9C7D-4C54-9EDC-9BD9BDE80FAA}" dt="2022-02-11T10:42:10.337" v="961" actId="1076"/>
          <ac:grpSpMkLst>
            <pc:docMk/>
            <pc:sldMk cId="0" sldId="327"/>
            <ac:grpSpMk id="2" creationId="{00000000-0000-0000-0000-000000000000}"/>
          </ac:grpSpMkLst>
        </pc:grpChg>
        <pc:graphicFrameChg chg="mod">
          <ac:chgData name="Froduald Kabanza" userId="edf393d0-642b-4b9e-8c75-f62133241689" providerId="ADAL" clId="{6DCC7E12-9C7D-4C54-9EDC-9BD9BDE80FAA}" dt="2022-02-11T10:42:10.337" v="961" actId="1076"/>
          <ac:graphicFrameMkLst>
            <pc:docMk/>
            <pc:sldMk cId="0" sldId="327"/>
            <ac:graphicFrameMk id="7"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15"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0"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4" creationId="{00000000-0000-0000-0000-000000000000}"/>
          </ac:graphicFrameMkLst>
        </pc:graphicFrameChg>
        <pc:cxnChg chg="mod">
          <ac:chgData name="Froduald Kabanza" userId="edf393d0-642b-4b9e-8c75-f62133241689" providerId="ADAL" clId="{6DCC7E12-9C7D-4C54-9EDC-9BD9BDE80FAA}" dt="2022-02-11T10:42:10.337" v="961" actId="1076"/>
          <ac:cxnSpMkLst>
            <pc:docMk/>
            <pc:sldMk cId="0" sldId="327"/>
            <ac:cxnSpMk id="35"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38"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41" creationId="{00000000-0000-0000-0000-000000000000}"/>
          </ac:cxnSpMkLst>
        </pc:cxnChg>
      </pc:sldChg>
      <pc:sldChg chg="add">
        <pc:chgData name="Froduald Kabanza" userId="edf393d0-642b-4b9e-8c75-f62133241689" providerId="ADAL" clId="{6DCC7E12-9C7D-4C54-9EDC-9BD9BDE80FAA}" dt="2022-02-10T17:22:45.950" v="63"/>
        <pc:sldMkLst>
          <pc:docMk/>
          <pc:sldMk cId="0" sldId="328"/>
        </pc:sldMkLst>
      </pc:sldChg>
      <pc:sldChg chg="del">
        <pc:chgData name="Froduald Kabanza" userId="edf393d0-642b-4b9e-8c75-f62133241689" providerId="ADAL" clId="{6DCC7E12-9C7D-4C54-9EDC-9BD9BDE80FAA}" dt="2022-02-10T17:14:35.264" v="41" actId="2696"/>
        <pc:sldMkLst>
          <pc:docMk/>
          <pc:sldMk cId="4037519522" sldId="328"/>
        </pc:sldMkLst>
      </pc:sldChg>
      <pc:sldChg chg="add">
        <pc:chgData name="Froduald Kabanza" userId="edf393d0-642b-4b9e-8c75-f62133241689" providerId="ADAL" clId="{6DCC7E12-9C7D-4C54-9EDC-9BD9BDE80FAA}" dt="2022-02-10T17:22:45.950" v="63"/>
        <pc:sldMkLst>
          <pc:docMk/>
          <pc:sldMk cId="0" sldId="329"/>
        </pc:sldMkLst>
      </pc:sldChg>
      <pc:sldChg chg="add">
        <pc:chgData name="Froduald Kabanza" userId="edf393d0-642b-4b9e-8c75-f62133241689" providerId="ADAL" clId="{6DCC7E12-9C7D-4C54-9EDC-9BD9BDE80FAA}" dt="2022-02-10T17:22:45.950" v="63"/>
        <pc:sldMkLst>
          <pc:docMk/>
          <pc:sldMk cId="0" sldId="330"/>
        </pc:sldMkLst>
      </pc:sldChg>
      <pc:sldChg chg="modSp mod modShow">
        <pc:chgData name="Froduald Kabanza" userId="edf393d0-642b-4b9e-8c75-f62133241689" providerId="ADAL" clId="{6DCC7E12-9C7D-4C54-9EDC-9BD9BDE80FAA}" dt="2022-02-17T12:14:34.730" v="3795" actId="729"/>
        <pc:sldMkLst>
          <pc:docMk/>
          <pc:sldMk cId="154423500" sldId="332"/>
        </pc:sldMkLst>
        <pc:spChg chg="mod">
          <ac:chgData name="Froduald Kabanza" userId="edf393d0-642b-4b9e-8c75-f62133241689" providerId="ADAL" clId="{6DCC7E12-9C7D-4C54-9EDC-9BD9BDE80FAA}" dt="2022-02-10T17:13:35.266" v="40" actId="20577"/>
          <ac:spMkLst>
            <pc:docMk/>
            <pc:sldMk cId="154423500" sldId="332"/>
            <ac:spMk id="6" creationId="{50B0FB34-D872-45C2-9416-85ECF442F569}"/>
          </ac:spMkLst>
        </pc:spChg>
      </pc:sldChg>
      <pc:sldChg chg="add">
        <pc:chgData name="Froduald Kabanza" userId="edf393d0-642b-4b9e-8c75-f62133241689" providerId="ADAL" clId="{6DCC7E12-9C7D-4C54-9EDC-9BD9BDE80FAA}" dt="2022-02-10T17:22:16.881" v="60"/>
        <pc:sldMkLst>
          <pc:docMk/>
          <pc:sldMk cId="0" sldId="333"/>
        </pc:sldMkLst>
      </pc:sldChg>
      <pc:sldChg chg="del">
        <pc:chgData name="Froduald Kabanza" userId="edf393d0-642b-4b9e-8c75-f62133241689" providerId="ADAL" clId="{6DCC7E12-9C7D-4C54-9EDC-9BD9BDE80FAA}" dt="2022-02-10T17:14:35.264" v="41" actId="2696"/>
        <pc:sldMkLst>
          <pc:docMk/>
          <pc:sldMk cId="3391675613" sldId="333"/>
        </pc:sldMkLst>
      </pc:sldChg>
      <pc:sldChg chg="add">
        <pc:chgData name="Froduald Kabanza" userId="edf393d0-642b-4b9e-8c75-f62133241689" providerId="ADAL" clId="{6DCC7E12-9C7D-4C54-9EDC-9BD9BDE80FAA}" dt="2022-02-10T17:22:16.881" v="60"/>
        <pc:sldMkLst>
          <pc:docMk/>
          <pc:sldMk cId="0" sldId="334"/>
        </pc:sldMkLst>
      </pc:sldChg>
      <pc:sldChg chg="add">
        <pc:chgData name="Froduald Kabanza" userId="edf393d0-642b-4b9e-8c75-f62133241689" providerId="ADAL" clId="{6DCC7E12-9C7D-4C54-9EDC-9BD9BDE80FAA}" dt="2022-02-10T17:22:16.881" v="60"/>
        <pc:sldMkLst>
          <pc:docMk/>
          <pc:sldMk cId="0" sldId="335"/>
        </pc:sldMkLst>
      </pc:sldChg>
      <pc:sldChg chg="del">
        <pc:chgData name="Froduald Kabanza" userId="edf393d0-642b-4b9e-8c75-f62133241689" providerId="ADAL" clId="{6DCC7E12-9C7D-4C54-9EDC-9BD9BDE80FAA}" dt="2022-02-10T17:14:35.264" v="41" actId="2696"/>
        <pc:sldMkLst>
          <pc:docMk/>
          <pc:sldMk cId="200355967" sldId="335"/>
        </pc:sldMkLst>
      </pc:sldChg>
      <pc:sldChg chg="add">
        <pc:chgData name="Froduald Kabanza" userId="edf393d0-642b-4b9e-8c75-f62133241689" providerId="ADAL" clId="{6DCC7E12-9C7D-4C54-9EDC-9BD9BDE80FAA}" dt="2022-02-10T17:22:16.881" v="60"/>
        <pc:sldMkLst>
          <pc:docMk/>
          <pc:sldMk cId="0" sldId="336"/>
        </pc:sldMkLst>
      </pc:sldChg>
      <pc:sldChg chg="add">
        <pc:chgData name="Froduald Kabanza" userId="edf393d0-642b-4b9e-8c75-f62133241689" providerId="ADAL" clId="{6DCC7E12-9C7D-4C54-9EDC-9BD9BDE80FAA}" dt="2022-02-10T17:22:16.881" v="60"/>
        <pc:sldMkLst>
          <pc:docMk/>
          <pc:sldMk cId="0" sldId="337"/>
        </pc:sldMkLst>
      </pc:sldChg>
      <pc:sldChg chg="del">
        <pc:chgData name="Froduald Kabanza" userId="edf393d0-642b-4b9e-8c75-f62133241689" providerId="ADAL" clId="{6DCC7E12-9C7D-4C54-9EDC-9BD9BDE80FAA}" dt="2022-02-10T17:14:35.264" v="41" actId="2696"/>
        <pc:sldMkLst>
          <pc:docMk/>
          <pc:sldMk cId="2091568452" sldId="337"/>
        </pc:sldMkLst>
      </pc:sldChg>
      <pc:sldChg chg="addSp modSp add mod">
        <pc:chgData name="Froduald Kabanza" userId="edf393d0-642b-4b9e-8c75-f62133241689" providerId="ADAL" clId="{6DCC7E12-9C7D-4C54-9EDC-9BD9BDE80FAA}" dt="2022-02-17T14:30:33.294" v="3849" actId="1076"/>
        <pc:sldMkLst>
          <pc:docMk/>
          <pc:sldMk cId="0" sldId="338"/>
        </pc:sldMkLst>
        <pc:spChg chg="add mod">
          <ac:chgData name="Froduald Kabanza" userId="edf393d0-642b-4b9e-8c75-f62133241689" providerId="ADAL" clId="{6DCC7E12-9C7D-4C54-9EDC-9BD9BDE80FAA}" dt="2022-02-17T14:30:33.294" v="3849" actId="1076"/>
          <ac:spMkLst>
            <pc:docMk/>
            <pc:sldMk cId="0" sldId="338"/>
            <ac:spMk id="2" creationId="{A1E5293D-0B35-4C49-BBB7-870E2073DD77}"/>
          </ac:spMkLst>
        </pc:spChg>
        <pc:spChg chg="mod">
          <ac:chgData name="Froduald Kabanza" userId="edf393d0-642b-4b9e-8c75-f62133241689" providerId="ADAL" clId="{6DCC7E12-9C7D-4C54-9EDC-9BD9BDE80FAA}" dt="2022-02-17T14:30:25.387" v="3848" actId="20577"/>
          <ac:spMkLst>
            <pc:docMk/>
            <pc:sldMk cId="0" sldId="338"/>
            <ac:spMk id="46082" creationId="{00000000-0000-0000-0000-000000000000}"/>
          </ac:spMkLst>
        </pc:spChg>
      </pc:sldChg>
      <pc:sldChg chg="del">
        <pc:chgData name="Froduald Kabanza" userId="edf393d0-642b-4b9e-8c75-f62133241689" providerId="ADAL" clId="{6DCC7E12-9C7D-4C54-9EDC-9BD9BDE80FAA}" dt="2022-02-10T17:14:35.264" v="41" actId="2696"/>
        <pc:sldMkLst>
          <pc:docMk/>
          <pc:sldMk cId="3438637359" sldId="338"/>
        </pc:sldMkLst>
      </pc:sldChg>
      <pc:sldChg chg="add">
        <pc:chgData name="Froduald Kabanza" userId="edf393d0-642b-4b9e-8c75-f62133241689" providerId="ADAL" clId="{6DCC7E12-9C7D-4C54-9EDC-9BD9BDE80FAA}" dt="2022-02-10T17:22:16.881" v="60"/>
        <pc:sldMkLst>
          <pc:docMk/>
          <pc:sldMk cId="0" sldId="339"/>
        </pc:sldMkLst>
      </pc:sldChg>
      <pc:sldChg chg="del">
        <pc:chgData name="Froduald Kabanza" userId="edf393d0-642b-4b9e-8c75-f62133241689" providerId="ADAL" clId="{6DCC7E12-9C7D-4C54-9EDC-9BD9BDE80FAA}" dt="2022-02-10T17:14:35.264" v="41" actId="2696"/>
        <pc:sldMkLst>
          <pc:docMk/>
          <pc:sldMk cId="1904220771" sldId="339"/>
        </pc:sldMkLst>
      </pc:sldChg>
      <pc:sldChg chg="del">
        <pc:chgData name="Froduald Kabanza" userId="edf393d0-642b-4b9e-8c75-f62133241689" providerId="ADAL" clId="{6DCC7E12-9C7D-4C54-9EDC-9BD9BDE80FAA}" dt="2022-02-10T17:14:35.264" v="41" actId="2696"/>
        <pc:sldMkLst>
          <pc:docMk/>
          <pc:sldMk cId="1280916642" sldId="340"/>
        </pc:sldMkLst>
      </pc:sldChg>
      <pc:sldChg chg="del">
        <pc:chgData name="Froduald Kabanza" userId="edf393d0-642b-4b9e-8c75-f62133241689" providerId="ADAL" clId="{6DCC7E12-9C7D-4C54-9EDC-9BD9BDE80FAA}" dt="2022-02-10T17:14:35.264" v="41" actId="2696"/>
        <pc:sldMkLst>
          <pc:docMk/>
          <pc:sldMk cId="2578703394" sldId="341"/>
        </pc:sldMkLst>
      </pc:sldChg>
      <pc:sldChg chg="modSp add mod">
        <pc:chgData name="Froduald Kabanza" userId="edf393d0-642b-4b9e-8c75-f62133241689" providerId="ADAL" clId="{6DCC7E12-9C7D-4C54-9EDC-9BD9BDE80FAA}" dt="2022-02-10T17:38:44.036" v="835" actId="20577"/>
        <pc:sldMkLst>
          <pc:docMk/>
          <pc:sldMk cId="0" sldId="342"/>
        </pc:sldMkLst>
        <pc:spChg chg="mod">
          <ac:chgData name="Froduald Kabanza" userId="edf393d0-642b-4b9e-8c75-f62133241689" providerId="ADAL" clId="{6DCC7E12-9C7D-4C54-9EDC-9BD9BDE80FAA}" dt="2022-02-10T17:38:44.036" v="835" actId="20577"/>
          <ac:spMkLst>
            <pc:docMk/>
            <pc:sldMk cId="0" sldId="342"/>
            <ac:spMk id="73730" creationId="{00000000-0000-0000-0000-000000000000}"/>
          </ac:spMkLst>
        </pc:spChg>
      </pc:sldChg>
      <pc:sldChg chg="del">
        <pc:chgData name="Froduald Kabanza" userId="edf393d0-642b-4b9e-8c75-f62133241689" providerId="ADAL" clId="{6DCC7E12-9C7D-4C54-9EDC-9BD9BDE80FAA}" dt="2022-02-10T17:14:35.264" v="41" actId="2696"/>
        <pc:sldMkLst>
          <pc:docMk/>
          <pc:sldMk cId="3330808840" sldId="342"/>
        </pc:sldMkLst>
      </pc:sldChg>
      <pc:sldChg chg="del">
        <pc:chgData name="Froduald Kabanza" userId="edf393d0-642b-4b9e-8c75-f62133241689" providerId="ADAL" clId="{6DCC7E12-9C7D-4C54-9EDC-9BD9BDE80FAA}" dt="2022-02-10T17:14:35.264" v="41" actId="2696"/>
        <pc:sldMkLst>
          <pc:docMk/>
          <pc:sldMk cId="1697815425" sldId="343"/>
        </pc:sldMkLst>
      </pc:sldChg>
      <pc:sldChg chg="add mod modShow">
        <pc:chgData name="Froduald Kabanza" userId="edf393d0-642b-4b9e-8c75-f62133241689" providerId="ADAL" clId="{6DCC7E12-9C7D-4C54-9EDC-9BD9BDE80FAA}" dt="2022-02-17T12:14:34.730" v="3795" actId="729"/>
        <pc:sldMkLst>
          <pc:docMk/>
          <pc:sldMk cId="270392622" sldId="345"/>
        </pc:sldMkLst>
      </pc:sldChg>
      <pc:sldChg chg="del">
        <pc:chgData name="Froduald Kabanza" userId="edf393d0-642b-4b9e-8c75-f62133241689" providerId="ADAL" clId="{6DCC7E12-9C7D-4C54-9EDC-9BD9BDE80FAA}" dt="2022-02-10T17:14:35.264" v="41" actId="2696"/>
        <pc:sldMkLst>
          <pc:docMk/>
          <pc:sldMk cId="4251277817" sldId="345"/>
        </pc:sldMkLst>
      </pc:sldChg>
      <pc:sldChg chg="modSp add mod modShow">
        <pc:chgData name="Froduald Kabanza" userId="edf393d0-642b-4b9e-8c75-f62133241689" providerId="ADAL" clId="{6DCC7E12-9C7D-4C54-9EDC-9BD9BDE80FAA}" dt="2022-02-17T12:14:34.730" v="3795" actId="729"/>
        <pc:sldMkLst>
          <pc:docMk/>
          <pc:sldMk cId="162539623" sldId="346"/>
        </pc:sldMkLst>
        <pc:spChg chg="mod">
          <ac:chgData name="Froduald Kabanza" userId="edf393d0-642b-4b9e-8c75-f62133241689" providerId="ADAL" clId="{6DCC7E12-9C7D-4C54-9EDC-9BD9BDE80FAA}" dt="2022-02-11T11:01:36.015" v="1677" actId="313"/>
          <ac:spMkLst>
            <pc:docMk/>
            <pc:sldMk cId="162539623" sldId="346"/>
            <ac:spMk id="233" creationId="{00000000-0000-0000-0000-000000000000}"/>
          </ac:spMkLst>
        </pc:spChg>
      </pc:sldChg>
      <pc:sldChg chg="del">
        <pc:chgData name="Froduald Kabanza" userId="edf393d0-642b-4b9e-8c75-f62133241689" providerId="ADAL" clId="{6DCC7E12-9C7D-4C54-9EDC-9BD9BDE80FAA}" dt="2022-02-10T17:14:35.264" v="41" actId="2696"/>
        <pc:sldMkLst>
          <pc:docMk/>
          <pc:sldMk cId="3109108702" sldId="346"/>
        </pc:sldMkLst>
      </pc:sldChg>
      <pc:sldChg chg="del">
        <pc:chgData name="Froduald Kabanza" userId="edf393d0-642b-4b9e-8c75-f62133241689" providerId="ADAL" clId="{6DCC7E12-9C7D-4C54-9EDC-9BD9BDE80FAA}" dt="2022-02-10T17:14:35.264" v="41" actId="2696"/>
        <pc:sldMkLst>
          <pc:docMk/>
          <pc:sldMk cId="515641038" sldId="347"/>
        </pc:sldMkLst>
      </pc:sldChg>
      <pc:sldChg chg="del">
        <pc:chgData name="Froduald Kabanza" userId="edf393d0-642b-4b9e-8c75-f62133241689" providerId="ADAL" clId="{6DCC7E12-9C7D-4C54-9EDC-9BD9BDE80FAA}" dt="2022-02-10T17:14:35.264" v="41" actId="2696"/>
        <pc:sldMkLst>
          <pc:docMk/>
          <pc:sldMk cId="278134352" sldId="348"/>
        </pc:sldMkLst>
      </pc:sldChg>
      <pc:sldChg chg="del">
        <pc:chgData name="Froduald Kabanza" userId="edf393d0-642b-4b9e-8c75-f62133241689" providerId="ADAL" clId="{6DCC7E12-9C7D-4C54-9EDC-9BD9BDE80FAA}" dt="2022-02-10T17:14:35.264" v="41" actId="2696"/>
        <pc:sldMkLst>
          <pc:docMk/>
          <pc:sldMk cId="1383329112" sldId="349"/>
        </pc:sldMkLst>
      </pc:sldChg>
      <pc:sldChg chg="modSp add mod">
        <pc:chgData name="Froduald Kabanza" userId="edf393d0-642b-4b9e-8c75-f62133241689" providerId="ADAL" clId="{6DCC7E12-9C7D-4C54-9EDC-9BD9BDE80FAA}" dt="2022-02-10T17:40:31.612" v="836" actId="20577"/>
        <pc:sldMkLst>
          <pc:docMk/>
          <pc:sldMk cId="2508412678" sldId="349"/>
        </pc:sldMkLst>
        <pc:spChg chg="mod">
          <ac:chgData name="Froduald Kabanza" userId="edf393d0-642b-4b9e-8c75-f62133241689" providerId="ADAL" clId="{6DCC7E12-9C7D-4C54-9EDC-9BD9BDE80FAA}" dt="2022-02-10T17:37:47.014" v="829" actId="1076"/>
          <ac:spMkLst>
            <pc:docMk/>
            <pc:sldMk cId="2508412678" sldId="349"/>
            <ac:spMk id="17" creationId="{00000000-0000-0000-0000-000000000000}"/>
          </ac:spMkLst>
        </pc:spChg>
        <pc:spChg chg="mod">
          <ac:chgData name="Froduald Kabanza" userId="edf393d0-642b-4b9e-8c75-f62133241689" providerId="ADAL" clId="{6DCC7E12-9C7D-4C54-9EDC-9BD9BDE80FAA}" dt="2022-02-10T17:40:31.612" v="836" actId="20577"/>
          <ac:spMkLst>
            <pc:docMk/>
            <pc:sldMk cId="2508412678" sldId="349"/>
            <ac:spMk id="72705"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039023100" sldId="350"/>
        </pc:sldMkLst>
        <pc:spChg chg="mod">
          <ac:chgData name="Froduald Kabanza" userId="edf393d0-642b-4b9e-8c75-f62133241689" providerId="ADAL" clId="{6DCC7E12-9C7D-4C54-9EDC-9BD9BDE80FAA}" dt="2022-02-11T11:01:36.863" v="1678" actId="313"/>
          <ac:spMkLst>
            <pc:docMk/>
            <pc:sldMk cId="3039023100" sldId="350"/>
            <ac:spMk id="138"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755055910" sldId="352"/>
        </pc:sldMkLst>
        <pc:spChg chg="mod">
          <ac:chgData name="Froduald Kabanza" userId="edf393d0-642b-4b9e-8c75-f62133241689" providerId="ADAL" clId="{6DCC7E12-9C7D-4C54-9EDC-9BD9BDE80FAA}" dt="2022-02-11T11:01:40.056" v="1680" actId="313"/>
          <ac:spMkLst>
            <pc:docMk/>
            <pc:sldMk cId="3755055910" sldId="352"/>
            <ac:spMk id="185" creationId="{00000000-0000-0000-0000-000000000000}"/>
          </ac:spMkLst>
        </pc:spChg>
      </pc:sldChg>
      <pc:sldChg chg="modSp add mod modShow">
        <pc:chgData name="Froduald Kabanza" userId="edf393d0-642b-4b9e-8c75-f62133241689" providerId="ADAL" clId="{6DCC7E12-9C7D-4C54-9EDC-9BD9BDE80FAA}" dt="2022-02-17T12:14:34.730" v="3795" actId="729"/>
        <pc:sldMkLst>
          <pc:docMk/>
          <pc:sldMk cId="605655022" sldId="353"/>
        </pc:sldMkLst>
        <pc:spChg chg="mod">
          <ac:chgData name="Froduald Kabanza" userId="edf393d0-642b-4b9e-8c75-f62133241689" providerId="ADAL" clId="{6DCC7E12-9C7D-4C54-9EDC-9BD9BDE80FAA}" dt="2022-02-11T11:01:35.174" v="1676" actId="313"/>
          <ac:spMkLst>
            <pc:docMk/>
            <pc:sldMk cId="605655022" sldId="353"/>
            <ac:spMk id="6151" creationId="{00000000-0000-0000-0000-000000000000}"/>
          </ac:spMkLst>
        </pc:spChg>
      </pc:sldChg>
      <pc:sldChg chg="del">
        <pc:chgData name="Froduald Kabanza" userId="edf393d0-642b-4b9e-8c75-f62133241689" providerId="ADAL" clId="{6DCC7E12-9C7D-4C54-9EDC-9BD9BDE80FAA}" dt="2022-02-10T17:14:35.264" v="41" actId="2696"/>
        <pc:sldMkLst>
          <pc:docMk/>
          <pc:sldMk cId="3498857629" sldId="353"/>
        </pc:sldMkLst>
      </pc:sldChg>
      <pc:sldChg chg="add mod modShow">
        <pc:chgData name="Froduald Kabanza" userId="edf393d0-642b-4b9e-8c75-f62133241689" providerId="ADAL" clId="{6DCC7E12-9C7D-4C54-9EDC-9BD9BDE80FAA}" dt="2022-02-17T12:14:34.730" v="3795" actId="729"/>
        <pc:sldMkLst>
          <pc:docMk/>
          <pc:sldMk cId="896022897" sldId="354"/>
        </pc:sldMkLst>
        <pc:spChg chg="mod topLvl">
          <ac:chgData name="Froduald Kabanza" userId="edf393d0-642b-4b9e-8c75-f62133241689" providerId="ADAL" clId="{6DCC7E12-9C7D-4C54-9EDC-9BD9BDE80FAA}" dt="2022-02-11T10:45:17.515" v="999" actId="1076"/>
          <ac:spMkLst>
            <pc:docMk/>
            <pc:sldMk cId="896022897" sldId="354"/>
            <ac:spMk id="108" creationId="{00000000-0000-0000-0000-000000000000}"/>
          </ac:spMkLst>
        </pc:spChg>
        <pc:spChg chg="mod topLvl">
          <ac:chgData name="Froduald Kabanza" userId="edf393d0-642b-4b9e-8c75-f62133241689" providerId="ADAL" clId="{6DCC7E12-9C7D-4C54-9EDC-9BD9BDE80FAA}" dt="2022-02-11T10:45:32.188" v="1003" actId="20577"/>
          <ac:spMkLst>
            <pc:docMk/>
            <pc:sldMk cId="896022897" sldId="354"/>
            <ac:spMk id="109" creationId="{00000000-0000-0000-0000-000000000000}"/>
          </ac:spMkLst>
        </pc:spChg>
        <pc:spChg chg="mod topLvl">
          <ac:chgData name="Froduald Kabanza" userId="edf393d0-642b-4b9e-8c75-f62133241689" providerId="ADAL" clId="{6DCC7E12-9C7D-4C54-9EDC-9BD9BDE80FAA}" dt="2022-02-11T10:45:21.344" v="1000" actId="1076"/>
          <ac:spMkLst>
            <pc:docMk/>
            <pc:sldMk cId="896022897" sldId="354"/>
            <ac:spMk id="110"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1"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3"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4"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5" creationId="{00000000-0000-0000-0000-000000000000}"/>
          </ac:spMkLst>
        </pc:spChg>
        <pc:spChg chg="mod">
          <ac:chgData name="Froduald Kabanza" userId="edf393d0-642b-4b9e-8c75-f62133241689" providerId="ADAL" clId="{6DCC7E12-9C7D-4C54-9EDC-9BD9BDE80FAA}" dt="2022-02-11T10:45:03.890" v="997" actId="1076"/>
          <ac:spMkLst>
            <pc:docMk/>
            <pc:sldMk cId="896022897" sldId="354"/>
            <ac:spMk id="124" creationId="{00000000-0000-0000-0000-000000000000}"/>
          </ac:spMkLst>
        </pc:spChg>
        <pc:spChg chg="mod">
          <ac:chgData name="Froduald Kabanza" userId="edf393d0-642b-4b9e-8c75-f62133241689" providerId="ADAL" clId="{6DCC7E12-9C7D-4C54-9EDC-9BD9BDE80FAA}" dt="2022-02-11T10:45:26.438" v="1001" actId="1076"/>
          <ac:spMkLst>
            <pc:docMk/>
            <pc:sldMk cId="896022897" sldId="354"/>
            <ac:spMk id="134" creationId="{00000000-0000-0000-0000-000000000000}"/>
          </ac:spMkLst>
        </pc:spChg>
        <pc:spChg chg="mod">
          <ac:chgData name="Froduald Kabanza" userId="edf393d0-642b-4b9e-8c75-f62133241689" providerId="ADAL" clId="{6DCC7E12-9C7D-4C54-9EDC-9BD9BDE80FAA}" dt="2022-02-11T10:54:26.083" v="1603" actId="20577"/>
          <ac:spMkLst>
            <pc:docMk/>
            <pc:sldMk cId="896022897" sldId="354"/>
            <ac:spMk id="6151" creationId="{00000000-0000-0000-0000-000000000000}"/>
          </ac:spMkLst>
        </pc:spChg>
        <pc:grpChg chg="del mod">
          <ac:chgData name="Froduald Kabanza" userId="edf393d0-642b-4b9e-8c75-f62133241689" providerId="ADAL" clId="{6DCC7E12-9C7D-4C54-9EDC-9BD9BDE80FAA}" dt="2022-02-11T10:45:10.548" v="998" actId="165"/>
          <ac:grpSpMkLst>
            <pc:docMk/>
            <pc:sldMk cId="896022897" sldId="354"/>
            <ac:grpSpMk id="107" creationId="{00000000-0000-0000-0000-000000000000}"/>
          </ac:grpSpMkLst>
        </pc:grpChg>
        <pc:grpChg chg="mod topLvl">
          <ac:chgData name="Froduald Kabanza" userId="edf393d0-642b-4b9e-8c75-f62133241689" providerId="ADAL" clId="{6DCC7E12-9C7D-4C54-9EDC-9BD9BDE80FAA}" dt="2022-02-11T10:45:10.548" v="998" actId="165"/>
          <ac:grpSpMkLst>
            <pc:docMk/>
            <pc:sldMk cId="896022897" sldId="354"/>
            <ac:grpSpMk id="112" creationId="{00000000-0000-0000-0000-000000000000}"/>
          </ac:grpSpMkLst>
        </pc:grpChg>
        <pc:grpChg chg="mod">
          <ac:chgData name="Froduald Kabanza" userId="edf393d0-642b-4b9e-8c75-f62133241689" providerId="ADAL" clId="{6DCC7E12-9C7D-4C54-9EDC-9BD9BDE80FAA}" dt="2022-02-11T10:45:03.890" v="997" actId="1076"/>
          <ac:grpSpMkLst>
            <pc:docMk/>
            <pc:sldMk cId="896022897" sldId="354"/>
            <ac:grpSpMk id="123" creationId="{00000000-0000-0000-0000-000000000000}"/>
          </ac:grpSpMkLst>
        </pc:grpChg>
        <pc:cxnChg chg="mod">
          <ac:chgData name="Froduald Kabanza" userId="edf393d0-642b-4b9e-8c75-f62133241689" providerId="ADAL" clId="{6DCC7E12-9C7D-4C54-9EDC-9BD9BDE80FAA}" dt="2022-02-11T10:45:03.890" v="997" actId="1076"/>
          <ac:cxnSpMkLst>
            <pc:docMk/>
            <pc:sldMk cId="896022897" sldId="354"/>
            <ac:cxnSpMk id="125" creationId="{00000000-0000-0000-0000-000000000000}"/>
          </ac:cxnSpMkLst>
        </pc:cxnChg>
      </pc:sldChg>
      <pc:sldChg chg="add mod modShow">
        <pc:chgData name="Froduald Kabanza" userId="edf393d0-642b-4b9e-8c75-f62133241689" providerId="ADAL" clId="{6DCC7E12-9C7D-4C54-9EDC-9BD9BDE80FAA}" dt="2022-02-17T12:14:34.730" v="3795" actId="729"/>
        <pc:sldMkLst>
          <pc:docMk/>
          <pc:sldMk cId="120254367" sldId="355"/>
        </pc:sldMkLst>
        <pc:spChg chg="mod">
          <ac:chgData name="Froduald Kabanza" userId="edf393d0-642b-4b9e-8c75-f62133241689" providerId="ADAL" clId="{6DCC7E12-9C7D-4C54-9EDC-9BD9BDE80FAA}" dt="2022-02-11T11:01:37.657" v="1679" actId="313"/>
          <ac:spMkLst>
            <pc:docMk/>
            <pc:sldMk cId="120254367" sldId="355"/>
            <ac:spMk id="138" creationId="{00000000-0000-0000-0000-000000000000}"/>
          </ac:spMkLst>
        </pc:spChg>
      </pc:sldChg>
      <pc:sldChg chg="modSp add mod modShow modNotesTx">
        <pc:chgData name="Froduald Kabanza" userId="edf393d0-642b-4b9e-8c75-f62133241689" providerId="ADAL" clId="{6DCC7E12-9C7D-4C54-9EDC-9BD9BDE80FAA}" dt="2022-02-17T12:14:34.730" v="3795" actId="729"/>
        <pc:sldMkLst>
          <pc:docMk/>
          <pc:sldMk cId="3104585618" sldId="356"/>
        </pc:sldMkLst>
        <pc:spChg chg="mod">
          <ac:chgData name="Froduald Kabanza" userId="edf393d0-642b-4b9e-8c75-f62133241689" providerId="ADAL" clId="{6DCC7E12-9C7D-4C54-9EDC-9BD9BDE80FAA}" dt="2022-02-11T11:01:41.161" v="1681" actId="313"/>
          <ac:spMkLst>
            <pc:docMk/>
            <pc:sldMk cId="3104585618" sldId="356"/>
            <ac:spMk id="6151" creationId="{00000000-0000-0000-0000-000000000000}"/>
          </ac:spMkLst>
        </pc:spChg>
      </pc:sldChg>
      <pc:sldChg chg="add">
        <pc:chgData name="Froduald Kabanza" userId="edf393d0-642b-4b9e-8c75-f62133241689" providerId="ADAL" clId="{6DCC7E12-9C7D-4C54-9EDC-9BD9BDE80FAA}" dt="2022-02-10T17:21:11.842" v="55"/>
        <pc:sldMkLst>
          <pc:docMk/>
          <pc:sldMk cId="3303140682" sldId="357"/>
        </pc:sldMkLst>
      </pc:sldChg>
      <pc:sldChg chg="addSp modSp add mod ord modShow">
        <pc:chgData name="Froduald Kabanza" userId="edf393d0-642b-4b9e-8c75-f62133241689" providerId="ADAL" clId="{6DCC7E12-9C7D-4C54-9EDC-9BD9BDE80FAA}" dt="2022-02-17T12:15:21.125" v="3797" actId="729"/>
        <pc:sldMkLst>
          <pc:docMk/>
          <pc:sldMk cId="1054112210" sldId="358"/>
        </pc:sldMkLst>
        <pc:spChg chg="mod">
          <ac:chgData name="Froduald Kabanza" userId="edf393d0-642b-4b9e-8c75-f62133241689" providerId="ADAL" clId="{6DCC7E12-9C7D-4C54-9EDC-9BD9BDE80FAA}" dt="2022-02-11T11:47:48.412" v="2823" actId="1076"/>
          <ac:spMkLst>
            <pc:docMk/>
            <pc:sldMk cId="1054112210" sldId="358"/>
            <ac:spMk id="38914" creationId="{00000000-0000-0000-0000-000000000000}"/>
          </ac:spMkLst>
        </pc:spChg>
        <pc:graphicFrameChg chg="add mod modGraphic">
          <ac:chgData name="Froduald Kabanza" userId="edf393d0-642b-4b9e-8c75-f62133241689" providerId="ADAL" clId="{6DCC7E12-9C7D-4C54-9EDC-9BD9BDE80FAA}" dt="2022-02-11T11:54:51.747" v="2933" actId="1076"/>
          <ac:graphicFrameMkLst>
            <pc:docMk/>
            <pc:sldMk cId="1054112210" sldId="358"/>
            <ac:graphicFrameMk id="3" creationId="{89A5136E-7A10-4108-8A18-38562761D8F7}"/>
          </ac:graphicFrameMkLst>
        </pc:graphicFrameChg>
        <pc:picChg chg="mod">
          <ac:chgData name="Froduald Kabanza" userId="edf393d0-642b-4b9e-8c75-f62133241689" providerId="ADAL" clId="{6DCC7E12-9C7D-4C54-9EDC-9BD9BDE80FAA}" dt="2022-02-11T11:47:40.907" v="2821" actId="14100"/>
          <ac:picMkLst>
            <pc:docMk/>
            <pc:sldMk cId="1054112210" sldId="358"/>
            <ac:picMk id="12" creationId="{00000000-0000-0000-0000-000000000000}"/>
          </ac:picMkLst>
        </pc:picChg>
      </pc:sldChg>
      <pc:sldChg chg="modSp add mod modAnim modShow">
        <pc:chgData name="Froduald Kabanza" userId="edf393d0-642b-4b9e-8c75-f62133241689" providerId="ADAL" clId="{6DCC7E12-9C7D-4C54-9EDC-9BD9BDE80FAA}" dt="2022-02-17T12:15:00.202" v="3796" actId="729"/>
        <pc:sldMkLst>
          <pc:docMk/>
          <pc:sldMk cId="4239186062" sldId="359"/>
        </pc:sldMkLst>
        <pc:spChg chg="mod">
          <ac:chgData name="Froduald Kabanza" userId="edf393d0-642b-4b9e-8c75-f62133241689" providerId="ADAL" clId="{6DCC7E12-9C7D-4C54-9EDC-9BD9BDE80FAA}" dt="2022-02-11T12:30:56.764" v="3685" actId="20577"/>
          <ac:spMkLst>
            <pc:docMk/>
            <pc:sldMk cId="4239186062" sldId="359"/>
            <ac:spMk id="27650" creationId="{00000000-0000-0000-0000-000000000000}"/>
          </ac:spMkLst>
        </pc:spChg>
      </pc:sldChg>
      <pc:sldChg chg="addSp delSp modSp add mod modShow modNotesTx">
        <pc:chgData name="Froduald Kabanza" userId="edf393d0-642b-4b9e-8c75-f62133241689" providerId="ADAL" clId="{6DCC7E12-9C7D-4C54-9EDC-9BD9BDE80FAA}" dt="2022-02-17T12:14:34.730" v="3795" actId="729"/>
        <pc:sldMkLst>
          <pc:docMk/>
          <pc:sldMk cId="3702904100" sldId="360"/>
        </pc:sldMkLst>
        <pc:graphicFrameChg chg="del">
          <ac:chgData name="Froduald Kabanza" userId="edf393d0-642b-4b9e-8c75-f62133241689" providerId="ADAL" clId="{6DCC7E12-9C7D-4C54-9EDC-9BD9BDE80FAA}" dt="2022-02-11T10:38:36.572" v="901" actId="478"/>
          <ac:graphicFrameMkLst>
            <pc:docMk/>
            <pc:sldMk cId="3702904100" sldId="360"/>
            <ac:graphicFrameMk id="4" creationId="{00000000-0000-0000-0000-000000000000}"/>
          </ac:graphicFrameMkLst>
        </pc:graphicFrameChg>
        <pc:picChg chg="add del mod">
          <ac:chgData name="Froduald Kabanza" userId="edf393d0-642b-4b9e-8c75-f62133241689" providerId="ADAL" clId="{6DCC7E12-9C7D-4C54-9EDC-9BD9BDE80FAA}" dt="2022-02-11T10:40:38.949" v="957" actId="478"/>
          <ac:picMkLst>
            <pc:docMk/>
            <pc:sldMk cId="3702904100" sldId="360"/>
            <ac:picMk id="5" creationId="{35D56840-A33D-481E-918E-8D97CAA29E98}"/>
          </ac:picMkLst>
        </pc:picChg>
        <pc:picChg chg="add mod">
          <ac:chgData name="Froduald Kabanza" userId="edf393d0-642b-4b9e-8c75-f62133241689" providerId="ADAL" clId="{6DCC7E12-9C7D-4C54-9EDC-9BD9BDE80FAA}" dt="2022-02-11T10:41:15.408" v="960" actId="14100"/>
          <ac:picMkLst>
            <pc:docMk/>
            <pc:sldMk cId="3702904100" sldId="360"/>
            <ac:picMk id="7" creationId="{DF11B7BD-A1EE-4239-B91D-02C33482CC1F}"/>
          </ac:picMkLst>
        </pc:picChg>
      </pc:sldChg>
      <pc:sldChg chg="addSp modSp mod ord">
        <pc:chgData name="Froduald Kabanza" userId="edf393d0-642b-4b9e-8c75-f62133241689" providerId="ADAL" clId="{6DCC7E12-9C7D-4C54-9EDC-9BD9BDE80FAA}" dt="2022-02-10T17:38:14.126" v="831"/>
        <pc:sldMkLst>
          <pc:docMk/>
          <pc:sldMk cId="0" sldId="697"/>
        </pc:sldMkLst>
        <pc:spChg chg="mod">
          <ac:chgData name="Froduald Kabanza" userId="edf393d0-642b-4b9e-8c75-f62133241689" providerId="ADAL" clId="{6DCC7E12-9C7D-4C54-9EDC-9BD9BDE80FAA}" dt="2022-02-10T17:33:11.165" v="825" actId="207"/>
          <ac:spMkLst>
            <pc:docMk/>
            <pc:sldMk cId="0" sldId="697"/>
            <ac:spMk id="10" creationId="{00000000-0000-0000-0000-000000000000}"/>
          </ac:spMkLst>
        </pc:spChg>
        <pc:spChg chg="mod">
          <ac:chgData name="Froduald Kabanza" userId="edf393d0-642b-4b9e-8c75-f62133241689" providerId="ADAL" clId="{6DCC7E12-9C7D-4C54-9EDC-9BD9BDE80FAA}" dt="2022-02-10T17:32:18.284" v="815" actId="1076"/>
          <ac:spMkLst>
            <pc:docMk/>
            <pc:sldMk cId="0" sldId="697"/>
            <ac:spMk id="12" creationId="{00000000-0000-0000-0000-000000000000}"/>
          </ac:spMkLst>
        </pc:spChg>
        <pc:spChg chg="add mod">
          <ac:chgData name="Froduald Kabanza" userId="edf393d0-642b-4b9e-8c75-f62133241689" providerId="ADAL" clId="{6DCC7E12-9C7D-4C54-9EDC-9BD9BDE80FAA}" dt="2022-02-10T17:31:42.108" v="808" actId="1076"/>
          <ac:spMkLst>
            <pc:docMk/>
            <pc:sldMk cId="0" sldId="697"/>
            <ac:spMk id="32" creationId="{05D5B856-D4F5-4D9F-9A20-B3F063FD325C}"/>
          </ac:spMkLst>
        </pc:spChg>
        <pc:cxnChg chg="add mod">
          <ac:chgData name="Froduald Kabanza" userId="edf393d0-642b-4b9e-8c75-f62133241689" providerId="ADAL" clId="{6DCC7E12-9C7D-4C54-9EDC-9BD9BDE80FAA}" dt="2022-02-10T17:33:26.608" v="827" actId="1582"/>
          <ac:cxnSpMkLst>
            <pc:docMk/>
            <pc:sldMk cId="0" sldId="697"/>
            <ac:cxnSpMk id="17" creationId="{CFF0EBAE-6C45-4094-9C81-804547D061DF}"/>
          </ac:cxnSpMkLst>
        </pc:cxnChg>
        <pc:cxnChg chg="add mod">
          <ac:chgData name="Froduald Kabanza" userId="edf393d0-642b-4b9e-8c75-f62133241689" providerId="ADAL" clId="{6DCC7E12-9C7D-4C54-9EDC-9BD9BDE80FAA}" dt="2022-02-10T17:33:26.608" v="827" actId="1582"/>
          <ac:cxnSpMkLst>
            <pc:docMk/>
            <pc:sldMk cId="0" sldId="697"/>
            <ac:cxnSpMk id="38" creationId="{46DB008C-2800-4EC5-86B9-DB086314FB1E}"/>
          </ac:cxnSpMkLst>
        </pc:cxnChg>
        <pc:cxnChg chg="mod">
          <ac:chgData name="Froduald Kabanza" userId="edf393d0-642b-4b9e-8c75-f62133241689" providerId="ADAL" clId="{6DCC7E12-9C7D-4C54-9EDC-9BD9BDE80FAA}" dt="2022-02-10T17:32:28.193" v="818" actId="14100"/>
          <ac:cxnSpMkLst>
            <pc:docMk/>
            <pc:sldMk cId="0" sldId="697"/>
            <ac:cxnSpMk id="41" creationId="{00000000-0000-0000-0000-000000000000}"/>
          </ac:cxnSpMkLst>
        </pc:cxnChg>
        <pc:cxnChg chg="mod">
          <ac:chgData name="Froduald Kabanza" userId="edf393d0-642b-4b9e-8c75-f62133241689" providerId="ADAL" clId="{6DCC7E12-9C7D-4C54-9EDC-9BD9BDE80FAA}" dt="2022-02-10T17:32:21.943" v="816" actId="14100"/>
          <ac:cxnSpMkLst>
            <pc:docMk/>
            <pc:sldMk cId="0" sldId="697"/>
            <ac:cxnSpMk id="44" creationId="{00000000-0000-0000-0000-000000000000}"/>
          </ac:cxnSpMkLst>
        </pc:cxnChg>
      </pc:sldChg>
      <pc:sldChg chg="new del">
        <pc:chgData name="Froduald Kabanza" userId="edf393d0-642b-4b9e-8c75-f62133241689" providerId="ADAL" clId="{6DCC7E12-9C7D-4C54-9EDC-9BD9BDE80FAA}" dt="2022-02-10T17:14:48.382" v="44" actId="680"/>
        <pc:sldMkLst>
          <pc:docMk/>
          <pc:sldMk cId="130906317" sldId="698"/>
        </pc:sldMkLst>
      </pc:sldChg>
      <pc:sldChg chg="addSp delSp modSp add mod">
        <pc:chgData name="Froduald Kabanza" userId="edf393d0-642b-4b9e-8c75-f62133241689" providerId="ADAL" clId="{6DCC7E12-9C7D-4C54-9EDC-9BD9BDE80FAA}" dt="2022-02-17T14:35:59.702" v="3927" actId="20577"/>
        <pc:sldMkLst>
          <pc:docMk/>
          <pc:sldMk cId="1239697434" sldId="698"/>
        </pc:sldMkLst>
        <pc:spChg chg="mod topLvl">
          <ac:chgData name="Froduald Kabanza" userId="edf393d0-642b-4b9e-8c75-f62133241689" providerId="ADAL" clId="{6DCC7E12-9C7D-4C54-9EDC-9BD9BDE80FAA}" dt="2022-02-17T14:28:56.140" v="3824" actId="14100"/>
          <ac:spMkLst>
            <pc:docMk/>
            <pc:sldMk cId="1239697434" sldId="698"/>
            <ac:spMk id="42" creationId="{DBD092DF-BAC9-4B06-BA66-FEAF70981FBA}"/>
          </ac:spMkLst>
        </pc:spChg>
        <pc:spChg chg="mod topLvl">
          <ac:chgData name="Froduald Kabanza" userId="edf393d0-642b-4b9e-8c75-f62133241689" providerId="ADAL" clId="{6DCC7E12-9C7D-4C54-9EDC-9BD9BDE80FAA}" dt="2022-02-17T14:29:04.124" v="3825" actId="1076"/>
          <ac:spMkLst>
            <pc:docMk/>
            <pc:sldMk cId="1239697434" sldId="698"/>
            <ac:spMk id="43" creationId="{F167E49C-90FF-42D0-9921-13722D38A6E1}"/>
          </ac:spMkLst>
        </pc:spChg>
        <pc:spChg chg="add mod">
          <ac:chgData name="Froduald Kabanza" userId="edf393d0-642b-4b9e-8c75-f62133241689" providerId="ADAL" clId="{6DCC7E12-9C7D-4C54-9EDC-9BD9BDE80FAA}" dt="2022-02-17T14:29:27.517" v="3827" actId="1076"/>
          <ac:spMkLst>
            <pc:docMk/>
            <pc:sldMk cId="1239697434" sldId="698"/>
            <ac:spMk id="44" creationId="{3551FE15-9225-4581-944B-6238BDBD2BC0}"/>
          </ac:spMkLst>
        </pc:spChg>
        <pc:spChg chg="mod">
          <ac:chgData name="Froduald Kabanza" userId="edf393d0-642b-4b9e-8c75-f62133241689" providerId="ADAL" clId="{6DCC7E12-9C7D-4C54-9EDC-9BD9BDE80FAA}" dt="2022-02-17T14:35:59.702" v="3927" actId="20577"/>
          <ac:spMkLst>
            <pc:docMk/>
            <pc:sldMk cId="1239697434" sldId="698"/>
            <ac:spMk id="26629" creationId="{00000000-0000-0000-0000-000000000000}"/>
          </ac:spMkLst>
        </pc:spChg>
        <pc:grpChg chg="add del mod">
          <ac:chgData name="Froduald Kabanza" userId="edf393d0-642b-4b9e-8c75-f62133241689" providerId="ADAL" clId="{6DCC7E12-9C7D-4C54-9EDC-9BD9BDE80FAA}" dt="2022-02-17T14:28:47.706" v="3823" actId="165"/>
          <ac:grpSpMkLst>
            <pc:docMk/>
            <pc:sldMk cId="1239697434" sldId="698"/>
            <ac:grpSpMk id="41" creationId="{28275A75-2FC0-4819-B0A2-398A18B28CC6}"/>
          </ac:grpSpMkLst>
        </pc:grpChg>
      </pc:sldChg>
      <pc:sldChg chg="del">
        <pc:chgData name="Froduald Kabanza" userId="edf393d0-642b-4b9e-8c75-f62133241689" providerId="ADAL" clId="{6DCC7E12-9C7D-4C54-9EDC-9BD9BDE80FAA}" dt="2022-02-10T17:14:35.264" v="41" actId="2696"/>
        <pc:sldMkLst>
          <pc:docMk/>
          <pc:sldMk cId="1958457352" sldId="698"/>
        </pc:sldMkLst>
      </pc:sldChg>
      <pc:sldChg chg="new del">
        <pc:chgData name="Froduald Kabanza" userId="edf393d0-642b-4b9e-8c75-f62133241689" providerId="ADAL" clId="{6DCC7E12-9C7D-4C54-9EDC-9BD9BDE80FAA}" dt="2022-02-10T17:21:33.995" v="57" actId="680"/>
        <pc:sldMkLst>
          <pc:docMk/>
          <pc:sldMk cId="2089981353" sldId="698"/>
        </pc:sldMkLst>
      </pc:sldChg>
      <pc:sldChg chg="modSp add mod modShow">
        <pc:chgData name="Froduald Kabanza" userId="edf393d0-642b-4b9e-8c75-f62133241689" providerId="ADAL" clId="{6DCC7E12-9C7D-4C54-9EDC-9BD9BDE80FAA}" dt="2022-02-17T12:14:34.730" v="3795" actId="729"/>
        <pc:sldMkLst>
          <pc:docMk/>
          <pc:sldMk cId="1050535081" sldId="699"/>
        </pc:sldMkLst>
        <pc:spChg chg="mod">
          <ac:chgData name="Froduald Kabanza" userId="edf393d0-642b-4b9e-8c75-f62133241689" providerId="ADAL" clId="{6DCC7E12-9C7D-4C54-9EDC-9BD9BDE80FAA}" dt="2022-02-11T10:48:40.911" v="1529" actId="1076"/>
          <ac:spMkLst>
            <pc:docMk/>
            <pc:sldMk cId="1050535081" sldId="699"/>
            <ac:spMk id="1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4" creationId="{00000000-0000-0000-0000-000000000000}"/>
          </ac:spMkLst>
        </pc:spChg>
        <pc:spChg chg="mod">
          <ac:chgData name="Froduald Kabanza" userId="edf393d0-642b-4b9e-8c75-f62133241689" providerId="ADAL" clId="{6DCC7E12-9C7D-4C54-9EDC-9BD9BDE80FAA}" dt="2022-02-11T10:48:46.703" v="1530" actId="1076"/>
          <ac:spMkLst>
            <pc:docMk/>
            <pc:sldMk cId="1050535081" sldId="699"/>
            <ac:spMk id="726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5"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6"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8" creationId="{00000000-0000-0000-0000-000000000000}"/>
          </ac:spMkLst>
        </pc:spChg>
        <pc:spChg chg="mod">
          <ac:chgData name="Froduald Kabanza" userId="edf393d0-642b-4b9e-8c75-f62133241689" providerId="ADAL" clId="{6DCC7E12-9C7D-4C54-9EDC-9BD9BDE80FAA}" dt="2022-02-11T10:54:41.612" v="1607" actId="20577"/>
          <ac:spMkLst>
            <pc:docMk/>
            <pc:sldMk cId="1050535081" sldId="699"/>
            <ac:spMk id="2664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6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5" creationId="{00000000-0000-0000-0000-000000000000}"/>
          </ac:spMkLst>
        </pc:spChg>
        <pc:grpChg chg="mod">
          <ac:chgData name="Froduald Kabanza" userId="edf393d0-642b-4b9e-8c75-f62133241689" providerId="ADAL" clId="{6DCC7E12-9C7D-4C54-9EDC-9BD9BDE80FAA}" dt="2022-02-11T10:48:40.911" v="1529" actId="1076"/>
          <ac:grpSpMkLst>
            <pc:docMk/>
            <pc:sldMk cId="1050535081" sldId="699"/>
            <ac:grpSpMk id="2" creationId="{00000000-0000-0000-0000-000000000000}"/>
          </ac:grpSpMkLst>
        </pc:grpChg>
        <pc:graphicFrameChg chg="mod">
          <ac:chgData name="Froduald Kabanza" userId="edf393d0-642b-4b9e-8c75-f62133241689" providerId="ADAL" clId="{6DCC7E12-9C7D-4C54-9EDC-9BD9BDE80FAA}" dt="2022-02-11T10:48:40.911" v="1529" actId="1076"/>
          <ac:graphicFrameMkLst>
            <pc:docMk/>
            <pc:sldMk cId="1050535081" sldId="699"/>
            <ac:graphicFrameMk id="7"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15"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0"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4" creationId="{00000000-0000-0000-0000-000000000000}"/>
          </ac:graphicFrameMkLst>
        </pc:graphicFrameChg>
        <pc:cxnChg chg="mod">
          <ac:chgData name="Froduald Kabanza" userId="edf393d0-642b-4b9e-8c75-f62133241689" providerId="ADAL" clId="{6DCC7E12-9C7D-4C54-9EDC-9BD9BDE80FAA}" dt="2022-02-11T10:48:40.911" v="1529" actId="1076"/>
          <ac:cxnSpMkLst>
            <pc:docMk/>
            <pc:sldMk cId="1050535081" sldId="699"/>
            <ac:cxnSpMk id="35"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38"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41" creationId="{00000000-0000-0000-0000-000000000000}"/>
          </ac:cxnSpMkLst>
        </pc:cxnChg>
      </pc:sldChg>
      <pc:sldChg chg="del">
        <pc:chgData name="Froduald Kabanza" userId="edf393d0-642b-4b9e-8c75-f62133241689" providerId="ADAL" clId="{6DCC7E12-9C7D-4C54-9EDC-9BD9BDE80FAA}" dt="2022-02-10T17:14:35.264" v="41" actId="2696"/>
        <pc:sldMkLst>
          <pc:docMk/>
          <pc:sldMk cId="2038360406" sldId="699"/>
        </pc:sldMkLst>
      </pc:sldChg>
      <pc:sldChg chg="add mod modShow">
        <pc:chgData name="Froduald Kabanza" userId="edf393d0-642b-4b9e-8c75-f62133241689" providerId="ADAL" clId="{6DCC7E12-9C7D-4C54-9EDC-9BD9BDE80FAA}" dt="2022-02-17T12:14:34.730" v="3795" actId="729"/>
        <pc:sldMkLst>
          <pc:docMk/>
          <pc:sldMk cId="1007841346" sldId="700"/>
        </pc:sldMkLst>
      </pc:sldChg>
      <pc:sldChg chg="addSp delSp modSp add mod ord">
        <pc:chgData name="Froduald Kabanza" userId="edf393d0-642b-4b9e-8c75-f62133241689" providerId="ADAL" clId="{6DCC7E12-9C7D-4C54-9EDC-9BD9BDE80FAA}" dt="2022-02-11T11:54:09.161" v="2928" actId="20577"/>
        <pc:sldMkLst>
          <pc:docMk/>
          <pc:sldMk cId="1583006959" sldId="701"/>
        </pc:sldMkLst>
        <pc:spChg chg="add del mod">
          <ac:chgData name="Froduald Kabanza" userId="edf393d0-642b-4b9e-8c75-f62133241689" providerId="ADAL" clId="{6DCC7E12-9C7D-4C54-9EDC-9BD9BDE80FAA}" dt="2022-02-11T11:48:42.626" v="2888" actId="478"/>
          <ac:spMkLst>
            <pc:docMk/>
            <pc:sldMk cId="1583006959" sldId="701"/>
            <ac:spMk id="2" creationId="{1416C8E7-5579-437D-B639-C3D2A24807E0}"/>
          </ac:spMkLst>
        </pc:spChg>
        <pc:spChg chg="mod">
          <ac:chgData name="Froduald Kabanza" userId="edf393d0-642b-4b9e-8c75-f62133241689" providerId="ADAL" clId="{6DCC7E12-9C7D-4C54-9EDC-9BD9BDE80FAA}" dt="2022-02-11T11:54:09.161" v="2928" actId="20577"/>
          <ac:spMkLst>
            <pc:docMk/>
            <pc:sldMk cId="1583006959" sldId="701"/>
            <ac:spMk id="73729" creationId="{00000000-0000-0000-0000-000000000000}"/>
          </ac:spMkLst>
        </pc:spChg>
        <pc:spChg chg="del">
          <ac:chgData name="Froduald Kabanza" userId="edf393d0-642b-4b9e-8c75-f62133241689" providerId="ADAL" clId="{6DCC7E12-9C7D-4C54-9EDC-9BD9BDE80FAA}" dt="2022-02-11T11:48:40.872" v="2887" actId="478"/>
          <ac:spMkLst>
            <pc:docMk/>
            <pc:sldMk cId="1583006959" sldId="701"/>
            <ac:spMk id="73730" creationId="{00000000-0000-0000-0000-000000000000}"/>
          </ac:spMkLst>
        </pc:spChg>
        <pc:picChg chg="add del">
          <ac:chgData name="Froduald Kabanza" userId="edf393d0-642b-4b9e-8c75-f62133241689" providerId="ADAL" clId="{6DCC7E12-9C7D-4C54-9EDC-9BD9BDE80FAA}" dt="2022-02-11T11:50:30.574" v="2890" actId="478"/>
          <ac:picMkLst>
            <pc:docMk/>
            <pc:sldMk cId="1583006959" sldId="701"/>
            <ac:picMk id="4" creationId="{7F988620-6F45-402A-822E-64335790C7EE}"/>
          </ac:picMkLst>
        </pc:picChg>
        <pc:picChg chg="add mod">
          <ac:chgData name="Froduald Kabanza" userId="edf393d0-642b-4b9e-8c75-f62133241689" providerId="ADAL" clId="{6DCC7E12-9C7D-4C54-9EDC-9BD9BDE80FAA}" dt="2022-02-11T11:50:44.208" v="2893" actId="1076"/>
          <ac:picMkLst>
            <pc:docMk/>
            <pc:sldMk cId="1583006959" sldId="701"/>
            <ac:picMk id="6" creationId="{129E377C-33BB-4FA5-9433-B754D21CD073}"/>
          </ac:picMkLst>
        </pc:picChg>
        <pc:picChg chg="add mod">
          <ac:chgData name="Froduald Kabanza" userId="edf393d0-642b-4b9e-8c75-f62133241689" providerId="ADAL" clId="{6DCC7E12-9C7D-4C54-9EDC-9BD9BDE80FAA}" dt="2022-02-11T11:51:45.668" v="2895" actId="1076"/>
          <ac:picMkLst>
            <pc:docMk/>
            <pc:sldMk cId="1583006959" sldId="701"/>
            <ac:picMk id="8" creationId="{13C92EFB-DDC6-47C6-9AB8-66E1593D76C6}"/>
          </ac:picMkLst>
        </pc:picChg>
      </pc:sldChg>
      <pc:sldChg chg="addSp delSp modSp add mod modNotesTx">
        <pc:chgData name="Froduald Kabanza" userId="edf393d0-642b-4b9e-8c75-f62133241689" providerId="ADAL" clId="{6DCC7E12-9C7D-4C54-9EDC-9BD9BDE80FAA}" dt="2022-02-17T12:19:40.896" v="3801" actId="20577"/>
        <pc:sldMkLst>
          <pc:docMk/>
          <pc:sldMk cId="2228572429" sldId="702"/>
        </pc:sldMkLst>
        <pc:spChg chg="mod">
          <ac:chgData name="Froduald Kabanza" userId="edf393d0-642b-4b9e-8c75-f62133241689" providerId="ADAL" clId="{6DCC7E12-9C7D-4C54-9EDC-9BD9BDE80FAA}" dt="2022-02-11T12:22:26.615" v="3567" actId="20577"/>
          <ac:spMkLst>
            <pc:docMk/>
            <pc:sldMk cId="2228572429" sldId="702"/>
            <ac:spMk id="2" creationId="{109A6CA5-3CDD-4049-87D7-459D31AF4255}"/>
          </ac:spMkLst>
        </pc:spChg>
        <pc:spChg chg="mod">
          <ac:chgData name="Froduald Kabanza" userId="edf393d0-642b-4b9e-8c75-f62133241689" providerId="ADAL" clId="{6DCC7E12-9C7D-4C54-9EDC-9BD9BDE80FAA}" dt="2022-02-11T12:22:19.647" v="3560" actId="20577"/>
          <ac:spMkLst>
            <pc:docMk/>
            <pc:sldMk cId="2228572429" sldId="702"/>
            <ac:spMk id="9" creationId="{C2710206-733F-491F-8DFE-95D73F2F6487}"/>
          </ac:spMkLst>
        </pc:spChg>
        <pc:spChg chg="mod">
          <ac:chgData name="Froduald Kabanza" userId="edf393d0-642b-4b9e-8c75-f62133241689" providerId="ADAL" clId="{6DCC7E12-9C7D-4C54-9EDC-9BD9BDE80FAA}" dt="2022-02-11T12:21:39.263" v="3548" actId="1076"/>
          <ac:spMkLst>
            <pc:docMk/>
            <pc:sldMk cId="2228572429" sldId="702"/>
            <ac:spMk id="10" creationId="{98580FC8-343D-44B9-85A3-C92D81DD84FB}"/>
          </ac:spMkLst>
        </pc:spChg>
        <pc:spChg chg="mod topLvl">
          <ac:chgData name="Froduald Kabanza" userId="edf393d0-642b-4b9e-8c75-f62133241689" providerId="ADAL" clId="{6DCC7E12-9C7D-4C54-9EDC-9BD9BDE80FAA}" dt="2022-02-11T12:25:56.877" v="3665" actId="1076"/>
          <ac:spMkLst>
            <pc:docMk/>
            <pc:sldMk cId="2228572429" sldId="702"/>
            <ac:spMk id="17" creationId="{6C375AE6-B887-46A1-AABE-FF6522F8A540}"/>
          </ac:spMkLst>
        </pc:spChg>
        <pc:spChg chg="mod topLvl">
          <ac:chgData name="Froduald Kabanza" userId="edf393d0-642b-4b9e-8c75-f62133241689" providerId="ADAL" clId="{6DCC7E12-9C7D-4C54-9EDC-9BD9BDE80FAA}" dt="2022-02-11T12:25:56.877" v="3665" actId="1076"/>
          <ac:spMkLst>
            <pc:docMk/>
            <pc:sldMk cId="2228572429" sldId="702"/>
            <ac:spMk id="18" creationId="{E21F312B-F965-474A-9B43-7813B66AD731}"/>
          </ac:spMkLst>
        </pc:spChg>
        <pc:spChg chg="mod">
          <ac:chgData name="Froduald Kabanza" userId="edf393d0-642b-4b9e-8c75-f62133241689" providerId="ADAL" clId="{6DCC7E12-9C7D-4C54-9EDC-9BD9BDE80FAA}" dt="2022-02-11T12:24:33.199" v="3642" actId="1076"/>
          <ac:spMkLst>
            <pc:docMk/>
            <pc:sldMk cId="2228572429" sldId="702"/>
            <ac:spMk id="19" creationId="{928DC0E9-B237-4F59-8721-C08527923A1F}"/>
          </ac:spMkLst>
        </pc:spChg>
        <pc:spChg chg="mod">
          <ac:chgData name="Froduald Kabanza" userId="edf393d0-642b-4b9e-8c75-f62133241689" providerId="ADAL" clId="{6DCC7E12-9C7D-4C54-9EDC-9BD9BDE80FAA}" dt="2022-02-11T12:24:33.199" v="3642" actId="1076"/>
          <ac:spMkLst>
            <pc:docMk/>
            <pc:sldMk cId="2228572429" sldId="702"/>
            <ac:spMk id="20" creationId="{E773E821-0050-4DCB-A316-752977B9ED57}"/>
          </ac:spMkLst>
        </pc:spChg>
        <pc:spChg chg="add mod">
          <ac:chgData name="Froduald Kabanza" userId="edf393d0-642b-4b9e-8c75-f62133241689" providerId="ADAL" clId="{6DCC7E12-9C7D-4C54-9EDC-9BD9BDE80FAA}" dt="2022-02-17T12:19:16.038" v="3799" actId="1076"/>
          <ac:spMkLst>
            <pc:docMk/>
            <pc:sldMk cId="2228572429" sldId="702"/>
            <ac:spMk id="21" creationId="{114DF71D-4483-4F9E-B494-38808081F7A9}"/>
          </ac:spMkLst>
        </pc:spChg>
        <pc:spChg chg="mod">
          <ac:chgData name="Froduald Kabanza" userId="edf393d0-642b-4b9e-8c75-f62133241689" providerId="ADAL" clId="{6DCC7E12-9C7D-4C54-9EDC-9BD9BDE80FAA}" dt="2022-02-11T12:19:02.134" v="3444" actId="20577"/>
          <ac:spMkLst>
            <pc:docMk/>
            <pc:sldMk cId="2228572429" sldId="702"/>
            <ac:spMk id="41985" creationId="{00000000-0000-0000-0000-000000000000}"/>
          </ac:spMkLst>
        </pc:spChg>
        <pc:spChg chg="mod">
          <ac:chgData name="Froduald Kabanza" userId="edf393d0-642b-4b9e-8c75-f62133241689" providerId="ADAL" clId="{6DCC7E12-9C7D-4C54-9EDC-9BD9BDE80FAA}" dt="2022-02-11T12:19:47.693" v="3514" actId="20577"/>
          <ac:spMkLst>
            <pc:docMk/>
            <pc:sldMk cId="2228572429" sldId="702"/>
            <ac:spMk id="41986" creationId="{00000000-0000-0000-0000-000000000000}"/>
          </ac:spMkLst>
        </pc:spChg>
        <pc:spChg chg="mod">
          <ac:chgData name="Froduald Kabanza" userId="edf393d0-642b-4b9e-8c75-f62133241689" providerId="ADAL" clId="{6DCC7E12-9C7D-4C54-9EDC-9BD9BDE80FAA}" dt="2022-02-11T12:25:56.877" v="3665" actId="1076"/>
          <ac:spMkLst>
            <pc:docMk/>
            <pc:sldMk cId="2228572429" sldId="702"/>
            <ac:spMk id="41987" creationId="{00000000-0000-0000-0000-000000000000}"/>
          </ac:spMkLst>
        </pc:spChg>
        <pc:grpChg chg="add mod">
          <ac:chgData name="Froduald Kabanza" userId="edf393d0-642b-4b9e-8c75-f62133241689" providerId="ADAL" clId="{6DCC7E12-9C7D-4C54-9EDC-9BD9BDE80FAA}" dt="2022-02-11T12:25:56.877" v="3665" actId="1076"/>
          <ac:grpSpMkLst>
            <pc:docMk/>
            <pc:sldMk cId="2228572429" sldId="702"/>
            <ac:grpSpMk id="4" creationId="{88493E05-0DD3-4B45-9D0C-E258824F1DC8}"/>
          </ac:grpSpMkLst>
        </pc:grpChg>
        <pc:grpChg chg="add mod">
          <ac:chgData name="Froduald Kabanza" userId="edf393d0-642b-4b9e-8c75-f62133241689" providerId="ADAL" clId="{6DCC7E12-9C7D-4C54-9EDC-9BD9BDE80FAA}" dt="2022-02-11T12:24:33.199" v="3642" actId="1076"/>
          <ac:grpSpMkLst>
            <pc:docMk/>
            <pc:sldMk cId="2228572429" sldId="702"/>
            <ac:grpSpMk id="15" creationId="{241EB026-693C-4924-9AA8-EF7E31B262EB}"/>
          </ac:grpSpMkLst>
        </pc:grpChg>
        <pc:grpChg chg="del mod">
          <ac:chgData name="Froduald Kabanza" userId="edf393d0-642b-4b9e-8c75-f62133241689" providerId="ADAL" clId="{6DCC7E12-9C7D-4C54-9EDC-9BD9BDE80FAA}" dt="2022-02-11T12:25:38.133" v="3662" actId="165"/>
          <ac:grpSpMkLst>
            <pc:docMk/>
            <pc:sldMk cId="2228572429" sldId="702"/>
            <ac:grpSpMk id="16" creationId="{1BD9D0B2-F40B-4CB8-8F87-56DCB2217CE9}"/>
          </ac:grpSpMkLst>
        </pc:grpChg>
      </pc:sldChg>
      <pc:sldChg chg="addSp delSp modSp add mod ord modAnim modShow">
        <pc:chgData name="Froduald Kabanza" userId="edf393d0-642b-4b9e-8c75-f62133241689" providerId="ADAL" clId="{6DCC7E12-9C7D-4C54-9EDC-9BD9BDE80FAA}" dt="2022-02-17T12:14:34.730" v="3795" actId="729"/>
        <pc:sldMkLst>
          <pc:docMk/>
          <pc:sldMk cId="1180608846" sldId="703"/>
        </pc:sldMkLst>
        <pc:spChg chg="del">
          <ac:chgData name="Froduald Kabanza" userId="edf393d0-642b-4b9e-8c75-f62133241689" providerId="ADAL" clId="{6DCC7E12-9C7D-4C54-9EDC-9BD9BDE80FAA}" dt="2022-02-11T13:18:31.771" v="3701" actId="478"/>
          <ac:spMkLst>
            <pc:docMk/>
            <pc:sldMk cId="1180608846" sldId="703"/>
            <ac:spMk id="19" creationId="{00000000-0000-0000-0000-000000000000}"/>
          </ac:spMkLst>
        </pc:spChg>
        <pc:spChg chg="del">
          <ac:chgData name="Froduald Kabanza" userId="edf393d0-642b-4b9e-8c75-f62133241689" providerId="ADAL" clId="{6DCC7E12-9C7D-4C54-9EDC-9BD9BDE80FAA}" dt="2022-02-11T13:19:04.506" v="3720" actId="478"/>
          <ac:spMkLst>
            <pc:docMk/>
            <pc:sldMk cId="1180608846" sldId="703"/>
            <ac:spMk id="23" creationId="{00000000-0000-0000-0000-000000000000}"/>
          </ac:spMkLst>
        </pc:spChg>
        <pc:spChg chg="mod">
          <ac:chgData name="Froduald Kabanza" userId="edf393d0-642b-4b9e-8c75-f62133241689" providerId="ADAL" clId="{6DCC7E12-9C7D-4C54-9EDC-9BD9BDE80FAA}" dt="2022-02-11T13:18:45.261" v="3705" actId="1076"/>
          <ac:spMkLst>
            <pc:docMk/>
            <pc:sldMk cId="1180608846" sldId="703"/>
            <ac:spMk id="29" creationId="{00000000-0000-0000-0000-000000000000}"/>
          </ac:spMkLst>
        </pc:spChg>
        <pc:spChg chg="mod">
          <ac:chgData name="Froduald Kabanza" userId="edf393d0-642b-4b9e-8c75-f62133241689" providerId="ADAL" clId="{6DCC7E12-9C7D-4C54-9EDC-9BD9BDE80FAA}" dt="2022-02-11T13:18:56.237" v="3718" actId="20577"/>
          <ac:spMkLst>
            <pc:docMk/>
            <pc:sldMk cId="1180608846" sldId="703"/>
            <ac:spMk id="7263" creationId="{00000000-0000-0000-0000-000000000000}"/>
          </ac:spMkLst>
        </pc:spChg>
        <pc:spChg chg="mod">
          <ac:chgData name="Froduald Kabanza" userId="edf393d0-642b-4b9e-8c75-f62133241689" providerId="ADAL" clId="{6DCC7E12-9C7D-4C54-9EDC-9BD9BDE80FAA}" dt="2022-02-11T13:22:17.636" v="3794" actId="20577"/>
          <ac:spMkLst>
            <pc:docMk/>
            <pc:sldMk cId="1180608846" sldId="703"/>
            <ac:spMk id="26626" creationId="{00000000-0000-0000-0000-000000000000}"/>
          </ac:spMkLst>
        </pc:spChg>
        <pc:spChg chg="del">
          <ac:chgData name="Froduald Kabanza" userId="edf393d0-642b-4b9e-8c75-f62133241689" providerId="ADAL" clId="{6DCC7E12-9C7D-4C54-9EDC-9BD9BDE80FAA}" dt="2022-02-11T13:19:15.519" v="3724" actId="478"/>
          <ac:spMkLst>
            <pc:docMk/>
            <pc:sldMk cId="1180608846" sldId="703"/>
            <ac:spMk id="26670" creationId="{00000000-0000-0000-0000-000000000000}"/>
          </ac:spMkLst>
        </pc:spChg>
        <pc:spChg chg="del">
          <ac:chgData name="Froduald Kabanza" userId="edf393d0-642b-4b9e-8c75-f62133241689" providerId="ADAL" clId="{6DCC7E12-9C7D-4C54-9EDC-9BD9BDE80FAA}" dt="2022-02-11T13:18:42.100" v="3704" actId="478"/>
          <ac:spMkLst>
            <pc:docMk/>
            <pc:sldMk cId="1180608846" sldId="703"/>
            <ac:spMk id="26691" creationId="{00000000-0000-0000-0000-000000000000}"/>
          </ac:spMkLst>
        </pc:spChg>
        <pc:spChg chg="del">
          <ac:chgData name="Froduald Kabanza" userId="edf393d0-642b-4b9e-8c75-f62133241689" providerId="ADAL" clId="{6DCC7E12-9C7D-4C54-9EDC-9BD9BDE80FAA}" dt="2022-02-11T13:18:36.511" v="3702" actId="478"/>
          <ac:spMkLst>
            <pc:docMk/>
            <pc:sldMk cId="1180608846" sldId="703"/>
            <ac:spMk id="26692" creationId="{00000000-0000-0000-0000-000000000000}"/>
          </ac:spMkLst>
        </pc:spChg>
        <pc:spChg chg="del">
          <ac:chgData name="Froduald Kabanza" userId="edf393d0-642b-4b9e-8c75-f62133241689" providerId="ADAL" clId="{6DCC7E12-9C7D-4C54-9EDC-9BD9BDE80FAA}" dt="2022-02-11T13:19:09.023" v="3722" actId="478"/>
          <ac:spMkLst>
            <pc:docMk/>
            <pc:sldMk cId="1180608846" sldId="703"/>
            <ac:spMk id="26712" creationId="{00000000-0000-0000-0000-000000000000}"/>
          </ac:spMkLst>
        </pc:spChg>
        <pc:spChg chg="del">
          <ac:chgData name="Froduald Kabanza" userId="edf393d0-642b-4b9e-8c75-f62133241689" providerId="ADAL" clId="{6DCC7E12-9C7D-4C54-9EDC-9BD9BDE80FAA}" dt="2022-02-11T13:19:11.079" v="3723" actId="478"/>
          <ac:spMkLst>
            <pc:docMk/>
            <pc:sldMk cId="1180608846" sldId="703"/>
            <ac:spMk id="26713" creationId="{00000000-0000-0000-0000-000000000000}"/>
          </ac:spMkLst>
        </pc:spChg>
        <pc:spChg chg="del">
          <ac:chgData name="Froduald Kabanza" userId="edf393d0-642b-4b9e-8c75-f62133241689" providerId="ADAL" clId="{6DCC7E12-9C7D-4C54-9EDC-9BD9BDE80FAA}" dt="2022-02-11T13:18:28.979" v="3700" actId="478"/>
          <ac:spMkLst>
            <pc:docMk/>
            <pc:sldMk cId="1180608846" sldId="703"/>
            <ac:spMk id="26714" creationId="{00000000-0000-0000-0000-000000000000}"/>
          </ac:spMkLst>
        </pc:spChg>
        <pc:spChg chg="del">
          <ac:chgData name="Froduald Kabanza" userId="edf393d0-642b-4b9e-8c75-f62133241689" providerId="ADAL" clId="{6DCC7E12-9C7D-4C54-9EDC-9BD9BDE80FAA}" dt="2022-02-11T13:18:59.756" v="3719" actId="478"/>
          <ac:spMkLst>
            <pc:docMk/>
            <pc:sldMk cId="1180608846" sldId="703"/>
            <ac:spMk id="26715" creationId="{00000000-0000-0000-0000-000000000000}"/>
          </ac:spMkLst>
        </pc:spChg>
        <pc:graphicFrameChg chg="del">
          <ac:chgData name="Froduald Kabanza" userId="edf393d0-642b-4b9e-8c75-f62133241689" providerId="ADAL" clId="{6DCC7E12-9C7D-4C54-9EDC-9BD9BDE80FAA}" dt="2022-02-11T13:18:39.040" v="3703" actId="478"/>
          <ac:graphicFrameMkLst>
            <pc:docMk/>
            <pc:sldMk cId="1180608846" sldId="703"/>
            <ac:graphicFrameMk id="20" creationId="{00000000-0000-0000-0000-000000000000}"/>
          </ac:graphicFrameMkLst>
        </pc:graphicFrameChg>
        <pc:graphicFrameChg chg="del">
          <ac:chgData name="Froduald Kabanza" userId="edf393d0-642b-4b9e-8c75-f62133241689" providerId="ADAL" clId="{6DCC7E12-9C7D-4C54-9EDC-9BD9BDE80FAA}" dt="2022-02-11T13:19:07.604" v="3721" actId="478"/>
          <ac:graphicFrameMkLst>
            <pc:docMk/>
            <pc:sldMk cId="1180608846" sldId="703"/>
            <ac:graphicFrameMk id="24" creationId="{00000000-0000-0000-0000-000000000000}"/>
          </ac:graphicFrameMkLst>
        </pc:graphicFrameChg>
        <pc:cxnChg chg="add mod">
          <ac:chgData name="Froduald Kabanza" userId="edf393d0-642b-4b9e-8c75-f62133241689" providerId="ADAL" clId="{6DCC7E12-9C7D-4C54-9EDC-9BD9BDE80FAA}" dt="2022-02-11T13:20:29.602" v="3731" actId="208"/>
          <ac:cxnSpMkLst>
            <pc:docMk/>
            <pc:sldMk cId="1180608846" sldId="703"/>
            <ac:cxnSpMk id="3" creationId="{655F0437-7492-41E5-B90A-34DEAD79833A}"/>
          </ac:cxnSpMkLst>
        </pc:cxnChg>
        <pc:cxnChg chg="add mod">
          <ac:chgData name="Froduald Kabanza" userId="edf393d0-642b-4b9e-8c75-f62133241689" providerId="ADAL" clId="{6DCC7E12-9C7D-4C54-9EDC-9BD9BDE80FAA}" dt="2022-02-11T13:20:52.253" v="3738" actId="14100"/>
          <ac:cxnSpMkLst>
            <pc:docMk/>
            <pc:sldMk cId="1180608846" sldId="703"/>
            <ac:cxnSpMk id="32" creationId="{ECE1F5C3-002B-4DB2-B15F-438BC6717704}"/>
          </ac:cxnSpMkLst>
        </pc:cxnChg>
      </pc:sldChg>
      <pc:sldChg chg="add">
        <pc:chgData name="Froduald Kabanza" userId="edf393d0-642b-4b9e-8c75-f62133241689" providerId="ADAL" clId="{6DCC7E12-9C7D-4C54-9EDC-9BD9BDE80FAA}" dt="2022-02-17T14:36:51.063" v="3928"/>
        <pc:sldMkLst>
          <pc:docMk/>
          <pc:sldMk cId="219775525" sldId="704"/>
        </pc:sldMkLst>
      </pc:sldChg>
      <pc:sldChg chg="del">
        <pc:chgData name="Froduald Kabanza" userId="edf393d0-642b-4b9e-8c75-f62133241689" providerId="ADAL" clId="{6DCC7E12-9C7D-4C54-9EDC-9BD9BDE80FAA}" dt="2022-02-10T17:14:35.264" v="41" actId="2696"/>
        <pc:sldMkLst>
          <pc:docMk/>
          <pc:sldMk cId="1354653363" sldId="735"/>
        </pc:sldMkLst>
      </pc:sldChg>
      <pc:sldMasterChg chg="delSldLayout">
        <pc:chgData name="Froduald Kabanza" userId="edf393d0-642b-4b9e-8c75-f62133241689" providerId="ADAL" clId="{6DCC7E12-9C7D-4C54-9EDC-9BD9BDE80FAA}" dt="2022-02-10T17:14:35.264" v="41" actId="2696"/>
        <pc:sldMasterMkLst>
          <pc:docMk/>
          <pc:sldMasterMk cId="0" sldId="2147483675"/>
        </pc:sldMasterMkLst>
        <pc:sldLayoutChg chg="del">
          <pc:chgData name="Froduald Kabanza" userId="edf393d0-642b-4b9e-8c75-f62133241689" providerId="ADAL" clId="{6DCC7E12-9C7D-4C54-9EDC-9BD9BDE80FAA}" dt="2022-02-10T17:14:35.264" v="41" actId="2696"/>
          <pc:sldLayoutMkLst>
            <pc:docMk/>
            <pc:sldMasterMk cId="0" sldId="2147483675"/>
            <pc:sldLayoutMk cId="1400530981" sldId="2147483683"/>
          </pc:sldLayoutMkLst>
        </pc:sldLayoutChg>
      </pc:sldMaster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8C083C57-221B-4B92-BA30-7BA872331299}"/>
    <pc:docChg chg="undo redo custSel addSld delSld modSld sldOrd addSection modSection">
      <pc:chgData name="Froduald Kabanza" userId="edf393d0-642b-4b9e-8c75-f62133241689" providerId="ADAL" clId="{8C083C57-221B-4B92-BA30-7BA872331299}" dt="2022-02-19T00:32:21.512" v="3689" actId="20577"/>
      <pc:docMkLst>
        <pc:docMk/>
      </pc:docMkLst>
      <pc:sldChg chg="modSp mod">
        <pc:chgData name="Froduald Kabanza" userId="edf393d0-642b-4b9e-8c75-f62133241689" providerId="ADAL" clId="{8C083C57-221B-4B92-BA30-7BA872331299}" dt="2022-02-19T00:31:12.714" v="3680" actId="20577"/>
        <pc:sldMkLst>
          <pc:docMk/>
          <pc:sldMk cId="0" sldId="264"/>
        </pc:sldMkLst>
        <pc:spChg chg="mod">
          <ac:chgData name="Froduald Kabanza" userId="edf393d0-642b-4b9e-8c75-f62133241689" providerId="ADAL" clId="{8C083C57-221B-4B92-BA30-7BA872331299}" dt="2022-02-19T00:31:05.115" v="3678" actId="20577"/>
          <ac:spMkLst>
            <pc:docMk/>
            <pc:sldMk cId="0" sldId="264"/>
            <ac:spMk id="56" creationId="{00000000-0000-0000-0000-000000000000}"/>
          </ac:spMkLst>
        </pc:spChg>
        <pc:spChg chg="mod">
          <ac:chgData name="Froduald Kabanza" userId="edf393d0-642b-4b9e-8c75-f62133241689" providerId="ADAL" clId="{8C083C57-221B-4B92-BA30-7BA872331299}" dt="2022-02-19T00:31:12.714" v="3680" actId="20577"/>
          <ac:spMkLst>
            <pc:docMk/>
            <pc:sldMk cId="0" sldId="264"/>
            <ac:spMk id="71" creationId="{00000000-0000-0000-0000-000000000000}"/>
          </ac:spMkLst>
        </pc:spChg>
        <pc:spChg chg="mod">
          <ac:chgData name="Froduald Kabanza" userId="edf393d0-642b-4b9e-8c75-f62133241689" providerId="ADAL" clId="{8C083C57-221B-4B92-BA30-7BA872331299}" dt="2022-02-19T00:31:09.472" v="3679" actId="20577"/>
          <ac:spMkLst>
            <pc:docMk/>
            <pc:sldMk cId="0" sldId="264"/>
            <ac:spMk id="72" creationId="{00000000-0000-0000-0000-000000000000}"/>
          </ac:spMkLst>
        </pc:spChg>
        <pc:spChg chg="mod">
          <ac:chgData name="Froduald Kabanza" userId="edf393d0-642b-4b9e-8c75-f62133241689" providerId="ADAL" clId="{8C083C57-221B-4B92-BA30-7BA872331299}" dt="2022-02-19T00:30:41.280" v="3674" actId="20577"/>
          <ac:spMkLst>
            <pc:docMk/>
            <pc:sldMk cId="0" sldId="264"/>
            <ac:spMk id="9231" creationId="{00000000-0000-0000-0000-000000000000}"/>
          </ac:spMkLst>
        </pc:spChg>
        <pc:spChg chg="mod">
          <ac:chgData name="Froduald Kabanza" userId="edf393d0-642b-4b9e-8c75-f62133241689" providerId="ADAL" clId="{8C083C57-221B-4B92-BA30-7BA872331299}" dt="2022-02-19T00:30:45.211" v="3676" actId="20577"/>
          <ac:spMkLst>
            <pc:docMk/>
            <pc:sldMk cId="0" sldId="264"/>
            <ac:spMk id="9244" creationId="{00000000-0000-0000-0000-000000000000}"/>
          </ac:spMkLst>
        </pc:spChg>
        <pc:spChg chg="mod">
          <ac:chgData name="Froduald Kabanza" userId="edf393d0-642b-4b9e-8c75-f62133241689" providerId="ADAL" clId="{8C083C57-221B-4B92-BA30-7BA872331299}" dt="2022-02-19T00:30:55.196" v="3677" actId="5793"/>
          <ac:spMkLst>
            <pc:docMk/>
            <pc:sldMk cId="0" sldId="264"/>
            <ac:spMk id="31747" creationId="{00000000-0000-0000-0000-000000000000}"/>
          </ac:spMkLst>
        </pc:spChg>
      </pc:sldChg>
      <pc:sldChg chg="modSp mod">
        <pc:chgData name="Froduald Kabanza" userId="edf393d0-642b-4b9e-8c75-f62133241689" providerId="ADAL" clId="{8C083C57-221B-4B92-BA30-7BA872331299}" dt="2022-02-19T00:31:53.502" v="3686" actId="20577"/>
        <pc:sldMkLst>
          <pc:docMk/>
          <pc:sldMk cId="0" sldId="265"/>
        </pc:sldMkLst>
        <pc:spChg chg="mod">
          <ac:chgData name="Froduald Kabanza" userId="edf393d0-642b-4b9e-8c75-f62133241689" providerId="ADAL" clId="{8C083C57-221B-4B92-BA30-7BA872331299}" dt="2022-02-19T00:31:53.502" v="3686" actId="20577"/>
          <ac:spMkLst>
            <pc:docMk/>
            <pc:sldMk cId="0" sldId="265"/>
            <ac:spMk id="56" creationId="{00000000-0000-0000-0000-000000000000}"/>
          </ac:spMkLst>
        </pc:spChg>
        <pc:spChg chg="mod">
          <ac:chgData name="Froduald Kabanza" userId="edf393d0-642b-4b9e-8c75-f62133241689" providerId="ADAL" clId="{8C083C57-221B-4B92-BA30-7BA872331299}" dt="2022-02-19T00:31:50.283" v="3685" actId="20577"/>
          <ac:spMkLst>
            <pc:docMk/>
            <pc:sldMk cId="0" sldId="265"/>
            <ac:spMk id="79" creationId="{00000000-0000-0000-0000-000000000000}"/>
          </ac:spMkLst>
        </pc:spChg>
        <pc:spChg chg="mod">
          <ac:chgData name="Froduald Kabanza" userId="edf393d0-642b-4b9e-8c75-f62133241689" providerId="ADAL" clId="{8C083C57-221B-4B92-BA30-7BA872331299}" dt="2022-02-19T00:31:46.957" v="3684" actId="20577"/>
          <ac:spMkLst>
            <pc:docMk/>
            <pc:sldMk cId="0" sldId="265"/>
            <ac:spMk id="98" creationId="{00000000-0000-0000-0000-000000000000}"/>
          </ac:spMkLst>
        </pc:spChg>
      </pc:sldChg>
      <pc:sldChg chg="modSp mod">
        <pc:chgData name="Froduald Kabanza" userId="edf393d0-642b-4b9e-8c75-f62133241689" providerId="ADAL" clId="{8C083C57-221B-4B92-BA30-7BA872331299}" dt="2022-02-18T21:41:41.048" v="86" actId="20577"/>
        <pc:sldMkLst>
          <pc:docMk/>
          <pc:sldMk cId="0" sldId="270"/>
        </pc:sldMkLst>
        <pc:spChg chg="mod">
          <ac:chgData name="Froduald Kabanza" userId="edf393d0-642b-4b9e-8c75-f62133241689" providerId="ADAL" clId="{8C083C57-221B-4B92-BA30-7BA872331299}" dt="2022-02-18T21:41:32.056" v="83" actId="1076"/>
          <ac:spMkLst>
            <pc:docMk/>
            <pc:sldMk cId="0" sldId="270"/>
            <ac:spMk id="10" creationId="{00000000-0000-0000-0000-000000000000}"/>
          </ac:spMkLst>
        </pc:spChg>
        <pc:spChg chg="mod">
          <ac:chgData name="Froduald Kabanza" userId="edf393d0-642b-4b9e-8c75-f62133241689" providerId="ADAL" clId="{8C083C57-221B-4B92-BA30-7BA872331299}" dt="2022-02-18T21:41:41.048" v="86" actId="20577"/>
          <ac:spMkLst>
            <pc:docMk/>
            <pc:sldMk cId="0" sldId="270"/>
            <ac:spMk id="43010" creationId="{00000000-0000-0000-0000-000000000000}"/>
          </ac:spMkLst>
        </pc:spChg>
      </pc:sldChg>
      <pc:sldChg chg="addSp modSp mod">
        <pc:chgData name="Froduald Kabanza" userId="edf393d0-642b-4b9e-8c75-f62133241689" providerId="ADAL" clId="{8C083C57-221B-4B92-BA30-7BA872331299}" dt="2022-02-18T23:38:16.886" v="1568" actId="20577"/>
        <pc:sldMkLst>
          <pc:docMk/>
          <pc:sldMk cId="1745173593" sldId="277"/>
        </pc:sldMkLst>
        <pc:spChg chg="add mod">
          <ac:chgData name="Froduald Kabanza" userId="edf393d0-642b-4b9e-8c75-f62133241689" providerId="ADAL" clId="{8C083C57-221B-4B92-BA30-7BA872331299}" dt="2022-02-18T23:33:47.261" v="1499" actId="1076"/>
          <ac:spMkLst>
            <pc:docMk/>
            <pc:sldMk cId="1745173593" sldId="277"/>
            <ac:spMk id="38" creationId="{E84139B5-68A6-4CD0-A7FE-8759BD411B64}"/>
          </ac:spMkLst>
        </pc:spChg>
        <pc:spChg chg="mod">
          <ac:chgData name="Froduald Kabanza" userId="edf393d0-642b-4b9e-8c75-f62133241689" providerId="ADAL" clId="{8C083C57-221B-4B92-BA30-7BA872331299}" dt="2022-02-18T23:38:16.886" v="1568" actId="20577"/>
          <ac:spMkLst>
            <pc:docMk/>
            <pc:sldMk cId="1745173593" sldId="277"/>
            <ac:spMk id="125954" creationId="{00000000-0000-0000-0000-000000000000}"/>
          </ac:spMkLst>
        </pc:spChg>
      </pc:sldChg>
      <pc:sldChg chg="addSp delSp modSp mod">
        <pc:chgData name="Froduald Kabanza" userId="edf393d0-642b-4b9e-8c75-f62133241689" providerId="ADAL" clId="{8C083C57-221B-4B92-BA30-7BA872331299}" dt="2022-02-18T23:51:47.782" v="1762" actId="12"/>
        <pc:sldMkLst>
          <pc:docMk/>
          <pc:sldMk cId="0" sldId="279"/>
        </pc:sldMkLst>
        <pc:spChg chg="add del mod">
          <ac:chgData name="Froduald Kabanza" userId="edf393d0-642b-4b9e-8c75-f62133241689" providerId="ADAL" clId="{8C083C57-221B-4B92-BA30-7BA872331299}" dt="2022-02-18T23:33:18.967" v="1493" actId="478"/>
          <ac:spMkLst>
            <pc:docMk/>
            <pc:sldMk cId="0" sldId="279"/>
            <ac:spMk id="2" creationId="{3305246B-72BF-4E5C-B383-C4A63091BE81}"/>
          </ac:spMkLst>
        </pc:spChg>
        <pc:spChg chg="add del mod">
          <ac:chgData name="Froduald Kabanza" userId="edf393d0-642b-4b9e-8c75-f62133241689" providerId="ADAL" clId="{8C083C57-221B-4B92-BA30-7BA872331299}" dt="2022-02-18T23:33:25.143" v="1495" actId="478"/>
          <ac:spMkLst>
            <pc:docMk/>
            <pc:sldMk cId="0" sldId="279"/>
            <ac:spMk id="3" creationId="{BA5A36A6-356D-4690-8E00-14C83D6CD507}"/>
          </ac:spMkLst>
        </pc:spChg>
        <pc:spChg chg="add mod">
          <ac:chgData name="Froduald Kabanza" userId="edf393d0-642b-4b9e-8c75-f62133241689" providerId="ADAL" clId="{8C083C57-221B-4B92-BA30-7BA872331299}" dt="2022-02-18T23:51:47.782" v="1762" actId="12"/>
          <ac:spMkLst>
            <pc:docMk/>
            <pc:sldMk cId="0" sldId="279"/>
            <ac:spMk id="40" creationId="{0EDE330D-C8F3-4E0A-B2C9-E4FF17D98970}"/>
          </ac:spMkLst>
        </pc:spChg>
        <pc:spChg chg="add mod">
          <ac:chgData name="Froduald Kabanza" userId="edf393d0-642b-4b9e-8c75-f62133241689" providerId="ADAL" clId="{8C083C57-221B-4B92-BA30-7BA872331299}" dt="2022-02-18T23:33:56.570" v="1500"/>
          <ac:spMkLst>
            <pc:docMk/>
            <pc:sldMk cId="0" sldId="279"/>
            <ac:spMk id="41" creationId="{54607301-DF51-45FE-A1CC-557B8C00B597}"/>
          </ac:spMkLst>
        </pc:spChg>
        <pc:spChg chg="mod">
          <ac:chgData name="Froduald Kabanza" userId="edf393d0-642b-4b9e-8c75-f62133241689" providerId="ADAL" clId="{8C083C57-221B-4B92-BA30-7BA872331299}" dt="2022-02-18T23:44:33.316" v="1645" actId="208"/>
          <ac:spMkLst>
            <pc:docMk/>
            <pc:sldMk cId="0" sldId="279"/>
            <ac:spMk id="79" creationId="{00000000-0000-0000-0000-000000000000}"/>
          </ac:spMkLst>
        </pc:spChg>
        <pc:spChg chg="mod">
          <ac:chgData name="Froduald Kabanza" userId="edf393d0-642b-4b9e-8c75-f62133241689" providerId="ADAL" clId="{8C083C57-221B-4B92-BA30-7BA872331299}" dt="2022-02-18T23:32:43.556" v="1480" actId="1076"/>
          <ac:spMkLst>
            <pc:docMk/>
            <pc:sldMk cId="0" sldId="279"/>
            <ac:spMk id="80" creationId="{00000000-0000-0000-0000-000000000000}"/>
          </ac:spMkLst>
        </pc:spChg>
        <pc:spChg chg="mod">
          <ac:chgData name="Froduald Kabanza" userId="edf393d0-642b-4b9e-8c75-f62133241689" providerId="ADAL" clId="{8C083C57-221B-4B92-BA30-7BA872331299}" dt="2022-02-18T23:32:21.360" v="1477" actId="20577"/>
          <ac:spMkLst>
            <pc:docMk/>
            <pc:sldMk cId="0" sldId="279"/>
            <ac:spMk id="57345" creationId="{00000000-0000-0000-0000-000000000000}"/>
          </ac:spMkLst>
        </pc:spChg>
        <pc:spChg chg="add del mod">
          <ac:chgData name="Froduald Kabanza" userId="edf393d0-642b-4b9e-8c75-f62133241689" providerId="ADAL" clId="{8C083C57-221B-4B92-BA30-7BA872331299}" dt="2022-02-18T23:33:21.539" v="1494" actId="478"/>
          <ac:spMkLst>
            <pc:docMk/>
            <pc:sldMk cId="0" sldId="279"/>
            <ac:spMk id="128002" creationId="{00000000-0000-0000-0000-000000000000}"/>
          </ac:spMkLst>
        </pc:spChg>
      </pc:sldChg>
      <pc:sldChg chg="modSp mod">
        <pc:chgData name="Froduald Kabanza" userId="edf393d0-642b-4b9e-8c75-f62133241689" providerId="ADAL" clId="{8C083C57-221B-4B92-BA30-7BA872331299}" dt="2022-02-19T00:31:34.619" v="3683" actId="20577"/>
        <pc:sldMkLst>
          <pc:docMk/>
          <pc:sldMk cId="0" sldId="288"/>
        </pc:sldMkLst>
        <pc:spChg chg="mod">
          <ac:chgData name="Froduald Kabanza" userId="edf393d0-642b-4b9e-8c75-f62133241689" providerId="ADAL" clId="{8C083C57-221B-4B92-BA30-7BA872331299}" dt="2022-02-19T00:31:26.282" v="3682" actId="20577"/>
          <ac:spMkLst>
            <pc:docMk/>
            <pc:sldMk cId="0" sldId="288"/>
            <ac:spMk id="81" creationId="{00000000-0000-0000-0000-000000000000}"/>
          </ac:spMkLst>
        </pc:spChg>
        <pc:spChg chg="mod">
          <ac:chgData name="Froduald Kabanza" userId="edf393d0-642b-4b9e-8c75-f62133241689" providerId="ADAL" clId="{8C083C57-221B-4B92-BA30-7BA872331299}" dt="2022-02-19T00:31:22.134" v="3681" actId="20577"/>
          <ac:spMkLst>
            <pc:docMk/>
            <pc:sldMk cId="0" sldId="288"/>
            <ac:spMk id="101" creationId="{00000000-0000-0000-0000-000000000000}"/>
          </ac:spMkLst>
        </pc:spChg>
        <pc:spChg chg="mod">
          <ac:chgData name="Froduald Kabanza" userId="edf393d0-642b-4b9e-8c75-f62133241689" providerId="ADAL" clId="{8C083C57-221B-4B92-BA30-7BA872331299}" dt="2022-02-19T00:31:34.619" v="3683" actId="20577"/>
          <ac:spMkLst>
            <pc:docMk/>
            <pc:sldMk cId="0" sldId="288"/>
            <ac:spMk id="103" creationId="{00000000-0000-0000-0000-000000000000}"/>
          </ac:spMkLst>
        </pc:spChg>
      </pc:sldChg>
      <pc:sldChg chg="modSp mod">
        <pc:chgData name="Froduald Kabanza" userId="edf393d0-642b-4b9e-8c75-f62133241689" providerId="ADAL" clId="{8C083C57-221B-4B92-BA30-7BA872331299}" dt="2022-02-19T00:32:21.512" v="3689" actId="20577"/>
        <pc:sldMkLst>
          <pc:docMk/>
          <pc:sldMk cId="0" sldId="307"/>
        </pc:sldMkLst>
        <pc:spChg chg="mod">
          <ac:chgData name="Froduald Kabanza" userId="edf393d0-642b-4b9e-8c75-f62133241689" providerId="ADAL" clId="{8C083C57-221B-4B92-BA30-7BA872331299}" dt="2022-02-19T00:32:10.351" v="3687" actId="20577"/>
          <ac:spMkLst>
            <pc:docMk/>
            <pc:sldMk cId="0" sldId="307"/>
            <ac:spMk id="66" creationId="{00000000-0000-0000-0000-000000000000}"/>
          </ac:spMkLst>
        </pc:spChg>
        <pc:spChg chg="mod">
          <ac:chgData name="Froduald Kabanza" userId="edf393d0-642b-4b9e-8c75-f62133241689" providerId="ADAL" clId="{8C083C57-221B-4B92-BA30-7BA872331299}" dt="2022-02-19T00:32:21.512" v="3689" actId="20577"/>
          <ac:spMkLst>
            <pc:docMk/>
            <pc:sldMk cId="0" sldId="307"/>
            <ac:spMk id="70" creationId="{00000000-0000-0000-0000-000000000000}"/>
          </ac:spMkLst>
        </pc:spChg>
        <pc:spChg chg="mod">
          <ac:chgData name="Froduald Kabanza" userId="edf393d0-642b-4b9e-8c75-f62133241689" providerId="ADAL" clId="{8C083C57-221B-4B92-BA30-7BA872331299}" dt="2022-02-19T00:32:13.954" v="3688" actId="20577"/>
          <ac:spMkLst>
            <pc:docMk/>
            <pc:sldMk cId="0" sldId="307"/>
            <ac:spMk id="10268" creationId="{00000000-0000-0000-0000-000000000000}"/>
          </ac:spMkLst>
        </pc:spChg>
      </pc:sldChg>
      <pc:sldChg chg="addSp modSp mod">
        <pc:chgData name="Froduald Kabanza" userId="edf393d0-642b-4b9e-8c75-f62133241689" providerId="ADAL" clId="{8C083C57-221B-4B92-BA30-7BA872331299}" dt="2022-02-18T23:23:11.679" v="1273" actId="1076"/>
        <pc:sldMkLst>
          <pc:docMk/>
          <pc:sldMk cId="0" sldId="310"/>
        </pc:sldMkLst>
        <pc:spChg chg="add mod">
          <ac:chgData name="Froduald Kabanza" userId="edf393d0-642b-4b9e-8c75-f62133241689" providerId="ADAL" clId="{8C083C57-221B-4B92-BA30-7BA872331299}" dt="2022-02-18T23:22:04.170" v="1272" actId="20577"/>
          <ac:spMkLst>
            <pc:docMk/>
            <pc:sldMk cId="0" sldId="310"/>
            <ac:spMk id="2" creationId="{A289444E-8DEB-47C5-B453-2CB1D25251A0}"/>
          </ac:spMkLst>
        </pc:spChg>
        <pc:spChg chg="add mod">
          <ac:chgData name="Froduald Kabanza" userId="edf393d0-642b-4b9e-8c75-f62133241689" providerId="ADAL" clId="{8C083C57-221B-4B92-BA30-7BA872331299}" dt="2022-02-18T23:23:11.679" v="1273" actId="1076"/>
          <ac:spMkLst>
            <pc:docMk/>
            <pc:sldMk cId="0" sldId="310"/>
            <ac:spMk id="8" creationId="{BC6DDE36-E9BD-41BF-A1F2-7AE9ED700183}"/>
          </ac:spMkLst>
        </pc:spChg>
        <pc:spChg chg="mod">
          <ac:chgData name="Froduald Kabanza" userId="edf393d0-642b-4b9e-8c75-f62133241689" providerId="ADAL" clId="{8C083C57-221B-4B92-BA30-7BA872331299}" dt="2022-02-18T23:15:05.750" v="1173" actId="14100"/>
          <ac:spMkLst>
            <pc:docMk/>
            <pc:sldMk cId="0" sldId="310"/>
            <ac:spMk id="31" creationId="{00000000-0000-0000-0000-000000000000}"/>
          </ac:spMkLst>
        </pc:spChg>
        <pc:spChg chg="mod">
          <ac:chgData name="Froduald Kabanza" userId="edf393d0-642b-4b9e-8c75-f62133241689" providerId="ADAL" clId="{8C083C57-221B-4B92-BA30-7BA872331299}" dt="2022-02-18T23:20:05.971" v="1247" actId="948"/>
          <ac:spMkLst>
            <pc:docMk/>
            <pc:sldMk cId="0" sldId="310"/>
            <ac:spMk id="53250" creationId="{00000000-0000-0000-0000-000000000000}"/>
          </ac:spMkLst>
        </pc:spChg>
      </pc:sldChg>
      <pc:sldChg chg="modSp">
        <pc:chgData name="Froduald Kabanza" userId="edf393d0-642b-4b9e-8c75-f62133241689" providerId="ADAL" clId="{8C083C57-221B-4B92-BA30-7BA872331299}" dt="2022-02-18T22:56:03.470" v="941" actId="20577"/>
        <pc:sldMkLst>
          <pc:docMk/>
          <pc:sldMk cId="0" sldId="311"/>
        </pc:sldMkLst>
        <pc:spChg chg="mod">
          <ac:chgData name="Froduald Kabanza" userId="edf393d0-642b-4b9e-8c75-f62133241689" providerId="ADAL" clId="{8C083C57-221B-4B92-BA30-7BA872331299}" dt="2022-02-18T22:56:03.470" v="941" actId="20577"/>
          <ac:spMkLst>
            <pc:docMk/>
            <pc:sldMk cId="0" sldId="311"/>
            <ac:spMk id="17" creationId="{6C375AE6-B887-46A1-AABE-FF6522F8A540}"/>
          </ac:spMkLst>
        </pc:spChg>
      </pc:sldChg>
      <pc:sldChg chg="del">
        <pc:chgData name="Froduald Kabanza" userId="edf393d0-642b-4b9e-8c75-f62133241689" providerId="ADAL" clId="{8C083C57-221B-4B92-BA30-7BA872331299}" dt="2022-02-18T23:52:08.784" v="1763" actId="2696"/>
        <pc:sldMkLst>
          <pc:docMk/>
          <pc:sldMk cId="0" sldId="324"/>
        </pc:sldMkLst>
      </pc:sldChg>
      <pc:sldChg chg="ord">
        <pc:chgData name="Froduald Kabanza" userId="edf393d0-642b-4b9e-8c75-f62133241689" providerId="ADAL" clId="{8C083C57-221B-4B92-BA30-7BA872331299}" dt="2022-02-18T23:53:20.798" v="1771"/>
        <pc:sldMkLst>
          <pc:docMk/>
          <pc:sldMk cId="0" sldId="328"/>
        </pc:sldMkLst>
      </pc:sldChg>
      <pc:sldChg chg="ord">
        <pc:chgData name="Froduald Kabanza" userId="edf393d0-642b-4b9e-8c75-f62133241689" providerId="ADAL" clId="{8C083C57-221B-4B92-BA30-7BA872331299}" dt="2022-02-18T23:53:20.798" v="1771"/>
        <pc:sldMkLst>
          <pc:docMk/>
          <pc:sldMk cId="0" sldId="329"/>
        </pc:sldMkLst>
      </pc:sldChg>
      <pc:sldChg chg="ord">
        <pc:chgData name="Froduald Kabanza" userId="edf393d0-642b-4b9e-8c75-f62133241689" providerId="ADAL" clId="{8C083C57-221B-4B92-BA30-7BA872331299}" dt="2022-02-18T23:53:20.798" v="1771"/>
        <pc:sldMkLst>
          <pc:docMk/>
          <pc:sldMk cId="0" sldId="330"/>
        </pc:sldMkLst>
      </pc:sldChg>
      <pc:sldChg chg="del">
        <pc:chgData name="Froduald Kabanza" userId="edf393d0-642b-4b9e-8c75-f62133241689" providerId="ADAL" clId="{8C083C57-221B-4B92-BA30-7BA872331299}" dt="2022-02-18T21:45:57.376" v="201" actId="2696"/>
        <pc:sldMkLst>
          <pc:docMk/>
          <pc:sldMk cId="0" sldId="333"/>
        </pc:sldMkLst>
      </pc:sldChg>
      <pc:sldChg chg="del">
        <pc:chgData name="Froduald Kabanza" userId="edf393d0-642b-4b9e-8c75-f62133241689" providerId="ADAL" clId="{8C083C57-221B-4B92-BA30-7BA872331299}" dt="2022-02-18T22:02:14.039" v="302" actId="2696"/>
        <pc:sldMkLst>
          <pc:docMk/>
          <pc:sldMk cId="0" sldId="334"/>
        </pc:sldMkLst>
      </pc:sldChg>
      <pc:sldChg chg="modSp del mod">
        <pc:chgData name="Froduald Kabanza" userId="edf393d0-642b-4b9e-8c75-f62133241689" providerId="ADAL" clId="{8C083C57-221B-4B92-BA30-7BA872331299}" dt="2022-02-18T22:19:40.920" v="558" actId="2696"/>
        <pc:sldMkLst>
          <pc:docMk/>
          <pc:sldMk cId="0" sldId="335"/>
        </pc:sldMkLst>
        <pc:spChg chg="mod">
          <ac:chgData name="Froduald Kabanza" userId="edf393d0-642b-4b9e-8c75-f62133241689" providerId="ADAL" clId="{8C083C57-221B-4B92-BA30-7BA872331299}" dt="2022-02-18T22:02:22.563" v="304" actId="20577"/>
          <ac:spMkLst>
            <pc:docMk/>
            <pc:sldMk cId="0" sldId="335"/>
            <ac:spMk id="51201" creationId="{00000000-0000-0000-0000-000000000000}"/>
          </ac:spMkLst>
        </pc:spChg>
      </pc:sldChg>
      <pc:sldChg chg="modSp mod">
        <pc:chgData name="Froduald Kabanza" userId="edf393d0-642b-4b9e-8c75-f62133241689" providerId="ADAL" clId="{8C083C57-221B-4B92-BA30-7BA872331299}" dt="2022-02-18T21:48:10.813" v="211" actId="20577"/>
        <pc:sldMkLst>
          <pc:docMk/>
          <pc:sldMk cId="0" sldId="337"/>
        </pc:sldMkLst>
        <pc:spChg chg="mod">
          <ac:chgData name="Froduald Kabanza" userId="edf393d0-642b-4b9e-8c75-f62133241689" providerId="ADAL" clId="{8C083C57-221B-4B92-BA30-7BA872331299}" dt="2022-02-18T21:48:10.813" v="211" actId="20577"/>
          <ac:spMkLst>
            <pc:docMk/>
            <pc:sldMk cId="0" sldId="337"/>
            <ac:spMk id="45057" creationId="{00000000-0000-0000-0000-000000000000}"/>
          </ac:spMkLst>
        </pc:spChg>
      </pc:sldChg>
      <pc:sldChg chg="addSp modSp mod">
        <pc:chgData name="Froduald Kabanza" userId="edf393d0-642b-4b9e-8c75-f62133241689" providerId="ADAL" clId="{8C083C57-221B-4B92-BA30-7BA872331299}" dt="2022-02-18T21:49:47.512" v="223" actId="14100"/>
        <pc:sldMkLst>
          <pc:docMk/>
          <pc:sldMk cId="0" sldId="338"/>
        </pc:sldMkLst>
        <pc:spChg chg="add mod">
          <ac:chgData name="Froduald Kabanza" userId="edf393d0-642b-4b9e-8c75-f62133241689" providerId="ADAL" clId="{8C083C57-221B-4B92-BA30-7BA872331299}" dt="2022-02-18T21:49:47.512" v="223" actId="14100"/>
          <ac:spMkLst>
            <pc:docMk/>
            <pc:sldMk cId="0" sldId="338"/>
            <ac:spMk id="3" creationId="{14EF4045-B322-48A4-B0CD-CB69BEAF83B8}"/>
          </ac:spMkLst>
        </pc:spChg>
      </pc:sldChg>
      <pc:sldChg chg="addSp modSp mod">
        <pc:chgData name="Froduald Kabanza" userId="edf393d0-642b-4b9e-8c75-f62133241689" providerId="ADAL" clId="{8C083C57-221B-4B92-BA30-7BA872331299}" dt="2022-02-18T21:50:08.037" v="225" actId="1076"/>
        <pc:sldMkLst>
          <pc:docMk/>
          <pc:sldMk cId="0" sldId="339"/>
        </pc:sldMkLst>
        <pc:spChg chg="add mod">
          <ac:chgData name="Froduald Kabanza" userId="edf393d0-642b-4b9e-8c75-f62133241689" providerId="ADAL" clId="{8C083C57-221B-4B92-BA30-7BA872331299}" dt="2022-02-18T21:43:37.820" v="87"/>
          <ac:spMkLst>
            <pc:docMk/>
            <pc:sldMk cId="0" sldId="339"/>
            <ac:spMk id="39" creationId="{178CAE84-5A59-4CC2-B253-6DC9F45F59A9}"/>
          </ac:spMkLst>
        </pc:spChg>
        <pc:spChg chg="add mod">
          <ac:chgData name="Froduald Kabanza" userId="edf393d0-642b-4b9e-8c75-f62133241689" providerId="ADAL" clId="{8C083C57-221B-4B92-BA30-7BA872331299}" dt="2022-02-18T21:43:37.820" v="87"/>
          <ac:spMkLst>
            <pc:docMk/>
            <pc:sldMk cId="0" sldId="339"/>
            <ac:spMk id="40" creationId="{8B7DFA14-DAF3-4D36-AD33-8A0DF1E0E31A}"/>
          </ac:spMkLst>
        </pc:spChg>
        <pc:spChg chg="add mod">
          <ac:chgData name="Froduald Kabanza" userId="edf393d0-642b-4b9e-8c75-f62133241689" providerId="ADAL" clId="{8C083C57-221B-4B92-BA30-7BA872331299}" dt="2022-02-18T21:43:37.820" v="87"/>
          <ac:spMkLst>
            <pc:docMk/>
            <pc:sldMk cId="0" sldId="339"/>
            <ac:spMk id="41" creationId="{BF96DCCC-59F9-4D26-87CF-1084E76AED65}"/>
          </ac:spMkLst>
        </pc:spChg>
        <pc:spChg chg="add mod">
          <ac:chgData name="Froduald Kabanza" userId="edf393d0-642b-4b9e-8c75-f62133241689" providerId="ADAL" clId="{8C083C57-221B-4B92-BA30-7BA872331299}" dt="2022-02-18T21:50:08.037" v="225" actId="1076"/>
          <ac:spMkLst>
            <pc:docMk/>
            <pc:sldMk cId="0" sldId="339"/>
            <ac:spMk id="42" creationId="{EC9D38EC-AA8B-4C0E-969F-EF05765F4E67}"/>
          </ac:spMkLst>
        </pc:spChg>
        <pc:spChg chg="mod">
          <ac:chgData name="Froduald Kabanza" userId="edf393d0-642b-4b9e-8c75-f62133241689" providerId="ADAL" clId="{8C083C57-221B-4B92-BA30-7BA872331299}" dt="2022-02-18T21:44:48.677" v="199" actId="20577"/>
          <ac:spMkLst>
            <pc:docMk/>
            <pc:sldMk cId="0" sldId="339"/>
            <ac:spMk id="26629" creationId="{00000000-0000-0000-0000-000000000000}"/>
          </ac:spMkLst>
        </pc:spChg>
      </pc:sldChg>
      <pc:sldChg chg="addSp modSp mod">
        <pc:chgData name="Froduald Kabanza" userId="edf393d0-642b-4b9e-8c75-f62133241689" providerId="ADAL" clId="{8C083C57-221B-4B92-BA30-7BA872331299}" dt="2022-02-18T21:59:52.917" v="282" actId="20577"/>
        <pc:sldMkLst>
          <pc:docMk/>
          <pc:sldMk cId="1239697434" sldId="698"/>
        </pc:sldMkLst>
        <pc:spChg chg="mod">
          <ac:chgData name="Froduald Kabanza" userId="edf393d0-642b-4b9e-8c75-f62133241689" providerId="ADAL" clId="{8C083C57-221B-4B92-BA30-7BA872331299}" dt="2022-02-18T21:50:24.731" v="226" actId="1076"/>
          <ac:spMkLst>
            <pc:docMk/>
            <pc:sldMk cId="1239697434" sldId="698"/>
            <ac:spMk id="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3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40" creationId="{00000000-0000-0000-0000-000000000000}"/>
          </ac:spMkLst>
        </pc:spChg>
        <pc:spChg chg="mod">
          <ac:chgData name="Froduald Kabanza" userId="edf393d0-642b-4b9e-8c75-f62133241689" providerId="ADAL" clId="{8C083C57-221B-4B92-BA30-7BA872331299}" dt="2022-02-18T21:53:43" v="253" actId="1076"/>
          <ac:spMkLst>
            <pc:docMk/>
            <pc:sldMk cId="1239697434" sldId="698"/>
            <ac:spMk id="42" creationId="{DBD092DF-BAC9-4B06-BA66-FEAF70981FBA}"/>
          </ac:spMkLst>
        </pc:spChg>
        <pc:spChg chg="mod">
          <ac:chgData name="Froduald Kabanza" userId="edf393d0-642b-4b9e-8c75-f62133241689" providerId="ADAL" clId="{8C083C57-221B-4B92-BA30-7BA872331299}" dt="2022-02-18T21:53:43" v="253" actId="1076"/>
          <ac:spMkLst>
            <pc:docMk/>
            <pc:sldMk cId="1239697434" sldId="698"/>
            <ac:spMk id="43" creationId="{F167E49C-90FF-42D0-9921-13722D38A6E1}"/>
          </ac:spMkLst>
        </pc:spChg>
        <pc:spChg chg="mod">
          <ac:chgData name="Froduald Kabanza" userId="edf393d0-642b-4b9e-8c75-f62133241689" providerId="ADAL" clId="{8C083C57-221B-4B92-BA30-7BA872331299}" dt="2022-02-18T21:53:43" v="253" actId="1076"/>
          <ac:spMkLst>
            <pc:docMk/>
            <pc:sldMk cId="1239697434" sldId="698"/>
            <ac:spMk id="44" creationId="{3551FE15-9225-4581-944B-6238BDBD2BC0}"/>
          </ac:spMkLst>
        </pc:spChg>
        <pc:spChg chg="add mod">
          <ac:chgData name="Froduald Kabanza" userId="edf393d0-642b-4b9e-8c75-f62133241689" providerId="ADAL" clId="{8C083C57-221B-4B92-BA30-7BA872331299}" dt="2022-02-18T21:50:43.384" v="231" actId="1076"/>
          <ac:spMkLst>
            <pc:docMk/>
            <pc:sldMk cId="1239697434" sldId="698"/>
            <ac:spMk id="45" creationId="{A2014FF3-A321-418E-B2B5-5FCB46F167A5}"/>
          </ac:spMkLst>
        </pc:spChg>
        <pc:spChg chg="mod">
          <ac:chgData name="Froduald Kabanza" userId="edf393d0-642b-4b9e-8c75-f62133241689" providerId="ADAL" clId="{8C083C57-221B-4B92-BA30-7BA872331299}" dt="2022-02-18T21:50:24.731" v="226" actId="1076"/>
          <ac:spMkLst>
            <pc:docMk/>
            <pc:sldMk cId="1239697434" sldId="698"/>
            <ac:spMk id="5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9" creationId="{00000000-0000-0000-0000-000000000000}"/>
          </ac:spMkLst>
        </pc:spChg>
        <pc:spChg chg="mod">
          <ac:chgData name="Froduald Kabanza" userId="edf393d0-642b-4b9e-8c75-f62133241689" providerId="ADAL" clId="{8C083C57-221B-4B92-BA30-7BA872331299}" dt="2022-02-18T21:59:52.917" v="282" actId="20577"/>
          <ac:spMkLst>
            <pc:docMk/>
            <pc:sldMk cId="1239697434" sldId="698"/>
            <ac:spMk id="26629" creationId="{00000000-0000-0000-0000-000000000000}"/>
          </ac:spMkLst>
        </pc:spChg>
        <pc:grpChg chg="add mod">
          <ac:chgData name="Froduald Kabanza" userId="edf393d0-642b-4b9e-8c75-f62133241689" providerId="ADAL" clId="{8C083C57-221B-4B92-BA30-7BA872331299}" dt="2022-02-18T21:52:30.533" v="243" actId="164"/>
          <ac:grpSpMkLst>
            <pc:docMk/>
            <pc:sldMk cId="1239697434" sldId="698"/>
            <ac:grpSpMk id="3" creationId="{22974F25-0C4F-46FB-9601-7752B5FCD2DD}"/>
          </ac:grpSpMkLst>
        </pc:grpChg>
        <pc:grpChg chg="add mod">
          <ac:chgData name="Froduald Kabanza" userId="edf393d0-642b-4b9e-8c75-f62133241689" providerId="ADAL" clId="{8C083C57-221B-4B92-BA30-7BA872331299}" dt="2022-02-18T21:53:43" v="253" actId="1076"/>
          <ac:grpSpMkLst>
            <pc:docMk/>
            <pc:sldMk cId="1239697434" sldId="698"/>
            <ac:grpSpMk id="4" creationId="{CFFC4872-2750-4E41-AD8C-D885247915BE}"/>
          </ac:grpSpMkLst>
        </pc:grpChg>
        <pc:graphicFrameChg chg="mod">
          <ac:chgData name="Froduald Kabanza" userId="edf393d0-642b-4b9e-8c75-f62133241689" providerId="ADAL" clId="{8C083C57-221B-4B92-BA30-7BA872331299}" dt="2022-02-18T21:50:24.731" v="226" actId="1076"/>
          <ac:graphicFrameMkLst>
            <pc:docMk/>
            <pc:sldMk cId="1239697434" sldId="698"/>
            <ac:graphicFrameMk id="48153"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5"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7" creationId="{00000000-0000-0000-0000-000000000000}"/>
          </ac:graphicFrameMkLst>
        </pc:graphicFrameChg>
      </pc:sldChg>
      <pc:sldChg chg="addSp modSp mod">
        <pc:chgData name="Froduald Kabanza" userId="edf393d0-642b-4b9e-8c75-f62133241689" providerId="ADAL" clId="{8C083C57-221B-4B92-BA30-7BA872331299}" dt="2022-02-18T23:00:29.542" v="1007" actId="20577"/>
        <pc:sldMkLst>
          <pc:docMk/>
          <pc:sldMk cId="2228572429" sldId="702"/>
        </pc:sldMkLst>
        <pc:spChg chg="mod">
          <ac:chgData name="Froduald Kabanza" userId="edf393d0-642b-4b9e-8c75-f62133241689" providerId="ADAL" clId="{8C083C57-221B-4B92-BA30-7BA872331299}" dt="2022-02-18T23:00:12.114" v="1006" actId="1076"/>
          <ac:spMkLst>
            <pc:docMk/>
            <pc:sldMk cId="2228572429" sldId="702"/>
            <ac:spMk id="10" creationId="{98580FC8-343D-44B9-85A3-C92D81DD84FB}"/>
          </ac:spMkLst>
        </pc:spChg>
        <pc:spChg chg="mod">
          <ac:chgData name="Froduald Kabanza" userId="edf393d0-642b-4b9e-8c75-f62133241689" providerId="ADAL" clId="{8C083C57-221B-4B92-BA30-7BA872331299}" dt="2022-02-18T23:00:12.114" v="1006" actId="1076"/>
          <ac:spMkLst>
            <pc:docMk/>
            <pc:sldMk cId="2228572429" sldId="702"/>
            <ac:spMk id="17" creationId="{6C375AE6-B887-46A1-AABE-FF6522F8A540}"/>
          </ac:spMkLst>
        </pc:spChg>
        <pc:spChg chg="mod">
          <ac:chgData name="Froduald Kabanza" userId="edf393d0-642b-4b9e-8c75-f62133241689" providerId="ADAL" clId="{8C083C57-221B-4B92-BA30-7BA872331299}" dt="2022-02-18T23:00:12.114" v="1006" actId="1076"/>
          <ac:spMkLst>
            <pc:docMk/>
            <pc:sldMk cId="2228572429" sldId="702"/>
            <ac:spMk id="18" creationId="{E21F312B-F965-474A-9B43-7813B66AD731}"/>
          </ac:spMkLst>
        </pc:spChg>
        <pc:spChg chg="add mod">
          <ac:chgData name="Froduald Kabanza" userId="edf393d0-642b-4b9e-8c75-f62133241689" providerId="ADAL" clId="{8C083C57-221B-4B92-BA30-7BA872331299}" dt="2022-02-18T22:59:35.154" v="993" actId="14100"/>
          <ac:spMkLst>
            <pc:docMk/>
            <pc:sldMk cId="2228572429" sldId="702"/>
            <ac:spMk id="22" creationId="{A04BAACD-1F96-4E03-9E13-7D9A4DE5438C}"/>
          </ac:spMkLst>
        </pc:spChg>
        <pc:spChg chg="mod">
          <ac:chgData name="Froduald Kabanza" userId="edf393d0-642b-4b9e-8c75-f62133241689" providerId="ADAL" clId="{8C083C57-221B-4B92-BA30-7BA872331299}" dt="2022-02-18T22:59:58.615" v="1004" actId="14100"/>
          <ac:spMkLst>
            <pc:docMk/>
            <pc:sldMk cId="2228572429" sldId="702"/>
            <ac:spMk id="24" creationId="{F080A796-6671-4FB6-9681-C7F7D7728106}"/>
          </ac:spMkLst>
        </pc:spChg>
        <pc:spChg chg="mod">
          <ac:chgData name="Froduald Kabanza" userId="edf393d0-642b-4b9e-8c75-f62133241689" providerId="ADAL" clId="{8C083C57-221B-4B92-BA30-7BA872331299}" dt="2022-02-18T23:00:29.542" v="1007" actId="20577"/>
          <ac:spMkLst>
            <pc:docMk/>
            <pc:sldMk cId="2228572429" sldId="702"/>
            <ac:spMk id="25" creationId="{4A389AD4-F706-4D0D-98CC-9B89678048BB}"/>
          </ac:spMkLst>
        </pc:spChg>
        <pc:spChg chg="mod">
          <ac:chgData name="Froduald Kabanza" userId="edf393d0-642b-4b9e-8c75-f62133241689" providerId="ADAL" clId="{8C083C57-221B-4B92-BA30-7BA872331299}" dt="2022-02-18T23:00:02.857" v="1005" actId="1076"/>
          <ac:spMkLst>
            <pc:docMk/>
            <pc:sldMk cId="2228572429" sldId="702"/>
            <ac:spMk id="26" creationId="{21E693B2-29E9-49EA-9A27-E0888801F4D1}"/>
          </ac:spMkLst>
        </pc:spChg>
        <pc:spChg chg="mod">
          <ac:chgData name="Froduald Kabanza" userId="edf393d0-642b-4b9e-8c75-f62133241689" providerId="ADAL" clId="{8C083C57-221B-4B92-BA30-7BA872331299}" dt="2022-02-18T23:00:12.114" v="1006" actId="1076"/>
          <ac:spMkLst>
            <pc:docMk/>
            <pc:sldMk cId="2228572429" sldId="702"/>
            <ac:spMk id="41987" creationId="{00000000-0000-0000-0000-000000000000}"/>
          </ac:spMkLst>
        </pc:spChg>
        <pc:grpChg chg="mod">
          <ac:chgData name="Froduald Kabanza" userId="edf393d0-642b-4b9e-8c75-f62133241689" providerId="ADAL" clId="{8C083C57-221B-4B92-BA30-7BA872331299}" dt="2022-02-18T23:00:12.114" v="1006" actId="1076"/>
          <ac:grpSpMkLst>
            <pc:docMk/>
            <pc:sldMk cId="2228572429" sldId="702"/>
            <ac:grpSpMk id="4" creationId="{88493E05-0DD3-4B45-9D0C-E258824F1DC8}"/>
          </ac:grpSpMkLst>
        </pc:grpChg>
        <pc:grpChg chg="add mod">
          <ac:chgData name="Froduald Kabanza" userId="edf393d0-642b-4b9e-8c75-f62133241689" providerId="ADAL" clId="{8C083C57-221B-4B92-BA30-7BA872331299}" dt="2022-02-18T22:59:58.615" v="1004" actId="14100"/>
          <ac:grpSpMkLst>
            <pc:docMk/>
            <pc:sldMk cId="2228572429" sldId="702"/>
            <ac:grpSpMk id="23" creationId="{DEF99E87-8706-4A94-8108-8D6862683ABF}"/>
          </ac:grpSpMkLst>
        </pc:grpChg>
      </pc:sldChg>
      <pc:sldChg chg="del">
        <pc:chgData name="Froduald Kabanza" userId="edf393d0-642b-4b9e-8c75-f62133241689" providerId="ADAL" clId="{8C083C57-221B-4B92-BA30-7BA872331299}" dt="2022-02-18T21:46:10.779" v="202" actId="2696"/>
        <pc:sldMkLst>
          <pc:docMk/>
          <pc:sldMk cId="219775525" sldId="704"/>
        </pc:sldMkLst>
      </pc:sldChg>
      <pc:sldChg chg="add del">
        <pc:chgData name="Froduald Kabanza" userId="edf393d0-642b-4b9e-8c75-f62133241689" providerId="ADAL" clId="{8C083C57-221B-4B92-BA30-7BA872331299}" dt="2022-02-18T22:03:15.185" v="305" actId="2696"/>
        <pc:sldMkLst>
          <pc:docMk/>
          <pc:sldMk cId="45939130" sldId="705"/>
        </pc:sldMkLst>
      </pc:sldChg>
      <pc:sldChg chg="modSp add mod">
        <pc:chgData name="Froduald Kabanza" userId="edf393d0-642b-4b9e-8c75-f62133241689" providerId="ADAL" clId="{8C083C57-221B-4B92-BA30-7BA872331299}" dt="2022-02-18T23:15:16.515" v="1174" actId="1076"/>
        <pc:sldMkLst>
          <pc:docMk/>
          <pc:sldMk cId="2343593412" sldId="706"/>
        </pc:sldMkLst>
        <pc:spChg chg="mod">
          <ac:chgData name="Froduald Kabanza" userId="edf393d0-642b-4b9e-8c75-f62133241689" providerId="ADAL" clId="{8C083C57-221B-4B92-BA30-7BA872331299}" dt="2022-02-18T21:56:28.446" v="256" actId="20577"/>
          <ac:spMkLst>
            <pc:docMk/>
            <pc:sldMk cId="2343593412" sldId="706"/>
            <ac:spMk id="39" creationId="{00000000-0000-0000-0000-000000000000}"/>
          </ac:spMkLst>
        </pc:spChg>
        <pc:spChg chg="mod">
          <ac:chgData name="Froduald Kabanza" userId="edf393d0-642b-4b9e-8c75-f62133241689" providerId="ADAL" clId="{8C083C57-221B-4B92-BA30-7BA872331299}" dt="2022-02-18T21:56:41.061" v="258" actId="20577"/>
          <ac:spMkLst>
            <pc:docMk/>
            <pc:sldMk cId="2343593412" sldId="706"/>
            <ac:spMk id="40" creationId="{00000000-0000-0000-0000-000000000000}"/>
          </ac:spMkLst>
        </pc:spChg>
        <pc:spChg chg="mod">
          <ac:chgData name="Froduald Kabanza" userId="edf393d0-642b-4b9e-8c75-f62133241689" providerId="ADAL" clId="{8C083C57-221B-4B92-BA30-7BA872331299}" dt="2022-02-18T23:15:16.515" v="1174" actId="1076"/>
          <ac:spMkLst>
            <pc:docMk/>
            <pc:sldMk cId="2343593412" sldId="706"/>
            <ac:spMk id="44" creationId="{3551FE15-9225-4581-944B-6238BDBD2BC0}"/>
          </ac:spMkLst>
        </pc:spChg>
        <pc:spChg chg="mod">
          <ac:chgData name="Froduald Kabanza" userId="edf393d0-642b-4b9e-8c75-f62133241689" providerId="ADAL" clId="{8C083C57-221B-4B92-BA30-7BA872331299}" dt="2022-02-18T21:57:48.896" v="264" actId="1076"/>
          <ac:spMkLst>
            <pc:docMk/>
            <pc:sldMk cId="2343593412" sldId="706"/>
            <ac:spMk id="52" creationId="{00000000-0000-0000-0000-000000000000}"/>
          </ac:spMkLst>
        </pc:spChg>
        <pc:spChg chg="mod">
          <ac:chgData name="Froduald Kabanza" userId="edf393d0-642b-4b9e-8c75-f62133241689" providerId="ADAL" clId="{8C083C57-221B-4B92-BA30-7BA872331299}" dt="2022-02-18T21:58:08.354" v="267" actId="1076"/>
          <ac:spMkLst>
            <pc:docMk/>
            <pc:sldMk cId="2343593412" sldId="706"/>
            <ac:spMk id="53" creationId="{00000000-0000-0000-0000-000000000000}"/>
          </ac:spMkLst>
        </pc:spChg>
        <pc:spChg chg="mod">
          <ac:chgData name="Froduald Kabanza" userId="edf393d0-642b-4b9e-8c75-f62133241689" providerId="ADAL" clId="{8C083C57-221B-4B92-BA30-7BA872331299}" dt="2022-02-18T21:57:58.600" v="265" actId="1076"/>
          <ac:spMkLst>
            <pc:docMk/>
            <pc:sldMk cId="2343593412" sldId="706"/>
            <ac:spMk id="54" creationId="{00000000-0000-0000-0000-000000000000}"/>
          </ac:spMkLst>
        </pc:spChg>
        <pc:spChg chg="mod">
          <ac:chgData name="Froduald Kabanza" userId="edf393d0-642b-4b9e-8c75-f62133241689" providerId="ADAL" clId="{8C083C57-221B-4B92-BA30-7BA872331299}" dt="2022-02-18T21:58:04.006" v="266" actId="1076"/>
          <ac:spMkLst>
            <pc:docMk/>
            <pc:sldMk cId="2343593412" sldId="706"/>
            <ac:spMk id="55"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69"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81" creationId="{00000000-0000-0000-0000-000000000000}"/>
          </ac:spMkLst>
        </pc:spChg>
        <pc:spChg chg="mod">
          <ac:chgData name="Froduald Kabanza" userId="edf393d0-642b-4b9e-8c75-f62133241689" providerId="ADAL" clId="{8C083C57-221B-4B92-BA30-7BA872331299}" dt="2022-02-18T22:01:10.661" v="299" actId="20577"/>
          <ac:spMkLst>
            <pc:docMk/>
            <pc:sldMk cId="2343593412" sldId="706"/>
            <ac:spMk id="26629" creationId="{00000000-0000-0000-0000-000000000000}"/>
          </ac:spMkLst>
        </pc:spChg>
        <pc:spChg chg="mod">
          <ac:chgData name="Froduald Kabanza" userId="edf393d0-642b-4b9e-8c75-f62133241689" providerId="ADAL" clId="{8C083C57-221B-4B92-BA30-7BA872331299}" dt="2022-02-18T22:01:30.666" v="301" actId="20577"/>
          <ac:spMkLst>
            <pc:docMk/>
            <pc:sldMk cId="2343593412" sldId="706"/>
            <ac:spMk id="48129" creationId="{00000000-0000-0000-0000-000000000000}"/>
          </ac:spMkLst>
        </pc:spChg>
      </pc:sldChg>
      <pc:sldChg chg="addSp delSp modSp add mod modAnim">
        <pc:chgData name="Froduald Kabanza" userId="edf393d0-642b-4b9e-8c75-f62133241689" providerId="ADAL" clId="{8C083C57-221B-4B92-BA30-7BA872331299}" dt="2022-02-18T22:54:15.579" v="939"/>
        <pc:sldMkLst>
          <pc:docMk/>
          <pc:sldMk cId="3980560850" sldId="707"/>
        </pc:sldMkLst>
        <pc:spChg chg="mod">
          <ac:chgData name="Froduald Kabanza" userId="edf393d0-642b-4b9e-8c75-f62133241689" providerId="ADAL" clId="{8C083C57-221B-4B92-BA30-7BA872331299}" dt="2022-02-18T22:10:56.369" v="463" actId="1076"/>
          <ac:spMkLst>
            <pc:docMk/>
            <pc:sldMk cId="3980560850" sldId="707"/>
            <ac:spMk id="2" creationId="{00000000-0000-0000-0000-000000000000}"/>
          </ac:spMkLst>
        </pc:spChg>
        <pc:spChg chg="add del mod">
          <ac:chgData name="Froduald Kabanza" userId="edf393d0-642b-4b9e-8c75-f62133241689" providerId="ADAL" clId="{8C083C57-221B-4B92-BA30-7BA872331299}" dt="2022-02-18T22:33:39.406" v="683" actId="478"/>
          <ac:spMkLst>
            <pc:docMk/>
            <pc:sldMk cId="3980560850" sldId="707"/>
            <ac:spMk id="7" creationId="{038FA256-994C-4878-B062-E60974849ADE}"/>
          </ac:spMkLst>
        </pc:spChg>
        <pc:spChg chg="mod">
          <ac:chgData name="Froduald Kabanza" userId="edf393d0-642b-4b9e-8c75-f62133241689" providerId="ADAL" clId="{8C083C57-221B-4B92-BA30-7BA872331299}" dt="2022-02-18T22:10:56.369" v="463" actId="1076"/>
          <ac:spMkLst>
            <pc:docMk/>
            <pc:sldMk cId="3980560850" sldId="707"/>
            <ac:spMk id="3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40" creationId="{00000000-0000-0000-0000-000000000000}"/>
          </ac:spMkLst>
        </pc:spChg>
        <pc:spChg chg="mod">
          <ac:chgData name="Froduald Kabanza" userId="edf393d0-642b-4b9e-8c75-f62133241689" providerId="ADAL" clId="{8C083C57-221B-4B92-BA30-7BA872331299}" dt="2022-02-18T22:09:24.283" v="446" actId="1076"/>
          <ac:spMkLst>
            <pc:docMk/>
            <pc:sldMk cId="3980560850" sldId="707"/>
            <ac:spMk id="42" creationId="{DBD092DF-BAC9-4B06-BA66-FEAF70981FBA}"/>
          </ac:spMkLst>
        </pc:spChg>
        <pc:spChg chg="mod">
          <ac:chgData name="Froduald Kabanza" userId="edf393d0-642b-4b9e-8c75-f62133241689" providerId="ADAL" clId="{8C083C57-221B-4B92-BA30-7BA872331299}" dt="2022-02-18T22:09:24.283" v="446" actId="1076"/>
          <ac:spMkLst>
            <pc:docMk/>
            <pc:sldMk cId="3980560850" sldId="707"/>
            <ac:spMk id="43" creationId="{F167E49C-90FF-42D0-9921-13722D38A6E1}"/>
          </ac:spMkLst>
        </pc:spChg>
        <pc:spChg chg="mod">
          <ac:chgData name="Froduald Kabanza" userId="edf393d0-642b-4b9e-8c75-f62133241689" providerId="ADAL" clId="{8C083C57-221B-4B92-BA30-7BA872331299}" dt="2022-02-18T22:09:24.283" v="446" actId="1076"/>
          <ac:spMkLst>
            <pc:docMk/>
            <pc:sldMk cId="3980560850" sldId="707"/>
            <ac:spMk id="44" creationId="{3551FE15-9225-4581-944B-6238BDBD2BC0}"/>
          </ac:spMkLst>
        </pc:spChg>
        <pc:spChg chg="mod">
          <ac:chgData name="Froduald Kabanza" userId="edf393d0-642b-4b9e-8c75-f62133241689" providerId="ADAL" clId="{8C083C57-221B-4B92-BA30-7BA872331299}" dt="2022-02-18T22:10:56.369" v="463" actId="1076"/>
          <ac:spMkLst>
            <pc:docMk/>
            <pc:sldMk cId="3980560850" sldId="707"/>
            <ac:spMk id="45" creationId="{A2014FF3-A321-418E-B2B5-5FCB46F167A5}"/>
          </ac:spMkLst>
        </pc:spChg>
        <pc:spChg chg="add mod">
          <ac:chgData name="Froduald Kabanza" userId="edf393d0-642b-4b9e-8c75-f62133241689" providerId="ADAL" clId="{8C083C57-221B-4B92-BA30-7BA872331299}" dt="2022-02-18T22:45:35.646" v="877" actId="1076"/>
          <ac:spMkLst>
            <pc:docMk/>
            <pc:sldMk cId="3980560850" sldId="707"/>
            <ac:spMk id="46" creationId="{ABF5EBEB-1025-4DBA-8F42-968827E5C27C}"/>
          </ac:spMkLst>
        </pc:spChg>
        <pc:spChg chg="add mod">
          <ac:chgData name="Froduald Kabanza" userId="edf393d0-642b-4b9e-8c75-f62133241689" providerId="ADAL" clId="{8C083C57-221B-4B92-BA30-7BA872331299}" dt="2022-02-18T22:47:13.809" v="893" actId="1076"/>
          <ac:spMkLst>
            <pc:docMk/>
            <pc:sldMk cId="3980560850" sldId="707"/>
            <ac:spMk id="47" creationId="{E3EE26D7-33F7-4579-B333-B326C4C40B16}"/>
          </ac:spMkLst>
        </pc:spChg>
        <pc:spChg chg="add mod">
          <ac:chgData name="Froduald Kabanza" userId="edf393d0-642b-4b9e-8c75-f62133241689" providerId="ADAL" clId="{8C083C57-221B-4B92-BA30-7BA872331299}" dt="2022-02-18T22:49:15.984" v="921" actId="1076"/>
          <ac:spMkLst>
            <pc:docMk/>
            <pc:sldMk cId="3980560850" sldId="707"/>
            <ac:spMk id="48" creationId="{F68084E3-467D-474F-9EB6-B667AB055C37}"/>
          </ac:spMkLst>
        </pc:spChg>
        <pc:spChg chg="add del mod">
          <ac:chgData name="Froduald Kabanza" userId="edf393d0-642b-4b9e-8c75-f62133241689" providerId="ADAL" clId="{8C083C57-221B-4B92-BA30-7BA872331299}" dt="2022-02-18T22:29:47.187" v="650"/>
          <ac:spMkLst>
            <pc:docMk/>
            <pc:sldMk cId="3980560850" sldId="707"/>
            <ac:spMk id="49" creationId="{D6D745AC-C576-42D3-A0A4-0393636F0670}"/>
          </ac:spMkLst>
        </pc:spChg>
        <pc:spChg chg="add del mod">
          <ac:chgData name="Froduald Kabanza" userId="edf393d0-642b-4b9e-8c75-f62133241689" providerId="ADAL" clId="{8C083C57-221B-4B92-BA30-7BA872331299}" dt="2022-02-18T22:29:47.187" v="650"/>
          <ac:spMkLst>
            <pc:docMk/>
            <pc:sldMk cId="3980560850" sldId="707"/>
            <ac:spMk id="50" creationId="{4A812064-32F8-4638-8EB8-A965A01AFC8A}"/>
          </ac:spMkLst>
        </pc:spChg>
        <pc:spChg chg="mod">
          <ac:chgData name="Froduald Kabanza" userId="edf393d0-642b-4b9e-8c75-f62133241689" providerId="ADAL" clId="{8C083C57-221B-4B92-BA30-7BA872331299}" dt="2022-02-18T22:10:56.369" v="463" actId="1076"/>
          <ac:spMkLst>
            <pc:docMk/>
            <pc:sldMk cId="3980560850" sldId="707"/>
            <ac:spMk id="5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3"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4"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0"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3"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4"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8"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9" creationId="{00000000-0000-0000-0000-000000000000}"/>
          </ac:spMkLst>
        </pc:spChg>
        <pc:spChg chg="add del mod">
          <ac:chgData name="Froduald Kabanza" userId="edf393d0-642b-4b9e-8c75-f62133241689" providerId="ADAL" clId="{8C083C57-221B-4B92-BA30-7BA872331299}" dt="2022-02-18T22:29:47.187" v="650"/>
          <ac:spMkLst>
            <pc:docMk/>
            <pc:sldMk cId="3980560850" sldId="707"/>
            <ac:spMk id="70" creationId="{5C65675F-0C12-42CF-A5EB-B48033FEB3EA}"/>
          </ac:spMkLst>
        </pc:spChg>
        <pc:spChg chg="add del mod">
          <ac:chgData name="Froduald Kabanza" userId="edf393d0-642b-4b9e-8c75-f62133241689" providerId="ADAL" clId="{8C083C57-221B-4B92-BA30-7BA872331299}" dt="2022-02-18T22:29:47.187" v="650"/>
          <ac:spMkLst>
            <pc:docMk/>
            <pc:sldMk cId="3980560850" sldId="707"/>
            <ac:spMk id="71" creationId="{23618F67-BC3C-4CDA-AD1A-E7036921B9D6}"/>
          </ac:spMkLst>
        </pc:spChg>
        <pc:spChg chg="mod">
          <ac:chgData name="Froduald Kabanza" userId="edf393d0-642b-4b9e-8c75-f62133241689" providerId="ADAL" clId="{8C083C57-221B-4B92-BA30-7BA872331299}" dt="2022-02-18T22:10:56.369" v="463" actId="1076"/>
          <ac:spMkLst>
            <pc:docMk/>
            <pc:sldMk cId="3980560850" sldId="707"/>
            <ac:spMk id="72"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4" creationId="{9A5E53A9-4831-4094-B92A-A3D1CCC9B7A8}"/>
          </ac:spMkLst>
        </pc:spChg>
        <pc:spChg chg="mod">
          <ac:chgData name="Froduald Kabanza" userId="edf393d0-642b-4b9e-8c75-f62133241689" providerId="ADAL" clId="{8C083C57-221B-4B92-BA30-7BA872331299}" dt="2022-02-18T22:31:09.244" v="660"/>
          <ac:spMkLst>
            <pc:docMk/>
            <pc:sldMk cId="3980560850" sldId="707"/>
            <ac:spMk id="75" creationId="{58AB0292-01AB-427F-A380-F60BAF4324BD}"/>
          </ac:spMkLst>
        </pc:spChg>
        <pc:spChg chg="mod">
          <ac:chgData name="Froduald Kabanza" userId="edf393d0-642b-4b9e-8c75-f62133241689" providerId="ADAL" clId="{8C083C57-221B-4B92-BA30-7BA872331299}" dt="2022-02-18T22:10:56.369" v="463" actId="1076"/>
          <ac:spMkLst>
            <pc:docMk/>
            <pc:sldMk cId="3980560850" sldId="707"/>
            <ac:spMk id="76"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7" creationId="{1E05B5D7-62CE-4500-9134-4A7528448F68}"/>
          </ac:spMkLst>
        </pc:spChg>
        <pc:spChg chg="mod">
          <ac:chgData name="Froduald Kabanza" userId="edf393d0-642b-4b9e-8c75-f62133241689" providerId="ADAL" clId="{8C083C57-221B-4B92-BA30-7BA872331299}" dt="2022-02-18T22:10:56.369" v="463" actId="1076"/>
          <ac:spMkLst>
            <pc:docMk/>
            <pc:sldMk cId="3980560850" sldId="707"/>
            <ac:spMk id="7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7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80"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1"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82" creationId="{151015F6-ED98-4A9B-A61A-C1B3D49537A7}"/>
          </ac:spMkLst>
        </pc:spChg>
        <pc:spChg chg="mod">
          <ac:chgData name="Froduald Kabanza" userId="edf393d0-642b-4b9e-8c75-f62133241689" providerId="ADAL" clId="{8C083C57-221B-4B92-BA30-7BA872331299}" dt="2022-02-18T22:31:09.244" v="660"/>
          <ac:spMkLst>
            <pc:docMk/>
            <pc:sldMk cId="3980560850" sldId="707"/>
            <ac:spMk id="83" creationId="{DC32C010-FE62-409F-89E6-5C0DE8D4234F}"/>
          </ac:spMkLst>
        </pc:spChg>
        <pc:spChg chg="mod">
          <ac:chgData name="Froduald Kabanza" userId="edf393d0-642b-4b9e-8c75-f62133241689" providerId="ADAL" clId="{8C083C57-221B-4B92-BA30-7BA872331299}" dt="2022-02-18T22:31:09.244" v="660"/>
          <ac:spMkLst>
            <pc:docMk/>
            <pc:sldMk cId="3980560850" sldId="707"/>
            <ac:spMk id="84" creationId="{DD298E28-4DD5-4C63-9439-0C449BC47D6E}"/>
          </ac:spMkLst>
        </pc:spChg>
        <pc:spChg chg="mod">
          <ac:chgData name="Froduald Kabanza" userId="edf393d0-642b-4b9e-8c75-f62133241689" providerId="ADAL" clId="{8C083C57-221B-4B92-BA30-7BA872331299}" dt="2022-02-18T22:30:56.885" v="658" actId="164"/>
          <ac:spMkLst>
            <pc:docMk/>
            <pc:sldMk cId="3980560850" sldId="707"/>
            <ac:spMk id="85"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7"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88" creationId="{BFD9AD1D-F460-446C-8F2D-EC1C1083661E}"/>
          </ac:spMkLst>
        </pc:spChg>
        <pc:spChg chg="mod">
          <ac:chgData name="Froduald Kabanza" userId="edf393d0-642b-4b9e-8c75-f62133241689" providerId="ADAL" clId="{8C083C57-221B-4B92-BA30-7BA872331299}" dt="2022-02-18T22:10:56.369" v="463" actId="1076"/>
          <ac:spMkLst>
            <pc:docMk/>
            <pc:sldMk cId="3980560850" sldId="707"/>
            <ac:spMk id="89"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90" creationId="{22A91F8D-135D-4E8C-A1A9-B646ADECE2F5}"/>
          </ac:spMkLst>
        </pc:spChg>
        <pc:spChg chg="mod">
          <ac:chgData name="Froduald Kabanza" userId="edf393d0-642b-4b9e-8c75-f62133241689" providerId="ADAL" clId="{8C083C57-221B-4B92-BA30-7BA872331299}" dt="2022-02-18T22:31:21.706" v="665" actId="1076"/>
          <ac:spMkLst>
            <pc:docMk/>
            <pc:sldMk cId="3980560850" sldId="707"/>
            <ac:spMk id="91" creationId="{4D994468-B849-4340-BDEA-0BEAC1503939}"/>
          </ac:spMkLst>
        </pc:spChg>
        <pc:spChg chg="mod">
          <ac:chgData name="Froduald Kabanza" userId="edf393d0-642b-4b9e-8c75-f62133241689" providerId="ADAL" clId="{8C083C57-221B-4B92-BA30-7BA872331299}" dt="2022-02-18T22:31:21.706" v="665" actId="1076"/>
          <ac:spMkLst>
            <pc:docMk/>
            <pc:sldMk cId="3980560850" sldId="707"/>
            <ac:spMk id="92" creationId="{6925CE1A-66DA-47B3-9F20-E2D6F2DA451C}"/>
          </ac:spMkLst>
        </pc:spChg>
        <pc:spChg chg="mod">
          <ac:chgData name="Froduald Kabanza" userId="edf393d0-642b-4b9e-8c75-f62133241689" providerId="ADAL" clId="{8C083C57-221B-4B92-BA30-7BA872331299}" dt="2022-02-18T22:31:21.706" v="665" actId="1076"/>
          <ac:spMkLst>
            <pc:docMk/>
            <pc:sldMk cId="3980560850" sldId="707"/>
            <ac:spMk id="93" creationId="{301CF51A-55DD-4ECA-BD2A-870DFCD4813E}"/>
          </ac:spMkLst>
        </pc:spChg>
        <pc:spChg chg="mod">
          <ac:chgData name="Froduald Kabanza" userId="edf393d0-642b-4b9e-8c75-f62133241689" providerId="ADAL" clId="{8C083C57-221B-4B92-BA30-7BA872331299}" dt="2022-02-18T22:31:21.706" v="665" actId="1076"/>
          <ac:spMkLst>
            <pc:docMk/>
            <pc:sldMk cId="3980560850" sldId="707"/>
            <ac:spMk id="94" creationId="{A4A92EB9-D016-4CEB-9EB2-D9BBF1BEA43B}"/>
          </ac:spMkLst>
        </pc:spChg>
        <pc:spChg chg="add del mod">
          <ac:chgData name="Froduald Kabanza" userId="edf393d0-642b-4b9e-8c75-f62133241689" providerId="ADAL" clId="{8C083C57-221B-4B92-BA30-7BA872331299}" dt="2022-02-18T22:33:10.642" v="680"/>
          <ac:spMkLst>
            <pc:docMk/>
            <pc:sldMk cId="3980560850" sldId="707"/>
            <ac:spMk id="95" creationId="{1965BAB8-55FB-4F7B-9420-11D823BCCFE7}"/>
          </ac:spMkLst>
        </pc:spChg>
        <pc:spChg chg="add del mod">
          <ac:chgData name="Froduald Kabanza" userId="edf393d0-642b-4b9e-8c75-f62133241689" providerId="ADAL" clId="{8C083C57-221B-4B92-BA30-7BA872331299}" dt="2022-02-18T22:33:09.677" v="679"/>
          <ac:spMkLst>
            <pc:docMk/>
            <pc:sldMk cId="3980560850" sldId="707"/>
            <ac:spMk id="96" creationId="{C1AB98C3-DF87-40C5-8116-22616300EFF1}"/>
          </ac:spMkLst>
        </pc:spChg>
        <pc:spChg chg="add mod">
          <ac:chgData name="Froduald Kabanza" userId="edf393d0-642b-4b9e-8c75-f62133241689" providerId="ADAL" clId="{8C083C57-221B-4B92-BA30-7BA872331299}" dt="2022-02-18T22:44:29.129" v="864" actId="255"/>
          <ac:spMkLst>
            <pc:docMk/>
            <pc:sldMk cId="3980560850" sldId="707"/>
            <ac:spMk id="97" creationId="{075C9B66-15C9-4871-A94F-6CC287AF1A77}"/>
          </ac:spMkLst>
        </pc:spChg>
        <pc:spChg chg="add mod">
          <ac:chgData name="Froduald Kabanza" userId="edf393d0-642b-4b9e-8c75-f62133241689" providerId="ADAL" clId="{8C083C57-221B-4B92-BA30-7BA872331299}" dt="2022-02-18T22:40:05.702" v="755"/>
          <ac:spMkLst>
            <pc:docMk/>
            <pc:sldMk cId="3980560850" sldId="707"/>
            <ac:spMk id="98" creationId="{633B1C03-0EB6-46EE-98F0-96C49A2A97E1}"/>
          </ac:spMkLst>
        </pc:spChg>
        <pc:spChg chg="add mod">
          <ac:chgData name="Froduald Kabanza" userId="edf393d0-642b-4b9e-8c75-f62133241689" providerId="ADAL" clId="{8C083C57-221B-4B92-BA30-7BA872331299}" dt="2022-02-18T22:45:07.187" v="872" actId="1076"/>
          <ac:spMkLst>
            <pc:docMk/>
            <pc:sldMk cId="3980560850" sldId="707"/>
            <ac:spMk id="99" creationId="{E5154938-9E3D-4CF3-B768-79430BCCFE83}"/>
          </ac:spMkLst>
        </pc:spChg>
        <pc:spChg chg="mod">
          <ac:chgData name="Froduald Kabanza" userId="edf393d0-642b-4b9e-8c75-f62133241689" providerId="ADAL" clId="{8C083C57-221B-4B92-BA30-7BA872331299}" dt="2022-02-18T22:45:22.785" v="875" actId="14100"/>
          <ac:spMkLst>
            <pc:docMk/>
            <pc:sldMk cId="3980560850" sldId="707"/>
            <ac:spMk id="101" creationId="{3F368C5D-044C-4975-8AD0-BD38D56201D0}"/>
          </ac:spMkLst>
        </pc:spChg>
        <pc:spChg chg="mod">
          <ac:chgData name="Froduald Kabanza" userId="edf393d0-642b-4b9e-8c75-f62133241689" providerId="ADAL" clId="{8C083C57-221B-4B92-BA30-7BA872331299}" dt="2022-02-18T22:45:22.785" v="875" actId="14100"/>
          <ac:spMkLst>
            <pc:docMk/>
            <pc:sldMk cId="3980560850" sldId="707"/>
            <ac:spMk id="102" creationId="{2C0FAAD2-2AB0-499E-B719-AB3E181DE976}"/>
          </ac:spMkLst>
        </pc:spChg>
        <pc:spChg chg="mod">
          <ac:chgData name="Froduald Kabanza" userId="edf393d0-642b-4b9e-8c75-f62133241689" providerId="ADAL" clId="{8C083C57-221B-4B92-BA30-7BA872331299}" dt="2022-02-18T22:45:30.665" v="876" actId="1076"/>
          <ac:spMkLst>
            <pc:docMk/>
            <pc:sldMk cId="3980560850" sldId="707"/>
            <ac:spMk id="103" creationId="{25DC143E-B00A-4DFF-B012-23130CA4C64A}"/>
          </ac:spMkLst>
        </pc:spChg>
        <pc:spChg chg="add del mod">
          <ac:chgData name="Froduald Kabanza" userId="edf393d0-642b-4b9e-8c75-f62133241689" providerId="ADAL" clId="{8C083C57-221B-4B92-BA30-7BA872331299}" dt="2022-02-18T22:44:02.681" v="857"/>
          <ac:spMkLst>
            <pc:docMk/>
            <pc:sldMk cId="3980560850" sldId="707"/>
            <ac:spMk id="104" creationId="{1B00C1AF-54E6-4258-8CEB-991F3C92EF9F}"/>
          </ac:spMkLst>
        </pc:spChg>
        <pc:spChg chg="add mod">
          <ac:chgData name="Froduald Kabanza" userId="edf393d0-642b-4b9e-8c75-f62133241689" providerId="ADAL" clId="{8C083C57-221B-4B92-BA30-7BA872331299}" dt="2022-02-18T22:47:02.998" v="892" actId="1076"/>
          <ac:spMkLst>
            <pc:docMk/>
            <pc:sldMk cId="3980560850" sldId="707"/>
            <ac:spMk id="105" creationId="{B0BE3CE8-D5A9-43DB-894D-1A60DFB337BE}"/>
          </ac:spMkLst>
        </pc:spChg>
        <pc:spChg chg="add mod">
          <ac:chgData name="Froduald Kabanza" userId="edf393d0-642b-4b9e-8c75-f62133241689" providerId="ADAL" clId="{8C083C57-221B-4B92-BA30-7BA872331299}" dt="2022-02-18T22:47:02.998" v="892" actId="1076"/>
          <ac:spMkLst>
            <pc:docMk/>
            <pc:sldMk cId="3980560850" sldId="707"/>
            <ac:spMk id="106" creationId="{C667C56F-C1D3-40C5-A570-9B63EFA0BE2B}"/>
          </ac:spMkLst>
        </pc:spChg>
        <pc:spChg chg="add mod">
          <ac:chgData name="Froduald Kabanza" userId="edf393d0-642b-4b9e-8c75-f62133241689" providerId="ADAL" clId="{8C083C57-221B-4B92-BA30-7BA872331299}" dt="2022-02-18T22:47:02.998" v="892" actId="1076"/>
          <ac:spMkLst>
            <pc:docMk/>
            <pc:sldMk cId="3980560850" sldId="707"/>
            <ac:spMk id="107" creationId="{D84BAA1A-C8DA-43D1-AFCA-F933DBDC67FC}"/>
          </ac:spMkLst>
        </pc:spChg>
        <pc:spChg chg="add mod">
          <ac:chgData name="Froduald Kabanza" userId="edf393d0-642b-4b9e-8c75-f62133241689" providerId="ADAL" clId="{8C083C57-221B-4B92-BA30-7BA872331299}" dt="2022-02-18T22:47:02.998" v="892" actId="1076"/>
          <ac:spMkLst>
            <pc:docMk/>
            <pc:sldMk cId="3980560850" sldId="707"/>
            <ac:spMk id="108" creationId="{916BDBC0-50BC-4526-A824-E525C9F1DFD3}"/>
          </ac:spMkLst>
        </pc:spChg>
        <pc:spChg chg="add mod">
          <ac:chgData name="Froduald Kabanza" userId="edf393d0-642b-4b9e-8c75-f62133241689" providerId="ADAL" clId="{8C083C57-221B-4B92-BA30-7BA872331299}" dt="2022-02-18T22:49:08.829" v="920" actId="1076"/>
          <ac:spMkLst>
            <pc:docMk/>
            <pc:sldMk cId="3980560850" sldId="707"/>
            <ac:spMk id="109" creationId="{AF417DC0-8FAA-4D32-9277-89ABC6D52827}"/>
          </ac:spMkLst>
        </pc:spChg>
        <pc:spChg chg="add mod">
          <ac:chgData name="Froduald Kabanza" userId="edf393d0-642b-4b9e-8c75-f62133241689" providerId="ADAL" clId="{8C083C57-221B-4B92-BA30-7BA872331299}" dt="2022-02-18T22:49:08.829" v="920" actId="1076"/>
          <ac:spMkLst>
            <pc:docMk/>
            <pc:sldMk cId="3980560850" sldId="707"/>
            <ac:spMk id="110" creationId="{79A7614D-C73B-4D86-8512-EBDF4D4356FE}"/>
          </ac:spMkLst>
        </pc:spChg>
        <pc:spChg chg="add mod">
          <ac:chgData name="Froduald Kabanza" userId="edf393d0-642b-4b9e-8c75-f62133241689" providerId="ADAL" clId="{8C083C57-221B-4B92-BA30-7BA872331299}" dt="2022-02-18T22:49:08.829" v="920" actId="1076"/>
          <ac:spMkLst>
            <pc:docMk/>
            <pc:sldMk cId="3980560850" sldId="707"/>
            <ac:spMk id="111" creationId="{F74537C9-E8D7-4A01-955D-7D546FBC3DDC}"/>
          </ac:spMkLst>
        </pc:spChg>
        <pc:spChg chg="add mod">
          <ac:chgData name="Froduald Kabanza" userId="edf393d0-642b-4b9e-8c75-f62133241689" providerId="ADAL" clId="{8C083C57-221B-4B92-BA30-7BA872331299}" dt="2022-02-18T22:49:08.829" v="920" actId="1076"/>
          <ac:spMkLst>
            <pc:docMk/>
            <pc:sldMk cId="3980560850" sldId="707"/>
            <ac:spMk id="112" creationId="{6D573143-9111-4302-9D25-1845E49064AE}"/>
          </ac:spMkLst>
        </pc:spChg>
        <pc:spChg chg="del mod">
          <ac:chgData name="Froduald Kabanza" userId="edf393d0-642b-4b9e-8c75-f62133241689" providerId="ADAL" clId="{8C083C57-221B-4B92-BA30-7BA872331299}" dt="2022-02-18T22:33:24.721" v="682" actId="478"/>
          <ac:spMkLst>
            <pc:docMk/>
            <pc:sldMk cId="3980560850" sldId="707"/>
            <ac:spMk id="26629" creationId="{00000000-0000-0000-0000-000000000000}"/>
          </ac:spMkLst>
        </pc:spChg>
        <pc:spChg chg="mod">
          <ac:chgData name="Froduald Kabanza" userId="edf393d0-642b-4b9e-8c75-f62133241689" providerId="ADAL" clId="{8C083C57-221B-4B92-BA30-7BA872331299}" dt="2022-02-18T22:31:14.074" v="662" actId="1076"/>
          <ac:spMkLst>
            <pc:docMk/>
            <pc:sldMk cId="3980560850" sldId="707"/>
            <ac:spMk id="48129" creationId="{00000000-0000-0000-0000-000000000000}"/>
          </ac:spMkLst>
        </pc:spChg>
        <pc:grpChg chg="add mod">
          <ac:chgData name="Froduald Kabanza" userId="edf393d0-642b-4b9e-8c75-f62133241689" providerId="ADAL" clId="{8C083C57-221B-4B92-BA30-7BA872331299}" dt="2022-02-18T22:29:41.845" v="648" actId="164"/>
          <ac:grpSpMkLst>
            <pc:docMk/>
            <pc:sldMk cId="3980560850" sldId="707"/>
            <ac:grpSpMk id="3" creationId="{5C08F9DE-50F8-41A5-BFAC-3E2E14BAEEEB}"/>
          </ac:grpSpMkLst>
        </pc:grpChg>
        <pc:grpChg chg="mod">
          <ac:chgData name="Froduald Kabanza" userId="edf393d0-642b-4b9e-8c75-f62133241689" providerId="ADAL" clId="{8C083C57-221B-4B92-BA30-7BA872331299}" dt="2022-02-18T22:09:24.283" v="446" actId="1076"/>
          <ac:grpSpMkLst>
            <pc:docMk/>
            <pc:sldMk cId="3980560850" sldId="707"/>
            <ac:grpSpMk id="4" creationId="{CFFC4872-2750-4E41-AD8C-D885247915BE}"/>
          </ac:grpSpMkLst>
        </pc:grpChg>
        <pc:grpChg chg="add mod">
          <ac:chgData name="Froduald Kabanza" userId="edf393d0-642b-4b9e-8c75-f62133241689" providerId="ADAL" clId="{8C083C57-221B-4B92-BA30-7BA872331299}" dt="2022-02-18T22:30:49.196" v="657" actId="164"/>
          <ac:grpSpMkLst>
            <pc:docMk/>
            <pc:sldMk cId="3980560850" sldId="707"/>
            <ac:grpSpMk id="5" creationId="{142AB5DF-1541-4797-90A5-83E95071125A}"/>
          </ac:grpSpMkLst>
        </pc:grpChg>
        <pc:grpChg chg="add mod">
          <ac:chgData name="Froduald Kabanza" userId="edf393d0-642b-4b9e-8c75-f62133241689" providerId="ADAL" clId="{8C083C57-221B-4B92-BA30-7BA872331299}" dt="2022-02-18T22:30:58.845" v="659" actId="208"/>
          <ac:grpSpMkLst>
            <pc:docMk/>
            <pc:sldMk cId="3980560850" sldId="707"/>
            <ac:grpSpMk id="6" creationId="{3B3D006E-8333-47AD-A8F0-E87A0ED7710F}"/>
          </ac:grpSpMkLst>
        </pc:grpChg>
        <pc:grpChg chg="add del mod">
          <ac:chgData name="Froduald Kabanza" userId="edf393d0-642b-4b9e-8c75-f62133241689" providerId="ADAL" clId="{8C083C57-221B-4B92-BA30-7BA872331299}" dt="2022-02-18T22:31:14.622" v="663"/>
          <ac:grpSpMkLst>
            <pc:docMk/>
            <pc:sldMk cId="3980560850" sldId="707"/>
            <ac:grpSpMk id="73" creationId="{546DDE51-9D3E-4F15-9198-8DC5ED0C74B7}"/>
          </ac:grpSpMkLst>
        </pc:grpChg>
        <pc:grpChg chg="add mod">
          <ac:chgData name="Froduald Kabanza" userId="edf393d0-642b-4b9e-8c75-f62133241689" providerId="ADAL" clId="{8C083C57-221B-4B92-BA30-7BA872331299}" dt="2022-02-18T22:31:29.184" v="667" actId="1582"/>
          <ac:grpSpMkLst>
            <pc:docMk/>
            <pc:sldMk cId="3980560850" sldId="707"/>
            <ac:grpSpMk id="86" creationId="{9738F594-66FD-4B07-B3DC-98B958858764}"/>
          </ac:grpSpMkLst>
        </pc:grpChg>
        <pc:grpChg chg="add mod">
          <ac:chgData name="Froduald Kabanza" userId="edf393d0-642b-4b9e-8c75-f62133241689" providerId="ADAL" clId="{8C083C57-221B-4B92-BA30-7BA872331299}" dt="2022-02-18T22:45:22.785" v="875" actId="14100"/>
          <ac:grpSpMkLst>
            <pc:docMk/>
            <pc:sldMk cId="3980560850" sldId="707"/>
            <ac:grpSpMk id="100" creationId="{7A812CC6-9BD1-463B-A819-1A7E8E98342C}"/>
          </ac:grpSpMkLst>
        </pc:grpChg>
        <pc:graphicFrameChg chg="mod">
          <ac:chgData name="Froduald Kabanza" userId="edf393d0-642b-4b9e-8c75-f62133241689" providerId="ADAL" clId="{8C083C57-221B-4B92-BA30-7BA872331299}" dt="2022-02-18T22:10:56.369" v="463" actId="1076"/>
          <ac:graphicFrameMkLst>
            <pc:docMk/>
            <pc:sldMk cId="3980560850" sldId="707"/>
            <ac:graphicFrameMk id="48153" creationId="{00000000-0000-0000-0000-000000000000}"/>
          </ac:graphicFrameMkLst>
        </pc:graphicFrameChg>
        <pc:graphicFrameChg chg="mod">
          <ac:chgData name="Froduald Kabanza" userId="edf393d0-642b-4b9e-8c75-f62133241689" providerId="ADAL" clId="{8C083C57-221B-4B92-BA30-7BA872331299}" dt="2022-02-18T22:30:09.175" v="653" actId="1076"/>
          <ac:graphicFrameMkLst>
            <pc:docMk/>
            <pc:sldMk cId="3980560850" sldId="707"/>
            <ac:graphicFrameMk id="48155" creationId="{00000000-0000-0000-0000-000000000000}"/>
          </ac:graphicFrameMkLst>
        </pc:graphicFrameChg>
        <pc:graphicFrameChg chg="mod">
          <ac:chgData name="Froduald Kabanza" userId="edf393d0-642b-4b9e-8c75-f62133241689" providerId="ADAL" clId="{8C083C57-221B-4B92-BA30-7BA872331299}" dt="2022-02-18T22:10:56.369" v="463" actId="1076"/>
          <ac:graphicFrameMkLst>
            <pc:docMk/>
            <pc:sldMk cId="3980560850" sldId="707"/>
            <ac:graphicFrameMk id="48157" creationId="{00000000-0000-0000-0000-000000000000}"/>
          </ac:graphicFrameMkLst>
        </pc:graphicFrameChg>
      </pc:sldChg>
      <pc:sldChg chg="modSp add del mod">
        <pc:chgData name="Froduald Kabanza" userId="edf393d0-642b-4b9e-8c75-f62133241689" providerId="ADAL" clId="{8C083C57-221B-4B92-BA30-7BA872331299}" dt="2022-02-18T23:42:25.102" v="1608" actId="2696"/>
        <pc:sldMkLst>
          <pc:docMk/>
          <pc:sldMk cId="1217720980" sldId="708"/>
        </pc:sldMkLst>
        <pc:spChg chg="mod">
          <ac:chgData name="Froduald Kabanza" userId="edf393d0-642b-4b9e-8c75-f62133241689" providerId="ADAL" clId="{8C083C57-221B-4B92-BA30-7BA872331299}" dt="2022-02-18T23:31:48.461" v="1471" actId="20577"/>
          <ac:spMkLst>
            <pc:docMk/>
            <pc:sldMk cId="1217720980" sldId="708"/>
            <ac:spMk id="57345" creationId="{00000000-0000-0000-0000-000000000000}"/>
          </ac:spMkLst>
        </pc:spChg>
      </pc:sldChg>
      <pc:sldChg chg="add del">
        <pc:chgData name="Froduald Kabanza" userId="edf393d0-642b-4b9e-8c75-f62133241689" providerId="ADAL" clId="{8C083C57-221B-4B92-BA30-7BA872331299}" dt="2022-02-18T22:55:03.135" v="940" actId="2696"/>
        <pc:sldMkLst>
          <pc:docMk/>
          <pc:sldMk cId="2219539215" sldId="708"/>
        </pc:sldMkLst>
      </pc:sldChg>
      <pc:sldChg chg="add del">
        <pc:chgData name="Froduald Kabanza" userId="edf393d0-642b-4b9e-8c75-f62133241689" providerId="ADAL" clId="{8C083C57-221B-4B92-BA30-7BA872331299}" dt="2022-02-18T22:55:03.135" v="940" actId="2696"/>
        <pc:sldMkLst>
          <pc:docMk/>
          <pc:sldMk cId="508308026" sldId="709"/>
        </pc:sldMkLst>
      </pc:sldChg>
      <pc:sldChg chg="add del">
        <pc:chgData name="Froduald Kabanza" userId="edf393d0-642b-4b9e-8c75-f62133241689" providerId="ADAL" clId="{8C083C57-221B-4B92-BA30-7BA872331299}" dt="2022-02-18T23:42:14.752" v="1607" actId="2696"/>
        <pc:sldMkLst>
          <pc:docMk/>
          <pc:sldMk cId="1630196604" sldId="709"/>
        </pc:sldMkLst>
      </pc:sldChg>
      <pc:sldChg chg="add del">
        <pc:chgData name="Froduald Kabanza" userId="edf393d0-642b-4b9e-8c75-f62133241689" providerId="ADAL" clId="{8C083C57-221B-4B92-BA30-7BA872331299}" dt="2022-02-18T22:27:13.932" v="634" actId="2696"/>
        <pc:sldMkLst>
          <pc:docMk/>
          <pc:sldMk cId="2138053531" sldId="709"/>
        </pc:sldMkLst>
      </pc:sldChg>
      <pc:sldChg chg="addSp delSp modSp add mod ord">
        <pc:chgData name="Froduald Kabanza" userId="edf393d0-642b-4b9e-8c75-f62133241689" providerId="ADAL" clId="{8C083C57-221B-4B92-BA30-7BA872331299}" dt="2022-02-18T23:49:55.657" v="1755" actId="20577"/>
        <pc:sldMkLst>
          <pc:docMk/>
          <pc:sldMk cId="531381313" sldId="710"/>
        </pc:sldMkLst>
        <pc:spChg chg="add del mod">
          <ac:chgData name="Froduald Kabanza" userId="edf393d0-642b-4b9e-8c75-f62133241689" providerId="ADAL" clId="{8C083C57-221B-4B92-BA30-7BA872331299}" dt="2022-02-18T23:41:24.025" v="1604" actId="478"/>
          <ac:spMkLst>
            <pc:docMk/>
            <pc:sldMk cId="531381313" sldId="710"/>
            <ac:spMk id="2" creationId="{C93734D3-65BA-46D5-A987-906FA1CF5088}"/>
          </ac:spMkLst>
        </pc:spChg>
        <pc:spChg chg="add mod">
          <ac:chgData name="Froduald Kabanza" userId="edf393d0-642b-4b9e-8c75-f62133241689" providerId="ADAL" clId="{8C083C57-221B-4B92-BA30-7BA872331299}" dt="2022-02-18T23:49:55.657" v="1755" actId="20577"/>
          <ac:spMkLst>
            <pc:docMk/>
            <pc:sldMk cId="531381313" sldId="710"/>
            <ac:spMk id="39" creationId="{F1E847DD-7CB5-46F1-8FC3-24D7D6DB002D}"/>
          </ac:spMkLst>
        </pc:spChg>
        <pc:spChg chg="add mod">
          <ac:chgData name="Froduald Kabanza" userId="edf393d0-642b-4b9e-8c75-f62133241689" providerId="ADAL" clId="{8C083C57-221B-4B92-BA30-7BA872331299}" dt="2022-02-18T23:43:03.486" v="1630"/>
          <ac:spMkLst>
            <pc:docMk/>
            <pc:sldMk cId="531381313" sldId="710"/>
            <ac:spMk id="40" creationId="{061C1DAE-BA53-4D96-991E-620AC5F6C731}"/>
          </ac:spMkLst>
        </pc:spChg>
        <pc:spChg chg="mod">
          <ac:chgData name="Froduald Kabanza" userId="edf393d0-642b-4b9e-8c75-f62133241689" providerId="ADAL" clId="{8C083C57-221B-4B92-BA30-7BA872331299}" dt="2022-02-18T23:44:19.202" v="1644" actId="208"/>
          <ac:spMkLst>
            <pc:docMk/>
            <pc:sldMk cId="531381313" sldId="710"/>
            <ac:spMk id="77" creationId="{00000000-0000-0000-0000-000000000000}"/>
          </ac:spMkLst>
        </pc:spChg>
        <pc:spChg chg="mod">
          <ac:chgData name="Froduald Kabanza" userId="edf393d0-642b-4b9e-8c75-f62133241689" providerId="ADAL" clId="{8C083C57-221B-4B92-BA30-7BA872331299}" dt="2022-02-18T23:44:19.202" v="1644" actId="208"/>
          <ac:spMkLst>
            <pc:docMk/>
            <pc:sldMk cId="531381313" sldId="710"/>
            <ac:spMk id="79" creationId="{00000000-0000-0000-0000-000000000000}"/>
          </ac:spMkLst>
        </pc:spChg>
        <pc:spChg chg="del">
          <ac:chgData name="Froduald Kabanza" userId="edf393d0-642b-4b9e-8c75-f62133241689" providerId="ADAL" clId="{8C083C57-221B-4B92-BA30-7BA872331299}" dt="2022-02-18T23:41:19.258" v="1603" actId="478"/>
          <ac:spMkLst>
            <pc:docMk/>
            <pc:sldMk cId="531381313" sldId="710"/>
            <ac:spMk id="128002" creationId="{00000000-0000-0000-0000-000000000000}"/>
          </ac:spMkLst>
        </pc:spChg>
      </pc:sldChg>
      <pc:sldChg chg="addSp delSp modSp add del mod">
        <pc:chgData name="Froduald Kabanza" userId="edf393d0-642b-4b9e-8c75-f62133241689" providerId="ADAL" clId="{8C083C57-221B-4B92-BA30-7BA872331299}" dt="2022-02-18T22:55:03.135" v="940" actId="2696"/>
        <pc:sldMkLst>
          <pc:docMk/>
          <pc:sldMk cId="1003809686" sldId="710"/>
        </pc:sldMkLst>
        <pc:spChg chg="del">
          <ac:chgData name="Froduald Kabanza" userId="edf393d0-642b-4b9e-8c75-f62133241689" providerId="ADAL" clId="{8C083C57-221B-4B92-BA30-7BA872331299}" dt="2022-02-18T22:34:04.548" v="687" actId="478"/>
          <ac:spMkLst>
            <pc:docMk/>
            <pc:sldMk cId="1003809686" sldId="710"/>
            <ac:spMk id="2" creationId="{00000000-0000-0000-0000-000000000000}"/>
          </ac:spMkLst>
        </pc:spChg>
        <pc:spChg chg="add del mod">
          <ac:chgData name="Froduald Kabanza" userId="edf393d0-642b-4b9e-8c75-f62133241689" providerId="ADAL" clId="{8C083C57-221B-4B92-BA30-7BA872331299}" dt="2022-02-18T22:34:00.720" v="686" actId="478"/>
          <ac:spMkLst>
            <pc:docMk/>
            <pc:sldMk cId="1003809686" sldId="710"/>
            <ac:spMk id="3" creationId="{9058E96D-CB47-456E-B976-F2BF90A9C4D0}"/>
          </ac:spMkLst>
        </pc:spChg>
        <pc:spChg chg="del">
          <ac:chgData name="Froduald Kabanza" userId="edf393d0-642b-4b9e-8c75-f62133241689" providerId="ADAL" clId="{8C083C57-221B-4B92-BA30-7BA872331299}" dt="2022-02-18T22:34:04.548" v="687" actId="478"/>
          <ac:spMkLst>
            <pc:docMk/>
            <pc:sldMk cId="1003809686" sldId="710"/>
            <ac:spMk id="3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5" creationId="{A2014FF3-A321-418E-B2B5-5FCB46F167A5}"/>
          </ac:spMkLst>
        </pc:spChg>
        <pc:spChg chg="del">
          <ac:chgData name="Froduald Kabanza" userId="edf393d0-642b-4b9e-8c75-f62133241689" providerId="ADAL" clId="{8C083C57-221B-4B92-BA30-7BA872331299}" dt="2022-02-18T22:34:08.116" v="688" actId="478"/>
          <ac:spMkLst>
            <pc:docMk/>
            <pc:sldMk cId="1003809686" sldId="710"/>
            <ac:spMk id="46" creationId="{ABF5EBEB-1025-4DBA-8F42-968827E5C27C}"/>
          </ac:spMkLst>
        </pc:spChg>
        <pc:spChg chg="del">
          <ac:chgData name="Froduald Kabanza" userId="edf393d0-642b-4b9e-8c75-f62133241689" providerId="ADAL" clId="{8C083C57-221B-4B92-BA30-7BA872331299}" dt="2022-02-18T22:34:09.785" v="689" actId="478"/>
          <ac:spMkLst>
            <pc:docMk/>
            <pc:sldMk cId="1003809686" sldId="710"/>
            <ac:spMk id="47" creationId="{E3EE26D7-33F7-4579-B333-B326C4C40B16}"/>
          </ac:spMkLst>
        </pc:spChg>
        <pc:spChg chg="del">
          <ac:chgData name="Froduald Kabanza" userId="edf393d0-642b-4b9e-8c75-f62133241689" providerId="ADAL" clId="{8C083C57-221B-4B92-BA30-7BA872331299}" dt="2022-02-18T22:34:10.826" v="690" actId="478"/>
          <ac:spMkLst>
            <pc:docMk/>
            <pc:sldMk cId="1003809686" sldId="710"/>
            <ac:spMk id="48" creationId="{F68084E3-467D-474F-9EB6-B667AB055C37}"/>
          </ac:spMkLst>
        </pc:spChg>
        <pc:spChg chg="del">
          <ac:chgData name="Froduald Kabanza" userId="edf393d0-642b-4b9e-8c75-f62133241689" providerId="ADAL" clId="{8C083C57-221B-4B92-BA30-7BA872331299}" dt="2022-02-18T22:34:04.548" v="687" actId="478"/>
          <ac:spMkLst>
            <pc:docMk/>
            <pc:sldMk cId="1003809686" sldId="710"/>
            <ac:spMk id="5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4"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5"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8" creationId="{00000000-0000-0000-0000-000000000000}"/>
          </ac:spMkLst>
        </pc:spChg>
        <pc:spChg chg="add mod">
          <ac:chgData name="Froduald Kabanza" userId="edf393d0-642b-4b9e-8c75-f62133241689" providerId="ADAL" clId="{8C083C57-221B-4B92-BA30-7BA872331299}" dt="2022-02-18T22:39:50.652" v="754" actId="1076"/>
          <ac:spMkLst>
            <pc:docMk/>
            <pc:sldMk cId="1003809686" sldId="710"/>
            <ac:spMk id="70" creationId="{536A4E2A-4E57-4623-A33C-5CC5AB443CE6}"/>
          </ac:spMkLst>
        </pc:spChg>
        <pc:spChg chg="add mod">
          <ac:chgData name="Froduald Kabanza" userId="edf393d0-642b-4b9e-8c75-f62133241689" providerId="ADAL" clId="{8C083C57-221B-4B92-BA30-7BA872331299}" dt="2022-02-18T22:38:07.215" v="739" actId="1076"/>
          <ac:spMkLst>
            <pc:docMk/>
            <pc:sldMk cId="1003809686" sldId="710"/>
            <ac:spMk id="71" creationId="{2ED32491-BAF7-4AB4-B1B3-C73F5FF69A9B}"/>
          </ac:spMkLst>
        </pc:spChg>
        <pc:spChg chg="del">
          <ac:chgData name="Froduald Kabanza" userId="edf393d0-642b-4b9e-8c75-f62133241689" providerId="ADAL" clId="{8C083C57-221B-4B92-BA30-7BA872331299}" dt="2022-02-18T22:34:04.548" v="687" actId="478"/>
          <ac:spMkLst>
            <pc:docMk/>
            <pc:sldMk cId="1003809686" sldId="710"/>
            <ac:spMk id="72" creationId="{00000000-0000-0000-0000-000000000000}"/>
          </ac:spMkLst>
        </pc:spChg>
        <pc:spChg chg="add mod">
          <ac:chgData name="Froduald Kabanza" userId="edf393d0-642b-4b9e-8c75-f62133241689" providerId="ADAL" clId="{8C083C57-221B-4B92-BA30-7BA872331299}" dt="2022-02-18T22:38:11.776" v="740" actId="1076"/>
          <ac:spMkLst>
            <pc:docMk/>
            <pc:sldMk cId="1003809686" sldId="710"/>
            <ac:spMk id="73" creationId="{6815633C-C66C-48EE-8BBD-F6E8AB640562}"/>
          </ac:spMkLst>
        </pc:spChg>
        <pc:spChg chg="add mod">
          <ac:chgData name="Froduald Kabanza" userId="edf393d0-642b-4b9e-8c75-f62133241689" providerId="ADAL" clId="{8C083C57-221B-4B92-BA30-7BA872331299}" dt="2022-02-18T22:39:50.652" v="754" actId="1076"/>
          <ac:spMkLst>
            <pc:docMk/>
            <pc:sldMk cId="1003809686" sldId="710"/>
            <ac:spMk id="74" creationId="{7B2A8D3A-35D4-4FB4-81E5-6C507EF89F3F}"/>
          </ac:spMkLst>
        </pc:spChg>
        <pc:spChg chg="add mod">
          <ac:chgData name="Froduald Kabanza" userId="edf393d0-642b-4b9e-8c75-f62133241689" providerId="ADAL" clId="{8C083C57-221B-4B92-BA30-7BA872331299}" dt="2022-02-18T22:39:50.652" v="754" actId="1076"/>
          <ac:spMkLst>
            <pc:docMk/>
            <pc:sldMk cId="1003809686" sldId="710"/>
            <ac:spMk id="75" creationId="{7DA5D675-01F6-47A4-9789-567B81A0A322}"/>
          </ac:spMkLst>
        </pc:spChg>
        <pc:spChg chg="del">
          <ac:chgData name="Froduald Kabanza" userId="edf393d0-642b-4b9e-8c75-f62133241689" providerId="ADAL" clId="{8C083C57-221B-4B92-BA30-7BA872331299}" dt="2022-02-18T22:34:04.548" v="687" actId="478"/>
          <ac:spMkLst>
            <pc:docMk/>
            <pc:sldMk cId="1003809686" sldId="710"/>
            <ac:spMk id="7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9" creationId="{00000000-0000-0000-0000-000000000000}"/>
          </ac:spMkLst>
        </pc:spChg>
        <pc:spChg chg="mod">
          <ac:chgData name="Froduald Kabanza" userId="edf393d0-642b-4b9e-8c75-f62133241689" providerId="ADAL" clId="{8C083C57-221B-4B92-BA30-7BA872331299}" dt="2022-02-18T22:39:35.543" v="751" actId="20577"/>
          <ac:spMkLst>
            <pc:docMk/>
            <pc:sldMk cId="1003809686" sldId="710"/>
            <ac:spMk id="26629" creationId="{00000000-0000-0000-0000-000000000000}"/>
          </ac:spMkLst>
        </pc:spChg>
        <pc:spChg chg="del">
          <ac:chgData name="Froduald Kabanza" userId="edf393d0-642b-4b9e-8c75-f62133241689" providerId="ADAL" clId="{8C083C57-221B-4B92-BA30-7BA872331299}" dt="2022-02-18T22:33:58.964" v="685" actId="478"/>
          <ac:spMkLst>
            <pc:docMk/>
            <pc:sldMk cId="1003809686" sldId="710"/>
            <ac:spMk id="48129" creationId="{00000000-0000-0000-0000-000000000000}"/>
          </ac:spMkLst>
        </pc:spChg>
        <pc:grpChg chg="del">
          <ac:chgData name="Froduald Kabanza" userId="edf393d0-642b-4b9e-8c75-f62133241689" providerId="ADAL" clId="{8C083C57-221B-4B92-BA30-7BA872331299}" dt="2022-02-18T22:34:13.164" v="691" actId="478"/>
          <ac:grpSpMkLst>
            <pc:docMk/>
            <pc:sldMk cId="1003809686" sldId="710"/>
            <ac:grpSpMk id="4" creationId="{CFFC4872-2750-4E41-AD8C-D885247915BE}"/>
          </ac:grpSpMkLst>
        </pc:grpChg>
        <pc:grpChg chg="add mod">
          <ac:chgData name="Froduald Kabanza" userId="edf393d0-642b-4b9e-8c75-f62133241689" providerId="ADAL" clId="{8C083C57-221B-4B92-BA30-7BA872331299}" dt="2022-02-18T22:39:50.652" v="754" actId="1076"/>
          <ac:grpSpMkLst>
            <pc:docMk/>
            <pc:sldMk cId="1003809686" sldId="710"/>
            <ac:grpSpMk id="5" creationId="{CA1FBF3E-1475-419E-97C9-0BF0C735A0DC}"/>
          </ac:grpSpMkLst>
        </pc:grpChg>
        <pc:grpChg chg="del">
          <ac:chgData name="Froduald Kabanza" userId="edf393d0-642b-4b9e-8c75-f62133241689" providerId="ADAL" clId="{8C083C57-221B-4B92-BA30-7BA872331299}" dt="2022-02-18T22:34:04.548" v="687" actId="478"/>
          <ac:grpSpMkLst>
            <pc:docMk/>
            <pc:sldMk cId="1003809686" sldId="710"/>
            <ac:grpSpMk id="6" creationId="{3B3D006E-8333-47AD-A8F0-E87A0ED7710F}"/>
          </ac:grpSpMkLst>
        </pc:grpChg>
        <pc:grpChg chg="del">
          <ac:chgData name="Froduald Kabanza" userId="edf393d0-642b-4b9e-8c75-f62133241689" providerId="ADAL" clId="{8C083C57-221B-4B92-BA30-7BA872331299}" dt="2022-02-18T22:34:04.548" v="687" actId="478"/>
          <ac:grpSpMkLst>
            <pc:docMk/>
            <pc:sldMk cId="1003809686" sldId="710"/>
            <ac:grpSpMk id="86" creationId="{9738F594-66FD-4B07-B3DC-98B958858764}"/>
          </ac:grpSpMkLst>
        </pc:grpChg>
        <pc:graphicFrameChg chg="del">
          <ac:chgData name="Froduald Kabanza" userId="edf393d0-642b-4b9e-8c75-f62133241689" providerId="ADAL" clId="{8C083C57-221B-4B92-BA30-7BA872331299}" dt="2022-02-18T22:34:04.548" v="687" actId="478"/>
          <ac:graphicFrameMkLst>
            <pc:docMk/>
            <pc:sldMk cId="1003809686" sldId="710"/>
            <ac:graphicFrameMk id="48153"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5"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7" creationId="{00000000-0000-0000-0000-000000000000}"/>
          </ac:graphicFrameMkLst>
        </pc:graphicFrameChg>
      </pc:sldChg>
      <pc:sldChg chg="add del">
        <pc:chgData name="Froduald Kabanza" userId="edf393d0-642b-4b9e-8c75-f62133241689" providerId="ADAL" clId="{8C083C57-221B-4B92-BA30-7BA872331299}" dt="2022-02-18T23:40:47.654" v="1600" actId="2890"/>
        <pc:sldMkLst>
          <pc:docMk/>
          <pc:sldMk cId="1749762039" sldId="710"/>
        </pc:sldMkLst>
      </pc:sldChg>
      <pc:sldChg chg="addSp modSp add del mod">
        <pc:chgData name="Froduald Kabanza" userId="edf393d0-642b-4b9e-8c75-f62133241689" providerId="ADAL" clId="{8C083C57-221B-4B92-BA30-7BA872331299}" dt="2022-02-18T22:55:03.135" v="940" actId="2696"/>
        <pc:sldMkLst>
          <pc:docMk/>
          <pc:sldMk cId="274960004" sldId="711"/>
        </pc:sldMkLst>
        <pc:spChg chg="add mod">
          <ac:chgData name="Froduald Kabanza" userId="edf393d0-642b-4b9e-8c75-f62133241689" providerId="ADAL" clId="{8C083C57-221B-4B92-BA30-7BA872331299}" dt="2022-02-18T22:46:23.351" v="886" actId="1076"/>
          <ac:spMkLst>
            <pc:docMk/>
            <pc:sldMk cId="274960004" sldId="711"/>
            <ac:spMk id="6" creationId="{3D4558A3-9E7F-4DC1-9FA2-4225A1203259}"/>
          </ac:spMkLst>
        </pc:spChg>
        <pc:spChg chg="add mod">
          <ac:chgData name="Froduald Kabanza" userId="edf393d0-642b-4b9e-8c75-f62133241689" providerId="ADAL" clId="{8C083C57-221B-4B92-BA30-7BA872331299}" dt="2022-02-18T22:46:28.758" v="888" actId="1076"/>
          <ac:spMkLst>
            <pc:docMk/>
            <pc:sldMk cId="274960004" sldId="711"/>
            <ac:spMk id="7" creationId="{D51FEE15-DDAF-44E9-8B37-DF5FFE01C4E1}"/>
          </ac:spMkLst>
        </pc:spChg>
        <pc:spChg chg="add mod">
          <ac:chgData name="Froduald Kabanza" userId="edf393d0-642b-4b9e-8c75-f62133241689" providerId="ADAL" clId="{8C083C57-221B-4B92-BA30-7BA872331299}" dt="2022-02-18T22:46:35.917" v="890" actId="1076"/>
          <ac:spMkLst>
            <pc:docMk/>
            <pc:sldMk cId="274960004" sldId="711"/>
            <ac:spMk id="8" creationId="{BFC6AE59-C649-46C2-A5AE-F49D85DC9B89}"/>
          </ac:spMkLst>
        </pc:spChg>
        <pc:spChg chg="mod">
          <ac:chgData name="Froduald Kabanza" userId="edf393d0-642b-4b9e-8c75-f62133241689" providerId="ADAL" clId="{8C083C57-221B-4B92-BA30-7BA872331299}" dt="2022-02-18T22:46:07.795" v="884" actId="14100"/>
          <ac:spMkLst>
            <pc:docMk/>
            <pc:sldMk cId="274960004" sldId="711"/>
            <ac:spMk id="26629" creationId="{00000000-0000-0000-0000-000000000000}"/>
          </ac:spMkLst>
        </pc:spChg>
      </pc:sldChg>
      <pc:sldChg chg="addSp modSp add mod">
        <pc:chgData name="Froduald Kabanza" userId="edf393d0-642b-4b9e-8c75-f62133241689" providerId="ADAL" clId="{8C083C57-221B-4B92-BA30-7BA872331299}" dt="2022-02-19T00:27:44.170" v="3673" actId="20577"/>
        <pc:sldMkLst>
          <pc:docMk/>
          <pc:sldMk cId="773206096" sldId="711"/>
        </pc:sldMkLst>
        <pc:spChg chg="add mod">
          <ac:chgData name="Froduald Kabanza" userId="edf393d0-642b-4b9e-8c75-f62133241689" providerId="ADAL" clId="{8C083C57-221B-4B92-BA30-7BA872331299}" dt="2022-02-19T00:26:56.937" v="3668" actId="1076"/>
          <ac:spMkLst>
            <pc:docMk/>
            <pc:sldMk cId="773206096" sldId="711"/>
            <ac:spMk id="2" creationId="{A1C3E686-B45B-4212-A10B-3049F6CCD57F}"/>
          </ac:spMkLst>
        </pc:spChg>
        <pc:spChg chg="mod">
          <ac:chgData name="Froduald Kabanza" userId="edf393d0-642b-4b9e-8c75-f62133241689" providerId="ADAL" clId="{8C083C57-221B-4B92-BA30-7BA872331299}" dt="2022-02-19T00:09:41.570" v="2581" actId="20577"/>
          <ac:spMkLst>
            <pc:docMk/>
            <pc:sldMk cId="773206096" sldId="711"/>
            <ac:spMk id="67585" creationId="{00000000-0000-0000-0000-000000000000}"/>
          </ac:spMkLst>
        </pc:spChg>
        <pc:spChg chg="mod">
          <ac:chgData name="Froduald Kabanza" userId="edf393d0-642b-4b9e-8c75-f62133241689" providerId="ADAL" clId="{8C083C57-221B-4B92-BA30-7BA872331299}" dt="2022-02-19T00:27:44.170" v="3673" actId="20577"/>
          <ac:spMkLst>
            <pc:docMk/>
            <pc:sldMk cId="773206096" sldId="711"/>
            <ac:spMk id="67586" creationId="{00000000-0000-0000-0000-000000000000}"/>
          </ac:spMkLst>
        </pc:spChg>
      </pc:sldChg>
      <pc:sldChg chg="add del">
        <pc:chgData name="Froduald Kabanza" userId="edf393d0-642b-4b9e-8c75-f62133241689" providerId="ADAL" clId="{8C083C57-221B-4B92-BA30-7BA872331299}" dt="2022-02-18T23:52:08.784" v="1763" actId="2696"/>
        <pc:sldMkLst>
          <pc:docMk/>
          <pc:sldMk cId="3100873233" sldId="711"/>
        </pc:sldMkLst>
      </pc:sldChg>
      <pc:sldChg chg="new del">
        <pc:chgData name="Froduald Kabanza" userId="edf393d0-642b-4b9e-8c75-f62133241689" providerId="ADAL" clId="{8C083C57-221B-4B92-BA30-7BA872331299}" dt="2022-02-18T23:52:44.317" v="1767" actId="680"/>
        <pc:sldMkLst>
          <pc:docMk/>
          <pc:sldMk cId="3324155621" sldId="711"/>
        </pc:sldMkLst>
      </pc:sldChg>
      <pc:sldChg chg="addSp modSp add del mod">
        <pc:chgData name="Froduald Kabanza" userId="edf393d0-642b-4b9e-8c75-f62133241689" providerId="ADAL" clId="{8C083C57-221B-4B92-BA30-7BA872331299}" dt="2022-02-18T22:55:03.135" v="940" actId="2696"/>
        <pc:sldMkLst>
          <pc:docMk/>
          <pc:sldMk cId="2533112235" sldId="712"/>
        </pc:sldMkLst>
        <pc:spChg chg="add mod">
          <ac:chgData name="Froduald Kabanza" userId="edf393d0-642b-4b9e-8c75-f62133241689" providerId="ADAL" clId="{8C083C57-221B-4B92-BA30-7BA872331299}" dt="2022-02-18T22:48:27.346" v="912"/>
          <ac:spMkLst>
            <pc:docMk/>
            <pc:sldMk cId="2533112235" sldId="712"/>
            <ac:spMk id="6" creationId="{2999B44B-4D76-4A4D-A318-A8279FDC8C5D}"/>
          </ac:spMkLst>
        </pc:spChg>
        <pc:spChg chg="add mod">
          <ac:chgData name="Froduald Kabanza" userId="edf393d0-642b-4b9e-8c75-f62133241689" providerId="ADAL" clId="{8C083C57-221B-4B92-BA30-7BA872331299}" dt="2022-02-18T22:48:38.202" v="917" actId="1076"/>
          <ac:spMkLst>
            <pc:docMk/>
            <pc:sldMk cId="2533112235" sldId="712"/>
            <ac:spMk id="7" creationId="{201F07C6-959C-46B3-B2FC-DBE7CE4F0168}"/>
          </ac:spMkLst>
        </pc:spChg>
        <pc:spChg chg="add mod">
          <ac:chgData name="Froduald Kabanza" userId="edf393d0-642b-4b9e-8c75-f62133241689" providerId="ADAL" clId="{8C083C57-221B-4B92-BA30-7BA872331299}" dt="2022-02-18T22:48:34.003" v="915" actId="1076"/>
          <ac:spMkLst>
            <pc:docMk/>
            <pc:sldMk cId="2533112235" sldId="712"/>
            <ac:spMk id="8" creationId="{9979BA55-5949-4D3D-9A93-20C76A6AA9B0}"/>
          </ac:spMkLst>
        </pc:spChg>
        <pc:spChg chg="mod">
          <ac:chgData name="Froduald Kabanza" userId="edf393d0-642b-4b9e-8c75-f62133241689" providerId="ADAL" clId="{8C083C57-221B-4B92-BA30-7BA872331299}" dt="2022-02-18T22:48:25.809" v="911" actId="14100"/>
          <ac:spMkLst>
            <pc:docMk/>
            <pc:sldMk cId="2533112235" sldId="712"/>
            <ac:spMk id="26629" creationId="{00000000-0000-0000-0000-000000000000}"/>
          </ac:spMkLst>
        </pc:spChg>
      </pc:sldChg>
      <pc:sldChg chg="delSp modSp add mod">
        <pc:chgData name="Froduald Kabanza" userId="edf393d0-642b-4b9e-8c75-f62133241689" providerId="ADAL" clId="{8C083C57-221B-4B92-BA30-7BA872331299}" dt="2022-02-19T00:23:23.895" v="3426" actId="20577"/>
        <pc:sldMkLst>
          <pc:docMk/>
          <pc:sldMk cId="3456981551" sldId="712"/>
        </pc:sldMkLst>
        <pc:spChg chg="del">
          <ac:chgData name="Froduald Kabanza" userId="edf393d0-642b-4b9e-8c75-f62133241689" providerId="ADAL" clId="{8C083C57-221B-4B92-BA30-7BA872331299}" dt="2022-02-19T00:22:41.754" v="3418" actId="478"/>
          <ac:spMkLst>
            <pc:docMk/>
            <pc:sldMk cId="3456981551" sldId="712"/>
            <ac:spMk id="2" creationId="{A1C3E686-B45B-4212-A10B-3049F6CCD57F}"/>
          </ac:spMkLst>
        </pc:spChg>
        <pc:spChg chg="mod">
          <ac:chgData name="Froduald Kabanza" userId="edf393d0-642b-4b9e-8c75-f62133241689" providerId="ADAL" clId="{8C083C57-221B-4B92-BA30-7BA872331299}" dt="2022-02-19T00:16:03.663" v="2831" actId="20577"/>
          <ac:spMkLst>
            <pc:docMk/>
            <pc:sldMk cId="3456981551" sldId="712"/>
            <ac:spMk id="67585" creationId="{00000000-0000-0000-0000-000000000000}"/>
          </ac:spMkLst>
        </pc:spChg>
        <pc:spChg chg="mod">
          <ac:chgData name="Froduald Kabanza" userId="edf393d0-642b-4b9e-8c75-f62133241689" providerId="ADAL" clId="{8C083C57-221B-4B92-BA30-7BA872331299}" dt="2022-02-19T00:23:23.895" v="3426" actId="20577"/>
          <ac:spMkLst>
            <pc:docMk/>
            <pc:sldMk cId="3456981551" sldId="712"/>
            <ac:spMk id="67586" creationId="{00000000-0000-0000-0000-000000000000}"/>
          </ac:spMkLst>
        </pc:sp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2759960907" sldId="418"/>
        </pc:sldMkLst>
      </pc:sldChg>
      <pc:sldChg chg="add">
        <pc:chgData name="Froduald Kabanza" userId="edf393d0-642b-4b9e-8c75-f62133241689" providerId="ADAL" clId="{0C94AB9F-34DA-44D4-A4F1-AF6BF0F44370}" dt="2022-01-28T12:47:53.560" v="2294"/>
        <pc:sldMkLst>
          <pc:docMk/>
          <pc:sldMk cId="3930947936"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2023-03-15</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2023-03-15</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References/Minte-Carlo%20Tree-Search/Browne-etal-IEEE-Trans-AIGames-2012-A%20Survey%20of%20Monte%20Carlo%20Tree%20Search%20Methods.pdf"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dirty="0">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62500" lnSpcReduction="20000"/>
          </a:bodyPr>
          <a:lstStyle/>
          <a:p>
            <a:pPr>
              <a:spcBef>
                <a:spcPts val="1200"/>
              </a:spcBef>
              <a:buFont typeface="Arial" pitchFamily="34" charset="0"/>
              <a:buChar char="•"/>
              <a:defRPr/>
            </a:pPr>
            <a:r>
              <a:rPr lang="fr-CA" sz="1800" dirty="0"/>
              <a:t>Générer l’arbre du jeu jusqu’aux nœuds terminaux.  </a:t>
            </a:r>
          </a:p>
          <a:p>
            <a:pPr>
              <a:spcBef>
                <a:spcPts val="1200"/>
              </a:spcBef>
              <a:buFont typeface="Arial" pitchFamily="34" charset="0"/>
              <a:buChar char="•"/>
              <a:defRPr/>
            </a:pPr>
            <a:endParaRPr lang="fr-CA" sz="1800" dirty="0"/>
          </a:p>
          <a:p>
            <a:pPr>
              <a:spcBef>
                <a:spcPts val="1200"/>
              </a:spcBef>
              <a:buFont typeface="Arial" pitchFamily="34" charset="0"/>
              <a:buChar char="•"/>
              <a:defRPr/>
            </a:pPr>
            <a:r>
              <a:rPr lang="fr-CA" sz="1800" dirty="0"/>
              <a:t>Appliquer la fonction d’utilité aux nœuds terminaux.</a:t>
            </a:r>
          </a:p>
          <a:p>
            <a:pPr>
              <a:spcBef>
                <a:spcPts val="1200"/>
              </a:spcBef>
              <a:buFont typeface="Arial" pitchFamily="34" charset="0"/>
              <a:buChar char="•"/>
              <a:defRPr/>
            </a:pPr>
            <a:endParaRPr lang="fr-CA" sz="1800" dirty="0"/>
          </a:p>
          <a:p>
            <a:pPr>
              <a:spcBef>
                <a:spcPts val="1200"/>
              </a:spcBef>
              <a:buFont typeface="Arial" pitchFamily="34" charset="0"/>
              <a:buChar char="•"/>
              <a:defRPr/>
            </a:pPr>
            <a:r>
              <a:rPr lang="fr-CA" sz="1800" dirty="0"/>
              <a:t> Pour chaque ensemble </a:t>
            </a:r>
            <a:r>
              <a:rPr lang="fr-CA" sz="1800" b="1" dirty="0"/>
              <a:t>S</a:t>
            </a:r>
            <a:r>
              <a:rPr lang="fr-CA" sz="1800" dirty="0"/>
              <a:t> de successeurs d’un parent donné, propager au parent…</a:t>
            </a:r>
          </a:p>
          <a:p>
            <a:pPr lvl="1">
              <a:spcBef>
                <a:spcPts val="1200"/>
              </a:spcBef>
              <a:buFont typeface="Arial" pitchFamily="34" charset="0"/>
              <a:buChar char="•"/>
              <a:defRPr/>
            </a:pPr>
            <a:r>
              <a:rPr lang="fr-CA" sz="1800" dirty="0"/>
              <a:t>La plus grande valeur des nœuds dans </a:t>
            </a:r>
            <a:r>
              <a:rPr lang="fr-CA" sz="1800" b="1" dirty="0"/>
              <a:t>S</a:t>
            </a:r>
            <a:r>
              <a:rPr lang="fr-CA" sz="1800" dirty="0"/>
              <a:t> si le parent est MAX; </a:t>
            </a:r>
          </a:p>
          <a:p>
            <a:pPr lvl="1">
              <a:spcBef>
                <a:spcPts val="1200"/>
              </a:spcBef>
              <a:buFont typeface="Arial" pitchFamily="34" charset="0"/>
              <a:buChar char="•"/>
              <a:defRPr/>
            </a:pPr>
            <a:r>
              <a:rPr lang="fr-CA" sz="1800" dirty="0"/>
              <a:t>La plus petite valeur des nœuds dans </a:t>
            </a:r>
            <a:r>
              <a:rPr lang="fr-CA" sz="1800" b="1" dirty="0"/>
              <a:t>S</a:t>
            </a:r>
            <a:r>
              <a:rPr lang="fr-CA" sz="1800" dirty="0"/>
              <a:t> si le parent est MIN.</a:t>
            </a:r>
          </a:p>
          <a:p>
            <a:pPr lvl="1">
              <a:spcBef>
                <a:spcPts val="1200"/>
              </a:spcBef>
              <a:buFont typeface="Arial" pitchFamily="34" charset="0"/>
              <a:buChar char="•"/>
              <a:defRPr/>
            </a:pPr>
            <a:endParaRPr lang="fr-CA" sz="1800" dirty="0"/>
          </a:p>
          <a:p>
            <a:pPr>
              <a:spcBef>
                <a:spcPts val="1200"/>
              </a:spcBef>
              <a:buFont typeface="Arial" pitchFamily="34" charset="0"/>
              <a:buChar char="•"/>
              <a:defRPr/>
            </a:pPr>
            <a:r>
              <a:rPr lang="fr-CA" sz="1800" dirty="0"/>
              <a:t> Répéter ce qui précède jusqu’à ce qu’il n’y ait plus de changement pour aucun nœud. </a:t>
            </a:r>
          </a:p>
          <a:p>
            <a:pPr>
              <a:spcBef>
                <a:spcPts val="1200"/>
              </a:spcBef>
              <a:buFont typeface="Arial" pitchFamily="34" charset="0"/>
              <a:buNone/>
              <a:defRPr/>
            </a:pPr>
            <a:endParaRPr lang="fr-CA" sz="1800" dirty="0"/>
          </a:p>
          <a:p>
            <a:pPr>
              <a:spcBef>
                <a:spcPts val="1200"/>
              </a:spcBef>
              <a:buFont typeface="Arial" pitchFamily="34" charset="0"/>
              <a:buChar char="•"/>
              <a:defRPr/>
            </a:pPr>
            <a:r>
              <a:rPr lang="fr-CA" sz="1800" dirty="0"/>
              <a:t>L’action à prendre dans un nœud MAX est celle menant au successeur ayant la plus grande valeur.</a:t>
            </a:r>
          </a:p>
          <a:p>
            <a:pPr>
              <a:defRPr/>
            </a:pPr>
            <a:endParaRPr lang="en-CA" dirty="0"/>
          </a:p>
          <a:p>
            <a:pPr>
              <a:defRPr/>
            </a:pPr>
            <a:r>
              <a:rPr lang="en-CA" dirty="0">
                <a:latin typeface="Arial" pitchFamily="34" charset="0"/>
              </a:rPr>
              <a:t>Nous </a:t>
            </a:r>
            <a:r>
              <a:rPr lang="en-CA" dirty="0" err="1">
                <a:latin typeface="Arial" pitchFamily="34" charset="0"/>
              </a:rPr>
              <a:t>avons</a:t>
            </a:r>
            <a:r>
              <a:rPr lang="en-CA" dirty="0">
                <a:latin typeface="Arial" pitchFamily="34" charset="0"/>
              </a:rPr>
              <a:t> </a:t>
            </a:r>
            <a:r>
              <a:rPr lang="en-CA" dirty="0" err="1">
                <a:latin typeface="Arial" pitchFamily="34" charset="0"/>
              </a:rPr>
              <a:t>supposé</a:t>
            </a:r>
            <a:r>
              <a:rPr lang="en-CA" dirty="0">
                <a:latin typeface="Arial" pitchFamily="34" charset="0"/>
              </a:rPr>
              <a:t> </a:t>
            </a:r>
            <a:r>
              <a:rPr lang="en-CA" dirty="0" err="1">
                <a:latin typeface="Arial" pitchFamily="34" charset="0"/>
              </a:rPr>
              <a:t>que</a:t>
            </a:r>
            <a:r>
              <a:rPr lang="en-CA" dirty="0">
                <a:latin typeface="Arial" pitchFamily="34" charset="0"/>
              </a:rPr>
              <a:t> MIN </a:t>
            </a:r>
            <a:r>
              <a:rPr lang="en-CA" dirty="0" err="1">
                <a:latin typeface="Arial" pitchFamily="34" charset="0"/>
              </a:rPr>
              <a:t>joue</a:t>
            </a:r>
            <a:r>
              <a:rPr lang="en-CA" dirty="0">
                <a:latin typeface="Arial" pitchFamily="34" charset="0"/>
              </a:rPr>
              <a:t> </a:t>
            </a:r>
            <a:r>
              <a:rPr lang="en-CA" dirty="0" err="1">
                <a:latin typeface="Arial" pitchFamily="34" charset="0"/>
              </a:rPr>
              <a:t>optimalement</a:t>
            </a:r>
            <a:r>
              <a:rPr lang="en-CA" dirty="0">
                <a:latin typeface="Arial" pitchFamily="34" charset="0"/>
              </a:rPr>
              <a:t>. </a:t>
            </a:r>
            <a:r>
              <a:rPr lang="en-CA" dirty="0" err="1">
                <a:latin typeface="Arial" pitchFamily="34" charset="0"/>
              </a:rPr>
              <a:t>Ainsi</a:t>
            </a:r>
            <a:r>
              <a:rPr lang="en-CA" dirty="0">
                <a:latin typeface="Arial" pitchFamily="34" charset="0"/>
              </a:rPr>
              <a:t> </a:t>
            </a:r>
            <a:r>
              <a:rPr lang="en-CA" dirty="0" err="1">
                <a:latin typeface="Arial" pitchFamily="34" charset="0"/>
              </a:rPr>
              <a:t>Minmax</a:t>
            </a:r>
            <a:r>
              <a:rPr lang="en-CA" dirty="0">
                <a:latin typeface="Arial" pitchFamily="34" charset="0"/>
              </a:rPr>
              <a:t> </a:t>
            </a:r>
            <a:r>
              <a:rPr lang="en-CA" dirty="0" err="1">
                <a:latin typeface="Arial" pitchFamily="34" charset="0"/>
              </a:rPr>
              <a:t>calcule</a:t>
            </a:r>
            <a:r>
              <a:rPr lang="en-CA" dirty="0">
                <a:latin typeface="Arial" pitchFamily="34" charset="0"/>
              </a:rPr>
              <a:t> </a:t>
            </a:r>
            <a:r>
              <a:rPr lang="en-CA" dirty="0" err="1">
                <a:latin typeface="Arial" pitchFamily="34" charset="0"/>
              </a:rPr>
              <a:t>une</a:t>
            </a:r>
            <a:r>
              <a:rPr lang="en-CA" dirty="0">
                <a:latin typeface="Arial" pitchFamily="34" charset="0"/>
              </a:rPr>
              <a:t> solution pour le </a:t>
            </a:r>
            <a:r>
              <a:rPr lang="en-CA" dirty="0" err="1">
                <a:latin typeface="Arial" pitchFamily="34" charset="0"/>
              </a:rPr>
              <a:t>cas</a:t>
            </a:r>
            <a:r>
              <a:rPr lang="en-CA" dirty="0">
                <a:latin typeface="Arial" pitchFamily="34" charset="0"/>
              </a:rPr>
              <a:t> </a:t>
            </a:r>
            <a:r>
              <a:rPr lang="en-CA" dirty="0" err="1">
                <a:latin typeface="Arial" pitchFamily="34" charset="0"/>
              </a:rPr>
              <a:t>pire</a:t>
            </a:r>
            <a:r>
              <a:rPr lang="en-CA" dirty="0">
                <a:latin typeface="Arial" pitchFamily="34" charset="0"/>
              </a:rPr>
              <a:t>. </a:t>
            </a:r>
            <a:r>
              <a:rPr lang="en-CA" dirty="0" err="1">
                <a:latin typeface="Arial" pitchFamily="34" charset="0"/>
              </a:rPr>
              <a:t>Qu’en</a:t>
            </a:r>
            <a:r>
              <a:rPr lang="en-CA" dirty="0">
                <a:latin typeface="Arial" pitchFamily="34" charset="0"/>
              </a:rPr>
              <a:t> </a:t>
            </a:r>
            <a:r>
              <a:rPr lang="en-CA" dirty="0" err="1">
                <a:latin typeface="Arial" pitchFamily="34" charset="0"/>
              </a:rPr>
              <a:t>serait-il</a:t>
            </a:r>
            <a:r>
              <a:rPr lang="en-CA" dirty="0">
                <a:latin typeface="Arial" pitchFamily="34" charset="0"/>
              </a:rPr>
              <a:t> </a:t>
            </a:r>
            <a:r>
              <a:rPr lang="en-CA" dirty="0" err="1">
                <a:latin typeface="Arial" pitchFamily="34" charset="0"/>
              </a:rPr>
              <a:t>si</a:t>
            </a:r>
            <a:r>
              <a:rPr lang="en-CA" dirty="0">
                <a:latin typeface="Arial" pitchFamily="34" charset="0"/>
              </a:rPr>
              <a:t> tout à coup MIN se </a:t>
            </a:r>
            <a:r>
              <a:rPr lang="en-CA" dirty="0" err="1">
                <a:latin typeface="Arial" pitchFamily="34" charset="0"/>
              </a:rPr>
              <a:t>mettait</a:t>
            </a:r>
            <a:r>
              <a:rPr lang="en-CA" dirty="0">
                <a:latin typeface="Arial" pitchFamily="34" charset="0"/>
              </a:rPr>
              <a:t> à ne plus </a:t>
            </a:r>
            <a:r>
              <a:rPr lang="en-CA" dirty="0" err="1">
                <a:latin typeface="Arial" pitchFamily="34" charset="0"/>
              </a:rPr>
              <a:t>jouer</a:t>
            </a:r>
            <a:r>
              <a:rPr lang="en-CA" dirty="0">
                <a:latin typeface="Arial" pitchFamily="34" charset="0"/>
              </a:rPr>
              <a:t> </a:t>
            </a:r>
            <a:r>
              <a:rPr lang="en-CA" dirty="0" err="1">
                <a:latin typeface="Arial" pitchFamily="34" charset="0"/>
              </a:rPr>
              <a:t>optimalement</a:t>
            </a:r>
            <a:r>
              <a:rPr lang="en-CA" dirty="0">
                <a:latin typeface="Arial" pitchFamily="34" charset="0"/>
              </a:rPr>
              <a:t>? </a:t>
            </a:r>
          </a:p>
          <a:p>
            <a:pPr>
              <a:defRPr/>
            </a:pPr>
            <a:endParaRPr lang="en-CA" dirty="0">
              <a:latin typeface="Arial" pitchFamily="34" charset="0"/>
            </a:endParaRPr>
          </a:p>
          <a:p>
            <a:pPr>
              <a:defRPr/>
            </a:pPr>
            <a:r>
              <a:rPr lang="en-CA" dirty="0" err="1">
                <a:latin typeface="Arial" pitchFamily="34" charset="0"/>
              </a:rPr>
              <a:t>Dans</a:t>
            </a:r>
            <a:r>
              <a:rPr lang="en-CA" dirty="0">
                <a:latin typeface="Arial" pitchFamily="34" charset="0"/>
              </a:rPr>
              <a:t> </a:t>
            </a:r>
            <a:r>
              <a:rPr lang="en-CA" dirty="0" err="1">
                <a:latin typeface="Arial" pitchFamily="34" charset="0"/>
              </a:rPr>
              <a:t>ce</a:t>
            </a:r>
            <a:r>
              <a:rPr lang="en-CA" dirty="0">
                <a:latin typeface="Arial" pitchFamily="34" charset="0"/>
              </a:rPr>
              <a:t> </a:t>
            </a:r>
            <a:r>
              <a:rPr lang="en-CA" dirty="0" err="1">
                <a:latin typeface="Arial" pitchFamily="34" charset="0"/>
              </a:rPr>
              <a:t>cas</a:t>
            </a:r>
            <a:r>
              <a:rPr lang="en-CA" dirty="0">
                <a:latin typeface="Arial" pitchFamily="34" charset="0"/>
              </a:rPr>
              <a:t>, on </a:t>
            </a:r>
            <a:r>
              <a:rPr lang="en-CA" dirty="0" err="1">
                <a:latin typeface="Arial" pitchFamily="34" charset="0"/>
              </a:rPr>
              <a:t>peut</a:t>
            </a:r>
            <a:r>
              <a:rPr lang="en-CA" dirty="0">
                <a:latin typeface="Arial" pitchFamily="34" charset="0"/>
              </a:rPr>
              <a:t> </a:t>
            </a:r>
            <a:r>
              <a:rPr lang="en-CA" dirty="0" err="1">
                <a:latin typeface="Arial" pitchFamily="34" charset="0"/>
              </a:rPr>
              <a:t>démontrer</a:t>
            </a:r>
            <a:r>
              <a:rPr lang="en-CA" dirty="0">
                <a:latin typeface="Arial" pitchFamily="34" charset="0"/>
              </a:rPr>
              <a:t> </a:t>
            </a:r>
            <a:r>
              <a:rPr lang="en-CA" dirty="0" err="1">
                <a:latin typeface="Arial" pitchFamily="34" charset="0"/>
              </a:rPr>
              <a:t>que</a:t>
            </a:r>
            <a:r>
              <a:rPr lang="en-CA" dirty="0">
                <a:latin typeface="Arial" pitchFamily="34" charset="0"/>
              </a:rPr>
              <a:t> MAX </a:t>
            </a:r>
            <a:r>
              <a:rPr lang="en-CA" dirty="0" err="1">
                <a:latin typeface="Arial" pitchFamily="34" charset="0"/>
              </a:rPr>
              <a:t>fera</a:t>
            </a:r>
            <a:r>
              <a:rPr lang="en-CA" dirty="0">
                <a:latin typeface="Arial" pitchFamily="34" charset="0"/>
              </a:rPr>
              <a:t> </a:t>
            </a:r>
            <a:r>
              <a:rPr lang="en-CA" dirty="0" err="1">
                <a:latin typeface="Arial" pitchFamily="34" charset="0"/>
              </a:rPr>
              <a:t>même</a:t>
            </a:r>
            <a:r>
              <a:rPr lang="en-CA" dirty="0">
                <a:latin typeface="Arial" pitchFamily="34" charset="0"/>
              </a:rPr>
              <a:t> </a:t>
            </a:r>
            <a:r>
              <a:rPr lang="en-CA" dirty="0" err="1">
                <a:latin typeface="Arial" pitchFamily="34" charset="0"/>
              </a:rPr>
              <a:t>mieux</a:t>
            </a:r>
            <a:r>
              <a:rPr lang="en-CA" dirty="0">
                <a:latin typeface="Arial" pitchFamily="34" charset="0"/>
              </a:rPr>
              <a:t>. </a:t>
            </a:r>
          </a:p>
          <a:p>
            <a:pPr>
              <a:defRPr/>
            </a:pPr>
            <a:endParaRPr lang="en-CA" dirty="0">
              <a:latin typeface="Arial" pitchFamily="34" charset="0"/>
            </a:endParaRPr>
          </a:p>
          <a:p>
            <a:pPr>
              <a:defRPr/>
            </a:pPr>
            <a:r>
              <a:rPr lang="en-CA" dirty="0">
                <a:latin typeface="Arial" pitchFamily="34" charset="0"/>
              </a:rPr>
              <a:t>Par </a:t>
            </a:r>
            <a:r>
              <a:rPr lang="en-CA" dirty="0" err="1">
                <a:latin typeface="Arial" pitchFamily="34" charset="0"/>
              </a:rPr>
              <a:t>contre</a:t>
            </a:r>
            <a:r>
              <a:rPr lang="en-CA" dirty="0">
                <a:latin typeface="Arial" pitchFamily="34" charset="0"/>
              </a:rPr>
              <a:t>, MINMAX ne </a:t>
            </a:r>
            <a:r>
              <a:rPr lang="en-CA" dirty="0" err="1">
                <a:latin typeface="Arial" pitchFamily="34" charset="0"/>
              </a:rPr>
              <a:t>calcule</a:t>
            </a:r>
            <a:r>
              <a:rPr lang="en-CA" dirty="0">
                <a:latin typeface="Arial" pitchFamily="34" charset="0"/>
              </a:rPr>
              <a:t> plus </a:t>
            </a:r>
            <a:r>
              <a:rPr lang="en-CA" dirty="0" err="1">
                <a:latin typeface="Arial" pitchFamily="34" charset="0"/>
              </a:rPr>
              <a:t>forcément</a:t>
            </a:r>
            <a:r>
              <a:rPr lang="en-CA" dirty="0">
                <a:latin typeface="Arial" pitchFamily="34" charset="0"/>
              </a:rPr>
              <a:t> le </a:t>
            </a:r>
            <a:r>
              <a:rPr lang="en-CA" dirty="0" err="1">
                <a:latin typeface="Arial" pitchFamily="34" charset="0"/>
              </a:rPr>
              <a:t>meilleur</a:t>
            </a:r>
            <a:r>
              <a:rPr lang="en-CA" dirty="0">
                <a:latin typeface="Arial" pitchFamily="34" charset="0"/>
              </a:rPr>
              <a:t> coup pour MAX. On </a:t>
            </a:r>
            <a:r>
              <a:rPr lang="en-CA" dirty="0" err="1">
                <a:latin typeface="Arial" pitchFamily="34" charset="0"/>
              </a:rPr>
              <a:t>peut</a:t>
            </a:r>
            <a:r>
              <a:rPr lang="en-CA" dirty="0">
                <a:latin typeface="Arial" pitchFamily="34" charset="0"/>
              </a:rPr>
              <a:t> </a:t>
            </a:r>
            <a:r>
              <a:rPr lang="en-CA" dirty="0" err="1">
                <a:latin typeface="Arial" pitchFamily="34" charset="0"/>
              </a:rPr>
              <a:t>démontrer</a:t>
            </a:r>
            <a:r>
              <a:rPr lang="en-CA" dirty="0">
                <a:latin typeface="Arial" pitchFamily="34" charset="0"/>
              </a:rPr>
              <a:t> </a:t>
            </a:r>
            <a:r>
              <a:rPr lang="en-CA" dirty="0" err="1">
                <a:latin typeface="Arial" pitchFamily="34" charset="0"/>
              </a:rPr>
              <a:t>qu’il</a:t>
            </a:r>
            <a:r>
              <a:rPr lang="en-CA" dirty="0">
                <a:latin typeface="Arial" pitchFamily="34" charset="0"/>
              </a:rPr>
              <a:t> y a de </a:t>
            </a:r>
            <a:r>
              <a:rPr lang="en-CA" dirty="0" err="1">
                <a:latin typeface="Arial" pitchFamily="34" charset="0"/>
              </a:rPr>
              <a:t>meilleurs</a:t>
            </a:r>
            <a:r>
              <a:rPr lang="en-CA" dirty="0">
                <a:latin typeface="Arial" pitchFamily="34" charset="0"/>
              </a:rPr>
              <a:t> </a:t>
            </a:r>
            <a:r>
              <a:rPr lang="en-CA" dirty="0" err="1">
                <a:latin typeface="Arial" pitchFamily="34" charset="0"/>
              </a:rPr>
              <a:t>stratégies</a:t>
            </a:r>
            <a:r>
              <a:rPr lang="en-CA" dirty="0">
                <a:latin typeface="Arial" pitchFamily="34" charset="0"/>
              </a:rPr>
              <a:t> pour MAX </a:t>
            </a:r>
            <a:r>
              <a:rPr lang="en-CA" dirty="0" err="1">
                <a:latin typeface="Arial" pitchFamily="34" charset="0"/>
              </a:rPr>
              <a:t>exploitant</a:t>
            </a:r>
            <a:r>
              <a:rPr lang="en-CA" dirty="0">
                <a:latin typeface="Arial" pitchFamily="34" charset="0"/>
              </a:rPr>
              <a:t> </a:t>
            </a:r>
            <a:r>
              <a:rPr lang="en-CA" dirty="0" err="1">
                <a:latin typeface="Arial" pitchFamily="34" charset="0"/>
              </a:rPr>
              <a:t>mieux</a:t>
            </a:r>
            <a:r>
              <a:rPr lang="en-CA" dirty="0">
                <a:latin typeface="Arial" pitchFamily="34" charset="0"/>
              </a:rPr>
              <a:t> le fait </a:t>
            </a:r>
            <a:r>
              <a:rPr lang="en-CA" dirty="0" err="1">
                <a:latin typeface="Arial" pitchFamily="34" charset="0"/>
              </a:rPr>
              <a:t>que</a:t>
            </a:r>
            <a:r>
              <a:rPr lang="en-CA" dirty="0">
                <a:latin typeface="Arial" pitchFamily="34" charset="0"/>
              </a:rPr>
              <a:t> MIN </a:t>
            </a:r>
            <a:r>
              <a:rPr lang="en-CA" dirty="0" err="1">
                <a:latin typeface="Arial" pitchFamily="34" charset="0"/>
              </a:rPr>
              <a:t>joue</a:t>
            </a:r>
            <a:r>
              <a:rPr lang="en-CA" dirty="0">
                <a:latin typeface="Arial" pitchFamily="34" charset="0"/>
              </a:rPr>
              <a:t> </a:t>
            </a:r>
            <a:r>
              <a:rPr lang="en-CA" dirty="0" err="1">
                <a:latin typeface="Arial" pitchFamily="34" charset="0"/>
              </a:rPr>
              <a:t>suboptimalement</a:t>
            </a:r>
            <a:r>
              <a:rPr lang="en-CA" dirty="0">
                <a:latin typeface="Arial" pitchFamily="34" charset="0"/>
              </a:rPr>
              <a:t>. Par </a:t>
            </a:r>
            <a:r>
              <a:rPr lang="en-CA" dirty="0" err="1">
                <a:latin typeface="Arial" pitchFamily="34" charset="0"/>
              </a:rPr>
              <a:t>contre</a:t>
            </a:r>
            <a:r>
              <a:rPr lang="en-CA" dirty="0">
                <a:latin typeface="Arial" pitchFamily="34" charset="0"/>
              </a:rPr>
              <a:t>, </a:t>
            </a:r>
            <a:r>
              <a:rPr lang="en-CA" dirty="0" err="1">
                <a:latin typeface="Arial" pitchFamily="34" charset="0"/>
              </a:rPr>
              <a:t>ces</a:t>
            </a:r>
            <a:r>
              <a:rPr lang="en-CA" dirty="0">
                <a:latin typeface="Arial" pitchFamily="34" charset="0"/>
              </a:rPr>
              <a:t> </a:t>
            </a:r>
            <a:r>
              <a:rPr lang="en-CA" dirty="0" err="1">
                <a:latin typeface="Arial" pitchFamily="34" charset="0"/>
              </a:rPr>
              <a:t>stratégies</a:t>
            </a:r>
            <a:r>
              <a:rPr lang="en-CA" dirty="0">
                <a:latin typeface="Arial" pitchFamily="34" charset="0"/>
              </a:rPr>
              <a:t> </a:t>
            </a:r>
            <a:r>
              <a:rPr lang="en-CA" dirty="0" err="1">
                <a:latin typeface="Arial" pitchFamily="34" charset="0"/>
              </a:rPr>
              <a:t>seraient</a:t>
            </a:r>
            <a:r>
              <a:rPr lang="en-CA" dirty="0">
                <a:latin typeface="Arial" pitchFamily="34" charset="0"/>
              </a:rPr>
              <a:t> </a:t>
            </a:r>
            <a:r>
              <a:rPr lang="en-CA" dirty="0" err="1">
                <a:latin typeface="Arial" pitchFamily="34" charset="0"/>
              </a:rPr>
              <a:t>nécessairement</a:t>
            </a:r>
            <a:r>
              <a:rPr lang="en-CA" dirty="0">
                <a:latin typeface="Arial" pitchFamily="34" charset="0"/>
              </a:rPr>
              <a:t> </a:t>
            </a:r>
            <a:r>
              <a:rPr lang="en-CA" dirty="0" err="1">
                <a:latin typeface="Arial" pitchFamily="34" charset="0"/>
              </a:rPr>
              <a:t>moins</a:t>
            </a:r>
            <a:r>
              <a:rPr lang="en-CA" dirty="0">
                <a:latin typeface="Arial" pitchFamily="34" charset="0"/>
              </a:rPr>
              <a:t> </a:t>
            </a:r>
            <a:r>
              <a:rPr lang="en-CA" dirty="0" err="1">
                <a:latin typeface="Arial" pitchFamily="34" charset="0"/>
              </a:rPr>
              <a:t>bonnes</a:t>
            </a:r>
            <a:r>
              <a:rPr lang="en-CA" dirty="0">
                <a:latin typeface="Arial" pitchFamily="34" charset="0"/>
              </a:rPr>
              <a:t> </a:t>
            </a:r>
            <a:r>
              <a:rPr lang="en-CA" dirty="0" err="1">
                <a:latin typeface="Arial" pitchFamily="34" charset="0"/>
              </a:rPr>
              <a:t>que</a:t>
            </a:r>
            <a:r>
              <a:rPr lang="en-CA" dirty="0">
                <a:latin typeface="Arial" pitchFamily="34" charset="0"/>
              </a:rPr>
              <a:t> MINMAX </a:t>
            </a:r>
            <a:r>
              <a:rPr lang="en-CA" dirty="0" err="1">
                <a:latin typeface="Arial" pitchFamily="34" charset="0"/>
              </a:rPr>
              <a:t>si</a:t>
            </a:r>
            <a:r>
              <a:rPr lang="en-CA" dirty="0">
                <a:latin typeface="Arial" pitchFamily="34" charset="0"/>
              </a:rPr>
              <a:t> MIN se </a:t>
            </a:r>
            <a:r>
              <a:rPr lang="en-CA" dirty="0" err="1">
                <a:latin typeface="Arial" pitchFamily="34" charset="0"/>
              </a:rPr>
              <a:t>remet</a:t>
            </a:r>
            <a:r>
              <a:rPr lang="en-CA" dirty="0">
                <a:latin typeface="Arial" pitchFamily="34" charset="0"/>
              </a:rPr>
              <a:t> à </a:t>
            </a:r>
            <a:r>
              <a:rPr lang="en-CA" dirty="0" err="1">
                <a:latin typeface="Arial" pitchFamily="34" charset="0"/>
              </a:rPr>
              <a:t>jouer</a:t>
            </a:r>
            <a:r>
              <a:rPr lang="en-CA" dirty="0">
                <a:latin typeface="Arial" pitchFamily="34" charset="0"/>
              </a:rPr>
              <a:t> </a:t>
            </a:r>
            <a:r>
              <a:rPr lang="en-CA" dirty="0" err="1">
                <a:latin typeface="Arial" pitchFamily="34" charset="0"/>
              </a:rPr>
              <a:t>optimalement</a:t>
            </a:r>
            <a:r>
              <a:rPr lang="en-CA" dirty="0">
                <a:latin typeface="Arial" pitchFamily="34" charset="0"/>
              </a:rPr>
              <a:t>.</a:t>
            </a:r>
          </a:p>
          <a:p>
            <a:pPr>
              <a:defRPr/>
            </a:pPr>
            <a:endParaRPr lang="en-CA" dirty="0">
              <a:latin typeface="Arial" pitchFamily="34" charset="0"/>
            </a:endParaRPr>
          </a:p>
          <a:p>
            <a:pPr>
              <a:defRPr/>
            </a:pPr>
            <a:r>
              <a:rPr lang="en-CA" dirty="0">
                <a:latin typeface="Arial" pitchFamily="34" charset="0"/>
              </a:rPr>
              <a:t>Si on a un </a:t>
            </a:r>
            <a:r>
              <a:rPr lang="en-CA" dirty="0" err="1">
                <a:latin typeface="Arial" pitchFamily="34" charset="0"/>
              </a:rPr>
              <a:t>modèle</a:t>
            </a:r>
            <a:r>
              <a:rPr lang="en-CA" dirty="0">
                <a:latin typeface="Arial" pitchFamily="34" charset="0"/>
              </a:rPr>
              <a:t> </a:t>
            </a:r>
            <a:r>
              <a:rPr lang="en-CA" dirty="0" err="1">
                <a:latin typeface="Arial" pitchFamily="34" charset="0"/>
              </a:rPr>
              <a:t>statistique</a:t>
            </a:r>
            <a:r>
              <a:rPr lang="en-CA" baseline="0" dirty="0">
                <a:latin typeface="Arial" pitchFamily="34" charset="0"/>
              </a:rPr>
              <a:t> du </a:t>
            </a:r>
            <a:r>
              <a:rPr lang="en-CA" baseline="0" dirty="0" err="1">
                <a:latin typeface="Arial" pitchFamily="34" charset="0"/>
              </a:rPr>
              <a:t>joueur</a:t>
            </a:r>
            <a:r>
              <a:rPr lang="en-CA" baseline="0" dirty="0">
                <a:latin typeface="Arial" pitchFamily="34" charset="0"/>
              </a:rPr>
              <a:t>, </a:t>
            </a:r>
            <a:r>
              <a:rPr lang="en-CA" baseline="0" dirty="0" err="1">
                <a:latin typeface="Arial" pitchFamily="34" charset="0"/>
              </a:rPr>
              <a:t>une</a:t>
            </a:r>
            <a:r>
              <a:rPr lang="en-CA" baseline="0" dirty="0">
                <a:latin typeface="Arial" pitchFamily="34" charset="0"/>
              </a:rPr>
              <a:t> façon de </a:t>
            </a:r>
            <a:r>
              <a:rPr lang="en-CA" baseline="0" dirty="0" err="1">
                <a:latin typeface="Arial" pitchFamily="34" charset="0"/>
              </a:rPr>
              <a:t>l’exploiter</a:t>
            </a:r>
            <a:r>
              <a:rPr lang="en-CA" baseline="0" dirty="0">
                <a:latin typeface="Arial" pitchFamily="34" charset="0"/>
              </a:rPr>
              <a:t> et de faire </a:t>
            </a:r>
            <a:r>
              <a:rPr lang="en-CA" baseline="0" dirty="0" err="1">
                <a:latin typeface="Arial" pitchFamily="34" charset="0"/>
              </a:rPr>
              <a:t>possiblement</a:t>
            </a:r>
            <a:r>
              <a:rPr lang="en-CA" baseline="0" dirty="0">
                <a:latin typeface="Arial" pitchFamily="34" charset="0"/>
              </a:rPr>
              <a:t> </a:t>
            </a:r>
            <a:r>
              <a:rPr lang="en-CA" baseline="0" dirty="0" err="1">
                <a:latin typeface="Arial" pitchFamily="34" charset="0"/>
              </a:rPr>
              <a:t>mieux</a:t>
            </a:r>
            <a:r>
              <a:rPr lang="en-CA" baseline="0" dirty="0">
                <a:latin typeface="Arial" pitchFamily="34" charset="0"/>
              </a:rPr>
              <a:t> que minmax </a:t>
            </a:r>
            <a:r>
              <a:rPr lang="en-CA" baseline="0" dirty="0" err="1">
                <a:latin typeface="Arial" pitchFamily="34" charset="0"/>
              </a:rPr>
              <a:t>est</a:t>
            </a:r>
            <a:r>
              <a:rPr lang="en-CA" baseline="0" dirty="0">
                <a:latin typeface="Arial" pitchFamily="34" charset="0"/>
              </a:rPr>
              <a:t> </a:t>
            </a:r>
            <a:r>
              <a:rPr lang="en-CA" baseline="0" dirty="0" err="1">
                <a:latin typeface="Arial" pitchFamily="34" charset="0"/>
              </a:rPr>
              <a:t>d’utiliser</a:t>
            </a:r>
            <a:r>
              <a:rPr lang="en-CA" baseline="0" dirty="0">
                <a:latin typeface="Arial" pitchFamily="34" charset="0"/>
              </a:rPr>
              <a:t> un </a:t>
            </a:r>
            <a:r>
              <a:rPr lang="en-CA" baseline="0" dirty="0" err="1">
                <a:latin typeface="Arial" pitchFamily="34" charset="0"/>
              </a:rPr>
              <a:t>algorithme</a:t>
            </a:r>
            <a:r>
              <a:rPr lang="en-CA" baseline="0" dirty="0">
                <a:latin typeface="Arial" pitchFamily="34" charset="0"/>
              </a:rPr>
              <a:t> </a:t>
            </a:r>
            <a:r>
              <a:rPr lang="en-CA" baseline="0" dirty="0" err="1">
                <a:latin typeface="Arial" pitchFamily="34" charset="0"/>
              </a:rPr>
              <a:t>appelé</a:t>
            </a:r>
            <a:r>
              <a:rPr lang="en-CA" baseline="0" dirty="0">
                <a:latin typeface="Arial" pitchFamily="34" charset="0"/>
              </a:rPr>
              <a:t> </a:t>
            </a:r>
            <a:r>
              <a:rPr lang="en-CA" baseline="0" dirty="0" err="1">
                <a:latin typeface="Arial" pitchFamily="34" charset="0"/>
              </a:rPr>
              <a:t>expectimax</a:t>
            </a:r>
            <a:r>
              <a:rPr lang="en-CA" baseline="0" dirty="0">
                <a:latin typeface="Arial" pitchFamily="34" charset="0"/>
              </a:rPr>
              <a:t> que nous </a:t>
            </a:r>
            <a:r>
              <a:rPr lang="en-CA" baseline="0" dirty="0" err="1">
                <a:latin typeface="Arial" pitchFamily="34" charset="0"/>
              </a:rPr>
              <a:t>verrons</a:t>
            </a:r>
            <a:r>
              <a:rPr lang="en-CA" baseline="0" dirty="0">
                <a:latin typeface="Arial" pitchFamily="34" charset="0"/>
              </a:rPr>
              <a:t> plus loin. </a:t>
            </a:r>
          </a:p>
          <a:p>
            <a:pPr>
              <a:defRPr/>
            </a:pPr>
            <a:endParaRPr lang="en-CA" baseline="0" dirty="0">
              <a:latin typeface="Arial" pitchFamily="34" charset="0"/>
            </a:endParaRPr>
          </a:p>
          <a:p>
            <a:pPr>
              <a:defRPr/>
            </a:pPr>
            <a:r>
              <a:rPr lang="en-CA" baseline="0" dirty="0">
                <a:latin typeface="Arial" pitchFamily="34" charset="0"/>
              </a:rPr>
              <a:t>NOTE: Dans le pseudocode du livre (Figure 5.3), </a:t>
            </a:r>
            <a:r>
              <a:rPr lang="en-CA" baseline="0" dirty="0" err="1">
                <a:latin typeface="Arial" pitchFamily="34" charset="0"/>
              </a:rPr>
              <a:t>reproduite</a:t>
            </a:r>
            <a:r>
              <a:rPr lang="en-CA" baseline="0" dirty="0">
                <a:latin typeface="Arial" pitchFamily="34" charset="0"/>
              </a:rPr>
              <a:t> </a:t>
            </a:r>
            <a:r>
              <a:rPr lang="en-CA" baseline="0" dirty="0" err="1">
                <a:latin typeface="Arial" pitchFamily="34" charset="0"/>
              </a:rPr>
              <a:t>ici</a:t>
            </a:r>
            <a:r>
              <a:rPr lang="en-CA" baseline="0" dirty="0">
                <a:latin typeface="Arial" pitchFamily="34" charset="0"/>
              </a:rPr>
              <a:t>, la première </a:t>
            </a:r>
            <a:r>
              <a:rPr lang="en-CA" baseline="0" dirty="0" err="1">
                <a:latin typeface="Arial" pitchFamily="34" charset="0"/>
              </a:rPr>
              <a:t>ligne</a:t>
            </a:r>
            <a:r>
              <a:rPr lang="en-CA" baseline="0" dirty="0">
                <a:latin typeface="Arial" pitchFamily="34" charset="0"/>
              </a:rPr>
              <a:t> de la function MINIMAX-SEARCH (c.-à-.d, la </a:t>
            </a:r>
            <a:r>
              <a:rPr lang="en-CA" baseline="0" dirty="0" err="1">
                <a:latin typeface="Arial" pitchFamily="34" charset="0"/>
              </a:rPr>
              <a:t>ligne</a:t>
            </a:r>
            <a:r>
              <a:rPr lang="en-CA" baseline="0" dirty="0">
                <a:latin typeface="Arial" pitchFamily="34" charset="0"/>
              </a:rPr>
              <a:t> “player &lt;- </a:t>
            </a:r>
            <a:r>
              <a:rPr lang="en-CA" baseline="0" dirty="0" err="1">
                <a:latin typeface="Arial" pitchFamily="34" charset="0"/>
              </a:rPr>
              <a:t>game.To_Move</a:t>
            </a:r>
            <a:r>
              <a:rPr lang="en-CA" baseline="0" dirty="0">
                <a:latin typeface="Arial" pitchFamily="34" charset="0"/>
              </a:rPr>
              <a:t>(state)”) ne </a:t>
            </a:r>
            <a:r>
              <a:rPr lang="en-CA" baseline="0" dirty="0" err="1">
                <a:latin typeface="Arial" pitchFamily="34" charset="0"/>
              </a:rPr>
              <a:t>sert</a:t>
            </a:r>
            <a:r>
              <a:rPr lang="en-CA" baseline="0" dirty="0">
                <a:latin typeface="Arial" pitchFamily="34" charset="0"/>
              </a:rPr>
              <a:t> </a:t>
            </a:r>
            <a:r>
              <a:rPr lang="en-CA" baseline="0" dirty="0" err="1">
                <a:latin typeface="Arial" pitchFamily="34" charset="0"/>
              </a:rPr>
              <a:t>strictement</a:t>
            </a:r>
            <a:r>
              <a:rPr lang="en-CA" baseline="0" dirty="0">
                <a:latin typeface="Arial" pitchFamily="34" charset="0"/>
              </a:rPr>
              <a:t> à </a:t>
            </a:r>
            <a:r>
              <a:rPr lang="en-CA" baseline="0" dirty="0" err="1">
                <a:latin typeface="Arial" pitchFamily="34" charset="0"/>
              </a:rPr>
              <a:t>rien</a:t>
            </a:r>
            <a:r>
              <a:rPr lang="en-CA" baseline="0" dirty="0">
                <a:latin typeface="Arial" pitchFamily="34" charset="0"/>
              </a:rPr>
              <a:t>. La variable ‘player’ </a:t>
            </a:r>
            <a:r>
              <a:rPr lang="en-CA" baseline="0" dirty="0" err="1">
                <a:latin typeface="Arial" pitchFamily="34" charset="0"/>
              </a:rPr>
              <a:t>n’est</a:t>
            </a:r>
            <a:r>
              <a:rPr lang="en-CA" baseline="0" dirty="0">
                <a:latin typeface="Arial" pitchFamily="34" charset="0"/>
              </a:rPr>
              <a:t> </a:t>
            </a:r>
            <a:r>
              <a:rPr lang="en-CA" baseline="0" dirty="0" err="1">
                <a:latin typeface="Arial" pitchFamily="34" charset="0"/>
              </a:rPr>
              <a:t>utilisée</a:t>
            </a:r>
            <a:r>
              <a:rPr lang="en-CA" baseline="0" dirty="0">
                <a:latin typeface="Arial" pitchFamily="34" charset="0"/>
              </a:rPr>
              <a:t> </a:t>
            </a:r>
            <a:r>
              <a:rPr lang="en-CA" baseline="0" dirty="0" err="1">
                <a:latin typeface="Arial" pitchFamily="34" charset="0"/>
              </a:rPr>
              <a:t>nulle</a:t>
            </a:r>
            <a:r>
              <a:rPr lang="en-CA" baseline="0" dirty="0">
                <a:latin typeface="Arial" pitchFamily="34" charset="0"/>
              </a:rPr>
              <a:t> part et à la </a:t>
            </a:r>
            <a:r>
              <a:rPr lang="en-CA" baseline="0" dirty="0" err="1">
                <a:latin typeface="Arial" pitchFamily="34" charset="0"/>
              </a:rPr>
              <a:t>ligne</a:t>
            </a:r>
            <a:r>
              <a:rPr lang="en-CA" baseline="0" dirty="0">
                <a:latin typeface="Arial" pitchFamily="34" charset="0"/>
              </a:rPr>
              <a:t> </a:t>
            </a:r>
            <a:r>
              <a:rPr lang="en-CA" baseline="0" dirty="0" err="1">
                <a:latin typeface="Arial" pitchFamily="34" charset="0"/>
              </a:rPr>
              <a:t>suivante</a:t>
            </a:r>
            <a:r>
              <a:rPr lang="en-CA" baseline="0" dirty="0">
                <a:latin typeface="Arial" pitchFamily="34" charset="0"/>
              </a:rPr>
              <a:t> </a:t>
            </a:r>
            <a:r>
              <a:rPr lang="en-CA" baseline="0" dirty="0" err="1">
                <a:latin typeface="Arial" pitchFamily="34" charset="0"/>
              </a:rPr>
              <a:t>c’est</a:t>
            </a:r>
            <a:r>
              <a:rPr lang="en-CA" baseline="0" dirty="0">
                <a:latin typeface="Arial" pitchFamily="34" charset="0"/>
              </a:rPr>
              <a:t> MAX qui commence de </a:t>
            </a:r>
            <a:r>
              <a:rPr lang="en-CA" baseline="0" dirty="0" err="1">
                <a:latin typeface="Arial" pitchFamily="34" charset="0"/>
              </a:rPr>
              <a:t>toute</a:t>
            </a:r>
            <a:r>
              <a:rPr lang="en-CA" baseline="0" dirty="0">
                <a:latin typeface="Arial" pitchFamily="34" charset="0"/>
              </a:rPr>
              <a:t> façon. Je </a:t>
            </a:r>
            <a:r>
              <a:rPr lang="en-CA" baseline="0" dirty="0" err="1">
                <a:latin typeface="Arial" pitchFamily="34" charset="0"/>
              </a:rPr>
              <a:t>crois</a:t>
            </a:r>
            <a:r>
              <a:rPr lang="en-CA" baseline="0" dirty="0">
                <a:latin typeface="Arial" pitchFamily="34" charset="0"/>
              </a:rPr>
              <a:t> que les auteurs </a:t>
            </a:r>
            <a:r>
              <a:rPr lang="en-CA" baseline="0" dirty="0" err="1">
                <a:latin typeface="Arial" pitchFamily="34" charset="0"/>
              </a:rPr>
              <a:t>voulaient</a:t>
            </a:r>
            <a:r>
              <a:rPr lang="en-CA" baseline="0" dirty="0">
                <a:latin typeface="Arial" pitchFamily="34" charset="0"/>
              </a:rPr>
              <a:t> faire un test sur “player” pour faire commencer MAX </a:t>
            </a:r>
            <a:r>
              <a:rPr lang="en-CA" baseline="0" dirty="0" err="1">
                <a:latin typeface="Arial" pitchFamily="34" charset="0"/>
              </a:rPr>
              <a:t>si</a:t>
            </a:r>
            <a:r>
              <a:rPr lang="en-CA" baseline="0" dirty="0">
                <a:latin typeface="Arial" pitchFamily="34" charset="0"/>
              </a:rPr>
              <a:t> player=MAX, </a:t>
            </a:r>
            <a:r>
              <a:rPr lang="en-CA" baseline="0" dirty="0" err="1">
                <a:latin typeface="Arial" pitchFamily="34" charset="0"/>
              </a:rPr>
              <a:t>sinon</a:t>
            </a:r>
            <a:r>
              <a:rPr lang="en-CA" baseline="0" dirty="0">
                <a:latin typeface="Arial" pitchFamily="34" charset="0"/>
              </a:rPr>
              <a:t> MIN. </a:t>
            </a:r>
            <a:r>
              <a:rPr lang="en-CA" baseline="0" dirty="0" err="1">
                <a:latin typeface="Arial" pitchFamily="34" charset="0"/>
              </a:rPr>
              <a:t>Ils</a:t>
            </a:r>
            <a:r>
              <a:rPr lang="en-CA" baseline="0" dirty="0">
                <a:latin typeface="Arial" pitchFamily="34" charset="0"/>
              </a:rPr>
              <a:t> </a:t>
            </a:r>
            <a:r>
              <a:rPr lang="en-CA" baseline="0" dirty="0" err="1">
                <a:latin typeface="Arial" pitchFamily="34" charset="0"/>
              </a:rPr>
              <a:t>ont</a:t>
            </a:r>
            <a:r>
              <a:rPr lang="en-CA" baseline="0" dirty="0">
                <a:latin typeface="Arial" pitchFamily="34" charset="0"/>
              </a:rPr>
              <a:t> </a:t>
            </a:r>
            <a:r>
              <a:rPr lang="en-CA" baseline="0" dirty="0" err="1">
                <a:latin typeface="Arial" pitchFamily="34" charset="0"/>
              </a:rPr>
              <a:t>dû</a:t>
            </a:r>
            <a:r>
              <a:rPr lang="en-CA" baseline="0" dirty="0">
                <a:latin typeface="Arial" pitchFamily="34" charset="0"/>
              </a:rPr>
              <a:t> </a:t>
            </a:r>
            <a:r>
              <a:rPr lang="en-CA" baseline="0" dirty="0" err="1">
                <a:latin typeface="Arial" pitchFamily="34" charset="0"/>
              </a:rPr>
              <a:t>oublier</a:t>
            </a:r>
            <a:r>
              <a:rPr lang="en-CA" baseline="0">
                <a:latin typeface="Arial" pitchFamily="34" charset="0"/>
              </a:rPr>
              <a:t>.</a:t>
            </a:r>
            <a:endParaRPr lang="en-CA"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err="1">
                <a:latin typeface="Arial" pitchFamily="34" charset="0"/>
              </a:rPr>
              <a:t>Complexité</a:t>
            </a:r>
            <a:r>
              <a:rPr lang="en-CA" altLang="en-US" dirty="0">
                <a:latin typeface="Arial" pitchFamily="34" charset="0"/>
              </a:rPr>
              <a:t> en temps:</a:t>
            </a:r>
          </a:p>
          <a:p>
            <a:endParaRPr lang="en-CA" altLang="en-US" dirty="0">
              <a:latin typeface="Arial" pitchFamily="34" charset="0"/>
            </a:endParaRPr>
          </a:p>
          <a:p>
            <a:r>
              <a:rPr lang="en-CA" altLang="en-US" dirty="0" err="1">
                <a:latin typeface="Arial" pitchFamily="34" charset="0"/>
              </a:rPr>
              <a:t>L’algorithme</a:t>
            </a:r>
            <a:r>
              <a:rPr lang="en-CA" altLang="en-US" dirty="0">
                <a:latin typeface="Arial" pitchFamily="34" charset="0"/>
              </a:rPr>
              <a:t> </a:t>
            </a:r>
            <a:r>
              <a:rPr lang="en-CA" altLang="en-US" dirty="0" err="1">
                <a:latin typeface="Arial" pitchFamily="34" charset="0"/>
              </a:rPr>
              <a:t>minimax</a:t>
            </a:r>
            <a:r>
              <a:rPr lang="en-CA" altLang="en-US" dirty="0">
                <a:latin typeface="Arial" pitchFamily="34" charset="0"/>
              </a:rPr>
              <a:t> </a:t>
            </a:r>
            <a:r>
              <a:rPr lang="en-CA" altLang="en-US" dirty="0" err="1">
                <a:latin typeface="Arial" pitchFamily="34" charset="0"/>
              </a:rPr>
              <a:t>réalise</a:t>
            </a:r>
            <a:r>
              <a:rPr lang="en-CA" altLang="en-US" dirty="0">
                <a:latin typeface="Arial" pitchFamily="34" charset="0"/>
              </a:rPr>
              <a:t> </a:t>
            </a:r>
            <a:r>
              <a:rPr lang="en-CA" altLang="en-US" dirty="0" err="1">
                <a:latin typeface="Arial" pitchFamily="34" charset="0"/>
              </a:rPr>
              <a:t>une</a:t>
            </a:r>
            <a:r>
              <a:rPr lang="en-CA" altLang="en-US" dirty="0">
                <a:latin typeface="Arial" pitchFamily="34" charset="0"/>
              </a:rPr>
              <a:t> exploration en </a:t>
            </a:r>
            <a:r>
              <a:rPr lang="en-CA" altLang="en-US" dirty="0" err="1">
                <a:latin typeface="Arial" pitchFamily="34" charset="0"/>
              </a:rPr>
              <a:t>profondeur</a:t>
            </a:r>
            <a:r>
              <a:rPr lang="en-CA" altLang="en-US" dirty="0">
                <a:latin typeface="Arial" pitchFamily="34" charset="0"/>
              </a:rPr>
              <a:t> </a:t>
            </a:r>
            <a:r>
              <a:rPr lang="en-CA" altLang="en-US" dirty="0" err="1">
                <a:latin typeface="Arial" pitchFamily="34" charset="0"/>
              </a:rPr>
              <a:t>d’abord</a:t>
            </a:r>
            <a:r>
              <a:rPr lang="en-CA" altLang="en-US" dirty="0">
                <a:latin typeface="Arial" pitchFamily="34" charset="0"/>
              </a:rPr>
              <a:t> (depth-first search) </a:t>
            </a:r>
            <a:r>
              <a:rPr lang="en-CA" altLang="en-US" dirty="0" err="1">
                <a:latin typeface="Arial" pitchFamily="34" charset="0"/>
              </a:rPr>
              <a:t>complète</a:t>
            </a:r>
            <a:r>
              <a:rPr lang="en-CA" altLang="en-US" dirty="0">
                <a:latin typeface="Arial" pitchFamily="34" charset="0"/>
              </a:rPr>
              <a:t> de </a:t>
            </a:r>
            <a:r>
              <a:rPr lang="en-CA" altLang="en-US" dirty="0" err="1">
                <a:latin typeface="Arial" pitchFamily="34" charset="0"/>
              </a:rPr>
              <a:t>l’arbre</a:t>
            </a:r>
            <a:r>
              <a:rPr lang="en-CA" altLang="en-US" dirty="0">
                <a:latin typeface="Arial" pitchFamily="34" charset="0"/>
              </a:rPr>
              <a:t> de </a:t>
            </a:r>
            <a:r>
              <a:rPr lang="en-CA" altLang="en-US" dirty="0" err="1">
                <a:latin typeface="Arial" pitchFamily="34" charset="0"/>
              </a:rPr>
              <a:t>jeu</a:t>
            </a:r>
            <a:r>
              <a:rPr lang="en-CA" altLang="en-US" dirty="0">
                <a:latin typeface="Arial" pitchFamily="34" charset="0"/>
              </a:rPr>
              <a:t>. </a:t>
            </a:r>
          </a:p>
          <a:p>
            <a:endParaRPr lang="en-CA" altLang="en-US" dirty="0">
              <a:latin typeface="Arial" pitchFamily="34" charset="0"/>
            </a:endParaRPr>
          </a:p>
          <a:p>
            <a:r>
              <a:rPr lang="en-CA" altLang="en-US" dirty="0">
                <a:latin typeface="Arial" pitchFamily="34" charset="0"/>
              </a:rPr>
              <a:t>Si la </a:t>
            </a:r>
            <a:r>
              <a:rPr lang="en-CA" altLang="en-US" dirty="0" err="1">
                <a:latin typeface="Arial" pitchFamily="34" charset="0"/>
              </a:rPr>
              <a:t>profondeur</a:t>
            </a:r>
            <a:r>
              <a:rPr lang="en-CA" altLang="en-US" dirty="0">
                <a:latin typeface="Arial" pitchFamily="34" charset="0"/>
              </a:rPr>
              <a:t> </a:t>
            </a:r>
            <a:r>
              <a:rPr lang="en-CA" altLang="en-US" dirty="0" err="1">
                <a:latin typeface="Arial" pitchFamily="34" charset="0"/>
              </a:rPr>
              <a:t>maximale</a:t>
            </a:r>
            <a:r>
              <a:rPr lang="en-CA" altLang="en-US" dirty="0">
                <a:latin typeface="Arial" pitchFamily="34" charset="0"/>
              </a:rPr>
              <a:t> de </a:t>
            </a:r>
            <a:r>
              <a:rPr lang="en-CA" altLang="en-US" dirty="0" err="1">
                <a:latin typeface="Arial" pitchFamily="34" charset="0"/>
              </a:rPr>
              <a:t>l’arbre</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i="1" dirty="0">
                <a:latin typeface="Arial" pitchFamily="34" charset="0"/>
              </a:rPr>
              <a:t>m</a:t>
            </a:r>
            <a:r>
              <a:rPr lang="en-CA" altLang="en-US" dirty="0">
                <a:latin typeface="Arial" pitchFamily="34" charset="0"/>
              </a:rPr>
              <a:t> et </a:t>
            </a:r>
            <a:r>
              <a:rPr lang="en-CA" altLang="en-US" dirty="0" err="1">
                <a:latin typeface="Arial" pitchFamily="34" charset="0"/>
              </a:rPr>
              <a:t>qu’il</a:t>
            </a:r>
            <a:r>
              <a:rPr lang="en-CA" altLang="en-US" dirty="0">
                <a:latin typeface="Arial" pitchFamily="34" charset="0"/>
              </a:rPr>
              <a:t> y a </a:t>
            </a:r>
            <a:r>
              <a:rPr lang="en-CA" altLang="en-US" i="1" dirty="0">
                <a:latin typeface="Arial" pitchFamily="34" charset="0"/>
              </a:rPr>
              <a:t>b</a:t>
            </a:r>
            <a:r>
              <a:rPr lang="en-CA" altLang="en-US" dirty="0">
                <a:latin typeface="Arial" pitchFamily="34" charset="0"/>
              </a:rPr>
              <a:t> coups </a:t>
            </a:r>
            <a:r>
              <a:rPr lang="en-CA" altLang="en-US" dirty="0" err="1">
                <a:latin typeface="Arial" pitchFamily="34" charset="0"/>
              </a:rPr>
              <a:t>légaux</a:t>
            </a:r>
            <a:r>
              <a:rPr lang="en-CA" altLang="en-US" dirty="0">
                <a:latin typeface="Arial" pitchFamily="34" charset="0"/>
              </a:rPr>
              <a:t> à </a:t>
            </a:r>
            <a:r>
              <a:rPr lang="en-CA" altLang="en-US" dirty="0" err="1">
                <a:latin typeface="Arial" pitchFamily="34" charset="0"/>
              </a:rPr>
              <a:t>chaque</a:t>
            </a:r>
            <a:r>
              <a:rPr lang="en-CA" altLang="en-US" dirty="0">
                <a:latin typeface="Arial" pitchFamily="34" charset="0"/>
              </a:rPr>
              <a:t> </a:t>
            </a:r>
            <a:r>
              <a:rPr lang="en-CA" altLang="en-US" dirty="0" err="1">
                <a:latin typeface="Arial" pitchFamily="34" charset="0"/>
              </a:rPr>
              <a:t>étape</a:t>
            </a:r>
            <a:r>
              <a:rPr lang="en-CA" altLang="en-US" dirty="0">
                <a:latin typeface="Arial" pitchFamily="34" charset="0"/>
              </a:rPr>
              <a:t>, en tout nous </a:t>
            </a:r>
            <a:r>
              <a:rPr lang="en-CA" altLang="en-US" dirty="0" err="1">
                <a:latin typeface="Arial" pitchFamily="34" charset="0"/>
              </a:rPr>
              <a:t>avons</a:t>
            </a:r>
            <a:r>
              <a:rPr lang="en-CA" altLang="en-US" dirty="0">
                <a:latin typeface="Arial" pitchFamily="34" charset="0"/>
              </a:rPr>
              <a:t> </a:t>
            </a:r>
            <a:r>
              <a:rPr lang="en-CA" altLang="en-US" i="1" dirty="0" err="1">
                <a:latin typeface="Arial" pitchFamily="34" charset="0"/>
              </a:rPr>
              <a:t>b^m</a:t>
            </a:r>
            <a:r>
              <a:rPr lang="en-CA" altLang="en-US" i="1" baseline="0" dirty="0">
                <a:latin typeface="Arial" pitchFamily="34" charset="0"/>
              </a:rPr>
              <a:t> (b </a:t>
            </a:r>
            <a:r>
              <a:rPr lang="en-CA" altLang="en-US" i="1" baseline="0" dirty="0" err="1">
                <a:latin typeface="Arial" pitchFamily="34" charset="0"/>
              </a:rPr>
              <a:t>exposant</a:t>
            </a:r>
            <a:r>
              <a:rPr lang="en-CA" altLang="en-US" i="1" baseline="0" dirty="0">
                <a:latin typeface="Arial" pitchFamily="34" charset="0"/>
              </a:rPr>
              <a:t> m) </a:t>
            </a:r>
            <a:r>
              <a:rPr lang="en-CA" altLang="en-US" dirty="0">
                <a:latin typeface="Arial" pitchFamily="34" charset="0"/>
              </a:rPr>
              <a:t> </a:t>
            </a:r>
            <a:r>
              <a:rPr lang="en-CA" altLang="en-US" dirty="0" err="1">
                <a:latin typeface="Arial" pitchFamily="34" charset="0"/>
              </a:rPr>
              <a:t>états</a:t>
            </a:r>
            <a:r>
              <a:rPr lang="en-CA" altLang="en-US" dirty="0">
                <a:latin typeface="Arial" pitchFamily="34" charset="0"/>
              </a:rPr>
              <a:t> </a:t>
            </a:r>
            <a:r>
              <a:rPr lang="en-CA" altLang="en-US" dirty="0" err="1">
                <a:latin typeface="Arial" pitchFamily="34" charset="0"/>
              </a:rPr>
              <a:t>possibles</a:t>
            </a:r>
            <a:r>
              <a:rPr lang="en-CA" altLang="en-US" dirty="0">
                <a:latin typeface="Arial" pitchFamily="34" charset="0"/>
              </a:rPr>
              <a:t>.</a:t>
            </a:r>
          </a:p>
          <a:p>
            <a:endParaRPr lang="en-CA" altLang="en-US" dirty="0">
              <a:latin typeface="Arial" pitchFamily="34" charset="0"/>
            </a:endParaRPr>
          </a:p>
          <a:p>
            <a:r>
              <a:rPr lang="en-CA" altLang="en-US" dirty="0">
                <a:latin typeface="Arial" pitchFamily="34" charset="0"/>
              </a:rPr>
              <a:t>La </a:t>
            </a:r>
            <a:r>
              <a:rPr lang="en-CA" altLang="en-US" dirty="0" err="1">
                <a:latin typeface="Arial" pitchFamily="34" charset="0"/>
              </a:rPr>
              <a:t>complexité</a:t>
            </a:r>
            <a:r>
              <a:rPr lang="en-CA" altLang="en-US" dirty="0">
                <a:latin typeface="Arial" pitchFamily="34" charset="0"/>
              </a:rPr>
              <a:t> en </a:t>
            </a:r>
            <a:r>
              <a:rPr lang="en-CA" altLang="en-US" dirty="0" err="1">
                <a:latin typeface="Arial" pitchFamily="34" charset="0"/>
              </a:rPr>
              <a:t>espace</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i="1" dirty="0">
                <a:latin typeface="Arial" pitchFamily="34" charset="0"/>
              </a:rPr>
              <a:t>O(</a:t>
            </a:r>
            <a:r>
              <a:rPr lang="en-CA" altLang="en-US" i="1" dirty="0" err="1">
                <a:latin typeface="Arial" pitchFamily="34" charset="0"/>
              </a:rPr>
              <a:t>bm</a:t>
            </a:r>
            <a:r>
              <a:rPr lang="en-CA" altLang="en-US" i="1" dirty="0">
                <a:latin typeface="Arial" pitchFamily="34" charset="0"/>
              </a:rPr>
              <a:t>)</a:t>
            </a:r>
            <a:r>
              <a:rPr lang="en-CA" altLang="en-US" dirty="0">
                <a:latin typeface="Arial" pitchFamily="34" charset="0"/>
              </a:rPr>
              <a:t> </a:t>
            </a:r>
            <a:r>
              <a:rPr lang="en-CA" altLang="en-US" dirty="0" err="1">
                <a:latin typeface="Arial" pitchFamily="34" charset="0"/>
              </a:rPr>
              <a:t>si</a:t>
            </a:r>
            <a:r>
              <a:rPr lang="en-CA" altLang="en-US" dirty="0">
                <a:latin typeface="Arial" pitchFamily="34" charset="0"/>
              </a:rPr>
              <a:t> on </a:t>
            </a:r>
            <a:r>
              <a:rPr lang="en-CA" altLang="en-US" dirty="0" err="1">
                <a:latin typeface="Arial" pitchFamily="34" charset="0"/>
              </a:rPr>
              <a:t>génère</a:t>
            </a:r>
            <a:r>
              <a:rPr lang="en-CA" altLang="en-US" dirty="0">
                <a:latin typeface="Arial" pitchFamily="34" charset="0"/>
              </a:rPr>
              <a:t> </a:t>
            </a:r>
            <a:r>
              <a:rPr lang="en-CA" altLang="en-US" dirty="0" err="1">
                <a:latin typeface="Arial" pitchFamily="34" charset="0"/>
              </a:rPr>
              <a:t>tous</a:t>
            </a:r>
            <a:r>
              <a:rPr lang="en-CA" altLang="en-US" dirty="0">
                <a:latin typeface="Arial" pitchFamily="34" charset="0"/>
              </a:rPr>
              <a:t> les coups à </a:t>
            </a:r>
            <a:r>
              <a:rPr lang="en-CA" altLang="en-US" dirty="0" err="1">
                <a:latin typeface="Arial" pitchFamily="34" charset="0"/>
              </a:rPr>
              <a:t>chaque</a:t>
            </a:r>
            <a:r>
              <a:rPr lang="en-CA" altLang="en-US" dirty="0">
                <a:latin typeface="Arial" pitchFamily="34" charset="0"/>
              </a:rPr>
              <a:t> </a:t>
            </a:r>
            <a:r>
              <a:rPr lang="en-CA" altLang="en-US" dirty="0" err="1">
                <a:latin typeface="Arial" pitchFamily="34" charset="0"/>
              </a:rPr>
              <a:t>fois</a:t>
            </a:r>
            <a:r>
              <a:rPr lang="en-CA" altLang="en-US" dirty="0">
                <a:latin typeface="Arial" pitchFamily="34" charset="0"/>
              </a:rPr>
              <a:t>, </a:t>
            </a:r>
            <a:r>
              <a:rPr lang="en-CA" altLang="en-US" dirty="0" err="1">
                <a:latin typeface="Arial" pitchFamily="34" charset="0"/>
              </a:rPr>
              <a:t>sinon</a:t>
            </a:r>
            <a:r>
              <a:rPr lang="en-CA" altLang="en-US" dirty="0">
                <a:latin typeface="Arial" pitchFamily="34" charset="0"/>
              </a:rPr>
              <a:t> </a:t>
            </a:r>
            <a:r>
              <a:rPr lang="en-CA" altLang="en-US" dirty="0" err="1">
                <a:latin typeface="Arial" pitchFamily="34" charset="0"/>
              </a:rPr>
              <a:t>c’est</a:t>
            </a:r>
            <a:r>
              <a:rPr lang="en-CA" altLang="en-US" dirty="0">
                <a:latin typeface="Arial" pitchFamily="34" charset="0"/>
              </a:rPr>
              <a:t> </a:t>
            </a:r>
            <a:r>
              <a:rPr lang="en-CA" altLang="en-US" i="1" dirty="0">
                <a:latin typeface="Arial" pitchFamily="34" charset="0"/>
              </a:rPr>
              <a:t>O(m)</a:t>
            </a:r>
            <a:r>
              <a:rPr lang="en-CA" altLang="en-US" dirty="0">
                <a:latin typeface="Arial" pitchFamily="34" charset="0"/>
              </a:rPr>
              <a:t> </a:t>
            </a:r>
            <a:r>
              <a:rPr lang="en-CA" altLang="en-US" dirty="0" err="1">
                <a:latin typeface="Arial" pitchFamily="34" charset="0"/>
              </a:rPr>
              <a:t>si</a:t>
            </a:r>
            <a:r>
              <a:rPr lang="en-CA" altLang="en-US" dirty="0">
                <a:latin typeface="Arial" pitchFamily="34" charset="0"/>
              </a:rPr>
              <a:t> on </a:t>
            </a:r>
            <a:r>
              <a:rPr lang="en-CA" altLang="en-US" dirty="0" err="1">
                <a:latin typeface="Arial" pitchFamily="34" charset="0"/>
              </a:rPr>
              <a:t>génère</a:t>
            </a:r>
            <a:r>
              <a:rPr lang="en-CA" altLang="en-US" dirty="0">
                <a:latin typeface="Arial" pitchFamily="34" charset="0"/>
              </a:rPr>
              <a:t> les actions les </a:t>
            </a:r>
            <a:r>
              <a:rPr lang="en-CA" altLang="en-US" dirty="0" err="1">
                <a:latin typeface="Arial" pitchFamily="34" charset="0"/>
              </a:rPr>
              <a:t>unes</a:t>
            </a:r>
            <a:r>
              <a:rPr lang="en-CA" altLang="en-US" dirty="0">
                <a:latin typeface="Arial" pitchFamily="34" charset="0"/>
              </a:rPr>
              <a:t> après les </a:t>
            </a:r>
            <a:r>
              <a:rPr lang="en-CA" altLang="en-US" dirty="0" err="1">
                <a:latin typeface="Arial" pitchFamily="34" charset="0"/>
              </a:rPr>
              <a:t>autres</a:t>
            </a:r>
            <a:r>
              <a:rPr lang="en-CA" altLang="en-US" dirty="0">
                <a:latin typeface="Arial" pitchFamily="34" charset="0"/>
              </a:rPr>
              <a:t>.</a:t>
            </a:r>
          </a:p>
          <a:p>
            <a:endParaRPr lang="en-CA" altLang="en-US" dirty="0">
              <a:latin typeface="Arial" pitchFamily="34" charset="0"/>
            </a:endParaRPr>
          </a:p>
          <a:p>
            <a:r>
              <a:rPr lang="fr-CA" altLang="en-US" dirty="0">
                <a:latin typeface="Arial" pitchFamily="34" charset="0"/>
              </a:rPr>
              <a:t>Minimax</a:t>
            </a:r>
            <a:r>
              <a:rPr lang="fr-CA" altLang="en-US" baseline="0" dirty="0">
                <a:latin typeface="Arial" pitchFamily="34" charset="0"/>
              </a:rPr>
              <a:t> </a:t>
            </a:r>
            <a:r>
              <a:rPr lang="fr-CA" altLang="en-US" dirty="0">
                <a:latin typeface="Arial" pitchFamily="34" charset="0"/>
              </a:rPr>
              <a:t>ne va pas exploiter les faiblesses d</a:t>
            </a:r>
            <a:r>
              <a:rPr lang="fr-CA" altLang="fr-FR" dirty="0">
                <a:latin typeface="Arial" pitchFamily="34" charset="0"/>
              </a:rPr>
              <a:t>’</a:t>
            </a:r>
            <a:r>
              <a:rPr lang="fr-CA" altLang="en-US" dirty="0">
                <a:latin typeface="Arial" pitchFamily="34" charset="0"/>
              </a:rPr>
              <a:t>un joueur adverse non-optimal (Ex.</a:t>
            </a:r>
            <a:r>
              <a:rPr lang="fr-FR" altLang="en-US" dirty="0">
                <a:latin typeface="Arial" pitchFamily="34" charset="0"/>
              </a:rPr>
              <a:t> :</a:t>
            </a:r>
            <a:r>
              <a:rPr lang="fr-CA" altLang="en-US" dirty="0">
                <a:latin typeface="Arial" pitchFamily="34" charset="0"/>
              </a:rPr>
              <a:t> stratégie pour gagner aux échecs en 3 ou 4 mouvements)</a:t>
            </a:r>
          </a:p>
          <a:p>
            <a:endParaRPr lang="fr-CA" altLang="en-US" dirty="0">
              <a:latin typeface="Arial" pitchFamily="34" charset="0"/>
            </a:endParaRPr>
          </a:p>
          <a:p>
            <a:r>
              <a:rPr lang="fr-CA" altLang="en-US" dirty="0">
                <a:latin typeface="Arial" pitchFamily="34" charset="0"/>
              </a:rPr>
              <a:t>En mémoire, peut être O(m) si les actions sont générées une à la fois lors de la recherche (plutôt que toutes en même temps)</a:t>
            </a:r>
          </a:p>
          <a:p>
            <a:endParaRPr lang="en-CA" altLang="en-US" dirty="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a:ln/>
        </p:spPr>
      </p:sp>
      <p:sp>
        <p:nvSpPr>
          <p:cNvPr id="6553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dirty="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baseline="0" noProof="0" dirty="0">
                <a:latin typeface="Arial" pitchFamily="34" charset="0"/>
              </a:rPr>
              <a:t>Garder en tête que l’on cherche à calculer le meilleur coup pour Max sur la racine de l’arbre. C’est important pour le raisonnement.</a:t>
            </a:r>
          </a:p>
          <a:p>
            <a:endParaRPr lang="fr-CA" altLang="en-US" baseline="0" noProof="0" dirty="0">
              <a:latin typeface="Arial" pitchFamily="34" charset="0"/>
            </a:endParaRPr>
          </a:p>
          <a:p>
            <a:r>
              <a:rPr lang="fr-CA" altLang="en-US" baseline="0" noProof="0" dirty="0">
                <a:latin typeface="Arial" pitchFamily="34" charset="0"/>
              </a:rPr>
              <a:t>Dans un nœud Min, si la valeur du nœud, v, est inférieur à alpha, il faut couper (arrêter d’explorer les successeurs). Pourquoi?  Intuitivement, puisque Max et Min sont rationnels, le jeux n’atteindra jamais cette configuration. En effet, Max évitera des choix d’actions qui mènent vers ce nœud. Sur l’image, si la valeur v remontait en haut jusqu’au descendant du nœud Max le plus haut sur l’image, Max choisira l’action vers le nœud qui donne la valeur alpha. </a:t>
            </a:r>
            <a:endParaRPr lang="en-CA" altLang="en-US" dirty="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baseline="0" noProof="0" dirty="0">
                <a:latin typeface="Arial" pitchFamily="34" charset="0"/>
              </a:rPr>
              <a:t>Encore une fois, garder en tête que l’on cherche à calculer le meilleur coup pour Max sur la racine de l’arbre. </a:t>
            </a:r>
          </a:p>
          <a:p>
            <a:endParaRPr lang="fr-CA" altLang="en-US" baseline="0" noProof="0" dirty="0">
              <a:latin typeface="Arial" pitchFamily="34" charset="0"/>
            </a:endParaRPr>
          </a:p>
          <a:p>
            <a:r>
              <a:rPr lang="fr-CA" altLang="en-US" baseline="0" noProof="0" dirty="0">
                <a:latin typeface="Arial" pitchFamily="34" charset="0"/>
              </a:rPr>
              <a:t>Dans un nœud Max, si la valeur du nœud, v, devient supérieure à beta, il faut couper (arrêter d’explorer les successeurs). Pourquoi? Encore une fois, on peut montrer que le jeu n’atteindra pas cette configuration si Min et Max sont rationnels. En effet, Min évitera des choix d’actions qui mènent vers ce nœud. Il fera les choix qui mènent vers sa meilleur valeur actuelle. Voir exemples concrets plus loin.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64C93D9-1563-44D5-A23A-C2817816E5C1}" type="slidenum">
              <a:rPr lang="en-US" altLang="en-US" sz="2400"/>
              <a:pPr eaLnBrk="1" hangingPunct="1">
                <a:spcBef>
                  <a:spcPct val="0"/>
                </a:spcBef>
              </a:pPr>
              <a:t>20</a:t>
            </a:fld>
            <a:endParaRPr lang="en-US" altLang="en-US" sz="24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54A02177-8FBF-43AE-8AC5-DBB36803BCC5}" type="slidenum">
              <a:rPr lang="en-US" altLang="en-US" sz="2400"/>
              <a:pPr eaLnBrk="1" hangingPunct="1">
                <a:spcBef>
                  <a:spcPct val="0"/>
                </a:spcBef>
              </a:pPr>
              <a:t>21</a:t>
            </a:fld>
            <a:endParaRPr lang="en-US" altLang="en-US" sz="24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752205E-4609-486A-A905-0078335A07E1}" type="slidenum">
              <a:rPr lang="en-US" altLang="en-US" sz="2400"/>
              <a:pPr eaLnBrk="1" hangingPunct="1">
                <a:spcBef>
                  <a:spcPct val="0"/>
                </a:spcBef>
              </a:pPr>
              <a:t>22</a:t>
            </a:fld>
            <a:endParaRPr lang="en-US" altLang="en-US" sz="24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F89565B-B965-4329-B1CB-D1939823B968}" type="slidenum">
              <a:rPr lang="en-US" altLang="en-US" sz="2400"/>
              <a:pPr eaLnBrk="1" hangingPunct="1">
                <a:spcBef>
                  <a:spcPct val="0"/>
                </a:spcBef>
              </a:pPr>
              <a:t>23</a:t>
            </a:fld>
            <a:endParaRPr lang="en-US" altLang="en-US" sz="24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Une stratégie optimale est celle menant à une victoire contre un opposant qui joue </a:t>
            </a:r>
            <a:r>
              <a:rPr lang="fr-CA" altLang="en-US" dirty="0" err="1">
                <a:latin typeface="Arial" pitchFamily="34" charset="0"/>
              </a:rPr>
              <a:t>optimalement</a:t>
            </a:r>
            <a:r>
              <a:rPr lang="fr-CA" altLang="en-US" dirty="0">
                <a:latin typeface="Arial" pitchFamily="34" charset="0"/>
              </a:rPr>
              <a:t>. </a:t>
            </a:r>
          </a:p>
          <a:p>
            <a:endParaRPr lang="fr-CA" altLang="en-US" dirty="0">
              <a:latin typeface="Arial" pitchFamily="34" charset="0"/>
            </a:endParaRPr>
          </a:p>
          <a:p>
            <a:r>
              <a:rPr lang="fr-CA" altLang="en-US" dirty="0">
                <a:latin typeface="Arial" pitchFamily="34" charset="0"/>
              </a:rPr>
              <a:t>Pour le tic-tac-</a:t>
            </a:r>
            <a:r>
              <a:rPr lang="fr-CA" altLang="en-US" dirty="0" err="1">
                <a:latin typeface="Arial" pitchFamily="34" charset="0"/>
              </a:rPr>
              <a:t>toe</a:t>
            </a:r>
            <a:r>
              <a:rPr lang="fr-CA" altLang="en-US" dirty="0">
                <a:latin typeface="Arial" pitchFamily="34" charset="0"/>
              </a:rPr>
              <a:t>, l’arbre de jeu est relativement petit: 9!=362 880.</a:t>
            </a:r>
          </a:p>
          <a:p>
            <a:endParaRPr lang="fr-CA" altLang="en-US" dirty="0">
              <a:latin typeface="Arial" pitchFamily="34" charset="0"/>
            </a:endParaRPr>
          </a:p>
          <a:p>
            <a:r>
              <a:rPr lang="fr-CA" altLang="en-US" dirty="0">
                <a:latin typeface="Arial" pitchFamily="34" charset="0"/>
              </a:rPr>
              <a:t>Pour le</a:t>
            </a:r>
            <a:r>
              <a:rPr lang="fr-CA" altLang="en-US" baseline="0" dirty="0">
                <a:latin typeface="Arial" pitchFamily="34" charset="0"/>
              </a:rPr>
              <a:t> jeu de dames, le nombre d’états est de l’ordre de </a:t>
            </a:r>
            <a:r>
              <a:rPr lang="fr-CA" altLang="en-US" dirty="0">
                <a:latin typeface="Arial" pitchFamily="34" charset="0"/>
              </a:rPr>
              <a:t>« 10</a:t>
            </a:r>
            <a:r>
              <a:rPr lang="fr-CA" altLang="en-US" baseline="0" dirty="0">
                <a:latin typeface="Arial" pitchFamily="34" charset="0"/>
              </a:rPr>
              <a:t> exposant 23 ». </a:t>
            </a:r>
          </a:p>
          <a:p>
            <a:endParaRPr lang="fr-CA" altLang="en-US" baseline="0" dirty="0">
              <a:latin typeface="Arial" pitchFamily="34" charset="0"/>
            </a:endParaRPr>
          </a:p>
          <a:p>
            <a:r>
              <a:rPr lang="fr-CA" altLang="en-US" baseline="0" dirty="0">
                <a:latin typeface="Arial" pitchFamily="34" charset="0"/>
              </a:rPr>
              <a:t>Pour le jeu d’échec, le nombre d’états est de l’ordre « 10 exposant 40 » (facteur de branchement : 35)</a:t>
            </a:r>
          </a:p>
          <a:p>
            <a:endParaRPr lang="en-CA" altLang="en-US" baseline="0" dirty="0">
              <a:latin typeface="Arial" pitchFamily="34" charset="0"/>
            </a:endParaRPr>
          </a:p>
          <a:p>
            <a:r>
              <a:rPr lang="en-CA" altLang="en-US" baseline="0" dirty="0" err="1">
                <a:latin typeface="Arial" pitchFamily="34" charset="0"/>
              </a:rPr>
              <a:t>Dans</a:t>
            </a:r>
            <a:r>
              <a:rPr lang="en-CA" altLang="en-US" baseline="0" dirty="0">
                <a:latin typeface="Arial" pitchFamily="34" charset="0"/>
              </a:rPr>
              <a:t> le </a:t>
            </a:r>
            <a:r>
              <a:rPr lang="en-CA" altLang="en-US" baseline="0" dirty="0" err="1">
                <a:latin typeface="Arial" pitchFamily="34" charset="0"/>
              </a:rPr>
              <a:t>cas</a:t>
            </a:r>
            <a:r>
              <a:rPr lang="en-CA" altLang="en-US" baseline="0" dirty="0">
                <a:latin typeface="Arial" pitchFamily="34" charset="0"/>
              </a:rPr>
              <a:t> du </a:t>
            </a:r>
            <a:r>
              <a:rPr lang="en-CA" altLang="en-US" baseline="0" dirty="0" err="1">
                <a:latin typeface="Arial" pitchFamily="34" charset="0"/>
              </a:rPr>
              <a:t>jeu</a:t>
            </a:r>
            <a:r>
              <a:rPr lang="en-CA" altLang="en-US" baseline="0" dirty="0">
                <a:latin typeface="Arial" pitchFamily="34" charset="0"/>
              </a:rPr>
              <a:t> de Go, </a:t>
            </a:r>
            <a:r>
              <a:rPr lang="en-CA" altLang="en-US" baseline="0" dirty="0" err="1">
                <a:latin typeface="Arial" pitchFamily="34" charset="0"/>
              </a:rPr>
              <a:t>c’est</a:t>
            </a:r>
            <a:r>
              <a:rPr lang="en-CA" altLang="en-US" baseline="0" dirty="0">
                <a:latin typeface="Arial" pitchFamily="34" charset="0"/>
              </a:rPr>
              <a:t> de </a:t>
            </a:r>
            <a:r>
              <a:rPr lang="en-CA" altLang="en-US" baseline="0" dirty="0" err="1">
                <a:latin typeface="Arial" pitchFamily="34" charset="0"/>
              </a:rPr>
              <a:t>l’ordre</a:t>
            </a:r>
            <a:r>
              <a:rPr lang="en-CA" altLang="en-US" baseline="0" dirty="0">
                <a:latin typeface="Arial" pitchFamily="34" charset="0"/>
              </a:rPr>
              <a:t> de </a:t>
            </a:r>
            <a:r>
              <a:rPr lang="fr-CA" altLang="en-US" baseline="0" dirty="0">
                <a:latin typeface="Arial" pitchFamily="34" charset="0"/>
              </a:rPr>
              <a:t>« 10 exposant 1470 »</a:t>
            </a:r>
          </a:p>
          <a:p>
            <a:endParaRPr lang="fr-CA" altLang="en-US" baseline="0" dirty="0">
              <a:latin typeface="Arial" pitchFamily="34" charset="0"/>
            </a:endParaRPr>
          </a:p>
          <a:p>
            <a:r>
              <a:rPr lang="fr-CA" altLang="en-US" dirty="0">
                <a:latin typeface="Arial" pitchFamily="34" charset="0"/>
              </a:rPr>
              <a:t>Dans</a:t>
            </a:r>
            <a:r>
              <a:rPr lang="fr-CA" altLang="en-US" baseline="0" dirty="0">
                <a:latin typeface="Arial" pitchFamily="34" charset="0"/>
              </a:rPr>
              <a:t> ces cas, il</a:t>
            </a:r>
            <a:r>
              <a:rPr lang="fr-CA" altLang="en-US" dirty="0">
                <a:latin typeface="Arial" pitchFamily="34" charset="0"/>
              </a:rPr>
              <a:t> vaut mieux voir l’arbre de jeu comme une construction théorique que l’on peut pas générer en entier en pratique.</a:t>
            </a:r>
          </a:p>
          <a:p>
            <a:endParaRPr lang="en-CA" altLang="en-US" dirty="0">
              <a:latin typeface="Arial" pitchFamily="34" charset="0"/>
            </a:endParaRPr>
          </a:p>
          <a:p>
            <a:r>
              <a:rPr lang="en-CA" altLang="en-US" dirty="0" err="1">
                <a:latin typeface="Arial" pitchFamily="34" charset="0"/>
              </a:rPr>
              <a:t>Référence</a:t>
            </a:r>
            <a:r>
              <a:rPr lang="en-CA" altLang="en-US" dirty="0">
                <a:latin typeface="Arial" pitchFamily="34" charset="0"/>
              </a:rPr>
              <a:t>:</a:t>
            </a:r>
            <a:r>
              <a:rPr lang="en-CA" altLang="en-US" baseline="0" dirty="0">
                <a:latin typeface="Arial" pitchFamily="34" charset="0"/>
              </a:rPr>
              <a:t> https://en.wikipedia.org/wiki/Game_complexity#Complexities_of_some_well-known_games </a:t>
            </a:r>
            <a:endParaRPr lang="fr-CA" altLang="en-US" dirty="0">
              <a:latin typeface="Arial" pitchFamily="34" charset="0"/>
            </a:endParaRPr>
          </a:p>
          <a:p>
            <a:endParaRPr lang="en-CA" altLang="en-US" baseline="30000" dirty="0">
              <a:latin typeface="Arial" pitchFamily="34" charset="0"/>
            </a:endParaRPr>
          </a:p>
          <a:p>
            <a:endParaRPr lang="en-CA" altLang="en-US" baseline="30000" dirty="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2D34DB9-EBF2-4198-9B60-A6036CE42592}" type="slidenum">
              <a:rPr lang="en-US" altLang="en-US" sz="2400"/>
              <a:pPr eaLnBrk="1" hangingPunct="1">
                <a:spcBef>
                  <a:spcPct val="0"/>
                </a:spcBef>
              </a:pPr>
              <a:t>24</a:t>
            </a:fld>
            <a:endParaRPr lang="en-US" altLang="en-US" sz="24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45287B7-61B8-4FAA-9A22-A9F6A66E6206}" type="slidenum">
              <a:rPr lang="en-US" altLang="en-US" sz="2400"/>
              <a:pPr eaLnBrk="1" hangingPunct="1">
                <a:spcBef>
                  <a:spcPct val="0"/>
                </a:spcBef>
              </a:pPr>
              <a:t>25</a:t>
            </a:fld>
            <a:endParaRPr lang="en-US" altLang="en-US" sz="24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E6070A8-EECD-443F-B0F1-4ADC264078AA}" type="slidenum">
              <a:rPr lang="en-US" altLang="en-US" sz="2400"/>
              <a:pPr eaLnBrk="1" hangingPunct="1">
                <a:spcBef>
                  <a:spcPct val="0"/>
                </a:spcBef>
              </a:pPr>
              <a:t>26</a:t>
            </a:fld>
            <a:endParaRPr lang="en-US" altLang="en-US" sz="24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err="1"/>
              <a:t>Jusque</a:t>
            </a:r>
            <a:r>
              <a:rPr lang="en-GB" altLang="en-US" baseline="0" dirty="0"/>
              <a:t> </a:t>
            </a:r>
            <a:r>
              <a:rPr lang="en-GB" altLang="en-US" baseline="0" dirty="0" err="1"/>
              <a:t>là</a:t>
            </a:r>
            <a:r>
              <a:rPr lang="en-GB" altLang="en-US" baseline="0" dirty="0"/>
              <a:t> on </a:t>
            </a:r>
            <a:r>
              <a:rPr lang="en-GB" altLang="en-US" baseline="0" dirty="0" err="1"/>
              <a:t>sait</a:t>
            </a:r>
            <a:r>
              <a:rPr lang="en-GB" altLang="en-US" baseline="0" dirty="0"/>
              <a:t> </a:t>
            </a:r>
            <a:r>
              <a:rPr lang="en-GB" altLang="en-US" baseline="0" dirty="0" err="1"/>
              <a:t>que</a:t>
            </a:r>
            <a:r>
              <a:rPr lang="en-GB" altLang="en-US" baseline="0" dirty="0"/>
              <a:t> la </a:t>
            </a:r>
            <a:r>
              <a:rPr lang="en-GB" altLang="en-US" baseline="0" dirty="0" err="1"/>
              <a:t>meilleur</a:t>
            </a:r>
            <a:r>
              <a:rPr lang="en-GB" altLang="en-US" baseline="0" dirty="0"/>
              <a:t> </a:t>
            </a:r>
            <a:r>
              <a:rPr lang="en-GB" altLang="en-US" baseline="0" dirty="0" err="1"/>
              <a:t>valeur</a:t>
            </a:r>
            <a:r>
              <a:rPr lang="en-GB" altLang="en-US" baseline="0" dirty="0"/>
              <a:t> possible du </a:t>
            </a:r>
            <a:r>
              <a:rPr lang="en-GB" altLang="en-US" baseline="0" dirty="0" err="1"/>
              <a:t>noeud</a:t>
            </a:r>
            <a:r>
              <a:rPr lang="en-GB" altLang="en-US" baseline="0" dirty="0"/>
              <a:t> </a:t>
            </a:r>
            <a:r>
              <a:rPr lang="en-GB" altLang="en-US" baseline="0" dirty="0" err="1"/>
              <a:t>est</a:t>
            </a:r>
            <a:r>
              <a:rPr lang="en-GB" altLang="en-US" baseline="0" dirty="0"/>
              <a:t> 2.  Dons les </a:t>
            </a:r>
            <a:r>
              <a:rPr lang="en-GB" altLang="en-US" baseline="0" dirty="0" err="1"/>
              <a:t>valeur</a:t>
            </a:r>
            <a:r>
              <a:rPr lang="en-GB" altLang="en-US" baseline="0" dirty="0"/>
              <a:t> </a:t>
            </a:r>
            <a:r>
              <a:rPr lang="en-GB" altLang="en-US" baseline="0" dirty="0" err="1"/>
              <a:t>possibles</a:t>
            </a:r>
            <a:r>
              <a:rPr lang="en-GB" altLang="en-US" baseline="0" dirty="0"/>
              <a:t> de </a:t>
            </a:r>
            <a:r>
              <a:rPr lang="en-GB" altLang="en-US" baseline="0" dirty="0" err="1"/>
              <a:t>ce</a:t>
            </a:r>
            <a:r>
              <a:rPr lang="en-GB" altLang="en-US" baseline="0" dirty="0"/>
              <a:t> </a:t>
            </a:r>
            <a:r>
              <a:rPr lang="en-GB" altLang="en-US" baseline="0" dirty="0" err="1"/>
              <a:t>noeux</a:t>
            </a:r>
            <a:endParaRPr lang="en-GB" altLang="en-US" baseline="0" dirty="0"/>
          </a:p>
          <a:p>
            <a:endParaRPr lang="en-GB" altLang="en-US" baseline="0" dirty="0"/>
          </a:p>
          <a:p>
            <a:r>
              <a:rPr lang="en-GB" altLang="en-US" baseline="0" dirty="0" err="1"/>
              <a:t>Dans</a:t>
            </a:r>
            <a:r>
              <a:rPr lang="en-GB" altLang="en-US" baseline="0" dirty="0"/>
              <a:t> le </a:t>
            </a:r>
            <a:r>
              <a:rPr lang="en-GB" altLang="en-US" baseline="0" dirty="0" err="1"/>
              <a:t>pseudocode</a:t>
            </a:r>
            <a:r>
              <a:rPr lang="en-GB" altLang="en-US" baseline="0" dirty="0"/>
              <a:t> la </a:t>
            </a:r>
            <a:r>
              <a:rPr lang="en-GB" altLang="en-US" baseline="0" dirty="0" err="1"/>
              <a:t>coupure</a:t>
            </a:r>
            <a:r>
              <a:rPr lang="en-GB" altLang="en-US" baseline="0" dirty="0"/>
              <a:t> </a:t>
            </a:r>
            <a:endParaRPr lang="en-GB"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96B3285-381E-454B-AB4A-155905D0FC7E}" type="slidenum">
              <a:rPr lang="en-US" altLang="en-US" sz="2400"/>
              <a:pPr eaLnBrk="1" hangingPunct="1">
                <a:spcBef>
                  <a:spcPct val="0"/>
                </a:spcBef>
              </a:pPr>
              <a:t>27</a:t>
            </a:fld>
            <a:endParaRPr lang="en-US" altLang="en-US" sz="24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527EF4D-7AA1-479C-B637-17E82055F366}" type="slidenum">
              <a:rPr lang="en-US" altLang="en-US" sz="2400"/>
              <a:pPr eaLnBrk="1" hangingPunct="1">
                <a:spcBef>
                  <a:spcPct val="0"/>
                </a:spcBef>
              </a:pPr>
              <a:t>28</a:t>
            </a:fld>
            <a:endParaRPr lang="en-US" altLang="en-US" sz="24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66E08DE-29A1-4F64-B60F-4C522686E895}" type="slidenum">
              <a:rPr lang="en-US" altLang="en-US" sz="2400"/>
              <a:pPr eaLnBrk="1" hangingPunct="1">
                <a:spcBef>
                  <a:spcPct val="0"/>
                </a:spcBef>
              </a:pPr>
              <a:t>29</a:t>
            </a:fld>
            <a:endParaRPr lang="en-US" altLang="en-US" sz="24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A712AA5-3F42-4C6E-869D-A6C729F64C71}" type="slidenum">
              <a:rPr lang="en-US" altLang="en-US" sz="2400"/>
              <a:pPr eaLnBrk="1" hangingPunct="1">
                <a:spcBef>
                  <a:spcPct val="0"/>
                </a:spcBef>
              </a:pPr>
              <a:t>30</a:t>
            </a:fld>
            <a:endParaRPr lang="en-US" altLang="en-US" sz="24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E0653BF1-F48C-49DD-BE13-DFFDF07C9230}" type="slidenum">
              <a:rPr lang="en-US" altLang="en-US" sz="2400"/>
              <a:pPr eaLnBrk="1" hangingPunct="1">
                <a:spcBef>
                  <a:spcPct val="0"/>
                </a:spcBef>
              </a:pPr>
              <a:t>31</a:t>
            </a:fld>
            <a:endParaRPr lang="en-US" altLang="en-US" sz="24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97113A4-2817-41D2-B8EF-57D5443D2BC7}" type="slidenum">
              <a:rPr lang="en-US" altLang="en-US" sz="2400"/>
              <a:pPr eaLnBrk="1" hangingPunct="1">
                <a:spcBef>
                  <a:spcPct val="0"/>
                </a:spcBef>
              </a:pPr>
              <a:t>32</a:t>
            </a:fld>
            <a:endParaRPr lang="en-US" altLang="en-US" sz="24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err="1">
                <a:solidFill>
                  <a:srgbClr val="9900FF"/>
                </a:solidFill>
                <a:latin typeface="Arial" pitchFamily="34" charset="0"/>
              </a:rPr>
              <a:t>Negamax</a:t>
            </a:r>
            <a:r>
              <a:rPr lang="en-CA" altLang="en-US" dirty="0">
                <a:solidFill>
                  <a:srgbClr val="9900FF"/>
                </a:solidFill>
                <a:latin typeface="Arial" pitchFamily="34" charset="0"/>
              </a:rPr>
              <a:t> </a:t>
            </a:r>
            <a:r>
              <a:rPr lang="en-CA" altLang="en-US" dirty="0" err="1">
                <a:solidFill>
                  <a:srgbClr val="9900FF"/>
                </a:solidFill>
                <a:latin typeface="Arial" pitchFamily="34" charset="0"/>
              </a:rPr>
              <a:t>est</a:t>
            </a:r>
            <a:r>
              <a:rPr lang="en-CA" altLang="en-US" dirty="0">
                <a:solidFill>
                  <a:srgbClr val="9900FF"/>
                </a:solidFill>
                <a:latin typeface="Arial" pitchFamily="34" charset="0"/>
              </a:rPr>
              <a:t> </a:t>
            </a:r>
            <a:r>
              <a:rPr lang="en-CA" altLang="en-US" dirty="0" err="1">
                <a:solidFill>
                  <a:srgbClr val="9900FF"/>
                </a:solidFill>
                <a:latin typeface="Arial" pitchFamily="34" charset="0"/>
              </a:rPr>
              <a:t>une</a:t>
            </a:r>
            <a:r>
              <a:rPr lang="en-CA" altLang="en-US" dirty="0">
                <a:solidFill>
                  <a:srgbClr val="9900FF"/>
                </a:solidFill>
                <a:latin typeface="Arial" pitchFamily="34" charset="0"/>
              </a:rPr>
              <a:t> </a:t>
            </a:r>
            <a:r>
              <a:rPr lang="en-CA" altLang="en-US" dirty="0" err="1">
                <a:solidFill>
                  <a:srgbClr val="9900FF"/>
                </a:solidFill>
                <a:latin typeface="Arial" pitchFamily="34" charset="0"/>
              </a:rPr>
              <a:t>implémentation</a:t>
            </a:r>
            <a:r>
              <a:rPr lang="en-CA" altLang="en-US" dirty="0">
                <a:solidFill>
                  <a:srgbClr val="9900FF"/>
                </a:solidFill>
                <a:latin typeface="Arial" pitchFamily="34" charset="0"/>
              </a:rPr>
              <a:t> plus simple (plus </a:t>
            </a:r>
            <a:r>
              <a:rPr lang="en-CA" altLang="en-US" dirty="0" err="1">
                <a:solidFill>
                  <a:srgbClr val="9900FF"/>
                </a:solidFill>
                <a:latin typeface="Arial" pitchFamily="34" charset="0"/>
              </a:rPr>
              <a:t>élégante</a:t>
            </a:r>
            <a:r>
              <a:rPr lang="en-CA" altLang="en-US" dirty="0">
                <a:solidFill>
                  <a:srgbClr val="9900FF"/>
                </a:solidFill>
                <a:latin typeface="Arial" pitchFamily="34" charset="0"/>
              </a:rPr>
              <a:t>) de alpha-</a:t>
            </a:r>
            <a:r>
              <a:rPr lang="en-CA" altLang="en-US" dirty="0" err="1">
                <a:solidFill>
                  <a:srgbClr val="9900FF"/>
                </a:solidFill>
                <a:latin typeface="Arial" pitchFamily="34" charset="0"/>
              </a:rPr>
              <a:t>batea</a:t>
            </a:r>
            <a:r>
              <a:rPr lang="en-CA" altLang="en-US" dirty="0">
                <a:solidFill>
                  <a:srgbClr val="9900FF"/>
                </a:solidFill>
                <a:latin typeface="Arial" pitchFamily="34" charset="0"/>
              </a:rPr>
              <a:t> </a:t>
            </a:r>
            <a:r>
              <a:rPr lang="en-CA" altLang="en-US" dirty="0" err="1">
                <a:solidFill>
                  <a:srgbClr val="9900FF"/>
                </a:solidFill>
                <a:latin typeface="Arial" pitchFamily="34" charset="0"/>
              </a:rPr>
              <a:t>prunning</a:t>
            </a:r>
            <a:r>
              <a:rPr lang="en-CA" altLang="en-US" dirty="0">
                <a:solidFill>
                  <a:srgbClr val="9900FF"/>
                </a:solidFill>
                <a:latin typeface="Arial" pitchFamily="34" charset="0"/>
              </a:rPr>
              <a:t> qui </a:t>
            </a:r>
            <a:r>
              <a:rPr lang="en-CA" altLang="en-US" dirty="0" err="1">
                <a:solidFill>
                  <a:srgbClr val="9900FF"/>
                </a:solidFill>
                <a:latin typeface="Arial" pitchFamily="34" charset="0"/>
              </a:rPr>
              <a:t>exploite</a:t>
            </a:r>
            <a:r>
              <a:rPr lang="en-CA" altLang="en-US" dirty="0">
                <a:solidFill>
                  <a:srgbClr val="9900FF"/>
                </a:solidFill>
                <a:latin typeface="Arial" pitchFamily="34" charset="0"/>
              </a:rPr>
              <a:t> </a:t>
            </a:r>
            <a:r>
              <a:rPr lang="en-CA" altLang="en-US" dirty="0" err="1">
                <a:solidFill>
                  <a:srgbClr val="9900FF"/>
                </a:solidFill>
                <a:latin typeface="Arial" pitchFamily="34" charset="0"/>
              </a:rPr>
              <a:t>simplement</a:t>
            </a:r>
            <a:r>
              <a:rPr lang="en-CA" altLang="en-US" dirty="0">
                <a:solidFill>
                  <a:srgbClr val="9900FF"/>
                </a:solidFill>
                <a:latin typeface="Arial" pitchFamily="34" charset="0"/>
              </a:rPr>
              <a:t> le fait que max </a:t>
            </a:r>
            <a:r>
              <a:rPr lang="en-CA" altLang="en-US" dirty="0" err="1">
                <a:solidFill>
                  <a:srgbClr val="9900FF"/>
                </a:solidFill>
                <a:latin typeface="Arial" pitchFamily="34" charset="0"/>
              </a:rPr>
              <a:t>est</a:t>
            </a:r>
            <a:r>
              <a:rPr lang="en-CA" altLang="en-US" dirty="0">
                <a:solidFill>
                  <a:srgbClr val="9900FF"/>
                </a:solidFill>
                <a:latin typeface="Arial" pitchFamily="34" charset="0"/>
              </a:rPr>
              <a:t> min font des </a:t>
            </a:r>
            <a:r>
              <a:rPr lang="en-CA" altLang="en-US" dirty="0" err="1">
                <a:solidFill>
                  <a:srgbClr val="9900FF"/>
                </a:solidFill>
                <a:latin typeface="Arial" pitchFamily="34" charset="0"/>
              </a:rPr>
              <a:t>choix</a:t>
            </a:r>
            <a:r>
              <a:rPr lang="en-CA" altLang="en-US" dirty="0">
                <a:solidFill>
                  <a:srgbClr val="9900FF"/>
                </a:solidFill>
                <a:latin typeface="Arial" pitchFamily="34" charset="0"/>
              </a:rPr>
              <a:t> qui </a:t>
            </a:r>
            <a:r>
              <a:rPr lang="en-CA" altLang="en-US" dirty="0" err="1">
                <a:solidFill>
                  <a:srgbClr val="9900FF"/>
                </a:solidFill>
                <a:latin typeface="Arial" pitchFamily="34" charset="0"/>
              </a:rPr>
              <a:t>sont</a:t>
            </a:r>
            <a:r>
              <a:rPr lang="en-CA" altLang="en-US" dirty="0">
                <a:solidFill>
                  <a:srgbClr val="9900FF"/>
                </a:solidFill>
                <a:latin typeface="Arial" pitchFamily="34" charset="0"/>
              </a:rPr>
              <a:t> </a:t>
            </a:r>
            <a:r>
              <a:rPr lang="en-CA" altLang="en-US" dirty="0" err="1">
                <a:solidFill>
                  <a:srgbClr val="9900FF"/>
                </a:solidFill>
                <a:latin typeface="Arial" pitchFamily="34" charset="0"/>
              </a:rPr>
              <a:t>l’inverse</a:t>
            </a:r>
            <a:r>
              <a:rPr lang="en-CA" altLang="en-US" dirty="0">
                <a:solidFill>
                  <a:srgbClr val="9900FF"/>
                </a:solidFill>
                <a:latin typeface="Arial" pitchFamily="34" charset="0"/>
              </a:rPr>
              <a:t> </a:t>
            </a:r>
            <a:r>
              <a:rPr lang="en-CA" altLang="en-US" dirty="0" err="1">
                <a:solidFill>
                  <a:srgbClr val="9900FF"/>
                </a:solidFill>
                <a:latin typeface="Arial" pitchFamily="34" charset="0"/>
              </a:rPr>
              <a:t>l’un</a:t>
            </a:r>
            <a:r>
              <a:rPr lang="en-CA" altLang="en-US" dirty="0">
                <a:solidFill>
                  <a:srgbClr val="9900FF"/>
                </a:solidFill>
                <a:latin typeface="Arial" pitchFamily="34" charset="0"/>
              </a:rPr>
              <a:t> de </a:t>
            </a:r>
            <a:r>
              <a:rPr lang="en-CA" altLang="en-US" dirty="0" err="1">
                <a:solidFill>
                  <a:srgbClr val="9900FF"/>
                </a:solidFill>
                <a:latin typeface="Arial" pitchFamily="34" charset="0"/>
              </a:rPr>
              <a:t>l’autre</a:t>
            </a:r>
            <a:r>
              <a:rPr lang="en-CA" altLang="en-US" dirty="0">
                <a:solidFill>
                  <a:srgbClr val="9900FF"/>
                </a:solidFill>
                <a:latin typeface="Arial" pitchFamily="34" charset="0"/>
              </a:rPr>
              <a:t>:</a:t>
            </a:r>
            <a:r>
              <a:rPr lang="en-CA" altLang="en-US" baseline="0" dirty="0">
                <a:solidFill>
                  <a:srgbClr val="9900FF"/>
                </a:solidFill>
                <a:latin typeface="Arial" pitchFamily="34" charset="0"/>
              </a:rPr>
              <a:t> max(</a:t>
            </a:r>
            <a:r>
              <a:rPr lang="en-CA" altLang="en-US" baseline="0" dirty="0" err="1">
                <a:solidFill>
                  <a:srgbClr val="9900FF"/>
                </a:solidFill>
                <a:latin typeface="Arial" pitchFamily="34" charset="0"/>
              </a:rPr>
              <a:t>a,b</a:t>
            </a:r>
            <a:r>
              <a:rPr lang="en-CA" altLang="en-US" baseline="0" dirty="0">
                <a:solidFill>
                  <a:srgbClr val="9900FF"/>
                </a:solidFill>
                <a:latin typeface="Arial" pitchFamily="34" charset="0"/>
              </a:rPr>
              <a:t>) = - min (-a, -b). </a:t>
            </a:r>
            <a:r>
              <a:rPr lang="en-CA" altLang="en-US" dirty="0">
                <a:solidFill>
                  <a:srgbClr val="9900FF"/>
                </a:solidFill>
                <a:latin typeface="Arial" pitchFamily="34" charset="0"/>
              </a:rPr>
              <a:t>Le </a:t>
            </a:r>
            <a:r>
              <a:rPr lang="en-CA" altLang="en-US" dirty="0" err="1">
                <a:solidFill>
                  <a:srgbClr val="9900FF"/>
                </a:solidFill>
                <a:latin typeface="Arial" pitchFamily="34" charset="0"/>
              </a:rPr>
              <a:t>meilleur</a:t>
            </a:r>
            <a:r>
              <a:rPr lang="en-CA" altLang="en-US" dirty="0">
                <a:solidFill>
                  <a:srgbClr val="9900FF"/>
                </a:solidFill>
                <a:latin typeface="Arial" pitchFamily="34" charset="0"/>
              </a:rPr>
              <a:t> coup </a:t>
            </a:r>
            <a:r>
              <a:rPr lang="en-CA" altLang="en-US" dirty="0" err="1">
                <a:solidFill>
                  <a:srgbClr val="9900FF"/>
                </a:solidFill>
                <a:latin typeface="Arial" pitchFamily="34" charset="0"/>
              </a:rPr>
              <a:t>est</a:t>
            </a:r>
            <a:r>
              <a:rPr lang="en-CA" altLang="en-US" dirty="0">
                <a:solidFill>
                  <a:srgbClr val="9900FF"/>
                </a:solidFill>
                <a:latin typeface="Arial" pitchFamily="34" charset="0"/>
              </a:rPr>
              <a:t> </a:t>
            </a:r>
            <a:r>
              <a:rPr lang="en-CA" altLang="en-US" dirty="0" err="1">
                <a:solidFill>
                  <a:srgbClr val="9900FF"/>
                </a:solidFill>
                <a:latin typeface="Arial" pitchFamily="34" charset="0"/>
              </a:rPr>
              <a:t>choisi</a:t>
            </a:r>
            <a:r>
              <a:rPr lang="en-CA" altLang="en-US" dirty="0">
                <a:solidFill>
                  <a:srgbClr val="9900FF"/>
                </a:solidFill>
                <a:latin typeface="Arial" pitchFamily="34" charset="0"/>
              </a:rPr>
              <a:t> </a:t>
            </a:r>
            <a:r>
              <a:rPr lang="en-CA" altLang="en-US" dirty="0" err="1">
                <a:solidFill>
                  <a:srgbClr val="9900FF"/>
                </a:solidFill>
                <a:latin typeface="Arial" pitchFamily="34" charset="0"/>
              </a:rPr>
              <a:t>alors</a:t>
            </a:r>
            <a:r>
              <a:rPr lang="en-CA" altLang="en-US" dirty="0">
                <a:solidFill>
                  <a:srgbClr val="9900FF"/>
                </a:solidFill>
                <a:latin typeface="Arial" pitchFamily="34" charset="0"/>
              </a:rPr>
              <a:t> </a:t>
            </a:r>
            <a:r>
              <a:rPr lang="en-CA" altLang="en-US" dirty="0" err="1">
                <a:solidFill>
                  <a:srgbClr val="9900FF"/>
                </a:solidFill>
                <a:latin typeface="Arial" pitchFamily="34" charset="0"/>
              </a:rPr>
              <a:t>en</a:t>
            </a:r>
            <a:r>
              <a:rPr lang="en-CA" altLang="en-US" dirty="0">
                <a:solidFill>
                  <a:srgbClr val="9900FF"/>
                </a:solidFill>
                <a:latin typeface="Arial" pitchFamily="34" charset="0"/>
              </a:rPr>
              <a:t> </a:t>
            </a:r>
            <a:r>
              <a:rPr lang="en-CA" altLang="en-US" dirty="0" err="1">
                <a:solidFill>
                  <a:srgbClr val="9900FF"/>
                </a:solidFill>
                <a:latin typeface="Arial" pitchFamily="34" charset="0"/>
              </a:rPr>
              <a:t>niant</a:t>
            </a:r>
            <a:r>
              <a:rPr lang="en-CA" altLang="en-US" dirty="0">
                <a:solidFill>
                  <a:srgbClr val="9900FF"/>
                </a:solidFill>
                <a:latin typeface="Arial" pitchFamily="34" charset="0"/>
              </a:rPr>
              <a:t> (</a:t>
            </a:r>
            <a:r>
              <a:rPr lang="en-CA" altLang="en-US" dirty="0" err="1">
                <a:solidFill>
                  <a:srgbClr val="9900FF"/>
                </a:solidFill>
                <a:latin typeface="Arial" pitchFamily="34" charset="0"/>
              </a:rPr>
              <a:t>d’où</a:t>
            </a:r>
            <a:r>
              <a:rPr lang="en-CA" altLang="en-US" dirty="0">
                <a:solidFill>
                  <a:srgbClr val="9900FF"/>
                </a:solidFill>
                <a:latin typeface="Arial" pitchFamily="34" charset="0"/>
              </a:rPr>
              <a:t> le </a:t>
            </a:r>
            <a:r>
              <a:rPr lang="en-CA" altLang="en-US" dirty="0" err="1">
                <a:solidFill>
                  <a:srgbClr val="9900FF"/>
                </a:solidFill>
                <a:latin typeface="Arial" pitchFamily="34" charset="0"/>
              </a:rPr>
              <a:t>préfix</a:t>
            </a:r>
            <a:r>
              <a:rPr lang="en-CA" altLang="en-US" dirty="0">
                <a:solidFill>
                  <a:srgbClr val="9900FF"/>
                </a:solidFill>
                <a:latin typeface="Arial" pitchFamily="34" charset="0"/>
              </a:rPr>
              <a:t> </a:t>
            </a:r>
            <a:r>
              <a:rPr lang="en-CA" altLang="en-US" i="1" dirty="0" err="1">
                <a:solidFill>
                  <a:srgbClr val="9900FF"/>
                </a:solidFill>
                <a:latin typeface="Arial" pitchFamily="34" charset="0"/>
              </a:rPr>
              <a:t>nega</a:t>
            </a:r>
            <a:r>
              <a:rPr lang="en-CA" altLang="en-US" i="1" dirty="0">
                <a:solidFill>
                  <a:srgbClr val="9900FF"/>
                </a:solidFill>
                <a:latin typeface="Arial" pitchFamily="34" charset="0"/>
              </a:rPr>
              <a:t> </a:t>
            </a:r>
            <a:r>
              <a:rPr lang="en-CA" altLang="en-US" dirty="0">
                <a:solidFill>
                  <a:srgbClr val="9900FF"/>
                </a:solidFill>
                <a:latin typeface="Arial" pitchFamily="34" charset="0"/>
              </a:rPr>
              <a:t>pour “negating”) les </a:t>
            </a:r>
            <a:r>
              <a:rPr lang="en-CA" altLang="en-US" dirty="0" err="1">
                <a:solidFill>
                  <a:srgbClr val="9900FF"/>
                </a:solidFill>
                <a:latin typeface="Arial" pitchFamily="34" charset="0"/>
              </a:rPr>
              <a:t>valeurs</a:t>
            </a:r>
            <a:r>
              <a:rPr lang="en-CA" altLang="en-US" dirty="0">
                <a:solidFill>
                  <a:srgbClr val="9900FF"/>
                </a:solidFill>
                <a:latin typeface="Arial" pitchFamily="34" charset="0"/>
              </a:rPr>
              <a:t> </a:t>
            </a:r>
            <a:r>
              <a:rPr lang="en-CA" altLang="en-US" dirty="0" err="1">
                <a:solidFill>
                  <a:srgbClr val="9900FF"/>
                </a:solidFill>
                <a:latin typeface="Arial" pitchFamily="34" charset="0"/>
              </a:rPr>
              <a:t>retournées</a:t>
            </a:r>
            <a:r>
              <a:rPr lang="en-CA" altLang="en-US" dirty="0">
                <a:solidFill>
                  <a:srgbClr val="9900FF"/>
                </a:solidFill>
                <a:latin typeface="Arial" pitchFamily="34" charset="0"/>
              </a:rPr>
              <a:t> par les </a:t>
            </a:r>
            <a:r>
              <a:rPr lang="en-CA" altLang="en-US" dirty="0" err="1">
                <a:solidFill>
                  <a:srgbClr val="9900FF"/>
                </a:solidFill>
                <a:latin typeface="Arial" pitchFamily="34" charset="0"/>
              </a:rPr>
              <a:t>appels</a:t>
            </a:r>
            <a:r>
              <a:rPr lang="en-CA" altLang="en-US" dirty="0">
                <a:solidFill>
                  <a:srgbClr val="9900FF"/>
                </a:solidFill>
                <a:latin typeface="Arial" pitchFamily="34" charset="0"/>
              </a:rPr>
              <a:t> </a:t>
            </a:r>
            <a:r>
              <a:rPr lang="en-CA" altLang="en-US" dirty="0" err="1">
                <a:solidFill>
                  <a:srgbClr val="9900FF"/>
                </a:solidFill>
                <a:latin typeface="Arial" pitchFamily="34" charset="0"/>
              </a:rPr>
              <a:t>récursifs</a:t>
            </a:r>
            <a:r>
              <a:rPr lang="en-CA" altLang="en-US" dirty="0">
                <a:solidFill>
                  <a:srgbClr val="9900FF"/>
                </a:solidFill>
                <a:latin typeface="Arial" pitchFamily="34" charset="0"/>
              </a:rPr>
              <a:t>.</a:t>
            </a:r>
          </a:p>
          <a:p>
            <a:endParaRPr lang="en-CA" altLang="en-US" dirty="0">
              <a:solidFill>
                <a:srgbClr val="9900FF"/>
              </a:solidFill>
              <a:latin typeface="Arial" pitchFamily="34" charset="0"/>
            </a:endParaRPr>
          </a:p>
          <a:p>
            <a:r>
              <a:rPr lang="en-US" altLang="en-US" dirty="0" err="1">
                <a:latin typeface="Arial" pitchFamily="34" charset="0"/>
              </a:rPr>
              <a:t>Remarquez</a:t>
            </a:r>
            <a:r>
              <a:rPr lang="en-US" altLang="en-US" dirty="0">
                <a:latin typeface="Arial" pitchFamily="34" charset="0"/>
              </a:rPr>
              <a:t> </a:t>
            </a:r>
            <a:r>
              <a:rPr lang="en-US" altLang="en-US" dirty="0" err="1">
                <a:latin typeface="Arial" pitchFamily="34" charset="0"/>
              </a:rPr>
              <a:t>que</a:t>
            </a:r>
            <a:r>
              <a:rPr lang="en-US" altLang="en-US" dirty="0">
                <a:latin typeface="Arial" pitchFamily="34" charset="0"/>
              </a:rPr>
              <a:t> sans les instructions 7 à 10, on a </a:t>
            </a:r>
            <a:r>
              <a:rPr lang="en-US" altLang="en-US" dirty="0" err="1">
                <a:latin typeface="Arial" pitchFamily="34" charset="0"/>
              </a:rPr>
              <a:t>simplement</a:t>
            </a:r>
            <a:r>
              <a:rPr lang="en-US" altLang="en-US" dirty="0">
                <a:latin typeface="Arial" pitchFamily="34" charset="0"/>
              </a:rPr>
              <a:t> </a:t>
            </a:r>
            <a:r>
              <a:rPr lang="en-US" altLang="en-US" dirty="0" err="1">
                <a:latin typeface="Arial" pitchFamily="34" charset="0"/>
              </a:rPr>
              <a:t>l’algorithme</a:t>
            </a:r>
            <a:r>
              <a:rPr lang="en-US" altLang="en-US" dirty="0">
                <a:latin typeface="Arial" pitchFamily="34" charset="0"/>
              </a:rPr>
              <a:t> </a:t>
            </a:r>
            <a:r>
              <a:rPr lang="en-US" altLang="en-US" dirty="0" err="1">
                <a:latin typeface="Arial" pitchFamily="34" charset="0"/>
              </a:rPr>
              <a:t>minmax</a:t>
            </a:r>
            <a:r>
              <a:rPr lang="en-US" altLang="en-US" dirty="0">
                <a:latin typeface="Arial" pitchFamily="34" charset="0"/>
              </a:rPr>
              <a:t>.</a:t>
            </a:r>
          </a:p>
          <a:p>
            <a:endParaRPr lang="en-US" altLang="en-US" dirty="0">
              <a:latin typeface="Arial" pitchFamily="34" charset="0"/>
            </a:endParaRPr>
          </a:p>
          <a:p>
            <a:r>
              <a:rPr lang="en-US" altLang="en-US" dirty="0" err="1">
                <a:latin typeface="Arial" pitchFamily="34" charset="0"/>
              </a:rPr>
              <a:t>Comme</a:t>
            </a:r>
            <a:r>
              <a:rPr lang="en-US" altLang="en-US" dirty="0">
                <a:latin typeface="Arial" pitchFamily="34" charset="0"/>
              </a:rPr>
              <a:t> pour alpha-beta </a:t>
            </a:r>
            <a:r>
              <a:rPr lang="en-US" altLang="en-US" dirty="0" err="1">
                <a:latin typeface="Arial" pitchFamily="34" charset="0"/>
              </a:rPr>
              <a:t>prunning</a:t>
            </a:r>
            <a:r>
              <a:rPr lang="en-US" altLang="en-US" dirty="0">
                <a:latin typeface="Arial" pitchFamily="34" charset="0"/>
              </a:rPr>
              <a:t>, pour </a:t>
            </a:r>
            <a:r>
              <a:rPr lang="en-US" altLang="en-US" dirty="0" err="1">
                <a:latin typeface="Arial" pitchFamily="34" charset="0"/>
              </a:rPr>
              <a:t>l’appel</a:t>
            </a:r>
            <a:r>
              <a:rPr lang="en-US" altLang="en-US" dirty="0">
                <a:latin typeface="Arial" pitchFamily="34" charset="0"/>
              </a:rPr>
              <a:t> initial, α et β </a:t>
            </a:r>
            <a:r>
              <a:rPr lang="en-US" altLang="en-US" dirty="0" err="1">
                <a:latin typeface="Arial" pitchFamily="34" charset="0"/>
              </a:rPr>
              <a:t>sont</a:t>
            </a:r>
            <a:r>
              <a:rPr lang="en-US" altLang="en-US" dirty="0">
                <a:latin typeface="Arial" pitchFamily="34" charset="0"/>
              </a:rPr>
              <a:t> </a:t>
            </a:r>
            <a:r>
              <a:rPr lang="en-US" altLang="en-US" dirty="0" err="1">
                <a:latin typeface="Arial" pitchFamily="34" charset="0"/>
              </a:rPr>
              <a:t>initialisées</a:t>
            </a:r>
            <a:r>
              <a:rPr lang="en-US" altLang="en-US" dirty="0">
                <a:latin typeface="Arial" pitchFamily="34" charset="0"/>
              </a:rPr>
              <a:t> </a:t>
            </a:r>
            <a:r>
              <a:rPr lang="en-US" altLang="en-US" dirty="0" err="1">
                <a:latin typeface="Arial" pitchFamily="34" charset="0"/>
              </a:rPr>
              <a:t>respectivement</a:t>
            </a:r>
            <a:r>
              <a:rPr lang="en-US" altLang="en-US" dirty="0">
                <a:latin typeface="Arial" pitchFamily="34" charset="0"/>
              </a:rPr>
              <a:t> aux </a:t>
            </a:r>
            <a:r>
              <a:rPr lang="en-US" altLang="en-US" dirty="0" err="1">
                <a:latin typeface="Arial" pitchFamily="34" charset="0"/>
              </a:rPr>
              <a:t>valeurs</a:t>
            </a:r>
            <a:r>
              <a:rPr lang="en-US" altLang="en-US" dirty="0">
                <a:latin typeface="Arial" pitchFamily="34" charset="0"/>
              </a:rPr>
              <a:t> les plus petites </a:t>
            </a:r>
            <a:r>
              <a:rPr lang="en-US" altLang="en-US" dirty="0" err="1">
                <a:latin typeface="Arial" pitchFamily="34" charset="0"/>
              </a:rPr>
              <a:t>où</a:t>
            </a:r>
            <a:r>
              <a:rPr lang="en-US" altLang="en-US" dirty="0">
                <a:latin typeface="Arial" pitchFamily="34" charset="0"/>
              </a:rPr>
              <a:t> le plus </a:t>
            </a:r>
            <a:r>
              <a:rPr lang="en-US" altLang="en-US" dirty="0" err="1">
                <a:latin typeface="Arial" pitchFamily="34" charset="0"/>
              </a:rPr>
              <a:t>grande</a:t>
            </a:r>
            <a:r>
              <a:rPr lang="en-US" altLang="en-US" dirty="0">
                <a:latin typeface="Arial" pitchFamily="34" charset="0"/>
              </a:rPr>
              <a:t> possible. </a:t>
            </a:r>
            <a:r>
              <a:rPr lang="en-US" altLang="en-US" dirty="0" err="1">
                <a:latin typeface="Arial" pitchFamily="34" charset="0"/>
              </a:rPr>
              <a:t>L’appel</a:t>
            </a:r>
            <a:r>
              <a:rPr lang="en-US" altLang="en-US" dirty="0">
                <a:latin typeface="Arial" pitchFamily="34" charset="0"/>
              </a:rPr>
              <a:t> initial </a:t>
            </a:r>
            <a:r>
              <a:rPr lang="en-US" altLang="en-US" dirty="0" err="1">
                <a:latin typeface="Arial" pitchFamily="34" charset="0"/>
              </a:rPr>
              <a:t>est</a:t>
            </a:r>
            <a:r>
              <a:rPr lang="en-US" altLang="en-US" dirty="0">
                <a:latin typeface="Arial" pitchFamily="34" charset="0"/>
              </a:rPr>
              <a:t> </a:t>
            </a:r>
            <a:r>
              <a:rPr lang="en-US" altLang="en-US" dirty="0" err="1">
                <a:latin typeface="Arial" pitchFamily="34" charset="0"/>
              </a:rPr>
              <a:t>toujours</a:t>
            </a:r>
            <a:r>
              <a:rPr lang="en-US" altLang="en-US" dirty="0">
                <a:latin typeface="Arial" pitchFamily="34" charset="0"/>
              </a:rPr>
              <a:t> pour le </a:t>
            </a:r>
            <a:r>
              <a:rPr lang="en-US" altLang="en-US" dirty="0" err="1">
                <a:latin typeface="Arial" pitchFamily="34" charset="0"/>
              </a:rPr>
              <a:t>joueur</a:t>
            </a:r>
            <a:r>
              <a:rPr lang="en-US" altLang="en-US" dirty="0">
                <a:latin typeface="Arial" pitchFamily="34" charset="0"/>
              </a:rPr>
              <a:t> (player) pour qui on </a:t>
            </a:r>
            <a:r>
              <a:rPr lang="en-US" altLang="en-US" dirty="0" err="1">
                <a:latin typeface="Arial" pitchFamily="34" charset="0"/>
              </a:rPr>
              <a:t>veut</a:t>
            </a:r>
            <a:r>
              <a:rPr lang="en-US" altLang="en-US" dirty="0">
                <a:latin typeface="Arial" pitchFamily="34" charset="0"/>
              </a:rPr>
              <a:t> </a:t>
            </a:r>
            <a:r>
              <a:rPr lang="en-US" altLang="en-US" dirty="0" err="1">
                <a:latin typeface="Arial" pitchFamily="34" charset="0"/>
              </a:rPr>
              <a:t>calculer</a:t>
            </a:r>
            <a:r>
              <a:rPr lang="en-US" altLang="en-US" dirty="0">
                <a:latin typeface="Arial" pitchFamily="34" charset="0"/>
              </a:rPr>
              <a:t> le </a:t>
            </a:r>
            <a:r>
              <a:rPr lang="en-US" altLang="en-US" dirty="0" err="1">
                <a:latin typeface="Arial" pitchFamily="34" charset="0"/>
              </a:rPr>
              <a:t>meilleur</a:t>
            </a:r>
            <a:r>
              <a:rPr lang="en-US" altLang="en-US" dirty="0">
                <a:latin typeface="Arial" pitchFamily="34" charset="0"/>
              </a:rPr>
              <a:t> coup et </a:t>
            </a:r>
            <a:r>
              <a:rPr lang="en-US" altLang="en-US" dirty="0" err="1">
                <a:latin typeface="Arial" pitchFamily="34" charset="0"/>
              </a:rPr>
              <a:t>il</a:t>
            </a:r>
            <a:r>
              <a:rPr lang="en-US" altLang="en-US" dirty="0">
                <a:latin typeface="Arial" pitchFamily="34" charset="0"/>
              </a:rPr>
              <a:t> a la </a:t>
            </a:r>
            <a:r>
              <a:rPr lang="en-US" altLang="en-US" dirty="0" err="1">
                <a:latin typeface="Arial" pitchFamily="34" charset="0"/>
              </a:rPr>
              <a:t>valeur</a:t>
            </a:r>
            <a:r>
              <a:rPr lang="en-US" altLang="en-US" dirty="0">
                <a:latin typeface="Arial" pitchFamily="34" charset="0"/>
              </a:rPr>
              <a:t> 1. </a:t>
            </a:r>
            <a:r>
              <a:rPr lang="en-US" altLang="en-US" dirty="0" err="1">
                <a:latin typeface="Arial" pitchFamily="34" charset="0"/>
              </a:rPr>
              <a:t>Ici</a:t>
            </a:r>
            <a:r>
              <a:rPr lang="en-US" altLang="en-US" dirty="0">
                <a:latin typeface="Arial" pitchFamily="34" charset="0"/>
              </a:rPr>
              <a:t> </a:t>
            </a:r>
            <a:r>
              <a:rPr lang="en-US" altLang="en-US" dirty="0" err="1">
                <a:latin typeface="Arial" pitchFamily="34" charset="0"/>
              </a:rPr>
              <a:t>j’ai</a:t>
            </a:r>
            <a:r>
              <a:rPr lang="en-US" altLang="en-US" dirty="0">
                <a:latin typeface="Arial" pitchFamily="34" charset="0"/>
              </a:rPr>
              <a:t> </a:t>
            </a:r>
            <a:r>
              <a:rPr lang="en-US" altLang="en-US" dirty="0" err="1">
                <a:latin typeface="Arial" pitchFamily="34" charset="0"/>
              </a:rPr>
              <a:t>supposé</a:t>
            </a:r>
            <a:r>
              <a:rPr lang="en-US" altLang="en-US" dirty="0">
                <a:latin typeface="Arial" pitchFamily="34" charset="0"/>
              </a:rPr>
              <a:t> </a:t>
            </a:r>
            <a:r>
              <a:rPr lang="en-US" altLang="en-US" dirty="0" err="1">
                <a:latin typeface="Arial" pitchFamily="34" charset="0"/>
              </a:rPr>
              <a:t>que</a:t>
            </a:r>
            <a:r>
              <a:rPr lang="en-US" altLang="en-US" dirty="0">
                <a:latin typeface="Arial" pitchFamily="34" charset="0"/>
              </a:rPr>
              <a:t> </a:t>
            </a:r>
            <a:r>
              <a:rPr lang="en-US" altLang="en-US" dirty="0" err="1">
                <a:latin typeface="Arial" pitchFamily="34" charset="0"/>
              </a:rPr>
              <a:t>ce</a:t>
            </a:r>
            <a:r>
              <a:rPr lang="en-US" altLang="en-US" dirty="0">
                <a:latin typeface="Arial" pitchFamily="34" charset="0"/>
              </a:rPr>
              <a:t> </a:t>
            </a:r>
            <a:r>
              <a:rPr lang="en-US" altLang="en-US" dirty="0" err="1">
                <a:latin typeface="Arial" pitchFamily="34" charset="0"/>
              </a:rPr>
              <a:t>joueur</a:t>
            </a:r>
            <a:r>
              <a:rPr lang="en-US" altLang="en-US" dirty="0">
                <a:latin typeface="Arial" pitchFamily="34" charset="0"/>
              </a:rPr>
              <a:t> </a:t>
            </a:r>
            <a:r>
              <a:rPr lang="en-US" altLang="en-US" dirty="0" err="1">
                <a:latin typeface="Arial" pitchFamily="34" charset="0"/>
              </a:rPr>
              <a:t>est</a:t>
            </a:r>
            <a:r>
              <a:rPr lang="en-US" altLang="en-US" dirty="0">
                <a:latin typeface="Arial" pitchFamily="34" charset="0"/>
              </a:rPr>
              <a:t> max. </a:t>
            </a:r>
            <a:endParaRPr lang="en-CA" altLang="en-US" dirty="0">
              <a:solidFill>
                <a:srgbClr val="9900FF"/>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fr-CA" sz="1800" dirty="0"/>
              <a:t>On va considérer surtout les jeux à tour de rôle, mais</a:t>
            </a:r>
            <a:r>
              <a:rPr lang="fr-CA" sz="1800" baseline="0" dirty="0"/>
              <a:t> ça peut s’appliquer aussi à d’autres jeux (voir TP2 ).</a:t>
            </a:r>
            <a:endParaRPr lang="fr-CA" sz="1800" dirty="0"/>
          </a:p>
          <a:p>
            <a:pPr>
              <a:defRPr/>
            </a:pPr>
            <a:endParaRPr lang="fr-CA" sz="1800" dirty="0"/>
          </a:p>
          <a:p>
            <a:pPr>
              <a:defRPr/>
            </a:pPr>
            <a:r>
              <a:rPr lang="fr-CA" sz="1800" dirty="0"/>
              <a:t>Dans les problèmes vus jusqu’ici, il y a un seul agent qui agit et qui change l’état de l’environnement de manière prévisible.</a:t>
            </a:r>
          </a:p>
          <a:p>
            <a:pPr>
              <a:buFont typeface="Monotype Sorts" pitchFamily="2" charset="2"/>
              <a:buNone/>
              <a:defRPr/>
            </a:pPr>
            <a:endParaRPr lang="fr-CA" sz="1800" dirty="0"/>
          </a:p>
          <a:p>
            <a:pPr>
              <a:defRPr/>
            </a:pPr>
            <a:r>
              <a:rPr lang="fr-CA" sz="1800" dirty="0"/>
              <a:t>Dans les jeux avec adversaires, il y a plusieurs acteurs qui modifient l’environnement (les configurations/états du jeu).</a:t>
            </a:r>
          </a:p>
          <a:p>
            <a:pPr>
              <a:defRPr/>
            </a:pPr>
            <a:endParaRPr lang="fr-CA" sz="1800" dirty="0"/>
          </a:p>
          <a:p>
            <a:pPr>
              <a:defRPr/>
            </a:pPr>
            <a:r>
              <a:rPr lang="fr-CA" sz="1800" dirty="0"/>
              <a:t>Les coups des adversaires sont “imprévisibles”:</a:t>
            </a:r>
          </a:p>
          <a:p>
            <a:pPr lvl="1">
              <a:defRPr/>
            </a:pPr>
            <a:r>
              <a:rPr lang="fr-CA" sz="1800" dirty="0"/>
              <a:t>Au lieu de trouver une séquence d’actions menant à une configuration gagnante (comme pour les problèmes vus jusqu’ici), on doit trouver une action/réplique à chaque coup de l’adversaire.</a:t>
            </a:r>
          </a:p>
          <a:p>
            <a:pPr lvl="1">
              <a:buFont typeface="Monotype Sorts" pitchFamily="2" charset="2"/>
              <a:buNone/>
              <a:defRPr/>
            </a:pPr>
            <a:endParaRPr lang="fr-CA" sz="1800" dirty="0"/>
          </a:p>
          <a:p>
            <a:pPr>
              <a:defRPr/>
            </a:pPr>
            <a:r>
              <a:rPr lang="fr-CA" sz="1800" dirty="0"/>
              <a:t>Le temps de réaction à un coup de l’adversaire est limité :</a:t>
            </a:r>
          </a:p>
          <a:p>
            <a:pPr lvl="1">
              <a:defRPr/>
            </a:pPr>
            <a:r>
              <a:rPr lang="fr-CA" sz="1800" dirty="0"/>
              <a:t>Il n’est pas réaliste de trouver une solution garantissant d’atteindre une configuration gagnante: on doit approximer.</a:t>
            </a:r>
          </a:p>
          <a:p>
            <a:pPr>
              <a:defRPr/>
            </a:pPr>
            <a:endParaRPr lang="en-CA"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2500" lnSpcReduction="20000"/>
          </a:bodyPr>
          <a:lstStyle/>
          <a:p>
            <a:pPr marL="0" lvl="2"/>
            <a:r>
              <a:rPr lang="fr-CA" altLang="en-US" sz="1800" dirty="0">
                <a:latin typeface="Arial" pitchFamily="34" charset="0"/>
              </a:rPr>
              <a:t>Le meilleur cas arrive lorsque la meilleure action à chaque étape correspond au nœud successeur le plus à a gauche (c.-à-d.., le premier successeur généré). </a:t>
            </a:r>
          </a:p>
          <a:p>
            <a:pPr marL="0" lvl="2"/>
            <a:endParaRPr lang="fr-CA" altLang="en-US" sz="1800" dirty="0">
              <a:latin typeface="Arial" pitchFamily="34" charset="0"/>
            </a:endParaRPr>
          </a:p>
          <a:p>
            <a:pPr marL="0" lvl="2"/>
            <a:r>
              <a:rPr lang="fr-CA" altLang="en-US" sz="1800" dirty="0">
                <a:latin typeface="Arial" pitchFamily="34" charset="0"/>
              </a:rPr>
              <a:t>Autrement dit,  aux nœuds MAX le successeur avec la plus grande valeur est généré en premier, et aux nœuds MIN, le successeur avec la plus petite valeur est généré d</a:t>
            </a:r>
            <a:r>
              <a:rPr lang="fr-CA" altLang="fr-FR" sz="1800" dirty="0">
                <a:latin typeface="Arial" pitchFamily="34" charset="0"/>
              </a:rPr>
              <a:t>’</a:t>
            </a:r>
            <a:r>
              <a:rPr lang="fr-CA" altLang="en-US" sz="1800" dirty="0">
                <a:latin typeface="Arial" pitchFamily="34" charset="0"/>
              </a:rPr>
              <a:t>abord. </a:t>
            </a:r>
          </a:p>
          <a:p>
            <a:pPr marL="0" lvl="2"/>
            <a:endParaRPr lang="fr-CA" altLang="en-US" sz="1800" dirty="0">
              <a:latin typeface="Arial" pitchFamily="34" charset="0"/>
            </a:endParaRPr>
          </a:p>
          <a:p>
            <a:pPr marL="0" lvl="2"/>
            <a:endParaRPr lang="fr-CA" altLang="en-US" sz="1800" dirty="0">
              <a:latin typeface="Arial" pitchFamily="34" charset="0"/>
            </a:endParaRPr>
          </a:p>
          <a:p>
            <a:pPr marL="0" lvl="2"/>
            <a:r>
              <a:rPr lang="fr-CA" altLang="en-US" sz="1800" dirty="0">
                <a:latin typeface="Arial" pitchFamily="34" charset="0"/>
              </a:rPr>
              <a:t>En pratique, c</a:t>
            </a:r>
            <a:r>
              <a:rPr lang="fr-CA" altLang="fr-FR" sz="1800" dirty="0">
                <a:latin typeface="Arial" pitchFamily="34" charset="0"/>
              </a:rPr>
              <a:t>’</a:t>
            </a:r>
            <a:r>
              <a:rPr lang="fr-CA" altLang="en-US" sz="1800" dirty="0">
                <a:latin typeface="Arial" pitchFamily="34" charset="0"/>
              </a:rPr>
              <a:t>est presque impossible d</a:t>
            </a:r>
            <a:r>
              <a:rPr lang="fr-CA" altLang="fr-FR" sz="1800" dirty="0">
                <a:latin typeface="Arial" pitchFamily="34" charset="0"/>
              </a:rPr>
              <a:t>’</a:t>
            </a:r>
            <a:r>
              <a:rPr lang="fr-CA" altLang="en-US" sz="1800" dirty="0">
                <a:latin typeface="Arial" pitchFamily="34" charset="0"/>
              </a:rPr>
              <a:t>avoir un tel ordonnancement</a:t>
            </a:r>
            <a:r>
              <a:rPr lang="fr-FR" altLang="en-US" sz="1800" dirty="0">
                <a:latin typeface="Arial" pitchFamily="34" charset="0"/>
              </a:rPr>
              <a:t> :</a:t>
            </a:r>
            <a:r>
              <a:rPr lang="fr-CA" altLang="en-US" sz="1800" dirty="0">
                <a:latin typeface="Arial" pitchFamily="34" charset="0"/>
              </a:rPr>
              <a:t> sinon, on aurait déjà la fonction qui permet de jouer une partie parfaite!</a:t>
            </a:r>
          </a:p>
          <a:p>
            <a:pPr marL="0" lvl="2"/>
            <a:endParaRPr lang="fr-CA" altLang="en-US" sz="1800" dirty="0">
              <a:latin typeface="Arial" pitchFamily="34" charset="0"/>
            </a:endParaRPr>
          </a:p>
          <a:p>
            <a:pPr marL="0" lvl="2"/>
            <a:r>
              <a:rPr lang="fr-CA" altLang="en-US" sz="1800" dirty="0">
                <a:latin typeface="Arial" pitchFamily="34" charset="0"/>
              </a:rPr>
              <a:t>Pare exemple, slide 22, dans le </a:t>
            </a:r>
            <a:r>
              <a:rPr lang="fr-CA" altLang="en-US" sz="1800" dirty="0" err="1">
                <a:latin typeface="Arial" pitchFamily="34" charset="0"/>
              </a:rPr>
              <a:t>sous-arbre</a:t>
            </a:r>
            <a:r>
              <a:rPr lang="fr-CA" altLang="en-US" sz="1800" dirty="0">
                <a:latin typeface="Arial" pitchFamily="34" charset="0"/>
              </a:rPr>
              <a:t> le plus à droite, si pour le nœud MIN les successeurs avaient été dans l’ordre 2, 5, 14, on aurait coupé 4 et 14.</a:t>
            </a:r>
          </a:p>
          <a:p>
            <a:pPr marL="0" lvl="2"/>
            <a:endParaRPr lang="fr-CA" altLang="en-US" sz="1800" dirty="0">
              <a:latin typeface="Arial" pitchFamily="34" charset="0"/>
            </a:endParaRPr>
          </a:p>
          <a:p>
            <a:pPr marL="0" lvl="2"/>
            <a:r>
              <a:rPr lang="fr-CA" altLang="en-US" sz="1800" dirty="0">
                <a:latin typeface="Arial" pitchFamily="34" charset="0"/>
              </a:rPr>
              <a:t>Voir page 169.</a:t>
            </a:r>
          </a:p>
          <a:p>
            <a:pPr marL="0" lvl="2"/>
            <a:endParaRPr lang="fr-CA" altLang="en-US" sz="1800" dirty="0">
              <a:latin typeface="Arial" pitchFamily="34" charset="0"/>
            </a:endParaRPr>
          </a:p>
          <a:p>
            <a:pPr marL="0" lvl="2"/>
            <a:r>
              <a:rPr lang="fr-CA" altLang="ko-KR" sz="1800" dirty="0">
                <a:latin typeface="Arial" pitchFamily="34" charset="0"/>
                <a:ea typeface="굴림" pitchFamily="34" charset="-127"/>
              </a:rPr>
              <a:t>Dans le meilleur des cas (ordonnancement parfait), la complexité en temps est de </a:t>
            </a:r>
            <a:r>
              <a:rPr lang="fr-CA" altLang="ko-KR" sz="1800" i="1" dirty="0">
                <a:latin typeface="Arial" pitchFamily="34" charset="0"/>
                <a:ea typeface="굴림" pitchFamily="34" charset="-127"/>
              </a:rPr>
              <a:t>O(</a:t>
            </a:r>
            <a:r>
              <a:rPr lang="fr-CA" altLang="ko-KR" sz="1800" i="1" dirty="0" err="1">
                <a:latin typeface="Arial" pitchFamily="34" charset="0"/>
                <a:ea typeface="굴림" pitchFamily="34" charset="-127"/>
              </a:rPr>
              <a:t>b</a:t>
            </a:r>
            <a:r>
              <a:rPr lang="fr-CA" altLang="ko-KR" sz="1800" i="1" baseline="30000" dirty="0" err="1">
                <a:latin typeface="Arial" pitchFamily="34" charset="0"/>
                <a:ea typeface="굴림" pitchFamily="34" charset="-127"/>
              </a:rPr>
              <a:t>m</a:t>
            </a:r>
            <a:r>
              <a:rPr lang="fr-CA" altLang="ko-KR" sz="1800" i="1" baseline="30000" dirty="0">
                <a:latin typeface="Arial" pitchFamily="34" charset="0"/>
                <a:ea typeface="굴림" pitchFamily="34" charset="-127"/>
              </a:rPr>
              <a:t>/2</a:t>
            </a:r>
            <a:r>
              <a:rPr lang="fr-CA" altLang="ko-KR" sz="1800" i="1" dirty="0">
                <a:latin typeface="Arial" pitchFamily="34" charset="0"/>
                <a:ea typeface="굴림" pitchFamily="34" charset="-127"/>
              </a:rPr>
              <a:t>). </a:t>
            </a:r>
            <a:r>
              <a:rPr lang="fr-CA" altLang="ko-KR" sz="1800" dirty="0">
                <a:latin typeface="Arial" pitchFamily="34" charset="0"/>
                <a:ea typeface="굴림" pitchFamily="34" charset="-127"/>
              </a:rPr>
              <a:t>Cela veut dire qu’alpha-beta </a:t>
            </a:r>
            <a:r>
              <a:rPr lang="fr-CA" altLang="ko-KR" sz="1800" dirty="0" err="1">
                <a:latin typeface="Arial" pitchFamily="34" charset="0"/>
                <a:ea typeface="굴림" pitchFamily="34" charset="-127"/>
              </a:rPr>
              <a:t>pruning</a:t>
            </a:r>
            <a:r>
              <a:rPr lang="fr-CA" altLang="ko-KR" sz="1800" dirty="0">
                <a:latin typeface="Arial" pitchFamily="34" charset="0"/>
                <a:ea typeface="굴림" pitchFamily="34" charset="-127"/>
              </a:rPr>
              <a:t> peut explorer un arbre deux</a:t>
            </a:r>
            <a:r>
              <a:rPr lang="fr-CA" altLang="ko-KR" sz="1800" baseline="0" dirty="0">
                <a:latin typeface="Arial" pitchFamily="34" charset="0"/>
                <a:ea typeface="굴림" pitchFamily="34" charset="-127"/>
              </a:rPr>
              <a:t> fois plus profond que celui qu’explorerait</a:t>
            </a:r>
            <a:r>
              <a:rPr lang="fr-CA" altLang="en-US" sz="1800" dirty="0">
                <a:latin typeface="Arial" pitchFamily="34" charset="0"/>
              </a:rPr>
              <a:t> </a:t>
            </a:r>
            <a:r>
              <a:rPr lang="fr-CA" altLang="en-US" sz="1800" i="1" dirty="0">
                <a:latin typeface="Arial" pitchFamily="34" charset="0"/>
              </a:rPr>
              <a:t>minimax </a:t>
            </a:r>
            <a:r>
              <a:rPr lang="fr-CA" altLang="en-US" sz="1800" i="0" dirty="0">
                <a:latin typeface="Arial" pitchFamily="34" charset="0"/>
              </a:rPr>
              <a:t>autant</a:t>
            </a:r>
            <a:r>
              <a:rPr lang="fr-CA" altLang="en-US" sz="1800" i="0" baseline="0" dirty="0">
                <a:latin typeface="Arial" pitchFamily="34" charset="0"/>
              </a:rPr>
              <a:t> de temps</a:t>
            </a:r>
            <a:r>
              <a:rPr lang="fr-CA" altLang="en-US" sz="1800" dirty="0">
                <a:latin typeface="Arial" pitchFamily="34" charset="0"/>
              </a:rPr>
              <a:t>! Cela signifie que le facteur de branchement effectif devient de racine carrée de b au lieu de b (6 au lieu de 35 pour le jeu d’échec).</a:t>
            </a:r>
          </a:p>
          <a:p>
            <a:pPr marL="0" lvl="2"/>
            <a:endParaRPr lang="en-CA" altLang="en-US" sz="1800" dirty="0">
              <a:latin typeface="Arial" pitchFamily="34" charset="0"/>
            </a:endParaRPr>
          </a:p>
          <a:p>
            <a:pPr marL="0" lvl="2"/>
            <a:r>
              <a:rPr lang="en-CA" altLang="en-US" sz="1800" dirty="0" err="1">
                <a:latin typeface="Arial" pitchFamily="34" charset="0"/>
              </a:rPr>
              <a:t>En</a:t>
            </a:r>
            <a:r>
              <a:rPr lang="en-CA" altLang="en-US" sz="1800" baseline="0" dirty="0">
                <a:latin typeface="Arial" pitchFamily="34" charset="0"/>
              </a:rPr>
              <a:t> 2017, </a:t>
            </a:r>
            <a:r>
              <a:rPr lang="en-CA" altLang="en-US" sz="1800" baseline="0" dirty="0" err="1">
                <a:latin typeface="Arial" pitchFamily="34" charset="0"/>
              </a:rPr>
              <a:t>Stocfish</a:t>
            </a:r>
            <a:r>
              <a:rPr lang="en-CA" altLang="en-US" sz="1800" baseline="0" dirty="0">
                <a:latin typeface="Arial" pitchFamily="34" charset="0"/>
              </a:rPr>
              <a:t> </a:t>
            </a:r>
            <a:r>
              <a:rPr lang="en-CA" altLang="en-US" sz="1800" baseline="0" dirty="0" err="1">
                <a:latin typeface="Arial" pitchFamily="34" charset="0"/>
              </a:rPr>
              <a:t>était</a:t>
            </a:r>
            <a:r>
              <a:rPr lang="en-CA" altLang="en-US" sz="1800" baseline="0" dirty="0">
                <a:latin typeface="Arial" pitchFamily="34" charset="0"/>
              </a:rPr>
              <a:t> la </a:t>
            </a:r>
            <a:r>
              <a:rPr lang="en-CA" altLang="en-US" sz="1800" baseline="0" dirty="0" err="1">
                <a:latin typeface="Arial" pitchFamily="34" charset="0"/>
              </a:rPr>
              <a:t>meilleur</a:t>
            </a:r>
            <a:r>
              <a:rPr lang="en-CA" altLang="en-US" sz="1800" baseline="0" dirty="0">
                <a:latin typeface="Arial" pitchFamily="34" charset="0"/>
              </a:rPr>
              <a:t> IA </a:t>
            </a:r>
            <a:r>
              <a:rPr lang="en-CA" altLang="en-US" sz="1800" baseline="0" dirty="0" err="1">
                <a:latin typeface="Arial" pitchFamily="34" charset="0"/>
              </a:rPr>
              <a:t>basér</a:t>
            </a:r>
            <a:r>
              <a:rPr lang="en-CA" altLang="en-US" sz="1800" baseline="0" dirty="0">
                <a:latin typeface="Arial" pitchFamily="34" charset="0"/>
              </a:rPr>
              <a:t> sur alpha-beta pruning pour </a:t>
            </a:r>
            <a:r>
              <a:rPr lang="en-CA" altLang="en-US" sz="1800" baseline="0" dirty="0" err="1">
                <a:latin typeface="Arial" pitchFamily="34" charset="0"/>
              </a:rPr>
              <a:t>jouer</a:t>
            </a:r>
            <a:r>
              <a:rPr lang="en-CA" altLang="en-US" sz="1800" baseline="0" dirty="0">
                <a:latin typeface="Arial" pitchFamily="34" charset="0"/>
              </a:rPr>
              <a:t> aux </a:t>
            </a:r>
            <a:r>
              <a:rPr lang="en-CA" altLang="en-US" sz="1800" baseline="0" dirty="0" err="1">
                <a:latin typeface="Arial" pitchFamily="34" charset="0"/>
              </a:rPr>
              <a:t>échecs</a:t>
            </a:r>
            <a:r>
              <a:rPr lang="en-CA" altLang="en-US" sz="1800" baseline="0" dirty="0">
                <a:latin typeface="Arial" pitchFamily="34" charset="0"/>
              </a:rPr>
              <a:t>. Il a </a:t>
            </a:r>
            <a:r>
              <a:rPr lang="en-CA" altLang="en-US" sz="1800" baseline="0" dirty="0" err="1">
                <a:latin typeface="Arial" pitchFamily="34" charset="0"/>
              </a:rPr>
              <a:t>été</a:t>
            </a:r>
            <a:r>
              <a:rPr lang="en-CA" altLang="en-US" sz="1800" baseline="0" dirty="0">
                <a:latin typeface="Arial" pitchFamily="34" charset="0"/>
              </a:rPr>
              <a:t> </a:t>
            </a:r>
            <a:r>
              <a:rPr lang="en-CA" altLang="en-US" sz="1800" baseline="0" dirty="0" err="1">
                <a:latin typeface="Arial" pitchFamily="34" charset="0"/>
              </a:rPr>
              <a:t>dépassé</a:t>
            </a:r>
            <a:r>
              <a:rPr lang="en-CA" altLang="en-US" sz="1800" baseline="0" dirty="0">
                <a:latin typeface="Arial" pitchFamily="34" charset="0"/>
              </a:rPr>
              <a:t> par </a:t>
            </a:r>
            <a:r>
              <a:rPr lang="en-CA" altLang="en-US" sz="1800" baseline="0" dirty="0" err="1">
                <a:latin typeface="Arial" pitchFamily="34" charset="0"/>
              </a:rPr>
              <a:t>AlphaZero</a:t>
            </a:r>
            <a:r>
              <a:rPr lang="en-CA" altLang="en-US" sz="1800" baseline="0" dirty="0">
                <a:latin typeface="Arial" pitchFamily="34" charset="0"/>
              </a:rPr>
              <a:t>. Ce </a:t>
            </a:r>
            <a:r>
              <a:rPr lang="en-CA" altLang="en-US" sz="1800" baseline="0" dirty="0" err="1">
                <a:latin typeface="Arial" pitchFamily="34" charset="0"/>
              </a:rPr>
              <a:t>dernier</a:t>
            </a:r>
            <a:r>
              <a:rPr lang="en-CA" altLang="en-US" sz="1800" baseline="0" dirty="0">
                <a:latin typeface="Arial" pitchFamily="34" charset="0"/>
              </a:rPr>
              <a:t> </a:t>
            </a:r>
            <a:r>
              <a:rPr lang="en-CA" altLang="en-US" sz="1800" baseline="0" dirty="0" err="1">
                <a:latin typeface="Arial" pitchFamily="34" charset="0"/>
              </a:rPr>
              <a:t>n’est</a:t>
            </a:r>
            <a:r>
              <a:rPr lang="en-CA" altLang="en-US" sz="1800" baseline="0" dirty="0">
                <a:latin typeface="Arial" pitchFamily="34" charset="0"/>
              </a:rPr>
              <a:t> pas </a:t>
            </a:r>
            <a:r>
              <a:rPr lang="en-CA" altLang="en-US" sz="1800" baseline="0" dirty="0" err="1">
                <a:latin typeface="Arial" pitchFamily="34" charset="0"/>
              </a:rPr>
              <a:t>basé</a:t>
            </a:r>
            <a:r>
              <a:rPr lang="en-CA" altLang="en-US" sz="1800" baseline="0" dirty="0">
                <a:latin typeface="Arial" pitchFamily="34" charset="0"/>
              </a:rPr>
              <a:t> sur alpha-beta pruning. Il </a:t>
            </a:r>
            <a:r>
              <a:rPr lang="en-CA" altLang="en-US" sz="1800" baseline="0" dirty="0" err="1">
                <a:latin typeface="Arial" pitchFamily="34" charset="0"/>
              </a:rPr>
              <a:t>est</a:t>
            </a:r>
            <a:r>
              <a:rPr lang="en-CA" altLang="en-US" sz="1800" baseline="0" dirty="0">
                <a:latin typeface="Arial" pitchFamily="34" charset="0"/>
              </a:rPr>
              <a:t> </a:t>
            </a:r>
            <a:r>
              <a:rPr lang="en-CA" altLang="en-US" sz="1800" baseline="0" dirty="0" err="1">
                <a:latin typeface="Arial" pitchFamily="34" charset="0"/>
              </a:rPr>
              <a:t>basé</a:t>
            </a:r>
            <a:r>
              <a:rPr lang="en-CA" altLang="en-US" sz="1800" baseline="0" dirty="0">
                <a:latin typeface="Arial" pitchFamily="34" charset="0"/>
              </a:rPr>
              <a:t> sur </a:t>
            </a:r>
            <a:r>
              <a:rPr lang="en-CA" altLang="en-US" sz="1800" baseline="0" dirty="0" err="1">
                <a:latin typeface="Arial" pitchFamily="34" charset="0"/>
              </a:rPr>
              <a:t>une</a:t>
            </a:r>
            <a:r>
              <a:rPr lang="en-CA" altLang="en-US" sz="1800" baseline="0" dirty="0">
                <a:latin typeface="Arial" pitchFamily="34" charset="0"/>
              </a:rPr>
              <a:t> </a:t>
            </a:r>
            <a:r>
              <a:rPr lang="en-CA" altLang="en-US" sz="1800" baseline="0" dirty="0" err="1">
                <a:latin typeface="Arial" pitchFamily="34" charset="0"/>
              </a:rPr>
              <a:t>combinaison</a:t>
            </a:r>
            <a:r>
              <a:rPr lang="en-CA" altLang="en-US" sz="1800" baseline="0" dirty="0">
                <a:latin typeface="Arial" pitchFamily="34" charset="0"/>
              </a:rPr>
              <a:t> de Monte-Carlo Tree Search et </a:t>
            </a:r>
            <a:r>
              <a:rPr lang="en-CA" altLang="en-US" sz="1800" baseline="0" dirty="0" err="1">
                <a:latin typeface="Arial" pitchFamily="34" charset="0"/>
              </a:rPr>
              <a:t>l’apprenissage</a:t>
            </a:r>
            <a:r>
              <a:rPr lang="en-CA" altLang="en-US" sz="1800" baseline="0" dirty="0">
                <a:latin typeface="Arial" pitchFamily="34" charset="0"/>
              </a:rPr>
              <a:t> </a:t>
            </a:r>
            <a:r>
              <a:rPr lang="en-CA" altLang="en-US" sz="1800" baseline="0" dirty="0" err="1">
                <a:latin typeface="Arial" pitchFamily="34" charset="0"/>
              </a:rPr>
              <a:t>profond</a:t>
            </a:r>
            <a:r>
              <a:rPr lang="en-CA" altLang="en-US" sz="1800" baseline="0" dirty="0">
                <a:latin typeface="Arial" pitchFamily="34" charset="0"/>
              </a:rPr>
              <a:t> avec des </a:t>
            </a:r>
            <a:r>
              <a:rPr lang="en-CA" altLang="en-US" sz="1800" baseline="0" dirty="0" err="1">
                <a:latin typeface="Arial" pitchFamily="34" charset="0"/>
              </a:rPr>
              <a:t>réseaux</a:t>
            </a:r>
            <a:r>
              <a:rPr lang="en-CA" altLang="en-US" sz="1800" baseline="0" dirty="0">
                <a:latin typeface="Arial" pitchFamily="34" charset="0"/>
              </a:rPr>
              <a:t> de neurones. </a:t>
            </a:r>
            <a:r>
              <a:rPr lang="en-CA" altLang="en-US" sz="1800" baseline="0" dirty="0" err="1">
                <a:latin typeface="Arial" pitchFamily="34" charset="0"/>
              </a:rPr>
              <a:t>Voir</a:t>
            </a:r>
            <a:r>
              <a:rPr lang="en-CA" altLang="en-US" sz="1800" baseline="0" dirty="0">
                <a:latin typeface="Arial" pitchFamily="34" charset="0"/>
              </a:rPr>
              <a:t> https://en.wikipedia.org/wiki/AlphaZero </a:t>
            </a:r>
            <a:endParaRPr lang="fr-CA" altLang="en-US" sz="1800" dirty="0">
              <a:latin typeface="Arial" pitchFamily="34" charset="0"/>
            </a:endParaRPr>
          </a:p>
          <a:p>
            <a:pPr marL="0" lvl="2"/>
            <a:endParaRPr lang="fr-CA" altLang="ko-KR" sz="1800" i="1" dirty="0">
              <a:latin typeface="Arial" pitchFamily="34" charset="0"/>
              <a:ea typeface="굴림" pitchFamily="34" charset="-127"/>
            </a:endParaRPr>
          </a:p>
          <a:p>
            <a:pPr marL="0" lvl="2"/>
            <a:endParaRPr lang="fr-CA" altLang="en-US" sz="1800" dirty="0">
              <a:latin typeface="Arial" pitchFamily="34" charset="0"/>
            </a:endParaRPr>
          </a:p>
          <a:p>
            <a:endParaRPr lang="en-CA" altLang="en-US" dirty="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fr-CA" altLang="ko-KR" sz="2000" dirty="0">
                <a:ea typeface="Malgun Gothic" pitchFamily="34" charset="-127"/>
              </a:rPr>
              <a:t>En général, des décisions imparfaites doivent être prises en temps réel</a:t>
            </a:r>
            <a:r>
              <a:rPr lang="fr-FR" altLang="ko-KR" sz="2000" dirty="0">
                <a:ea typeface="Malgun Gothic" pitchFamily="34" charset="-127"/>
              </a:rPr>
              <a:t> :</a:t>
            </a:r>
            <a:endParaRPr lang="fr-CA" altLang="ko-KR" sz="2000" dirty="0">
              <a:ea typeface="Malgun Gothic" pitchFamily="34" charset="-127"/>
            </a:endParaRPr>
          </a:p>
          <a:p>
            <a:pPr lvl="1" eaLnBrk="1" hangingPunct="1"/>
            <a:r>
              <a:rPr lang="fr-CA" altLang="ko-KR" sz="2000" dirty="0">
                <a:ea typeface="Malgun Gothic" pitchFamily="34" charset="-127"/>
              </a:rPr>
              <a:t>Supposons qu’on a 60 secs pour réagir et que l’algorithme explore 10</a:t>
            </a:r>
            <a:r>
              <a:rPr lang="fr-CA" altLang="ko-KR" sz="2000" baseline="30000" dirty="0">
                <a:ea typeface="Malgun Gothic" pitchFamily="34" charset="-127"/>
              </a:rPr>
              <a:t>4</a:t>
            </a:r>
            <a:r>
              <a:rPr lang="fr-CA" altLang="ko-KR" sz="2000" dirty="0">
                <a:ea typeface="Malgun Gothic" pitchFamily="34" charset="-127"/>
              </a:rPr>
              <a:t> nœuds/sec</a:t>
            </a:r>
          </a:p>
          <a:p>
            <a:pPr lvl="1" eaLnBrk="1" hangingPunct="1"/>
            <a:r>
              <a:rPr lang="fr-CA" altLang="ko-KR" sz="2000" dirty="0">
                <a:ea typeface="Malgun Gothic" pitchFamily="34" charset="-127"/>
              </a:rPr>
              <a:t>cela donne  6*10</a:t>
            </a:r>
            <a:r>
              <a:rPr lang="fr-CA" altLang="ko-KR" sz="2000" baseline="30000" dirty="0">
                <a:ea typeface="Malgun Gothic" pitchFamily="34" charset="-127"/>
              </a:rPr>
              <a:t>5</a:t>
            </a:r>
            <a:r>
              <a:rPr lang="fr-CA" altLang="ko-KR" sz="2000" dirty="0">
                <a:ea typeface="Malgun Gothic" pitchFamily="34" charset="-127"/>
              </a:rPr>
              <a:t>  nœuds à explorer par coup</a:t>
            </a:r>
          </a:p>
          <a:p>
            <a:pPr eaLnBrk="1" hangingPunct="1"/>
            <a:endParaRPr lang="fr-CA" altLang="ko-KR" sz="2000" dirty="0">
              <a:ea typeface="Malgun Gothic" pitchFamily="34" charset="-127"/>
            </a:endParaRPr>
          </a:p>
          <a:p>
            <a:pPr eaLnBrk="1" hangingPunct="1"/>
            <a:r>
              <a:rPr lang="fr-CA" altLang="ko-KR" sz="2000" dirty="0">
                <a:ea typeface="Malgun Gothic" pitchFamily="34" charset="-127"/>
              </a:rPr>
              <a:t>Approche standard</a:t>
            </a:r>
            <a:r>
              <a:rPr lang="fr-FR" altLang="ko-KR" sz="2000" dirty="0">
                <a:ea typeface="Malgun Gothic" pitchFamily="34" charset="-127"/>
              </a:rPr>
              <a:t> :</a:t>
            </a:r>
            <a:endParaRPr lang="fr-CA" altLang="ko-KR" sz="2000" dirty="0">
              <a:ea typeface="Malgun Gothic" pitchFamily="34" charset="-127"/>
            </a:endParaRPr>
          </a:p>
          <a:p>
            <a:pPr lvl="1" eaLnBrk="1" hangingPunct="1"/>
            <a:r>
              <a:rPr lang="fr-CA" altLang="ko-KR" sz="2000" dirty="0">
                <a:ea typeface="Malgun Gothic" pitchFamily="34" charset="-127"/>
              </a:rPr>
              <a:t>couper la recherche</a:t>
            </a:r>
            <a:r>
              <a:rPr lang="fr-FR" altLang="ko-KR" sz="2000" dirty="0">
                <a:ea typeface="Malgun Gothic" pitchFamily="34" charset="-127"/>
              </a:rPr>
              <a:t> :</a:t>
            </a:r>
            <a:r>
              <a:rPr lang="fr-CA" altLang="ko-KR" sz="2000" dirty="0">
                <a:ea typeface="Malgun Gothic" pitchFamily="34" charset="-127"/>
              </a:rPr>
              <a:t> </a:t>
            </a:r>
          </a:p>
          <a:p>
            <a:pPr lvl="2" eaLnBrk="1" hangingPunct="1"/>
            <a:r>
              <a:rPr lang="fr-CA" altLang="ko-KR" sz="2000" dirty="0">
                <a:ea typeface="Malgun Gothic" pitchFamily="34" charset="-127"/>
              </a:rPr>
              <a:t>par exemple, limiter la profondeur de l’arbre</a:t>
            </a:r>
          </a:p>
          <a:p>
            <a:pPr lvl="2" eaLnBrk="1" hangingPunct="1"/>
            <a:r>
              <a:rPr lang="fr-CA" altLang="ko-KR" sz="2000" dirty="0">
                <a:ea typeface="Malgun Gothic" pitchFamily="34" charset="-127"/>
              </a:rPr>
              <a:t>voir le livre pour d’autres idées</a:t>
            </a:r>
          </a:p>
          <a:p>
            <a:pPr lvl="1" eaLnBrk="1" hangingPunct="1"/>
            <a:r>
              <a:rPr lang="fr-CA" altLang="ko-KR" sz="2000" dirty="0">
                <a:ea typeface="Malgun Gothic" pitchFamily="34" charset="-127"/>
              </a:rPr>
              <a:t>fonction d’évaluation heuristique</a:t>
            </a:r>
          </a:p>
          <a:p>
            <a:pPr lvl="2" eaLnBrk="1" hangingPunct="1"/>
            <a:r>
              <a:rPr lang="fr-CA" altLang="ko-KR" sz="2000" dirty="0">
                <a:ea typeface="Malgun Gothic" pitchFamily="34" charset="-127"/>
              </a:rPr>
              <a:t>estimation de l’utilité qui aurait été obtenue en faisait une recherche complète</a:t>
            </a:r>
          </a:p>
          <a:p>
            <a:pPr lvl="2" eaLnBrk="1" hangingPunct="1"/>
            <a:r>
              <a:rPr lang="fr-CA" altLang="ko-KR" sz="2000" dirty="0">
                <a:ea typeface="Malgun Gothic" pitchFamily="34" charset="-127"/>
              </a:rPr>
              <a:t>on peut voir ça comme une estimation de la « chance » qu’une configuration mènera à une victoire</a:t>
            </a:r>
          </a:p>
          <a:p>
            <a:endParaRPr lang="en-CA" dirty="0"/>
          </a:p>
        </p:txBody>
      </p:sp>
    </p:spTree>
    <p:extLst>
      <p:ext uri="{BB962C8B-B14F-4D97-AF65-F5344CB8AC3E}">
        <p14:creationId xmlns:p14="http://schemas.microsoft.com/office/powerpoint/2010/main" val="1918074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fr-CA" dirty="0">
                <a:latin typeface="Arial" pitchFamily="34" charset="0"/>
              </a:rPr>
              <a:t>- mettre +</a:t>
            </a:r>
            <a:r>
              <a:rPr lang="fr-CA" dirty="0" err="1">
                <a:latin typeface="Arial" pitchFamily="34" charset="0"/>
              </a:rPr>
              <a:t>inf</a:t>
            </a:r>
            <a:r>
              <a:rPr lang="fr-CA" dirty="0">
                <a:latin typeface="Arial" pitchFamily="34" charset="0"/>
              </a:rPr>
              <a:t> n</a:t>
            </a:r>
            <a:r>
              <a:rPr lang="fr-CA" altLang="fr-FR" dirty="0">
                <a:latin typeface="Arial" pitchFamily="34" charset="0"/>
              </a:rPr>
              <a:t>’</a:t>
            </a:r>
            <a:r>
              <a:rPr lang="fr-CA" dirty="0">
                <a:latin typeface="Arial" pitchFamily="34" charset="0"/>
              </a:rPr>
              <a:t>est pas génial, puisque le joueur ne distingue pas une victoire rapide et une victoire plus longue (avec plus de coups)</a:t>
            </a:r>
          </a:p>
          <a:p>
            <a:pPr marL="171450" indent="-171450">
              <a:defRPr/>
            </a:pPr>
            <a:r>
              <a:rPr lang="fr-CA" dirty="0">
                <a:latin typeface="Arial" pitchFamily="34" charset="0"/>
              </a:rPr>
              <a:t>- lorsque le joueur fait face à la défaite parce que l</a:t>
            </a:r>
            <a:r>
              <a:rPr lang="fr-CA" altLang="fr-FR" dirty="0">
                <a:latin typeface="Arial" pitchFamily="34" charset="0"/>
              </a:rPr>
              <a:t>’</a:t>
            </a:r>
            <a:r>
              <a:rPr lang="fr-CA" dirty="0">
                <a:latin typeface="Arial" pitchFamily="34" charset="0"/>
              </a:rPr>
              <a:t>adversaire a deux coups qu</a:t>
            </a:r>
            <a:r>
              <a:rPr lang="fr-CA" altLang="fr-FR" dirty="0">
                <a:latin typeface="Arial" pitchFamily="34" charset="0"/>
              </a:rPr>
              <a:t>’</a:t>
            </a:r>
            <a:r>
              <a:rPr lang="fr-CA" dirty="0">
                <a:latin typeface="Arial" pitchFamily="34" charset="0"/>
              </a:rPr>
              <a:t>il peut jouer pour gagner, si l</a:t>
            </a:r>
            <a:r>
              <a:rPr lang="fr-CA" altLang="fr-FR" dirty="0">
                <a:latin typeface="Arial" pitchFamily="34" charset="0"/>
              </a:rPr>
              <a:t>’</a:t>
            </a:r>
            <a:r>
              <a:rPr lang="fr-CA" dirty="0">
                <a:latin typeface="Arial" pitchFamily="34" charset="0"/>
              </a:rPr>
              <a:t>adversaire ne joue pas de façon optimale, il est possible que le joueur n</a:t>
            </a:r>
            <a:r>
              <a:rPr lang="fr-CA" altLang="fr-FR" dirty="0">
                <a:latin typeface="Arial" pitchFamily="34" charset="0"/>
              </a:rPr>
              <a:t>’</a:t>
            </a:r>
            <a:r>
              <a:rPr lang="fr-CA" dirty="0">
                <a:latin typeface="Arial" pitchFamily="34" charset="0"/>
              </a:rPr>
              <a:t>essaie même pas de corriger la situation (à cause de la supposition d</a:t>
            </a:r>
            <a:r>
              <a:rPr lang="fr-CA" altLang="fr-FR" dirty="0">
                <a:latin typeface="Arial" pitchFamily="34" charset="0"/>
              </a:rPr>
              <a:t>’</a:t>
            </a:r>
            <a:r>
              <a:rPr lang="fr-CA" dirty="0">
                <a:latin typeface="Arial" pitchFamily="34" charset="0"/>
              </a:rPr>
              <a:t>optimalité de l</a:t>
            </a:r>
            <a:r>
              <a:rPr lang="fr-CA" altLang="fr-FR" dirty="0">
                <a:latin typeface="Arial" pitchFamily="34" charset="0"/>
              </a:rPr>
              <a:t>’</a:t>
            </a:r>
            <a:r>
              <a:rPr lang="fr-CA" dirty="0">
                <a:latin typeface="Arial" pitchFamily="34" charset="0"/>
              </a:rPr>
              <a:t>adversaire, toutes les actions sont aussi mauvaises pour le joueur!)</a:t>
            </a:r>
          </a:p>
          <a:p>
            <a:pPr>
              <a:defRPr/>
            </a:pPr>
            <a:endParaRPr lang="en-CA"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Références</a:t>
            </a:r>
            <a:r>
              <a:rPr lang="en-CA" dirty="0"/>
              <a:t>:</a:t>
            </a:r>
          </a:p>
          <a:p>
            <a:endParaRPr lang="en-CA" dirty="0"/>
          </a:p>
          <a:p>
            <a:pPr marL="171450" indent="-171450">
              <a:buFontTx/>
              <a:buChar char="-"/>
            </a:pPr>
            <a:r>
              <a:rPr lang="en-CA" dirty="0"/>
              <a:t>Section 5.4 du livre</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CA" dirty="0"/>
              <a:t>Browne </a:t>
            </a:r>
            <a:r>
              <a:rPr lang="en-CA" i="1" dirty="0"/>
              <a:t>et al. </a:t>
            </a:r>
            <a:r>
              <a:rPr lang="en-CA" dirty="0">
                <a:hlinkClick r:id="rId3" action="ppaction://hlinkfile"/>
              </a:rPr>
              <a:t>A Survey of Monte Carlo Tree Search Methods</a:t>
            </a:r>
            <a:r>
              <a:rPr lang="en-CA" i="1" dirty="0"/>
              <a:t>. IEEE Transactions on Computational Intelligence and AI in Games, VOL. 4, NO. 1, March 2012</a:t>
            </a:r>
            <a:endParaRPr lang="en-CA" b="1" dirty="0"/>
          </a:p>
          <a:p>
            <a:pPr marL="171450" indent="-171450">
              <a:buFontTx/>
              <a:buChar char="-"/>
            </a:pPr>
            <a:r>
              <a:rPr lang="en-CA" dirty="0"/>
              <a:t> </a:t>
            </a:r>
          </a:p>
          <a:p>
            <a:pPr marL="171450" indent="-171450">
              <a:buFontTx/>
              <a:buChar char="-"/>
            </a:pPr>
            <a:endParaRPr lang="en-CA" dirty="0"/>
          </a:p>
          <a:p>
            <a:pPr marL="0" indent="0">
              <a:buFontTx/>
              <a:buNone/>
            </a:pPr>
            <a:r>
              <a:rPr lang="en-CA" dirty="0" err="1"/>
              <a:t>Parcourrir</a:t>
            </a:r>
            <a:r>
              <a:rPr lang="en-CA" dirty="0"/>
              <a:t> </a:t>
            </a:r>
            <a:r>
              <a:rPr lang="en-CA" dirty="0" err="1"/>
              <a:t>l’arbre</a:t>
            </a:r>
            <a:r>
              <a:rPr lang="en-CA" dirty="0"/>
              <a:t> de jeu de </a:t>
            </a:r>
            <a:r>
              <a:rPr lang="en-CA" dirty="0" err="1"/>
              <a:t>façon</a:t>
            </a:r>
            <a:r>
              <a:rPr lang="en-CA" dirty="0"/>
              <a:t> </a:t>
            </a:r>
            <a:r>
              <a:rPr lang="en-CA" dirty="0" err="1"/>
              <a:t>aléatoire</a:t>
            </a:r>
            <a:r>
              <a:rPr lang="en-CA" dirty="0"/>
              <a:t> </a:t>
            </a:r>
            <a:r>
              <a:rPr lang="en-CA" dirty="0" err="1"/>
              <a:t>est</a:t>
            </a:r>
            <a:r>
              <a:rPr lang="en-CA" dirty="0"/>
              <a:t> </a:t>
            </a:r>
            <a:r>
              <a:rPr lang="en-CA" dirty="0" err="1"/>
              <a:t>une</a:t>
            </a:r>
            <a:r>
              <a:rPr lang="en-CA" dirty="0"/>
              <a:t> </a:t>
            </a:r>
            <a:r>
              <a:rPr lang="en-CA" dirty="0" err="1"/>
              <a:t>façon</a:t>
            </a:r>
            <a:r>
              <a:rPr lang="en-CA" dirty="0"/>
              <a:t> de </a:t>
            </a:r>
            <a:r>
              <a:rPr lang="en-CA" dirty="0" err="1"/>
              <a:t>réduire</a:t>
            </a:r>
            <a:r>
              <a:rPr lang="en-CA" dirty="0"/>
              <a:t> la </a:t>
            </a:r>
            <a:r>
              <a:rPr lang="en-CA" dirty="0" err="1"/>
              <a:t>largeur</a:t>
            </a:r>
            <a:r>
              <a:rPr lang="en-CA" dirty="0"/>
              <a:t> de </a:t>
            </a:r>
            <a:r>
              <a:rPr lang="en-CA" dirty="0" err="1"/>
              <a:t>l’arbre</a:t>
            </a:r>
            <a:r>
              <a:rPr lang="en-CA" dirty="0"/>
              <a:t> de jeu.</a:t>
            </a:r>
          </a:p>
          <a:p>
            <a:pPr marL="0" indent="0">
              <a:buFontTx/>
              <a:buNone/>
            </a:pPr>
            <a:endParaRPr lang="en-CA" dirty="0"/>
          </a:p>
          <a:p>
            <a:pPr marL="0" indent="0">
              <a:buFontTx/>
              <a:buNone/>
            </a:pPr>
            <a:r>
              <a:rPr lang="en-CA" dirty="0" err="1"/>
              <a:t>Simuler</a:t>
            </a:r>
            <a:r>
              <a:rPr lang="en-CA" dirty="0"/>
              <a:t> le jeu </a:t>
            </a:r>
            <a:r>
              <a:rPr lang="en-CA" dirty="0" err="1"/>
              <a:t>est</a:t>
            </a:r>
            <a:r>
              <a:rPr lang="en-CA" dirty="0"/>
              <a:t> </a:t>
            </a:r>
            <a:r>
              <a:rPr lang="en-CA" dirty="0" err="1"/>
              <a:t>une</a:t>
            </a:r>
            <a:r>
              <a:rPr lang="en-CA" dirty="0"/>
              <a:t> </a:t>
            </a:r>
            <a:r>
              <a:rPr lang="en-CA" dirty="0" err="1"/>
              <a:t>façon</a:t>
            </a:r>
            <a:r>
              <a:rPr lang="en-CA" dirty="0"/>
              <a:t> de </a:t>
            </a:r>
            <a:r>
              <a:rPr lang="en-CA" dirty="0" err="1"/>
              <a:t>palier</a:t>
            </a:r>
            <a:r>
              <a:rPr lang="en-CA" dirty="0"/>
              <a:t> à la </a:t>
            </a:r>
            <a:r>
              <a:rPr lang="en-CA" dirty="0" err="1"/>
              <a:t>difficulté</a:t>
            </a:r>
            <a:r>
              <a:rPr lang="en-CA" dirty="0"/>
              <a:t> </a:t>
            </a:r>
            <a:r>
              <a:rPr lang="en-CA" dirty="0" err="1"/>
              <a:t>d’avoir</a:t>
            </a:r>
            <a:r>
              <a:rPr lang="en-CA" dirty="0"/>
              <a:t> la function </a:t>
            </a:r>
            <a:r>
              <a:rPr lang="en-CA" dirty="0" err="1"/>
              <a:t>d’évaluation</a:t>
            </a:r>
            <a:r>
              <a:rPr lang="en-CA" dirty="0"/>
              <a:t>.</a:t>
            </a:r>
          </a:p>
          <a:p>
            <a:pPr marL="0" indent="0">
              <a:buFontTx/>
              <a:buNone/>
            </a:pPr>
            <a:endParaRPr lang="en-CA" dirty="0"/>
          </a:p>
          <a:p>
            <a:pPr marL="0" indent="0">
              <a:buFontTx/>
              <a:buNone/>
            </a:pPr>
            <a:r>
              <a:rPr lang="en-CA" dirty="0" err="1"/>
              <a:t>En</a:t>
            </a:r>
            <a:r>
              <a:rPr lang="en-CA" dirty="0"/>
              <a:t> pratique, on </a:t>
            </a:r>
            <a:r>
              <a:rPr lang="en-CA" dirty="0" err="1"/>
              <a:t>peut</a:t>
            </a:r>
            <a:r>
              <a:rPr lang="en-CA" dirty="0"/>
              <a:t> </a:t>
            </a:r>
            <a:r>
              <a:rPr lang="en-CA" dirty="0" err="1"/>
              <a:t>quand</a:t>
            </a:r>
            <a:r>
              <a:rPr lang="en-CA" dirty="0"/>
              <a:t> </a:t>
            </a:r>
            <a:r>
              <a:rPr lang="en-CA" dirty="0" err="1"/>
              <a:t>même</a:t>
            </a:r>
            <a:r>
              <a:rPr lang="en-CA" dirty="0"/>
              <a:t> combiner simulation et function </a:t>
            </a:r>
            <a:r>
              <a:rPr lang="en-CA" dirty="0" err="1"/>
              <a:t>d’évaluation</a:t>
            </a:r>
            <a:r>
              <a:rPr lang="en-CA" dirty="0"/>
              <a:t>.</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42</a:t>
            </a:fld>
            <a:endParaRPr lang="fr-CA"/>
          </a:p>
        </p:txBody>
      </p:sp>
    </p:spTree>
    <p:extLst>
      <p:ext uri="{BB962C8B-B14F-4D97-AF65-F5344CB8AC3E}">
        <p14:creationId xmlns:p14="http://schemas.microsoft.com/office/powerpoint/2010/main" val="1382478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Chaque</a:t>
            </a:r>
            <a:r>
              <a:rPr lang="en-CA" dirty="0"/>
              <a:t> </a:t>
            </a:r>
            <a:r>
              <a:rPr lang="en-CA" dirty="0" err="1"/>
              <a:t>est</a:t>
            </a:r>
            <a:r>
              <a:rPr lang="en-CA" dirty="0"/>
              <a:t> </a:t>
            </a:r>
            <a:r>
              <a:rPr lang="en-CA" dirty="0" err="1"/>
              <a:t>étiquetté</a:t>
            </a:r>
            <a:r>
              <a:rPr lang="en-CA" dirty="0"/>
              <a:t> par le </a:t>
            </a:r>
            <a:r>
              <a:rPr lang="en-CA" dirty="0" err="1"/>
              <a:t>nombre</a:t>
            </a:r>
            <a:r>
              <a:rPr lang="en-CA" dirty="0"/>
              <a:t> de simulations </a:t>
            </a:r>
            <a:r>
              <a:rPr lang="en-CA" dirty="0" err="1"/>
              <a:t>gagnées</a:t>
            </a:r>
            <a:r>
              <a:rPr lang="en-CA" dirty="0"/>
              <a:t> par les noirs / </a:t>
            </a:r>
            <a:r>
              <a:rPr lang="en-CA" dirty="0" err="1"/>
              <a:t>nombre</a:t>
            </a:r>
            <a:r>
              <a:rPr lang="en-CA" dirty="0"/>
              <a:t> total de simulations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43</a:t>
            </a:fld>
            <a:endParaRPr lang="fr-CA"/>
          </a:p>
        </p:txBody>
      </p:sp>
    </p:spTree>
    <p:extLst>
      <p:ext uri="{BB962C8B-B14F-4D97-AF65-F5344CB8AC3E}">
        <p14:creationId xmlns:p14="http://schemas.microsoft.com/office/powerpoint/2010/main" val="2221413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Chaque</a:t>
            </a:r>
            <a:r>
              <a:rPr lang="en-CA" dirty="0"/>
              <a:t> </a:t>
            </a:r>
            <a:r>
              <a:rPr lang="en-CA" dirty="0" err="1"/>
              <a:t>est</a:t>
            </a:r>
            <a:r>
              <a:rPr lang="en-CA" dirty="0"/>
              <a:t> </a:t>
            </a:r>
            <a:r>
              <a:rPr lang="en-CA" dirty="0" err="1"/>
              <a:t>étiquetté</a:t>
            </a:r>
            <a:r>
              <a:rPr lang="en-CA" dirty="0"/>
              <a:t> par le </a:t>
            </a:r>
            <a:r>
              <a:rPr lang="en-CA" dirty="0" err="1"/>
              <a:t>nombre</a:t>
            </a:r>
            <a:r>
              <a:rPr lang="en-CA" dirty="0"/>
              <a:t> de simulations </a:t>
            </a:r>
            <a:r>
              <a:rPr lang="en-CA" dirty="0" err="1"/>
              <a:t>gagnées</a:t>
            </a:r>
            <a:r>
              <a:rPr lang="en-CA" dirty="0"/>
              <a:t> par les noirs / </a:t>
            </a:r>
            <a:r>
              <a:rPr lang="en-CA" dirty="0" err="1"/>
              <a:t>nombre</a:t>
            </a:r>
            <a:r>
              <a:rPr lang="en-CA" dirty="0"/>
              <a:t> total de simulations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44</a:t>
            </a:fld>
            <a:endParaRPr lang="fr-CA"/>
          </a:p>
        </p:txBody>
      </p:sp>
    </p:spTree>
    <p:extLst>
      <p:ext uri="{BB962C8B-B14F-4D97-AF65-F5344CB8AC3E}">
        <p14:creationId xmlns:p14="http://schemas.microsoft.com/office/powerpoint/2010/main" val="282195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terme</a:t>
            </a:r>
            <a:r>
              <a:rPr lang="en-CA" dirty="0"/>
              <a:t> U(s) / N(s) (</a:t>
            </a:r>
            <a:r>
              <a:rPr lang="en-CA" dirty="0" err="1"/>
              <a:t>utilité</a:t>
            </a:r>
            <a:r>
              <a:rPr lang="en-CA" dirty="0"/>
              <a:t> Moyenne de N) </a:t>
            </a:r>
            <a:r>
              <a:rPr lang="en-CA" dirty="0" err="1"/>
              <a:t>est</a:t>
            </a:r>
            <a:r>
              <a:rPr lang="en-CA" dirty="0"/>
              <a:t> </a:t>
            </a:r>
            <a:r>
              <a:rPr lang="en-CA" dirty="0" err="1"/>
              <a:t>donc</a:t>
            </a:r>
            <a:r>
              <a:rPr lang="en-CA" dirty="0"/>
              <a:t> </a:t>
            </a:r>
            <a:r>
              <a:rPr lang="en-CA" dirty="0" err="1"/>
              <a:t>l’exploitation</a:t>
            </a:r>
            <a:r>
              <a:rPr lang="en-CA" dirty="0"/>
              <a:t> – Plus </a:t>
            </a:r>
            <a:r>
              <a:rPr lang="en-CA" dirty="0" err="1"/>
              <a:t>l’utilité</a:t>
            </a:r>
            <a:r>
              <a:rPr lang="en-CA" dirty="0"/>
              <a:t> Moyenne </a:t>
            </a:r>
            <a:r>
              <a:rPr lang="en-CA" dirty="0" err="1"/>
              <a:t>est</a:t>
            </a:r>
            <a:r>
              <a:rPr lang="en-CA" dirty="0"/>
              <a:t> </a:t>
            </a:r>
            <a:r>
              <a:rPr lang="en-CA" dirty="0" err="1"/>
              <a:t>elevée</a:t>
            </a:r>
            <a:r>
              <a:rPr lang="en-CA" dirty="0"/>
              <a:t> plus le </a:t>
            </a:r>
            <a:r>
              <a:rPr lang="en-CA" dirty="0" err="1"/>
              <a:t>terme</a:t>
            </a:r>
            <a:r>
              <a:rPr lang="en-CA" dirty="0"/>
              <a:t> </a:t>
            </a:r>
            <a:r>
              <a:rPr lang="en-CA" dirty="0" err="1"/>
              <a:t>va</a:t>
            </a:r>
            <a:r>
              <a:rPr lang="en-CA" dirty="0"/>
              <a:t> </a:t>
            </a:r>
            <a:r>
              <a:rPr lang="en-CA" dirty="0" err="1"/>
              <a:t>être</a:t>
            </a:r>
            <a:r>
              <a:rPr lang="en-CA" dirty="0"/>
              <a:t> grand et aura tendance à </a:t>
            </a:r>
            <a:r>
              <a:rPr lang="en-CA" dirty="0" err="1"/>
              <a:t>favoriser</a:t>
            </a:r>
            <a:r>
              <a:rPr lang="en-CA" dirty="0"/>
              <a:t> </a:t>
            </a:r>
            <a:r>
              <a:rPr lang="en-CA" dirty="0" err="1"/>
              <a:t>sa</a:t>
            </a:r>
            <a:r>
              <a:rPr lang="en-CA" dirty="0"/>
              <a:t> selection</a:t>
            </a:r>
          </a:p>
          <a:p>
            <a:endParaRPr lang="en-CA" dirty="0"/>
          </a:p>
          <a:p>
            <a:r>
              <a:rPr lang="en-CA" dirty="0"/>
              <a:t>Le </a:t>
            </a:r>
            <a:r>
              <a:rPr lang="en-CA" dirty="0" err="1"/>
              <a:t>terme</a:t>
            </a:r>
            <a:r>
              <a:rPr lang="en-CA" dirty="0"/>
              <a:t> </a:t>
            </a:r>
            <a:r>
              <a:rPr lang="en-CA" dirty="0" err="1"/>
              <a:t>raccinée</a:t>
            </a:r>
            <a:r>
              <a:rPr lang="en-CA" dirty="0"/>
              <a:t> </a:t>
            </a:r>
            <a:r>
              <a:rPr lang="en-CA" dirty="0" err="1"/>
              <a:t>carré</a:t>
            </a:r>
            <a:r>
              <a:rPr lang="en-CA" dirty="0"/>
              <a:t>  </a:t>
            </a:r>
            <a:r>
              <a:rPr lang="en-CA" dirty="0" err="1"/>
              <a:t>est</a:t>
            </a:r>
            <a:r>
              <a:rPr lang="en-CA" dirty="0"/>
              <a:t> </a:t>
            </a:r>
            <a:r>
              <a:rPr lang="en-CA" dirty="0" err="1"/>
              <a:t>l’exploration</a:t>
            </a:r>
            <a:r>
              <a:rPr lang="en-CA" dirty="0"/>
              <a:t>. </a:t>
            </a:r>
            <a:r>
              <a:rPr lang="en-CA" dirty="0" err="1"/>
              <a:t>En</a:t>
            </a:r>
            <a:r>
              <a:rPr lang="en-CA" dirty="0"/>
              <a:t> </a:t>
            </a:r>
            <a:r>
              <a:rPr lang="en-CA" dirty="0" err="1"/>
              <a:t>effet</a:t>
            </a:r>
            <a:r>
              <a:rPr lang="en-CA" dirty="0"/>
              <a:t>, le log des </a:t>
            </a:r>
            <a:r>
              <a:rPr lang="en-CA" dirty="0" err="1"/>
              <a:t>visite</a:t>
            </a:r>
            <a:r>
              <a:rPr lang="en-CA" dirty="0"/>
              <a:t> du parents </a:t>
            </a:r>
            <a:r>
              <a:rPr lang="en-CA" dirty="0" err="1"/>
              <a:t>est</a:t>
            </a:r>
            <a:r>
              <a:rPr lang="en-CA" dirty="0"/>
              <a:t> </a:t>
            </a:r>
            <a:r>
              <a:rPr lang="en-CA" dirty="0" err="1"/>
              <a:t>divisé</a:t>
            </a:r>
            <a:r>
              <a:rPr lang="en-CA" dirty="0"/>
              <a:t> par N(s). Plus le parent sera </a:t>
            </a:r>
            <a:r>
              <a:rPr lang="en-CA" dirty="0" err="1"/>
              <a:t>visité</a:t>
            </a:r>
            <a:r>
              <a:rPr lang="en-CA" dirty="0"/>
              <a:t>, plus le </a:t>
            </a:r>
            <a:r>
              <a:rPr lang="en-CA" dirty="0" err="1"/>
              <a:t>terme</a:t>
            </a:r>
            <a:r>
              <a:rPr lang="en-CA" dirty="0"/>
              <a:t> </a:t>
            </a:r>
            <a:r>
              <a:rPr lang="en-CA" dirty="0" err="1"/>
              <a:t>va</a:t>
            </a:r>
            <a:r>
              <a:rPr lang="en-CA" dirty="0"/>
              <a:t> </a:t>
            </a:r>
            <a:r>
              <a:rPr lang="en-CA" dirty="0" err="1"/>
              <a:t>tendre</a:t>
            </a:r>
            <a:r>
              <a:rPr lang="en-CA" dirty="0"/>
              <a:t> </a:t>
            </a:r>
            <a:r>
              <a:rPr lang="en-CA" dirty="0" err="1"/>
              <a:t>vers</a:t>
            </a:r>
            <a:r>
              <a:rPr lang="en-CA" dirty="0"/>
              <a:t> 0.</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45</a:t>
            </a:fld>
            <a:endParaRPr lang="fr-CA"/>
          </a:p>
        </p:txBody>
      </p:sp>
    </p:spTree>
    <p:extLst>
      <p:ext uri="{BB962C8B-B14F-4D97-AF65-F5344CB8AC3E}">
        <p14:creationId xmlns:p14="http://schemas.microsoft.com/office/powerpoint/2010/main" val="633348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CA" sz="1400" dirty="0"/>
              <a:t>Sur </a:t>
            </a:r>
            <a:r>
              <a:rPr lang="en-CA" sz="1400" dirty="0" err="1"/>
              <a:t>cette</a:t>
            </a:r>
            <a:r>
              <a:rPr lang="en-CA" sz="1400" dirty="0"/>
              <a:t> slide, la description </a:t>
            </a:r>
            <a:r>
              <a:rPr lang="en-CA" sz="1400" dirty="0" err="1"/>
              <a:t>est</a:t>
            </a:r>
            <a:r>
              <a:rPr lang="en-CA" sz="1400" dirty="0"/>
              <a:t> </a:t>
            </a:r>
            <a:r>
              <a:rPr lang="en-CA" sz="1400" dirty="0" err="1"/>
              <a:t>celle</a:t>
            </a:r>
            <a:r>
              <a:rPr lang="en-CA" sz="1400" dirty="0"/>
              <a:t> de AlphaGo Zero de </a:t>
            </a:r>
            <a:r>
              <a:rPr lang="en-CA" sz="1400" dirty="0" err="1"/>
              <a:t>façon</a:t>
            </a:r>
            <a:r>
              <a:rPr lang="en-CA" sz="1400" dirty="0"/>
              <a:t> approximative. </a:t>
            </a:r>
            <a:r>
              <a:rPr lang="en-CA" sz="1400" dirty="0" err="1"/>
              <a:t>J’expliquerai</a:t>
            </a:r>
            <a:r>
              <a:rPr lang="en-CA" sz="1400" dirty="0"/>
              <a:t> les differences avec AlphaGo et </a:t>
            </a:r>
            <a:r>
              <a:rPr lang="en-CA" sz="1400" dirty="0" err="1"/>
              <a:t>AlphaZero</a:t>
            </a:r>
            <a:r>
              <a:rPr lang="en-CA" sz="1400" dirty="0"/>
              <a:t> au fur et à </a:t>
            </a:r>
            <a:r>
              <a:rPr lang="en-CA" sz="1400" dirty="0" err="1"/>
              <a:t>mesure</a:t>
            </a:r>
            <a:r>
              <a:rPr lang="en-CA" sz="1400" dirty="0"/>
              <a:t> </a:t>
            </a:r>
            <a:r>
              <a:rPr lang="en-CA" sz="1400" dirty="0" err="1"/>
              <a:t>verbalement</a:t>
            </a:r>
            <a:r>
              <a:rPr lang="en-CA" sz="1400" dirty="0"/>
              <a:t> (dans les notes ci-après).</a:t>
            </a:r>
          </a:p>
          <a:p>
            <a:endParaRPr lang="en-CA" sz="1400" dirty="0"/>
          </a:p>
          <a:p>
            <a:r>
              <a:rPr lang="en-CA" sz="1400" dirty="0" err="1"/>
              <a:t>AlphoGo</a:t>
            </a:r>
            <a:r>
              <a:rPr lang="en-CA" sz="1400" dirty="0"/>
              <a:t> </a:t>
            </a:r>
          </a:p>
          <a:p>
            <a:pPr marL="285750" indent="-285750">
              <a:buFontTx/>
              <a:buChar char="-"/>
            </a:pPr>
            <a:r>
              <a:rPr lang="en-CA" sz="1400" dirty="0"/>
              <a:t>utilise </a:t>
            </a:r>
            <a:r>
              <a:rPr lang="en-CA" sz="1400" dirty="0" err="1"/>
              <a:t>l’apprentissage</a:t>
            </a:r>
            <a:r>
              <a:rPr lang="en-CA" sz="1400" dirty="0"/>
              <a:t> </a:t>
            </a:r>
            <a:r>
              <a:rPr lang="en-CA" sz="1400" dirty="0" err="1"/>
              <a:t>supervisé</a:t>
            </a:r>
            <a:r>
              <a:rPr lang="en-CA" sz="1400" dirty="0"/>
              <a:t> pour </a:t>
            </a:r>
            <a:r>
              <a:rPr lang="en-CA" sz="1400" dirty="0" err="1"/>
              <a:t>apprendre</a:t>
            </a:r>
            <a:r>
              <a:rPr lang="en-CA" sz="1400" dirty="0"/>
              <a:t> à </a:t>
            </a:r>
            <a:r>
              <a:rPr lang="en-CA" sz="1400" dirty="0" err="1"/>
              <a:t>évaluer</a:t>
            </a:r>
            <a:r>
              <a:rPr lang="en-CA" sz="1400" dirty="0"/>
              <a:t> les positions, à </a:t>
            </a:r>
            <a:r>
              <a:rPr lang="en-CA" sz="1400" dirty="0" err="1"/>
              <a:t>partir</a:t>
            </a:r>
            <a:r>
              <a:rPr lang="en-CA" sz="1400" dirty="0"/>
              <a:t> d’un data set des jeux (replays) </a:t>
            </a:r>
            <a:r>
              <a:rPr lang="en-CA" sz="1400" dirty="0" err="1"/>
              <a:t>d’experts</a:t>
            </a:r>
            <a:r>
              <a:rPr lang="en-CA" sz="1400" dirty="0"/>
              <a:t> </a:t>
            </a:r>
            <a:r>
              <a:rPr lang="en-CA" sz="1400" dirty="0" err="1"/>
              <a:t>humain</a:t>
            </a:r>
            <a:r>
              <a:rPr lang="en-CA" sz="1400" dirty="0"/>
              <a:t>.</a:t>
            </a:r>
          </a:p>
          <a:p>
            <a:pPr marL="285750" indent="-285750">
              <a:buFontTx/>
              <a:buChar char="-"/>
            </a:pPr>
            <a:r>
              <a:rPr lang="en-CA" sz="1400" dirty="0"/>
              <a:t>Utilise deux reseau </a:t>
            </a:r>
            <a:r>
              <a:rPr lang="en-CA" sz="1400" dirty="0" err="1"/>
              <a:t>séparés</a:t>
            </a:r>
            <a:r>
              <a:rPr lang="en-CA" sz="1400" dirty="0"/>
              <a:t>, </a:t>
            </a:r>
            <a:r>
              <a:rPr lang="en-CA" sz="1400" dirty="0" err="1"/>
              <a:t>respectivement</a:t>
            </a:r>
            <a:r>
              <a:rPr lang="en-CA" sz="1400" dirty="0"/>
              <a:t> pour p et v</a:t>
            </a:r>
          </a:p>
          <a:p>
            <a:endParaRPr lang="en-CA" sz="1400" dirty="0"/>
          </a:p>
          <a:p>
            <a:r>
              <a:rPr lang="en-CA" sz="1400" dirty="0"/>
              <a:t>AlphaGo zero </a:t>
            </a:r>
          </a:p>
          <a:p>
            <a:pPr marL="285750" indent="-285750">
              <a:buFontTx/>
              <a:buChar char="-"/>
            </a:pPr>
            <a:r>
              <a:rPr lang="en-CA" sz="1400" dirty="0"/>
              <a:t>Lui part tabula rasa. Pas </a:t>
            </a:r>
            <a:r>
              <a:rPr lang="en-CA" sz="1400" dirty="0" err="1"/>
              <a:t>besoin</a:t>
            </a:r>
            <a:r>
              <a:rPr lang="en-CA" sz="1400" dirty="0"/>
              <a:t> </a:t>
            </a:r>
            <a:r>
              <a:rPr lang="en-CA" sz="1400" dirty="0" err="1"/>
              <a:t>d’expertise</a:t>
            </a:r>
            <a:r>
              <a:rPr lang="en-CA" sz="1400" dirty="0"/>
              <a:t> </a:t>
            </a:r>
            <a:r>
              <a:rPr lang="en-CA" sz="1400" dirty="0" err="1"/>
              <a:t>humaine</a:t>
            </a:r>
            <a:r>
              <a:rPr lang="en-CA" sz="1400" dirty="0"/>
              <a:t> </a:t>
            </a:r>
            <a:r>
              <a:rPr lang="en-CA" sz="1400" dirty="0" err="1"/>
              <a:t>autre</a:t>
            </a:r>
            <a:r>
              <a:rPr lang="en-CA" sz="1400" dirty="0"/>
              <a:t> que les </a:t>
            </a:r>
            <a:r>
              <a:rPr lang="en-CA" sz="1400" dirty="0" err="1"/>
              <a:t>règles</a:t>
            </a:r>
            <a:r>
              <a:rPr lang="en-CA" sz="1400" dirty="0"/>
              <a:t> du jeu. Il </a:t>
            </a:r>
            <a:r>
              <a:rPr lang="en-CA" sz="1400" dirty="0" err="1"/>
              <a:t>n’utilise</a:t>
            </a:r>
            <a:r>
              <a:rPr lang="en-CA" sz="1400" dirty="0"/>
              <a:t> pas </a:t>
            </a:r>
            <a:r>
              <a:rPr lang="en-CA" sz="1400" dirty="0" err="1"/>
              <a:t>l’apprentissage</a:t>
            </a:r>
            <a:r>
              <a:rPr lang="en-CA" sz="1400" dirty="0"/>
              <a:t> </a:t>
            </a:r>
            <a:r>
              <a:rPr lang="en-CA" sz="1400" dirty="0" err="1"/>
              <a:t>supervisé</a:t>
            </a:r>
            <a:r>
              <a:rPr lang="en-CA" sz="1400" dirty="0"/>
              <a:t>. Il utilise </a:t>
            </a:r>
            <a:r>
              <a:rPr lang="en-CA" sz="1400" dirty="0" err="1"/>
              <a:t>l’apprentissage</a:t>
            </a:r>
            <a:r>
              <a:rPr lang="en-CA" sz="1400" dirty="0"/>
              <a:t> par </a:t>
            </a:r>
            <a:r>
              <a:rPr lang="en-CA" sz="1400" dirty="0" err="1"/>
              <a:t>renforcement</a:t>
            </a:r>
            <a:r>
              <a:rPr lang="en-CA" sz="1400" dirty="0"/>
              <a:t>. Son </a:t>
            </a:r>
            <a:r>
              <a:rPr lang="en-CA" sz="1400" dirty="0" err="1"/>
              <a:t>réseau</a:t>
            </a:r>
            <a:r>
              <a:rPr lang="en-CA" sz="1400" dirty="0"/>
              <a:t> </a:t>
            </a:r>
            <a:r>
              <a:rPr lang="en-CA" sz="1400" dirty="0" err="1"/>
              <a:t>est</a:t>
            </a:r>
            <a:r>
              <a:rPr lang="en-CA" sz="1400" dirty="0"/>
              <a:t> </a:t>
            </a:r>
            <a:r>
              <a:rPr lang="en-CA" sz="1400" dirty="0" err="1"/>
              <a:t>entrainé</a:t>
            </a:r>
            <a:r>
              <a:rPr lang="en-CA" sz="1400" dirty="0"/>
              <a:t> </a:t>
            </a:r>
            <a:r>
              <a:rPr lang="en-CA" sz="1400" dirty="0" err="1"/>
              <a:t>en</a:t>
            </a:r>
            <a:r>
              <a:rPr lang="en-CA" sz="1400" dirty="0"/>
              <a:t> </a:t>
            </a:r>
            <a:r>
              <a:rPr lang="en-CA" sz="1400" dirty="0" err="1"/>
              <a:t>jouant</a:t>
            </a:r>
            <a:r>
              <a:rPr lang="en-CA" sz="1400" dirty="0"/>
              <a:t> </a:t>
            </a:r>
            <a:r>
              <a:rPr lang="en-CA" sz="1400" dirty="0" err="1"/>
              <a:t>contre</a:t>
            </a:r>
            <a:r>
              <a:rPr lang="en-CA" sz="1400" dirty="0"/>
              <a:t> </a:t>
            </a:r>
            <a:r>
              <a:rPr lang="en-CA" sz="1400" dirty="0" err="1"/>
              <a:t>lui</a:t>
            </a:r>
            <a:r>
              <a:rPr lang="en-CA" sz="1400" dirty="0"/>
              <a:t> </a:t>
            </a:r>
            <a:r>
              <a:rPr lang="en-CA" sz="1400" dirty="0" err="1"/>
              <a:t>même</a:t>
            </a:r>
            <a:r>
              <a:rPr lang="en-CA" sz="1400" dirty="0"/>
              <a:t>. Il </a:t>
            </a:r>
            <a:r>
              <a:rPr lang="en-CA" sz="1400" dirty="0" err="1"/>
              <a:t>est</a:t>
            </a:r>
            <a:r>
              <a:rPr lang="en-CA" sz="1400" dirty="0"/>
              <a:t> capable de </a:t>
            </a:r>
            <a:r>
              <a:rPr lang="en-CA" sz="1400" dirty="0" err="1"/>
              <a:t>prédire</a:t>
            </a:r>
            <a:r>
              <a:rPr lang="en-CA" sz="1400" dirty="0"/>
              <a:t> </a:t>
            </a:r>
            <a:r>
              <a:rPr lang="en-CA" sz="1400" dirty="0" err="1"/>
              <a:t>d’une</a:t>
            </a:r>
            <a:r>
              <a:rPr lang="en-CA" sz="1400" dirty="0"/>
              <a:t> </a:t>
            </a:r>
            <a:r>
              <a:rPr lang="en-CA" sz="1400" dirty="0" err="1"/>
              <a:t>ses</a:t>
            </a:r>
            <a:r>
              <a:rPr lang="en-CA" sz="1400" dirty="0"/>
              <a:t> </a:t>
            </a:r>
            <a:r>
              <a:rPr lang="en-CA" sz="1400" dirty="0" err="1"/>
              <a:t>prochaines</a:t>
            </a:r>
            <a:r>
              <a:rPr lang="en-CA" sz="1400" dirty="0"/>
              <a:t> actions (move selections) et </a:t>
            </a:r>
            <a:r>
              <a:rPr lang="en-CA" sz="1400" dirty="0" err="1"/>
              <a:t>d’autre</a:t>
            </a:r>
            <a:r>
              <a:rPr lang="en-CA" sz="1400" dirty="0"/>
              <a:t> part le </a:t>
            </a:r>
            <a:r>
              <a:rPr lang="en-CA" sz="1400" dirty="0" err="1"/>
              <a:t>gagnan</a:t>
            </a:r>
            <a:r>
              <a:rPr lang="en-CA" sz="1400" dirty="0"/>
              <a:t> de la </a:t>
            </a:r>
            <a:r>
              <a:rPr lang="en-CA" sz="1400" dirty="0" err="1"/>
              <a:t>partie</a:t>
            </a:r>
            <a:r>
              <a:rPr lang="en-CA" sz="1400" dirty="0"/>
              <a:t>. Ce reseau </a:t>
            </a:r>
            <a:r>
              <a:rPr lang="en-CA" sz="1400" dirty="0" err="1"/>
              <a:t>permet</a:t>
            </a:r>
            <a:r>
              <a:rPr lang="en-CA" sz="1400" dirty="0"/>
              <a:t> </a:t>
            </a:r>
            <a:r>
              <a:rPr lang="en-CA" sz="1400" dirty="0" err="1"/>
              <a:t>ainsi</a:t>
            </a:r>
            <a:r>
              <a:rPr lang="en-CA" sz="1400" dirty="0"/>
              <a:t> </a:t>
            </a:r>
            <a:r>
              <a:rPr lang="en-CA" sz="1400" dirty="0" err="1"/>
              <a:t>d’améliorer</a:t>
            </a:r>
            <a:r>
              <a:rPr lang="en-CA" sz="1400" dirty="0"/>
              <a:t> le MCT dans </a:t>
            </a:r>
            <a:r>
              <a:rPr lang="en-CA" sz="1400" dirty="0" err="1"/>
              <a:t>l’exploration</a:t>
            </a:r>
            <a:r>
              <a:rPr lang="en-CA" sz="1400" dirty="0"/>
              <a:t> de </a:t>
            </a:r>
            <a:r>
              <a:rPr lang="en-CA" sz="1400" dirty="0" err="1"/>
              <a:t>l’arbre</a:t>
            </a:r>
            <a:r>
              <a:rPr lang="en-CA" sz="1400" dirty="0"/>
              <a:t> de jeu. </a:t>
            </a:r>
          </a:p>
          <a:p>
            <a:pPr marL="285750" indent="-285750">
              <a:buFontTx/>
              <a:buChar char="-"/>
            </a:pPr>
            <a:r>
              <a:rPr lang="en-CA" sz="1400" dirty="0"/>
              <a:t>Utilise un </a:t>
            </a:r>
            <a:r>
              <a:rPr lang="en-CA" sz="1400" dirty="0" err="1"/>
              <a:t>même</a:t>
            </a:r>
            <a:r>
              <a:rPr lang="en-CA" sz="1400" dirty="0"/>
              <a:t> reseau pour p et v</a:t>
            </a:r>
          </a:p>
          <a:p>
            <a:endParaRPr lang="en-CA"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fr-CA" altLang="en-US" sz="1400" dirty="0"/>
              <a:t>c ‖</a:t>
            </a:r>
            <a:r>
              <a:rPr lang="fr-CA" altLang="en-US" sz="1400" i="1" dirty="0"/>
              <a:t>ϴ</a:t>
            </a:r>
            <a:r>
              <a:rPr lang="fr-CA" altLang="en-US" sz="1400" i="1" baseline="-25000" dirty="0"/>
              <a:t> </a:t>
            </a:r>
            <a:r>
              <a:rPr lang="fr-CA" altLang="en-US" sz="1400" dirty="0"/>
              <a:t>‖</a:t>
            </a:r>
            <a:r>
              <a:rPr lang="fr-CA" altLang="en-US" sz="1400" baseline="30000" dirty="0"/>
              <a:t>2 </a:t>
            </a:r>
            <a:r>
              <a:rPr lang="fr-CA" altLang="en-US" sz="1400" baseline="0" dirty="0"/>
              <a:t> est une </a:t>
            </a:r>
            <a:r>
              <a:rPr lang="fr-CA" altLang="en-US" sz="1400" baseline="0" dirty="0" err="1"/>
              <a:t>regularization</a:t>
            </a:r>
            <a:r>
              <a:rPr lang="fr-CA" altLang="en-US" sz="1400" baseline="0" dirty="0"/>
              <a:t> L2 pour éviter du over-</a:t>
            </a:r>
            <a:r>
              <a:rPr lang="fr-CA" altLang="en-US" sz="1400" baseline="0" dirty="0" err="1"/>
              <a:t>fitting</a:t>
            </a:r>
            <a:endParaRPr lang="fr-CA" altLang="en-US" sz="1400" baseline="30000" dirty="0"/>
          </a:p>
          <a:p>
            <a:endParaRPr lang="en-CA" sz="1400" dirty="0"/>
          </a:p>
          <a:p>
            <a:endParaRPr lang="en-CA" sz="1400" dirty="0"/>
          </a:p>
          <a:p>
            <a:r>
              <a:rPr lang="en-CA" sz="1400" dirty="0"/>
              <a:t>Alpha zero </a:t>
            </a:r>
            <a:r>
              <a:rPr lang="en-CA" sz="1400" dirty="0" err="1"/>
              <a:t>est</a:t>
            </a:r>
            <a:r>
              <a:rPr lang="en-CA" sz="1400" dirty="0"/>
              <a:t> </a:t>
            </a:r>
            <a:r>
              <a:rPr lang="en-CA" sz="1400" dirty="0" err="1"/>
              <a:t>une</a:t>
            </a:r>
            <a:r>
              <a:rPr lang="en-CA" sz="1400" dirty="0"/>
              <a:t> version </a:t>
            </a:r>
            <a:r>
              <a:rPr lang="en-CA" sz="1400" dirty="0" err="1"/>
              <a:t>générique</a:t>
            </a:r>
            <a:r>
              <a:rPr lang="en-CA" sz="1400" dirty="0"/>
              <a:t> et </a:t>
            </a:r>
            <a:r>
              <a:rPr lang="en-CA" sz="1400" dirty="0" err="1"/>
              <a:t>optimisée</a:t>
            </a:r>
            <a:r>
              <a:rPr lang="en-CA" sz="1400" dirty="0"/>
              <a:t> de AlphaGo zero. Entre </a:t>
            </a:r>
            <a:r>
              <a:rPr lang="en-CA" sz="1400" dirty="0" err="1"/>
              <a:t>autres</a:t>
            </a:r>
            <a:r>
              <a:rPr lang="en-CA" sz="1400" dirty="0"/>
              <a:t>:</a:t>
            </a:r>
          </a:p>
          <a:p>
            <a:pPr lvl="1" algn="l"/>
            <a:r>
              <a:rPr lang="en-CA" sz="1400" dirty="0"/>
              <a:t>- </a:t>
            </a:r>
            <a:r>
              <a:rPr lang="en-CA" sz="1400" b="0" i="0" u="none" strike="noStrike" baseline="0" dirty="0">
                <a:latin typeface="NimbusRomNo9L-ReguItal"/>
              </a:rPr>
              <a:t>AlphaGo Zero </a:t>
            </a:r>
            <a:r>
              <a:rPr lang="en-CA" sz="1400" b="0" i="0" u="none" strike="noStrike" baseline="0" dirty="0">
                <a:latin typeface="NimbusRomNo9L-Regu"/>
              </a:rPr>
              <a:t>estimates and optimises the probability of winning, assuming binary win/loss outcomes. </a:t>
            </a:r>
            <a:r>
              <a:rPr lang="en-CA" sz="1400" b="0" i="0" u="none" strike="noStrike" baseline="0" dirty="0" err="1">
                <a:latin typeface="NimbusRomNo9L-ReguItal"/>
              </a:rPr>
              <a:t>AlphaZero</a:t>
            </a:r>
            <a:r>
              <a:rPr lang="en-CA" sz="1400" b="0" i="0" u="none" strike="noStrike" baseline="0" dirty="0">
                <a:latin typeface="NimbusRomNo9L-ReguItal"/>
              </a:rPr>
              <a:t> </a:t>
            </a:r>
            <a:r>
              <a:rPr lang="en-CA" sz="1400" b="0" i="0" u="none" strike="noStrike" baseline="0" dirty="0">
                <a:latin typeface="NimbusRomNo9L-Regu"/>
              </a:rPr>
              <a:t>instead estimates and optimises the expected outcome, taking account of draws or potentially other outcomes.</a:t>
            </a:r>
          </a:p>
          <a:p>
            <a:pPr lvl="1" algn="l"/>
            <a:r>
              <a:rPr lang="en-CA" sz="1400" b="0" i="0" u="none" strike="noStrike" baseline="0" dirty="0">
                <a:latin typeface="NimbusRomNo9L-Regu"/>
              </a:rPr>
              <a:t>-The rules of Go are invariant to rotation and reflection. This fact was exploited in </a:t>
            </a:r>
            <a:r>
              <a:rPr lang="en-CA" sz="1400" b="0" i="0" u="none" strike="noStrike" baseline="0" dirty="0">
                <a:latin typeface="NimbusRomNo9L-ReguItal"/>
              </a:rPr>
              <a:t>AlphaGo </a:t>
            </a:r>
            <a:r>
              <a:rPr lang="en-CA" sz="1400" b="0" i="0" u="none" strike="noStrike" baseline="0" dirty="0">
                <a:latin typeface="NimbusRomNo9L-Regu"/>
              </a:rPr>
              <a:t>and </a:t>
            </a:r>
            <a:r>
              <a:rPr lang="en-CA" sz="1400" b="0" i="0" u="none" strike="noStrike" baseline="0" dirty="0">
                <a:latin typeface="NimbusRomNo9L-ReguItal"/>
              </a:rPr>
              <a:t>AlphaGo Zero </a:t>
            </a:r>
            <a:r>
              <a:rPr lang="en-CA" sz="1400" b="0" i="0" u="none" strike="noStrike" baseline="0" dirty="0">
                <a:latin typeface="NimbusRomNo9L-Regu"/>
              </a:rPr>
              <a:t>in two ways. First, training data was augmented by generating 8 symmetries</a:t>
            </a:r>
          </a:p>
          <a:p>
            <a:pPr lvl="1" algn="l"/>
            <a:r>
              <a:rPr lang="en-CA" sz="1400" b="0" i="0" u="none" strike="noStrike" baseline="0" dirty="0">
                <a:latin typeface="NimbusRomNo9L-Regu"/>
              </a:rPr>
              <a:t>for each position. Second, during MCTS, board positions were transformed using a randomly selected rotation or reflection before being evaluated by the neural network, so that the Monte-</a:t>
            </a:r>
          </a:p>
          <a:p>
            <a:pPr lvl="1" algn="l"/>
            <a:r>
              <a:rPr lang="en-CA" sz="1400" b="0" i="0" u="none" strike="noStrike" baseline="0" dirty="0">
                <a:latin typeface="NimbusRomNo9L-Regu"/>
              </a:rPr>
              <a:t>Carlo evaluation is averaged over different biases. The rules of chess and shogi are asymmetric, and in general symmetries cannot be assumed. </a:t>
            </a:r>
            <a:r>
              <a:rPr lang="en-CA" sz="1400" b="0" i="0" u="none" strike="noStrike" baseline="0" dirty="0" err="1">
                <a:latin typeface="NimbusRomNo9L-ReguItal"/>
              </a:rPr>
              <a:t>AlphaZero</a:t>
            </a:r>
            <a:r>
              <a:rPr lang="en-CA" sz="1400" b="0" i="0" u="none" strike="noStrike" baseline="0" dirty="0">
                <a:latin typeface="NimbusRomNo9L-ReguItal"/>
              </a:rPr>
              <a:t> </a:t>
            </a:r>
            <a:r>
              <a:rPr lang="en-CA" sz="1400" b="0" i="0" u="none" strike="noStrike" baseline="0" dirty="0">
                <a:latin typeface="NimbusRomNo9L-Regu"/>
              </a:rPr>
              <a:t>does not augment the training data</a:t>
            </a:r>
          </a:p>
          <a:p>
            <a:pPr lvl="1" algn="l"/>
            <a:r>
              <a:rPr lang="en-CA" sz="1400" b="0" i="0" u="none" strike="noStrike" baseline="0" dirty="0">
                <a:latin typeface="NimbusRomNo9L-Regu"/>
              </a:rPr>
              <a:t>and does not transform the board position during MCTS.</a:t>
            </a:r>
            <a:endParaRPr lang="en-US" sz="1400" dirty="0"/>
          </a:p>
        </p:txBody>
      </p:sp>
      <p:sp>
        <p:nvSpPr>
          <p:cNvPr id="4" name="Slide Number Placeholder 3"/>
          <p:cNvSpPr>
            <a:spLocks noGrp="1"/>
          </p:cNvSpPr>
          <p:nvPr>
            <p:ph type="sldNum" sz="quarter" idx="5"/>
          </p:nvPr>
        </p:nvSpPr>
        <p:spPr/>
        <p:txBody>
          <a:bodyPr/>
          <a:lstStyle/>
          <a:p>
            <a:fld id="{23CAEC78-AE16-A645-AA19-9BF2035CFA6B}" type="slidenum">
              <a:rPr lang="fr-CA" smtClean="0"/>
              <a:t>46</a:t>
            </a:fld>
            <a:endParaRPr lang="fr-CA"/>
          </a:p>
        </p:txBody>
      </p:sp>
    </p:spTree>
    <p:extLst>
      <p:ext uri="{BB962C8B-B14F-4D97-AF65-F5344CB8AC3E}">
        <p14:creationId xmlns:p14="http://schemas.microsoft.com/office/powerpoint/2010/main" val="4011935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noProof="0" dirty="0"/>
              <a:t>Contrairement à un nœud Min</a:t>
            </a:r>
            <a:r>
              <a:rPr lang="fr-CA" baseline="0" noProof="0" dirty="0"/>
              <a:t> ou Max, un nœud chance a des successeurs associés avec des probabilités.</a:t>
            </a:r>
          </a:p>
          <a:p>
            <a:endParaRPr lang="fr-CA" baseline="0" noProof="0" dirty="0"/>
          </a:p>
          <a:p>
            <a:r>
              <a:rPr lang="fr-CA" baseline="0" noProof="0" dirty="0"/>
              <a:t>Pourquoi calculer l’utilité d’un nœud chance comme étant l’utilité espérée? Pourquoi ne pas faire </a:t>
            </a:r>
            <a:r>
              <a:rPr lang="fr-CA" baseline="0" noProof="0" dirty="0" err="1"/>
              <a:t>minmax</a:t>
            </a:r>
            <a:r>
              <a:rPr lang="fr-CA" baseline="0" noProof="0" dirty="0"/>
              <a:t>?</a:t>
            </a:r>
          </a:p>
          <a:p>
            <a:endParaRPr lang="fr-CA" baseline="0" noProof="0" dirty="0"/>
          </a:p>
          <a:p>
            <a:r>
              <a:rPr lang="fr-CA" baseline="0" noProof="0" dirty="0"/>
              <a:t>Un principe général dans la prise de décision est qu’ un agent doit choisir une action qui maximise l’utilité espérée étant donné ce qu’il connait. C’est le </a:t>
            </a:r>
            <a:r>
              <a:rPr lang="fr-CA" b="1" baseline="0" noProof="0" dirty="0"/>
              <a:t>principe du maximum de l’utilité espéré</a:t>
            </a:r>
            <a:r>
              <a:rPr lang="fr-CA" baseline="0" noProof="0" dirty="0"/>
              <a:t>.</a:t>
            </a:r>
          </a:p>
          <a:p>
            <a:endParaRPr lang="fr-CA" baseline="0" noProof="0" dirty="0"/>
          </a:p>
          <a:p>
            <a:r>
              <a:rPr lang="fr-CA" baseline="0" noProof="0" dirty="0"/>
              <a:t>Nous l’avons vu dans l’introduction du cours, c’est une des définitions souvent  utilisée pour la rationalité ou pour un agent intelligent. </a:t>
            </a:r>
          </a:p>
          <a:p>
            <a:endParaRPr lang="fr-CA" baseline="0" noProof="0" dirty="0"/>
          </a:p>
          <a:p>
            <a:r>
              <a:rPr lang="fr-CA" baseline="0" noProof="0" dirty="0"/>
              <a:t>Ici, nous le voyons appliquée à minimax pour donner un nouvel algorithme que nous allons appeler </a:t>
            </a:r>
            <a:r>
              <a:rPr lang="fr-CA" b="1" baseline="0" noProof="0" dirty="0" err="1"/>
              <a:t>expectminimax</a:t>
            </a:r>
            <a:r>
              <a:rPr lang="fr-CA" baseline="0" noProof="0" dirty="0"/>
              <a:t> ou </a:t>
            </a:r>
            <a:r>
              <a:rPr lang="fr-CA" b="1" baseline="0" noProof="0" dirty="0" err="1"/>
              <a:t>expectmax</a:t>
            </a:r>
            <a:r>
              <a:rPr lang="fr-CA" baseline="0" noProof="0" dirty="0"/>
              <a:t>.</a:t>
            </a:r>
          </a:p>
          <a:p>
            <a:endParaRPr lang="fr-CA" baseline="0" noProof="0" dirty="0"/>
          </a:p>
          <a:p>
            <a:r>
              <a:rPr lang="fr-CA" baseline="0" noProof="0" dirty="0"/>
              <a:t>Plus tard, nous le reverrons appliqué cette fois-ci à la planification avec des processus de décision Markoviens.</a:t>
            </a:r>
          </a:p>
          <a:p>
            <a:endParaRPr lang="fr-CA" baseline="0" noProof="0" dirty="0"/>
          </a:p>
          <a:p>
            <a:endParaRPr lang="fr-CA" noProof="0" dirty="0"/>
          </a:p>
        </p:txBody>
      </p:sp>
    </p:spTree>
    <p:extLst>
      <p:ext uri="{BB962C8B-B14F-4D97-AF65-F5344CB8AC3E}">
        <p14:creationId xmlns:p14="http://schemas.microsoft.com/office/powerpoint/2010/main" val="31607601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err="1"/>
              <a:t>Expectimax</a:t>
            </a:r>
            <a:r>
              <a:rPr lang="en-CA" b="1" baseline="0" dirty="0"/>
              <a:t> and </a:t>
            </a:r>
            <a:r>
              <a:rPr lang="en-CA" b="1" baseline="0" dirty="0" err="1"/>
              <a:t>Pacman</a:t>
            </a:r>
            <a:endParaRPr lang="en-CA" b="1" baseline="0" dirty="0"/>
          </a:p>
          <a:p>
            <a:endParaRPr lang="en-CA" baseline="0" dirty="0"/>
          </a:p>
          <a:p>
            <a:pPr>
              <a:lnSpc>
                <a:spcPct val="80000"/>
              </a:lnSpc>
            </a:pPr>
            <a:r>
              <a:rPr lang="fr-CA" altLang="en-US" sz="1200" baseline="0" noProof="0" dirty="0">
                <a:solidFill>
                  <a:schemeClr val="tx1"/>
                </a:solidFill>
              </a:rPr>
              <a:t>Avec </a:t>
            </a:r>
            <a:r>
              <a:rPr lang="fr-CA" altLang="en-US" sz="1200" baseline="0" noProof="0" dirty="0" err="1">
                <a:solidFill>
                  <a:schemeClr val="tx1"/>
                </a:solidFill>
              </a:rPr>
              <a:t>minmax</a:t>
            </a:r>
            <a:r>
              <a:rPr lang="fr-CA" altLang="en-US" sz="1200" baseline="0" noProof="0" dirty="0">
                <a:solidFill>
                  <a:schemeClr val="tx1"/>
                </a:solidFill>
              </a:rPr>
              <a:t> ou alpha-beta </a:t>
            </a:r>
            <a:r>
              <a:rPr lang="fr-CA" altLang="en-US" sz="1200" baseline="0" noProof="0" dirty="0" err="1">
                <a:solidFill>
                  <a:schemeClr val="tx1"/>
                </a:solidFill>
              </a:rPr>
              <a:t>pruning</a:t>
            </a:r>
            <a:r>
              <a:rPr lang="fr-CA" altLang="en-US" sz="1200" baseline="0" noProof="0" dirty="0">
                <a:solidFill>
                  <a:schemeClr val="tx1"/>
                </a:solidFill>
              </a:rPr>
              <a:t>, on considère que les fantômes essaient de minimiser le score de </a:t>
            </a:r>
            <a:r>
              <a:rPr lang="fr-CA" altLang="en-US" sz="1200" baseline="0" noProof="0" dirty="0" err="1">
                <a:solidFill>
                  <a:schemeClr val="tx1"/>
                </a:solidFill>
              </a:rPr>
              <a:t>Pacman</a:t>
            </a:r>
            <a:r>
              <a:rPr lang="fr-CA" altLang="en-US" sz="1200" noProof="0" dirty="0">
                <a:solidFill>
                  <a:schemeClr val="tx1"/>
                </a:solidFill>
              </a:rPr>
              <a:t>. </a:t>
            </a:r>
          </a:p>
          <a:p>
            <a:pPr>
              <a:lnSpc>
                <a:spcPct val="80000"/>
              </a:lnSpc>
            </a:pPr>
            <a:endParaRPr lang="fr-CA" altLang="en-US" sz="1200" noProof="0" dirty="0">
              <a:solidFill>
                <a:schemeClr val="tx1"/>
              </a:solidFill>
            </a:endParaRPr>
          </a:p>
          <a:p>
            <a:pPr>
              <a:lnSpc>
                <a:spcPct val="80000"/>
              </a:lnSpc>
            </a:pPr>
            <a:r>
              <a:rPr lang="fr-CA" altLang="en-US" sz="1200" noProof="0" dirty="0">
                <a:solidFill>
                  <a:schemeClr val="tx1"/>
                </a:solidFill>
              </a:rPr>
              <a:t>Avec</a:t>
            </a:r>
            <a:r>
              <a:rPr lang="fr-CA" altLang="en-US" sz="1200" baseline="0" noProof="0" dirty="0">
                <a:solidFill>
                  <a:schemeClr val="tx1"/>
                </a:solidFill>
              </a:rPr>
              <a:t> </a:t>
            </a:r>
            <a:r>
              <a:rPr lang="fr-CA" altLang="en-US" sz="1200" baseline="0" noProof="0" dirty="0" err="1">
                <a:solidFill>
                  <a:schemeClr val="tx1"/>
                </a:solidFill>
              </a:rPr>
              <a:t>expectimax</a:t>
            </a:r>
            <a:r>
              <a:rPr lang="fr-CA" altLang="en-US" sz="1200" baseline="0" noProof="0" dirty="0">
                <a:solidFill>
                  <a:schemeClr val="tx1"/>
                </a:solidFill>
              </a:rPr>
              <a:t> au contraire, </a:t>
            </a:r>
            <a:r>
              <a:rPr lang="fr-CA" altLang="en-US" sz="1200" noProof="0" dirty="0">
                <a:solidFill>
                  <a:schemeClr val="tx1"/>
                </a:solidFill>
              </a:rPr>
              <a:t>ils font partie</a:t>
            </a:r>
            <a:r>
              <a:rPr lang="fr-CA" altLang="en-US" sz="1200" baseline="0" noProof="0" dirty="0">
                <a:solidFill>
                  <a:schemeClr val="tx1"/>
                </a:solidFill>
              </a:rPr>
              <a:t> de l’environnement. </a:t>
            </a:r>
            <a:r>
              <a:rPr lang="fr-CA" altLang="en-US" sz="1200" noProof="0" dirty="0" err="1">
                <a:solidFill>
                  <a:schemeClr val="tx1"/>
                </a:solidFill>
              </a:rPr>
              <a:t>Pacman</a:t>
            </a:r>
            <a:r>
              <a:rPr lang="fr-CA" altLang="en-US" sz="1200" noProof="0" dirty="0">
                <a:solidFill>
                  <a:schemeClr val="tx1"/>
                </a:solidFill>
              </a:rPr>
              <a:t> a une croyance (distribution de probabilité) sur la façon dont</a:t>
            </a:r>
            <a:r>
              <a:rPr lang="fr-CA" altLang="en-US" sz="1200" baseline="0" noProof="0" dirty="0">
                <a:solidFill>
                  <a:schemeClr val="tx1"/>
                </a:solidFill>
              </a:rPr>
              <a:t> les fantômes vont agir</a:t>
            </a:r>
            <a:r>
              <a:rPr lang="fr-CA" altLang="en-US" sz="1200" noProof="0" dirty="0">
                <a:solidFill>
                  <a:schemeClr val="tx1"/>
                </a:solidFill>
              </a:rPr>
              <a:t>.</a:t>
            </a:r>
          </a:p>
          <a:p>
            <a:endParaRPr lang="en-CA" dirty="0"/>
          </a:p>
        </p:txBody>
      </p:sp>
    </p:spTree>
    <p:extLst>
      <p:ext uri="{BB962C8B-B14F-4D97-AF65-F5344CB8AC3E}">
        <p14:creationId xmlns:p14="http://schemas.microsoft.com/office/powerpoint/2010/main" val="191807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pPr lvl="3">
              <a:spcBef>
                <a:spcPts val="800"/>
              </a:spcBef>
            </a:pPr>
            <a:endParaRPr lang="fr-CA" altLang="en-US" sz="1800" dirty="0">
              <a:latin typeface="Arial" pitchFamily="34" charset="0"/>
            </a:endParaRPr>
          </a:p>
          <a:p>
            <a:pPr>
              <a:spcBef>
                <a:spcPts val="800"/>
              </a:spcBef>
            </a:pPr>
            <a:r>
              <a:rPr lang="fr-CA" altLang="en-US" sz="1800" dirty="0">
                <a:latin typeface="Arial" pitchFamily="34" charset="0"/>
              </a:rPr>
              <a:t>Il y a tout un spectre entre les jeux purement coopératifs et les jeux avec adversaires.</a:t>
            </a:r>
          </a:p>
          <a:p>
            <a:pPr>
              <a:spcBef>
                <a:spcPts val="800"/>
              </a:spcBef>
            </a:pPr>
            <a:endParaRPr lang="fr-CA" altLang="en-US" sz="1800" dirty="0">
              <a:latin typeface="Arial" pitchFamily="34" charset="0"/>
            </a:endParaRPr>
          </a:p>
          <a:p>
            <a:pPr>
              <a:spcBef>
                <a:spcPts val="800"/>
              </a:spcBef>
            </a:pPr>
            <a:r>
              <a:rPr lang="fr-CA" altLang="en-US" sz="1800" dirty="0">
                <a:latin typeface="Arial" pitchFamily="34" charset="0"/>
              </a:rPr>
              <a:t>Dépendamment des jeux, certains joueurs peuvent être:</a:t>
            </a:r>
          </a:p>
          <a:p>
            <a:pPr lvl="1">
              <a:spcBef>
                <a:spcPts val="800"/>
              </a:spcBef>
            </a:pPr>
            <a:r>
              <a:rPr lang="fr-CA" altLang="en-US" sz="1800" dirty="0">
                <a:latin typeface="Arial" pitchFamily="34" charset="0"/>
              </a:rPr>
              <a:t>Coopératifs :  ils veulent atteindre le même état.</a:t>
            </a:r>
          </a:p>
          <a:p>
            <a:pPr lvl="1">
              <a:spcBef>
                <a:spcPts val="800"/>
              </a:spcBef>
            </a:pPr>
            <a:r>
              <a:rPr lang="fr-CA" altLang="en-US" sz="1800" dirty="0">
                <a:latin typeface="Arial" pitchFamily="34" charset="0"/>
              </a:rPr>
              <a:t>Des adversaires : </a:t>
            </a:r>
          </a:p>
          <a:p>
            <a:pPr lvl="2">
              <a:spcBef>
                <a:spcPts val="800"/>
              </a:spcBef>
            </a:pPr>
            <a:r>
              <a:rPr lang="fr-CA" altLang="en-US" sz="1800" dirty="0">
                <a:latin typeface="Arial" pitchFamily="34" charset="0"/>
              </a:rPr>
              <a:t>Un gain pour les uns, est une perte pour les autres. </a:t>
            </a:r>
          </a:p>
          <a:p>
            <a:pPr lvl="2">
              <a:spcBef>
                <a:spcPts val="800"/>
              </a:spcBef>
            </a:pPr>
            <a:r>
              <a:rPr lang="fr-CA" altLang="en-US" sz="1800" dirty="0">
                <a:latin typeface="Arial" pitchFamily="34" charset="0"/>
              </a:rPr>
              <a:t>Un cas particulier est celui de jeu à somme nulle (</a:t>
            </a:r>
            <a:r>
              <a:rPr lang="fr-CA" altLang="en-US" sz="1800" i="1" dirty="0" err="1">
                <a:latin typeface="Arial" pitchFamily="34" charset="0"/>
              </a:rPr>
              <a:t>zero-su</a:t>
            </a:r>
            <a:r>
              <a:rPr lang="fr-CA" altLang="en-US" sz="1800" dirty="0" err="1">
                <a:latin typeface="Arial" pitchFamily="34" charset="0"/>
              </a:rPr>
              <a:t>m</a:t>
            </a:r>
            <a:r>
              <a:rPr lang="fr-CA" altLang="en-US" sz="1800" dirty="0">
                <a:latin typeface="Arial" pitchFamily="34" charset="0"/>
              </a:rPr>
              <a:t>):</a:t>
            </a:r>
          </a:p>
          <a:p>
            <a:pPr lvl="3">
              <a:spcBef>
                <a:spcPts val="800"/>
              </a:spcBef>
            </a:pPr>
            <a:r>
              <a:rPr lang="fr-CA" altLang="en-US" sz="1800" dirty="0">
                <a:latin typeface="Arial" pitchFamily="34" charset="0"/>
              </a:rPr>
              <a:t>Jeux d’échec, de dames, tic-tac-</a:t>
            </a:r>
            <a:r>
              <a:rPr lang="fr-CA" altLang="en-US" sz="1800" dirty="0" err="1">
                <a:latin typeface="Arial" pitchFamily="34" charset="0"/>
              </a:rPr>
              <a:t>toe</a:t>
            </a:r>
            <a:endParaRPr lang="fr-CA" altLang="en-US" sz="1800" dirty="0">
              <a:latin typeface="Arial" pitchFamily="34" charset="0"/>
            </a:endParaRPr>
          </a:p>
          <a:p>
            <a:pPr>
              <a:spcBef>
                <a:spcPts val="800"/>
              </a:spcBef>
            </a:pPr>
            <a:endParaRPr lang="fr-CA" altLang="en-US" sz="1800" dirty="0">
              <a:latin typeface="Arial" pitchFamily="34" charset="0"/>
            </a:endParaRPr>
          </a:p>
          <a:p>
            <a:pPr>
              <a:spcBef>
                <a:spcPts val="800"/>
              </a:spcBef>
            </a:pPr>
            <a:endParaRPr lang="fr-CA" altLang="en-US" sz="1800" dirty="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fr-CA" altLang="en-US" dirty="0">
                <a:latin typeface="Arial" pitchFamily="34" charset="0"/>
              </a:rPr>
              <a:t>Le</a:t>
            </a:r>
            <a:r>
              <a:rPr lang="fr-CA" altLang="en-US" baseline="0" dirty="0">
                <a:latin typeface="Arial" pitchFamily="34" charset="0"/>
              </a:rPr>
              <a:t> nom fréquent est EXPECTIMAX. Dans le livre: EXPECTIMINMAX. Le livre a plutôt raison, ce qui reflète mieux le fait qu’on ajoute EXPECTED-UTILITY à MINIMAX. </a:t>
            </a:r>
          </a:p>
          <a:p>
            <a:pPr eaLnBrk="1" hangingPunct="1"/>
            <a:endParaRPr lang="fr-CA" altLang="en-US" baseline="0" dirty="0">
              <a:latin typeface="Arial" pitchFamily="34" charset="0"/>
            </a:endParaRPr>
          </a:p>
          <a:p>
            <a:pPr eaLnBrk="1" hangingPunct="1"/>
            <a:r>
              <a:rPr lang="fr-CA" altLang="en-US" baseline="0" dirty="0">
                <a:latin typeface="Arial" pitchFamily="34" charset="0"/>
              </a:rPr>
              <a:t>Note: Contrairement à </a:t>
            </a:r>
            <a:r>
              <a:rPr lang="fr-CA" altLang="en-US" baseline="0" dirty="0" err="1">
                <a:latin typeface="Arial" pitchFamily="34" charset="0"/>
              </a:rPr>
              <a:t>minmax</a:t>
            </a:r>
            <a:r>
              <a:rPr lang="fr-CA" altLang="en-US" baseline="0" dirty="0">
                <a:latin typeface="Arial" pitchFamily="34" charset="0"/>
              </a:rPr>
              <a:t> et alpha-beta </a:t>
            </a:r>
            <a:r>
              <a:rPr lang="fr-CA" altLang="en-US" baseline="0" dirty="0" err="1">
                <a:latin typeface="Arial" pitchFamily="34" charset="0"/>
              </a:rPr>
              <a:t>pruning</a:t>
            </a:r>
            <a:r>
              <a:rPr lang="fr-CA" altLang="en-US" baseline="0" dirty="0">
                <a:latin typeface="Arial" pitchFamily="34" charset="0"/>
              </a:rPr>
              <a:t> qui ne sont pas sensibles aux transformations monotones de la fonction d’évaluation (c.-à-d., pour que alpha-beta avec le </a:t>
            </a:r>
            <a:r>
              <a:rPr lang="fr-CA" altLang="en-US" baseline="0" dirty="0" err="1">
                <a:latin typeface="Arial" pitchFamily="34" charset="0"/>
              </a:rPr>
              <a:t>cut</a:t>
            </a:r>
            <a:r>
              <a:rPr lang="fr-CA" altLang="en-US" baseline="0" dirty="0">
                <a:latin typeface="Arial" pitchFamily="34" charset="0"/>
              </a:rPr>
              <a:t>-off retourne une valeur optimale, la fonction d’évaluation doit retourner des valeurs plus élevées pour des configurations meilleures), </a:t>
            </a:r>
            <a:r>
              <a:rPr lang="fr-CA" altLang="en-US" baseline="0" dirty="0" err="1">
                <a:latin typeface="Arial" pitchFamily="34" charset="0"/>
              </a:rPr>
              <a:t>expectimax</a:t>
            </a:r>
            <a:r>
              <a:rPr lang="fr-CA" altLang="en-US" baseline="0" dirty="0">
                <a:latin typeface="Arial" pitchFamily="34" charset="0"/>
              </a:rPr>
              <a:t> l’est.  Pour que </a:t>
            </a:r>
            <a:r>
              <a:rPr lang="fr-CA" altLang="en-US" baseline="0" dirty="0" err="1">
                <a:latin typeface="Arial" pitchFamily="34" charset="0"/>
              </a:rPr>
              <a:t>expectimax</a:t>
            </a:r>
            <a:r>
              <a:rPr lang="fr-CA" altLang="en-US" baseline="0" dirty="0">
                <a:latin typeface="Arial" pitchFamily="34" charset="0"/>
              </a:rPr>
              <a:t> ne soit pas sensible, ça prend une fonction d’évaluation qui est une transformation linéaire positive de la probabilité de gagner à partir d’une configuration (ou, plus généralement, une transformation linéaire positive de l'utilité espérée d’une configuration).</a:t>
            </a:r>
          </a:p>
          <a:p>
            <a:pPr eaLnBrk="1" hangingPunct="1"/>
            <a:endParaRPr lang="fr-CA" altLang="en-US" baseline="0" dirty="0">
              <a:latin typeface="Arial" pitchFamily="34" charset="0"/>
            </a:endParaRPr>
          </a:p>
          <a:p>
            <a:pPr eaLnBrk="1" hangingPunct="1"/>
            <a:endParaRPr lang="en-CA" altLang="en-US" dirty="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pPr>
            <a:r>
              <a:rPr lang="fr-CA" altLang="en-US" dirty="0">
                <a:latin typeface="Arial" pitchFamily="34" charset="0"/>
              </a:rPr>
              <a:t>Jeu de dames: En 1994,  Chinook a mis fin aux 40 ans de règne du champion du monde  Marion </a:t>
            </a:r>
            <a:r>
              <a:rPr lang="fr-CA" altLang="en-US" dirty="0" err="1">
                <a:latin typeface="Arial" pitchFamily="34" charset="0"/>
              </a:rPr>
              <a:t>Tinsley</a:t>
            </a:r>
            <a:r>
              <a:rPr lang="fr-CA" altLang="en-US" dirty="0">
                <a:latin typeface="Arial" pitchFamily="34" charset="0"/>
              </a:rPr>
              <a:t>. Chinook utilisait une base de données de coups parfaits pré-calculés pour toutes les configurations impliquant 8 pions ou moins:  444 milliards de configurations!</a:t>
            </a:r>
          </a:p>
          <a:p>
            <a:pPr>
              <a:spcBef>
                <a:spcPts val="600"/>
              </a:spcBef>
              <a:buFont typeface="Monotype Sorts" pitchFamily="2" charset="2"/>
              <a:buNone/>
            </a:pPr>
            <a:endParaRPr lang="fr-CA" altLang="en-US" dirty="0">
              <a:latin typeface="Arial" pitchFamily="34" charset="0"/>
            </a:endParaRPr>
          </a:p>
          <a:p>
            <a:pPr>
              <a:spcBef>
                <a:spcPts val="600"/>
              </a:spcBef>
            </a:pPr>
            <a:r>
              <a:rPr lang="fr-CA" altLang="en-US" dirty="0">
                <a:latin typeface="Arial" pitchFamily="34" charset="0"/>
              </a:rPr>
              <a:t>Jeu d’échecs: En 1997, </a:t>
            </a:r>
            <a:r>
              <a:rPr lang="fr-CA" altLang="en-US" dirty="0" err="1">
                <a:latin typeface="Arial" pitchFamily="34" charset="0"/>
              </a:rPr>
              <a:t>Deep</a:t>
            </a:r>
            <a:r>
              <a:rPr lang="fr-CA" altLang="en-US" dirty="0">
                <a:latin typeface="Arial" pitchFamily="34" charset="0"/>
              </a:rPr>
              <a:t> Blue a battu le champion du monde Garry Kasparov dans un match de six jeux. </a:t>
            </a:r>
            <a:r>
              <a:rPr lang="fr-CA" altLang="en-US" dirty="0" err="1">
                <a:latin typeface="Arial" pitchFamily="34" charset="0"/>
              </a:rPr>
              <a:t>Deep</a:t>
            </a:r>
            <a:r>
              <a:rPr lang="fr-CA" altLang="en-US" dirty="0">
                <a:latin typeface="Arial" pitchFamily="34" charset="0"/>
              </a:rPr>
              <a:t> Blue explorait 200 millions de configurations par second. </a:t>
            </a:r>
          </a:p>
          <a:p>
            <a:pPr>
              <a:spcBef>
                <a:spcPts val="600"/>
              </a:spcBef>
            </a:pPr>
            <a:endParaRPr lang="fr-CA" altLang="en-US" dirty="0">
              <a:latin typeface="Arial" pitchFamily="34" charset="0"/>
            </a:endParaRPr>
          </a:p>
          <a:p>
            <a:pPr>
              <a:spcBef>
                <a:spcPts val="600"/>
              </a:spcBef>
            </a:pPr>
            <a:r>
              <a:rPr lang="fr-CA" altLang="en-US" dirty="0">
                <a:latin typeface="Arial" pitchFamily="34" charset="0"/>
              </a:rPr>
              <a:t>Othello: les champions humains refusent la compétition contre des ordinateurs, parce que ces derniers sont trop bons!  </a:t>
            </a:r>
          </a:p>
          <a:p>
            <a:pPr>
              <a:spcBef>
                <a:spcPts val="600"/>
              </a:spcBef>
              <a:buFont typeface="Monotype Sorts" pitchFamily="2" charset="2"/>
              <a:buNone/>
            </a:pPr>
            <a:endParaRPr lang="fr-CA" altLang="en-US" dirty="0">
              <a:latin typeface="Arial" pitchFamily="34" charset="0"/>
            </a:endParaRPr>
          </a:p>
          <a:p>
            <a:pPr>
              <a:spcBef>
                <a:spcPts val="600"/>
              </a:spcBef>
            </a:pPr>
            <a:r>
              <a:rPr lang="fr-CA" altLang="en-US" dirty="0">
                <a:latin typeface="Arial" pitchFamily="34" charset="0"/>
              </a:rPr>
              <a:t>Go: Dans le jeu GO, le facteur de branchement (</a:t>
            </a:r>
            <a:r>
              <a:rPr lang="fr-CA" altLang="en-US" i="1" dirty="0">
                <a:latin typeface="Arial" pitchFamily="34" charset="0"/>
              </a:rPr>
              <a:t>b) dépasse 300!</a:t>
            </a:r>
            <a:r>
              <a:rPr lang="fr-CA" altLang="en-US" dirty="0">
                <a:latin typeface="Arial" pitchFamily="34" charset="0"/>
              </a:rPr>
              <a:t> </a:t>
            </a:r>
            <a:r>
              <a:rPr lang="fr-CA" altLang="en-US" dirty="0" err="1">
                <a:latin typeface="Arial" pitchFamily="34" charset="0"/>
              </a:rPr>
              <a:t>Alpho</a:t>
            </a:r>
            <a:r>
              <a:rPr lang="fr-CA" altLang="en-US" baseline="0" dirty="0">
                <a:latin typeface="Arial" pitchFamily="34" charset="0"/>
              </a:rPr>
              <a:t> Go combine utilise un algorithme qu’on ne voit pas de ce cours, mais bien dans le cours IFT608. En fait, c’est une combinaison de trois types d’algorithmes:  recherche Monte-Carlo, apprentissage profond, apprentissage par renforcement.</a:t>
            </a:r>
            <a:endParaRPr lang="fr-CA" altLang="en-US" dirty="0">
              <a:latin typeface="Arial" pitchFamily="34" charset="0"/>
            </a:endParaRPr>
          </a:p>
          <a:p>
            <a:endParaRPr lang="en-CA" altLang="en-US" dirty="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10000"/>
          </a:bodyPr>
          <a:lstStyle/>
          <a:p>
            <a:pPr algn="l"/>
            <a:r>
              <a:rPr lang="en-CA" sz="1800" b="1" i="0" u="none" strike="noStrike" baseline="0" dirty="0">
                <a:latin typeface="MinionPro-Bold"/>
              </a:rPr>
              <a:t>Self-play reinforcement learning in AlphaGo Zero. a</a:t>
            </a:r>
            <a:r>
              <a:rPr lang="en-CA" sz="1800" b="0" i="0" u="none" strike="noStrike" baseline="0" dirty="0">
                <a:latin typeface="MinionPro-Regular"/>
              </a:rPr>
              <a:t>, The</a:t>
            </a:r>
          </a:p>
          <a:p>
            <a:pPr algn="l"/>
            <a:r>
              <a:rPr lang="en-CA" sz="1800" b="0" i="0" u="none" strike="noStrike" baseline="0" dirty="0">
                <a:latin typeface="MinionPro-Regular"/>
              </a:rPr>
              <a:t>program plays a game </a:t>
            </a:r>
            <a:r>
              <a:rPr lang="en-CA" sz="1800" b="0" i="1" u="none" strike="noStrike" baseline="0" dirty="0">
                <a:latin typeface="MinionPro-It"/>
              </a:rPr>
              <a:t>s</a:t>
            </a:r>
            <a:r>
              <a:rPr lang="en-CA" sz="1800" b="0" i="0" u="none" strike="noStrike" baseline="0" dirty="0">
                <a:latin typeface="MinionPro-Regular"/>
              </a:rPr>
              <a:t>1, ...,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against itself. In each position </a:t>
            </a:r>
            <a:r>
              <a:rPr lang="en-CA" sz="1800" b="0" i="1" u="none" strike="noStrike" baseline="0" dirty="0" err="1">
                <a:latin typeface="MinionPro-It"/>
              </a:rPr>
              <a:t>st</a:t>
            </a:r>
            <a:r>
              <a:rPr lang="en-CA" sz="1800" b="0" i="0" u="none" strike="noStrike" baseline="0" dirty="0">
                <a:latin typeface="MinionPro-Regular"/>
              </a:rPr>
              <a:t>, an MCTS</a:t>
            </a:r>
          </a:p>
          <a:p>
            <a:pPr algn="l"/>
            <a:r>
              <a:rPr lang="en-CA" sz="1800" b="0" i="1" u="none" strike="noStrike" baseline="0" dirty="0">
                <a:latin typeface="EuclidSymbol-Italic"/>
              </a:rPr>
              <a:t>αθ </a:t>
            </a:r>
            <a:r>
              <a:rPr lang="en-CA" sz="1800" b="0" i="0" u="none" strike="noStrike" baseline="0" dirty="0">
                <a:latin typeface="MinionPro-Regular"/>
              </a:rPr>
              <a:t>is executed (see Fig. 2) using the latest neural network </a:t>
            </a:r>
            <a:r>
              <a:rPr lang="en-CA" sz="1800" b="0" i="1" u="none" strike="noStrike" baseline="0" dirty="0" err="1">
                <a:latin typeface="MinionPro-It"/>
              </a:rPr>
              <a:t>f</a:t>
            </a:r>
            <a:r>
              <a:rPr lang="en-CA" sz="1800" b="0" i="1" u="none" strike="noStrike" baseline="0" dirty="0" err="1">
                <a:latin typeface="EuclidSymbol-Italic"/>
              </a:rPr>
              <a:t>θ</a:t>
            </a:r>
            <a:r>
              <a:rPr lang="en-CA" sz="1800" b="0" i="0" u="none" strike="noStrike" baseline="0" dirty="0">
                <a:latin typeface="MinionPro-Regular"/>
              </a:rPr>
              <a:t>. Moves are</a:t>
            </a:r>
          </a:p>
          <a:p>
            <a:pPr algn="l"/>
            <a:r>
              <a:rPr lang="en-CA" sz="1800" b="0" i="0" u="none" strike="noStrike" baseline="0" dirty="0">
                <a:latin typeface="MinionPro-Regular"/>
              </a:rPr>
              <a:t>selected according to the search probabilities computed by the MCTS,</a:t>
            </a:r>
          </a:p>
          <a:p>
            <a:pPr algn="l"/>
            <a:r>
              <a:rPr lang="en-CA" sz="1800" b="0" i="1" u="none" strike="noStrike" baseline="0" dirty="0">
                <a:latin typeface="MinionPro-It"/>
              </a:rPr>
              <a:t>at </a:t>
            </a:r>
            <a:r>
              <a:rPr lang="en-CA" sz="1800" b="0" i="0" u="none" strike="noStrike" baseline="0" dirty="0">
                <a:latin typeface="EuclidSymbol"/>
              </a:rPr>
              <a:t>∼ </a:t>
            </a:r>
            <a:r>
              <a:rPr lang="en-CA" sz="1800" b="1" i="1" u="none" strike="noStrike" baseline="0" dirty="0">
                <a:latin typeface="EuclidSymbol-BoldItalic"/>
              </a:rPr>
              <a:t>π</a:t>
            </a:r>
            <a:r>
              <a:rPr lang="en-CA" sz="1800" b="0" i="1" u="none" strike="noStrike" baseline="0" dirty="0">
                <a:latin typeface="MinionPro-It"/>
              </a:rPr>
              <a:t>t</a:t>
            </a:r>
            <a:r>
              <a:rPr lang="en-CA" sz="1800" b="0" i="0" u="none" strike="noStrike" baseline="0" dirty="0">
                <a:latin typeface="MinionPro-Regular"/>
              </a:rPr>
              <a:t>. The terminal position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is scored according to the rules of the</a:t>
            </a:r>
          </a:p>
          <a:p>
            <a:pPr algn="l"/>
            <a:r>
              <a:rPr lang="en-CA" sz="1800" b="0" i="0" u="none" strike="noStrike" baseline="0" dirty="0">
                <a:latin typeface="MinionPro-Regular"/>
              </a:rPr>
              <a:t>game to compute the game winner </a:t>
            </a:r>
            <a:r>
              <a:rPr lang="en-CA" sz="1800" b="0" i="1" u="none" strike="noStrike" baseline="0" dirty="0">
                <a:latin typeface="MinionPro-It"/>
              </a:rPr>
              <a:t>z</a:t>
            </a:r>
            <a:r>
              <a:rPr lang="en-CA" sz="1800" b="0" i="0" u="none" strike="noStrike" baseline="0" dirty="0">
                <a:latin typeface="MinionPro-Regular"/>
              </a:rPr>
              <a:t>. </a:t>
            </a:r>
            <a:r>
              <a:rPr lang="en-CA" sz="1800" b="1" i="0" u="none" strike="noStrike" baseline="0" dirty="0">
                <a:latin typeface="MinionPro-Bold"/>
              </a:rPr>
              <a:t>b</a:t>
            </a:r>
            <a:r>
              <a:rPr lang="en-CA" sz="1800" b="0" i="0" u="none" strike="noStrike" baseline="0" dirty="0">
                <a:latin typeface="MinionPro-Regular"/>
              </a:rPr>
              <a:t>, Neural network training in</a:t>
            </a:r>
          </a:p>
          <a:p>
            <a:pPr algn="l"/>
            <a:r>
              <a:rPr lang="en-CA" sz="1800" b="0" i="0" u="none" strike="noStrike" baseline="0" dirty="0">
                <a:latin typeface="MinionPro-Regular"/>
              </a:rPr>
              <a:t>AlphaGo Zero. The neural network takes the raw board position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as its</a:t>
            </a:r>
          </a:p>
          <a:p>
            <a:pPr algn="l"/>
            <a:r>
              <a:rPr lang="en-CA" sz="1800" b="0" i="0" u="none" strike="noStrike" baseline="0" dirty="0">
                <a:latin typeface="MinionPro-Regular"/>
              </a:rPr>
              <a:t>input, passes it through many convolutional layers with parameters </a:t>
            </a:r>
            <a:r>
              <a:rPr lang="en-CA" sz="1800" b="0" i="1" u="none" strike="noStrike" baseline="0" dirty="0">
                <a:latin typeface="EuclidSymbol-Italic"/>
              </a:rPr>
              <a:t>θ</a:t>
            </a:r>
            <a:r>
              <a:rPr lang="en-CA" sz="1800" b="0" i="0" u="none" strike="noStrike" baseline="0" dirty="0">
                <a:latin typeface="MinionPro-Regular"/>
              </a:rPr>
              <a:t>,</a:t>
            </a:r>
          </a:p>
          <a:p>
            <a:pPr algn="l"/>
            <a:r>
              <a:rPr lang="en-CA" sz="1800" b="0" i="0" u="none" strike="noStrike" baseline="0" dirty="0">
                <a:latin typeface="MinionPro-Regular"/>
              </a:rPr>
              <a:t>and outputs both a vector </a:t>
            </a:r>
            <a:r>
              <a:rPr lang="en-CA" sz="1800" b="1" i="1" u="none" strike="noStrike" baseline="0" dirty="0" err="1">
                <a:latin typeface="MinionPro-BoldIt"/>
              </a:rPr>
              <a:t>p</a:t>
            </a:r>
            <a:r>
              <a:rPr lang="en-CA" sz="1800" b="0" i="1" u="none" strike="noStrike" baseline="0" dirty="0" err="1">
                <a:latin typeface="MinionPro-It"/>
              </a:rPr>
              <a:t>t</a:t>
            </a:r>
            <a:r>
              <a:rPr lang="en-CA" sz="1800" b="0" i="0" u="none" strike="noStrike" baseline="0" dirty="0">
                <a:latin typeface="MinionPro-Regular"/>
              </a:rPr>
              <a:t>, representing a probability distribution over</a:t>
            </a:r>
          </a:p>
          <a:p>
            <a:pPr algn="l"/>
            <a:r>
              <a:rPr lang="en-CA" sz="1800" b="0" i="0" u="none" strike="noStrike" baseline="0" dirty="0">
                <a:latin typeface="MinionPro-Regular"/>
              </a:rPr>
              <a:t>moves, and a scalar value </a:t>
            </a:r>
            <a:r>
              <a:rPr lang="en-CA" sz="1800" b="0" i="1" u="none" strike="noStrike" baseline="0" dirty="0" err="1">
                <a:latin typeface="MinionPro-It"/>
              </a:rPr>
              <a:t>vt</a:t>
            </a:r>
            <a:r>
              <a:rPr lang="en-CA" sz="1800" b="0" i="0" u="none" strike="noStrike" baseline="0" dirty="0">
                <a:latin typeface="MinionPro-Regular"/>
              </a:rPr>
              <a:t>, representing the probability of the current</a:t>
            </a:r>
          </a:p>
          <a:p>
            <a:pPr algn="l"/>
            <a:r>
              <a:rPr lang="en-CA" sz="1800" b="0" i="0" u="none" strike="noStrike" baseline="0" dirty="0">
                <a:latin typeface="MinionPro-Regular"/>
              </a:rPr>
              <a:t>player winning in position </a:t>
            </a:r>
            <a:r>
              <a:rPr lang="en-CA" sz="1800" b="0" i="1" u="none" strike="noStrike" baseline="0" dirty="0" err="1">
                <a:latin typeface="MinionPro-It"/>
              </a:rPr>
              <a:t>st</a:t>
            </a:r>
            <a:r>
              <a:rPr lang="en-CA" sz="1800" b="0" i="0" u="none" strike="noStrike" baseline="0" dirty="0" err="1">
                <a:latin typeface="MinionPro-Regular"/>
              </a:rPr>
              <a:t>.</a:t>
            </a:r>
            <a:r>
              <a:rPr lang="en-CA" sz="1800" b="0" i="0" u="none" strike="noStrike" baseline="0" dirty="0">
                <a:latin typeface="MinionPro-Regular"/>
              </a:rPr>
              <a:t> The neural network parameters </a:t>
            </a:r>
            <a:r>
              <a:rPr lang="en-CA" sz="1800" b="0" i="1" u="none" strike="noStrike" baseline="0" dirty="0">
                <a:latin typeface="EuclidSymbol-Italic"/>
              </a:rPr>
              <a:t>θ </a:t>
            </a:r>
            <a:r>
              <a:rPr lang="en-CA" sz="1800" b="0" i="0" u="none" strike="noStrike" baseline="0" dirty="0">
                <a:latin typeface="MinionPro-Regular"/>
              </a:rPr>
              <a:t>are</a:t>
            </a:r>
          </a:p>
          <a:p>
            <a:pPr algn="l"/>
            <a:r>
              <a:rPr lang="en-CA" sz="1800" b="0" i="0" u="none" strike="noStrike" baseline="0" dirty="0">
                <a:latin typeface="MinionPro-Regular"/>
              </a:rPr>
              <a:t>updated to maximize the similarity of the policy vector </a:t>
            </a:r>
            <a:r>
              <a:rPr lang="en-CA" sz="1800" b="1" i="1" u="none" strike="noStrike" baseline="0" dirty="0" err="1">
                <a:latin typeface="MinionPro-BoldIt"/>
              </a:rPr>
              <a:t>p</a:t>
            </a:r>
            <a:r>
              <a:rPr lang="en-CA" sz="1800" b="0" i="1" u="none" strike="noStrike" baseline="0" dirty="0" err="1">
                <a:latin typeface="MinionPro-It"/>
              </a:rPr>
              <a:t>t</a:t>
            </a:r>
            <a:r>
              <a:rPr lang="en-CA" sz="1800" b="0" i="1" u="none" strike="noStrike" baseline="0" dirty="0">
                <a:latin typeface="MinionPro-It"/>
              </a:rPr>
              <a:t> </a:t>
            </a:r>
            <a:r>
              <a:rPr lang="en-CA" sz="1800" b="0" i="0" u="none" strike="noStrike" baseline="0" dirty="0">
                <a:latin typeface="MinionPro-Regular"/>
              </a:rPr>
              <a:t>to the search</a:t>
            </a:r>
          </a:p>
          <a:p>
            <a:pPr algn="l"/>
            <a:r>
              <a:rPr lang="en-CA" sz="1800" b="0" i="0" u="none" strike="noStrike" baseline="0" dirty="0">
                <a:latin typeface="MinionPro-Regular"/>
              </a:rPr>
              <a:t>probabilities </a:t>
            </a:r>
            <a:r>
              <a:rPr lang="en-CA" sz="1800" b="1" i="1" u="none" strike="noStrike" baseline="0" dirty="0">
                <a:latin typeface="EuclidSymbol-BoldItalic"/>
              </a:rPr>
              <a:t>π</a:t>
            </a:r>
            <a:r>
              <a:rPr lang="en-CA" sz="1800" b="0" i="1" u="none" strike="noStrike" baseline="0" dirty="0">
                <a:latin typeface="MinionPro-It"/>
              </a:rPr>
              <a:t>t</a:t>
            </a:r>
            <a:r>
              <a:rPr lang="en-CA" sz="1800" b="0" i="0" u="none" strike="noStrike" baseline="0" dirty="0">
                <a:latin typeface="MinionPro-Regular"/>
              </a:rPr>
              <a:t>, and to minimize the error between the predicted winner </a:t>
            </a:r>
            <a:r>
              <a:rPr lang="en-CA" sz="1800" b="0" i="1" u="none" strike="noStrike" baseline="0" dirty="0" err="1">
                <a:latin typeface="MinionPro-It"/>
              </a:rPr>
              <a:t>vt</a:t>
            </a:r>
            <a:endParaRPr lang="en-CA" sz="1800" b="0" i="1" u="none" strike="noStrike" baseline="0" dirty="0">
              <a:latin typeface="MinionPro-It"/>
            </a:endParaRPr>
          </a:p>
          <a:p>
            <a:pPr algn="l"/>
            <a:r>
              <a:rPr lang="en-CA" sz="1800" b="0" i="0" u="none" strike="noStrike" baseline="0" dirty="0">
                <a:latin typeface="MinionPro-Regular"/>
              </a:rPr>
              <a:t>and the game winner </a:t>
            </a:r>
            <a:r>
              <a:rPr lang="en-CA" sz="1800" b="0" i="1" u="none" strike="noStrike" baseline="0" dirty="0">
                <a:latin typeface="MinionPro-It"/>
              </a:rPr>
              <a:t>z </a:t>
            </a:r>
            <a:r>
              <a:rPr lang="en-CA" sz="1800" b="0" i="0" u="none" strike="noStrike" baseline="0" dirty="0">
                <a:latin typeface="MinionPro-Regular"/>
              </a:rPr>
              <a:t>(see equation (1)). The new parameters are used in</a:t>
            </a:r>
          </a:p>
          <a:p>
            <a:pPr algn="l"/>
            <a:r>
              <a:rPr lang="en-CA" sz="1800" b="0" i="0" u="none" strike="noStrike" baseline="0" dirty="0">
                <a:latin typeface="MinionPro-Regular"/>
              </a:rPr>
              <a:t>the next iteration of self-play as in </a:t>
            </a:r>
            <a:r>
              <a:rPr lang="en-CA" sz="1800" b="1" i="0" u="none" strike="noStrike" baseline="0" dirty="0">
                <a:latin typeface="MinionPro-Bold"/>
              </a:rPr>
              <a:t>a</a:t>
            </a:r>
            <a:r>
              <a:rPr lang="en-CA" sz="1800" b="0" i="0" u="none" strike="noStrike" baseline="0" dirty="0">
                <a:latin typeface="MinionPro-Regular"/>
              </a:rPr>
              <a:t>.</a:t>
            </a:r>
            <a:endParaRPr lang="en-CA" altLang="en-US" dirty="0">
              <a:latin typeface="Arial" pitchFamily="34" charset="0"/>
            </a:endParaRPr>
          </a:p>
        </p:txBody>
      </p:sp>
    </p:spTree>
    <p:extLst>
      <p:ext uri="{BB962C8B-B14F-4D97-AF65-F5344CB8AC3E}">
        <p14:creationId xmlns:p14="http://schemas.microsoft.com/office/powerpoint/2010/main" val="160141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CA" sz="1200" b="1" i="0" u="none" strike="noStrike" baseline="0" dirty="0">
                <a:latin typeface="MinionPro-Bold"/>
              </a:rPr>
              <a:t>MCTS in AlphaGo Zero. a</a:t>
            </a:r>
            <a:r>
              <a:rPr lang="en-CA" sz="1200" b="0" i="0" u="none" strike="noStrike" baseline="0" dirty="0">
                <a:latin typeface="MinionPro-Regular"/>
              </a:rPr>
              <a:t>, Each simulation traverses the</a:t>
            </a:r>
          </a:p>
          <a:p>
            <a:pPr algn="l"/>
            <a:r>
              <a:rPr lang="en-CA" sz="1200" b="0" i="0" u="none" strike="noStrike" baseline="0" dirty="0">
                <a:latin typeface="MinionPro-Regular"/>
              </a:rPr>
              <a:t>tree by selecting the edge with maximum action value </a:t>
            </a:r>
            <a:r>
              <a:rPr lang="en-CA" sz="1200" b="0" i="1" u="none" strike="noStrike" baseline="0" dirty="0">
                <a:latin typeface="MinionPro-It"/>
              </a:rPr>
              <a:t>Q</a:t>
            </a:r>
            <a:r>
              <a:rPr lang="en-CA" sz="1200" b="0" i="0" u="none" strike="noStrike" baseline="0" dirty="0">
                <a:latin typeface="MinionPro-Regular"/>
              </a:rPr>
              <a:t>, plus an upper</a:t>
            </a:r>
          </a:p>
          <a:p>
            <a:pPr algn="l"/>
            <a:r>
              <a:rPr lang="en-CA" sz="1200" b="0" i="0" u="none" strike="noStrike" baseline="0" dirty="0">
                <a:latin typeface="MinionPro-Regular"/>
              </a:rPr>
              <a:t>confidence bound </a:t>
            </a:r>
            <a:r>
              <a:rPr lang="en-CA" sz="1200" b="0" i="1" u="none" strike="noStrike" baseline="0" dirty="0">
                <a:latin typeface="MinionPro-It"/>
              </a:rPr>
              <a:t>U </a:t>
            </a:r>
            <a:r>
              <a:rPr lang="en-CA" sz="1200" b="0" i="0" u="none" strike="noStrike" baseline="0" dirty="0">
                <a:latin typeface="MinionPro-Regular"/>
              </a:rPr>
              <a:t>that depends on a stored prior probability </a:t>
            </a:r>
            <a:r>
              <a:rPr lang="en-CA" sz="1200" b="0" i="1" u="none" strike="noStrike" baseline="0" dirty="0">
                <a:latin typeface="MinionPro-It"/>
              </a:rPr>
              <a:t>P </a:t>
            </a:r>
            <a:r>
              <a:rPr lang="en-CA" sz="1200" b="0" i="0" u="none" strike="noStrike" baseline="0" dirty="0">
                <a:latin typeface="MinionPro-Regular"/>
              </a:rPr>
              <a:t>and</a:t>
            </a:r>
          </a:p>
          <a:p>
            <a:pPr algn="l"/>
            <a:r>
              <a:rPr lang="en-CA" sz="1200" b="0" i="0" u="none" strike="noStrike" baseline="0" dirty="0">
                <a:latin typeface="MinionPro-Regular"/>
              </a:rPr>
              <a:t>visit count </a:t>
            </a:r>
            <a:r>
              <a:rPr lang="en-CA" sz="1200" b="0" i="1" u="none" strike="noStrike" baseline="0" dirty="0">
                <a:latin typeface="MinionPro-It"/>
              </a:rPr>
              <a:t>N </a:t>
            </a:r>
            <a:r>
              <a:rPr lang="en-CA" sz="1200" b="0" i="0" u="none" strike="noStrike" baseline="0" dirty="0">
                <a:latin typeface="MinionPro-Regular"/>
              </a:rPr>
              <a:t>for that edge (which is incremented once traversed). </a:t>
            </a:r>
            <a:r>
              <a:rPr lang="en-CA" sz="1200" b="1" i="0" u="none" strike="noStrike" baseline="0" dirty="0">
                <a:latin typeface="MinionPro-Bold"/>
              </a:rPr>
              <a:t>b</a:t>
            </a:r>
            <a:r>
              <a:rPr lang="en-CA" sz="1200" b="0" i="0" u="none" strike="noStrike" baseline="0" dirty="0">
                <a:latin typeface="MinionPro-Regular"/>
              </a:rPr>
              <a:t>, The</a:t>
            </a:r>
          </a:p>
          <a:p>
            <a:pPr algn="l"/>
            <a:r>
              <a:rPr lang="en-CA" sz="1200" b="0" i="0" u="none" strike="noStrike" baseline="0" dirty="0">
                <a:latin typeface="MinionPro-Regular"/>
              </a:rPr>
              <a:t>leaf node is expanded and the associated position </a:t>
            </a:r>
            <a:r>
              <a:rPr lang="en-CA" sz="1200" b="0" i="1" u="none" strike="noStrike" baseline="0" dirty="0">
                <a:latin typeface="MinionPro-It"/>
              </a:rPr>
              <a:t>s </a:t>
            </a:r>
            <a:r>
              <a:rPr lang="en-CA" sz="1200" b="0" i="0" u="none" strike="noStrike" baseline="0" dirty="0">
                <a:latin typeface="MinionPro-Regular"/>
              </a:rPr>
              <a:t>is evaluated by the</a:t>
            </a:r>
          </a:p>
          <a:p>
            <a:pPr algn="l"/>
            <a:r>
              <a:rPr lang="en-CA" sz="1200" b="0" i="0" u="none" strike="noStrike" baseline="0" dirty="0">
                <a:latin typeface="MinionPro-Regular"/>
              </a:rPr>
              <a:t>neural network (</a:t>
            </a:r>
            <a:r>
              <a:rPr lang="en-CA" sz="1200" b="0" i="1" u="none" strike="noStrike" baseline="0" dirty="0">
                <a:latin typeface="MinionPro-It"/>
              </a:rPr>
              <a:t>P</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a:t>
            </a:r>
            <a:r>
              <a:rPr lang="en-CA" sz="1200" b="0" i="1" u="none" strike="noStrike" baseline="0" dirty="0">
                <a:latin typeface="MinionPro-It"/>
              </a:rPr>
              <a:t>V</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a:t>
            </a:r>
            <a:r>
              <a:rPr lang="en-CA" sz="1200" b="0" i="0" u="none" strike="noStrike" baseline="0" dirty="0">
                <a:latin typeface="EuclidSymbol"/>
              </a:rPr>
              <a:t>= </a:t>
            </a:r>
            <a:r>
              <a:rPr lang="en-CA" sz="1200" b="0" i="1" u="none" strike="noStrike" baseline="0" dirty="0" err="1">
                <a:latin typeface="MinionPro-It"/>
              </a:rPr>
              <a:t>f</a:t>
            </a:r>
            <a:r>
              <a:rPr lang="en-CA" sz="1200" b="0" i="1" u="none" strike="noStrike" baseline="0" dirty="0" err="1">
                <a:latin typeface="EuclidSymbol-Italic"/>
              </a:rPr>
              <a:t>θ</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the vector of </a:t>
            </a:r>
            <a:r>
              <a:rPr lang="en-CA" sz="1200" b="0" i="1" u="none" strike="noStrike" baseline="0" dirty="0">
                <a:latin typeface="MinionPro-It"/>
              </a:rPr>
              <a:t>P </a:t>
            </a:r>
            <a:r>
              <a:rPr lang="en-CA" sz="1200" b="0" i="0" u="none" strike="noStrike" baseline="0" dirty="0">
                <a:latin typeface="MinionPro-Regular"/>
              </a:rPr>
              <a:t>values are stored in the outgoing edges from </a:t>
            </a:r>
            <a:r>
              <a:rPr lang="en-CA" sz="1200" b="0" i="1" u="none" strike="noStrike" baseline="0" dirty="0">
                <a:latin typeface="MinionPro-It"/>
              </a:rPr>
              <a:t>s</a:t>
            </a:r>
            <a:r>
              <a:rPr lang="en-CA" sz="1200" b="0" i="0" u="none" strike="noStrike" baseline="0" dirty="0">
                <a:latin typeface="MinionPro-Regular"/>
              </a:rPr>
              <a:t>. </a:t>
            </a:r>
            <a:r>
              <a:rPr lang="en-CA" sz="1200" b="1" i="0" u="none" strike="noStrike" baseline="0" dirty="0">
                <a:latin typeface="MinionPro-Bold"/>
              </a:rPr>
              <a:t>c</a:t>
            </a:r>
            <a:r>
              <a:rPr lang="en-CA" sz="1200" b="0" i="0" u="none" strike="noStrike" baseline="0" dirty="0">
                <a:latin typeface="MinionPro-Regular"/>
              </a:rPr>
              <a:t>, Action value </a:t>
            </a:r>
            <a:r>
              <a:rPr lang="en-CA" sz="1200" b="0" i="1" u="none" strike="noStrike" baseline="0" dirty="0">
                <a:latin typeface="MinionPro-It"/>
              </a:rPr>
              <a:t>Q </a:t>
            </a:r>
            <a:r>
              <a:rPr lang="en-CA" sz="1200" b="0" i="0" u="none" strike="noStrike" baseline="0" dirty="0">
                <a:latin typeface="MinionPro-Regular"/>
              </a:rPr>
              <a:t>is updated to track the mean</a:t>
            </a:r>
          </a:p>
          <a:p>
            <a:pPr algn="l"/>
            <a:r>
              <a:rPr lang="en-CA" sz="1200" b="0" i="0" u="none" strike="noStrike" baseline="0" dirty="0">
                <a:latin typeface="MinionPro-Regular"/>
              </a:rPr>
              <a:t>of all evaluations </a:t>
            </a:r>
            <a:r>
              <a:rPr lang="en-CA" sz="1200" b="0" i="1" u="none" strike="noStrike" baseline="0" dirty="0">
                <a:latin typeface="MinionPro-It"/>
              </a:rPr>
              <a:t>V </a:t>
            </a:r>
            <a:r>
              <a:rPr lang="en-CA" sz="1200" b="0" i="0" u="none" strike="noStrike" baseline="0" dirty="0">
                <a:latin typeface="MinionPro-Regular"/>
              </a:rPr>
              <a:t>in the subtree below that action. </a:t>
            </a:r>
            <a:r>
              <a:rPr lang="en-CA" sz="1200" b="1" i="0" u="none" strike="noStrike" baseline="0" dirty="0">
                <a:latin typeface="MinionPro-Bold"/>
              </a:rPr>
              <a:t>d</a:t>
            </a:r>
            <a:r>
              <a:rPr lang="en-CA" sz="1200" b="0" i="0" u="none" strike="noStrike" baseline="0" dirty="0">
                <a:latin typeface="MinionPro-Regular"/>
              </a:rPr>
              <a:t>, Once the search is</a:t>
            </a:r>
          </a:p>
          <a:p>
            <a:pPr algn="l"/>
            <a:r>
              <a:rPr lang="en-CA" sz="1200" b="0" i="0" u="none" strike="noStrike" baseline="0" dirty="0">
                <a:latin typeface="MinionPro-Regular"/>
              </a:rPr>
              <a:t>complete, search probabilities </a:t>
            </a:r>
            <a:r>
              <a:rPr lang="en-CA" sz="1200" b="1" i="1" u="none" strike="noStrike" baseline="0" dirty="0">
                <a:latin typeface="EuclidSymbol-BoldItalic"/>
              </a:rPr>
              <a:t>π </a:t>
            </a:r>
            <a:r>
              <a:rPr lang="en-CA" sz="1200" b="0" i="0" u="none" strike="noStrike" baseline="0" dirty="0">
                <a:latin typeface="MinionPro-Regular"/>
              </a:rPr>
              <a:t>are returned, proportional to </a:t>
            </a:r>
            <a:r>
              <a:rPr lang="en-CA" sz="1200" b="0" i="1" u="none" strike="noStrike" baseline="0" dirty="0">
                <a:latin typeface="MinionPro-It"/>
              </a:rPr>
              <a:t>N</a:t>
            </a:r>
            <a:r>
              <a:rPr lang="en-CA" sz="1200" b="0" i="0" u="none" strike="noStrike" baseline="0" dirty="0">
                <a:latin typeface="MinionPro-Regular"/>
              </a:rPr>
              <a:t>1/</a:t>
            </a:r>
            <a:r>
              <a:rPr lang="en-CA" sz="1200" b="0" i="1" u="none" strike="noStrike" baseline="0" dirty="0">
                <a:latin typeface="EuclidSymbol-Italic"/>
              </a:rPr>
              <a:t>τ</a:t>
            </a:r>
            <a:r>
              <a:rPr lang="en-CA" sz="1200" b="0" i="0" u="none" strike="noStrike" baseline="0" dirty="0">
                <a:latin typeface="MinionPro-Regular"/>
              </a:rPr>
              <a:t>, where</a:t>
            </a:r>
          </a:p>
          <a:p>
            <a:pPr algn="l"/>
            <a:r>
              <a:rPr lang="en-CA" sz="1200" b="0" i="1" u="none" strike="noStrike" baseline="0" dirty="0">
                <a:latin typeface="MinionPro-It"/>
              </a:rPr>
              <a:t>N </a:t>
            </a:r>
            <a:r>
              <a:rPr lang="en-CA" sz="1200" b="0" i="0" u="none" strike="noStrike" baseline="0" dirty="0">
                <a:latin typeface="MinionPro-Regular"/>
              </a:rPr>
              <a:t>is the visit count of each move from the root state and </a:t>
            </a:r>
            <a:r>
              <a:rPr lang="en-CA" sz="1200" b="0" i="1" u="none" strike="noStrike" baseline="0" dirty="0">
                <a:latin typeface="EuclidSymbol-Italic"/>
              </a:rPr>
              <a:t>τ </a:t>
            </a:r>
            <a:r>
              <a:rPr lang="en-CA" sz="1200" b="0" i="0" u="none" strike="noStrike" baseline="0" dirty="0">
                <a:latin typeface="MinionPro-Regular"/>
              </a:rPr>
              <a:t>is a parameter</a:t>
            </a:r>
          </a:p>
          <a:p>
            <a:pPr algn="l"/>
            <a:r>
              <a:rPr lang="en-US" sz="1200" b="0" i="0" u="none" strike="noStrike" baseline="0" dirty="0">
                <a:latin typeface="MinionPro-Regular"/>
              </a:rPr>
              <a:t>controlling temperature.</a:t>
            </a:r>
            <a:endParaRPr lang="en-CA" altLang="en-US" dirty="0">
              <a:latin typeface="Arial" pitchFamily="34" charset="0"/>
            </a:endParaRPr>
          </a:p>
          <a:p>
            <a:pPr eaLnBrk="1" hangingPunct="1"/>
            <a:endParaRPr lang="en-CA" altLang="en-US" dirty="0">
              <a:latin typeface="Arial" pitchFamily="34" charset="0"/>
            </a:endParaRPr>
          </a:p>
        </p:txBody>
      </p:sp>
    </p:spTree>
    <p:extLst>
      <p:ext uri="{BB962C8B-B14F-4D97-AF65-F5344CB8AC3E}">
        <p14:creationId xmlns:p14="http://schemas.microsoft.com/office/powerpoint/2010/main" val="213488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ce réservé de l'image des diapositives 1"/>
          <p:cNvSpPr>
            <a:spLocks noGrp="1" noRot="1" noChangeAspect="1" noTextEdit="1"/>
          </p:cNvSpPr>
          <p:nvPr>
            <p:ph type="sldImg"/>
          </p:nvPr>
        </p:nvSpPr>
        <p:spPr>
          <a:ln/>
        </p:spPr>
      </p:sp>
      <p:sp>
        <p:nvSpPr>
          <p:cNvPr id="5837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sz="1800">
                <a:latin typeface="Arial" pitchFamily="34" charset="0"/>
              </a:rPr>
              <a:t>Max  Vs  Min</a:t>
            </a:r>
          </a:p>
          <a:p>
            <a:r>
              <a:rPr lang="fr-CA" altLang="en-US" sz="1800" i="1">
                <a:latin typeface="Arial" pitchFamily="34" charset="0"/>
              </a:rPr>
              <a:t>Max</a:t>
            </a:r>
            <a:r>
              <a:rPr lang="fr-CA" altLang="en-US" sz="1800">
                <a:latin typeface="Arial" pitchFamily="34" charset="0"/>
              </a:rPr>
              <a:t> est le premier à jouer.</a:t>
            </a:r>
          </a:p>
          <a:p>
            <a:r>
              <a:rPr lang="fr-CA" altLang="en-US" sz="1800" i="1">
                <a:latin typeface="Arial" pitchFamily="34" charset="0"/>
              </a:rPr>
              <a:t>Min</a:t>
            </a:r>
            <a:r>
              <a:rPr lang="fr-CA" altLang="en-US" sz="1800">
                <a:latin typeface="Arial" pitchFamily="34" charset="0"/>
              </a:rPr>
              <a:t> est son adversaire.</a:t>
            </a:r>
          </a:p>
          <a:p>
            <a:pPr>
              <a:buFont typeface="Monotype Sorts" pitchFamily="2" charset="2"/>
              <a:buNone/>
            </a:pPr>
            <a:endParaRPr lang="fr-CA" altLang="en-US" sz="180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fontScale="92500" lnSpcReduction="10000"/>
          </a:bodyPr>
          <a:lstStyle/>
          <a:p>
            <a:r>
              <a:rPr lang="fr-CA" altLang="en-US" sz="1800" dirty="0">
                <a:latin typeface="Arial" pitchFamily="34" charset="0"/>
              </a:rPr>
              <a:t>Un problème de jeu peut être vu comme un problème de recherche:</a:t>
            </a:r>
          </a:p>
          <a:p>
            <a:pPr lvl="1"/>
            <a:r>
              <a:rPr lang="fr-CA" altLang="en-US" sz="1800" dirty="0">
                <a:latin typeface="Arial" pitchFamily="34" charset="0"/>
              </a:rPr>
              <a:t>Un état/configuration initial. </a:t>
            </a:r>
          </a:p>
          <a:p>
            <a:pPr lvl="1"/>
            <a:r>
              <a:rPr lang="fr-CA" altLang="en-US" sz="1800" dirty="0">
                <a:latin typeface="Arial" pitchFamily="34" charset="0"/>
              </a:rPr>
              <a:t>Un ensemble d’opérateurs (coups/actions/transitions possibles):</a:t>
            </a:r>
          </a:p>
          <a:p>
            <a:pPr lvl="1"/>
            <a:r>
              <a:rPr lang="fr-CA" altLang="en-US" sz="1800" dirty="0">
                <a:latin typeface="Arial" pitchFamily="34" charset="0"/>
              </a:rPr>
              <a:t>Un test final (indiquant que le jeu est terminé).</a:t>
            </a:r>
          </a:p>
          <a:p>
            <a:pPr lvl="1"/>
            <a:r>
              <a:rPr lang="fr-CA" altLang="en-US" sz="1800" dirty="0">
                <a:latin typeface="Arial" pitchFamily="34" charset="0"/>
              </a:rPr>
              <a:t>Une fonction d’utilité (d’évaluation) des états/configurations. </a:t>
            </a:r>
          </a:p>
          <a:p>
            <a:pPr>
              <a:buFontTx/>
              <a:buChar char="•"/>
            </a:pPr>
            <a:endParaRPr lang="fr-CA" altLang="en-US" sz="1800" dirty="0">
              <a:latin typeface="Arial" pitchFamily="34" charset="0"/>
            </a:endParaRPr>
          </a:p>
          <a:p>
            <a:r>
              <a:rPr lang="fr-CA" altLang="en-US" sz="1800" dirty="0">
                <a:latin typeface="Arial" pitchFamily="34" charset="0"/>
              </a:rPr>
              <a:t>La fonction d’utilité joue aussi un rôle de fonction heuristique un</a:t>
            </a:r>
            <a:r>
              <a:rPr lang="fr-CA" altLang="en-US" sz="1800" baseline="0" dirty="0">
                <a:latin typeface="Arial" pitchFamily="34" charset="0"/>
              </a:rPr>
              <a:t> peu analogue au rôle de la fonction heuristique dans une recherche locale avec les algorithmes vus précédemment (</a:t>
            </a:r>
            <a:r>
              <a:rPr lang="fr-CA" altLang="en-US" sz="1800" baseline="0" dirty="0" err="1">
                <a:latin typeface="Arial" pitchFamily="34" charset="0"/>
              </a:rPr>
              <a:t>hill-climbing</a:t>
            </a:r>
            <a:r>
              <a:rPr lang="fr-CA" altLang="en-US" sz="1800" baseline="0" dirty="0">
                <a:latin typeface="Arial" pitchFamily="34" charset="0"/>
              </a:rPr>
              <a:t>, recuit-simulé, algorithmes génétiques). Plus spécifiquement, ici </a:t>
            </a:r>
            <a:r>
              <a:rPr lang="fr-CA" altLang="en-US" sz="1800" dirty="0">
                <a:latin typeface="Arial" pitchFamily="34" charset="0"/>
              </a:rPr>
              <a:t>elle évalue la qualité de l’état/configuration du jeu pour un joueur donné. Les valeurs positifs indiquent des états  avantageuses pour Max; les valeurs négatives pour Min. </a:t>
            </a:r>
            <a:endParaRPr lang="fr-CA" altLang="en-US" dirty="0">
              <a:latin typeface="Arial" pitchFamily="34" charset="0"/>
            </a:endParaRPr>
          </a:p>
          <a:p>
            <a:endParaRPr lang="fr-CA" altLang="en-US" dirty="0">
              <a:latin typeface="Arial" pitchFamily="34" charset="0"/>
            </a:endParaRPr>
          </a:p>
          <a:p>
            <a:endParaRPr lang="en-CA" altLang="en-US"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r>
              <a:rPr lang="fr-CA" altLang="en-US" dirty="0">
                <a:latin typeface="Arial" pitchFamily="34" charset="0"/>
              </a:rPr>
              <a:t>Une stratégie optimale est celle menant à une victoire contre un opposant qui joue optimalement. </a:t>
            </a:r>
          </a:p>
          <a:p>
            <a:endParaRPr lang="fr-CA" altLang="en-US" dirty="0">
              <a:latin typeface="Arial" pitchFamily="34" charset="0"/>
            </a:endParaRPr>
          </a:p>
          <a:p>
            <a:r>
              <a:rPr lang="fr-CA" altLang="en-US" dirty="0">
                <a:latin typeface="Arial" pitchFamily="34" charset="0"/>
              </a:rPr>
              <a:t>On </a:t>
            </a:r>
            <a:r>
              <a:rPr lang="fr-CA" altLang="en-US" dirty="0" err="1">
                <a:latin typeface="Arial" pitchFamily="34" charset="0"/>
              </a:rPr>
              <a:t>purrait</a:t>
            </a:r>
            <a:r>
              <a:rPr lang="fr-CA" altLang="en-US" dirty="0">
                <a:latin typeface="Arial" pitchFamily="34" charset="0"/>
              </a:rPr>
              <a:t> imaginer chercher un chemin pour MAX qui mène de la configuration initiale à la configuration finale. Mais MIN a son mot à dire, donc ce qu’il faut c’est une stratégie pour MAX tenant compte des actions de MIN. </a:t>
            </a:r>
          </a:p>
          <a:p>
            <a:endParaRPr lang="fr-CA" altLang="en-US" dirty="0">
              <a:latin typeface="Arial" pitchFamily="34" charset="0"/>
            </a:endParaRPr>
          </a:p>
          <a:p>
            <a:r>
              <a:rPr lang="fr-CA" altLang="en-US" dirty="0">
                <a:latin typeface="Arial" pitchFamily="34" charset="0"/>
              </a:rPr>
              <a:t>En fait, dans ce cas-ci, l’arbre de jeu est fondamentalement un arbre ET-OU.  Les nœuds MAX sont des nœuds OU et les nœuds MIN sont des nœuds ET.</a:t>
            </a:r>
          </a:p>
          <a:p>
            <a:endParaRPr lang="fr-CA" altLang="en-US" dirty="0">
              <a:latin typeface="Arial" pitchFamily="34" charset="0"/>
            </a:endParaRPr>
          </a:p>
          <a:p>
            <a:r>
              <a:rPr lang="fr-CA" altLang="en-US" dirty="0">
                <a:latin typeface="Arial" pitchFamily="34" charset="0"/>
              </a:rPr>
              <a:t>On pourrait tenter d’utiliser </a:t>
            </a:r>
            <a:r>
              <a:rPr lang="fr-CA" altLang="en-US" dirty="0" err="1">
                <a:latin typeface="Arial" pitchFamily="34" charset="0"/>
              </a:rPr>
              <a:t>And-OR</a:t>
            </a:r>
            <a:r>
              <a:rPr lang="fr-CA" altLang="en-US" dirty="0">
                <a:latin typeface="Arial" pitchFamily="34" charset="0"/>
              </a:rPr>
              <a:t> A*. Mais nous allons par contre exploiter le fait qu’ici les deux joueurs jouent à tour de rôle. </a:t>
            </a:r>
          </a:p>
          <a:p>
            <a:endParaRPr lang="fr-CA" altLang="en-US" dirty="0">
              <a:latin typeface="Arial" pitchFamily="34" charset="0"/>
            </a:endParaRPr>
          </a:p>
          <a:p>
            <a:r>
              <a:rPr lang="fr-CA" altLang="en-US" dirty="0">
                <a:latin typeface="Arial" pitchFamily="34" charset="0"/>
              </a:rPr>
              <a:t>Nous allons aussi faire l’hypothèse que les deux jouent optimalement, ce qui nous permettra de concevoir un algorithme simple, mais efficace.</a:t>
            </a:r>
          </a:p>
          <a:p>
            <a:endParaRPr lang="fr-CA" altLang="en-US" dirty="0">
              <a:latin typeface="Arial" pitchFamily="34" charset="0"/>
            </a:endParaRPr>
          </a:p>
          <a:p>
            <a:r>
              <a:rPr lang="en-CA" altLang="en-US" dirty="0">
                <a:latin typeface="Arial" pitchFamily="34" charset="0"/>
              </a:rPr>
              <a:t>Pour un jeu </a:t>
            </a:r>
            <a:r>
              <a:rPr lang="en-CA" altLang="en-US" dirty="0" err="1">
                <a:latin typeface="Arial" pitchFamily="34" charset="0"/>
              </a:rPr>
              <a:t>d’échec</a:t>
            </a:r>
            <a:r>
              <a:rPr lang="en-CA" altLang="en-US" dirty="0">
                <a:latin typeface="Arial" pitchFamily="34" charset="0"/>
              </a:rPr>
              <a:t>:</a:t>
            </a:r>
          </a:p>
          <a:p>
            <a:r>
              <a:rPr lang="en-CA" altLang="en-US" dirty="0">
                <a:latin typeface="Arial" pitchFamily="34" charset="0"/>
              </a:rPr>
              <a:t>b (</a:t>
            </a:r>
            <a:r>
              <a:rPr lang="en-CA" altLang="en-US" dirty="0" err="1">
                <a:latin typeface="Arial" pitchFamily="34" charset="0"/>
              </a:rPr>
              <a:t>facteur</a:t>
            </a:r>
            <a:r>
              <a:rPr lang="en-CA" altLang="en-US" dirty="0">
                <a:latin typeface="Arial" pitchFamily="34" charset="0"/>
              </a:rPr>
              <a:t> de </a:t>
            </a:r>
            <a:r>
              <a:rPr lang="en-CA" altLang="en-US" dirty="0" err="1">
                <a:latin typeface="Arial" pitchFamily="34" charset="0"/>
              </a:rPr>
              <a:t>branchement</a:t>
            </a:r>
            <a:r>
              <a:rPr lang="en-CA" altLang="en-US" dirty="0">
                <a:latin typeface="Arial" pitchFamily="34" charset="0"/>
              </a:rPr>
              <a:t>): 35</a:t>
            </a:r>
          </a:p>
          <a:p>
            <a:r>
              <a:rPr lang="en-CA" altLang="en-US" dirty="0">
                <a:latin typeface="Arial" pitchFamily="34" charset="0"/>
              </a:rPr>
              <a:t>m (</a:t>
            </a:r>
            <a:r>
              <a:rPr lang="en-CA" altLang="en-US" dirty="0" err="1">
                <a:latin typeface="Arial" pitchFamily="34" charset="0"/>
              </a:rPr>
              <a:t>profondeur</a:t>
            </a:r>
            <a:r>
              <a:rPr lang="en-CA" altLang="en-US" dirty="0">
                <a:latin typeface="Arial" pitchFamily="34" charset="0"/>
              </a:rPr>
              <a:t>): 80</a:t>
            </a:r>
          </a:p>
          <a:p>
            <a:r>
              <a:rPr lang="en-CA" altLang="en-US" dirty="0">
                <a:latin typeface="Arial" pitchFamily="34" charset="0"/>
              </a:rPr>
              <a:t>taille: b^80</a:t>
            </a:r>
          </a:p>
          <a:p>
            <a:endParaRPr lang="en-CA" altLang="en-US" dirty="0">
              <a:latin typeface="Arial" pitchFamily="34" charset="0"/>
            </a:endParaRPr>
          </a:p>
          <a:p>
            <a:r>
              <a:rPr lang="en-CA" altLang="en-US" dirty="0">
                <a:latin typeface="Arial" pitchFamily="34" charset="0"/>
              </a:rPr>
              <a:t>Pour jeu de Go:</a:t>
            </a:r>
          </a:p>
          <a:p>
            <a:r>
              <a:rPr lang="en-CA" altLang="en-US" dirty="0">
                <a:latin typeface="Arial" pitchFamily="34" charset="0"/>
              </a:rPr>
              <a:t>b (</a:t>
            </a:r>
            <a:r>
              <a:rPr lang="en-CA" altLang="en-US" dirty="0" err="1">
                <a:latin typeface="Arial" pitchFamily="34" charset="0"/>
              </a:rPr>
              <a:t>facteur</a:t>
            </a:r>
            <a:r>
              <a:rPr lang="en-CA" altLang="en-US" dirty="0">
                <a:latin typeface="Arial" pitchFamily="34" charset="0"/>
              </a:rPr>
              <a:t> de </a:t>
            </a:r>
            <a:r>
              <a:rPr lang="en-CA" altLang="en-US" dirty="0" err="1">
                <a:latin typeface="Arial" pitchFamily="34" charset="0"/>
              </a:rPr>
              <a:t>branchement</a:t>
            </a:r>
            <a:r>
              <a:rPr lang="en-CA" altLang="en-US" dirty="0">
                <a:latin typeface="Arial" pitchFamily="34" charset="0"/>
              </a:rPr>
              <a:t>): 250  (Silver et al., 2015). Dans le livre: 316 (page 161).</a:t>
            </a:r>
          </a:p>
          <a:p>
            <a:r>
              <a:rPr lang="en-CA" altLang="en-US" dirty="0">
                <a:latin typeface="Arial" pitchFamily="34" charset="0"/>
              </a:rPr>
              <a:t>m (</a:t>
            </a:r>
            <a:r>
              <a:rPr lang="en-CA" altLang="en-US" dirty="0" err="1">
                <a:latin typeface="Arial" pitchFamily="34" charset="0"/>
              </a:rPr>
              <a:t>profondeur</a:t>
            </a:r>
            <a:r>
              <a:rPr lang="en-CA" altLang="en-US" dirty="0">
                <a:latin typeface="Arial" pitchFamily="34" charset="0"/>
              </a:rPr>
              <a:t>): 150</a:t>
            </a:r>
          </a:p>
          <a:p>
            <a:r>
              <a:rPr lang="en-CA" altLang="en-US" dirty="0">
                <a:latin typeface="Arial" pitchFamily="34" charset="0"/>
              </a:rPr>
              <a:t>taille: 250^150</a:t>
            </a:r>
          </a:p>
          <a:p>
            <a:endParaRPr lang="en-CA" altLang="en-US" dirty="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Même un jeu simple comme le tic-tac-</a:t>
            </a:r>
            <a:r>
              <a:rPr lang="fr-CA" altLang="en-US" dirty="0" err="1">
                <a:latin typeface="Arial" pitchFamily="34" charset="0"/>
              </a:rPr>
              <a:t>toe</a:t>
            </a:r>
            <a:r>
              <a:rPr lang="fr-CA" altLang="en-US" dirty="0">
                <a:latin typeface="Arial" pitchFamily="34" charset="0"/>
              </a:rPr>
              <a:t> a un arbre trop grand pour l’afficher dans une présentation.</a:t>
            </a:r>
          </a:p>
          <a:p>
            <a:endParaRPr lang="fr-CA" altLang="en-US" dirty="0">
              <a:latin typeface="Arial" pitchFamily="34" charset="0"/>
            </a:endParaRPr>
          </a:p>
          <a:p>
            <a:r>
              <a:rPr lang="fr-CA" altLang="en-US" dirty="0">
                <a:latin typeface="Arial" pitchFamily="34" charset="0"/>
              </a:rPr>
              <a:t>Nous allons donc utiliser un exemple bien plus simple à dessiner.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pPr>
              <a:defRPr/>
            </a:pPr>
            <a:r>
              <a:rPr lang="en-US" altLang="ko-KR"/>
              <a:t>Hugo Larochelle et Froduald Kabanza</a:t>
            </a:r>
          </a:p>
        </p:txBody>
      </p:sp>
      <p:sp>
        <p:nvSpPr>
          <p:cNvPr id="6" name="Footer Placeholder 5"/>
          <p:cNvSpPr>
            <a:spLocks noGrp="1"/>
          </p:cNvSpPr>
          <p:nvPr>
            <p:ph type="ftr" sz="quarter" idx="11"/>
          </p:nvPr>
        </p:nvSpPr>
        <p:spPr/>
        <p:txBody>
          <a:bodyPr/>
          <a:lstStyle>
            <a:lvl1pPr>
              <a:defRPr/>
            </a:lvl1pPr>
          </a:lstStyle>
          <a:p>
            <a:pPr>
              <a:defRPr/>
            </a:pPr>
            <a:r>
              <a:rPr lang="en-US" altLang="ko-KR"/>
              <a:t>IFT615</a:t>
            </a:r>
          </a:p>
        </p:txBody>
      </p:sp>
      <p:sp>
        <p:nvSpPr>
          <p:cNvPr id="7" name="Slide Number Placeholder 6"/>
          <p:cNvSpPr>
            <a:spLocks noGrp="1"/>
          </p:cNvSpPr>
          <p:nvPr>
            <p:ph type="sldNum" sz="quarter" idx="12"/>
          </p:nvPr>
        </p:nvSpPr>
        <p:spPr/>
        <p:txBody>
          <a:bodyPr/>
          <a:lstStyle>
            <a:lvl1pPr>
              <a:defRPr/>
            </a:lvl1pPr>
          </a:lstStyle>
          <a:p>
            <a:pPr>
              <a:defRPr/>
            </a:pPr>
            <a:fld id="{7A30096C-160F-4034-9285-EC0F9C9F5B85}" type="slidenum">
              <a:rPr lang="ko-KR" altLang="en-US"/>
              <a:pPr>
                <a:defRPr/>
              </a:pPr>
              <a:t>‹#›</a:t>
            </a:fld>
            <a:endParaRPr lang="en-US" altLang="ko-KR"/>
          </a:p>
        </p:txBody>
      </p:sp>
    </p:spTree>
    <p:extLst>
      <p:ext uri="{BB962C8B-B14F-4D97-AF65-F5344CB8AC3E}">
        <p14:creationId xmlns:p14="http://schemas.microsoft.com/office/powerpoint/2010/main" val="236560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2979606" y="6477914"/>
            <a:ext cx="3184787" cy="285270"/>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Hugo Larochelle et Froduald Kabanza</a:t>
            </a:r>
            <a:endParaRPr lang="fr-CA"/>
          </a:p>
        </p:txBody>
      </p:sp>
      <p:sp>
        <p:nvSpPr>
          <p:cNvPr id="5" name="Espace réservé du pied de page 4"/>
          <p:cNvSpPr>
            <a:spLocks noGrp="1"/>
          </p:cNvSpPr>
          <p:nvPr>
            <p:ph type="ftr" sz="quarter" idx="3"/>
          </p:nvPr>
        </p:nvSpPr>
        <p:spPr>
          <a:xfrm>
            <a:off x="425450" y="6483122"/>
            <a:ext cx="794047" cy="285271"/>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IFT615</a:t>
            </a:r>
            <a:endParaRPr lang="fr-CA" dirty="0"/>
          </a:p>
        </p:txBody>
      </p:sp>
      <p:sp>
        <p:nvSpPr>
          <p:cNvPr id="6" name="Espace réservé du numéro de diapositive 5"/>
          <p:cNvSpPr>
            <a:spLocks noGrp="1"/>
          </p:cNvSpPr>
          <p:nvPr>
            <p:ph type="sldNum" sz="quarter" idx="4"/>
          </p:nvPr>
        </p:nvSpPr>
        <p:spPr>
          <a:xfrm>
            <a:off x="8295384" y="6438900"/>
            <a:ext cx="423166"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png"/><Relationship Id="rId7" Type="http://schemas.openxmlformats.org/officeDocument/2006/relationships/image" Target="../media/image3.jpg"/><Relationship Id="rId12"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arxiv.org/abs/1712.01815" TargetMode="External"/><Relationship Id="rId11" Type="http://schemas.openxmlformats.org/officeDocument/2006/relationships/image" Target="../media/image280.png"/><Relationship Id="rId5" Type="http://schemas.openxmlformats.org/officeDocument/2006/relationships/hyperlink" Target="https://www.nature.com/articles/nature24270" TargetMode="External"/><Relationship Id="rId10" Type="http://schemas.openxmlformats.org/officeDocument/2006/relationships/image" Target="../media/image29.png"/><Relationship Id="rId4" Type="http://schemas.openxmlformats.org/officeDocument/2006/relationships/hyperlink" Target="https://www.nature.com/articles/nature16961" TargetMode="External"/><Relationship Id="rId9" Type="http://schemas.openxmlformats.org/officeDocument/2006/relationships/image" Target="../media/image270.png"/></Relationships>
</file>

<file path=ppt/slides/_rels/slide4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5.xml"/><Relationship Id="rId5" Type="http://schemas.openxmlformats.org/officeDocument/2006/relationships/image" Target="../media/image38.emf"/><Relationship Id="rId4" Type="http://schemas.openxmlformats.org/officeDocument/2006/relationships/image" Target="../media/image37.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Planification dans les jeux compétitifs</a:t>
            </a: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hangingPunct="1"/>
            <a:r>
              <a:rPr lang="fr-CA" altLang="en-US"/>
              <a:t>Arbre de recherche</a:t>
            </a:r>
          </a:p>
        </p:txBody>
      </p:sp>
      <p:sp>
        <p:nvSpPr>
          <p:cNvPr id="15363" name="Espace réservé du contenu 2"/>
          <p:cNvSpPr>
            <a:spLocks noGrp="1"/>
          </p:cNvSpPr>
          <p:nvPr>
            <p:ph idx="1"/>
          </p:nvPr>
        </p:nvSpPr>
        <p:spPr/>
        <p:txBody>
          <a:bodyPr/>
          <a:lstStyle/>
          <a:p>
            <a:pPr eaLnBrk="1" hangingPunct="1"/>
            <a:r>
              <a:rPr lang="fr-FR" altLang="en-US" sz="2000"/>
              <a:t>Comme pour les problèmes que A* peut résoudre, on commence par déterminer la structure de notre espace de recherche</a:t>
            </a:r>
          </a:p>
          <a:p>
            <a:pPr eaLnBrk="1" hangingPunct="1">
              <a:buFont typeface="Lucida Grande" charset="0"/>
              <a:buNone/>
            </a:pPr>
            <a:endParaRPr lang="fr-FR" altLang="en-US" sz="2000"/>
          </a:p>
          <a:p>
            <a:pPr eaLnBrk="1" hangingPunct="1"/>
            <a:r>
              <a:rPr lang="fr-FR" altLang="en-US" sz="2000"/>
              <a:t>Un problème de jeu peut être vu comme un problème de recherche dans un arbre :</a:t>
            </a:r>
          </a:p>
          <a:p>
            <a:pPr lvl="1" eaLnBrk="1" hangingPunct="1"/>
            <a:r>
              <a:rPr lang="fr-FR" altLang="en-US" sz="2000"/>
              <a:t>Un </a:t>
            </a:r>
            <a:r>
              <a:rPr lang="fr-FR" altLang="en-US" sz="2000" b="1"/>
              <a:t>noeud (état) initial : </a:t>
            </a:r>
            <a:r>
              <a:rPr lang="fr-FR" altLang="en-US" sz="2000"/>
              <a:t>configuration initiale du jeu</a:t>
            </a:r>
            <a:endParaRPr lang="fr-FR" altLang="en-US" sz="2000" b="1"/>
          </a:p>
          <a:p>
            <a:pPr lvl="1" eaLnBrk="1" hangingPunct="1"/>
            <a:r>
              <a:rPr lang="fr-FR" altLang="en-US" sz="2000"/>
              <a:t>Une </a:t>
            </a:r>
            <a:r>
              <a:rPr lang="fr-FR" altLang="en-US" sz="2000" b="1"/>
              <a:t>fonction de transition</a:t>
            </a:r>
            <a:r>
              <a:rPr lang="fr-FR" altLang="en-US" sz="2000"/>
              <a:t> : </a:t>
            </a:r>
          </a:p>
          <a:p>
            <a:pPr lvl="2" eaLnBrk="1" hangingPunct="1"/>
            <a:r>
              <a:rPr lang="fr-FR" altLang="en-US" sz="2000"/>
              <a:t>retournant un </a:t>
            </a:r>
            <a:r>
              <a:rPr lang="fr-FR" altLang="ja-JP" sz="2000" b="1">
                <a:ea typeface="MS PGothic" pitchFamily="34" charset="-128"/>
              </a:rPr>
              <a:t>ensemble de paires (action, noeud successeur)</a:t>
            </a:r>
          </a:p>
          <a:p>
            <a:pPr lvl="3" eaLnBrk="1" hangingPunct="1"/>
            <a:r>
              <a:rPr lang="fr-FR" altLang="ja-JP" sz="2000">
                <a:ea typeface="MS PGothic" pitchFamily="34" charset="-128"/>
              </a:rPr>
              <a:t>action possible</a:t>
            </a:r>
            <a:r>
              <a:rPr lang="fr-FR" altLang="ja-JP" sz="2000" b="1">
                <a:ea typeface="MS PGothic" pitchFamily="34" charset="-128"/>
              </a:rPr>
              <a:t> </a:t>
            </a:r>
            <a:r>
              <a:rPr lang="fr-FR" altLang="ja-JP" sz="2000">
                <a:ea typeface="MS PGothic" pitchFamily="34" charset="-128"/>
              </a:rPr>
              <a:t>(légale)</a:t>
            </a:r>
          </a:p>
          <a:p>
            <a:pPr lvl="3" eaLnBrk="1" hangingPunct="1"/>
            <a:r>
              <a:rPr lang="fr-FR" altLang="ja-JP" sz="2000">
                <a:ea typeface="MS PGothic" pitchFamily="34" charset="-128"/>
              </a:rPr>
              <a:t>noeud (état) résultant de l’exécution de cette action</a:t>
            </a:r>
            <a:endParaRPr lang="fr-FR" altLang="ja-JP" sz="2000" b="1">
              <a:ea typeface="MS PGothic" pitchFamily="34" charset="-128"/>
            </a:endParaRPr>
          </a:p>
          <a:p>
            <a:pPr lvl="1" eaLnBrk="1" hangingPunct="1"/>
            <a:r>
              <a:rPr lang="fr-FR" altLang="en-US" sz="2000"/>
              <a:t>Un </a:t>
            </a:r>
            <a:r>
              <a:rPr lang="fr-FR" altLang="en-US" sz="2000" b="1"/>
              <a:t>test de terminaison</a:t>
            </a:r>
            <a:endParaRPr lang="fr-FR" altLang="en-US" sz="2000"/>
          </a:p>
          <a:p>
            <a:pPr lvl="2" eaLnBrk="1" hangingPunct="1"/>
            <a:r>
              <a:rPr lang="fr-FR" altLang="en-US" sz="2000"/>
              <a:t>indique si le jeu est terminé</a:t>
            </a:r>
          </a:p>
          <a:p>
            <a:pPr lvl="1" eaLnBrk="1" hangingPunct="1"/>
            <a:r>
              <a:rPr lang="fr-FR" altLang="en-US" sz="2000"/>
              <a:t>Une </a:t>
            </a:r>
            <a:r>
              <a:rPr lang="fr-FR" altLang="en-US" sz="2000" b="1"/>
              <a:t>fonction d</a:t>
            </a:r>
            <a:r>
              <a:rPr lang="fr-FR" altLang="fr-FR" sz="2000" b="1"/>
              <a:t>’</a:t>
            </a:r>
            <a:r>
              <a:rPr lang="fr-FR" altLang="en-US" sz="2000" b="1"/>
              <a:t>utilité</a:t>
            </a:r>
            <a:r>
              <a:rPr lang="fr-FR" altLang="en-US" sz="2000"/>
              <a:t> pour les états finaux (c</a:t>
            </a:r>
            <a:r>
              <a:rPr lang="fr-FR" altLang="fr-FR" sz="2000"/>
              <a:t>’</a:t>
            </a:r>
            <a:r>
              <a:rPr lang="fr-FR" altLang="en-US" sz="2000"/>
              <a:t>est la récompense reçue)</a:t>
            </a:r>
          </a:p>
          <a:p>
            <a:pPr eaLnBrk="1" hangingPunct="1"/>
            <a:endParaRPr lang="fr-CA" altLang="en-US" sz="2000"/>
          </a:p>
        </p:txBody>
      </p:sp>
      <p:sp>
        <p:nvSpPr>
          <p:cNvPr id="15364"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5365"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5366"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1A984EA-030A-4B3A-81BA-727155DE3136}" type="slidenum">
              <a:rPr lang="fr-CA" altLang="en-US" smtClean="0">
                <a:latin typeface="Calibri" pitchFamily="34" charset="0"/>
                <a:ea typeface="MS PGothic" pitchFamily="34" charset="-128"/>
              </a:rPr>
              <a:pPr algn="l"/>
              <a:t>10</a:t>
            </a:fld>
            <a:endParaRPr lang="fr-CA" altLang="en-US">
              <a:latin typeface="Calibri" pitchFamily="34" charset="0"/>
              <a:ea typeface="MS PGothic"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438150" y="104770"/>
            <a:ext cx="8229600" cy="771530"/>
          </a:xfrm>
        </p:spPr>
        <p:txBody>
          <a:bodyPr/>
          <a:lstStyle/>
          <a:p>
            <a:pPr eaLnBrk="1" hangingPunct="1"/>
            <a:r>
              <a:rPr lang="fr-CA" altLang="en-US" dirty="0"/>
              <a:t>Arbre de recherche tic-tac-toe</a:t>
            </a:r>
          </a:p>
        </p:txBody>
      </p:sp>
      <p:pic>
        <p:nvPicPr>
          <p:cNvPr id="16387" name="Picture 4" descr="tictac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023938"/>
            <a:ext cx="72580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6389"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6390"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B7BC26C-D769-48BC-92C3-F5D0E489987C}" type="slidenum">
              <a:rPr lang="fr-CA" altLang="en-US" smtClean="0">
                <a:latin typeface="Calibri" pitchFamily="34" charset="0"/>
                <a:ea typeface="MS PGothic" pitchFamily="34" charset="-128"/>
              </a:rPr>
              <a:pPr algn="l"/>
              <a:t>11</a:t>
            </a:fld>
            <a:endParaRPr lang="fr-CA" altLang="en-US">
              <a:latin typeface="Calibri" pitchFamily="34" charset="0"/>
              <a:ea typeface="MS PGothic" pitchFamily="34" charset="-128"/>
            </a:endParaRPr>
          </a:p>
        </p:txBody>
      </p:sp>
      <p:grpSp>
        <p:nvGrpSpPr>
          <p:cNvPr id="25" name="Grouper 24"/>
          <p:cNvGrpSpPr>
            <a:grpSpLocks/>
          </p:cNvGrpSpPr>
          <p:nvPr/>
        </p:nvGrpSpPr>
        <p:grpSpPr bwMode="auto">
          <a:xfrm>
            <a:off x="4843463" y="876300"/>
            <a:ext cx="3273425" cy="874713"/>
            <a:chOff x="4459111" y="1270000"/>
            <a:chExt cx="3273778" cy="874889"/>
          </a:xfrm>
        </p:grpSpPr>
        <p:sp>
          <p:nvSpPr>
            <p:cNvPr id="2" name="Ellipse 1"/>
            <p:cNvSpPr>
              <a:spLocks noChangeArrowheads="1"/>
            </p:cNvSpPr>
            <p:nvPr/>
          </p:nvSpPr>
          <p:spPr bwMode="auto">
            <a:xfrm>
              <a:off x="4459111" y="1270000"/>
              <a:ext cx="973242" cy="87488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4" name="Connecteur droit avec flèche 3"/>
            <p:cNvCxnSpPr>
              <a:cxnSpLocks noChangeShapeType="1"/>
            </p:cNvCxnSpPr>
            <p:nvPr/>
          </p:nvCxnSpPr>
          <p:spPr bwMode="auto">
            <a:xfrm flipH="1">
              <a:off x="5446642" y="1509761"/>
              <a:ext cx="804949" cy="169896"/>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406" name="ZoneTexte 6"/>
            <p:cNvSpPr txBox="1">
              <a:spLocks noChangeArrowheads="1"/>
            </p:cNvSpPr>
            <p:nvPr/>
          </p:nvSpPr>
          <p:spPr bwMode="auto">
            <a:xfrm>
              <a:off x="6265881" y="1298581"/>
              <a:ext cx="1467008" cy="36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latin typeface="Calibri" pitchFamily="34" charset="0"/>
                  <a:ea typeface="MS PGothic" pitchFamily="34" charset="-128"/>
                </a:rPr>
                <a:t>état initial</a:t>
              </a:r>
            </a:p>
          </p:txBody>
        </p:sp>
      </p:grpSp>
      <p:grpSp>
        <p:nvGrpSpPr>
          <p:cNvPr id="27" name="Grouper 26"/>
          <p:cNvGrpSpPr>
            <a:grpSpLocks/>
          </p:cNvGrpSpPr>
          <p:nvPr/>
        </p:nvGrpSpPr>
        <p:grpSpPr bwMode="auto">
          <a:xfrm>
            <a:off x="1978025" y="1695450"/>
            <a:ext cx="6689725" cy="1898650"/>
            <a:chOff x="1594557" y="2088444"/>
            <a:chExt cx="6688666" cy="1899397"/>
          </a:xfrm>
        </p:grpSpPr>
        <p:sp>
          <p:nvSpPr>
            <p:cNvPr id="8" name="Rectangle à coins arrondis 7"/>
            <p:cNvSpPr>
              <a:spLocks noChangeArrowheads="1"/>
            </p:cNvSpPr>
            <p:nvPr/>
          </p:nvSpPr>
          <p:spPr bwMode="auto">
            <a:xfrm>
              <a:off x="1594557" y="2088444"/>
              <a:ext cx="6688666" cy="1016400"/>
            </a:xfrm>
            <a:prstGeom prst="roundRect">
              <a:avLst>
                <a:gd name="adj" fmla="val 16667"/>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15" name="Connecteur droit avec flèche 14"/>
            <p:cNvCxnSpPr>
              <a:cxnSpLocks noChangeShapeType="1"/>
              <a:endCxn id="8" idx="2"/>
            </p:cNvCxnSpPr>
            <p:nvPr/>
          </p:nvCxnSpPr>
          <p:spPr bwMode="auto">
            <a:xfrm flipH="1" flipV="1">
              <a:off x="4938890" y="3104844"/>
              <a:ext cx="1001553" cy="408149"/>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ZoneTexte 18"/>
            <p:cNvSpPr txBox="1"/>
            <p:nvPr/>
          </p:nvSpPr>
          <p:spPr>
            <a:xfrm>
              <a:off x="6022981" y="3341475"/>
              <a:ext cx="1466618" cy="646366"/>
            </a:xfrm>
            <a:prstGeom prst="rect">
              <a:avLst/>
            </a:prstGeom>
            <a:noFill/>
          </p:spPr>
          <p:txBody>
            <a:bodyPr>
              <a:spAutoFit/>
            </a:bodyPr>
            <a:lstStyle/>
            <a:p>
              <a:pPr>
                <a:defRPr/>
              </a:pPr>
              <a:r>
                <a:rPr lang="fr-CA" dirty="0">
                  <a:latin typeface="+mn-lt"/>
                  <a:ea typeface="ＭＳ Ｐゴシック" charset="0"/>
                  <a:cs typeface="ＭＳ Ｐゴシック" charset="0"/>
                </a:rPr>
                <a:t>fonction de transition</a:t>
              </a:r>
            </a:p>
          </p:txBody>
        </p:sp>
      </p:grpSp>
      <p:grpSp>
        <p:nvGrpSpPr>
          <p:cNvPr id="28" name="Grouper 27"/>
          <p:cNvGrpSpPr>
            <a:grpSpLocks/>
          </p:cNvGrpSpPr>
          <p:nvPr/>
        </p:nvGrpSpPr>
        <p:grpSpPr bwMode="auto">
          <a:xfrm>
            <a:off x="2216150" y="5329238"/>
            <a:ext cx="4616450" cy="976312"/>
            <a:chOff x="1831623" y="5723464"/>
            <a:chExt cx="4617155" cy="976493"/>
          </a:xfrm>
        </p:grpSpPr>
        <p:sp>
          <p:nvSpPr>
            <p:cNvPr id="20" name="Ellipse 19"/>
            <p:cNvSpPr>
              <a:spLocks noChangeArrowheads="1"/>
            </p:cNvSpPr>
            <p:nvPr/>
          </p:nvSpPr>
          <p:spPr bwMode="auto">
            <a:xfrm>
              <a:off x="1831623" y="6234734"/>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sp>
          <p:nvSpPr>
            <p:cNvPr id="21" name="Ellipse 20"/>
            <p:cNvSpPr>
              <a:spLocks noChangeArrowheads="1"/>
            </p:cNvSpPr>
            <p:nvPr/>
          </p:nvSpPr>
          <p:spPr bwMode="auto">
            <a:xfrm>
              <a:off x="2520703" y="6245848"/>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sp>
          <p:nvSpPr>
            <p:cNvPr id="22" name="Ellipse 21"/>
            <p:cNvSpPr>
              <a:spLocks noChangeArrowheads="1"/>
            </p:cNvSpPr>
            <p:nvPr/>
          </p:nvSpPr>
          <p:spPr bwMode="auto">
            <a:xfrm>
              <a:off x="3279644" y="6242672"/>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23" name="Connecteur droit avec flèche 22"/>
            <p:cNvCxnSpPr>
              <a:cxnSpLocks noChangeShapeType="1"/>
              <a:endCxn id="22" idx="7"/>
            </p:cNvCxnSpPr>
            <p:nvPr/>
          </p:nvCxnSpPr>
          <p:spPr bwMode="auto">
            <a:xfrm flipH="1">
              <a:off x="3667053" y="5955282"/>
              <a:ext cx="905013" cy="354078"/>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Connecteur droit avec flèche 25"/>
            <p:cNvCxnSpPr>
              <a:cxnSpLocks noChangeShapeType="1"/>
              <a:endCxn id="21" idx="0"/>
            </p:cNvCxnSpPr>
            <p:nvPr/>
          </p:nvCxnSpPr>
          <p:spPr bwMode="auto">
            <a:xfrm flipH="1">
              <a:off x="2747751" y="5955282"/>
              <a:ext cx="1767157" cy="290566"/>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Connecteur droit avec flèche 28"/>
            <p:cNvCxnSpPr>
              <a:cxnSpLocks noChangeShapeType="1"/>
              <a:endCxn id="20" idx="0"/>
            </p:cNvCxnSpPr>
            <p:nvPr/>
          </p:nvCxnSpPr>
          <p:spPr bwMode="auto">
            <a:xfrm flipH="1">
              <a:off x="2058671" y="5955282"/>
              <a:ext cx="2429246" cy="279452"/>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400" name="ZoneTexte 32"/>
            <p:cNvSpPr txBox="1">
              <a:spLocks noChangeArrowheads="1"/>
            </p:cNvSpPr>
            <p:nvPr/>
          </p:nvSpPr>
          <p:spPr bwMode="auto">
            <a:xfrm>
              <a:off x="4553014" y="5723464"/>
              <a:ext cx="1895764" cy="36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latin typeface="Calibri" pitchFamily="34" charset="0"/>
                  <a:ea typeface="MS PGothic" pitchFamily="34" charset="-128"/>
                </a:rPr>
                <a:t>fonction d</a:t>
              </a:r>
              <a:r>
                <a:rPr lang="fr-CA" altLang="fr-FR">
                  <a:latin typeface="Calibri" pitchFamily="34" charset="0"/>
                  <a:ea typeface="MS PGothic" pitchFamily="34" charset="-128"/>
                </a:rPr>
                <a:t>’</a:t>
              </a:r>
              <a:r>
                <a:rPr lang="fr-CA" altLang="en-US">
                  <a:latin typeface="Calibri" pitchFamily="34" charset="0"/>
                  <a:ea typeface="MS PGothic" pitchFamily="34" charset="-128"/>
                </a:rPr>
                <a:t>utilité</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CA" altLang="en-US"/>
              <a:t>Algorithme </a:t>
            </a:r>
            <a:r>
              <a:rPr lang="fr-CA" altLang="en-US" i="1"/>
              <a:t>minimax</a:t>
            </a:r>
          </a:p>
        </p:txBody>
      </p:sp>
      <p:sp>
        <p:nvSpPr>
          <p:cNvPr id="17411" name="Rectangle 3"/>
          <p:cNvSpPr>
            <a:spLocks noGrp="1" noChangeArrowheads="1"/>
          </p:cNvSpPr>
          <p:nvPr>
            <p:ph idx="1"/>
          </p:nvPr>
        </p:nvSpPr>
        <p:spPr/>
        <p:txBody>
          <a:bodyPr/>
          <a:lstStyle/>
          <a:p>
            <a:r>
              <a:rPr lang="fr-CA" altLang="en-US" sz="1800" b="1" dirty="0"/>
              <a:t>Idée:</a:t>
            </a:r>
            <a:r>
              <a:rPr lang="fr-CA" altLang="en-US" sz="1800" dirty="0"/>
              <a:t> À chaque tour, choisir l’action menant à la plus grande </a:t>
            </a:r>
            <a:r>
              <a:rPr lang="fr-CA" altLang="en-US" sz="1800" i="1" dirty="0">
                <a:solidFill>
                  <a:srgbClr val="FF0000"/>
                </a:solidFill>
              </a:rPr>
              <a:t>valeur minimax.</a:t>
            </a:r>
          </a:p>
          <a:p>
            <a:pPr lvl="1"/>
            <a:r>
              <a:rPr lang="fr-CA" altLang="en-US" sz="1800" dirty="0"/>
              <a:t>Cela donne la meilleure action optimale (plus grand gain) contre un joueur optimal</a:t>
            </a:r>
            <a:r>
              <a:rPr lang="fr-CA" altLang="en-US" dirty="0"/>
              <a:t>. </a:t>
            </a:r>
          </a:p>
          <a:p>
            <a:endParaRPr lang="fr-CA" altLang="en-US" dirty="0"/>
          </a:p>
          <a:p>
            <a:r>
              <a:rPr lang="fr-CA" altLang="en-US" sz="1800" dirty="0"/>
              <a:t>Exemple simple:</a:t>
            </a:r>
          </a:p>
        </p:txBody>
      </p:sp>
      <p:sp>
        <p:nvSpPr>
          <p:cNvPr id="7" name="Date Placeholder 5"/>
          <p:cNvSpPr>
            <a:spLocks noGrp="1"/>
          </p:cNvSpPr>
          <p:nvPr>
            <p:ph type="dt" sz="half" idx="10"/>
          </p:nvPr>
        </p:nvSpPr>
        <p:spPr/>
        <p:txBody>
          <a:bodyPr/>
          <a:lstStyle/>
          <a:p>
            <a:pPr>
              <a:defRPr/>
            </a:pPr>
            <a:r>
              <a:rPr lang="en-US"/>
              <a:t>Hugo Larochelle et Froduald Kabanza</a:t>
            </a:r>
            <a:endParaRPr lang="en-US" dirty="0"/>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F5450DB7-745F-436C-A01C-47F55DC3053D}" type="slidenum">
              <a:rPr lang="en-US"/>
              <a:pPr>
                <a:defRPr/>
              </a:pPr>
              <a:t>12</a:t>
            </a:fld>
            <a:endParaRPr lang="en-US"/>
          </a:p>
        </p:txBody>
      </p:sp>
      <p:pic>
        <p:nvPicPr>
          <p:cNvPr id="17412"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35464"/>
            <a:ext cx="6705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fr-CA" altLang="en-US"/>
              <a:t>Algorithme </a:t>
            </a:r>
            <a:r>
              <a:rPr lang="fr-CA" altLang="en-US" i="1"/>
              <a:t>minimax</a:t>
            </a:r>
          </a:p>
        </p:txBody>
      </p:sp>
      <p:sp>
        <p:nvSpPr>
          <p:cNvPr id="18435" name="Rectangle 3"/>
          <p:cNvSpPr>
            <a:spLocks noGrp="1" noChangeArrowheads="1"/>
          </p:cNvSpPr>
          <p:nvPr>
            <p:ph idx="1"/>
          </p:nvPr>
        </p:nvSpPr>
        <p:spPr/>
        <p:txBody>
          <a:bodyPr/>
          <a:lstStyle/>
          <a:p>
            <a:r>
              <a:rPr lang="fr-CA" altLang="en-US" sz="1800" b="1" dirty="0"/>
              <a:t>Hypothèse: </a:t>
            </a:r>
            <a:r>
              <a:rPr lang="fr-CA" altLang="en-US" sz="1800" dirty="0"/>
              <a:t>MAX et MIN jouent </a:t>
            </a:r>
            <a:r>
              <a:rPr lang="fr-CA" altLang="en-US" sz="1800" dirty="0" err="1"/>
              <a:t>optimalement</a:t>
            </a:r>
            <a:r>
              <a:rPr lang="fr-CA" altLang="en-US" sz="1800" dirty="0"/>
              <a:t>.</a:t>
            </a:r>
            <a:endParaRPr lang="fr-CA" altLang="en-US" sz="1800" b="1" dirty="0"/>
          </a:p>
          <a:p>
            <a:r>
              <a:rPr lang="fr-CA" altLang="en-US" sz="1800" b="1" dirty="0"/>
              <a:t>Idée:</a:t>
            </a:r>
            <a:r>
              <a:rPr lang="fr-CA" altLang="en-US" sz="1800" dirty="0"/>
              <a:t> À chaque tour, choisir l’action menant à la plus grande </a:t>
            </a:r>
            <a:r>
              <a:rPr lang="fr-CA" altLang="en-US" sz="1800" i="1" dirty="0">
                <a:solidFill>
                  <a:srgbClr val="FF0000"/>
                </a:solidFill>
              </a:rPr>
              <a:t>valeur minimax.</a:t>
            </a:r>
          </a:p>
          <a:p>
            <a:pPr lvl="1"/>
            <a:r>
              <a:rPr lang="fr-CA" altLang="en-US" sz="1800" dirty="0"/>
              <a:t>Cela donne la meilleure action optimale (plus grand gain) contre un joueur optimal (rationnel)</a:t>
            </a:r>
            <a:r>
              <a:rPr lang="fr-CA" altLang="en-US" dirty="0"/>
              <a:t>. </a:t>
            </a:r>
          </a:p>
          <a:p>
            <a:endParaRPr lang="fr-CA" altLang="en-US" dirty="0"/>
          </a:p>
        </p:txBody>
      </p:sp>
      <p:sp>
        <p:nvSpPr>
          <p:cNvPr id="7" name="Date Placeholder 5"/>
          <p:cNvSpPr>
            <a:spLocks noGrp="1"/>
          </p:cNvSpPr>
          <p:nvPr>
            <p:ph type="dt" sz="half" idx="10"/>
          </p:nvPr>
        </p:nvSpPr>
        <p:spPr/>
        <p:txBody>
          <a:bodyPr/>
          <a:lstStyle/>
          <a:p>
            <a:pPr>
              <a:defRPr/>
            </a:pPr>
            <a:r>
              <a:rPr lang="en-US"/>
              <a:t>Hugo Larochelle et Froduald Kabanza</a:t>
            </a:r>
            <a:endParaRPr lang="en-US" dirty="0"/>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CD51C9B1-06F7-4927-AF70-C6BD76127D75}" type="slidenum">
              <a:rPr lang="en-US"/>
              <a:pPr>
                <a:defRPr/>
              </a:pPr>
              <a:t>13</a:t>
            </a:fld>
            <a:endParaRPr lang="en-US"/>
          </a:p>
        </p:txBody>
      </p:sp>
      <p:sp>
        <p:nvSpPr>
          <p:cNvPr id="8" name="Rectangle 3"/>
          <p:cNvSpPr txBox="1">
            <a:spLocks noChangeArrowheads="1"/>
          </p:cNvSpPr>
          <p:nvPr/>
        </p:nvSpPr>
        <p:spPr bwMode="auto">
          <a:xfrm>
            <a:off x="227013" y="3068730"/>
            <a:ext cx="8313672" cy="2185973"/>
          </a:xfrm>
          <a:prstGeom prst="rect">
            <a:avLst/>
          </a:prstGeom>
          <a:noFill/>
          <a:ln w="12700">
            <a:noFill/>
            <a:miter lim="800000"/>
            <a:headEnd/>
            <a:tailEnd/>
          </a:ln>
        </p:spPr>
        <p:txBody>
          <a:bodyPr lIns="90487" tIns="44450" rIns="90487" bIns="44450"/>
          <a:lstStyle/>
          <a:p>
            <a:pPr marL="342900" indent="-342900">
              <a:lnSpc>
                <a:spcPct val="110000"/>
              </a:lnSpc>
              <a:spcBef>
                <a:spcPct val="20000"/>
              </a:spcBef>
              <a:buClr>
                <a:srgbClr val="0033CC"/>
              </a:buClr>
              <a:buSzPct val="85000"/>
              <a:defRPr/>
            </a:pPr>
            <a:r>
              <a:rPr lang="fr-CA" altLang="ko-KR" sz="1600" kern="0" cap="small" dirty="0">
                <a:latin typeface="+mn-lt"/>
                <a:ea typeface="굴림" pitchFamily="50" charset="-127"/>
              </a:rPr>
              <a:t>Minimax-Value</a:t>
            </a:r>
            <a:r>
              <a:rPr lang="fr-CA" altLang="ko-KR" sz="1600" kern="0" dirty="0">
                <a:latin typeface="+mn-lt"/>
                <a:ea typeface="굴림" pitchFamily="50" charset="-127"/>
              </a:rPr>
              <a:t>(</a:t>
            </a:r>
            <a:r>
              <a:rPr lang="fr-CA" altLang="ko-KR" sz="1600" i="1" kern="0" dirty="0">
                <a:ea typeface="굴림" pitchFamily="50" charset="-127"/>
              </a:rPr>
              <a:t>s</a:t>
            </a:r>
            <a:r>
              <a:rPr lang="fr-CA" altLang="ko-KR" sz="1600" kern="0" dirty="0">
                <a:latin typeface="+mn-lt"/>
                <a:ea typeface="굴림" pitchFamily="50" charset="-127"/>
              </a:rPr>
              <a:t>) =</a:t>
            </a:r>
          </a:p>
          <a:p>
            <a:pPr marL="342900" indent="-342900">
              <a:lnSpc>
                <a:spcPct val="110000"/>
              </a:lnSpc>
              <a:spcBef>
                <a:spcPct val="20000"/>
              </a:spcBef>
              <a:buClr>
                <a:srgbClr val="0033CC"/>
              </a:buClr>
              <a:buSzPct val="85000"/>
              <a:defRPr/>
            </a:pPr>
            <a:r>
              <a:rPr lang="fr-CA" altLang="ko-KR" sz="1600" kern="0" dirty="0">
                <a:latin typeface="+mn-lt"/>
                <a:ea typeface="굴림" pitchFamily="50" charset="-127"/>
              </a:rPr>
              <a:t>	</a:t>
            </a:r>
            <a:r>
              <a:rPr lang="fr-CA" altLang="ko-KR" sz="1600" kern="0" cap="small" dirty="0">
                <a:latin typeface="+mn-lt"/>
                <a:ea typeface="굴림" pitchFamily="50" charset="-127"/>
              </a:rPr>
              <a:t>Utilit</a:t>
            </a:r>
            <a:r>
              <a:rPr lang="fr-CA" altLang="ko-KR" sz="1600" kern="0" dirty="0">
                <a:latin typeface="+mn-lt"/>
                <a:ea typeface="굴림" pitchFamily="50" charset="-127"/>
              </a:rPr>
              <a:t>y(</a:t>
            </a:r>
            <a:r>
              <a:rPr lang="fr-CA" altLang="ko-KR" sz="1600" i="1" kern="0" dirty="0">
                <a:ea typeface="굴림" pitchFamily="50" charset="-127"/>
              </a:rPr>
              <a:t>s, MAX</a:t>
            </a:r>
            <a:r>
              <a:rPr lang="fr-CA" altLang="ko-KR" sz="1600" kern="0" dirty="0">
                <a:latin typeface="+mn-lt"/>
                <a:ea typeface="굴림" pitchFamily="50" charset="-127"/>
              </a:rPr>
              <a:t>)					                 if </a:t>
            </a:r>
            <a:r>
              <a:rPr lang="fr-CA" altLang="ko-KR" sz="1600" kern="0" cap="small" dirty="0">
                <a:latin typeface="+mn-lt"/>
                <a:ea typeface="굴림" pitchFamily="50" charset="-127"/>
              </a:rPr>
              <a:t>Is-Terminal</a:t>
            </a:r>
            <a:r>
              <a:rPr lang="fr-CA" altLang="ko-KR" sz="1600" kern="0" dirty="0">
                <a:latin typeface="+mn-lt"/>
                <a:ea typeface="굴림" pitchFamily="50" charset="-127"/>
              </a:rPr>
              <a:t>(s)</a:t>
            </a:r>
          </a:p>
          <a:p>
            <a:pPr marL="342900" indent="-342900">
              <a:lnSpc>
                <a:spcPct val="110000"/>
              </a:lnSpc>
              <a:spcBef>
                <a:spcPct val="20000"/>
              </a:spcBef>
              <a:buClr>
                <a:srgbClr val="0033CC"/>
              </a:buClr>
              <a:buSzPct val="85000"/>
              <a:defRPr/>
            </a:pPr>
            <a:r>
              <a:rPr lang="fr-CA" altLang="ko-KR" sz="1600" kern="0" dirty="0">
                <a:latin typeface="+mn-lt"/>
                <a:ea typeface="굴림" pitchFamily="50" charset="-127"/>
              </a:rPr>
              <a:t>	</a:t>
            </a:r>
            <a:r>
              <a:rPr lang="fr-CA" altLang="ko-KR" sz="1600" kern="0" dirty="0" err="1">
                <a:latin typeface="+mn-lt"/>
                <a:ea typeface="굴림" pitchFamily="50" charset="-127"/>
              </a:rPr>
              <a:t>max</a:t>
            </a:r>
            <a:r>
              <a:rPr lang="fr-CA" altLang="ko-KR" sz="1600" i="1" kern="0" baseline="-25000" dirty="0" err="1">
                <a:latin typeface="+mn-lt"/>
                <a:ea typeface="굴림" pitchFamily="50" charset="-127"/>
              </a:rPr>
              <a:t>a</a:t>
            </a:r>
            <a:r>
              <a:rPr lang="fr-CA" altLang="ko-KR" sz="1600" i="1" kern="0" baseline="-25000" dirty="0">
                <a:latin typeface="+mn-lt"/>
                <a:ea typeface="굴림" pitchFamily="50" charset="-127"/>
              </a:rPr>
              <a:t> </a:t>
            </a:r>
            <a:r>
              <a:rPr lang="fr-CA" altLang="ko-KR" sz="1600" i="1" kern="0" baseline="-25000" dirty="0">
                <a:latin typeface="+mn-lt"/>
                <a:ea typeface="굴림" pitchFamily="50" charset="-127"/>
                <a:sym typeface="Symbol" pitchFamily="18" charset="2"/>
              </a:rPr>
              <a:t> </a:t>
            </a:r>
            <a:r>
              <a:rPr lang="fr-CA" altLang="ko-KR" sz="1600" i="1" kern="0" baseline="-25000" dirty="0">
                <a:latin typeface="+mn-lt"/>
                <a:ea typeface="굴림" pitchFamily="50" charset="-127"/>
              </a:rPr>
              <a:t>Actions(s)</a:t>
            </a:r>
            <a:r>
              <a:rPr lang="fr-CA" altLang="ko-KR" sz="1600" kern="0" dirty="0">
                <a:latin typeface="+mn-lt"/>
                <a:ea typeface="굴림" pitchFamily="50" charset="-127"/>
              </a:rPr>
              <a:t> </a:t>
            </a:r>
            <a:r>
              <a:rPr lang="fr-CA" altLang="ko-KR" sz="1600" kern="0" cap="small" dirty="0">
                <a:latin typeface="+mn-lt"/>
                <a:ea typeface="굴림" pitchFamily="50" charset="-127"/>
              </a:rPr>
              <a:t>Minimax-Value</a:t>
            </a:r>
            <a:r>
              <a:rPr lang="fr-CA" altLang="ko-KR" sz="1600" kern="0" dirty="0">
                <a:latin typeface="+mn-lt"/>
                <a:ea typeface="굴림" pitchFamily="50" charset="-127"/>
              </a:rPr>
              <a:t>(</a:t>
            </a:r>
            <a:r>
              <a:rPr lang="fr-CA" altLang="ko-KR" sz="1600" kern="0" cap="small" dirty="0" err="1">
                <a:latin typeface="+mn-lt"/>
                <a:ea typeface="굴림" pitchFamily="50" charset="-127"/>
              </a:rPr>
              <a:t>Result</a:t>
            </a:r>
            <a:r>
              <a:rPr lang="fr-CA" altLang="ko-KR" sz="1600" kern="0" dirty="0">
                <a:latin typeface="+mn-lt"/>
                <a:ea typeface="굴림" pitchFamily="50" charset="-127"/>
              </a:rPr>
              <a:t>(</a:t>
            </a:r>
            <a:r>
              <a:rPr lang="fr-CA" altLang="ko-KR" sz="1600" i="1" kern="0" dirty="0" err="1">
                <a:latin typeface="+mn-lt"/>
                <a:ea typeface="굴림" pitchFamily="50" charset="-127"/>
              </a:rPr>
              <a:t>s,a</a:t>
            </a:r>
            <a:r>
              <a:rPr lang="fr-CA" altLang="ko-KR" sz="1600" kern="0" dirty="0">
                <a:latin typeface="+mn-lt"/>
                <a:ea typeface="굴림" pitchFamily="50" charset="-127"/>
              </a:rPr>
              <a:t>))                if </a:t>
            </a:r>
            <a:r>
              <a:rPr lang="fr-CA" altLang="ko-KR" sz="1600" kern="0" cap="small" dirty="0">
                <a:latin typeface="+mn-lt"/>
                <a:ea typeface="굴림" pitchFamily="50" charset="-127"/>
              </a:rPr>
              <a:t>To-Move</a:t>
            </a:r>
            <a:r>
              <a:rPr lang="fr-CA" altLang="ko-KR" sz="1600" kern="0" dirty="0">
                <a:latin typeface="+mn-lt"/>
                <a:ea typeface="굴림" pitchFamily="50" charset="-127"/>
              </a:rPr>
              <a:t>(s)=MAX</a:t>
            </a:r>
          </a:p>
          <a:p>
            <a:pPr marL="342900" indent="-342900">
              <a:lnSpc>
                <a:spcPct val="110000"/>
              </a:lnSpc>
              <a:spcBef>
                <a:spcPct val="20000"/>
              </a:spcBef>
              <a:buClr>
                <a:srgbClr val="0033CC"/>
              </a:buClr>
              <a:buSzPct val="85000"/>
              <a:defRPr/>
            </a:pPr>
            <a:r>
              <a:rPr lang="fr-CA" altLang="ko-KR" sz="1600" kern="0" dirty="0">
                <a:latin typeface="+mn-lt"/>
                <a:ea typeface="굴림" pitchFamily="50" charset="-127"/>
              </a:rPr>
              <a:t>	min</a:t>
            </a:r>
            <a:r>
              <a:rPr lang="fr-CA" altLang="ko-KR" sz="1600" i="1" kern="0" baseline="-25000" dirty="0">
                <a:latin typeface="+mn-lt"/>
                <a:ea typeface="굴림" pitchFamily="50" charset="-127"/>
              </a:rPr>
              <a:t>a </a:t>
            </a:r>
            <a:r>
              <a:rPr lang="fr-CA" altLang="ko-KR" sz="1600" i="1" kern="0" baseline="-25000" dirty="0">
                <a:latin typeface="+mn-lt"/>
                <a:ea typeface="굴림" pitchFamily="50" charset="-127"/>
                <a:sym typeface="Symbol" pitchFamily="18" charset="2"/>
              </a:rPr>
              <a:t> </a:t>
            </a:r>
            <a:r>
              <a:rPr lang="fr-CA" altLang="ko-KR" sz="1600" i="1" kern="0" baseline="-25000" dirty="0">
                <a:latin typeface="+mn-lt"/>
                <a:ea typeface="굴림" pitchFamily="50" charset="-127"/>
              </a:rPr>
              <a:t>Actions(s)</a:t>
            </a:r>
            <a:r>
              <a:rPr lang="fr-CA" altLang="ko-KR" sz="1600" kern="0" dirty="0">
                <a:latin typeface="+mn-lt"/>
                <a:ea typeface="굴림" pitchFamily="50" charset="-127"/>
              </a:rPr>
              <a:t> </a:t>
            </a:r>
            <a:r>
              <a:rPr lang="fr-CA" altLang="ko-KR" sz="1600" kern="0" cap="small" dirty="0">
                <a:latin typeface="+mn-lt"/>
                <a:ea typeface="굴림" pitchFamily="50" charset="-127"/>
              </a:rPr>
              <a:t>Minimax-Valu</a:t>
            </a:r>
            <a:r>
              <a:rPr lang="fr-CA" altLang="ko-KR" sz="1600" kern="0" dirty="0">
                <a:latin typeface="+mn-lt"/>
                <a:ea typeface="굴림" pitchFamily="50" charset="-127"/>
              </a:rPr>
              <a:t>e(</a:t>
            </a:r>
            <a:r>
              <a:rPr lang="fr-CA" altLang="ko-KR" sz="1600" kern="0" cap="small" dirty="0" err="1">
                <a:latin typeface="+mn-lt"/>
                <a:ea typeface="굴림" pitchFamily="50" charset="-127"/>
              </a:rPr>
              <a:t>Result</a:t>
            </a:r>
            <a:r>
              <a:rPr lang="fr-CA" altLang="ko-KR" sz="1600" kern="0" dirty="0">
                <a:latin typeface="+mn-lt"/>
                <a:ea typeface="굴림" pitchFamily="50" charset="-127"/>
              </a:rPr>
              <a:t>(</a:t>
            </a:r>
            <a:r>
              <a:rPr lang="fr-CA" altLang="ko-KR" sz="1600" i="1" kern="0" dirty="0" err="1">
                <a:latin typeface="+mn-lt"/>
                <a:ea typeface="굴림" pitchFamily="50" charset="-127"/>
              </a:rPr>
              <a:t>s,a</a:t>
            </a:r>
            <a:r>
              <a:rPr lang="fr-CA" altLang="ko-KR" sz="1600" kern="0" dirty="0">
                <a:latin typeface="+mn-lt"/>
                <a:ea typeface="굴림" pitchFamily="50" charset="-127"/>
              </a:rPr>
              <a:t>))                if </a:t>
            </a:r>
            <a:r>
              <a:rPr lang="fr-CA" altLang="ko-KR" sz="1600" kern="0" cap="small" dirty="0">
                <a:latin typeface="+mn-lt"/>
                <a:ea typeface="굴림" pitchFamily="50" charset="-127"/>
              </a:rPr>
              <a:t>To-Move</a:t>
            </a:r>
            <a:r>
              <a:rPr lang="fr-CA" altLang="ko-KR" sz="1600" kern="0" dirty="0">
                <a:latin typeface="+mn-lt"/>
                <a:ea typeface="굴림" pitchFamily="50" charset="-127"/>
              </a:rPr>
              <a:t>(s)=MIN</a:t>
            </a:r>
          </a:p>
          <a:p>
            <a:pPr marL="342900" indent="-342900">
              <a:lnSpc>
                <a:spcPct val="110000"/>
              </a:lnSpc>
              <a:spcBef>
                <a:spcPct val="20000"/>
              </a:spcBef>
              <a:buClr>
                <a:srgbClr val="0033CC"/>
              </a:buClr>
              <a:buSzPct val="85000"/>
              <a:defRPr/>
            </a:pPr>
            <a:endParaRPr lang="fr-CA" altLang="ko-KR" kern="0" dirty="0">
              <a:latin typeface="+mn-lt"/>
              <a:ea typeface="굴림" pitchFamily="50" charset="-127"/>
            </a:endParaRPr>
          </a:p>
          <a:p>
            <a:pPr marL="342900" indent="-342900">
              <a:lnSpc>
                <a:spcPct val="110000"/>
              </a:lnSpc>
              <a:spcBef>
                <a:spcPct val="20000"/>
              </a:spcBef>
              <a:buClr>
                <a:srgbClr val="0033CC"/>
              </a:buClr>
              <a:buSzPct val="85000"/>
              <a:defRPr/>
            </a:pPr>
            <a:r>
              <a:rPr lang="fr-CA" altLang="ko-KR" kern="0" cap="small" dirty="0" err="1">
                <a:ea typeface="굴림" pitchFamily="50" charset="-127"/>
              </a:rPr>
              <a:t>Result</a:t>
            </a:r>
            <a:r>
              <a:rPr lang="fr-CA" altLang="ko-KR" kern="0" dirty="0">
                <a:ea typeface="굴림" pitchFamily="50" charset="-127"/>
              </a:rPr>
              <a:t>(</a:t>
            </a:r>
            <a:r>
              <a:rPr lang="fr-CA" altLang="ko-KR" kern="0" dirty="0" err="1">
                <a:ea typeface="굴림" pitchFamily="50" charset="-127"/>
              </a:rPr>
              <a:t>s,a</a:t>
            </a:r>
            <a:r>
              <a:rPr lang="fr-CA" altLang="ko-KR" kern="0" dirty="0">
                <a:ea typeface="굴림" pitchFamily="50" charset="-127"/>
              </a:rPr>
              <a:t>) est l’état résultant de l’exécution de </a:t>
            </a:r>
            <a:r>
              <a:rPr lang="fr-CA" altLang="ko-KR" i="1" kern="0" dirty="0">
                <a:ea typeface="굴림" pitchFamily="50" charset="-127"/>
              </a:rPr>
              <a:t>a</a:t>
            </a:r>
            <a:r>
              <a:rPr lang="fr-CA" altLang="ko-KR" kern="0" dirty="0">
                <a:ea typeface="굴림" pitchFamily="50" charset="-127"/>
              </a:rPr>
              <a:t> dans l’état s (modèle de transition)</a:t>
            </a:r>
          </a:p>
        </p:txBody>
      </p:sp>
      <p:sp>
        <p:nvSpPr>
          <p:cNvPr id="9" name="Rectangle 3">
            <a:extLst>
              <a:ext uri="{FF2B5EF4-FFF2-40B4-BE49-F238E27FC236}">
                <a16:creationId xmlns:a16="http://schemas.microsoft.com/office/drawing/2014/main" id="{B70C591C-AD63-4611-BBCF-4B235718639E}"/>
              </a:ext>
            </a:extLst>
          </p:cNvPr>
          <p:cNvSpPr txBox="1">
            <a:spLocks noChangeArrowheads="1"/>
          </p:cNvSpPr>
          <p:nvPr/>
        </p:nvSpPr>
        <p:spPr bwMode="auto">
          <a:xfrm>
            <a:off x="288171" y="5396918"/>
            <a:ext cx="8408908" cy="6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ko-KR" sz="1800" kern="0" dirty="0">
                <a:latin typeface="+mn-lt"/>
                <a:ea typeface="굴림" pitchFamily="50" charset="-127"/>
              </a:rPr>
              <a:t>Ces équations donnent la programmation récursive des valeurs  jusqu’à la racine de l’arbre.</a:t>
            </a:r>
          </a:p>
          <a:p>
            <a:endParaRPr lang="fr-CA" altLang="en-US" dirty="0"/>
          </a:p>
          <a:p>
            <a:endParaRPr lang="fr-CA"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IFT615</a:t>
            </a:r>
          </a:p>
        </p:txBody>
      </p:sp>
      <p:sp>
        <p:nvSpPr>
          <p:cNvPr id="5" name="Slide Number Placeholder 4"/>
          <p:cNvSpPr>
            <a:spLocks noGrp="1"/>
          </p:cNvSpPr>
          <p:nvPr>
            <p:ph type="sldNum" sz="quarter" idx="11"/>
          </p:nvPr>
        </p:nvSpPr>
        <p:spPr/>
        <p:txBody>
          <a:bodyPr/>
          <a:lstStyle/>
          <a:p>
            <a:pPr>
              <a:defRPr/>
            </a:pPr>
            <a:fld id="{0F63742B-A0E4-4C6C-86C4-70F6054747B4}" type="slidenum">
              <a:rPr lang="en-US"/>
              <a:pPr>
                <a:defRPr/>
              </a:pPr>
              <a:t>14</a:t>
            </a:fld>
            <a:endParaRPr lang="en-US"/>
          </a:p>
        </p:txBody>
      </p:sp>
      <p:sp>
        <p:nvSpPr>
          <p:cNvPr id="6" name="Date Placeholder 5"/>
          <p:cNvSpPr>
            <a:spLocks noGrp="1"/>
          </p:cNvSpPr>
          <p:nvPr>
            <p:ph type="dt" sz="quarter" idx="12"/>
          </p:nvPr>
        </p:nvSpPr>
        <p:spPr/>
        <p:txBody>
          <a:bodyPr/>
          <a:lstStyle/>
          <a:p>
            <a:pPr>
              <a:defRPr/>
            </a:pPr>
            <a:r>
              <a:rPr lang="en-US"/>
              <a:t>Hugo Larochelle et Froduald Kabanza</a:t>
            </a:r>
            <a:endParaRPr lang="en-US" dirty="0"/>
          </a:p>
        </p:txBody>
      </p:sp>
      <p:sp>
        <p:nvSpPr>
          <p:cNvPr id="19462" name="Rectangle 2"/>
          <p:cNvSpPr>
            <a:spLocks noGrp="1" noChangeArrowheads="1"/>
          </p:cNvSpPr>
          <p:nvPr>
            <p:ph type="title"/>
          </p:nvPr>
        </p:nvSpPr>
        <p:spPr>
          <a:xfrm>
            <a:off x="0" y="153988"/>
            <a:ext cx="8683625" cy="608012"/>
          </a:xfrm>
        </p:spPr>
        <p:txBody>
          <a:bodyPr/>
          <a:lstStyle/>
          <a:p>
            <a:r>
              <a:rPr lang="fr-CA" altLang="en-US"/>
              <a:t>Algorithme </a:t>
            </a:r>
            <a:r>
              <a:rPr lang="fr-CA" altLang="en-US" i="1"/>
              <a:t>minimax</a:t>
            </a:r>
          </a:p>
        </p:txBody>
      </p:sp>
      <p:pic>
        <p:nvPicPr>
          <p:cNvPr id="19463"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615" y="4878388"/>
            <a:ext cx="3019765"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34D4AC82-AA0E-4A4E-BB53-7446211E66AE}"/>
              </a:ext>
            </a:extLst>
          </p:cNvPr>
          <p:cNvPicPr>
            <a:picLocks noChangeAspect="1"/>
          </p:cNvPicPr>
          <p:nvPr/>
        </p:nvPicPr>
        <p:blipFill>
          <a:blip r:embed="rId4"/>
          <a:stretch>
            <a:fillRect/>
          </a:stretch>
        </p:blipFill>
        <p:spPr>
          <a:xfrm>
            <a:off x="515620" y="1190625"/>
            <a:ext cx="5791352" cy="4476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3537"/>
            <a:ext cx="8229600" cy="569022"/>
          </a:xfrm>
        </p:spPr>
        <p:txBody>
          <a:bodyPr/>
          <a:lstStyle/>
          <a:p>
            <a:r>
              <a:rPr lang="fr-CA" altLang="en-US" dirty="0"/>
              <a:t>Propriétés de </a:t>
            </a:r>
            <a:r>
              <a:rPr lang="fr-CA" altLang="en-US" i="1" dirty="0"/>
              <a:t>minimax</a:t>
            </a:r>
          </a:p>
        </p:txBody>
      </p:sp>
      <p:sp>
        <p:nvSpPr>
          <p:cNvPr id="16387" name="Rectangle 3"/>
          <p:cNvSpPr>
            <a:spLocks noGrp="1" noChangeArrowheads="1"/>
          </p:cNvSpPr>
          <p:nvPr>
            <p:ph idx="1"/>
          </p:nvPr>
        </p:nvSpPr>
        <p:spPr>
          <a:xfrm>
            <a:off x="488950" y="1027871"/>
            <a:ext cx="8197850" cy="5333458"/>
          </a:xfrm>
        </p:spPr>
        <p:txBody>
          <a:bodyPr/>
          <a:lstStyle/>
          <a:p>
            <a:r>
              <a:rPr lang="fr-CA" altLang="en-US" sz="1800" u="sng" dirty="0">
                <a:solidFill>
                  <a:srgbClr val="CC0099"/>
                </a:solidFill>
              </a:rPr>
              <a:t>Complet?</a:t>
            </a:r>
            <a:r>
              <a:rPr lang="fr-CA" altLang="en-US" sz="1800" dirty="0"/>
              <a:t> </a:t>
            </a:r>
          </a:p>
          <a:p>
            <a:pPr lvl="1"/>
            <a:r>
              <a:rPr lang="fr-CA" altLang="en-US" sz="1800" dirty="0"/>
              <a:t>Oui (si l’arbre est fini)</a:t>
            </a:r>
          </a:p>
          <a:p>
            <a:pPr>
              <a:buFont typeface="Monotype Sorts" pitchFamily="2" charset="2"/>
              <a:buNone/>
            </a:pPr>
            <a:endParaRPr lang="fr-CA" altLang="en-US" sz="1800" dirty="0"/>
          </a:p>
          <a:p>
            <a:r>
              <a:rPr lang="fr-CA" altLang="en-US" sz="1800" u="sng" dirty="0">
                <a:solidFill>
                  <a:srgbClr val="CC0099"/>
                </a:solidFill>
              </a:rPr>
              <a:t>Optimal?</a:t>
            </a:r>
            <a:r>
              <a:rPr lang="fr-CA" altLang="en-US" sz="1800" dirty="0"/>
              <a:t> </a:t>
            </a:r>
          </a:p>
          <a:p>
            <a:pPr lvl="1"/>
            <a:r>
              <a:rPr lang="fr-CA" altLang="en-US" sz="1800" dirty="0"/>
              <a:t>Oui (contre un adversaire qui joue optimalement)</a:t>
            </a:r>
          </a:p>
          <a:p>
            <a:pPr>
              <a:buFont typeface="Monotype Sorts" pitchFamily="2" charset="2"/>
              <a:buNone/>
            </a:pPr>
            <a:endParaRPr lang="fr-CA" altLang="en-US" sz="1800" dirty="0"/>
          </a:p>
          <a:p>
            <a:r>
              <a:rPr lang="fr-CA" altLang="en-US" sz="1800" u="sng" dirty="0">
                <a:solidFill>
                  <a:srgbClr val="CC0099"/>
                </a:solidFill>
              </a:rPr>
              <a:t>Complexité en temps?</a:t>
            </a:r>
            <a:r>
              <a:rPr lang="fr-CA" altLang="en-US" sz="1800" dirty="0"/>
              <a:t> </a:t>
            </a:r>
          </a:p>
          <a:p>
            <a:pPr lvl="1"/>
            <a:r>
              <a:rPr lang="fr-CA" altLang="en-US" sz="1800" i="1" dirty="0"/>
              <a:t>O(</a:t>
            </a:r>
            <a:r>
              <a:rPr lang="fr-CA" altLang="en-US" sz="1800" i="1" dirty="0" err="1"/>
              <a:t>b</a:t>
            </a:r>
            <a:r>
              <a:rPr lang="fr-CA" altLang="en-US" sz="1800" i="1" baseline="30000" dirty="0" err="1"/>
              <a:t>m</a:t>
            </a:r>
            <a:r>
              <a:rPr lang="fr-CA" altLang="en-US" sz="1800" i="1" dirty="0"/>
              <a:t>)</a:t>
            </a:r>
            <a:r>
              <a:rPr lang="fr-CA" altLang="en-US" sz="1800" dirty="0"/>
              <a:t>:</a:t>
            </a:r>
          </a:p>
          <a:p>
            <a:pPr lvl="2"/>
            <a:r>
              <a:rPr lang="fr-CA" altLang="en-US" sz="1800" i="1" dirty="0"/>
              <a:t>b</a:t>
            </a:r>
            <a:r>
              <a:rPr lang="fr-CA" altLang="en-US" sz="1800" dirty="0"/>
              <a:t>: le nombre maximum d’actions/coups légales à chaque étape</a:t>
            </a:r>
          </a:p>
          <a:p>
            <a:pPr lvl="2"/>
            <a:r>
              <a:rPr lang="fr-CA" altLang="en-US" sz="1800" i="1" dirty="0"/>
              <a:t>m</a:t>
            </a:r>
            <a:r>
              <a:rPr lang="fr-CA" altLang="en-US" sz="1800" dirty="0"/>
              <a:t>:  nombre maximum de coup dans un jeu (profondeur maximale de l’arbre). </a:t>
            </a:r>
          </a:p>
          <a:p>
            <a:r>
              <a:rPr lang="fr-CA" altLang="en-US" sz="1800" u="sng" dirty="0">
                <a:solidFill>
                  <a:srgbClr val="CC0099"/>
                </a:solidFill>
              </a:rPr>
              <a:t>Complexité en espace?</a:t>
            </a:r>
            <a:r>
              <a:rPr lang="fr-CA" altLang="en-US" sz="1800" dirty="0"/>
              <a:t> </a:t>
            </a:r>
          </a:p>
          <a:p>
            <a:pPr lvl="1"/>
            <a:r>
              <a:rPr lang="fr-CA" altLang="en-US" sz="1800" i="1" dirty="0"/>
              <a:t>O(</a:t>
            </a:r>
            <a:r>
              <a:rPr lang="fr-CA" altLang="en-US" sz="1800" i="1" dirty="0" err="1"/>
              <a:t>bm</a:t>
            </a:r>
            <a:r>
              <a:rPr lang="fr-CA" altLang="en-US" sz="1800" i="1" dirty="0"/>
              <a:t>)</a:t>
            </a:r>
            <a:r>
              <a:rPr lang="fr-CA" altLang="en-US" sz="1800" dirty="0"/>
              <a:t>, parce que l’algorithme effectue une recherche en profondeur. </a:t>
            </a:r>
          </a:p>
          <a:p>
            <a:endParaRPr lang="fr-CA" altLang="en-US" sz="1800" dirty="0"/>
          </a:p>
          <a:p>
            <a:r>
              <a:rPr lang="fr-CA" altLang="en-US" sz="1800" dirty="0"/>
              <a:t>Pour le jeu d’échec: </a:t>
            </a:r>
            <a:r>
              <a:rPr lang="fr-CA" altLang="en-US" sz="1800" i="1" dirty="0"/>
              <a:t>b </a:t>
            </a:r>
            <a:r>
              <a:rPr lang="fr-CA" altLang="en-US" sz="1800" i="1" dirty="0">
                <a:cs typeface="Arial" pitchFamily="34" charset="0"/>
              </a:rPr>
              <a:t>≈</a:t>
            </a:r>
            <a:r>
              <a:rPr lang="fr-CA" altLang="en-US" sz="1800" i="1" dirty="0"/>
              <a:t> 35</a:t>
            </a:r>
            <a:r>
              <a:rPr lang="fr-CA" altLang="en-US" sz="1800" dirty="0"/>
              <a:t> et </a:t>
            </a:r>
            <a:r>
              <a:rPr lang="fr-CA" altLang="en-US" sz="1800" i="1" dirty="0"/>
              <a:t>m </a:t>
            </a:r>
            <a:r>
              <a:rPr lang="fr-CA" altLang="en-US" sz="1800" i="1" dirty="0">
                <a:cs typeface="Arial" pitchFamily="34" charset="0"/>
              </a:rPr>
              <a:t>≈</a:t>
            </a:r>
            <a:r>
              <a:rPr lang="fr-CA" altLang="en-US" sz="1800" i="1" dirty="0"/>
              <a:t>100 </a:t>
            </a:r>
            <a:r>
              <a:rPr lang="fr-CA" altLang="en-US" sz="1800" dirty="0"/>
              <a:t>pour un jeu « raisonnable » </a:t>
            </a:r>
          </a:p>
          <a:p>
            <a:pPr lvl="1"/>
            <a:r>
              <a:rPr lang="fr-CA" altLang="en-US" sz="1800" dirty="0">
                <a:cs typeface="Arial" pitchFamily="34" charset="0"/>
                <a:sym typeface="Wingdings" pitchFamily="2" charset="2"/>
              </a:rPr>
              <a:t>Il n’est pas réaliste d’espérer trouver une solution exacte en temps réel.</a:t>
            </a:r>
            <a:endParaRPr lang="fr-CA" altLang="en-US" sz="1800" dirty="0"/>
          </a:p>
        </p:txBody>
      </p:sp>
      <p:sp>
        <p:nvSpPr>
          <p:cNvPr id="6" name="Date Placeholder 5"/>
          <p:cNvSpPr>
            <a:spLocks noGrp="1"/>
          </p:cNvSpPr>
          <p:nvPr>
            <p:ph type="dt" sz="half" idx="10"/>
          </p:nvPr>
        </p:nvSpPr>
        <p:spPr/>
        <p:txBody>
          <a:bodyPr/>
          <a:lstStyle/>
          <a:p>
            <a:pPr>
              <a:defRPr/>
            </a:pPr>
            <a:r>
              <a:rPr lang="en-US" dirty="0"/>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B1038047-4CEC-4996-B485-C0E091D33032}" type="slidenum">
              <a:rPr lang="en-US"/>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7">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7">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38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pPr eaLnBrk="1" hangingPunct="1"/>
            <a:r>
              <a:rPr lang="fr-CA" altLang="en-US"/>
              <a:t>Comment accélérer la recherche</a:t>
            </a:r>
          </a:p>
        </p:txBody>
      </p:sp>
      <p:sp>
        <p:nvSpPr>
          <p:cNvPr id="21507" name="Espace réservé du contenu 2"/>
          <p:cNvSpPr>
            <a:spLocks noGrp="1"/>
          </p:cNvSpPr>
          <p:nvPr>
            <p:ph idx="1"/>
          </p:nvPr>
        </p:nvSpPr>
        <p:spPr>
          <a:xfrm>
            <a:off x="457200" y="1600200"/>
            <a:ext cx="8229600" cy="4768850"/>
          </a:xfrm>
        </p:spPr>
        <p:txBody>
          <a:bodyPr/>
          <a:lstStyle/>
          <a:p>
            <a:pPr eaLnBrk="1" hangingPunct="1">
              <a:lnSpc>
                <a:spcPct val="90000"/>
              </a:lnSpc>
            </a:pPr>
            <a:r>
              <a:rPr lang="fr-CA" altLang="en-US" dirty="0"/>
              <a:t>Deux approches</a:t>
            </a:r>
          </a:p>
          <a:p>
            <a:pPr lvl="1" eaLnBrk="1" hangingPunct="1">
              <a:lnSpc>
                <a:spcPct val="90000"/>
              </a:lnSpc>
            </a:pPr>
            <a:r>
              <a:rPr lang="fr-CA" altLang="en-US" dirty="0"/>
              <a:t>la première maintient l</a:t>
            </a:r>
            <a:r>
              <a:rPr lang="fr-CA" altLang="fr-FR" dirty="0"/>
              <a:t>’</a:t>
            </a:r>
            <a:r>
              <a:rPr lang="fr-CA" altLang="en-US" dirty="0"/>
              <a:t>exactitude de la solution</a:t>
            </a:r>
          </a:p>
          <a:p>
            <a:pPr lvl="1" eaLnBrk="1" hangingPunct="1">
              <a:lnSpc>
                <a:spcPct val="90000"/>
              </a:lnSpc>
            </a:pPr>
            <a:r>
              <a:rPr lang="fr-CA" altLang="en-US"/>
              <a:t>la deuxième introduit une approximation</a:t>
            </a:r>
          </a:p>
          <a:p>
            <a:pPr lvl="1" eaLnBrk="1" hangingPunct="1">
              <a:lnSpc>
                <a:spcPct val="90000"/>
              </a:lnSpc>
              <a:buFont typeface="Wingdings" pitchFamily="2" charset="2"/>
              <a:buNone/>
            </a:pPr>
            <a:br>
              <a:rPr lang="fr-CA" altLang="en-US"/>
            </a:br>
            <a:endParaRPr lang="fr-CA" altLang="en-US"/>
          </a:p>
          <a:p>
            <a:pPr eaLnBrk="1" hangingPunct="1">
              <a:lnSpc>
                <a:spcPct val="90000"/>
              </a:lnSpc>
              <a:buFont typeface="Calibri" pitchFamily="34" charset="0"/>
              <a:buAutoNum type="arabicPeriod"/>
            </a:pPr>
            <a:r>
              <a:rPr lang="fr-CA" altLang="en-US" sz="1900" b="1" dirty="0">
                <a:sym typeface="Wingdings" pitchFamily="2" charset="2"/>
              </a:rPr>
              <a:t>Élagage alpha-bêta </a:t>
            </a:r>
            <a:r>
              <a:rPr lang="fr-CA" altLang="en-US" sz="1900" dirty="0">
                <a:sym typeface="Wingdings" pitchFamily="2" charset="2"/>
              </a:rPr>
              <a:t>(</a:t>
            </a:r>
            <a:r>
              <a:rPr lang="fr-CA" altLang="en-US" sz="1900" i="1" dirty="0">
                <a:sym typeface="Wingdings" pitchFamily="2" charset="2"/>
              </a:rPr>
              <a:t>alpha-beta</a:t>
            </a:r>
            <a:r>
              <a:rPr lang="fr-CA" altLang="en-US" sz="1900" dirty="0">
                <a:sym typeface="Wingdings" pitchFamily="2" charset="2"/>
              </a:rPr>
              <a:t> </a:t>
            </a:r>
            <a:r>
              <a:rPr lang="fr-CA" altLang="en-US" sz="1900" i="1" dirty="0" err="1">
                <a:sym typeface="Wingdings" pitchFamily="2" charset="2"/>
              </a:rPr>
              <a:t>pruning</a:t>
            </a:r>
            <a:r>
              <a:rPr lang="fr-CA" altLang="en-US" sz="1900" dirty="0">
                <a:sym typeface="Wingdings" pitchFamily="2" charset="2"/>
              </a:rPr>
              <a:t>)</a:t>
            </a:r>
          </a:p>
          <a:p>
            <a:pPr lvl="1" eaLnBrk="1" hangingPunct="1">
              <a:lnSpc>
                <a:spcPct val="90000"/>
              </a:lnSpc>
            </a:pPr>
            <a:r>
              <a:rPr lang="fr-CA" altLang="en-US" sz="1700" b="1" dirty="0">
                <a:sym typeface="Wingdings" pitchFamily="2" charset="2"/>
              </a:rPr>
              <a:t>idée :</a:t>
            </a:r>
            <a:r>
              <a:rPr lang="fr-CA" altLang="en-US" sz="1700" dirty="0">
                <a:sym typeface="Wingdings" pitchFamily="2" charset="2"/>
              </a:rPr>
              <a:t> identifier des chemins dans l</a:t>
            </a:r>
            <a:r>
              <a:rPr lang="fr-CA" altLang="fr-FR" sz="1700" dirty="0">
                <a:sym typeface="Wingdings" pitchFamily="2" charset="2"/>
              </a:rPr>
              <a:t>’</a:t>
            </a:r>
            <a:r>
              <a:rPr lang="fr-CA" altLang="en-US" sz="1700" dirty="0">
                <a:sym typeface="Wingdings" pitchFamily="2" charset="2"/>
              </a:rPr>
              <a:t>arbre qui sont explorés inutilement</a:t>
            </a:r>
          </a:p>
          <a:p>
            <a:pPr lvl="1" eaLnBrk="1" hangingPunct="1">
              <a:lnSpc>
                <a:spcPct val="90000"/>
              </a:lnSpc>
            </a:pPr>
            <a:endParaRPr lang="fr-CA" altLang="en-US" sz="1700" dirty="0">
              <a:sym typeface="Wingdings" pitchFamily="2" charset="2"/>
            </a:endParaRPr>
          </a:p>
          <a:p>
            <a:pPr eaLnBrk="1" hangingPunct="1">
              <a:lnSpc>
                <a:spcPct val="90000"/>
              </a:lnSpc>
              <a:buFont typeface="Calibri" pitchFamily="34" charset="0"/>
              <a:buAutoNum type="arabicPeriod"/>
            </a:pPr>
            <a:r>
              <a:rPr lang="fr-CA" altLang="en-US" sz="1900" b="1" dirty="0"/>
              <a:t>Couper la recherche et remplacer l</a:t>
            </a:r>
            <a:r>
              <a:rPr lang="fr-CA" altLang="fr-FR" sz="1900" b="1" dirty="0"/>
              <a:t>’</a:t>
            </a:r>
            <a:r>
              <a:rPr lang="fr-CA" altLang="en-US" sz="1900" b="1" dirty="0"/>
              <a:t>utilité par une fonction d</a:t>
            </a:r>
            <a:r>
              <a:rPr lang="fr-CA" altLang="fr-FR" sz="1900" b="1" dirty="0"/>
              <a:t>’</a:t>
            </a:r>
            <a:r>
              <a:rPr lang="fr-CA" altLang="en-US" sz="1900" b="1" dirty="0"/>
              <a:t>évaluation heuristique</a:t>
            </a:r>
          </a:p>
          <a:p>
            <a:pPr lvl="1" eaLnBrk="1" hangingPunct="1">
              <a:lnSpc>
                <a:spcPct val="90000"/>
              </a:lnSpc>
            </a:pPr>
            <a:r>
              <a:rPr lang="fr-CA" altLang="en-US" sz="1700" dirty="0"/>
              <a:t>i</a:t>
            </a:r>
            <a:r>
              <a:rPr lang="fr-CA" altLang="en-US" sz="1700" b="1" dirty="0"/>
              <a:t>dée :</a:t>
            </a:r>
            <a:r>
              <a:rPr lang="fr-CA" altLang="en-US" sz="1700" dirty="0"/>
              <a:t> faire une recherche la plus profonde possible en fonction du temps à notre disposition et tenter de prédire le résultat de la partie si on n</a:t>
            </a:r>
            <a:r>
              <a:rPr lang="fr-CA" altLang="fr-FR" sz="1700" dirty="0"/>
              <a:t>’</a:t>
            </a:r>
            <a:r>
              <a:rPr lang="fr-CA" altLang="en-US" sz="1700" dirty="0"/>
              <a:t>arrive pas à la fin</a:t>
            </a:r>
            <a:endParaRPr lang="fr-CA" altLang="en-US" sz="1900" dirty="0"/>
          </a:p>
        </p:txBody>
      </p:sp>
      <p:sp>
        <p:nvSpPr>
          <p:cNvPr id="2150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2150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2151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9A50360-0CB1-4F7C-8539-426D338F4841}" type="slidenum">
              <a:rPr lang="fr-CA" altLang="en-US" smtClean="0">
                <a:latin typeface="Calibri" pitchFamily="34" charset="0"/>
                <a:ea typeface="MS PGothic" pitchFamily="34" charset="-128"/>
              </a:rPr>
              <a:pPr algn="l"/>
              <a:t>16</a:t>
            </a:fld>
            <a:endParaRPr lang="fr-CA" altLang="en-US">
              <a:latin typeface="Calibri" pitchFamily="34" charset="0"/>
              <a:ea typeface="MS PGothic"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fr-CA" altLang="en-US" i="1"/>
              <a:t>Alpha-beta pruning</a:t>
            </a:r>
            <a:endParaRPr lang="fr-CA" altLang="ko-KR">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000" dirty="0">
                <a:ea typeface="굴림" pitchFamily="34" charset="-127"/>
              </a:rPr>
              <a:t>L’algorithme alpha-beta tire son nom des paramètres suivant décrivant les bornes des valeurs d’utilité enregistrée durant le parcourt.</a:t>
            </a:r>
          </a:p>
          <a:p>
            <a:pPr>
              <a:lnSpc>
                <a:spcPct val="90000"/>
              </a:lnSpc>
            </a:pPr>
            <a:endParaRPr lang="fr-CA" altLang="ko-KR" sz="2000" dirty="0">
              <a:ea typeface="굴림" pitchFamily="34" charset="-127"/>
            </a:endParaRPr>
          </a:p>
          <a:p>
            <a:pPr lvl="1">
              <a:lnSpc>
                <a:spcPct val="90000"/>
              </a:lnSpc>
            </a:pPr>
            <a:r>
              <a:rPr lang="fr-CA" altLang="ko-KR" sz="2000" dirty="0">
                <a:ea typeface="굴림" pitchFamily="34" charset="-127"/>
              </a:rPr>
              <a:t>α est la valeur du meilleur choix pour Max (c.-à-d., plus grande valeur) trouvée jusqu’ici:</a:t>
            </a:r>
          </a:p>
          <a:p>
            <a:pPr lvl="1">
              <a:lnSpc>
                <a:spcPct val="90000"/>
              </a:lnSpc>
            </a:pPr>
            <a:endParaRPr lang="fr-CA" altLang="ko-KR" sz="2000" dirty="0">
              <a:ea typeface="굴림" pitchFamily="34" charset="-127"/>
            </a:endParaRPr>
          </a:p>
          <a:p>
            <a:pPr lvl="1">
              <a:lnSpc>
                <a:spcPct val="90000"/>
              </a:lnSpc>
            </a:pPr>
            <a:endParaRPr lang="fr-CA" altLang="ko-KR" sz="2000" dirty="0">
              <a:ea typeface="굴림" pitchFamily="34" charset="-127"/>
            </a:endParaRPr>
          </a:p>
          <a:p>
            <a:pPr lvl="1">
              <a:lnSpc>
                <a:spcPct val="90000"/>
              </a:lnSpc>
            </a:pPr>
            <a:r>
              <a:rPr lang="fr-CA" altLang="ko-KR" sz="2000" dirty="0">
                <a:ea typeface="굴림" pitchFamily="34" charset="-127"/>
              </a:rPr>
              <a:t>β est la valeur du meilleur choix pour Min (c.-à-d., plus petite valeur) trouvée jusqu’ici. </a:t>
            </a:r>
          </a:p>
        </p:txBody>
      </p:sp>
      <p:sp>
        <p:nvSpPr>
          <p:cNvPr id="8" name="Date Placeholder 5"/>
          <p:cNvSpPr>
            <a:spLocks noGrp="1"/>
          </p:cNvSpPr>
          <p:nvPr>
            <p:ph type="dt" sz="half" idx="10"/>
          </p:nvPr>
        </p:nvSpPr>
        <p:spPr/>
        <p:txBody>
          <a:bodyPr/>
          <a:lstStyle/>
          <a:p>
            <a:pPr>
              <a:defRPr/>
            </a:pPr>
            <a:r>
              <a:rPr lang="en-US"/>
              <a:t>Hugo Larochelle et Froduald Kabanza</a:t>
            </a:r>
            <a:endParaRPr lang="en-US" dirty="0"/>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fr-CA" altLang="ko-KR" dirty="0">
                <a:ea typeface="굴림" pitchFamily="34" charset="-127"/>
              </a:rPr>
              <a:t>Alpha-beta </a:t>
            </a:r>
            <a:r>
              <a:rPr lang="fr-CA" altLang="ko-KR" dirty="0" err="1">
                <a:ea typeface="굴림" pitchFamily="34" charset="-127"/>
              </a:rPr>
              <a:t>Pruning</a:t>
            </a:r>
            <a:br>
              <a:rPr lang="fr-CA" altLang="en-US" i="1" dirty="0"/>
            </a:br>
            <a:r>
              <a:rPr lang="fr-CA" altLang="en-US" i="1" dirty="0"/>
              <a:t>Condition pour couper dans un nœud Min</a:t>
            </a:r>
            <a:endParaRPr lang="fr-CA" altLang="ko-KR" dirty="0">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200" dirty="0">
                <a:ea typeface="굴림" pitchFamily="34" charset="-127"/>
              </a:rPr>
              <a:t>Sachant que α est la valeur du meilleur choix pour Max (c.-à-d., plus grande valeur) trouvée jusqu’ici:</a:t>
            </a:r>
          </a:p>
          <a:p>
            <a:pPr marL="0" indent="0">
              <a:lnSpc>
                <a:spcPct val="90000"/>
              </a:lnSpc>
              <a:buNone/>
            </a:pPr>
            <a:endParaRPr lang="fr-CA" altLang="ko-KR" sz="2200" dirty="0">
              <a:ea typeface="굴림" pitchFamily="34" charset="-127"/>
            </a:endParaRPr>
          </a:p>
          <a:p>
            <a:pPr lvl="1">
              <a:lnSpc>
                <a:spcPct val="90000"/>
              </a:lnSpc>
            </a:pPr>
            <a:r>
              <a:rPr lang="fr-CA" altLang="ko-KR" sz="2200" dirty="0">
                <a:ea typeface="굴림" pitchFamily="34" charset="-127"/>
              </a:rPr>
              <a:t>Si on est </a:t>
            </a:r>
            <a:r>
              <a:rPr lang="fr-CA" altLang="ko-KR" sz="2200" b="1" dirty="0">
                <a:ea typeface="굴림" pitchFamily="34" charset="-127"/>
              </a:rPr>
              <a:t>dans un nœud Min</a:t>
            </a:r>
            <a:r>
              <a:rPr lang="fr-CA" altLang="ko-KR" sz="2200" dirty="0">
                <a:ea typeface="굴림" pitchFamily="34" charset="-127"/>
              </a:rPr>
              <a:t> est que sa valeur </a:t>
            </a:r>
            <a:r>
              <a:rPr lang="fr-CA" altLang="ko-KR" sz="2200" b="1" i="1" dirty="0">
                <a:ea typeface="굴림" pitchFamily="34" charset="-127"/>
              </a:rPr>
              <a:t>v</a:t>
            </a:r>
            <a:r>
              <a:rPr lang="fr-CA" altLang="ko-KR" sz="2200" b="1" dirty="0">
                <a:ea typeface="굴림" pitchFamily="34" charset="-127"/>
              </a:rPr>
              <a:t> devient inférieure α </a:t>
            </a:r>
            <a:r>
              <a:rPr lang="fr-CA" altLang="ko-KR" sz="2200" dirty="0">
                <a:ea typeface="굴림" pitchFamily="34" charset="-127"/>
              </a:rPr>
              <a:t>(donc « pire que  α» du point de vue de Max), il faut arrêter la recherche (</a:t>
            </a:r>
            <a:r>
              <a:rPr lang="fr-CA" altLang="ko-KR" sz="2200" i="1" dirty="0">
                <a:ea typeface="굴림" pitchFamily="34" charset="-127"/>
              </a:rPr>
              <a:t>c</a:t>
            </a:r>
            <a:r>
              <a:rPr lang="fr-CA" altLang="ko-KR" sz="2200" dirty="0">
                <a:ea typeface="굴림" pitchFamily="34" charset="-127"/>
              </a:rPr>
              <a:t>ouper la branche).</a:t>
            </a:r>
          </a:p>
        </p:txBody>
      </p:sp>
      <p:sp>
        <p:nvSpPr>
          <p:cNvPr id="8" name="Date Placeholder 5"/>
          <p:cNvSpPr>
            <a:spLocks noGrp="1"/>
          </p:cNvSpPr>
          <p:nvPr>
            <p:ph type="dt" sz="half" idx="10"/>
          </p:nvPr>
        </p:nvSpPr>
        <p:spPr/>
        <p:txBody>
          <a:bodyPr/>
          <a:lstStyle/>
          <a:p>
            <a:pPr>
              <a:defRPr/>
            </a:pPr>
            <a:r>
              <a:rPr lang="en-US"/>
              <a:t>Hugo Larochelle et Froduald Kabanza</a:t>
            </a:r>
            <a:endParaRPr lang="en-US" dirty="0"/>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18</a:t>
            </a:fld>
            <a:endParaRPr lang="en-US" dirty="0"/>
          </a:p>
        </p:txBody>
      </p:sp>
      <p:pic>
        <p:nvPicPr>
          <p:cNvPr id="9" name="Picture 4" descr="alpha-beta-gener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00200"/>
            <a:ext cx="406876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6965446" y="5650468"/>
            <a:ext cx="867914" cy="369332"/>
          </a:xfrm>
          <a:prstGeom prst="rect">
            <a:avLst/>
          </a:prstGeom>
          <a:solidFill>
            <a:schemeClr val="bg1"/>
          </a:solidFill>
        </p:spPr>
        <p:txBody>
          <a:bodyPr wrap="square" rtlCol="0">
            <a:spAutoFit/>
          </a:bodyPr>
          <a:lstStyle/>
          <a:p>
            <a:r>
              <a:rPr lang="fr-CA" altLang="ko-KR" b="1" dirty="0">
                <a:ea typeface="굴림" pitchFamily="34" charset="-127"/>
              </a:rPr>
              <a:t>v ≤ α</a:t>
            </a:r>
            <a:endParaRPr lang="en-CA" b="1" dirty="0"/>
          </a:p>
        </p:txBody>
      </p:sp>
    </p:spTree>
    <p:extLst>
      <p:ext uri="{BB962C8B-B14F-4D97-AF65-F5344CB8AC3E}">
        <p14:creationId xmlns:p14="http://schemas.microsoft.com/office/powerpoint/2010/main" val="1655742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49980" y="274638"/>
            <a:ext cx="8436820" cy="1143000"/>
          </a:xfrm>
        </p:spPr>
        <p:txBody>
          <a:bodyPr/>
          <a:lstStyle/>
          <a:p>
            <a:r>
              <a:rPr lang="fr-CA" altLang="ko-KR" dirty="0">
                <a:ea typeface="굴림" pitchFamily="34" charset="-127"/>
              </a:rPr>
              <a:t>Alpha-beta </a:t>
            </a:r>
            <a:r>
              <a:rPr lang="fr-CA" altLang="ko-KR" dirty="0" err="1">
                <a:ea typeface="굴림" pitchFamily="34" charset="-127"/>
              </a:rPr>
              <a:t>Pruning</a:t>
            </a:r>
            <a:br>
              <a:rPr lang="fr-CA" altLang="en-US" i="1" dirty="0"/>
            </a:br>
            <a:r>
              <a:rPr lang="fr-CA" altLang="en-US" i="1" dirty="0"/>
              <a:t>Condition pour couper dans un nœud Max</a:t>
            </a:r>
            <a:endParaRPr lang="fr-CA" altLang="ko-KR" dirty="0">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200" dirty="0">
                <a:ea typeface="굴림" pitchFamily="34" charset="-127"/>
              </a:rPr>
              <a:t>Sachant que </a:t>
            </a:r>
            <a:r>
              <a:rPr lang="fr-CA" altLang="ko-KR" sz="2400" dirty="0">
                <a:ea typeface="굴림" pitchFamily="34" charset="-127"/>
              </a:rPr>
              <a:t>β</a:t>
            </a:r>
            <a:r>
              <a:rPr lang="fr-CA" altLang="ko-KR" sz="2200" dirty="0">
                <a:ea typeface="굴림" pitchFamily="34" charset="-127"/>
              </a:rPr>
              <a:t> est la valeur du meilleur choix pour Min (c.-à-d., plus petite valeur) trouvée jusqu’ici:</a:t>
            </a:r>
          </a:p>
          <a:p>
            <a:pPr marL="0" indent="0">
              <a:lnSpc>
                <a:spcPct val="90000"/>
              </a:lnSpc>
              <a:buNone/>
            </a:pPr>
            <a:endParaRPr lang="fr-CA" altLang="ko-KR" sz="2200" dirty="0">
              <a:ea typeface="굴림" pitchFamily="34" charset="-127"/>
            </a:endParaRPr>
          </a:p>
          <a:p>
            <a:pPr lvl="1">
              <a:lnSpc>
                <a:spcPct val="90000"/>
              </a:lnSpc>
            </a:pPr>
            <a:r>
              <a:rPr lang="fr-CA" altLang="ko-KR" sz="2200" dirty="0">
                <a:ea typeface="굴림" pitchFamily="34" charset="-127"/>
              </a:rPr>
              <a:t>Si on est </a:t>
            </a:r>
            <a:r>
              <a:rPr lang="fr-CA" altLang="ko-KR" sz="2200" b="1" dirty="0">
                <a:ea typeface="굴림" pitchFamily="34" charset="-127"/>
              </a:rPr>
              <a:t>dans un nœud Max </a:t>
            </a:r>
            <a:r>
              <a:rPr lang="fr-CA" altLang="ko-KR" sz="2200" dirty="0">
                <a:ea typeface="굴림" pitchFamily="34" charset="-127"/>
              </a:rPr>
              <a:t>est que sa valeur </a:t>
            </a:r>
            <a:r>
              <a:rPr lang="fr-CA" altLang="ko-KR" sz="2200" b="1" dirty="0">
                <a:ea typeface="굴림" pitchFamily="34" charset="-127"/>
              </a:rPr>
              <a:t>devient supérieur à </a:t>
            </a:r>
            <a:r>
              <a:rPr lang="fr-CA" altLang="ko-KR" sz="2000" b="1" dirty="0">
                <a:ea typeface="굴림" pitchFamily="34" charset="-127"/>
              </a:rPr>
              <a:t>β</a:t>
            </a:r>
            <a:r>
              <a:rPr lang="en-CA" altLang="ko-KR" sz="2000" b="1" dirty="0">
                <a:ea typeface="굴림" pitchFamily="34" charset="-127"/>
              </a:rPr>
              <a:t> </a:t>
            </a:r>
            <a:r>
              <a:rPr lang="fr-CA" altLang="ko-KR" sz="2200" dirty="0">
                <a:ea typeface="굴림" pitchFamily="34" charset="-127"/>
              </a:rPr>
              <a:t> (donc « pire que  </a:t>
            </a:r>
            <a:r>
              <a:rPr lang="fr-CA" altLang="ko-KR" sz="2000" dirty="0">
                <a:ea typeface="굴림" pitchFamily="34" charset="-127"/>
              </a:rPr>
              <a:t>β</a:t>
            </a:r>
            <a:r>
              <a:rPr lang="fr-CA" altLang="ko-KR" sz="2200" dirty="0">
                <a:ea typeface="굴림" pitchFamily="34" charset="-127"/>
              </a:rPr>
              <a:t>» du point de vue de Min), il faut arrêter la recherche (</a:t>
            </a:r>
            <a:r>
              <a:rPr lang="fr-CA" altLang="ko-KR" sz="2200" i="1" dirty="0">
                <a:ea typeface="굴림" pitchFamily="34" charset="-127"/>
              </a:rPr>
              <a:t>c</a:t>
            </a:r>
            <a:r>
              <a:rPr lang="fr-CA" altLang="ko-KR" sz="2200" dirty="0">
                <a:ea typeface="굴림" pitchFamily="34" charset="-127"/>
              </a:rPr>
              <a:t>ouper la branche).</a:t>
            </a:r>
          </a:p>
        </p:txBody>
      </p:sp>
      <p:sp>
        <p:nvSpPr>
          <p:cNvPr id="8" name="Date Placeholder 5"/>
          <p:cNvSpPr>
            <a:spLocks noGrp="1"/>
          </p:cNvSpPr>
          <p:nvPr>
            <p:ph type="dt" sz="half" idx="10"/>
          </p:nvPr>
        </p:nvSpPr>
        <p:spPr/>
        <p:txBody>
          <a:bodyPr/>
          <a:lstStyle/>
          <a:p>
            <a:pPr>
              <a:defRPr/>
            </a:pPr>
            <a:r>
              <a:rPr lang="en-US" dirty="0"/>
              <a:t>Hugo Larochelle et Froduald Kabanza</a:t>
            </a:r>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19</a:t>
            </a:fld>
            <a:endParaRPr lang="en-US" dirty="0"/>
          </a:p>
        </p:txBody>
      </p:sp>
      <p:sp>
        <p:nvSpPr>
          <p:cNvPr id="11" name="TextBox 10"/>
          <p:cNvSpPr txBox="1"/>
          <p:nvPr/>
        </p:nvSpPr>
        <p:spPr>
          <a:xfrm>
            <a:off x="8382898" y="5619988"/>
            <a:ext cx="334065" cy="399812"/>
          </a:xfrm>
          <a:prstGeom prst="rect">
            <a:avLst/>
          </a:prstGeom>
          <a:solidFill>
            <a:schemeClr val="bg1"/>
          </a:solidFill>
        </p:spPr>
        <p:txBody>
          <a:bodyPr wrap="square" rtlCol="0">
            <a:spAutoFit/>
          </a:bodyPr>
          <a:lstStyle/>
          <a:p>
            <a:endParaRPr lang="en-CA" dirty="0"/>
          </a:p>
        </p:txBody>
      </p:sp>
      <p:sp>
        <p:nvSpPr>
          <p:cNvPr id="3" name="TextBox 2"/>
          <p:cNvSpPr txBox="1"/>
          <p:nvPr/>
        </p:nvSpPr>
        <p:spPr>
          <a:xfrm>
            <a:off x="7888522" y="5477470"/>
            <a:ext cx="494376" cy="646331"/>
          </a:xfrm>
          <a:prstGeom prst="rect">
            <a:avLst/>
          </a:prstGeom>
          <a:solidFill>
            <a:schemeClr val="bg1"/>
          </a:solidFill>
        </p:spPr>
        <p:txBody>
          <a:bodyPr wrap="square" rtlCol="0">
            <a:spAutoFit/>
          </a:bodyPr>
          <a:lstStyle/>
          <a:p>
            <a:endParaRPr lang="en-CA" dirty="0"/>
          </a:p>
          <a:p>
            <a:endParaRPr lang="en-CA" dirty="0"/>
          </a:p>
        </p:txBody>
      </p:sp>
    </p:spTree>
    <p:extLst>
      <p:ext uri="{BB962C8B-B14F-4D97-AF65-F5344CB8AC3E}">
        <p14:creationId xmlns:p14="http://schemas.microsoft.com/office/powerpoint/2010/main" val="302402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pPr eaLnBrk="1" hangingPunct="1"/>
            <a:r>
              <a:rPr lang="fr-CA" altLang="en-US"/>
              <a:t>Objectifs</a:t>
            </a:r>
          </a:p>
        </p:txBody>
      </p:sp>
      <p:sp>
        <p:nvSpPr>
          <p:cNvPr id="6147" name="Espace réservé du contenu 2"/>
          <p:cNvSpPr>
            <a:spLocks noGrp="1"/>
          </p:cNvSpPr>
          <p:nvPr>
            <p:ph idx="1"/>
          </p:nvPr>
        </p:nvSpPr>
        <p:spPr/>
        <p:txBody>
          <a:bodyPr/>
          <a:lstStyle/>
          <a:p>
            <a:pPr eaLnBrk="1" hangingPunct="1"/>
            <a:r>
              <a:rPr lang="fr-CA" altLang="en-US" dirty="0"/>
              <a:t>Comprendre l</a:t>
            </a:r>
            <a:r>
              <a:rPr lang="fr-CA" altLang="fr-FR" dirty="0"/>
              <a:t>’</a:t>
            </a:r>
            <a:r>
              <a:rPr lang="fr-CA" altLang="en-US" dirty="0"/>
              <a:t>approche générale pour développer une IA pour un jeu à tour de rôle</a:t>
            </a:r>
          </a:p>
          <a:p>
            <a:pPr eaLnBrk="1" hangingPunct="1"/>
            <a:endParaRPr lang="fr-CA" altLang="en-US" dirty="0"/>
          </a:p>
          <a:p>
            <a:pPr eaLnBrk="1" hangingPunct="1"/>
            <a:r>
              <a:rPr lang="fr-CA" altLang="en-US" dirty="0"/>
              <a:t>Comprendre et pouvoir appliquer l</a:t>
            </a:r>
            <a:r>
              <a:rPr lang="fr-CA" altLang="fr-FR" dirty="0"/>
              <a:t>’</a:t>
            </a:r>
            <a:r>
              <a:rPr lang="fr-CA" altLang="en-US" dirty="0"/>
              <a:t>algorithme </a:t>
            </a:r>
            <a:r>
              <a:rPr lang="fr-CA" altLang="en-US" i="1" dirty="0"/>
              <a:t>minimax</a:t>
            </a:r>
          </a:p>
          <a:p>
            <a:pPr eaLnBrk="1" hangingPunct="1"/>
            <a:endParaRPr lang="fr-CA" altLang="en-US" dirty="0"/>
          </a:p>
          <a:p>
            <a:pPr eaLnBrk="1" hangingPunct="1"/>
            <a:r>
              <a:rPr lang="fr-CA" altLang="en-US" dirty="0"/>
              <a:t>Comprendre et pouvoir appliquer l</a:t>
            </a:r>
            <a:r>
              <a:rPr lang="fr-CA" altLang="fr-FR" dirty="0"/>
              <a:t>’</a:t>
            </a:r>
            <a:r>
              <a:rPr lang="fr-CA" altLang="en-US" dirty="0"/>
              <a:t>algorithme d</a:t>
            </a:r>
            <a:r>
              <a:rPr lang="fr-CA" altLang="fr-FR" dirty="0"/>
              <a:t>’</a:t>
            </a:r>
            <a:r>
              <a:rPr lang="fr-CA" altLang="en-US" dirty="0"/>
              <a:t>élagage </a:t>
            </a:r>
            <a:r>
              <a:rPr lang="fr-CA" altLang="en-US" i="1" dirty="0"/>
              <a:t>alpha-bêta</a:t>
            </a:r>
          </a:p>
          <a:p>
            <a:pPr eaLnBrk="1" hangingPunct="1"/>
            <a:endParaRPr lang="fr-CA" altLang="en-US" dirty="0"/>
          </a:p>
          <a:p>
            <a:pPr eaLnBrk="1" hangingPunct="1"/>
            <a:r>
              <a:rPr lang="fr-CA" altLang="en-US" dirty="0"/>
              <a:t>Savoir traiter le cas de décisions imparfaites en temps réel (temps de réflexion limité)</a:t>
            </a:r>
          </a:p>
          <a:p>
            <a:pPr eaLnBrk="1" hangingPunct="1"/>
            <a:endParaRPr lang="fr-CA" altLang="en-US" dirty="0"/>
          </a:p>
          <a:p>
            <a:pPr eaLnBrk="1" hangingPunct="1"/>
            <a:r>
              <a:rPr lang="fr-CA" altLang="en-US" dirty="0"/>
              <a:t>Comprendre et pouvoir appliquer l’algorithme </a:t>
            </a:r>
            <a:r>
              <a:rPr lang="fr-CA" altLang="en-US" i="1" dirty="0" err="1"/>
              <a:t>expectimax</a:t>
            </a:r>
            <a:endParaRPr lang="fr-CA" altLang="en-US" i="1" dirty="0"/>
          </a:p>
          <a:p>
            <a:pPr eaLnBrk="1" hangingPunct="1"/>
            <a:endParaRPr lang="fr-CA" altLang="en-US" i="1" dirty="0"/>
          </a:p>
          <a:p>
            <a:r>
              <a:rPr lang="fr-CA" altLang="en-US" dirty="0"/>
              <a:t>Comprendre l’algorithme </a:t>
            </a:r>
            <a:r>
              <a:rPr lang="fr-CA" altLang="en-US" i="1" dirty="0"/>
              <a:t>Monte-Carlo-</a:t>
            </a:r>
            <a:r>
              <a:rPr lang="fr-CA" altLang="en-US" i="1" dirty="0" err="1"/>
              <a:t>Tree</a:t>
            </a:r>
            <a:r>
              <a:rPr lang="fr-CA" altLang="en-US" i="1" dirty="0"/>
              <a:t>-</a:t>
            </a:r>
            <a:r>
              <a:rPr lang="fr-CA" altLang="en-US" i="1" dirty="0" err="1"/>
              <a:t>Search</a:t>
            </a:r>
            <a:endParaRPr lang="fr-CA" altLang="en-US" i="1" dirty="0"/>
          </a:p>
          <a:p>
            <a:pPr marL="0" indent="0" eaLnBrk="1" hangingPunct="1">
              <a:buNone/>
            </a:pPr>
            <a:endParaRPr lang="fr-CA" altLang="en-US" i="1" dirty="0"/>
          </a:p>
        </p:txBody>
      </p:sp>
      <p:sp>
        <p:nvSpPr>
          <p:cNvPr id="6148"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6149"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6150"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9E6B66F-34F8-4EF5-8CA9-2E1910C62219}" type="slidenum">
              <a:rPr lang="fr-CA" altLang="en-US" smtClean="0">
                <a:latin typeface="Calibri" pitchFamily="34" charset="0"/>
                <a:ea typeface="MS PGothic" pitchFamily="34" charset="-128"/>
              </a:rPr>
              <a:pPr algn="l"/>
              <a:t>2</a:t>
            </a:fld>
            <a:endParaRPr lang="fr-CA" altLang="en-US">
              <a:latin typeface="Calibri" pitchFamily="34" charset="0"/>
              <a:ea typeface="MS PGothic"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fr-CA" altLang="en-US" dirty="0"/>
              <a:t>Exemple d’</a:t>
            </a:r>
            <a:r>
              <a:rPr lang="fr-CA" altLang="en-US" i="1" dirty="0"/>
              <a:t>Alpha-beta </a:t>
            </a:r>
            <a:r>
              <a:rPr lang="fr-CA" altLang="en-US" i="1" dirty="0" err="1"/>
              <a:t>pruning</a:t>
            </a:r>
            <a:endParaRPr lang="fr-CA" altLang="en-US" i="1" dirty="0"/>
          </a:p>
        </p:txBody>
      </p:sp>
      <p:sp>
        <p:nvSpPr>
          <p:cNvPr id="2" name="Content Placeholder 1">
            <a:extLst>
              <a:ext uri="{FF2B5EF4-FFF2-40B4-BE49-F238E27FC236}">
                <a16:creationId xmlns:a16="http://schemas.microsoft.com/office/drawing/2014/main" id="{6A1BB872-797D-4FCF-803B-0B952D458609}"/>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Hugo Larochelle et Froduald Kabanza</a:t>
            </a:r>
          </a:p>
        </p:txBody>
      </p:sp>
      <p:sp>
        <p:nvSpPr>
          <p:cNvPr id="5" name="Footer Placeholder 4"/>
          <p:cNvSpPr>
            <a:spLocks noGrp="1"/>
          </p:cNvSpPr>
          <p:nvPr>
            <p:ph type="ftr" sz="quarter" idx="11"/>
          </p:nvPr>
        </p:nvSpPr>
        <p:spPr/>
        <p:txBody>
          <a:bodyPr/>
          <a:lstStyle/>
          <a:p>
            <a:pPr>
              <a:defRPr/>
            </a:pPr>
            <a:r>
              <a:rPr lang="en-US"/>
              <a:t>IFT615</a:t>
            </a:r>
          </a:p>
        </p:txBody>
      </p:sp>
      <p:sp>
        <p:nvSpPr>
          <p:cNvPr id="6" name="Slide Number Placeholder 5"/>
          <p:cNvSpPr>
            <a:spLocks noGrp="1"/>
          </p:cNvSpPr>
          <p:nvPr>
            <p:ph type="sldNum" sz="quarter" idx="12"/>
          </p:nvPr>
        </p:nvSpPr>
        <p:spPr/>
        <p:txBody>
          <a:bodyPr/>
          <a:lstStyle/>
          <a:p>
            <a:pPr>
              <a:defRPr/>
            </a:pPr>
            <a:fld id="{57714EC2-B6BD-46C2-9EDC-1A22FBC9A134}" type="slidenum">
              <a:rPr lang="en-US" smtClean="0"/>
              <a:pPr>
                <a:defRPr/>
              </a:pPr>
              <a:t>20</a:t>
            </a:fld>
            <a:endParaRPr lang="en-US"/>
          </a:p>
        </p:txBody>
      </p:sp>
      <p:grpSp>
        <p:nvGrpSpPr>
          <p:cNvPr id="3" name="Group 2"/>
          <p:cNvGrpSpPr/>
          <p:nvPr/>
        </p:nvGrpSpPr>
        <p:grpSpPr>
          <a:xfrm>
            <a:off x="1752600" y="1791456"/>
            <a:ext cx="7010400" cy="4372807"/>
            <a:chOff x="1752600" y="1791456"/>
            <a:chExt cx="7010400" cy="4372807"/>
          </a:xfrm>
        </p:grpSpPr>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050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012" name="Rectangle 4"/>
            <p:cNvSpPr>
              <a:spLocks noChangeArrowheads="1"/>
            </p:cNvSpPr>
            <p:nvPr/>
          </p:nvSpPr>
          <p:spPr bwMode="auto">
            <a:xfrm>
              <a:off x="3429000" y="56388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dirty="0">
                <a:latin typeface="Times New Roman" pitchFamily="18" charset="0"/>
              </a:endParaRPr>
            </a:p>
          </p:txBody>
        </p:sp>
        <p:sp>
          <p:nvSpPr>
            <p:cNvPr id="43013" name="Rectangle 7"/>
            <p:cNvSpPr>
              <a:spLocks noChangeArrowheads="1"/>
            </p:cNvSpPr>
            <p:nvPr/>
          </p:nvSpPr>
          <p:spPr bwMode="auto">
            <a:xfrm>
              <a:off x="4953000" y="38100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dirty="0">
                <a:latin typeface="Times New Roman" pitchFamily="18" charset="0"/>
              </a:endParaRPr>
            </a:p>
          </p:txBody>
        </p:sp>
        <p:sp>
          <p:nvSpPr>
            <p:cNvPr id="43014" name="Rectangle 8"/>
            <p:cNvSpPr>
              <a:spLocks noChangeArrowheads="1"/>
            </p:cNvSpPr>
            <p:nvPr/>
          </p:nvSpPr>
          <p:spPr bwMode="auto">
            <a:xfrm>
              <a:off x="7315200" y="2438400"/>
              <a:ext cx="533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dirty="0">
                <a:latin typeface="Times New Roman" pitchFamily="18" charset="0"/>
              </a:endParaRPr>
            </a:p>
          </p:txBody>
        </p:sp>
        <p:sp>
          <p:nvSpPr>
            <p:cNvPr id="43015" name="Text Box 10"/>
            <p:cNvSpPr txBox="1">
              <a:spLocks noChangeArrowheads="1"/>
            </p:cNvSpPr>
            <p:nvPr/>
          </p:nvSpPr>
          <p:spPr bwMode="auto">
            <a:xfrm>
              <a:off x="5585460" y="1791456"/>
              <a:ext cx="20809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Valeur initial de , </a:t>
              </a:r>
              <a:endParaRPr lang="fr-CA" altLang="en-US" sz="1800" b="0" i="1" dirty="0">
                <a:solidFill>
                  <a:srgbClr val="FF0000"/>
                </a:solidFill>
                <a:latin typeface="Calibri" pitchFamily="34" charset="0"/>
              </a:endParaRPr>
            </a:p>
          </p:txBody>
        </p:sp>
        <p:sp>
          <p:nvSpPr>
            <p:cNvPr id="43017" name="TextBox 11"/>
            <p:cNvSpPr txBox="1">
              <a:spLocks noChangeArrowheads="1"/>
            </p:cNvSpPr>
            <p:nvPr/>
          </p:nvSpPr>
          <p:spPr bwMode="auto">
            <a:xfrm>
              <a:off x="5676900" y="2160788"/>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rgbClr val="FF0000"/>
                  </a:solidFill>
                  <a:latin typeface="Times New Roman" pitchFamily="18" charset="0"/>
                  <a:sym typeface="Symbol" pitchFamily="18" charset="2"/>
                </a:rPr>
                <a:t>=−</a:t>
              </a:r>
            </a:p>
            <a:p>
              <a:pPr eaLnBrk="1" hangingPunct="1">
                <a:spcBef>
                  <a:spcPct val="0"/>
                </a:spcBef>
                <a:buSzTx/>
                <a:buFontTx/>
                <a:buNone/>
              </a:pPr>
              <a:r>
                <a:rPr lang="fr-CA" altLang="en-US" b="0" dirty="0">
                  <a:solidFill>
                    <a:srgbClr val="FF0000"/>
                  </a:solidFill>
                  <a:latin typeface="Times New Roman" pitchFamily="18" charset="0"/>
                  <a:sym typeface="Symbol" pitchFamily="18" charset="2"/>
                </a:rPr>
                <a:t> =+</a:t>
              </a:r>
              <a:endParaRPr lang="fr-CA" altLang="en-US" b="0" dirty="0">
                <a:solidFill>
                  <a:srgbClr val="FF0000"/>
                </a:solidFill>
                <a:latin typeface="Times New Roman" pitchFamily="18" charset="0"/>
              </a:endParaRPr>
            </a:p>
          </p:txBody>
        </p:sp>
        <p:sp>
          <p:nvSpPr>
            <p:cNvPr id="43018" name="TextBox 12"/>
            <p:cNvSpPr txBox="1">
              <a:spLocks noChangeArrowheads="1"/>
            </p:cNvSpPr>
            <p:nvPr/>
          </p:nvSpPr>
          <p:spPr bwMode="auto">
            <a:xfrm>
              <a:off x="3429000" y="3770949"/>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rgbClr val="FF0000"/>
                  </a:solidFill>
                  <a:latin typeface="Times New Roman" pitchFamily="18" charset="0"/>
                  <a:sym typeface="Symbol" pitchFamily="18" charset="2"/>
                </a:rPr>
                <a:t>=−</a:t>
              </a:r>
            </a:p>
            <a:p>
              <a:pPr eaLnBrk="1" hangingPunct="1">
                <a:spcBef>
                  <a:spcPct val="0"/>
                </a:spcBef>
                <a:buSzTx/>
                <a:buFontTx/>
                <a:buNone/>
              </a:pPr>
              <a:r>
                <a:rPr lang="fr-CA" altLang="en-US" b="0" dirty="0">
                  <a:solidFill>
                    <a:srgbClr val="FF0000"/>
                  </a:solidFill>
                  <a:latin typeface="Times New Roman" pitchFamily="18" charset="0"/>
                  <a:sym typeface="Symbol" pitchFamily="18" charset="2"/>
                </a:rPr>
                <a:t> =+</a:t>
              </a:r>
              <a:endParaRPr lang="fr-CA" altLang="en-US" b="0" dirty="0">
                <a:solidFill>
                  <a:srgbClr val="FF0000"/>
                </a:solidFill>
                <a:latin typeface="Times New Roman" pitchFamily="18" charset="0"/>
              </a:endParaRPr>
            </a:p>
          </p:txBody>
        </p:sp>
        <p:sp>
          <p:nvSpPr>
            <p:cNvPr id="43019" name="Text Box 10"/>
            <p:cNvSpPr txBox="1">
              <a:spLocks noChangeArrowheads="1"/>
            </p:cNvSpPr>
            <p:nvPr/>
          </p:nvSpPr>
          <p:spPr bwMode="auto">
            <a:xfrm>
              <a:off x="2610355" y="3130034"/>
              <a:ext cx="3066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 , transmis aux successeurs </a:t>
              </a:r>
              <a:endParaRPr lang="fr-CA" altLang="en-US" sz="1800" b="0" i="1" dirty="0">
                <a:solidFill>
                  <a:srgbClr val="FF0000"/>
                </a:solidFill>
                <a:latin typeface="Calibri" pitchFamily="34" charset="0"/>
              </a:endParaRPr>
            </a:p>
          </p:txBody>
        </p:sp>
        <p:cxnSp>
          <p:nvCxnSpPr>
            <p:cNvPr id="43020" name="Straight Arrow Connector 15"/>
            <p:cNvCxnSpPr>
              <a:cxnSpLocks noChangeShapeType="1"/>
            </p:cNvCxnSpPr>
            <p:nvPr/>
          </p:nvCxnSpPr>
          <p:spPr bwMode="auto">
            <a:xfrm rot="10800000" flipV="1">
              <a:off x="4648200" y="2895600"/>
              <a:ext cx="20574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4"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chemeClr val="accent1"/>
                  </a:solidFill>
                  <a:latin typeface="Times New Roman" pitchFamily="18" charset="0"/>
                  <a:sym typeface="Symbol" pitchFamily="18" charset="2"/>
                </a:rPr>
                <a:t>[−,+]</a:t>
              </a:r>
              <a:endParaRPr lang="fr-CA" altLang="en-US" b="0" dirty="0">
                <a:solidFill>
                  <a:schemeClr val="accent1"/>
                </a:solidFill>
                <a:latin typeface="Times New Roman" pitchFamily="18" charset="0"/>
              </a:endParaRPr>
            </a:p>
          </p:txBody>
        </p:sp>
      </p:grpSp>
      <p:sp>
        <p:nvSpPr>
          <p:cNvPr id="15" name="TextBox 11"/>
          <p:cNvSpPr txBox="1">
            <a:spLocks noChangeArrowheads="1"/>
          </p:cNvSpPr>
          <p:nvPr/>
        </p:nvSpPr>
        <p:spPr bwMode="auto">
          <a:xfrm>
            <a:off x="415983" y="4566338"/>
            <a:ext cx="28910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chemeClr val="accent1"/>
                </a:solidFill>
                <a:latin typeface="Times New Roman" pitchFamily="18" charset="0"/>
                <a:sym typeface="Symbol" pitchFamily="18" charset="2"/>
              </a:rPr>
              <a:t>Entre croches [, ]: Intervalle des valeurs possibles pour le nœud visité.</a:t>
            </a:r>
            <a:endParaRPr lang="fr-CA" altLang="en-US" b="0" dirty="0">
              <a:solidFill>
                <a:schemeClr val="accent1"/>
              </a:solidFill>
              <a:latin typeface="Times New Roman" pitchFamily="18" charset="0"/>
            </a:endParaRPr>
          </a:p>
        </p:txBody>
      </p:sp>
      <p:sp>
        <p:nvSpPr>
          <p:cNvPr id="43016" name="Text Box 11"/>
          <p:cNvSpPr txBox="1">
            <a:spLocks noChangeArrowheads="1"/>
          </p:cNvSpPr>
          <p:nvPr/>
        </p:nvSpPr>
        <p:spPr bwMode="auto">
          <a:xfrm>
            <a:off x="411480" y="1778745"/>
            <a:ext cx="42367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latin typeface="Verdana" pitchFamily="34" charset="0"/>
              </a:rPr>
              <a:t>Faire une recherche en profondeur jusqu’à la première feuille</a:t>
            </a:r>
          </a:p>
        </p:txBody>
      </p:sp>
      <p:pic>
        <p:nvPicPr>
          <p:cNvPr id="19" name="Picture 4" descr="minimax">
            <a:extLst>
              <a:ext uri="{FF2B5EF4-FFF2-40B4-BE49-F238E27FC236}">
                <a16:creationId xmlns:a16="http://schemas.microsoft.com/office/drawing/2014/main" id="{AECAC8D5-BDF4-43BC-997A-B897EFDA9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369" y="3054524"/>
            <a:ext cx="1697129" cy="7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737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52600" y="1752600"/>
            <a:ext cx="7010400" cy="4259263"/>
            <a:chOff x="1752600" y="1752600"/>
            <a:chExt cx="7010400" cy="4259263"/>
          </a:xfrm>
        </p:grpSpPr>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4036" name="Rectangle 4"/>
            <p:cNvSpPr>
              <a:spLocks noChangeArrowheads="1"/>
            </p:cNvSpPr>
            <p:nvPr/>
          </p:nvSpPr>
          <p:spPr bwMode="auto">
            <a:xfrm>
              <a:off x="4495800" y="5486400"/>
              <a:ext cx="1295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grpSp>
          <p:nvGrpSpPr>
            <p:cNvPr id="44037" name="Group 7"/>
            <p:cNvGrpSpPr>
              <a:grpSpLocks/>
            </p:cNvGrpSpPr>
            <p:nvPr/>
          </p:nvGrpSpPr>
          <p:grpSpPr bwMode="auto">
            <a:xfrm>
              <a:off x="4965700" y="3643313"/>
              <a:ext cx="444500" cy="319087"/>
              <a:chOff x="3128" y="2583"/>
              <a:chExt cx="280" cy="201"/>
            </a:xfrm>
          </p:grpSpPr>
          <p:pic>
            <p:nvPicPr>
              <p:cNvPr id="4404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4038"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4040"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4041" name="TextBox 13"/>
            <p:cNvSpPr txBox="1">
              <a:spLocks noChangeArrowheads="1"/>
            </p:cNvSpPr>
            <p:nvPr/>
          </p:nvSpPr>
          <p:spPr bwMode="auto">
            <a:xfrm>
              <a:off x="3505200" y="3505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solidFill>
                    <a:srgbClr val="FF0000"/>
                  </a:solidFill>
                  <a:latin typeface="Times New Roman" pitchFamily="18" charset="0"/>
                  <a:sym typeface="Symbol" pitchFamily="18" charset="2"/>
                </a:rPr>
                <a:t> =3</a:t>
              </a:r>
              <a:endParaRPr lang="en-US" altLang="en-US" b="0">
                <a:solidFill>
                  <a:srgbClr val="FF0000"/>
                </a:solidFill>
                <a:latin typeface="Times New Roman" pitchFamily="18" charset="0"/>
              </a:endParaRPr>
            </a:p>
          </p:txBody>
        </p:sp>
        <p:sp>
          <p:nvSpPr>
            <p:cNvPr id="44042" name="Rectangle 13"/>
            <p:cNvSpPr>
              <a:spLocks noChangeArrowheads="1"/>
            </p:cNvSpPr>
            <p:nvPr/>
          </p:nvSpPr>
          <p:spPr bwMode="auto">
            <a:xfrm>
              <a:off x="4953000" y="36576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3" name="TextBox 11"/>
            <p:cNvSpPr txBox="1">
              <a:spLocks noChangeArrowheads="1"/>
            </p:cNvSpPr>
            <p:nvPr/>
          </p:nvSpPr>
          <p:spPr bwMode="auto">
            <a:xfrm>
              <a:off x="4965700" y="3735665"/>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4"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a:t>
              </a:r>
              <a:endParaRPr lang="en-US" altLang="en-US" b="0" dirty="0">
                <a:solidFill>
                  <a:schemeClr val="accent1"/>
                </a:solidFill>
                <a:latin typeface="Times New Roman" pitchFamily="18" charset="0"/>
              </a:endParaRPr>
            </a:p>
          </p:txBody>
        </p:sp>
      </p:grpSp>
      <p:sp>
        <p:nvSpPr>
          <p:cNvPr id="44039" name="Text Box 10"/>
          <p:cNvSpPr txBox="1">
            <a:spLocks noChangeArrowheads="1"/>
          </p:cNvSpPr>
          <p:nvPr/>
        </p:nvSpPr>
        <p:spPr bwMode="auto">
          <a:xfrm>
            <a:off x="895729" y="4374932"/>
            <a:ext cx="24757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MIN met  à jour , basé </a:t>
            </a:r>
          </a:p>
          <a:p>
            <a:pPr eaLnBrk="1" hangingPunct="1">
              <a:spcBef>
                <a:spcPct val="0"/>
              </a:spcBef>
              <a:buSzTx/>
              <a:buFontTx/>
              <a:buNone/>
            </a:pPr>
            <a:r>
              <a:rPr lang="fr-CA" altLang="en-US" b="0" i="1" dirty="0">
                <a:solidFill>
                  <a:srgbClr val="FF0000"/>
                </a:solidFill>
                <a:latin typeface="Calibri" pitchFamily="34" charset="0"/>
                <a:sym typeface="Symbol" pitchFamily="18" charset="2"/>
              </a:rPr>
              <a:t>sur les successeurs</a:t>
            </a:r>
            <a:endParaRPr lang="fr-CA" altLang="en-US" sz="1800" b="0" i="1" dirty="0">
              <a:solidFill>
                <a:srgbClr val="FF0000"/>
              </a:solidFill>
              <a:latin typeface="Calibri" pitchFamily="34" charset="0"/>
            </a:endParaRPr>
          </a:p>
        </p:txBody>
      </p:sp>
      <p:sp>
        <p:nvSpPr>
          <p:cNvPr id="6" name="Title 5"/>
          <p:cNvSpPr>
            <a:spLocks noGrp="1"/>
          </p:cNvSpPr>
          <p:nvPr>
            <p:ph type="title"/>
          </p:nvPr>
        </p:nvSpPr>
        <p:spPr/>
        <p:txBody>
          <a:bodyPr/>
          <a:lstStyle/>
          <a:p>
            <a:r>
              <a:rPr lang="fr-CA" altLang="en-US" dirty="0"/>
              <a:t>Exemple d’</a:t>
            </a:r>
            <a:r>
              <a:rPr lang="fr-CA" altLang="en-US" i="1" dirty="0"/>
              <a:t>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91C406C8-58D4-421B-A752-0B72056D4B55}"/>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21</a:t>
            </a:fld>
            <a:endParaRPr lang="en-US"/>
          </a:p>
        </p:txBody>
      </p:sp>
      <p:pic>
        <p:nvPicPr>
          <p:cNvPr id="19" name="Picture 4" descr="minimax">
            <a:extLst>
              <a:ext uri="{FF2B5EF4-FFF2-40B4-BE49-F238E27FC236}">
                <a16:creationId xmlns:a16="http://schemas.microsoft.com/office/drawing/2014/main" id="{9FE11FC4-282F-4D76-B67B-C3CC87947D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31" y="1637565"/>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322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288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5060" name="Rectangle 6"/>
          <p:cNvSpPr>
            <a:spLocks noChangeArrowheads="1"/>
          </p:cNvSpPr>
          <p:nvPr/>
        </p:nvSpPr>
        <p:spPr bwMode="auto">
          <a:xfrm>
            <a:off x="5410200" y="5562600"/>
            <a:ext cx="457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grpSp>
        <p:nvGrpSpPr>
          <p:cNvPr id="45061" name="Group 7"/>
          <p:cNvGrpSpPr>
            <a:grpSpLocks/>
          </p:cNvGrpSpPr>
          <p:nvPr/>
        </p:nvGrpSpPr>
        <p:grpSpPr bwMode="auto">
          <a:xfrm>
            <a:off x="4965700" y="3719513"/>
            <a:ext cx="444500" cy="319087"/>
            <a:chOff x="3128" y="2583"/>
            <a:chExt cx="280" cy="201"/>
          </a:xfrm>
        </p:grpSpPr>
        <p:pic>
          <p:nvPicPr>
            <p:cNvPr id="4506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506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5062"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5063" name="TextBox 10"/>
          <p:cNvSpPr txBox="1">
            <a:spLocks noChangeArrowheads="1"/>
          </p:cNvSpPr>
          <p:nvPr/>
        </p:nvSpPr>
        <p:spPr bwMode="auto">
          <a:xfrm>
            <a:off x="3429000" y="3733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=3</a:t>
            </a:r>
            <a:endParaRPr lang="en-US" altLang="en-US" b="0">
              <a:latin typeface="Times New Roman" pitchFamily="18" charset="0"/>
            </a:endParaRPr>
          </a:p>
        </p:txBody>
      </p:sp>
      <p:sp>
        <p:nvSpPr>
          <p:cNvPr id="45064" name="Text Box 10"/>
          <p:cNvSpPr txBox="1">
            <a:spLocks noChangeArrowheads="1"/>
          </p:cNvSpPr>
          <p:nvPr/>
        </p:nvSpPr>
        <p:spPr bwMode="auto">
          <a:xfrm>
            <a:off x="624840" y="4495799"/>
            <a:ext cx="24388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i="1" dirty="0">
                <a:solidFill>
                  <a:srgbClr val="FF0000"/>
                </a:solidFill>
                <a:latin typeface="Calibri" pitchFamily="34" charset="0"/>
                <a:sym typeface="Symbol" pitchFamily="18" charset="2"/>
              </a:rPr>
              <a:t>MIN met  à jour , basé </a:t>
            </a:r>
          </a:p>
          <a:p>
            <a:pPr eaLnBrk="1" hangingPunct="1">
              <a:spcBef>
                <a:spcPct val="0"/>
              </a:spcBef>
              <a:buSzTx/>
              <a:buFontTx/>
              <a:buNone/>
            </a:pPr>
            <a:r>
              <a:rPr lang="fr-CA" altLang="en-US" b="0" i="1" dirty="0">
                <a:solidFill>
                  <a:srgbClr val="FF0000"/>
                </a:solidFill>
                <a:latin typeface="Calibri" pitchFamily="34" charset="0"/>
                <a:sym typeface="Symbol" pitchFamily="18" charset="2"/>
              </a:rPr>
              <a:t>sur les successeurs.</a:t>
            </a:r>
            <a:endParaRPr lang="fr-CA" altLang="en-US" b="0" i="1" dirty="0">
              <a:solidFill>
                <a:srgbClr val="FF0000"/>
              </a:solidFill>
              <a:latin typeface="Calibri" pitchFamily="34" charset="0"/>
            </a:endParaRP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Aucun changement.</a:t>
            </a:r>
            <a:endParaRPr lang="fr-CA" altLang="en-US" sz="1800" b="0" i="1" dirty="0">
              <a:solidFill>
                <a:srgbClr val="FF0000"/>
              </a:solidFill>
              <a:latin typeface="Calibri" pitchFamily="34" charset="0"/>
            </a:endParaRPr>
          </a:p>
        </p:txBody>
      </p:sp>
      <p:sp>
        <p:nvSpPr>
          <p:cNvPr id="45065" name="Rectangle 12"/>
          <p:cNvSpPr>
            <a:spLocks noChangeArrowheads="1"/>
          </p:cNvSpPr>
          <p:nvPr/>
        </p:nvSpPr>
        <p:spPr bwMode="auto">
          <a:xfrm>
            <a:off x="4953000" y="37338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5066"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13"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a:t>
            </a:r>
            <a:endParaRPr lang="en-US" altLang="en-US" b="0" dirty="0">
              <a:solidFill>
                <a:schemeClr val="accent1"/>
              </a:solidFill>
              <a:latin typeface="Times New Roman" pitchFamily="18" charset="0"/>
            </a:endParaRPr>
          </a:p>
        </p:txBody>
      </p:sp>
      <p:sp>
        <p:nvSpPr>
          <p:cNvPr id="5" name="Title 4"/>
          <p:cNvSpPr>
            <a:spLocks noGrp="1"/>
          </p:cNvSpPr>
          <p:nvPr>
            <p:ph type="title"/>
          </p:nvPr>
        </p:nvSpPr>
        <p:spPr/>
        <p:txBody>
          <a:bodyPr/>
          <a:lstStyle/>
          <a:p>
            <a:r>
              <a:rPr lang="fr-CA" altLang="en-US" dirty="0"/>
              <a:t>Exemple d’</a:t>
            </a:r>
            <a:r>
              <a:rPr lang="fr-CA" altLang="en-US" i="1" dirty="0"/>
              <a:t>Alpha-beta </a:t>
            </a:r>
            <a:r>
              <a:rPr lang="fr-CA" altLang="en-US" i="1" dirty="0" err="1"/>
              <a:t>pruning</a:t>
            </a:r>
            <a:endParaRPr lang="en-CA" dirty="0"/>
          </a:p>
        </p:txBody>
      </p:sp>
      <p:sp>
        <p:nvSpPr>
          <p:cNvPr id="7" name="Content Placeholder 6">
            <a:extLst>
              <a:ext uri="{FF2B5EF4-FFF2-40B4-BE49-F238E27FC236}">
                <a16:creationId xmlns:a16="http://schemas.microsoft.com/office/drawing/2014/main" id="{8EB48043-C0C8-447D-AD38-5BA0F6258630}"/>
              </a:ext>
            </a:extLst>
          </p:cNvPr>
          <p:cNvSpPr>
            <a:spLocks noGrp="1"/>
          </p:cNvSpPr>
          <p:nvPr>
            <p:ph idx="1"/>
          </p:nvPr>
        </p:nvSpPr>
        <p:spPr/>
        <p:txBody>
          <a:bodyPr/>
          <a:lstStyle/>
          <a:p>
            <a:endParaRPr lang="en-US"/>
          </a:p>
        </p:txBody>
      </p:sp>
      <p:sp>
        <p:nvSpPr>
          <p:cNvPr id="2" name="Date Placeholder 1"/>
          <p:cNvSpPr>
            <a:spLocks noGrp="1"/>
          </p:cNvSpPr>
          <p:nvPr>
            <p:ph type="dt" sz="half" idx="10"/>
          </p:nvPr>
        </p:nvSpPr>
        <p:spPr/>
        <p:txBody>
          <a:bodyPr/>
          <a:lstStyle/>
          <a:p>
            <a:pPr>
              <a:defRPr/>
            </a:pPr>
            <a:r>
              <a:rPr lang="en-US"/>
              <a:t>Hugo Larochelle et Froduald Kabanza</a:t>
            </a:r>
          </a:p>
        </p:txBody>
      </p:sp>
      <p:sp>
        <p:nvSpPr>
          <p:cNvPr id="3" name="Footer Placeholder 2"/>
          <p:cNvSpPr>
            <a:spLocks noGrp="1"/>
          </p:cNvSpPr>
          <p:nvPr>
            <p:ph type="ftr" sz="quarter" idx="11"/>
          </p:nvPr>
        </p:nvSpPr>
        <p:spPr/>
        <p:txBody>
          <a:bodyPr/>
          <a:lstStyle/>
          <a:p>
            <a:pPr>
              <a:defRPr/>
            </a:pPr>
            <a:r>
              <a:rPr lang="en-US"/>
              <a:t>IFT615</a:t>
            </a:r>
          </a:p>
        </p:txBody>
      </p:sp>
      <p:sp>
        <p:nvSpPr>
          <p:cNvPr id="4" name="Slide Number Placeholder 3"/>
          <p:cNvSpPr>
            <a:spLocks noGrp="1"/>
          </p:cNvSpPr>
          <p:nvPr>
            <p:ph type="sldNum" sz="quarter" idx="12"/>
          </p:nvPr>
        </p:nvSpPr>
        <p:spPr/>
        <p:txBody>
          <a:bodyPr/>
          <a:lstStyle/>
          <a:p>
            <a:pPr>
              <a:defRPr/>
            </a:pPr>
            <a:fld id="{57714EC2-B6BD-46C2-9EDC-1A22FBC9A134}" type="slidenum">
              <a:rPr lang="en-US" smtClean="0"/>
              <a:pPr>
                <a:defRPr/>
              </a:pPr>
              <a:t>22</a:t>
            </a:fld>
            <a:endParaRPr lang="en-US"/>
          </a:p>
        </p:txBody>
      </p:sp>
      <p:sp>
        <p:nvSpPr>
          <p:cNvPr id="18" name="TextBox 11"/>
          <p:cNvSpPr txBox="1">
            <a:spLocks noChangeArrowheads="1"/>
          </p:cNvSpPr>
          <p:nvPr/>
        </p:nvSpPr>
        <p:spPr bwMode="auto">
          <a:xfrm>
            <a:off x="4965700" y="3735665"/>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pic>
        <p:nvPicPr>
          <p:cNvPr id="19" name="Picture 4" descr="minimax">
            <a:extLst>
              <a:ext uri="{FF2B5EF4-FFF2-40B4-BE49-F238E27FC236}">
                <a16:creationId xmlns:a16="http://schemas.microsoft.com/office/drawing/2014/main" id="{2AC35157-F4ED-4D03-BC31-E85ECEC660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31" y="1637565"/>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0226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52600" y="1600200"/>
            <a:ext cx="7010400" cy="4259263"/>
            <a:chOff x="1752600" y="1600200"/>
            <a:chExt cx="7010400" cy="4259263"/>
          </a:xfrm>
        </p:grpSpPr>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6084" name="Text Box 10"/>
            <p:cNvSpPr txBox="1">
              <a:spLocks noChangeArrowheads="1"/>
            </p:cNvSpPr>
            <p:nvPr/>
          </p:nvSpPr>
          <p:spPr bwMode="auto">
            <a:xfrm>
              <a:off x="4191000" y="1752600"/>
              <a:ext cx="4240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MAX met à jour , basé sur les successeurs.</a:t>
              </a:r>
            </a:p>
          </p:txBody>
        </p:sp>
        <p:sp>
          <p:nvSpPr>
            <p:cNvPr id="46085" name="TextBox 7"/>
            <p:cNvSpPr txBox="1">
              <a:spLocks noChangeArrowheads="1"/>
            </p:cNvSpPr>
            <p:nvPr/>
          </p:nvSpPr>
          <p:spPr bwMode="auto">
            <a:xfrm>
              <a:off x="5867400" y="1981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6086" name="Text Box 10"/>
            <p:cNvSpPr txBox="1">
              <a:spLocks noChangeArrowheads="1"/>
            </p:cNvSpPr>
            <p:nvPr/>
          </p:nvSpPr>
          <p:spPr bwMode="auto">
            <a:xfrm>
              <a:off x="5791200" y="3352799"/>
              <a:ext cx="297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3 es</a:t>
              </a:r>
              <a:r>
                <a:rPr lang="fr-CA" altLang="en-US" b="0" i="1" dirty="0">
                  <a:solidFill>
                    <a:srgbClr val="FF0000"/>
                  </a:solidFill>
                  <a:latin typeface="Calibri" pitchFamily="34" charset="0"/>
                  <a:sym typeface="Symbol" pitchFamily="18" charset="2"/>
                </a:rPr>
                <a:t>t retourné comme </a:t>
              </a:r>
              <a:r>
                <a:rPr lang="fr-CA" altLang="en-US" sz="1800" b="0" i="1" dirty="0" err="1">
                  <a:solidFill>
                    <a:srgbClr val="FF0000"/>
                  </a:solidFill>
                  <a:latin typeface="Calibri" pitchFamily="34" charset="0"/>
                  <a:sym typeface="Symbol" pitchFamily="18" charset="2"/>
                </a:rPr>
                <a:t>valuer</a:t>
              </a:r>
              <a:r>
                <a:rPr lang="fr-CA" altLang="en-US" sz="1800" b="0" i="1" dirty="0">
                  <a:solidFill>
                    <a:srgbClr val="FF0000"/>
                  </a:solidFill>
                  <a:latin typeface="Calibri" pitchFamily="34" charset="0"/>
                  <a:sym typeface="Symbol" pitchFamily="18" charset="2"/>
                </a:rPr>
                <a:t> du </a:t>
              </a:r>
              <a:r>
                <a:rPr lang="fr-CA" altLang="en-US" sz="1800" b="0" i="1" dirty="0" err="1">
                  <a:solidFill>
                    <a:srgbClr val="FF0000"/>
                  </a:solidFill>
                  <a:latin typeface="Calibri" pitchFamily="34" charset="0"/>
                  <a:sym typeface="Symbol" pitchFamily="18" charset="2"/>
                </a:rPr>
                <a:t>noeud</a:t>
              </a:r>
              <a:r>
                <a:rPr lang="fr-CA" altLang="en-US" sz="1800" b="0" i="1" dirty="0">
                  <a:solidFill>
                    <a:srgbClr val="FF0000"/>
                  </a:solidFill>
                  <a:latin typeface="Calibri" pitchFamily="34" charset="0"/>
                  <a:sym typeface="Symbol" pitchFamily="18" charset="2"/>
                </a:rPr>
                <a:t>.</a:t>
              </a:r>
            </a:p>
          </p:txBody>
        </p:sp>
        <p:cxnSp>
          <p:nvCxnSpPr>
            <p:cNvPr id="46087" name="Straight Arrow Connector 10"/>
            <p:cNvCxnSpPr>
              <a:cxnSpLocks noChangeShapeType="1"/>
            </p:cNvCxnSpPr>
            <p:nvPr/>
          </p:nvCxnSpPr>
          <p:spPr bwMode="auto">
            <a:xfrm flipV="1">
              <a:off x="5257800" y="2743200"/>
              <a:ext cx="19050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6088" name="Rectangle 9"/>
            <p:cNvSpPr>
              <a:spLocks noChangeArrowheads="1"/>
            </p:cNvSpPr>
            <p:nvPr/>
          </p:nvSpPr>
          <p:spPr bwMode="auto">
            <a:xfrm>
              <a:off x="7315200" y="21336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7357457" y="2308543"/>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5010497" y="3814464"/>
              <a:ext cx="7807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28B2ED0B-E96D-4209-A960-DCBA2B28DA03}"/>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23</a:t>
            </a:fld>
            <a:endParaRPr lang="en-US"/>
          </a:p>
        </p:txBody>
      </p:sp>
      <p:pic>
        <p:nvPicPr>
          <p:cNvPr id="15" name="Picture 4" descr="minimax">
            <a:extLst>
              <a:ext uri="{FF2B5EF4-FFF2-40B4-BE49-F238E27FC236}">
                <a16:creationId xmlns:a16="http://schemas.microsoft.com/office/drawing/2014/main" id="{F28A15FA-6258-4D8D-8B0C-72551F19B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82" y="5444331"/>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978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479665" cy="4367213"/>
            <a:chOff x="1260475" y="1600200"/>
            <a:chExt cx="7479665" cy="4367213"/>
          </a:xfrm>
        </p:grpSpPr>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7108" name="TextBox 8"/>
            <p:cNvSpPr txBox="1">
              <a:spLocks noChangeArrowheads="1"/>
            </p:cNvSpPr>
            <p:nvPr/>
          </p:nvSpPr>
          <p:spPr bwMode="auto">
            <a:xfrm>
              <a:off x="51054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7109"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dirty="0">
                  <a:solidFill>
                    <a:srgbClr val="FF0000"/>
                  </a:solidFill>
                  <a:latin typeface="Times New Roman" pitchFamily="18" charset="0"/>
                  <a:sym typeface="Symbol" pitchFamily="18" charset="2"/>
                </a:rPr>
                <a:t> =+</a:t>
              </a:r>
              <a:endParaRPr lang="en-US" altLang="en-US" b="0" dirty="0">
                <a:solidFill>
                  <a:srgbClr val="FF0000"/>
                </a:solidFill>
                <a:latin typeface="Times New Roman" pitchFamily="18" charset="0"/>
              </a:endParaRPr>
            </a:p>
          </p:txBody>
        </p:sp>
        <p:sp>
          <p:nvSpPr>
            <p:cNvPr id="47110" name="Text Box 10"/>
            <p:cNvSpPr txBox="1">
              <a:spLocks noChangeArrowheads="1"/>
            </p:cNvSpPr>
            <p:nvPr/>
          </p:nvSpPr>
          <p:spPr bwMode="auto">
            <a:xfrm>
              <a:off x="6499860" y="2612121"/>
              <a:ext cx="22402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 , passés aux successeurs</a:t>
              </a:r>
              <a:endParaRPr lang="fr-CA" altLang="en-US" sz="1800" b="0" i="1" dirty="0">
                <a:solidFill>
                  <a:srgbClr val="FF0000"/>
                </a:solidFill>
                <a:latin typeface="Calibri" pitchFamily="34" charset="0"/>
              </a:endParaRPr>
            </a:p>
          </p:txBody>
        </p:sp>
        <p:sp>
          <p:nvSpPr>
            <p:cNvPr id="47111" name="Rectangle 11"/>
            <p:cNvSpPr>
              <a:spLocks noChangeArrowheads="1"/>
            </p:cNvSpPr>
            <p:nvPr/>
          </p:nvSpPr>
          <p:spPr bwMode="auto">
            <a:xfrm>
              <a:off x="5105400" y="3886200"/>
              <a:ext cx="30480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cxnSp>
          <p:nvCxnSpPr>
            <p:cNvPr id="47112" name="Straight Arrow Connector 13"/>
            <p:cNvCxnSpPr>
              <a:cxnSpLocks noChangeShapeType="1"/>
            </p:cNvCxnSpPr>
            <p:nvPr/>
          </p:nvCxnSpPr>
          <p:spPr bwMode="auto">
            <a:xfrm rot="5400000">
              <a:off x="6057901" y="2933700"/>
              <a:ext cx="838200" cy="317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7113"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0" name="TextBox 11"/>
            <p:cNvSpPr txBox="1">
              <a:spLocks noChangeArrowheads="1"/>
            </p:cNvSpPr>
            <p:nvPr/>
          </p:nvSpPr>
          <p:spPr bwMode="auto">
            <a:xfrm>
              <a:off x="6632575" y="20690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1" name="TextBox 11"/>
            <p:cNvSpPr txBox="1">
              <a:spLocks noChangeArrowheads="1"/>
            </p:cNvSpPr>
            <p:nvPr/>
          </p:nvSpPr>
          <p:spPr bwMode="auto">
            <a:xfrm>
              <a:off x="42891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2" name="TextBox 11"/>
            <p:cNvSpPr txBox="1">
              <a:spLocks noChangeArrowheads="1"/>
            </p:cNvSpPr>
            <p:nvPr/>
          </p:nvSpPr>
          <p:spPr bwMode="auto">
            <a:xfrm>
              <a:off x="6522720" y="3783806"/>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03CE97DC-5CA3-48ED-90F7-B3EA47277A6B}"/>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24</a:t>
            </a:fld>
            <a:endParaRPr lang="en-US"/>
          </a:p>
        </p:txBody>
      </p:sp>
      <p:pic>
        <p:nvPicPr>
          <p:cNvPr id="17" name="Picture 4" descr="minimax">
            <a:extLst>
              <a:ext uri="{FF2B5EF4-FFF2-40B4-BE49-F238E27FC236}">
                <a16:creationId xmlns:a16="http://schemas.microsoft.com/office/drawing/2014/main" id="{CBC6AEF6-FD84-4BD4-8DFE-A207819B6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82" y="5319712"/>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5795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762953" cy="4367213"/>
            <a:chOff x="1260475" y="1600200"/>
            <a:chExt cx="7762953" cy="4367213"/>
          </a:xfrm>
        </p:grpSpPr>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8132" name="TextBox 8"/>
            <p:cNvSpPr txBox="1">
              <a:spLocks noChangeArrowheads="1"/>
            </p:cNvSpPr>
            <p:nvPr/>
          </p:nvSpPr>
          <p:spPr bwMode="auto">
            <a:xfrm>
              <a:off x="50292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8133"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=2</a:t>
              </a:r>
              <a:endParaRPr lang="en-US" altLang="en-US" b="0">
                <a:solidFill>
                  <a:srgbClr val="FF0000"/>
                </a:solidFill>
                <a:latin typeface="Times New Roman" pitchFamily="18" charset="0"/>
              </a:endParaRPr>
            </a:p>
          </p:txBody>
        </p:sp>
        <p:sp>
          <p:nvSpPr>
            <p:cNvPr id="48134" name="Text Box 10"/>
            <p:cNvSpPr txBox="1">
              <a:spLocks noChangeArrowheads="1"/>
            </p:cNvSpPr>
            <p:nvPr/>
          </p:nvSpPr>
          <p:spPr bwMode="auto">
            <a:xfrm>
              <a:off x="6553200" y="2590800"/>
              <a:ext cx="24702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Basé sur les successeurs.</a:t>
              </a:r>
            </a:p>
          </p:txBody>
        </p:sp>
        <p:sp>
          <p:nvSpPr>
            <p:cNvPr id="48135" name="Rectangle 11"/>
            <p:cNvSpPr>
              <a:spLocks noChangeArrowheads="1"/>
            </p:cNvSpPr>
            <p:nvPr/>
          </p:nvSpPr>
          <p:spPr bwMode="auto">
            <a:xfrm>
              <a:off x="6324600" y="3886200"/>
              <a:ext cx="18288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8136"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629400" y="20690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4128942" y="370153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[3,3]</a:t>
              </a:r>
              <a:endParaRPr lang="en-US" altLang="en-US" b="0" dirty="0">
                <a:solidFill>
                  <a:schemeClr val="accent1"/>
                </a:solidFill>
                <a:latin typeface="Times New Roman" pitchFamily="18" charset="0"/>
              </a:endParaRPr>
            </a:p>
          </p:txBody>
        </p:sp>
        <p:sp>
          <p:nvSpPr>
            <p:cNvPr id="11" name="TextBox 11"/>
            <p:cNvSpPr txBox="1">
              <a:spLocks noChangeArrowheads="1"/>
            </p:cNvSpPr>
            <p:nvPr/>
          </p:nvSpPr>
          <p:spPr bwMode="auto">
            <a:xfrm>
              <a:off x="6537034" y="3783806"/>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1679B91A-4F8A-48F2-8B2A-8DB98E575D8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25</a:t>
            </a:fld>
            <a:endParaRPr lang="en-US"/>
          </a:p>
        </p:txBody>
      </p:sp>
      <p:pic>
        <p:nvPicPr>
          <p:cNvPr id="16" name="Picture 4" descr="minimax">
            <a:extLst>
              <a:ext uri="{FF2B5EF4-FFF2-40B4-BE49-F238E27FC236}">
                <a16:creationId xmlns:a16="http://schemas.microsoft.com/office/drawing/2014/main" id="{01DAFADE-A4C5-4FAE-8BAD-065EA51C2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802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505019" cy="4367213"/>
            <a:chOff x="1260475" y="1600200"/>
            <a:chExt cx="7505019" cy="4367213"/>
          </a:xfrm>
        </p:grpSpPr>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9156" name="TextBox 8"/>
            <p:cNvSpPr txBox="1">
              <a:spLocks noChangeArrowheads="1"/>
            </p:cNvSpPr>
            <p:nvPr/>
          </p:nvSpPr>
          <p:spPr bwMode="auto">
            <a:xfrm>
              <a:off x="6553200" y="3200400"/>
              <a:ext cx="9906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rgbClr val="FF0000"/>
                  </a:solidFill>
                  <a:latin typeface="Times New Roman" pitchFamily="18" charset="0"/>
                  <a:sym typeface="Symbol" pitchFamily="18" charset="2"/>
                </a:rPr>
                <a:t>=3</a:t>
              </a:r>
            </a:p>
            <a:p>
              <a:pPr eaLnBrk="1" hangingPunct="1">
                <a:spcBef>
                  <a:spcPct val="0"/>
                </a:spcBef>
                <a:buSzTx/>
                <a:buNone/>
              </a:pPr>
              <a:r>
                <a:rPr lang="en-US" altLang="en-US" b="0" dirty="0">
                  <a:solidFill>
                    <a:srgbClr val="FF0000"/>
                  </a:solidFill>
                  <a:latin typeface="Times New Roman" pitchFamily="18" charset="0"/>
                  <a:sym typeface="Symbol" pitchFamily="18" charset="2"/>
                </a:rPr>
                <a:t> =2</a:t>
              </a:r>
            </a:p>
            <a:p>
              <a:pPr eaLnBrk="1" hangingPunct="1">
                <a:spcBef>
                  <a:spcPct val="0"/>
                </a:spcBef>
                <a:buSzTx/>
                <a:buFontTx/>
                <a:buNone/>
              </a:pPr>
              <a:r>
                <a:rPr lang="en-US" altLang="en-US" b="0" dirty="0">
                  <a:solidFill>
                    <a:srgbClr val="FF0000"/>
                  </a:solidFill>
                  <a:latin typeface="Times New Roman" pitchFamily="18" charset="0"/>
                  <a:sym typeface="Symbol" pitchFamily="18" charset="2"/>
                </a:rPr>
                <a:t>v =2</a:t>
              </a:r>
              <a:endParaRPr lang="en-US" altLang="en-US" b="0" dirty="0">
                <a:solidFill>
                  <a:srgbClr val="FF0000"/>
                </a:solidFill>
                <a:latin typeface="Times New Roman" pitchFamily="18" charset="0"/>
              </a:endParaRPr>
            </a:p>
          </p:txBody>
        </p:sp>
        <p:sp>
          <p:nvSpPr>
            <p:cNvPr id="49157" name="Text Box 10"/>
            <p:cNvSpPr txBox="1">
              <a:spLocks noChangeArrowheads="1"/>
            </p:cNvSpPr>
            <p:nvPr/>
          </p:nvSpPr>
          <p:spPr bwMode="auto">
            <a:xfrm>
              <a:off x="7391400" y="3276600"/>
              <a:ext cx="13740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i="1" dirty="0">
                  <a:solidFill>
                    <a:srgbClr val="FF0000"/>
                  </a:solidFill>
                  <a:latin typeface="Calibri" pitchFamily="34" charset="0"/>
                  <a:sym typeface="Symbol" pitchFamily="18" charset="2"/>
                </a:rPr>
                <a:t>v≤</a:t>
              </a:r>
              <a:r>
                <a:rPr lang="en-US" altLang="en-US" b="0" i="1" dirty="0">
                  <a:solidFill>
                    <a:srgbClr val="FF0000"/>
                  </a:solidFill>
                  <a:latin typeface="Calibri" pitchFamily="34" charset="0"/>
                  <a:sym typeface="Symbol"/>
                </a:rPr>
                <a:t></a:t>
              </a:r>
              <a:r>
                <a:rPr lang="en-US" altLang="en-US" sz="1800" b="0" i="1" dirty="0">
                  <a:solidFill>
                    <a:srgbClr val="FF0000"/>
                  </a:solidFill>
                  <a:latin typeface="Calibri" pitchFamily="34" charset="0"/>
                  <a:sym typeface="Symbol" pitchFamily="18" charset="2"/>
                </a:rPr>
                <a:t>,</a:t>
              </a:r>
            </a:p>
            <a:p>
              <a:pPr eaLnBrk="1" hangingPunct="1">
                <a:spcBef>
                  <a:spcPct val="0"/>
                </a:spcBef>
                <a:buSzTx/>
                <a:buFontTx/>
                <a:buNone/>
              </a:pPr>
              <a:r>
                <a:rPr lang="en-US" altLang="en-US" b="0" i="1" dirty="0" err="1">
                  <a:solidFill>
                    <a:srgbClr val="FF0000"/>
                  </a:solidFill>
                  <a:latin typeface="Calibri" pitchFamily="34" charset="0"/>
                  <a:sym typeface="Symbol" pitchFamily="18" charset="2"/>
                </a:rPr>
                <a:t>al</a:t>
              </a:r>
              <a:r>
                <a:rPr lang="en-US" altLang="en-US" sz="1800" b="0" i="1" dirty="0" err="1">
                  <a:solidFill>
                    <a:srgbClr val="FF0000"/>
                  </a:solidFill>
                  <a:latin typeface="Calibri" pitchFamily="34" charset="0"/>
                  <a:sym typeface="Symbol" pitchFamily="18" charset="2"/>
                </a:rPr>
                <a:t>ors</a:t>
              </a:r>
              <a:r>
                <a:rPr lang="en-US" altLang="en-US" sz="1800" b="0" i="1" dirty="0">
                  <a:solidFill>
                    <a:srgbClr val="FF0000"/>
                  </a:solidFill>
                  <a:latin typeface="Calibri" pitchFamily="34" charset="0"/>
                  <a:sym typeface="Symbol" pitchFamily="18" charset="2"/>
                </a:rPr>
                <a:t> </a:t>
              </a:r>
              <a:r>
                <a:rPr lang="en-US" altLang="en-US" sz="1800" b="0" i="1" dirty="0" err="1">
                  <a:solidFill>
                    <a:srgbClr val="FF0000"/>
                  </a:solidFill>
                  <a:latin typeface="Calibri" pitchFamily="34" charset="0"/>
                  <a:sym typeface="Symbol" pitchFamily="18" charset="2"/>
                </a:rPr>
                <a:t>couper</a:t>
              </a:r>
              <a:r>
                <a:rPr lang="en-US" altLang="en-US" sz="1800" b="0" i="1" dirty="0">
                  <a:solidFill>
                    <a:srgbClr val="FF0000"/>
                  </a:solidFill>
                  <a:latin typeface="Calibri" pitchFamily="34" charset="0"/>
                  <a:sym typeface="Symbol" pitchFamily="18" charset="2"/>
                </a:rPr>
                <a:t>.</a:t>
              </a:r>
            </a:p>
          </p:txBody>
        </p:sp>
        <p:sp>
          <p:nvSpPr>
            <p:cNvPr id="49158" name="TextBox 10"/>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latin typeface="Times New Roman" pitchFamily="18" charset="0"/>
                  <a:sym typeface="Symbol" pitchFamily="18" charset="2"/>
                </a:rPr>
                <a:t>=3</a:t>
              </a:r>
            </a:p>
            <a:p>
              <a:pPr eaLnBrk="1" hangingPunct="1">
                <a:spcBef>
                  <a:spcPct val="0"/>
                </a:spcBef>
                <a:buSzTx/>
                <a:buFontTx/>
                <a:buNone/>
              </a:pPr>
              <a:r>
                <a:rPr lang="en-US" altLang="en-US" b="0" dirty="0">
                  <a:latin typeface="Times New Roman" pitchFamily="18" charset="0"/>
                  <a:sym typeface="Symbol" pitchFamily="18" charset="2"/>
                </a:rPr>
                <a:t> =+</a:t>
              </a:r>
              <a:endParaRPr lang="en-US" altLang="en-US" b="0" dirty="0">
                <a:latin typeface="Times New Roman" pitchFamily="18" charset="0"/>
              </a:endParaRPr>
            </a:p>
          </p:txBody>
        </p:sp>
        <p:sp>
          <p:nvSpPr>
            <p:cNvPr id="49159"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758940" y="40858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42129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35F69912-5BF7-4F87-BCF5-BD5563289E62}"/>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26</a:t>
            </a:fld>
            <a:endParaRPr lang="en-US"/>
          </a:p>
        </p:txBody>
      </p:sp>
      <p:pic>
        <p:nvPicPr>
          <p:cNvPr id="14" name="Picture 4" descr="minimax">
            <a:extLst>
              <a:ext uri="{FF2B5EF4-FFF2-40B4-BE49-F238E27FC236}">
                <a16:creationId xmlns:a16="http://schemas.microsoft.com/office/drawing/2014/main" id="{155155F9-804D-46E1-A033-2994FBAB6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548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554480"/>
            <a:ext cx="7578726" cy="4412933"/>
            <a:chOff x="1260475" y="1554480"/>
            <a:chExt cx="7578726" cy="4412933"/>
          </a:xfrm>
        </p:grpSpPr>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0180" name="Text Box 10"/>
            <p:cNvSpPr txBox="1">
              <a:spLocks noChangeArrowheads="1"/>
            </p:cNvSpPr>
            <p:nvPr/>
          </p:nvSpPr>
          <p:spPr bwMode="auto">
            <a:xfrm>
              <a:off x="6477001" y="2743200"/>
              <a:ext cx="2362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2 retourné comme valeur du </a:t>
              </a:r>
              <a:r>
                <a:rPr lang="fr-CA" altLang="en-US" sz="1800" b="0" i="1" dirty="0" err="1">
                  <a:solidFill>
                    <a:srgbClr val="FF0000"/>
                  </a:solidFill>
                  <a:latin typeface="Calibri" pitchFamily="34" charset="0"/>
                  <a:sym typeface="Symbol" pitchFamily="18" charset="2"/>
                </a:rPr>
                <a:t>noeud</a:t>
              </a:r>
              <a:r>
                <a:rPr lang="fr-CA" altLang="en-US" sz="1800" b="0" i="1" dirty="0">
                  <a:solidFill>
                    <a:srgbClr val="FF0000"/>
                  </a:solidFill>
                  <a:latin typeface="Calibri" pitchFamily="34" charset="0"/>
                  <a:sym typeface="Symbol" pitchFamily="18" charset="2"/>
                </a:rPr>
                <a:t>.</a:t>
              </a:r>
            </a:p>
          </p:txBody>
        </p:sp>
        <p:sp>
          <p:nvSpPr>
            <p:cNvPr id="50181" name="Text Box 10"/>
            <p:cNvSpPr txBox="1">
              <a:spLocks noChangeArrowheads="1"/>
            </p:cNvSpPr>
            <p:nvPr/>
          </p:nvSpPr>
          <p:spPr bwMode="auto">
            <a:xfrm>
              <a:off x="2965832" y="1554480"/>
              <a:ext cx="3854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MAX met à jour , basé sur les enfants.</a:t>
              </a: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Pas de changement.</a:t>
              </a:r>
              <a:endParaRPr lang="fr-CA" altLang="en-US" sz="1800" b="0" i="1" dirty="0">
                <a:solidFill>
                  <a:srgbClr val="FF0000"/>
                </a:solidFill>
                <a:latin typeface="Calibri" pitchFamily="34" charset="0"/>
              </a:endParaRPr>
            </a:p>
          </p:txBody>
        </p:sp>
        <p:sp>
          <p:nvSpPr>
            <p:cNvPr id="50182" name="TextBox 12"/>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cxnSp>
          <p:nvCxnSpPr>
            <p:cNvPr id="50183" name="Straight Arrow Connector 14"/>
            <p:cNvCxnSpPr>
              <a:cxnSpLocks noChangeShapeType="1"/>
            </p:cNvCxnSpPr>
            <p:nvPr/>
          </p:nvCxnSpPr>
          <p:spPr bwMode="auto">
            <a:xfrm rot="5400000" flipH="1" flipV="1">
              <a:off x="6058694" y="2932906"/>
              <a:ext cx="838200" cy="1588"/>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0184"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553200" y="3414474"/>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42891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19CD556E-C2E1-462D-99EE-260BDD6136C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27</a:t>
            </a:fld>
            <a:endParaRPr lang="en-US"/>
          </a:p>
        </p:txBody>
      </p:sp>
    </p:spTree>
    <p:extLst>
      <p:ext uri="{BB962C8B-B14F-4D97-AF65-F5344CB8AC3E}">
        <p14:creationId xmlns:p14="http://schemas.microsoft.com/office/powerpoint/2010/main" val="4088759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2209800"/>
            <a:ext cx="7442528" cy="3398838"/>
            <a:chOff x="1524000" y="2209800"/>
            <a:chExt cx="7442528" cy="3398838"/>
          </a:xfrm>
        </p:grpSpPr>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12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1205"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1206" name="TextBox 9"/>
            <p:cNvSpPr txBox="1">
              <a:spLocks noChangeArrowheads="1"/>
            </p:cNvSpPr>
            <p:nvPr/>
          </p:nvSpPr>
          <p:spPr bwMode="auto">
            <a:xfrm>
              <a:off x="43434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1207" name="TextBox 10"/>
            <p:cNvSpPr txBox="1">
              <a:spLocks noChangeArrowheads="1"/>
            </p:cNvSpPr>
            <p:nvPr/>
          </p:nvSpPr>
          <p:spPr bwMode="auto">
            <a:xfrm>
              <a:off x="7696200" y="35814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a:t>
              </a:r>
              <a:endParaRPr lang="en-US" altLang="en-US" b="0">
                <a:solidFill>
                  <a:srgbClr val="FF0000"/>
                </a:solidFill>
                <a:latin typeface="Times New Roman" pitchFamily="18" charset="0"/>
              </a:endParaRPr>
            </a:p>
          </p:txBody>
        </p:sp>
        <p:sp>
          <p:nvSpPr>
            <p:cNvPr id="51208" name="Text Box 10"/>
            <p:cNvSpPr txBox="1">
              <a:spLocks noChangeArrowheads="1"/>
            </p:cNvSpPr>
            <p:nvPr/>
          </p:nvSpPr>
          <p:spPr bwMode="auto">
            <a:xfrm>
              <a:off x="6477000" y="2819400"/>
              <a:ext cx="2489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 , passés  aux enfants</a:t>
              </a:r>
              <a:endParaRPr lang="fr-CA" altLang="en-US" sz="1800" b="0" i="1" dirty="0">
                <a:solidFill>
                  <a:srgbClr val="FF0000"/>
                </a:solidFill>
                <a:latin typeface="Calibri" pitchFamily="34" charset="0"/>
              </a:endParaRPr>
            </a:p>
          </p:txBody>
        </p:sp>
        <p:sp>
          <p:nvSpPr>
            <p:cNvPr id="51209" name="Rectangle 13"/>
            <p:cNvSpPr>
              <a:spLocks noChangeArrowheads="1"/>
            </p:cNvSpPr>
            <p:nvPr/>
          </p:nvSpPr>
          <p:spPr bwMode="auto">
            <a:xfrm>
              <a:off x="6248400" y="2438400"/>
              <a:ext cx="6858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51210" name="Rectangle 14"/>
            <p:cNvSpPr>
              <a:spLocks noChangeArrowheads="1"/>
            </p:cNvSpPr>
            <p:nvPr/>
          </p:nvSpPr>
          <p:spPr bwMode="auto">
            <a:xfrm>
              <a:off x="6781800" y="4038600"/>
              <a:ext cx="838200" cy="1524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cxnSp>
          <p:nvCxnSpPr>
            <p:cNvPr id="51211" name="Straight Arrow Connector 16"/>
            <p:cNvCxnSpPr>
              <a:cxnSpLocks noChangeShapeType="1"/>
            </p:cNvCxnSpPr>
            <p:nvPr/>
          </p:nvCxnSpPr>
          <p:spPr bwMode="auto">
            <a:xfrm>
              <a:off x="6019800" y="2895600"/>
              <a:ext cx="1524000" cy="6858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1212" name="Rectangle 14"/>
            <p:cNvSpPr>
              <a:spLocks noChangeArrowheads="1"/>
            </p:cNvSpPr>
            <p:nvPr/>
          </p:nvSpPr>
          <p:spPr bwMode="auto">
            <a:xfrm>
              <a:off x="5791200" y="2362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3"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5"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6" name="TextBox 11"/>
            <p:cNvSpPr txBox="1">
              <a:spLocks noChangeArrowheads="1"/>
            </p:cNvSpPr>
            <p:nvPr/>
          </p:nvSpPr>
          <p:spPr bwMode="auto">
            <a:xfrm>
              <a:off x="7650017" y="4226997"/>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 ,+]</a:t>
              </a:r>
              <a:endParaRPr lang="en-US" altLang="en-US" b="0" dirty="0">
                <a:solidFill>
                  <a:schemeClr val="accent1"/>
                </a:solidFill>
                <a:latin typeface="Times New Roman" pitchFamily="18" charset="0"/>
              </a:endParaRPr>
            </a:p>
          </p:txBody>
        </p:sp>
        <p:sp>
          <p:nvSpPr>
            <p:cNvPr id="17"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5A5DF834-F186-4F34-A29F-15769D670D95}"/>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28</a:t>
            </a:fld>
            <a:endParaRPr lang="en-US"/>
          </a:p>
        </p:txBody>
      </p:sp>
      <p:pic>
        <p:nvPicPr>
          <p:cNvPr id="21" name="Picture 4" descr="minimax">
            <a:extLst>
              <a:ext uri="{FF2B5EF4-FFF2-40B4-BE49-F238E27FC236}">
                <a16:creationId xmlns:a16="http://schemas.microsoft.com/office/drawing/2014/main" id="{86507694-572B-4C3B-8AA4-37890BBE86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302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24000" y="2209800"/>
            <a:ext cx="7391400" cy="3398838"/>
            <a:chOff x="1524000" y="2209800"/>
            <a:chExt cx="7391400" cy="3398838"/>
          </a:xfrm>
        </p:grpSpPr>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22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2229"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2230" name="TextBox 9"/>
            <p:cNvSpPr txBox="1">
              <a:spLocks noChangeArrowheads="1"/>
            </p:cNvSpPr>
            <p:nvPr/>
          </p:nvSpPr>
          <p:spPr bwMode="auto">
            <a:xfrm>
              <a:off x="7696200" y="3352800"/>
              <a:ext cx="10668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=14</a:t>
              </a:r>
              <a:endParaRPr lang="en-US" altLang="en-US" b="0">
                <a:solidFill>
                  <a:srgbClr val="FF0000"/>
                </a:solidFill>
                <a:latin typeface="Times New Roman" pitchFamily="18" charset="0"/>
              </a:endParaRPr>
            </a:p>
          </p:txBody>
        </p:sp>
        <p:sp>
          <p:nvSpPr>
            <p:cNvPr id="52231"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2233"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2"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3"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4"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5" name="TextBox 14"/>
            <p:cNvSpPr txBox="1">
              <a:spLocks noChangeArrowheads="1"/>
            </p:cNvSpPr>
            <p:nvPr/>
          </p:nvSpPr>
          <p:spPr bwMode="auto">
            <a:xfrm>
              <a:off x="7696200" y="398541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[−,14]</a:t>
              </a:r>
              <a:endParaRPr lang="en-US" altLang="en-US" b="0" dirty="0">
                <a:solidFill>
                  <a:schemeClr val="accent1"/>
                </a:solidFill>
                <a:latin typeface="Times New Roman" pitchFamily="18" charset="0"/>
              </a:endParaRPr>
            </a:p>
          </p:txBody>
        </p:sp>
        <p:sp>
          <p:nvSpPr>
            <p:cNvPr id="52232" name="Text Box 10"/>
            <p:cNvSpPr txBox="1">
              <a:spLocks noChangeArrowheads="1"/>
            </p:cNvSpPr>
            <p:nvPr/>
          </p:nvSpPr>
          <p:spPr bwMode="auto">
            <a:xfrm>
              <a:off x="6778533" y="2702719"/>
              <a:ext cx="2136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i="1" dirty="0">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b="0" i="1" dirty="0">
                  <a:solidFill>
                    <a:srgbClr val="FF0000"/>
                  </a:solidFill>
                  <a:latin typeface="Calibri" pitchFamily="34" charset="0"/>
                  <a:sym typeface="Symbol" pitchFamily="18" charset="2"/>
                </a:rPr>
                <a:t>Basé sur les enfants .</a:t>
              </a:r>
            </a:p>
          </p:txBody>
        </p:sp>
      </p:grpSp>
      <p:sp>
        <p:nvSpPr>
          <p:cNvPr id="7" name="Title 6"/>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2122DA9F-80F2-4C51-AB29-6A8EDFE218C4}"/>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Hugo Larochelle et Froduald Kabanza</a:t>
            </a:r>
          </a:p>
        </p:txBody>
      </p:sp>
      <p:sp>
        <p:nvSpPr>
          <p:cNvPr id="5" name="Footer Placeholder 4"/>
          <p:cNvSpPr>
            <a:spLocks noGrp="1"/>
          </p:cNvSpPr>
          <p:nvPr>
            <p:ph type="ftr" sz="quarter" idx="11"/>
          </p:nvPr>
        </p:nvSpPr>
        <p:spPr/>
        <p:txBody>
          <a:bodyPr/>
          <a:lstStyle/>
          <a:p>
            <a:pPr>
              <a:defRPr/>
            </a:pPr>
            <a:r>
              <a:rPr lang="en-US"/>
              <a:t>IFT615</a:t>
            </a:r>
          </a:p>
        </p:txBody>
      </p:sp>
      <p:sp>
        <p:nvSpPr>
          <p:cNvPr id="6" name="Slide Number Placeholder 5"/>
          <p:cNvSpPr>
            <a:spLocks noGrp="1"/>
          </p:cNvSpPr>
          <p:nvPr>
            <p:ph type="sldNum" sz="quarter" idx="12"/>
          </p:nvPr>
        </p:nvSpPr>
        <p:spPr/>
        <p:txBody>
          <a:bodyPr/>
          <a:lstStyle/>
          <a:p>
            <a:pPr>
              <a:defRPr/>
            </a:pPr>
            <a:fld id="{57714EC2-B6BD-46C2-9EDC-1A22FBC9A134}" type="slidenum">
              <a:rPr lang="en-US" smtClean="0"/>
              <a:pPr>
                <a:defRPr/>
              </a:pPr>
              <a:t>29</a:t>
            </a:fld>
            <a:endParaRPr lang="en-US"/>
          </a:p>
        </p:txBody>
      </p:sp>
      <p:pic>
        <p:nvPicPr>
          <p:cNvPr id="18" name="Picture 4" descr="minimax">
            <a:extLst>
              <a:ext uri="{FF2B5EF4-FFF2-40B4-BE49-F238E27FC236}">
                <a16:creationId xmlns:a16="http://schemas.microsoft.com/office/drawing/2014/main" id="{EEE875A3-039C-438D-9600-F3A644515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minimax">
            <a:extLst>
              <a:ext uri="{FF2B5EF4-FFF2-40B4-BE49-F238E27FC236}">
                <a16:creationId xmlns:a16="http://schemas.microsoft.com/office/drawing/2014/main" id="{004637BC-FB1F-4B20-B78A-C3114FEAB8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35" y="55252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484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438" y="171450"/>
            <a:ext cx="8683625" cy="692150"/>
          </a:xfrm>
        </p:spPr>
        <p:txBody>
          <a:bodyPr/>
          <a:lstStyle/>
          <a:p>
            <a:r>
              <a:rPr lang="fr-CA" altLang="en-US"/>
              <a:t>Arbre du jeu </a:t>
            </a:r>
            <a:r>
              <a:rPr lang="fr-CA" altLang="en-US" i="1"/>
              <a:t>tic-tac-toe (jeu du morpion)</a:t>
            </a:r>
          </a:p>
        </p:txBody>
      </p:sp>
      <p:pic>
        <p:nvPicPr>
          <p:cNvPr id="7171" name="Picture 4" descr="tictac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885825"/>
            <a:ext cx="72580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0"/>
          </p:nvPr>
        </p:nvSpPr>
        <p:spPr>
          <a:xfrm>
            <a:off x="7924469" y="6306979"/>
            <a:ext cx="722382" cy="365124"/>
          </a:xfrm>
        </p:spPr>
        <p:txBody>
          <a:bodyPr/>
          <a:lstStyle/>
          <a:p>
            <a:pPr>
              <a:defRPr/>
            </a:pPr>
            <a:r>
              <a:rPr lang="en-US" dirty="0"/>
              <a:t>IFT615</a:t>
            </a:r>
          </a:p>
        </p:txBody>
      </p:sp>
      <p:sp>
        <p:nvSpPr>
          <p:cNvPr id="5" name="Slide Number Placeholder 4"/>
          <p:cNvSpPr>
            <a:spLocks noGrp="1"/>
          </p:cNvSpPr>
          <p:nvPr>
            <p:ph type="sldNum" sz="quarter" idx="11"/>
          </p:nvPr>
        </p:nvSpPr>
        <p:spPr/>
        <p:txBody>
          <a:bodyPr/>
          <a:lstStyle/>
          <a:p>
            <a:pPr>
              <a:defRPr/>
            </a:pPr>
            <a:fld id="{2844C864-5519-42A0-9366-5C54AC6048B3}" type="slidenum">
              <a:rPr lang="en-US"/>
              <a:pPr>
                <a:defRPr/>
              </a:pPr>
              <a:t>3</a:t>
            </a:fld>
            <a:endParaRPr lang="en-US"/>
          </a:p>
        </p:txBody>
      </p:sp>
      <p:sp>
        <p:nvSpPr>
          <p:cNvPr id="6" name="Date Placeholder 5"/>
          <p:cNvSpPr>
            <a:spLocks noGrp="1"/>
          </p:cNvSpPr>
          <p:nvPr>
            <p:ph type="dt" sz="quarter" idx="12"/>
          </p:nvPr>
        </p:nvSpPr>
        <p:spPr>
          <a:xfrm>
            <a:off x="2334827" y="6322874"/>
            <a:ext cx="3498480" cy="365125"/>
          </a:xfrm>
        </p:spPr>
        <p:txBody>
          <a:bodyPr/>
          <a:lstStyle/>
          <a:p>
            <a:pPr>
              <a:defRPr/>
            </a:pPr>
            <a:r>
              <a:rPr lang="en-US" dirty="0"/>
              <a:t>Hugo Larochelle et Froduald Kabanza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2209800"/>
            <a:ext cx="7539038" cy="3367088"/>
            <a:chOff x="1524000" y="2209800"/>
            <a:chExt cx="7539038" cy="3367088"/>
          </a:xfrm>
        </p:grpSpPr>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05063"/>
              <a:ext cx="7539038"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32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1913" y="2419350"/>
              <a:ext cx="522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3253" name="Rectangle 9"/>
            <p:cNvSpPr>
              <a:spLocks noChangeArrowheads="1"/>
            </p:cNvSpPr>
            <p:nvPr/>
          </p:nvSpPr>
          <p:spPr bwMode="auto">
            <a:xfrm>
              <a:off x="6216650" y="24384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3254" name="TextBox 9"/>
            <p:cNvSpPr txBox="1">
              <a:spLocks noChangeArrowheads="1"/>
            </p:cNvSpPr>
            <p:nvPr/>
          </p:nvSpPr>
          <p:spPr bwMode="auto">
            <a:xfrm>
              <a:off x="7848600" y="3352800"/>
              <a:ext cx="11430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latin typeface="Times New Roman" pitchFamily="18" charset="0"/>
                  <a:sym typeface="Symbol" pitchFamily="18" charset="2"/>
                </a:rPr>
                <a:t>=3</a:t>
              </a:r>
            </a:p>
            <a:p>
              <a:pPr eaLnBrk="1" hangingPunct="1">
                <a:spcBef>
                  <a:spcPct val="0"/>
                </a:spcBef>
                <a:buSzTx/>
                <a:buFontTx/>
                <a:buNone/>
              </a:pPr>
              <a:r>
                <a:rPr lang="en-US" altLang="en-US" b="0" dirty="0">
                  <a:solidFill>
                    <a:srgbClr val="FF0000"/>
                  </a:solidFill>
                  <a:latin typeface="Times New Roman" pitchFamily="18" charset="0"/>
                  <a:sym typeface="Symbol" pitchFamily="18" charset="2"/>
                </a:rPr>
                <a:t> =5</a:t>
              </a:r>
              <a:endParaRPr lang="en-US" altLang="en-US" b="0" dirty="0">
                <a:solidFill>
                  <a:srgbClr val="FF0000"/>
                </a:solidFill>
                <a:latin typeface="Times New Roman" pitchFamily="18" charset="0"/>
              </a:endParaRPr>
            </a:p>
          </p:txBody>
        </p:sp>
        <p:sp>
          <p:nvSpPr>
            <p:cNvPr id="53255"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3257"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0"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1"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2" name="TextBox 11"/>
            <p:cNvSpPr txBox="1">
              <a:spLocks noChangeArrowheads="1"/>
            </p:cNvSpPr>
            <p:nvPr/>
          </p:nvSpPr>
          <p:spPr bwMode="auto">
            <a:xfrm>
              <a:off x="7761949" y="3941366"/>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[−,5]</a:t>
              </a:r>
              <a:endParaRPr lang="en-US" altLang="en-US" b="0" dirty="0">
                <a:solidFill>
                  <a:schemeClr val="accent1"/>
                </a:solidFill>
                <a:latin typeface="Times New Roman" pitchFamily="18" charset="0"/>
              </a:endParaRPr>
            </a:p>
          </p:txBody>
        </p:sp>
        <p:sp>
          <p:nvSpPr>
            <p:cNvPr id="13"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53256" name="Text Box 10"/>
            <p:cNvSpPr txBox="1">
              <a:spLocks noChangeArrowheads="1"/>
            </p:cNvSpPr>
            <p:nvPr/>
          </p:nvSpPr>
          <p:spPr bwMode="auto">
            <a:xfrm>
              <a:off x="6868509" y="2716897"/>
              <a:ext cx="21897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Basé sur les enfants .</a:t>
              </a: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2AB7DF23-E173-42C3-8280-37449AA45853}"/>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30</a:t>
            </a:fld>
            <a:endParaRPr lang="en-US"/>
          </a:p>
        </p:txBody>
      </p:sp>
    </p:spTree>
    <p:extLst>
      <p:ext uri="{BB962C8B-B14F-4D97-AF65-F5344CB8AC3E}">
        <p14:creationId xmlns:p14="http://schemas.microsoft.com/office/powerpoint/2010/main" val="907302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00200" y="2133600"/>
            <a:ext cx="7467600" cy="3200400"/>
            <a:chOff x="1600200" y="2133600"/>
            <a:chExt cx="7467600" cy="3200400"/>
          </a:xfrm>
        </p:grpSpPr>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42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4277" name="TextBox 9"/>
            <p:cNvSpPr txBox="1">
              <a:spLocks noChangeArrowheads="1"/>
            </p:cNvSpPr>
            <p:nvPr/>
          </p:nvSpPr>
          <p:spPr bwMode="auto">
            <a:xfrm>
              <a:off x="36576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4278" name="Text Box 10"/>
            <p:cNvSpPr txBox="1">
              <a:spLocks noChangeArrowheads="1"/>
            </p:cNvSpPr>
            <p:nvPr/>
          </p:nvSpPr>
          <p:spPr bwMode="auto">
            <a:xfrm>
              <a:off x="6172200" y="2438399"/>
              <a:ext cx="21031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2 retourné comme valeur du nœud.</a:t>
              </a:r>
            </a:p>
          </p:txBody>
        </p:sp>
        <p:cxnSp>
          <p:nvCxnSpPr>
            <p:cNvPr id="54279" name="Straight Arrow Connector 13"/>
            <p:cNvCxnSpPr>
              <a:cxnSpLocks noChangeShapeType="1"/>
            </p:cNvCxnSpPr>
            <p:nvPr/>
          </p:nvCxnSpPr>
          <p:spPr bwMode="auto">
            <a:xfrm rot="10800000">
              <a:off x="5562600" y="2743200"/>
              <a:ext cx="1371600" cy="6096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4280" name="TextBox 11"/>
            <p:cNvSpPr txBox="1">
              <a:spLocks noChangeArrowheads="1"/>
            </p:cNvSpPr>
            <p:nvPr/>
          </p:nvSpPr>
          <p:spPr bwMode="auto">
            <a:xfrm>
              <a:off x="7086600" y="3352800"/>
              <a:ext cx="1295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sz="2000">
                  <a:cs typeface="Arial" pitchFamily="34" charset="0"/>
                </a:rPr>
                <a:t>2</a:t>
              </a:r>
            </a:p>
          </p:txBody>
        </p:sp>
        <p:sp>
          <p:nvSpPr>
            <p:cNvPr id="9" name="TextBox 11"/>
            <p:cNvSpPr txBox="1">
              <a:spLocks noChangeArrowheads="1"/>
            </p:cNvSpPr>
            <p:nvPr/>
          </p:nvSpPr>
          <p:spPr bwMode="auto">
            <a:xfrm>
              <a:off x="5486400" y="3383518"/>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3695700" y="355282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3" name="TextBox 9"/>
            <p:cNvSpPr txBox="1">
              <a:spLocks noChangeArrowheads="1"/>
            </p:cNvSpPr>
            <p:nvPr/>
          </p:nvSpPr>
          <p:spPr bwMode="auto">
            <a:xfrm>
              <a:off x="7482840" y="3078479"/>
              <a:ext cx="11430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latin typeface="Times New Roman" pitchFamily="18" charset="0"/>
                  <a:sym typeface="Symbol" pitchFamily="18" charset="2"/>
                </a:rPr>
                <a:t>=3</a:t>
              </a:r>
            </a:p>
            <a:p>
              <a:pPr marL="285750" indent="-285750" eaLnBrk="1" hangingPunct="1">
                <a:spcBef>
                  <a:spcPct val="0"/>
                </a:spcBef>
                <a:buSzTx/>
                <a:buFont typeface="Symbol" pitchFamily="18" charset="2"/>
                <a:buChar char="b"/>
              </a:pPr>
              <a:r>
                <a:rPr lang="en-US" altLang="en-US" b="0" dirty="0">
                  <a:solidFill>
                    <a:srgbClr val="FF0000"/>
                  </a:solidFill>
                  <a:latin typeface="Times New Roman" pitchFamily="18" charset="0"/>
                  <a:sym typeface="Symbol" pitchFamily="18" charset="2"/>
                </a:rPr>
                <a:t>=2</a:t>
              </a:r>
            </a:p>
            <a:p>
              <a:pPr eaLnBrk="1" hangingPunct="1">
                <a:spcBef>
                  <a:spcPct val="0"/>
                </a:spcBef>
                <a:buSzTx/>
                <a:buNone/>
              </a:pPr>
              <a:r>
                <a:rPr lang="en-US" altLang="en-US" b="0" dirty="0">
                  <a:solidFill>
                    <a:schemeClr val="accent1"/>
                  </a:solidFill>
                  <a:latin typeface="Times New Roman" pitchFamily="18" charset="0"/>
                  <a:sym typeface="Symbol" pitchFamily="18" charset="2"/>
                </a:rPr>
                <a:t>[2,2]</a:t>
              </a:r>
              <a:endParaRPr lang="en-US" altLang="en-US" b="0" dirty="0">
                <a:solidFill>
                  <a:schemeClr val="accent1"/>
                </a:solidFill>
                <a:latin typeface="Times New Roman" pitchFamily="18" charset="0"/>
              </a:endParaRPr>
            </a:p>
          </p:txBody>
        </p:sp>
        <p:sp>
          <p:nvSpPr>
            <p:cNvPr id="14" name="TextBox 11"/>
            <p:cNvSpPr txBox="1">
              <a:spLocks noChangeArrowheads="1"/>
            </p:cNvSpPr>
            <p:nvPr/>
          </p:nvSpPr>
          <p:spPr bwMode="auto">
            <a:xfrm>
              <a:off x="5456846" y="2161659"/>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02CC391B-117C-4306-9286-9264B88F352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31</a:t>
            </a:fld>
            <a:endParaRPr lang="en-US"/>
          </a:p>
        </p:txBody>
      </p:sp>
      <p:pic>
        <p:nvPicPr>
          <p:cNvPr id="17" name="Picture 4" descr="minimax">
            <a:extLst>
              <a:ext uri="{FF2B5EF4-FFF2-40B4-BE49-F238E27FC236}">
                <a16:creationId xmlns:a16="http://schemas.microsoft.com/office/drawing/2014/main" id="{205430CF-07E9-4CEA-A708-40E8C61D55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648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10" name="Content Placeholder 9">
            <a:extLst>
              <a:ext uri="{FF2B5EF4-FFF2-40B4-BE49-F238E27FC236}">
                <a16:creationId xmlns:a16="http://schemas.microsoft.com/office/drawing/2014/main" id="{16F3089E-551D-4370-AD81-FA22E4D20BD7}"/>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32</a:t>
            </a:fld>
            <a:endParaRPr lang="en-US"/>
          </a:p>
        </p:txBody>
      </p:sp>
      <p:grpSp>
        <p:nvGrpSpPr>
          <p:cNvPr id="7" name="Group 6"/>
          <p:cNvGrpSpPr/>
          <p:nvPr/>
        </p:nvGrpSpPr>
        <p:grpSpPr>
          <a:xfrm>
            <a:off x="1600200" y="1676400"/>
            <a:ext cx="7543800" cy="3657600"/>
            <a:chOff x="1600200" y="1676400"/>
            <a:chExt cx="7543800" cy="3657600"/>
          </a:xfrm>
        </p:grpSpPr>
        <p:grpSp>
          <p:nvGrpSpPr>
            <p:cNvPr id="2" name="Group 1"/>
            <p:cNvGrpSpPr/>
            <p:nvPr/>
          </p:nvGrpSpPr>
          <p:grpSpPr>
            <a:xfrm>
              <a:off x="1600200" y="1676400"/>
              <a:ext cx="7543800" cy="3657600"/>
              <a:chOff x="1600200" y="1676400"/>
              <a:chExt cx="7543800" cy="3657600"/>
            </a:xfrm>
          </p:grpSpPr>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498725"/>
                <a:ext cx="257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5302" name="Oval 10"/>
              <p:cNvSpPr>
                <a:spLocks noChangeArrowheads="1"/>
              </p:cNvSpPr>
              <p:nvPr/>
            </p:nvSpPr>
            <p:spPr bwMode="auto">
              <a:xfrm>
                <a:off x="5410200" y="2438400"/>
                <a:ext cx="381000" cy="381000"/>
              </a:xfrm>
              <a:prstGeom prst="ellipse">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55303" name="TextBox 10"/>
              <p:cNvSpPr txBox="1">
                <a:spLocks noChangeArrowheads="1"/>
              </p:cNvSpPr>
              <p:nvPr/>
            </p:nvSpPr>
            <p:spPr bwMode="auto">
              <a:xfrm>
                <a:off x="5867400" y="1676400"/>
                <a:ext cx="3276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dirty="0">
                    <a:solidFill>
                      <a:srgbClr val="FF0000"/>
                    </a:solidFill>
                    <a:latin typeface="Times New Roman" pitchFamily="18" charset="0"/>
                  </a:rPr>
                  <a:t>Max calcule la valeur du nœud,  et se déplace vers le nœud ayant cette valeur!</a:t>
                </a:r>
              </a:p>
            </p:txBody>
          </p:sp>
          <p:sp>
            <p:nvSpPr>
              <p:cNvPr id="9" name="TextBox 11"/>
              <p:cNvSpPr txBox="1">
                <a:spLocks noChangeArrowheads="1"/>
              </p:cNvSpPr>
              <p:nvPr/>
            </p:nvSpPr>
            <p:spPr bwMode="auto">
              <a:xfrm>
                <a:off x="7132320" y="3417490"/>
                <a:ext cx="1356360"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[2,2]</a:t>
                </a:r>
              </a:p>
            </p:txBody>
          </p:sp>
        </p:grpSp>
        <p:sp>
          <p:nvSpPr>
            <p:cNvPr id="13" name="TextBox 11"/>
            <p:cNvSpPr txBox="1">
              <a:spLocks noChangeArrowheads="1"/>
            </p:cNvSpPr>
            <p:nvPr/>
          </p:nvSpPr>
          <p:spPr bwMode="auto">
            <a:xfrm>
              <a:off x="5486400" y="3383518"/>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grpSp>
    </p:spTree>
    <p:extLst>
      <p:ext uri="{BB962C8B-B14F-4D97-AF65-F5344CB8AC3E}">
        <p14:creationId xmlns:p14="http://schemas.microsoft.com/office/powerpoint/2010/main" val="3102778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err="1"/>
              <a:t>Algorithme</a:t>
            </a:r>
            <a:r>
              <a:rPr lang="en-US" altLang="en-US" dirty="0"/>
              <a:t> </a:t>
            </a:r>
            <a:r>
              <a:rPr lang="en-US" altLang="en-US" i="1" dirty="0"/>
              <a:t>alpha-beta pruning</a:t>
            </a:r>
          </a:p>
        </p:txBody>
      </p:sp>
      <p:sp>
        <p:nvSpPr>
          <p:cNvPr id="7" name="Content Placeholder 6">
            <a:extLst>
              <a:ext uri="{FF2B5EF4-FFF2-40B4-BE49-F238E27FC236}">
                <a16:creationId xmlns:a16="http://schemas.microsoft.com/office/drawing/2014/main" id="{6524F412-2ADB-40FB-985A-D2396FB51CB0}"/>
              </a:ext>
            </a:extLst>
          </p:cNvPr>
          <p:cNvSpPr>
            <a:spLocks noGrp="1"/>
          </p:cNvSpPr>
          <p:nvPr>
            <p:ph idx="1"/>
          </p:nvPr>
        </p:nvSpPr>
        <p:spPr/>
        <p:txBody>
          <a:bodyPr/>
          <a:lstStyle/>
          <a:p>
            <a:endParaRPr lang="en-US"/>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19B822D2-93ED-4DFA-B2BD-45A217F6AE5B}" type="slidenum">
              <a:rPr lang="en-US"/>
              <a:pPr>
                <a:defRPr/>
              </a:pPr>
              <a:t>33</a:t>
            </a:fld>
            <a:endParaRPr lang="en-US"/>
          </a:p>
        </p:txBody>
      </p:sp>
      <p:pic>
        <p:nvPicPr>
          <p:cNvPr id="3" name="Picture 2">
            <a:extLst>
              <a:ext uri="{FF2B5EF4-FFF2-40B4-BE49-F238E27FC236}">
                <a16:creationId xmlns:a16="http://schemas.microsoft.com/office/drawing/2014/main" id="{BED42801-AB4D-4F0B-8EF2-A33D77891FFC}"/>
              </a:ext>
            </a:extLst>
          </p:cNvPr>
          <p:cNvPicPr>
            <a:picLocks noChangeAspect="1"/>
          </p:cNvPicPr>
          <p:nvPr/>
        </p:nvPicPr>
        <p:blipFill>
          <a:blip r:embed="rId2"/>
          <a:stretch>
            <a:fillRect/>
          </a:stretch>
        </p:blipFill>
        <p:spPr>
          <a:xfrm>
            <a:off x="1442694" y="1128767"/>
            <a:ext cx="6166194" cy="535060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a:xfrm>
            <a:off x="257175" y="114300"/>
            <a:ext cx="8683625" cy="673100"/>
          </a:xfrm>
        </p:spPr>
        <p:txBody>
          <a:bodyPr/>
          <a:lstStyle/>
          <a:p>
            <a:pPr eaLnBrk="1" hangingPunct="1"/>
            <a:r>
              <a:rPr lang="en-CA" altLang="en-US"/>
              <a:t>Negamax – Version élégante de </a:t>
            </a:r>
            <a:r>
              <a:rPr lang="fr-FR" altLang="en-US"/>
              <a:t>α-β pruning</a:t>
            </a:r>
          </a:p>
        </p:txBody>
      </p:sp>
      <p:sp>
        <p:nvSpPr>
          <p:cNvPr id="67586" name="Espace réservé du contenu 2"/>
          <p:cNvSpPr>
            <a:spLocks noGrp="1"/>
          </p:cNvSpPr>
          <p:nvPr>
            <p:ph idx="1"/>
          </p:nvPr>
        </p:nvSpPr>
        <p:spPr>
          <a:xfrm>
            <a:off x="257175" y="1320800"/>
            <a:ext cx="8582025" cy="4902200"/>
          </a:xfrm>
        </p:spPr>
        <p:txBody>
          <a:bodyPr/>
          <a:lstStyle/>
          <a:p>
            <a:pPr marL="457200" indent="-457200" eaLnBrk="1" hangingPunct="1">
              <a:lnSpc>
                <a:spcPct val="90000"/>
              </a:lnSpc>
              <a:buFont typeface="Calibri" pitchFamily="34" charset="0"/>
              <a:buAutoNum type="arabicPeriod"/>
              <a:defRPr/>
            </a:pPr>
            <a:r>
              <a:rPr lang="fr-FR" sz="1800" dirty="0"/>
              <a:t>fonction </a:t>
            </a:r>
            <a:r>
              <a:rPr lang="fr-FR" sz="1800" dirty="0" err="1"/>
              <a:t>negamax</a:t>
            </a:r>
            <a:r>
              <a:rPr lang="fr-FR" sz="1800" dirty="0"/>
              <a:t>(state, </a:t>
            </a:r>
            <a:r>
              <a:rPr lang="fr-FR" sz="1800" dirty="0" err="1"/>
              <a:t>depth</a:t>
            </a:r>
            <a:r>
              <a:rPr lang="fr-FR" sz="1800" dirty="0"/>
              <a:t>, α, β, </a:t>
            </a:r>
            <a:r>
              <a:rPr lang="fr-FR" sz="1800" dirty="0" err="1"/>
              <a:t>player</a:t>
            </a:r>
            <a:r>
              <a:rPr lang="fr-FR" sz="1800" dirty="0"/>
              <a:t>)</a:t>
            </a:r>
          </a:p>
          <a:p>
            <a:pPr marL="457200" indent="-457200" eaLnBrk="1" hangingPunct="1">
              <a:lnSpc>
                <a:spcPct val="90000"/>
              </a:lnSpc>
              <a:buFont typeface="Calibri" pitchFamily="34" charset="0"/>
              <a:buAutoNum type="arabicPeriod"/>
              <a:defRPr/>
            </a:pPr>
            <a:r>
              <a:rPr lang="fr-FR" sz="1800" dirty="0"/>
              <a:t>   if </a:t>
            </a:r>
            <a:r>
              <a:rPr lang="fr-FR" sz="1800" dirty="0" err="1"/>
              <a:t>TerminalState</a:t>
            </a:r>
            <a:r>
              <a:rPr lang="fr-FR" sz="1800" dirty="0"/>
              <a:t>(state) or </a:t>
            </a:r>
            <a:r>
              <a:rPr lang="fr-FR" sz="1800" dirty="0" err="1"/>
              <a:t>depth</a:t>
            </a:r>
            <a:r>
              <a:rPr lang="fr-FR" sz="1800" dirty="0"/>
              <a:t> = 0 </a:t>
            </a:r>
            <a:r>
              <a:rPr lang="fr-FR" sz="1800" dirty="0" err="1"/>
              <a:t>then</a:t>
            </a:r>
            <a:r>
              <a:rPr lang="fr-FR" sz="1800" dirty="0"/>
              <a:t> </a:t>
            </a:r>
          </a:p>
          <a:p>
            <a:pPr marL="457200" indent="-457200" eaLnBrk="1" hangingPunct="1">
              <a:lnSpc>
                <a:spcPct val="90000"/>
              </a:lnSpc>
              <a:buFont typeface="Calibri" pitchFamily="34" charset="0"/>
              <a:buAutoNum type="arabicPeriod"/>
              <a:defRPr/>
            </a:pPr>
            <a:r>
              <a:rPr lang="fr-FR" sz="1800" dirty="0"/>
              <a:t>	  return </a:t>
            </a:r>
            <a:r>
              <a:rPr lang="fr-FR" sz="1800" dirty="0" err="1"/>
              <a:t>player</a:t>
            </a:r>
            <a:r>
              <a:rPr lang="fr-FR" sz="1800" dirty="0"/>
              <a:t> * Utility(state)</a:t>
            </a:r>
          </a:p>
          <a:p>
            <a:pPr marL="457200" indent="-457200" eaLnBrk="1" hangingPunct="1">
              <a:lnSpc>
                <a:spcPct val="90000"/>
              </a:lnSpc>
              <a:buFont typeface="Calibri" pitchFamily="34" charset="0"/>
              <a:buAutoNum type="arabicPeriod"/>
              <a:defRPr/>
            </a:pPr>
            <a:r>
              <a:rPr lang="fr-FR" sz="1800" dirty="0"/>
              <a:t>   </a:t>
            </a:r>
            <a:r>
              <a:rPr lang="fr-FR" sz="1800" dirty="0" err="1"/>
              <a:t>else</a:t>
            </a:r>
            <a:endParaRPr lang="fr-FR" sz="1800" dirty="0"/>
          </a:p>
          <a:p>
            <a:pPr marL="457200" indent="-457200" eaLnBrk="1" hangingPunct="1">
              <a:lnSpc>
                <a:spcPct val="90000"/>
              </a:lnSpc>
              <a:buFont typeface="Calibri" pitchFamily="34" charset="0"/>
              <a:buAutoNum type="arabicPeriod"/>
              <a:defRPr/>
            </a:pPr>
            <a:r>
              <a:rPr lang="fr-FR" sz="1800" dirty="0"/>
              <a:t>         </a:t>
            </a:r>
            <a:r>
              <a:rPr lang="fr-FR" sz="1800" dirty="0" err="1"/>
              <a:t>foreach</a:t>
            </a:r>
            <a:r>
              <a:rPr lang="fr-FR" sz="1800" dirty="0"/>
              <a:t> </a:t>
            </a:r>
            <a:r>
              <a:rPr lang="fr-FR" sz="1800" dirty="0" err="1"/>
              <a:t>child</a:t>
            </a:r>
            <a:r>
              <a:rPr lang="fr-FR" sz="1800" dirty="0"/>
              <a:t> in </a:t>
            </a:r>
            <a:r>
              <a:rPr lang="fr-FR" sz="1800" dirty="0" err="1"/>
              <a:t>Sucessors</a:t>
            </a:r>
            <a:r>
              <a:rPr lang="fr-FR" sz="1800" dirty="0"/>
              <a:t>(state)</a:t>
            </a:r>
          </a:p>
          <a:p>
            <a:pPr marL="457200" indent="-457200" eaLnBrk="1" hangingPunct="1">
              <a:lnSpc>
                <a:spcPct val="90000"/>
              </a:lnSpc>
              <a:buFont typeface="Calibri" pitchFamily="34" charset="0"/>
              <a:buAutoNum type="arabicPeriod"/>
              <a:defRPr/>
            </a:pPr>
            <a:r>
              <a:rPr lang="fr-FR" sz="1800" dirty="0"/>
              <a:t>                 </a:t>
            </a:r>
            <a:r>
              <a:rPr lang="fr-FR" sz="1800" dirty="0" err="1"/>
              <a:t>bestVal</a:t>
            </a:r>
            <a:r>
              <a:rPr lang="fr-FR" sz="1800" dirty="0"/>
              <a:t> ←  - </a:t>
            </a:r>
            <a:r>
              <a:rPr lang="fr-FR" sz="1800" dirty="0" err="1"/>
              <a:t>negamax</a:t>
            </a:r>
            <a:r>
              <a:rPr lang="fr-FR" sz="1800" dirty="0"/>
              <a:t>(state, depth-1, -β, - α, -</a:t>
            </a:r>
            <a:r>
              <a:rPr lang="fr-FR" sz="1800" dirty="0" err="1"/>
              <a:t>player</a:t>
            </a:r>
            <a:r>
              <a:rPr lang="fr-FR" sz="1800" dirty="0"/>
              <a:t>)</a:t>
            </a:r>
          </a:p>
          <a:p>
            <a:pPr marL="0" indent="0" eaLnBrk="1" hangingPunct="1">
              <a:lnSpc>
                <a:spcPct val="90000"/>
              </a:lnSpc>
              <a:buFont typeface="Monotype Sorts" pitchFamily="2" charset="2"/>
              <a:buNone/>
              <a:defRPr/>
            </a:pPr>
            <a:r>
              <a:rPr lang="fr-FR" sz="1800" dirty="0"/>
              <a:t>                          // les instructions 7 à 10 implémentent α-β </a:t>
            </a:r>
            <a:r>
              <a:rPr lang="fr-FR" sz="1800" dirty="0" err="1"/>
              <a:t>pruning</a:t>
            </a:r>
            <a:endParaRPr lang="fr-FR" sz="1800" dirty="0"/>
          </a:p>
          <a:p>
            <a:pPr marL="0" indent="0" eaLnBrk="1" hangingPunct="1">
              <a:lnSpc>
                <a:spcPct val="90000"/>
              </a:lnSpc>
              <a:buFont typeface="Monotype Sorts" pitchFamily="2" charset="2"/>
              <a:buNone/>
              <a:defRPr/>
            </a:pPr>
            <a:r>
              <a:rPr lang="fr-FR" sz="1800" dirty="0">
                <a:solidFill>
                  <a:schemeClr val="accent1">
                    <a:lumMod val="50000"/>
                  </a:schemeClr>
                </a:solidFill>
              </a:rPr>
              <a:t>7    </a:t>
            </a:r>
            <a:r>
              <a:rPr lang="fr-FR" sz="1800" dirty="0"/>
              <a:t>                   if  </a:t>
            </a:r>
            <a:r>
              <a:rPr lang="fr-FR" sz="1800" dirty="0" err="1"/>
              <a:t>bestVal</a:t>
            </a:r>
            <a:r>
              <a:rPr lang="fr-FR" sz="1800" dirty="0"/>
              <a:t> &gt;= β</a:t>
            </a:r>
          </a:p>
          <a:p>
            <a:pPr marL="457200" indent="-457200" eaLnBrk="1" hangingPunct="1">
              <a:lnSpc>
                <a:spcPct val="90000"/>
              </a:lnSpc>
              <a:buFont typeface="Monotype Sorts" pitchFamily="2" charset="2"/>
              <a:buAutoNum type="arabicPlain" startAt="8"/>
              <a:defRPr/>
            </a:pPr>
            <a:r>
              <a:rPr lang="fr-FR" sz="1800" b="1" dirty="0"/>
              <a:t>                       </a:t>
            </a:r>
            <a:r>
              <a:rPr lang="fr-FR" sz="1800" dirty="0"/>
              <a:t>return </a:t>
            </a:r>
            <a:r>
              <a:rPr lang="fr-FR" sz="1800" dirty="0" err="1"/>
              <a:t>bestVal</a:t>
            </a:r>
            <a:endParaRPr lang="fr-FR" sz="1800" dirty="0"/>
          </a:p>
          <a:p>
            <a:pPr marL="457200" indent="-457200" eaLnBrk="1" hangingPunct="1">
              <a:lnSpc>
                <a:spcPct val="90000"/>
              </a:lnSpc>
              <a:buFont typeface="Monotype Sorts" pitchFamily="2" charset="2"/>
              <a:buAutoNum type="arabicPlain" startAt="8"/>
              <a:defRPr/>
            </a:pPr>
            <a:r>
              <a:rPr lang="fr-FR" sz="1800" dirty="0"/>
              <a:t>                  if </a:t>
            </a:r>
            <a:r>
              <a:rPr lang="fr-FR" sz="1800" dirty="0" err="1"/>
              <a:t>bestVal</a:t>
            </a:r>
            <a:r>
              <a:rPr lang="fr-FR" sz="1800" dirty="0"/>
              <a:t>  &gt;= α </a:t>
            </a:r>
          </a:p>
          <a:p>
            <a:pPr marL="457200" indent="-457200" eaLnBrk="1" hangingPunct="1">
              <a:lnSpc>
                <a:spcPct val="90000"/>
              </a:lnSpc>
              <a:buFont typeface="Monotype Sorts" pitchFamily="2" charset="2"/>
              <a:buAutoNum type="arabicPlain" startAt="8"/>
              <a:defRPr/>
            </a:pPr>
            <a:r>
              <a:rPr lang="fr-FR" sz="1800" dirty="0"/>
              <a:t>                        α ← </a:t>
            </a:r>
            <a:r>
              <a:rPr lang="fr-FR" sz="1800" dirty="0" err="1"/>
              <a:t>bestVal</a:t>
            </a:r>
            <a:endParaRPr lang="fr-FR" sz="1800" dirty="0"/>
          </a:p>
          <a:p>
            <a:pPr marL="457200" indent="-457200" eaLnBrk="1" hangingPunct="1">
              <a:lnSpc>
                <a:spcPct val="90000"/>
              </a:lnSpc>
              <a:buFont typeface="Monotype Sorts" pitchFamily="2" charset="2"/>
              <a:buAutoNum type="arabicPlain" startAt="8"/>
              <a:defRPr/>
            </a:pPr>
            <a:r>
              <a:rPr lang="fr-FR" sz="1800" dirty="0"/>
              <a:t>            return </a:t>
            </a:r>
            <a:r>
              <a:rPr lang="fr-FR" sz="1800" dirty="0" err="1"/>
              <a:t>bestVal</a:t>
            </a:r>
            <a:endParaRPr lang="fr-FR" sz="1800" dirty="0"/>
          </a:p>
          <a:p>
            <a:pPr marL="0" indent="0" eaLnBrk="1" hangingPunct="1">
              <a:lnSpc>
                <a:spcPct val="90000"/>
              </a:lnSpc>
              <a:buFont typeface="Monotype Sorts" pitchFamily="2" charset="2"/>
              <a:buNone/>
              <a:defRPr/>
            </a:pPr>
            <a:endParaRPr lang="fr-FR" sz="1800" dirty="0"/>
          </a:p>
          <a:p>
            <a:pPr marL="0" indent="0" eaLnBrk="1" hangingPunct="1">
              <a:lnSpc>
                <a:spcPct val="90000"/>
              </a:lnSpc>
              <a:buNone/>
              <a:defRPr/>
            </a:pPr>
            <a:r>
              <a:rPr lang="fr-FR" sz="1800" i="1" dirty="0"/>
              <a:t>Appel initial </a:t>
            </a:r>
            <a:r>
              <a:rPr lang="fr-FR" sz="1800" dirty="0"/>
              <a:t>: </a:t>
            </a:r>
            <a:r>
              <a:rPr lang="fr-FR" sz="1800" dirty="0" err="1"/>
              <a:t>negamax</a:t>
            </a:r>
            <a:r>
              <a:rPr lang="fr-FR" sz="1800" dirty="0"/>
              <a:t>(</a:t>
            </a:r>
            <a:r>
              <a:rPr lang="fr-FR" sz="1800" dirty="0" err="1"/>
              <a:t>initialState</a:t>
            </a:r>
            <a:r>
              <a:rPr lang="fr-FR" sz="1800" dirty="0"/>
              <a:t>, </a:t>
            </a:r>
            <a:r>
              <a:rPr lang="fr-FR" sz="1800" dirty="0" err="1"/>
              <a:t>depth</a:t>
            </a:r>
            <a:r>
              <a:rPr lang="fr-FR" sz="1800" dirty="0"/>
              <a:t>, -∞, + ∞, 1)</a:t>
            </a:r>
          </a:p>
          <a:p>
            <a:pPr marL="0" indent="0" eaLnBrk="1" hangingPunct="1">
              <a:lnSpc>
                <a:spcPct val="90000"/>
              </a:lnSpc>
              <a:buFont typeface="Monotype Sorts" pitchFamily="2" charset="2"/>
              <a:buNone/>
              <a:defRPr/>
            </a:pPr>
            <a:r>
              <a:rPr lang="fr-FR" sz="1800" i="1" dirty="0"/>
              <a:t>Signification de la variable </a:t>
            </a:r>
            <a:r>
              <a:rPr lang="fr-FR" sz="1800" i="1" dirty="0" err="1"/>
              <a:t>player</a:t>
            </a:r>
            <a:r>
              <a:rPr lang="fr-FR" sz="1800" i="1" dirty="0"/>
              <a:t> </a:t>
            </a:r>
            <a:r>
              <a:rPr lang="fr-FR" sz="1800" dirty="0"/>
              <a:t>: 1 (max), -1 (min).</a:t>
            </a:r>
          </a:p>
          <a:p>
            <a:pPr marL="0" indent="0" eaLnBrk="1" hangingPunct="1">
              <a:lnSpc>
                <a:spcPct val="90000"/>
              </a:lnSpc>
              <a:buFont typeface="Monotype Sorts" pitchFamily="2" charset="2"/>
              <a:buNone/>
              <a:defRPr/>
            </a:pPr>
            <a:endParaRPr lang="fr-FR" sz="1800" dirty="0"/>
          </a:p>
        </p:txBody>
      </p:sp>
      <p:sp>
        <p:nvSpPr>
          <p:cNvPr id="36868"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6869"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6870"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B483C099-9139-45EB-8E11-4D1FC7ACF78D}" type="slidenum">
              <a:rPr lang="fr-CA" altLang="en-US" smtClean="0">
                <a:latin typeface="Calibri" pitchFamily="34" charset="0"/>
                <a:ea typeface="MS PGothic" pitchFamily="34" charset="-128"/>
              </a:rPr>
              <a:pPr algn="l"/>
              <a:t>34</a:t>
            </a:fld>
            <a:endParaRPr lang="fr-CA" altLang="en-US">
              <a:latin typeface="Calibri" pitchFamily="34" charset="0"/>
              <a:ea typeface="MS PGothic" pitchFamily="34" charset="-128"/>
            </a:endParaRPr>
          </a:p>
        </p:txBody>
      </p:sp>
      <p:sp>
        <p:nvSpPr>
          <p:cNvPr id="36871" name="Rectangle 1"/>
          <p:cNvSpPr>
            <a:spLocks noChangeArrowheads="1"/>
          </p:cNvSpPr>
          <p:nvPr/>
        </p:nvSpPr>
        <p:spPr bwMode="auto">
          <a:xfrm>
            <a:off x="257175" y="766763"/>
            <a:ext cx="3930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CA" altLang="en-US">
                <a:solidFill>
                  <a:srgbClr val="9900FF"/>
                </a:solidFill>
              </a:rPr>
              <a:t>http://en.wikipedia.org/wiki/Negamax</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p:cNvSpPr>
            <a:spLocks noChangeArrowheads="1"/>
          </p:cNvSpPr>
          <p:nvPr/>
        </p:nvSpPr>
        <p:spPr bwMode="auto">
          <a:xfrm>
            <a:off x="428625" y="4456113"/>
            <a:ext cx="8578850" cy="1836737"/>
          </a:xfrm>
          <a:prstGeom prst="rect">
            <a:avLst/>
          </a:prstGeom>
          <a:solidFill>
            <a:srgbClr val="FEFFEC"/>
          </a:soli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fr-FR" sz="1400">
              <a:solidFill>
                <a:srgbClr val="FFFFFF"/>
              </a:solidFill>
              <a:latin typeface="+mn-lt"/>
            </a:endParaRPr>
          </a:p>
        </p:txBody>
      </p:sp>
      <p:sp>
        <p:nvSpPr>
          <p:cNvPr id="37891" name="Titre 1"/>
          <p:cNvSpPr>
            <a:spLocks noGrp="1"/>
          </p:cNvSpPr>
          <p:nvPr>
            <p:ph type="title" idx="4294967295"/>
          </p:nvPr>
        </p:nvSpPr>
        <p:spPr>
          <a:xfrm>
            <a:off x="0" y="3175"/>
            <a:ext cx="8229600" cy="711200"/>
          </a:xfrm>
        </p:spPr>
        <p:txBody>
          <a:bodyPr/>
          <a:lstStyle/>
          <a:p>
            <a:pPr eaLnBrk="1" hangingPunct="1"/>
            <a:r>
              <a:rPr lang="fr-FR" altLang="en-US" sz="4000" dirty="0">
                <a:latin typeface="Calibri" pitchFamily="34" charset="0"/>
              </a:rPr>
              <a:t>Autre exemple</a:t>
            </a:r>
          </a:p>
        </p:txBody>
      </p:sp>
      <p:sp>
        <p:nvSpPr>
          <p:cNvPr id="20485" name="AutoShape 5"/>
          <p:cNvSpPr>
            <a:spLocks noChangeArrowheads="1"/>
          </p:cNvSpPr>
          <p:nvPr/>
        </p:nvSpPr>
        <p:spPr bwMode="auto">
          <a:xfrm>
            <a:off x="4932363" y="126841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6" name="AutoShape 6"/>
          <p:cNvSpPr>
            <a:spLocks noChangeArrowheads="1"/>
          </p:cNvSpPr>
          <p:nvPr/>
        </p:nvSpPr>
        <p:spPr bwMode="auto">
          <a:xfrm>
            <a:off x="219551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7" name="AutoShape 7"/>
          <p:cNvSpPr>
            <a:spLocks noChangeArrowheads="1"/>
          </p:cNvSpPr>
          <p:nvPr/>
        </p:nvSpPr>
        <p:spPr bwMode="auto">
          <a:xfrm>
            <a:off x="428466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8" name="AutoShape 8"/>
          <p:cNvSpPr>
            <a:spLocks noChangeArrowheads="1"/>
          </p:cNvSpPr>
          <p:nvPr/>
        </p:nvSpPr>
        <p:spPr bwMode="auto">
          <a:xfrm>
            <a:off x="1258888"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9" name="AutoShape 9"/>
          <p:cNvSpPr>
            <a:spLocks noChangeArrowheads="1"/>
          </p:cNvSpPr>
          <p:nvPr/>
        </p:nvSpPr>
        <p:spPr bwMode="auto">
          <a:xfrm>
            <a:off x="18351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0" name="AutoShape 10"/>
          <p:cNvSpPr>
            <a:spLocks noChangeArrowheads="1"/>
          </p:cNvSpPr>
          <p:nvPr/>
        </p:nvSpPr>
        <p:spPr bwMode="auto">
          <a:xfrm>
            <a:off x="262890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1" name="AutoShape 11"/>
          <p:cNvSpPr>
            <a:spLocks noChangeArrowheads="1"/>
          </p:cNvSpPr>
          <p:nvPr/>
        </p:nvSpPr>
        <p:spPr bwMode="auto">
          <a:xfrm>
            <a:off x="3421063"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2" name="AutoShape 12"/>
          <p:cNvSpPr>
            <a:spLocks noChangeArrowheads="1"/>
          </p:cNvSpPr>
          <p:nvPr/>
        </p:nvSpPr>
        <p:spPr bwMode="auto">
          <a:xfrm>
            <a:off x="3995738"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3" name="AutoShape 13"/>
          <p:cNvSpPr>
            <a:spLocks noChangeArrowheads="1"/>
          </p:cNvSpPr>
          <p:nvPr/>
        </p:nvSpPr>
        <p:spPr bwMode="auto">
          <a:xfrm>
            <a:off x="53657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5" name="AutoShape 15"/>
          <p:cNvSpPr>
            <a:spLocks noChangeArrowheads="1"/>
          </p:cNvSpPr>
          <p:nvPr/>
        </p:nvSpPr>
        <p:spPr bwMode="auto">
          <a:xfrm>
            <a:off x="47180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6" name="AutoShape 16"/>
          <p:cNvSpPr>
            <a:spLocks noChangeArrowheads="1"/>
          </p:cNvSpPr>
          <p:nvPr/>
        </p:nvSpPr>
        <p:spPr bwMode="auto">
          <a:xfrm rot="10800000">
            <a:off x="2987675" y="1844675"/>
            <a:ext cx="288925" cy="217488"/>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7" name="AutoShape 17"/>
          <p:cNvSpPr>
            <a:spLocks noChangeArrowheads="1"/>
          </p:cNvSpPr>
          <p:nvPr/>
        </p:nvSpPr>
        <p:spPr bwMode="auto">
          <a:xfrm rot="10800000">
            <a:off x="1619250"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8" name="AutoShape 18"/>
          <p:cNvSpPr>
            <a:spLocks noChangeArrowheads="1"/>
          </p:cNvSpPr>
          <p:nvPr/>
        </p:nvSpPr>
        <p:spPr bwMode="auto">
          <a:xfrm rot="10800000">
            <a:off x="298926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9" name="AutoShape 19"/>
          <p:cNvSpPr>
            <a:spLocks noChangeArrowheads="1"/>
          </p:cNvSpPr>
          <p:nvPr/>
        </p:nvSpPr>
        <p:spPr bwMode="auto">
          <a:xfrm rot="10800000">
            <a:off x="3995738"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0" name="AutoShape 20"/>
          <p:cNvSpPr>
            <a:spLocks noChangeArrowheads="1"/>
          </p:cNvSpPr>
          <p:nvPr/>
        </p:nvSpPr>
        <p:spPr bwMode="auto">
          <a:xfrm rot="10800000">
            <a:off x="486251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1" name="AutoShape 21"/>
          <p:cNvSpPr>
            <a:spLocks noChangeArrowheads="1"/>
          </p:cNvSpPr>
          <p:nvPr/>
        </p:nvSpPr>
        <p:spPr bwMode="auto">
          <a:xfrm rot="10800000">
            <a:off x="6804025" y="1844675"/>
            <a:ext cx="288925" cy="217488"/>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2" name="AutoShape 22"/>
          <p:cNvSpPr>
            <a:spLocks noChangeArrowheads="1"/>
          </p:cNvSpPr>
          <p:nvPr/>
        </p:nvSpPr>
        <p:spPr bwMode="auto">
          <a:xfrm>
            <a:off x="616426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3" name="AutoShape 23"/>
          <p:cNvSpPr>
            <a:spLocks noChangeArrowheads="1"/>
          </p:cNvSpPr>
          <p:nvPr/>
        </p:nvSpPr>
        <p:spPr bwMode="auto">
          <a:xfrm>
            <a:off x="745331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4" name="AutoShape 24"/>
          <p:cNvSpPr>
            <a:spLocks noChangeArrowheads="1"/>
          </p:cNvSpPr>
          <p:nvPr/>
        </p:nvSpPr>
        <p:spPr bwMode="auto">
          <a:xfrm rot="10800000">
            <a:off x="5805488"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5" name="AutoShape 25"/>
          <p:cNvSpPr>
            <a:spLocks noChangeArrowheads="1"/>
          </p:cNvSpPr>
          <p:nvPr/>
        </p:nvSpPr>
        <p:spPr bwMode="auto">
          <a:xfrm rot="10800000">
            <a:off x="631031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6" name="AutoShape 26"/>
          <p:cNvSpPr>
            <a:spLocks noChangeArrowheads="1"/>
          </p:cNvSpPr>
          <p:nvPr/>
        </p:nvSpPr>
        <p:spPr bwMode="auto">
          <a:xfrm rot="10800000">
            <a:off x="7308850"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7" name="AutoShape 27"/>
          <p:cNvSpPr>
            <a:spLocks noChangeArrowheads="1"/>
          </p:cNvSpPr>
          <p:nvPr/>
        </p:nvSpPr>
        <p:spPr bwMode="auto">
          <a:xfrm rot="10800000">
            <a:off x="817086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8" name="AutoShape 28"/>
          <p:cNvSpPr>
            <a:spLocks noChangeArrowheads="1"/>
          </p:cNvSpPr>
          <p:nvPr/>
        </p:nvSpPr>
        <p:spPr bwMode="auto">
          <a:xfrm>
            <a:off x="73088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9" name="AutoShape 29"/>
          <p:cNvSpPr>
            <a:spLocks noChangeArrowheads="1"/>
          </p:cNvSpPr>
          <p:nvPr/>
        </p:nvSpPr>
        <p:spPr bwMode="auto">
          <a:xfrm>
            <a:off x="8088313"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10" name="AutoShape 30"/>
          <p:cNvSpPr>
            <a:spLocks noChangeArrowheads="1"/>
          </p:cNvSpPr>
          <p:nvPr/>
        </p:nvSpPr>
        <p:spPr bwMode="auto">
          <a:xfrm>
            <a:off x="86042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37917" name="Text Box 31"/>
          <p:cNvSpPr txBox="1">
            <a:spLocks noChangeArrowheads="1"/>
          </p:cNvSpPr>
          <p:nvPr/>
        </p:nvSpPr>
        <p:spPr bwMode="auto">
          <a:xfrm>
            <a:off x="1236663" y="40052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37918" name="Text Box 32"/>
          <p:cNvSpPr txBox="1">
            <a:spLocks noChangeArrowheads="1"/>
          </p:cNvSpPr>
          <p:nvPr/>
        </p:nvSpPr>
        <p:spPr bwMode="auto">
          <a:xfrm>
            <a:off x="1858963" y="40306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11</a:t>
            </a:r>
            <a:endParaRPr lang="en-US" altLang="en-US" sz="1600">
              <a:ea typeface="MS PGothic" pitchFamily="34" charset="-128"/>
            </a:endParaRPr>
          </a:p>
        </p:txBody>
      </p:sp>
      <p:sp>
        <p:nvSpPr>
          <p:cNvPr id="37919" name="Text Box 33"/>
          <p:cNvSpPr txBox="1">
            <a:spLocks noChangeArrowheads="1"/>
          </p:cNvSpPr>
          <p:nvPr/>
        </p:nvSpPr>
        <p:spPr bwMode="auto">
          <a:xfrm>
            <a:off x="262096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4</a:t>
            </a:r>
            <a:endParaRPr lang="en-US" altLang="en-US" sz="1600">
              <a:ea typeface="MS PGothic" pitchFamily="34" charset="-128"/>
            </a:endParaRPr>
          </a:p>
        </p:txBody>
      </p:sp>
      <p:sp>
        <p:nvSpPr>
          <p:cNvPr id="20514" name="Text Box 34"/>
          <p:cNvSpPr txBox="1">
            <a:spLocks noChangeArrowheads="1"/>
          </p:cNvSpPr>
          <p:nvPr/>
        </p:nvSpPr>
        <p:spPr bwMode="auto">
          <a:xfrm>
            <a:off x="3413125" y="40306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2</a:t>
            </a:r>
            <a:endParaRPr lang="en-US" altLang="en-US" sz="1600">
              <a:ea typeface="MS PGothic" pitchFamily="34" charset="-128"/>
            </a:endParaRPr>
          </a:p>
        </p:txBody>
      </p:sp>
      <p:sp>
        <p:nvSpPr>
          <p:cNvPr id="37921" name="Text Box 35"/>
          <p:cNvSpPr txBox="1">
            <a:spLocks noChangeArrowheads="1"/>
          </p:cNvSpPr>
          <p:nvPr/>
        </p:nvSpPr>
        <p:spPr bwMode="auto">
          <a:xfrm>
            <a:off x="3995738" y="40306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14</a:t>
            </a:r>
            <a:endParaRPr lang="en-US" altLang="en-US" sz="1600">
              <a:ea typeface="MS PGothic" pitchFamily="34" charset="-128"/>
            </a:endParaRPr>
          </a:p>
        </p:txBody>
      </p:sp>
      <p:sp>
        <p:nvSpPr>
          <p:cNvPr id="20516" name="Text Box 36"/>
          <p:cNvSpPr txBox="1">
            <a:spLocks noChangeArrowheads="1"/>
          </p:cNvSpPr>
          <p:nvPr/>
        </p:nvSpPr>
        <p:spPr bwMode="auto">
          <a:xfrm>
            <a:off x="471011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9</a:t>
            </a:r>
            <a:endParaRPr lang="en-US" altLang="en-US" sz="1600">
              <a:ea typeface="MS PGothic" pitchFamily="34" charset="-128"/>
            </a:endParaRPr>
          </a:p>
        </p:txBody>
      </p:sp>
      <p:sp>
        <p:nvSpPr>
          <p:cNvPr id="20517" name="Text Box 37"/>
          <p:cNvSpPr txBox="1">
            <a:spLocks noChangeArrowheads="1"/>
          </p:cNvSpPr>
          <p:nvPr/>
        </p:nvSpPr>
        <p:spPr bwMode="auto">
          <a:xfrm>
            <a:off x="535781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4</a:t>
            </a:r>
            <a:endParaRPr lang="en-US" altLang="en-US" sz="1600">
              <a:ea typeface="MS PGothic" pitchFamily="34" charset="-128"/>
            </a:endParaRPr>
          </a:p>
        </p:txBody>
      </p:sp>
      <p:sp>
        <p:nvSpPr>
          <p:cNvPr id="37924" name="Text Box 38"/>
          <p:cNvSpPr txBox="1">
            <a:spLocks noChangeArrowheads="1"/>
          </p:cNvSpPr>
          <p:nvPr/>
        </p:nvSpPr>
        <p:spPr bwMode="auto">
          <a:xfrm>
            <a:off x="5795963" y="3359150"/>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3</a:t>
            </a:r>
            <a:endParaRPr lang="en-US" altLang="en-US" sz="1600">
              <a:ea typeface="MS PGothic" pitchFamily="34" charset="-128"/>
            </a:endParaRPr>
          </a:p>
        </p:txBody>
      </p:sp>
      <p:sp>
        <p:nvSpPr>
          <p:cNvPr id="37925" name="Text Box 39"/>
          <p:cNvSpPr txBox="1">
            <a:spLocks noChangeArrowheads="1"/>
          </p:cNvSpPr>
          <p:nvPr/>
        </p:nvSpPr>
        <p:spPr bwMode="auto">
          <a:xfrm>
            <a:off x="6300788" y="3359150"/>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7</a:t>
            </a:r>
            <a:endParaRPr lang="en-US" altLang="en-US" sz="1600">
              <a:ea typeface="MS PGothic" pitchFamily="34" charset="-128"/>
            </a:endParaRPr>
          </a:p>
        </p:txBody>
      </p:sp>
      <p:sp>
        <p:nvSpPr>
          <p:cNvPr id="37926" name="Text Box 40"/>
          <p:cNvSpPr txBox="1">
            <a:spLocks noChangeArrowheads="1"/>
          </p:cNvSpPr>
          <p:nvPr/>
        </p:nvSpPr>
        <p:spPr bwMode="auto">
          <a:xfrm>
            <a:off x="7299325" y="4030663"/>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9</a:t>
            </a:r>
            <a:endParaRPr lang="en-US" altLang="en-US" sz="1600">
              <a:ea typeface="MS PGothic" pitchFamily="34" charset="-128"/>
            </a:endParaRPr>
          </a:p>
        </p:txBody>
      </p:sp>
      <p:sp>
        <p:nvSpPr>
          <p:cNvPr id="20521" name="Text Box 41"/>
          <p:cNvSpPr txBox="1">
            <a:spLocks noChangeArrowheads="1"/>
          </p:cNvSpPr>
          <p:nvPr/>
        </p:nvSpPr>
        <p:spPr bwMode="auto">
          <a:xfrm>
            <a:off x="8016875" y="4030663"/>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12</a:t>
            </a:r>
            <a:endParaRPr lang="en-US" altLang="en-US" sz="1600">
              <a:ea typeface="MS PGothic" pitchFamily="34" charset="-128"/>
            </a:endParaRPr>
          </a:p>
        </p:txBody>
      </p:sp>
      <p:sp>
        <p:nvSpPr>
          <p:cNvPr id="20522" name="Text Box 42"/>
          <p:cNvSpPr txBox="1">
            <a:spLocks noChangeArrowheads="1"/>
          </p:cNvSpPr>
          <p:nvPr/>
        </p:nvSpPr>
        <p:spPr bwMode="auto">
          <a:xfrm>
            <a:off x="8594725" y="4030663"/>
            <a:ext cx="44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20</a:t>
            </a:r>
            <a:endParaRPr lang="en-US" altLang="en-US" sz="1600">
              <a:ea typeface="MS PGothic" pitchFamily="34" charset="-128"/>
            </a:endParaRPr>
          </a:p>
        </p:txBody>
      </p:sp>
      <p:cxnSp>
        <p:nvCxnSpPr>
          <p:cNvPr id="37929" name="AutoShape 43"/>
          <p:cNvCxnSpPr>
            <a:cxnSpLocks noChangeShapeType="1"/>
            <a:stCxn id="20485" idx="2"/>
          </p:cNvCxnSpPr>
          <p:nvPr/>
        </p:nvCxnSpPr>
        <p:spPr bwMode="auto">
          <a:xfrm flipH="1">
            <a:off x="3132138" y="1485900"/>
            <a:ext cx="1800225" cy="358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0" name="AutoShape 44"/>
          <p:cNvCxnSpPr>
            <a:cxnSpLocks noChangeShapeType="1"/>
            <a:stCxn id="20496" idx="0"/>
            <a:endCxn id="20486" idx="0"/>
          </p:cNvCxnSpPr>
          <p:nvPr/>
        </p:nvCxnSpPr>
        <p:spPr bwMode="auto">
          <a:xfrm flipH="1">
            <a:off x="2339975" y="2063750"/>
            <a:ext cx="792163"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1" name="AutoShape 45"/>
          <p:cNvCxnSpPr>
            <a:cxnSpLocks noChangeShapeType="1"/>
            <a:stCxn id="20486" idx="3"/>
            <a:endCxn id="20497" idx="3"/>
          </p:cNvCxnSpPr>
          <p:nvPr/>
        </p:nvCxnSpPr>
        <p:spPr bwMode="auto">
          <a:xfrm flipH="1">
            <a:off x="1763713" y="2638425"/>
            <a:ext cx="576262"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2" name="AutoShape 47"/>
          <p:cNvCxnSpPr>
            <a:cxnSpLocks noChangeShapeType="1"/>
            <a:stCxn id="20497" idx="0"/>
            <a:endCxn id="20488" idx="0"/>
          </p:cNvCxnSpPr>
          <p:nvPr/>
        </p:nvCxnSpPr>
        <p:spPr bwMode="auto">
          <a:xfrm flipH="1">
            <a:off x="1403350" y="3360738"/>
            <a:ext cx="360363"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3" name="AutoShape 49"/>
          <p:cNvCxnSpPr>
            <a:cxnSpLocks noChangeShapeType="1"/>
            <a:stCxn id="20497" idx="0"/>
            <a:endCxn id="20489" idx="0"/>
          </p:cNvCxnSpPr>
          <p:nvPr/>
        </p:nvCxnSpPr>
        <p:spPr bwMode="auto">
          <a:xfrm>
            <a:off x="1763713" y="3360738"/>
            <a:ext cx="21590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4" name="AutoShape 50"/>
          <p:cNvCxnSpPr>
            <a:cxnSpLocks noChangeShapeType="1"/>
            <a:stCxn id="20498" idx="0"/>
            <a:endCxn id="20490" idx="0"/>
          </p:cNvCxnSpPr>
          <p:nvPr/>
        </p:nvCxnSpPr>
        <p:spPr bwMode="auto">
          <a:xfrm flipH="1">
            <a:off x="2773363" y="3360738"/>
            <a:ext cx="360362"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1" name="AutoShape 51"/>
          <p:cNvCxnSpPr>
            <a:cxnSpLocks noChangeShapeType="1"/>
            <a:stCxn id="20498" idx="0"/>
            <a:endCxn id="20491" idx="0"/>
          </p:cNvCxnSpPr>
          <p:nvPr/>
        </p:nvCxnSpPr>
        <p:spPr bwMode="auto">
          <a:xfrm>
            <a:off x="3133725" y="3360738"/>
            <a:ext cx="43180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6" name="AutoShape 52"/>
          <p:cNvCxnSpPr>
            <a:cxnSpLocks noChangeShapeType="1"/>
            <a:stCxn id="20486" idx="3"/>
            <a:endCxn id="20498" idx="3"/>
          </p:cNvCxnSpPr>
          <p:nvPr/>
        </p:nvCxnSpPr>
        <p:spPr bwMode="auto">
          <a:xfrm>
            <a:off x="2339975" y="2638425"/>
            <a:ext cx="7937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7" name="AutoShape 53"/>
          <p:cNvCxnSpPr>
            <a:cxnSpLocks noChangeShapeType="1"/>
            <a:stCxn id="20496" idx="0"/>
            <a:endCxn id="20487" idx="0"/>
          </p:cNvCxnSpPr>
          <p:nvPr/>
        </p:nvCxnSpPr>
        <p:spPr bwMode="auto">
          <a:xfrm>
            <a:off x="3132138" y="2063750"/>
            <a:ext cx="1296987"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8" name="AutoShape 54"/>
          <p:cNvCxnSpPr>
            <a:cxnSpLocks noChangeShapeType="1"/>
            <a:stCxn id="20499" idx="0"/>
            <a:endCxn id="20492" idx="0"/>
          </p:cNvCxnSpPr>
          <p:nvPr/>
        </p:nvCxnSpPr>
        <p:spPr bwMode="auto">
          <a:xfrm>
            <a:off x="4140200" y="3360738"/>
            <a:ext cx="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9" name="AutoShape 55"/>
          <p:cNvCxnSpPr>
            <a:cxnSpLocks noChangeShapeType="1"/>
            <a:stCxn id="20487" idx="3"/>
            <a:endCxn id="20499" idx="3"/>
          </p:cNvCxnSpPr>
          <p:nvPr/>
        </p:nvCxnSpPr>
        <p:spPr bwMode="auto">
          <a:xfrm flipH="1">
            <a:off x="4140200" y="2638425"/>
            <a:ext cx="288925"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6" name="AutoShape 56"/>
          <p:cNvCxnSpPr>
            <a:cxnSpLocks noChangeShapeType="1"/>
            <a:stCxn id="20500" idx="0"/>
            <a:endCxn id="20495" idx="0"/>
          </p:cNvCxnSpPr>
          <p:nvPr/>
        </p:nvCxnSpPr>
        <p:spPr bwMode="auto">
          <a:xfrm flipH="1">
            <a:off x="4862513" y="3360738"/>
            <a:ext cx="144462"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7" name="AutoShape 57"/>
          <p:cNvCxnSpPr>
            <a:cxnSpLocks noChangeShapeType="1"/>
            <a:stCxn id="20500" idx="0"/>
            <a:endCxn id="20493" idx="0"/>
          </p:cNvCxnSpPr>
          <p:nvPr/>
        </p:nvCxnSpPr>
        <p:spPr bwMode="auto">
          <a:xfrm>
            <a:off x="5006975" y="3360738"/>
            <a:ext cx="503238"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8" name="AutoShape 58"/>
          <p:cNvCxnSpPr>
            <a:cxnSpLocks noChangeShapeType="1"/>
            <a:stCxn id="20487" idx="3"/>
            <a:endCxn id="20500" idx="3"/>
          </p:cNvCxnSpPr>
          <p:nvPr/>
        </p:nvCxnSpPr>
        <p:spPr bwMode="auto">
          <a:xfrm>
            <a:off x="4429125" y="2638425"/>
            <a:ext cx="5778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3" name="AutoShape 59"/>
          <p:cNvCxnSpPr>
            <a:cxnSpLocks noChangeShapeType="1"/>
            <a:stCxn id="20502" idx="3"/>
            <a:endCxn id="20505" idx="3"/>
          </p:cNvCxnSpPr>
          <p:nvPr/>
        </p:nvCxnSpPr>
        <p:spPr bwMode="auto">
          <a:xfrm>
            <a:off x="6308725" y="2638425"/>
            <a:ext cx="1460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0" name="AutoShape 60"/>
          <p:cNvCxnSpPr>
            <a:cxnSpLocks noChangeShapeType="1"/>
            <a:stCxn id="20503" idx="3"/>
            <a:endCxn id="20507" idx="3"/>
          </p:cNvCxnSpPr>
          <p:nvPr/>
        </p:nvCxnSpPr>
        <p:spPr bwMode="auto">
          <a:xfrm>
            <a:off x="7597775" y="2638425"/>
            <a:ext cx="7175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5" name="AutoShape 61"/>
          <p:cNvCxnSpPr>
            <a:cxnSpLocks noChangeShapeType="1"/>
            <a:stCxn id="20501" idx="0"/>
            <a:endCxn id="20503" idx="0"/>
          </p:cNvCxnSpPr>
          <p:nvPr/>
        </p:nvCxnSpPr>
        <p:spPr bwMode="auto">
          <a:xfrm>
            <a:off x="6948488" y="2063750"/>
            <a:ext cx="649287"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6" name="AutoShape 62"/>
          <p:cNvCxnSpPr>
            <a:cxnSpLocks noChangeShapeType="1"/>
            <a:stCxn id="20485" idx="4"/>
            <a:endCxn id="20501" idx="3"/>
          </p:cNvCxnSpPr>
          <p:nvPr/>
        </p:nvCxnSpPr>
        <p:spPr bwMode="auto">
          <a:xfrm>
            <a:off x="5221288" y="1485900"/>
            <a:ext cx="1727200" cy="3603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3" name="AutoShape 63"/>
          <p:cNvCxnSpPr>
            <a:cxnSpLocks noChangeShapeType="1"/>
            <a:stCxn id="20507" idx="0"/>
            <a:endCxn id="20510" idx="0"/>
          </p:cNvCxnSpPr>
          <p:nvPr/>
        </p:nvCxnSpPr>
        <p:spPr bwMode="auto">
          <a:xfrm>
            <a:off x="8315325" y="3360738"/>
            <a:ext cx="433388"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5" name="AutoShape 65"/>
          <p:cNvCxnSpPr>
            <a:cxnSpLocks noChangeShapeType="1"/>
            <a:stCxn id="20507" idx="0"/>
            <a:endCxn id="20509" idx="0"/>
          </p:cNvCxnSpPr>
          <p:nvPr/>
        </p:nvCxnSpPr>
        <p:spPr bwMode="auto">
          <a:xfrm flipH="1">
            <a:off x="8232775" y="3360738"/>
            <a:ext cx="8255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9" name="AutoShape 67"/>
          <p:cNvCxnSpPr>
            <a:cxnSpLocks noChangeShapeType="1"/>
            <a:stCxn id="20506" idx="0"/>
            <a:endCxn id="20508" idx="0"/>
          </p:cNvCxnSpPr>
          <p:nvPr/>
        </p:nvCxnSpPr>
        <p:spPr bwMode="auto">
          <a:xfrm>
            <a:off x="7453313" y="3360738"/>
            <a:ext cx="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0" name="AutoShape 68"/>
          <p:cNvCxnSpPr>
            <a:cxnSpLocks noChangeShapeType="1"/>
            <a:stCxn id="20504" idx="3"/>
            <a:endCxn id="20502" idx="3"/>
          </p:cNvCxnSpPr>
          <p:nvPr/>
        </p:nvCxnSpPr>
        <p:spPr bwMode="auto">
          <a:xfrm flipV="1">
            <a:off x="5949950" y="2638425"/>
            <a:ext cx="358775"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1" name="AutoShape 69"/>
          <p:cNvCxnSpPr>
            <a:cxnSpLocks noChangeShapeType="1"/>
            <a:stCxn id="20503" idx="3"/>
            <a:endCxn id="20506" idx="3"/>
          </p:cNvCxnSpPr>
          <p:nvPr/>
        </p:nvCxnSpPr>
        <p:spPr bwMode="auto">
          <a:xfrm flipH="1">
            <a:off x="7453313" y="2638425"/>
            <a:ext cx="144462"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2" name="AutoShape 70"/>
          <p:cNvCxnSpPr>
            <a:cxnSpLocks noChangeShapeType="1"/>
            <a:stCxn id="20501" idx="0"/>
            <a:endCxn id="20502" idx="0"/>
          </p:cNvCxnSpPr>
          <p:nvPr/>
        </p:nvCxnSpPr>
        <p:spPr bwMode="auto">
          <a:xfrm flipH="1">
            <a:off x="6308725" y="2063750"/>
            <a:ext cx="639763"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953" name="Text Box 72"/>
          <p:cNvSpPr txBox="1">
            <a:spLocks noChangeArrowheads="1"/>
          </p:cNvSpPr>
          <p:nvPr/>
        </p:nvSpPr>
        <p:spPr bwMode="auto">
          <a:xfrm>
            <a:off x="115888" y="122555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37954" name="Text Box 73"/>
          <p:cNvSpPr txBox="1">
            <a:spLocks noChangeArrowheads="1"/>
          </p:cNvSpPr>
          <p:nvPr/>
        </p:nvSpPr>
        <p:spPr bwMode="auto">
          <a:xfrm>
            <a:off x="107950" y="180340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Min</a:t>
            </a:r>
            <a:endParaRPr lang="en-US" altLang="en-US">
              <a:ea typeface="MS PGothic" pitchFamily="34" charset="-128"/>
            </a:endParaRPr>
          </a:p>
        </p:txBody>
      </p:sp>
      <p:sp>
        <p:nvSpPr>
          <p:cNvPr id="37955" name="Text Box 74"/>
          <p:cNvSpPr txBox="1">
            <a:spLocks noChangeArrowheads="1"/>
          </p:cNvSpPr>
          <p:nvPr/>
        </p:nvSpPr>
        <p:spPr bwMode="auto">
          <a:xfrm>
            <a:off x="125413" y="23780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37956" name="Text Box 75"/>
          <p:cNvSpPr txBox="1">
            <a:spLocks noChangeArrowheads="1"/>
          </p:cNvSpPr>
          <p:nvPr/>
        </p:nvSpPr>
        <p:spPr bwMode="auto">
          <a:xfrm>
            <a:off x="115888" y="3100388"/>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Min</a:t>
            </a:r>
            <a:endParaRPr lang="en-US" altLang="en-US">
              <a:ea typeface="MS PGothic" pitchFamily="34" charset="-128"/>
            </a:endParaRPr>
          </a:p>
        </p:txBody>
      </p:sp>
      <p:sp>
        <p:nvSpPr>
          <p:cNvPr id="37957" name="Text Box 76"/>
          <p:cNvSpPr txBox="1">
            <a:spLocks noChangeArrowheads="1"/>
          </p:cNvSpPr>
          <p:nvPr/>
        </p:nvSpPr>
        <p:spPr bwMode="auto">
          <a:xfrm>
            <a:off x="115888" y="377031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20559" name="Text Box 79"/>
          <p:cNvSpPr txBox="1">
            <a:spLocks noChangeArrowheads="1"/>
          </p:cNvSpPr>
          <p:nvPr/>
        </p:nvSpPr>
        <p:spPr bwMode="auto">
          <a:xfrm>
            <a:off x="4043363" y="981075"/>
            <a:ext cx="6969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a:t>
            </a:r>
          </a:p>
          <a:p>
            <a:r>
              <a:rPr lang="fr-CA" altLang="en-US" sz="1600">
                <a:ea typeface="MS PGothic" pitchFamily="34" charset="-128"/>
                <a:cs typeface="Arial" pitchFamily="34" charset="0"/>
              </a:rPr>
              <a:t>6, </a:t>
            </a:r>
            <a:r>
              <a:rPr lang="fr-CA" altLang="en-US">
                <a:ea typeface="MS PGothic" pitchFamily="34" charset="-128"/>
                <a:cs typeface="Arial" pitchFamily="34" charset="0"/>
              </a:rPr>
              <a:t>+∞</a:t>
            </a:r>
          </a:p>
          <a:p>
            <a:r>
              <a:rPr lang="fr-CA" altLang="en-US">
                <a:ea typeface="MS PGothic" pitchFamily="34" charset="-128"/>
                <a:cs typeface="Arial" pitchFamily="34" charset="0"/>
              </a:rPr>
              <a:t>7,+ ∞</a:t>
            </a:r>
          </a:p>
        </p:txBody>
      </p:sp>
      <p:sp>
        <p:nvSpPr>
          <p:cNvPr id="20560" name="Text Box 80"/>
          <p:cNvSpPr txBox="1">
            <a:spLocks noChangeArrowheads="1"/>
          </p:cNvSpPr>
          <p:nvPr/>
        </p:nvSpPr>
        <p:spPr bwMode="auto">
          <a:xfrm>
            <a:off x="2209800" y="1592263"/>
            <a:ext cx="7080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a:ea typeface="MS PGothic" pitchFamily="34" charset="-128"/>
                <a:cs typeface="Arial" pitchFamily="34" charset="0"/>
              </a:rPr>
              <a:t>-∞, 6</a:t>
            </a:r>
          </a:p>
        </p:txBody>
      </p:sp>
      <p:sp>
        <p:nvSpPr>
          <p:cNvPr id="20561" name="Text Box 81"/>
          <p:cNvSpPr txBox="1">
            <a:spLocks noChangeArrowheads="1"/>
          </p:cNvSpPr>
          <p:nvPr/>
        </p:nvSpPr>
        <p:spPr bwMode="auto">
          <a:xfrm>
            <a:off x="1447800" y="2252663"/>
            <a:ext cx="7334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sz="1600">
                <a:ea typeface="MS PGothic" pitchFamily="34" charset="-128"/>
                <a:cs typeface="Arial" pitchFamily="34" charset="0"/>
              </a:rPr>
              <a:t>6, </a:t>
            </a:r>
            <a:r>
              <a:rPr lang="fr-CA" altLang="en-US">
                <a:ea typeface="MS PGothic" pitchFamily="34" charset="-128"/>
                <a:cs typeface="Arial" pitchFamily="34" charset="0"/>
              </a:rPr>
              <a:t>+ ∞</a:t>
            </a:r>
            <a:endParaRPr lang="fr-CA" altLang="en-US" sz="1600">
              <a:ea typeface="MS PGothic" pitchFamily="34" charset="-128"/>
              <a:cs typeface="Arial" pitchFamily="34" charset="0"/>
            </a:endParaRPr>
          </a:p>
        </p:txBody>
      </p:sp>
      <p:sp>
        <p:nvSpPr>
          <p:cNvPr id="20562" name="Text Box 82"/>
          <p:cNvSpPr txBox="1">
            <a:spLocks noChangeArrowheads="1"/>
          </p:cNvSpPr>
          <p:nvPr/>
        </p:nvSpPr>
        <p:spPr bwMode="auto">
          <a:xfrm>
            <a:off x="911225" y="3024188"/>
            <a:ext cx="7080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sz="1600">
                <a:ea typeface="MS PGothic" pitchFamily="34" charset="-128"/>
                <a:cs typeface="Arial" pitchFamily="34" charset="0"/>
              </a:rPr>
              <a:t>-</a:t>
            </a:r>
            <a:r>
              <a:rPr lang="fr-CA" altLang="en-US">
                <a:ea typeface="MS PGothic" pitchFamily="34" charset="-128"/>
                <a:cs typeface="Arial" pitchFamily="34" charset="0"/>
              </a:rPr>
              <a:t>∞, 6</a:t>
            </a:r>
            <a:endParaRPr lang="fr-CA" altLang="en-US" sz="1600">
              <a:ea typeface="MS PGothic" pitchFamily="34" charset="-128"/>
              <a:cs typeface="Arial" pitchFamily="34" charset="0"/>
            </a:endParaRPr>
          </a:p>
        </p:txBody>
      </p:sp>
      <p:sp>
        <p:nvSpPr>
          <p:cNvPr id="20563" name="Text Box 83"/>
          <p:cNvSpPr txBox="1">
            <a:spLocks noChangeArrowheads="1"/>
          </p:cNvSpPr>
          <p:nvPr/>
        </p:nvSpPr>
        <p:spPr bwMode="auto">
          <a:xfrm>
            <a:off x="668338" y="3670300"/>
            <a:ext cx="708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p:txBody>
      </p:sp>
      <p:sp>
        <p:nvSpPr>
          <p:cNvPr id="20565" name="Text Box 85"/>
          <p:cNvSpPr txBox="1">
            <a:spLocks noChangeArrowheads="1"/>
          </p:cNvSpPr>
          <p:nvPr/>
        </p:nvSpPr>
        <p:spPr bwMode="auto">
          <a:xfrm>
            <a:off x="1768475" y="3100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67" name="Rectangle 87"/>
          <p:cNvSpPr>
            <a:spLocks noChangeArrowheads="1"/>
          </p:cNvSpPr>
          <p:nvPr/>
        </p:nvSpPr>
        <p:spPr bwMode="auto">
          <a:xfrm>
            <a:off x="2341563" y="3038475"/>
            <a:ext cx="776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t>6, </a:t>
            </a:r>
            <a:r>
              <a:rPr lang="fr-CA" altLang="en-US"/>
              <a:t>+ ∞</a:t>
            </a:r>
          </a:p>
          <a:p>
            <a:r>
              <a:rPr lang="fr-CA" altLang="en-US" b="1"/>
              <a:t>4 ≤ 6</a:t>
            </a:r>
            <a:endParaRPr lang="en-US" altLang="en-US" b="1"/>
          </a:p>
        </p:txBody>
      </p:sp>
      <p:sp>
        <p:nvSpPr>
          <p:cNvPr id="20568" name="Rectangle 88"/>
          <p:cNvSpPr>
            <a:spLocks noChangeArrowheads="1"/>
          </p:cNvSpPr>
          <p:nvPr/>
        </p:nvSpPr>
        <p:spPr bwMode="auto">
          <a:xfrm>
            <a:off x="3683000" y="232092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t>-∞,6</a:t>
            </a:r>
          </a:p>
          <a:p>
            <a:r>
              <a:rPr lang="fr-CA" altLang="en-US" sz="1400" b="1"/>
              <a:t>14 ≥ 6</a:t>
            </a:r>
            <a:endParaRPr lang="en-US" altLang="en-US" sz="1400" b="1"/>
          </a:p>
        </p:txBody>
      </p:sp>
      <p:sp>
        <p:nvSpPr>
          <p:cNvPr id="20569" name="Rectangle 89"/>
          <p:cNvSpPr>
            <a:spLocks noChangeArrowheads="1"/>
          </p:cNvSpPr>
          <p:nvPr/>
        </p:nvSpPr>
        <p:spPr bwMode="auto">
          <a:xfrm>
            <a:off x="3481388" y="2997200"/>
            <a:ext cx="56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a:t>
            </a:r>
            <a:r>
              <a:rPr lang="fr-CA" altLang="en-US" sz="1400"/>
              <a:t>∞, 6</a:t>
            </a:r>
          </a:p>
        </p:txBody>
      </p:sp>
      <p:sp>
        <p:nvSpPr>
          <p:cNvPr id="20571" name="Rectangle 91"/>
          <p:cNvSpPr>
            <a:spLocks noChangeArrowheads="1"/>
          </p:cNvSpPr>
          <p:nvPr/>
        </p:nvSpPr>
        <p:spPr bwMode="auto">
          <a:xfrm>
            <a:off x="5426075" y="2271713"/>
            <a:ext cx="7334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t>6, </a:t>
            </a:r>
            <a:r>
              <a:rPr lang="fr-CA" altLang="en-US" sz="1600"/>
              <a:t>+ ∞</a:t>
            </a:r>
          </a:p>
          <a:p>
            <a:r>
              <a:rPr lang="fr-CA" altLang="en-US" sz="1600"/>
              <a:t>7, </a:t>
            </a:r>
            <a:r>
              <a:rPr lang="fr-CA" altLang="en-US"/>
              <a:t>+ ∞</a:t>
            </a:r>
            <a:endParaRPr lang="en-US" altLang="en-US" sz="1600"/>
          </a:p>
        </p:txBody>
      </p:sp>
      <p:sp>
        <p:nvSpPr>
          <p:cNvPr id="20572" name="Rectangle 92"/>
          <p:cNvSpPr>
            <a:spLocks noChangeArrowheads="1"/>
          </p:cNvSpPr>
          <p:nvPr/>
        </p:nvSpPr>
        <p:spPr bwMode="auto">
          <a:xfrm>
            <a:off x="6118225" y="1749425"/>
            <a:ext cx="56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 ∞</a:t>
            </a:r>
          </a:p>
          <a:p>
            <a:r>
              <a:rPr lang="fr-CA" altLang="en-US" sz="1200"/>
              <a:t>6, 7</a:t>
            </a:r>
            <a:endParaRPr lang="en-US" altLang="en-US" sz="1200"/>
          </a:p>
        </p:txBody>
      </p:sp>
      <p:sp>
        <p:nvSpPr>
          <p:cNvPr id="20573" name="Rectangle 93"/>
          <p:cNvSpPr>
            <a:spLocks noChangeArrowheads="1"/>
          </p:cNvSpPr>
          <p:nvPr/>
        </p:nvSpPr>
        <p:spPr bwMode="auto">
          <a:xfrm>
            <a:off x="6961188" y="2320925"/>
            <a:ext cx="525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6, 7</a:t>
            </a:r>
          </a:p>
          <a:p>
            <a:r>
              <a:rPr lang="fr-CA" altLang="en-US" sz="1200" b="1"/>
              <a:t>9 ≥ 7</a:t>
            </a:r>
            <a:endParaRPr lang="en-US" altLang="en-US" sz="1200" b="1"/>
          </a:p>
        </p:txBody>
      </p:sp>
      <p:sp>
        <p:nvSpPr>
          <p:cNvPr id="20574" name="Rectangle 94"/>
          <p:cNvSpPr>
            <a:spLocks noChangeArrowheads="1"/>
          </p:cNvSpPr>
          <p:nvPr/>
        </p:nvSpPr>
        <p:spPr bwMode="auto">
          <a:xfrm>
            <a:off x="6870700" y="3009900"/>
            <a:ext cx="438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6, 7</a:t>
            </a:r>
            <a:endParaRPr lang="en-US" altLang="en-US" sz="1200"/>
          </a:p>
        </p:txBody>
      </p:sp>
      <p:sp>
        <p:nvSpPr>
          <p:cNvPr id="20576" name="Line 96"/>
          <p:cNvSpPr>
            <a:spLocks noChangeShapeType="1"/>
          </p:cNvSpPr>
          <p:nvPr/>
        </p:nvSpPr>
        <p:spPr bwMode="auto">
          <a:xfrm flipH="1">
            <a:off x="3197225" y="3405188"/>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7" name="Line 97"/>
          <p:cNvSpPr>
            <a:spLocks noChangeShapeType="1"/>
          </p:cNvSpPr>
          <p:nvPr/>
        </p:nvSpPr>
        <p:spPr bwMode="auto">
          <a:xfrm flipH="1">
            <a:off x="4592638" y="278130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8" name="Line 98"/>
          <p:cNvSpPr>
            <a:spLocks noChangeShapeType="1"/>
          </p:cNvSpPr>
          <p:nvPr/>
        </p:nvSpPr>
        <p:spPr bwMode="auto">
          <a:xfrm flipH="1">
            <a:off x="7742238" y="273050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9" name="Text Box 99"/>
          <p:cNvSpPr txBox="1">
            <a:spLocks noChangeArrowheads="1"/>
          </p:cNvSpPr>
          <p:nvPr/>
        </p:nvSpPr>
        <p:spPr bwMode="auto">
          <a:xfrm>
            <a:off x="2344738" y="23320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81" name="Text Box 101"/>
          <p:cNvSpPr txBox="1">
            <a:spLocks noChangeArrowheads="1"/>
          </p:cNvSpPr>
          <p:nvPr/>
        </p:nvSpPr>
        <p:spPr bwMode="auto">
          <a:xfrm>
            <a:off x="3136900" y="3100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4</a:t>
            </a:r>
            <a:endParaRPr lang="en-US" altLang="en-US" sz="1400">
              <a:ea typeface="MS PGothic" pitchFamily="34" charset="-128"/>
            </a:endParaRPr>
          </a:p>
        </p:txBody>
      </p:sp>
      <p:sp>
        <p:nvSpPr>
          <p:cNvPr id="20582" name="Text Box 102"/>
          <p:cNvSpPr txBox="1">
            <a:spLocks noChangeArrowheads="1"/>
          </p:cNvSpPr>
          <p:nvPr/>
        </p:nvSpPr>
        <p:spPr bwMode="auto">
          <a:xfrm>
            <a:off x="4119563" y="31003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14</a:t>
            </a:r>
            <a:endParaRPr lang="en-US" altLang="en-US" sz="1400">
              <a:ea typeface="MS PGothic" pitchFamily="34" charset="-128"/>
            </a:endParaRPr>
          </a:p>
        </p:txBody>
      </p:sp>
      <p:sp>
        <p:nvSpPr>
          <p:cNvPr id="20583" name="Text Box 103"/>
          <p:cNvSpPr txBox="1">
            <a:spLocks noChangeArrowheads="1"/>
          </p:cNvSpPr>
          <p:nvPr/>
        </p:nvSpPr>
        <p:spPr bwMode="auto">
          <a:xfrm>
            <a:off x="4481513" y="23336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14</a:t>
            </a:r>
            <a:endParaRPr lang="en-US" altLang="en-US" sz="1400">
              <a:ea typeface="MS PGothic" pitchFamily="34" charset="-128"/>
            </a:endParaRPr>
          </a:p>
        </p:txBody>
      </p:sp>
      <p:sp>
        <p:nvSpPr>
          <p:cNvPr id="20584" name="Text Box 104"/>
          <p:cNvSpPr txBox="1">
            <a:spLocks noChangeArrowheads="1"/>
          </p:cNvSpPr>
          <p:nvPr/>
        </p:nvSpPr>
        <p:spPr bwMode="auto">
          <a:xfrm>
            <a:off x="3214688" y="1803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86" name="Text Box 106"/>
          <p:cNvSpPr txBox="1">
            <a:spLocks noChangeArrowheads="1"/>
          </p:cNvSpPr>
          <p:nvPr/>
        </p:nvSpPr>
        <p:spPr bwMode="auto">
          <a:xfrm>
            <a:off x="6376988" y="23336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7</a:t>
            </a:r>
            <a:endParaRPr lang="en-US" altLang="en-US" sz="1400">
              <a:ea typeface="MS PGothic" pitchFamily="34" charset="-128"/>
            </a:endParaRPr>
          </a:p>
        </p:txBody>
      </p:sp>
      <p:sp>
        <p:nvSpPr>
          <p:cNvPr id="20587" name="Text Box 107"/>
          <p:cNvSpPr txBox="1">
            <a:spLocks noChangeArrowheads="1"/>
          </p:cNvSpPr>
          <p:nvPr/>
        </p:nvSpPr>
        <p:spPr bwMode="auto">
          <a:xfrm>
            <a:off x="7597775" y="30559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9</a:t>
            </a:r>
            <a:endParaRPr lang="en-US" altLang="en-US" sz="1400">
              <a:ea typeface="MS PGothic" pitchFamily="34" charset="-128"/>
            </a:endParaRPr>
          </a:p>
        </p:txBody>
      </p:sp>
      <p:sp>
        <p:nvSpPr>
          <p:cNvPr id="20588" name="Text Box 108"/>
          <p:cNvSpPr txBox="1">
            <a:spLocks noChangeArrowheads="1"/>
          </p:cNvSpPr>
          <p:nvPr/>
        </p:nvSpPr>
        <p:spPr bwMode="auto">
          <a:xfrm>
            <a:off x="7618413" y="23780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9</a:t>
            </a:r>
            <a:endParaRPr lang="en-US" altLang="en-US" sz="1400">
              <a:ea typeface="MS PGothic" pitchFamily="34" charset="-128"/>
            </a:endParaRPr>
          </a:p>
        </p:txBody>
      </p:sp>
      <p:sp>
        <p:nvSpPr>
          <p:cNvPr id="20589" name="Text Box 109"/>
          <p:cNvSpPr txBox="1">
            <a:spLocks noChangeArrowheads="1"/>
          </p:cNvSpPr>
          <p:nvPr/>
        </p:nvSpPr>
        <p:spPr bwMode="auto">
          <a:xfrm>
            <a:off x="5227638" y="990600"/>
            <a:ext cx="355600" cy="461963"/>
          </a:xfrm>
          <a:prstGeom prst="rect">
            <a:avLst/>
          </a:prstGeom>
          <a:solidFill>
            <a:schemeClr val="accent2">
              <a:lumMod val="40000"/>
              <a:lumOff val="60000"/>
            </a:schemeClr>
          </a:solidFill>
          <a:ln w="9525">
            <a:noFill/>
            <a:miter lim="800000"/>
            <a:headEnd/>
            <a:tailEnd/>
          </a:ln>
          <a:effec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fr-CA"/>
              <a:t>7</a:t>
            </a:r>
            <a:endParaRPr lang="en-US"/>
          </a:p>
        </p:txBody>
      </p:sp>
      <p:sp>
        <p:nvSpPr>
          <p:cNvPr id="20590" name="Text Box 110"/>
          <p:cNvSpPr txBox="1">
            <a:spLocks noChangeArrowheads="1"/>
          </p:cNvSpPr>
          <p:nvPr/>
        </p:nvSpPr>
        <p:spPr bwMode="auto">
          <a:xfrm>
            <a:off x="7116763" y="1803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7</a:t>
            </a:r>
            <a:endParaRPr lang="en-US" altLang="en-US" sz="1400">
              <a:ea typeface="MS PGothic" pitchFamily="34" charset="-128"/>
            </a:endParaRPr>
          </a:p>
        </p:txBody>
      </p:sp>
      <p:sp>
        <p:nvSpPr>
          <p:cNvPr id="37984" name="ZoneTexte 94"/>
          <p:cNvSpPr txBox="1">
            <a:spLocks noChangeArrowheads="1"/>
          </p:cNvSpPr>
          <p:nvPr/>
        </p:nvSpPr>
        <p:spPr bwMode="auto">
          <a:xfrm>
            <a:off x="457200" y="4594225"/>
            <a:ext cx="2179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b="1">
                <a:ea typeface="MS PGothic" pitchFamily="34" charset="-128"/>
              </a:rPr>
              <a:t>Légende de l</a:t>
            </a:r>
            <a:r>
              <a:rPr lang="fr-FR" altLang="fr-FR" sz="1400" b="1">
                <a:ea typeface="MS PGothic" pitchFamily="34" charset="-128"/>
              </a:rPr>
              <a:t>’</a:t>
            </a:r>
            <a:r>
              <a:rPr lang="fr-FR" altLang="en-US" sz="1400" b="1">
                <a:ea typeface="MS PGothic" pitchFamily="34" charset="-128"/>
              </a:rPr>
              <a:t>animation</a:t>
            </a:r>
            <a:r>
              <a:rPr lang="fr-FR" altLang="en-US" sz="1400">
                <a:ea typeface="MS PGothic" pitchFamily="34" charset="-128"/>
              </a:rPr>
              <a:t>  </a:t>
            </a:r>
          </a:p>
        </p:txBody>
      </p:sp>
      <p:sp>
        <p:nvSpPr>
          <p:cNvPr id="96" name="AutoShape 6"/>
          <p:cNvSpPr>
            <a:spLocks noChangeArrowheads="1"/>
          </p:cNvSpPr>
          <p:nvPr/>
        </p:nvSpPr>
        <p:spPr bwMode="auto">
          <a:xfrm>
            <a:off x="693738" y="5672138"/>
            <a:ext cx="288925" cy="217487"/>
          </a:xfrm>
          <a:prstGeom prst="triangle">
            <a:avLst>
              <a:gd name="adj" fmla="val 50000"/>
            </a:avLst>
          </a:prstGeom>
          <a:solidFill>
            <a:srgbClr val="CCFF33"/>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7" name="AutoShape 6"/>
          <p:cNvSpPr>
            <a:spLocks noChangeArrowheads="1"/>
          </p:cNvSpPr>
          <p:nvPr/>
        </p:nvSpPr>
        <p:spPr bwMode="auto">
          <a:xfrm>
            <a:off x="701675" y="519271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8" name="AutoShape 6"/>
          <p:cNvSpPr>
            <a:spLocks noChangeArrowheads="1"/>
          </p:cNvSpPr>
          <p:nvPr/>
        </p:nvSpPr>
        <p:spPr bwMode="auto">
          <a:xfrm>
            <a:off x="685800" y="6053138"/>
            <a:ext cx="288925" cy="217487"/>
          </a:xfrm>
          <a:prstGeom prst="triangle">
            <a:avLst>
              <a:gd name="adj" fmla="val 50000"/>
            </a:avLst>
          </a:prstGeom>
          <a:solidFill>
            <a:srgbClr val="EA2424"/>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9" name="Line 96"/>
          <p:cNvSpPr>
            <a:spLocks noChangeShapeType="1"/>
          </p:cNvSpPr>
          <p:nvPr/>
        </p:nvSpPr>
        <p:spPr bwMode="auto">
          <a:xfrm flipH="1">
            <a:off x="3346450" y="602615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7989" name="Rectangle 99"/>
          <p:cNvSpPr>
            <a:spLocks noChangeArrowheads="1"/>
          </p:cNvSpPr>
          <p:nvPr/>
        </p:nvSpPr>
        <p:spPr bwMode="auto">
          <a:xfrm>
            <a:off x="6299200" y="5302250"/>
            <a:ext cx="534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b="1">
                <a:latin typeface="Lucida Grande" charset="0"/>
              </a:rPr>
              <a:t>α, β</a:t>
            </a:r>
            <a:endParaRPr lang="fr-FR" altLang="en-US" sz="1400"/>
          </a:p>
        </p:txBody>
      </p:sp>
      <p:sp>
        <p:nvSpPr>
          <p:cNvPr id="101" name="AutoShape 6"/>
          <p:cNvSpPr>
            <a:spLocks noChangeArrowheads="1"/>
          </p:cNvSpPr>
          <p:nvPr/>
        </p:nvSpPr>
        <p:spPr bwMode="auto">
          <a:xfrm>
            <a:off x="6896100" y="536098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37991" name="ZoneTexte 101"/>
          <p:cNvSpPr txBox="1">
            <a:spLocks noChangeArrowheads="1"/>
          </p:cNvSpPr>
          <p:nvPr/>
        </p:nvSpPr>
        <p:spPr bwMode="auto">
          <a:xfrm>
            <a:off x="6542088" y="5661025"/>
            <a:ext cx="882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FR" altLang="en-US" sz="1400">
                <a:ea typeface="MS PGothic" pitchFamily="34" charset="-128"/>
              </a:rPr>
              <a:t>Valeur si </a:t>
            </a:r>
          </a:p>
          <a:p>
            <a:pPr algn="ctr"/>
            <a:r>
              <a:rPr lang="fr-FR" altLang="en-US" sz="1400">
                <a:ea typeface="MS PGothic" pitchFamily="34" charset="-128"/>
              </a:rPr>
              <a:t>feuille </a:t>
            </a:r>
          </a:p>
        </p:txBody>
      </p:sp>
      <p:sp>
        <p:nvSpPr>
          <p:cNvPr id="37992" name="ZoneTexte 102"/>
          <p:cNvSpPr txBox="1">
            <a:spLocks noChangeArrowheads="1"/>
          </p:cNvSpPr>
          <p:nvPr/>
        </p:nvSpPr>
        <p:spPr bwMode="auto">
          <a:xfrm>
            <a:off x="1066800" y="5146675"/>
            <a:ext cx="28797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de l</a:t>
            </a:r>
            <a:r>
              <a:rPr lang="fr-FR" altLang="fr-FR" sz="1400">
                <a:ea typeface="MS PGothic" pitchFamily="34" charset="-128"/>
              </a:rPr>
              <a:t>’</a:t>
            </a:r>
            <a:r>
              <a:rPr lang="fr-FR" altLang="en-US" sz="1400">
                <a:ea typeface="MS PGothic" pitchFamily="34" charset="-128"/>
              </a:rPr>
              <a:t>arbre pas encore visité</a:t>
            </a:r>
          </a:p>
        </p:txBody>
      </p:sp>
      <p:sp>
        <p:nvSpPr>
          <p:cNvPr id="37993" name="ZoneTexte 103"/>
          <p:cNvSpPr txBox="1">
            <a:spLocks noChangeArrowheads="1"/>
          </p:cNvSpPr>
          <p:nvPr/>
        </p:nvSpPr>
        <p:spPr bwMode="auto">
          <a:xfrm>
            <a:off x="1066800" y="5578475"/>
            <a:ext cx="399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en cours de visite (sur pile de récursivité)</a:t>
            </a:r>
          </a:p>
        </p:txBody>
      </p:sp>
      <p:sp>
        <p:nvSpPr>
          <p:cNvPr id="37994" name="ZoneTexte 104"/>
          <p:cNvSpPr txBox="1">
            <a:spLocks noChangeArrowheads="1"/>
          </p:cNvSpPr>
          <p:nvPr/>
        </p:nvSpPr>
        <p:spPr bwMode="auto">
          <a:xfrm>
            <a:off x="1066800" y="596900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visité</a:t>
            </a:r>
          </a:p>
        </p:txBody>
      </p:sp>
      <p:sp>
        <p:nvSpPr>
          <p:cNvPr id="37995" name="ZoneTexte 105"/>
          <p:cNvSpPr txBox="1">
            <a:spLocks noChangeArrowheads="1"/>
          </p:cNvSpPr>
          <p:nvPr/>
        </p:nvSpPr>
        <p:spPr bwMode="auto">
          <a:xfrm>
            <a:off x="3560763" y="5962650"/>
            <a:ext cx="1811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Arc élagué (</a:t>
            </a:r>
            <a:r>
              <a:rPr lang="fi-FI" altLang="en-US" sz="1400">
                <a:ea typeface="MS PGothic" pitchFamily="34" charset="-128"/>
              </a:rPr>
              <a:t>pruning</a:t>
            </a:r>
            <a:r>
              <a:rPr lang="fr-CA" altLang="en-US" sz="1400">
                <a:ea typeface="MS PGothic" pitchFamily="34" charset="-128"/>
              </a:rPr>
              <a:t>)</a:t>
            </a:r>
            <a:endParaRPr lang="fr-FR" altLang="en-US" sz="1400">
              <a:ea typeface="MS PGothic" pitchFamily="34" charset="-128"/>
            </a:endParaRPr>
          </a:p>
        </p:txBody>
      </p:sp>
      <p:sp>
        <p:nvSpPr>
          <p:cNvPr id="37996" name="ZoneTexte 106"/>
          <p:cNvSpPr txBox="1">
            <a:spLocks noChangeArrowheads="1"/>
          </p:cNvSpPr>
          <p:nvPr/>
        </p:nvSpPr>
        <p:spPr bwMode="auto">
          <a:xfrm>
            <a:off x="7185025" y="5254625"/>
            <a:ext cx="1520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400">
                <a:ea typeface="MS PGothic" pitchFamily="34" charset="-128"/>
              </a:rPr>
              <a:t>Valeur retournée</a:t>
            </a:r>
            <a:endParaRPr lang="fr-FR" altLang="en-US" sz="1400">
              <a:ea typeface="MS PGothic" pitchFamily="34" charset="-128"/>
            </a:endParaRPr>
          </a:p>
        </p:txBody>
      </p:sp>
      <p:cxnSp>
        <p:nvCxnSpPr>
          <p:cNvPr id="109" name="Connecteur droit avec flèche 108"/>
          <p:cNvCxnSpPr>
            <a:cxnSpLocks noChangeShapeType="1"/>
            <a:stCxn id="111" idx="1"/>
            <a:endCxn id="20589" idx="3"/>
          </p:cNvCxnSpPr>
          <p:nvPr/>
        </p:nvCxnSpPr>
        <p:spPr bwMode="auto">
          <a:xfrm rot="10800000" flipV="1">
            <a:off x="5583238" y="1112838"/>
            <a:ext cx="1365250" cy="10795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1" name="ZoneTexte 110"/>
          <p:cNvSpPr txBox="1"/>
          <p:nvPr/>
        </p:nvSpPr>
        <p:spPr>
          <a:xfrm>
            <a:off x="6948488" y="635000"/>
            <a:ext cx="2101850" cy="954088"/>
          </a:xfrm>
          <a:prstGeom prst="rect">
            <a:avLst/>
          </a:prstGeom>
          <a:solidFill>
            <a:schemeClr val="accent2">
              <a:lumMod val="20000"/>
              <a:lumOff val="80000"/>
            </a:schemeClr>
          </a:solidFill>
          <a:ln>
            <a:solidFill>
              <a:schemeClr val="tx1"/>
            </a:solidFill>
          </a:ln>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fr-FR" sz="1400"/>
              <a:t>Décision : prendre l</a:t>
            </a:r>
            <a:r>
              <a:rPr lang="fr-FR" altLang="fr-FR" sz="1400"/>
              <a:t>’</a:t>
            </a:r>
            <a:r>
              <a:rPr lang="fr-FR" sz="1400"/>
              <a:t>action ayant mené à une valeur 7, c</a:t>
            </a:r>
            <a:r>
              <a:rPr lang="fr-FR" altLang="fr-FR" sz="1400"/>
              <a:t>’</a:t>
            </a:r>
            <a:r>
              <a:rPr lang="fr-FR" sz="1400"/>
              <a:t>est-à-dire la deuxième action.</a:t>
            </a:r>
          </a:p>
        </p:txBody>
      </p:sp>
      <p:sp>
        <p:nvSpPr>
          <p:cNvPr id="37999" name="Espace réservé de la date 4"/>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8000" name="Espace réservé du pied de page 5"/>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8001" name="Espace réservé du numéro de diapositive 6"/>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7FF8F6F-145A-4715-A411-83286BED3D55}" type="slidenum">
              <a:rPr lang="fr-CA" altLang="en-US" smtClean="0">
                <a:latin typeface="Calibri" pitchFamily="34" charset="0"/>
                <a:ea typeface="MS PGothic" pitchFamily="34" charset="-128"/>
              </a:rPr>
              <a:pPr algn="l"/>
              <a:t>35</a:t>
            </a:fld>
            <a:endParaRPr lang="fr-CA" altLang="en-US">
              <a:latin typeface="Calibri"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20485"/>
                                        </p:tgtEl>
                                        <p:attrNameLst>
                                          <p:attrName>fillcolor</p:attrName>
                                        </p:attrNameLst>
                                      </p:cBhvr>
                                      <p:to>
                                        <a:srgbClr val="CCFF33"/>
                                      </p:to>
                                    </p:animClr>
                                    <p:set>
                                      <p:cBhvr>
                                        <p:cTn id="7" dur="500" fill="hold"/>
                                        <p:tgtEl>
                                          <p:spTgt spid="20485"/>
                                        </p:tgtEl>
                                        <p:attrNameLst>
                                          <p:attrName>fill.type</p:attrName>
                                        </p:attrNameLst>
                                      </p:cBhvr>
                                      <p:to>
                                        <p:strVal val="solid"/>
                                      </p:to>
                                    </p:set>
                                    <p:set>
                                      <p:cBhvr>
                                        <p:cTn id="8" dur="500" fill="hold"/>
                                        <p:tgtEl>
                                          <p:spTgt spid="20485"/>
                                        </p:tgtEl>
                                        <p:attrNameLst>
                                          <p:attrName>fill.on</p:attrName>
                                        </p:attrNameLst>
                                      </p:cBhvr>
                                      <p:to>
                                        <p:strVal val="true"/>
                                      </p:to>
                                    </p:set>
                                  </p:childTnLst>
                                </p:cTn>
                              </p:par>
                              <p:par>
                                <p:cTn id="9" presetID="1" presetClass="entr" presetSubtype="0" fill="hold" nodeType="withEffect">
                                  <p:stCondLst>
                                    <p:cond delay="0"/>
                                  </p:stCondLst>
                                  <p:childTnLst>
                                    <p:set>
                                      <p:cBhvr>
                                        <p:cTn id="10" dur="1" fill="hold">
                                          <p:stCondLst>
                                            <p:cond delay="0"/>
                                          </p:stCondLst>
                                        </p:cTn>
                                        <p:tgtEl>
                                          <p:spTgt spid="2055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mph" presetSubtype="2" fill="hold" nodeType="clickEffect">
                                  <p:stCondLst>
                                    <p:cond delay="0"/>
                                  </p:stCondLst>
                                  <p:childTnLst>
                                    <p:animClr clrSpc="rgb" dir="cw">
                                      <p:cBhvr>
                                        <p:cTn id="14" dur="500" fill="hold"/>
                                        <p:tgtEl>
                                          <p:spTgt spid="20496"/>
                                        </p:tgtEl>
                                        <p:attrNameLst>
                                          <p:attrName>fillcolor</p:attrName>
                                        </p:attrNameLst>
                                      </p:cBhvr>
                                      <p:to>
                                        <a:srgbClr val="CCFF33"/>
                                      </p:to>
                                    </p:animClr>
                                    <p:set>
                                      <p:cBhvr>
                                        <p:cTn id="15" dur="500" fill="hold"/>
                                        <p:tgtEl>
                                          <p:spTgt spid="20496"/>
                                        </p:tgtEl>
                                        <p:attrNameLst>
                                          <p:attrName>fill.type</p:attrName>
                                        </p:attrNameLst>
                                      </p:cBhvr>
                                      <p:to>
                                        <p:strVal val="solid"/>
                                      </p:to>
                                    </p:set>
                                    <p:set>
                                      <p:cBhvr>
                                        <p:cTn id="16" dur="500" fill="hold"/>
                                        <p:tgtEl>
                                          <p:spTgt spid="20496"/>
                                        </p:tgtEl>
                                        <p:attrNameLst>
                                          <p:attrName>fill.on</p:attrName>
                                        </p:attrNameLst>
                                      </p:cBhvr>
                                      <p:to>
                                        <p:strVal val="true"/>
                                      </p:to>
                                    </p:set>
                                  </p:childTnLst>
                                </p:cTn>
                              </p:par>
                              <p:par>
                                <p:cTn id="17" presetID="1" presetClass="entr" presetSubtype="0" fill="hold" grpId="0" nodeType="withEffect">
                                  <p:stCondLst>
                                    <p:cond delay="0"/>
                                  </p:stCondLst>
                                  <p:childTnLst>
                                    <p:set>
                                      <p:cBhvr>
                                        <p:cTn id="18" dur="1" fill="hold">
                                          <p:stCondLst>
                                            <p:cond delay="0"/>
                                          </p:stCondLst>
                                        </p:cTn>
                                        <p:tgtEl>
                                          <p:spTgt spid="2056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mph" presetSubtype="2" fill="hold" nodeType="clickEffect">
                                  <p:stCondLst>
                                    <p:cond delay="0"/>
                                  </p:stCondLst>
                                  <p:childTnLst>
                                    <p:animClr clrSpc="rgb" dir="cw">
                                      <p:cBhvr>
                                        <p:cTn id="22" dur="500" fill="hold"/>
                                        <p:tgtEl>
                                          <p:spTgt spid="20486"/>
                                        </p:tgtEl>
                                        <p:attrNameLst>
                                          <p:attrName>fillcolor</p:attrName>
                                        </p:attrNameLst>
                                      </p:cBhvr>
                                      <p:to>
                                        <a:srgbClr val="CCFF33"/>
                                      </p:to>
                                    </p:animClr>
                                    <p:set>
                                      <p:cBhvr>
                                        <p:cTn id="23" dur="500" fill="hold"/>
                                        <p:tgtEl>
                                          <p:spTgt spid="20486"/>
                                        </p:tgtEl>
                                        <p:attrNameLst>
                                          <p:attrName>fill.type</p:attrName>
                                        </p:attrNameLst>
                                      </p:cBhvr>
                                      <p:to>
                                        <p:strVal val="solid"/>
                                      </p:to>
                                    </p:set>
                                    <p:set>
                                      <p:cBhvr>
                                        <p:cTn id="24" dur="500" fill="hold"/>
                                        <p:tgtEl>
                                          <p:spTgt spid="20486"/>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2056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mph" presetSubtype="2" fill="hold" nodeType="clickEffect">
                                  <p:stCondLst>
                                    <p:cond delay="0"/>
                                  </p:stCondLst>
                                  <p:childTnLst>
                                    <p:animClr clrSpc="rgb" dir="cw">
                                      <p:cBhvr>
                                        <p:cTn id="30" dur="500" fill="hold"/>
                                        <p:tgtEl>
                                          <p:spTgt spid="20497"/>
                                        </p:tgtEl>
                                        <p:attrNameLst>
                                          <p:attrName>fillcolor</p:attrName>
                                        </p:attrNameLst>
                                      </p:cBhvr>
                                      <p:to>
                                        <a:srgbClr val="CCFF33"/>
                                      </p:to>
                                    </p:animClr>
                                    <p:set>
                                      <p:cBhvr>
                                        <p:cTn id="31" dur="500" fill="hold"/>
                                        <p:tgtEl>
                                          <p:spTgt spid="20497"/>
                                        </p:tgtEl>
                                        <p:attrNameLst>
                                          <p:attrName>fill.type</p:attrName>
                                        </p:attrNameLst>
                                      </p:cBhvr>
                                      <p:to>
                                        <p:strVal val="solid"/>
                                      </p:to>
                                    </p:set>
                                    <p:set>
                                      <p:cBhvr>
                                        <p:cTn id="32" dur="500" fill="hold"/>
                                        <p:tgtEl>
                                          <p:spTgt spid="20497"/>
                                        </p:tgtEl>
                                        <p:attrNameLst>
                                          <p:attrName>fill.on</p:attrName>
                                        </p:attrNameLst>
                                      </p:cBhvr>
                                      <p:to>
                                        <p:strVal val="true"/>
                                      </p:to>
                                    </p:set>
                                  </p:childTnLst>
                                </p:cTn>
                              </p:par>
                              <p:par>
                                <p:cTn id="33" presetID="1" presetClass="entr" presetSubtype="0" fill="hold" nodeType="withEffect">
                                  <p:stCondLst>
                                    <p:cond delay="0"/>
                                  </p:stCondLst>
                                  <p:childTnLst>
                                    <p:set>
                                      <p:cBhvr>
                                        <p:cTn id="34" dur="1" fill="hold">
                                          <p:stCondLst>
                                            <p:cond delay="0"/>
                                          </p:stCondLst>
                                        </p:cTn>
                                        <p:tgtEl>
                                          <p:spTgt spid="20562">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mph" presetSubtype="2" fill="hold" nodeType="clickEffect">
                                  <p:stCondLst>
                                    <p:cond delay="0"/>
                                  </p:stCondLst>
                                  <p:childTnLst>
                                    <p:animClr clrSpc="rgb" dir="cw">
                                      <p:cBhvr>
                                        <p:cTn id="38" dur="500" fill="hold"/>
                                        <p:tgtEl>
                                          <p:spTgt spid="20488"/>
                                        </p:tgtEl>
                                        <p:attrNameLst>
                                          <p:attrName>fillcolor</p:attrName>
                                        </p:attrNameLst>
                                      </p:cBhvr>
                                      <p:to>
                                        <a:srgbClr val="CCFF33"/>
                                      </p:to>
                                    </p:animClr>
                                    <p:set>
                                      <p:cBhvr>
                                        <p:cTn id="39" dur="500" fill="hold"/>
                                        <p:tgtEl>
                                          <p:spTgt spid="20488"/>
                                        </p:tgtEl>
                                        <p:attrNameLst>
                                          <p:attrName>fill.type</p:attrName>
                                        </p:attrNameLst>
                                      </p:cBhvr>
                                      <p:to>
                                        <p:strVal val="solid"/>
                                      </p:to>
                                    </p:set>
                                    <p:set>
                                      <p:cBhvr>
                                        <p:cTn id="40" dur="500" fill="hold"/>
                                        <p:tgtEl>
                                          <p:spTgt spid="20488"/>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056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mph" presetSubtype="2" fill="hold" nodeType="clickEffect">
                                  <p:stCondLst>
                                    <p:cond delay="0"/>
                                  </p:stCondLst>
                                  <p:childTnLst>
                                    <p:animClr clrSpc="rgb" dir="cw">
                                      <p:cBhvr>
                                        <p:cTn id="46" dur="2000" fill="hold"/>
                                        <p:tgtEl>
                                          <p:spTgt spid="20488"/>
                                        </p:tgtEl>
                                        <p:attrNameLst>
                                          <p:attrName>fillcolor</p:attrName>
                                        </p:attrNameLst>
                                      </p:cBhvr>
                                      <p:to>
                                        <a:srgbClr val="EA2424"/>
                                      </p:to>
                                    </p:animClr>
                                    <p:set>
                                      <p:cBhvr>
                                        <p:cTn id="47" dur="2000" fill="hold"/>
                                        <p:tgtEl>
                                          <p:spTgt spid="20488"/>
                                        </p:tgtEl>
                                        <p:attrNameLst>
                                          <p:attrName>fill.type</p:attrName>
                                        </p:attrNameLst>
                                      </p:cBhvr>
                                      <p:to>
                                        <p:strVal val="solid"/>
                                      </p:to>
                                    </p:set>
                                    <p:set>
                                      <p:cBhvr>
                                        <p:cTn id="48" dur="2000" fill="hold"/>
                                        <p:tgtEl>
                                          <p:spTgt spid="20488"/>
                                        </p:tgtEl>
                                        <p:attrNameLst>
                                          <p:attrName>fill.on</p:attrName>
                                        </p:attrNameLst>
                                      </p:cBhvr>
                                      <p:to>
                                        <p:strVal val="tru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0562">
                                            <p:txEl>
                                              <p:pRg st="1" end="1"/>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56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mph" presetSubtype="2" fill="hold" nodeType="clickEffect">
                                  <p:stCondLst>
                                    <p:cond delay="0"/>
                                  </p:stCondLst>
                                  <p:childTnLst>
                                    <p:animClr clrSpc="rgb" dir="cw">
                                      <p:cBhvr>
                                        <p:cTn id="60" dur="2000" fill="hold"/>
                                        <p:tgtEl>
                                          <p:spTgt spid="20489"/>
                                        </p:tgtEl>
                                        <p:attrNameLst>
                                          <p:attrName>fillcolor</p:attrName>
                                        </p:attrNameLst>
                                      </p:cBhvr>
                                      <p:to>
                                        <a:srgbClr val="CCFF33"/>
                                      </p:to>
                                    </p:animClr>
                                    <p:set>
                                      <p:cBhvr>
                                        <p:cTn id="61" dur="2000" fill="hold"/>
                                        <p:tgtEl>
                                          <p:spTgt spid="20489"/>
                                        </p:tgtEl>
                                        <p:attrNameLst>
                                          <p:attrName>fill.type</p:attrName>
                                        </p:attrNameLst>
                                      </p:cBhvr>
                                      <p:to>
                                        <p:strVal val="solid"/>
                                      </p:to>
                                    </p:set>
                                    <p:set>
                                      <p:cBhvr>
                                        <p:cTn id="62" dur="2000" fill="hold"/>
                                        <p:tgtEl>
                                          <p:spTgt spid="20489"/>
                                        </p:tgtEl>
                                        <p:attrNameLst>
                                          <p:attrName>fill.on</p:attrName>
                                        </p:attrNameLst>
                                      </p:cBhvr>
                                      <p:to>
                                        <p:strVal val="tru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mph" presetSubtype="2" fill="hold" nodeType="clickEffect">
                                  <p:stCondLst>
                                    <p:cond delay="0"/>
                                  </p:stCondLst>
                                  <p:childTnLst>
                                    <p:animClr clrSpc="rgb" dir="cw">
                                      <p:cBhvr>
                                        <p:cTn id="66" dur="2000" fill="hold"/>
                                        <p:tgtEl>
                                          <p:spTgt spid="20489"/>
                                        </p:tgtEl>
                                        <p:attrNameLst>
                                          <p:attrName>fillcolor</p:attrName>
                                        </p:attrNameLst>
                                      </p:cBhvr>
                                      <p:to>
                                        <a:srgbClr val="EA2424"/>
                                      </p:to>
                                    </p:animClr>
                                    <p:set>
                                      <p:cBhvr>
                                        <p:cTn id="67" dur="2000" fill="hold"/>
                                        <p:tgtEl>
                                          <p:spTgt spid="20489"/>
                                        </p:tgtEl>
                                        <p:attrNameLst>
                                          <p:attrName>fill.type</p:attrName>
                                        </p:attrNameLst>
                                      </p:cBhvr>
                                      <p:to>
                                        <p:strVal val="solid"/>
                                      </p:to>
                                    </p:set>
                                    <p:set>
                                      <p:cBhvr>
                                        <p:cTn id="68" dur="2000" fill="hold"/>
                                        <p:tgtEl>
                                          <p:spTgt spid="20489"/>
                                        </p:tgtEl>
                                        <p:attrNameLst>
                                          <p:attrName>fill.on</p:attrName>
                                        </p:attrNameLst>
                                      </p:cBhvr>
                                      <p:to>
                                        <p:strVal val="tru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mph" presetSubtype="2" fill="hold" nodeType="clickEffect">
                                  <p:stCondLst>
                                    <p:cond delay="0"/>
                                  </p:stCondLst>
                                  <p:childTnLst>
                                    <p:animClr clrSpc="rgb" dir="cw">
                                      <p:cBhvr>
                                        <p:cTn id="72" dur="2000" fill="hold"/>
                                        <p:tgtEl>
                                          <p:spTgt spid="20497"/>
                                        </p:tgtEl>
                                        <p:attrNameLst>
                                          <p:attrName>fillcolor</p:attrName>
                                        </p:attrNameLst>
                                      </p:cBhvr>
                                      <p:to>
                                        <a:srgbClr val="EA2424"/>
                                      </p:to>
                                    </p:animClr>
                                    <p:set>
                                      <p:cBhvr>
                                        <p:cTn id="73" dur="2000" fill="hold"/>
                                        <p:tgtEl>
                                          <p:spTgt spid="20497"/>
                                        </p:tgtEl>
                                        <p:attrNameLst>
                                          <p:attrName>fill.type</p:attrName>
                                        </p:attrNameLst>
                                      </p:cBhvr>
                                      <p:to>
                                        <p:strVal val="solid"/>
                                      </p:to>
                                    </p:set>
                                    <p:set>
                                      <p:cBhvr>
                                        <p:cTn id="74" dur="2000" fill="hold"/>
                                        <p:tgtEl>
                                          <p:spTgt spid="20497"/>
                                        </p:tgtEl>
                                        <p:attrNameLst>
                                          <p:attrName>fill.on</p:attrName>
                                        </p:attrNameLst>
                                      </p:cBhvr>
                                      <p:to>
                                        <p:strVal val="tru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0561">
                                            <p:txEl>
                                              <p:pRg st="1" end="1"/>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057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mph" presetSubtype="2" fill="hold" nodeType="clickEffect">
                                  <p:stCondLst>
                                    <p:cond delay="0"/>
                                  </p:stCondLst>
                                  <p:childTnLst>
                                    <p:animClr clrSpc="rgb" dir="cw">
                                      <p:cBhvr>
                                        <p:cTn id="84" dur="2000" fill="hold"/>
                                        <p:tgtEl>
                                          <p:spTgt spid="20498"/>
                                        </p:tgtEl>
                                        <p:attrNameLst>
                                          <p:attrName>fillcolor</p:attrName>
                                        </p:attrNameLst>
                                      </p:cBhvr>
                                      <p:to>
                                        <a:srgbClr val="CCFF33"/>
                                      </p:to>
                                    </p:animClr>
                                    <p:set>
                                      <p:cBhvr>
                                        <p:cTn id="85" dur="2000" fill="hold"/>
                                        <p:tgtEl>
                                          <p:spTgt spid="20498"/>
                                        </p:tgtEl>
                                        <p:attrNameLst>
                                          <p:attrName>fill.type</p:attrName>
                                        </p:attrNameLst>
                                      </p:cBhvr>
                                      <p:to>
                                        <p:strVal val="solid"/>
                                      </p:to>
                                    </p:set>
                                    <p:set>
                                      <p:cBhvr>
                                        <p:cTn id="86" dur="2000" fill="hold"/>
                                        <p:tgtEl>
                                          <p:spTgt spid="20498"/>
                                        </p:tgtEl>
                                        <p:attrNameLst>
                                          <p:attrName>fill.on</p:attrName>
                                        </p:attrNameLst>
                                      </p:cBhvr>
                                      <p:to>
                                        <p:strVal val="true"/>
                                      </p:to>
                                    </p:set>
                                  </p:childTnLst>
                                </p:cTn>
                              </p:par>
                              <p:par>
                                <p:cTn id="87" presetID="1" presetClass="entr" presetSubtype="0" fill="hold" nodeType="withEffect">
                                  <p:stCondLst>
                                    <p:cond delay="0"/>
                                  </p:stCondLst>
                                  <p:childTnLst>
                                    <p:set>
                                      <p:cBhvr>
                                        <p:cTn id="88" dur="1" fill="hold">
                                          <p:stCondLst>
                                            <p:cond delay="0"/>
                                          </p:stCondLst>
                                        </p:cTn>
                                        <p:tgtEl>
                                          <p:spTgt spid="20567">
                                            <p:txEl>
                                              <p:pRg st="0" end="0"/>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mph" presetSubtype="2" fill="hold" nodeType="clickEffect">
                                  <p:stCondLst>
                                    <p:cond delay="0"/>
                                  </p:stCondLst>
                                  <p:childTnLst>
                                    <p:animClr clrSpc="rgb" dir="cw">
                                      <p:cBhvr>
                                        <p:cTn id="92" dur="2000" fill="hold"/>
                                        <p:tgtEl>
                                          <p:spTgt spid="20490"/>
                                        </p:tgtEl>
                                        <p:attrNameLst>
                                          <p:attrName>fillcolor</p:attrName>
                                        </p:attrNameLst>
                                      </p:cBhvr>
                                      <p:to>
                                        <a:srgbClr val="CCFF33"/>
                                      </p:to>
                                    </p:animClr>
                                    <p:set>
                                      <p:cBhvr>
                                        <p:cTn id="93" dur="2000" fill="hold"/>
                                        <p:tgtEl>
                                          <p:spTgt spid="20490"/>
                                        </p:tgtEl>
                                        <p:attrNameLst>
                                          <p:attrName>fill.type</p:attrName>
                                        </p:attrNameLst>
                                      </p:cBhvr>
                                      <p:to>
                                        <p:strVal val="solid"/>
                                      </p:to>
                                    </p:set>
                                    <p:set>
                                      <p:cBhvr>
                                        <p:cTn id="94" dur="2000" fill="hold"/>
                                        <p:tgtEl>
                                          <p:spTgt spid="20490"/>
                                        </p:tgtEl>
                                        <p:attrNameLst>
                                          <p:attrName>fill.on</p:attrName>
                                        </p:attrNameLst>
                                      </p:cBhvr>
                                      <p:to>
                                        <p:strVal val="tru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mph" presetSubtype="2" fill="hold" nodeType="clickEffect">
                                  <p:stCondLst>
                                    <p:cond delay="0"/>
                                  </p:stCondLst>
                                  <p:childTnLst>
                                    <p:animClr clrSpc="rgb" dir="cw">
                                      <p:cBhvr>
                                        <p:cTn id="98" dur="2000" fill="hold"/>
                                        <p:tgtEl>
                                          <p:spTgt spid="20490"/>
                                        </p:tgtEl>
                                        <p:attrNameLst>
                                          <p:attrName>fillcolor</p:attrName>
                                        </p:attrNameLst>
                                      </p:cBhvr>
                                      <p:to>
                                        <a:srgbClr val="EA2424"/>
                                      </p:to>
                                    </p:animClr>
                                    <p:set>
                                      <p:cBhvr>
                                        <p:cTn id="99" dur="2000" fill="hold"/>
                                        <p:tgtEl>
                                          <p:spTgt spid="20490"/>
                                        </p:tgtEl>
                                        <p:attrNameLst>
                                          <p:attrName>fill.type</p:attrName>
                                        </p:attrNameLst>
                                      </p:cBhvr>
                                      <p:to>
                                        <p:strVal val="solid"/>
                                      </p:to>
                                    </p:set>
                                    <p:set>
                                      <p:cBhvr>
                                        <p:cTn id="100" dur="2000" fill="hold"/>
                                        <p:tgtEl>
                                          <p:spTgt spid="20490"/>
                                        </p:tgtEl>
                                        <p:attrNameLst>
                                          <p:attrName>fill.on</p:attrName>
                                        </p:attrNameLst>
                                      </p:cBhvr>
                                      <p:to>
                                        <p:strVal val="tru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20567">
                                            <p:txEl>
                                              <p:pRg st="1" end="1"/>
                                            </p:txEl>
                                          </p:spTgt>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0576"/>
                                        </p:tgtEl>
                                        <p:attrNameLst>
                                          <p:attrName>style.visibility</p:attrName>
                                        </p:attrNameLst>
                                      </p:cBhvr>
                                      <p:to>
                                        <p:strVal val="visible"/>
                                      </p:to>
                                    </p:set>
                                  </p:childTnLst>
                                </p:cTn>
                              </p:par>
                            </p:childTnLst>
                          </p:cTn>
                        </p:par>
                        <p:par>
                          <p:cTn id="109" fill="hold" nodeType="afterGroup">
                            <p:stCondLst>
                              <p:cond delay="0"/>
                            </p:stCondLst>
                            <p:childTnLst>
                              <p:par>
                                <p:cTn id="110" presetID="2" presetClass="exit" presetSubtype="4" fill="hold" nodeType="afterEffect">
                                  <p:stCondLst>
                                    <p:cond delay="0"/>
                                  </p:stCondLst>
                                  <p:childTnLst>
                                    <p:anim calcmode="lin" valueType="num">
                                      <p:cBhvr additive="base">
                                        <p:cTn id="111" dur="500"/>
                                        <p:tgtEl>
                                          <p:spTgt spid="20531"/>
                                        </p:tgtEl>
                                        <p:attrNameLst>
                                          <p:attrName>ppt_x</p:attrName>
                                        </p:attrNameLst>
                                      </p:cBhvr>
                                      <p:tavLst>
                                        <p:tav tm="0">
                                          <p:val>
                                            <p:strVal val="ppt_x"/>
                                          </p:val>
                                        </p:tav>
                                        <p:tav tm="100000">
                                          <p:val>
                                            <p:strVal val="ppt_x"/>
                                          </p:val>
                                        </p:tav>
                                      </p:tavLst>
                                    </p:anim>
                                    <p:anim calcmode="lin" valueType="num">
                                      <p:cBhvr additive="base">
                                        <p:cTn id="112" dur="500"/>
                                        <p:tgtEl>
                                          <p:spTgt spid="20531"/>
                                        </p:tgtEl>
                                        <p:attrNameLst>
                                          <p:attrName>ppt_y</p:attrName>
                                        </p:attrNameLst>
                                      </p:cBhvr>
                                      <p:tavLst>
                                        <p:tav tm="0">
                                          <p:val>
                                            <p:strVal val="ppt_y"/>
                                          </p:val>
                                        </p:tav>
                                        <p:tav tm="100000">
                                          <p:val>
                                            <p:strVal val="1+ppt_h/2"/>
                                          </p:val>
                                        </p:tav>
                                      </p:tavLst>
                                    </p:anim>
                                    <p:set>
                                      <p:cBhvr>
                                        <p:cTn id="113" dur="1" fill="hold">
                                          <p:stCondLst>
                                            <p:cond delay="499"/>
                                          </p:stCondLst>
                                        </p:cTn>
                                        <p:tgtEl>
                                          <p:spTgt spid="20531"/>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20491"/>
                                        </p:tgtEl>
                                        <p:attrNameLst>
                                          <p:attrName>ppt_x</p:attrName>
                                        </p:attrNameLst>
                                      </p:cBhvr>
                                      <p:tavLst>
                                        <p:tav tm="0">
                                          <p:val>
                                            <p:strVal val="ppt_x"/>
                                          </p:val>
                                        </p:tav>
                                        <p:tav tm="100000">
                                          <p:val>
                                            <p:strVal val="ppt_x"/>
                                          </p:val>
                                        </p:tav>
                                      </p:tavLst>
                                    </p:anim>
                                    <p:anim calcmode="lin" valueType="num">
                                      <p:cBhvr additive="base">
                                        <p:cTn id="116" dur="500"/>
                                        <p:tgtEl>
                                          <p:spTgt spid="20491"/>
                                        </p:tgtEl>
                                        <p:attrNameLst>
                                          <p:attrName>ppt_y</p:attrName>
                                        </p:attrNameLst>
                                      </p:cBhvr>
                                      <p:tavLst>
                                        <p:tav tm="0">
                                          <p:val>
                                            <p:strVal val="ppt_y"/>
                                          </p:val>
                                        </p:tav>
                                        <p:tav tm="100000">
                                          <p:val>
                                            <p:strVal val="1+ppt_h/2"/>
                                          </p:val>
                                        </p:tav>
                                      </p:tavLst>
                                    </p:anim>
                                    <p:set>
                                      <p:cBhvr>
                                        <p:cTn id="117" dur="1" fill="hold">
                                          <p:stCondLst>
                                            <p:cond delay="499"/>
                                          </p:stCondLst>
                                        </p:cTn>
                                        <p:tgtEl>
                                          <p:spTgt spid="20491"/>
                                        </p:tgtEl>
                                        <p:attrNameLst>
                                          <p:attrName>style.visibility</p:attrName>
                                        </p:attrNameLst>
                                      </p:cBhvr>
                                      <p:to>
                                        <p:strVal val="hidden"/>
                                      </p:to>
                                    </p:set>
                                  </p:childTnLst>
                                </p:cTn>
                              </p:par>
                              <p:par>
                                <p:cTn id="118" presetID="2" presetClass="exit" presetSubtype="4" fill="hold" grpId="0" nodeType="withEffect">
                                  <p:stCondLst>
                                    <p:cond delay="0"/>
                                  </p:stCondLst>
                                  <p:childTnLst>
                                    <p:anim calcmode="lin" valueType="num">
                                      <p:cBhvr additive="base">
                                        <p:cTn id="119" dur="500"/>
                                        <p:tgtEl>
                                          <p:spTgt spid="20514"/>
                                        </p:tgtEl>
                                        <p:attrNameLst>
                                          <p:attrName>ppt_x</p:attrName>
                                        </p:attrNameLst>
                                      </p:cBhvr>
                                      <p:tavLst>
                                        <p:tav tm="0">
                                          <p:val>
                                            <p:strVal val="ppt_x"/>
                                          </p:val>
                                        </p:tav>
                                        <p:tav tm="100000">
                                          <p:val>
                                            <p:strVal val="ppt_x"/>
                                          </p:val>
                                        </p:tav>
                                      </p:tavLst>
                                    </p:anim>
                                    <p:anim calcmode="lin" valueType="num">
                                      <p:cBhvr additive="base">
                                        <p:cTn id="120" dur="500"/>
                                        <p:tgtEl>
                                          <p:spTgt spid="20514"/>
                                        </p:tgtEl>
                                        <p:attrNameLst>
                                          <p:attrName>ppt_y</p:attrName>
                                        </p:attrNameLst>
                                      </p:cBhvr>
                                      <p:tavLst>
                                        <p:tav tm="0">
                                          <p:val>
                                            <p:strVal val="ppt_y"/>
                                          </p:val>
                                        </p:tav>
                                        <p:tav tm="100000">
                                          <p:val>
                                            <p:strVal val="1+ppt_h/2"/>
                                          </p:val>
                                        </p:tav>
                                      </p:tavLst>
                                    </p:anim>
                                    <p:set>
                                      <p:cBhvr>
                                        <p:cTn id="121" dur="1" fill="hold">
                                          <p:stCondLst>
                                            <p:cond delay="499"/>
                                          </p:stCondLst>
                                        </p:cTn>
                                        <p:tgtEl>
                                          <p:spTgt spid="20514"/>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mph" presetSubtype="2" fill="hold" nodeType="clickEffect">
                                  <p:stCondLst>
                                    <p:cond delay="0"/>
                                  </p:stCondLst>
                                  <p:childTnLst>
                                    <p:animClr clrSpc="rgb" dir="cw">
                                      <p:cBhvr>
                                        <p:cTn id="125" dur="2000" fill="hold"/>
                                        <p:tgtEl>
                                          <p:spTgt spid="20498"/>
                                        </p:tgtEl>
                                        <p:attrNameLst>
                                          <p:attrName>fillcolor</p:attrName>
                                        </p:attrNameLst>
                                      </p:cBhvr>
                                      <p:to>
                                        <a:srgbClr val="EA2424"/>
                                      </p:to>
                                    </p:animClr>
                                    <p:set>
                                      <p:cBhvr>
                                        <p:cTn id="126" dur="2000" fill="hold"/>
                                        <p:tgtEl>
                                          <p:spTgt spid="20498"/>
                                        </p:tgtEl>
                                        <p:attrNameLst>
                                          <p:attrName>fill.type</p:attrName>
                                        </p:attrNameLst>
                                      </p:cBhvr>
                                      <p:to>
                                        <p:strVal val="solid"/>
                                      </p:to>
                                    </p:set>
                                    <p:set>
                                      <p:cBhvr>
                                        <p:cTn id="127" dur="2000" fill="hold"/>
                                        <p:tgtEl>
                                          <p:spTgt spid="20498"/>
                                        </p:tgtEl>
                                        <p:attrNameLst>
                                          <p:attrName>fill.on</p:attrName>
                                        </p:attrNameLst>
                                      </p:cBhvr>
                                      <p:to>
                                        <p:strVal val="true"/>
                                      </p:to>
                                    </p:set>
                                  </p:childTnLst>
                                </p:cTn>
                              </p:par>
                              <p:par>
                                <p:cTn id="128" presetID="1" presetClass="entr" presetSubtype="0" fill="hold" grpId="0" nodeType="withEffect">
                                  <p:stCondLst>
                                    <p:cond delay="0"/>
                                  </p:stCondLst>
                                  <p:childTnLst>
                                    <p:set>
                                      <p:cBhvr>
                                        <p:cTn id="129" dur="1" fill="hold">
                                          <p:stCondLst>
                                            <p:cond delay="0"/>
                                          </p:stCondLst>
                                        </p:cTn>
                                        <p:tgtEl>
                                          <p:spTgt spid="20581"/>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mph" presetSubtype="2" fill="hold" nodeType="clickEffect">
                                  <p:stCondLst>
                                    <p:cond delay="0"/>
                                  </p:stCondLst>
                                  <p:childTnLst>
                                    <p:animClr clrSpc="rgb" dir="cw">
                                      <p:cBhvr>
                                        <p:cTn id="133" dur="500" fill="hold"/>
                                        <p:tgtEl>
                                          <p:spTgt spid="20486"/>
                                        </p:tgtEl>
                                        <p:attrNameLst>
                                          <p:attrName>fillcolor</p:attrName>
                                        </p:attrNameLst>
                                      </p:cBhvr>
                                      <p:to>
                                        <a:srgbClr val="EA2424"/>
                                      </p:to>
                                    </p:animClr>
                                    <p:set>
                                      <p:cBhvr>
                                        <p:cTn id="134" dur="500" fill="hold"/>
                                        <p:tgtEl>
                                          <p:spTgt spid="20486"/>
                                        </p:tgtEl>
                                        <p:attrNameLst>
                                          <p:attrName>fill.type</p:attrName>
                                        </p:attrNameLst>
                                      </p:cBhvr>
                                      <p:to>
                                        <p:strVal val="solid"/>
                                      </p:to>
                                    </p:set>
                                    <p:set>
                                      <p:cBhvr>
                                        <p:cTn id="135" dur="500" fill="hold"/>
                                        <p:tgtEl>
                                          <p:spTgt spid="20486"/>
                                        </p:tgtEl>
                                        <p:attrNameLst>
                                          <p:attrName>fill.on</p:attrName>
                                        </p:attrNameLst>
                                      </p:cBhvr>
                                      <p:to>
                                        <p:strVal val="tru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nodeType="clickEffect">
                                  <p:stCondLst>
                                    <p:cond delay="0"/>
                                  </p:stCondLst>
                                  <p:childTnLst>
                                    <p:set>
                                      <p:cBhvr>
                                        <p:cTn id="139" dur="1" fill="hold">
                                          <p:stCondLst>
                                            <p:cond delay="0"/>
                                          </p:stCondLst>
                                        </p:cTn>
                                        <p:tgtEl>
                                          <p:spTgt spid="20560">
                                            <p:txEl>
                                              <p:pRg st="1" end="1"/>
                                            </p:txEl>
                                          </p:spTgt>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ntr" presetSubtype="0" fill="hold" nodeType="clickEffect">
                                  <p:stCondLst>
                                    <p:cond delay="0"/>
                                  </p:stCondLst>
                                  <p:childTnLst>
                                    <p:set>
                                      <p:cBhvr>
                                        <p:cTn id="143" dur="1" fill="hold">
                                          <p:stCondLst>
                                            <p:cond delay="0"/>
                                          </p:stCondLst>
                                        </p:cTn>
                                        <p:tgtEl>
                                          <p:spTgt spid="20568">
                                            <p:txEl>
                                              <p:pRg st="0" end="0"/>
                                            </p:txEl>
                                          </p:spTgt>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mph" presetSubtype="2" fill="hold" nodeType="clickEffect">
                                  <p:stCondLst>
                                    <p:cond delay="0"/>
                                  </p:stCondLst>
                                  <p:childTnLst>
                                    <p:animClr clrSpc="rgb" dir="cw">
                                      <p:cBhvr>
                                        <p:cTn id="147" dur="2000" fill="hold"/>
                                        <p:tgtEl>
                                          <p:spTgt spid="20487"/>
                                        </p:tgtEl>
                                        <p:attrNameLst>
                                          <p:attrName>fillcolor</p:attrName>
                                        </p:attrNameLst>
                                      </p:cBhvr>
                                      <p:to>
                                        <a:srgbClr val="CCFF33"/>
                                      </p:to>
                                    </p:animClr>
                                    <p:set>
                                      <p:cBhvr>
                                        <p:cTn id="148" dur="2000" fill="hold"/>
                                        <p:tgtEl>
                                          <p:spTgt spid="20487"/>
                                        </p:tgtEl>
                                        <p:attrNameLst>
                                          <p:attrName>fill.type</p:attrName>
                                        </p:attrNameLst>
                                      </p:cBhvr>
                                      <p:to>
                                        <p:strVal val="solid"/>
                                      </p:to>
                                    </p:set>
                                    <p:set>
                                      <p:cBhvr>
                                        <p:cTn id="149" dur="2000" fill="hold"/>
                                        <p:tgtEl>
                                          <p:spTgt spid="20487"/>
                                        </p:tgtEl>
                                        <p:attrNameLst>
                                          <p:attrName>fill.on</p:attrName>
                                        </p:attrNameLst>
                                      </p:cBhvr>
                                      <p:to>
                                        <p:strVal val="tru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ntr" presetSubtype="0" fill="hold" nodeType="clickEffect">
                                  <p:stCondLst>
                                    <p:cond delay="0"/>
                                  </p:stCondLst>
                                  <p:childTnLst>
                                    <p:set>
                                      <p:cBhvr>
                                        <p:cTn id="153" dur="1" fill="hold">
                                          <p:stCondLst>
                                            <p:cond delay="0"/>
                                          </p:stCondLst>
                                        </p:cTn>
                                        <p:tgtEl>
                                          <p:spTgt spid="20569">
                                            <p:txEl>
                                              <p:pRg st="0" end="0"/>
                                            </p:txEl>
                                          </p:spTgt>
                                        </p:tgtEl>
                                        <p:attrNameLst>
                                          <p:attrName>style.visibility</p:attrName>
                                        </p:attrNameLst>
                                      </p:cBhvr>
                                      <p:to>
                                        <p:strVal val="visible"/>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mph" presetSubtype="2" fill="hold" nodeType="clickEffect">
                                  <p:stCondLst>
                                    <p:cond delay="0"/>
                                  </p:stCondLst>
                                  <p:childTnLst>
                                    <p:animClr clrSpc="rgb" dir="cw">
                                      <p:cBhvr>
                                        <p:cTn id="157" dur="2000" fill="hold"/>
                                        <p:tgtEl>
                                          <p:spTgt spid="20499"/>
                                        </p:tgtEl>
                                        <p:attrNameLst>
                                          <p:attrName>fillcolor</p:attrName>
                                        </p:attrNameLst>
                                      </p:cBhvr>
                                      <p:to>
                                        <a:srgbClr val="CCFF33"/>
                                      </p:to>
                                    </p:animClr>
                                    <p:set>
                                      <p:cBhvr>
                                        <p:cTn id="158" dur="2000" fill="hold"/>
                                        <p:tgtEl>
                                          <p:spTgt spid="20499"/>
                                        </p:tgtEl>
                                        <p:attrNameLst>
                                          <p:attrName>fill.type</p:attrName>
                                        </p:attrNameLst>
                                      </p:cBhvr>
                                      <p:to>
                                        <p:strVal val="solid"/>
                                      </p:to>
                                    </p:set>
                                    <p:set>
                                      <p:cBhvr>
                                        <p:cTn id="159" dur="2000" fill="hold"/>
                                        <p:tgtEl>
                                          <p:spTgt spid="20499"/>
                                        </p:tgtEl>
                                        <p:attrNameLst>
                                          <p:attrName>fill.on</p:attrName>
                                        </p:attrNameLst>
                                      </p:cBhvr>
                                      <p:to>
                                        <p:strVal val="tru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mph" presetSubtype="2" fill="hold" nodeType="clickEffect">
                                  <p:stCondLst>
                                    <p:cond delay="0"/>
                                  </p:stCondLst>
                                  <p:childTnLst>
                                    <p:animClr clrSpc="rgb" dir="cw">
                                      <p:cBhvr>
                                        <p:cTn id="163" dur="2000" fill="hold"/>
                                        <p:tgtEl>
                                          <p:spTgt spid="20492"/>
                                        </p:tgtEl>
                                        <p:attrNameLst>
                                          <p:attrName>fillcolor</p:attrName>
                                        </p:attrNameLst>
                                      </p:cBhvr>
                                      <p:to>
                                        <a:srgbClr val="EA2424"/>
                                      </p:to>
                                    </p:animClr>
                                    <p:set>
                                      <p:cBhvr>
                                        <p:cTn id="164" dur="2000" fill="hold"/>
                                        <p:tgtEl>
                                          <p:spTgt spid="20492"/>
                                        </p:tgtEl>
                                        <p:attrNameLst>
                                          <p:attrName>fill.type</p:attrName>
                                        </p:attrNameLst>
                                      </p:cBhvr>
                                      <p:to>
                                        <p:strVal val="solid"/>
                                      </p:to>
                                    </p:set>
                                    <p:set>
                                      <p:cBhvr>
                                        <p:cTn id="165" dur="2000" fill="hold"/>
                                        <p:tgtEl>
                                          <p:spTgt spid="20492"/>
                                        </p:tgtEl>
                                        <p:attrNameLst>
                                          <p:attrName>fill.on</p:attrName>
                                        </p:attrNameLst>
                                      </p:cBhvr>
                                      <p:to>
                                        <p:strVal val="tru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20582"/>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mph" presetSubtype="2" fill="hold" nodeType="clickEffect">
                                  <p:stCondLst>
                                    <p:cond delay="0"/>
                                  </p:stCondLst>
                                  <p:childTnLst>
                                    <p:animClr clrSpc="rgb" dir="cw">
                                      <p:cBhvr>
                                        <p:cTn id="173" dur="2000" fill="hold"/>
                                        <p:tgtEl>
                                          <p:spTgt spid="20499"/>
                                        </p:tgtEl>
                                        <p:attrNameLst>
                                          <p:attrName>fillcolor</p:attrName>
                                        </p:attrNameLst>
                                      </p:cBhvr>
                                      <p:to>
                                        <a:srgbClr val="EA2424"/>
                                      </p:to>
                                    </p:animClr>
                                    <p:set>
                                      <p:cBhvr>
                                        <p:cTn id="174" dur="2000" fill="hold"/>
                                        <p:tgtEl>
                                          <p:spTgt spid="20499"/>
                                        </p:tgtEl>
                                        <p:attrNameLst>
                                          <p:attrName>fill.type</p:attrName>
                                        </p:attrNameLst>
                                      </p:cBhvr>
                                      <p:to>
                                        <p:strVal val="solid"/>
                                      </p:to>
                                    </p:set>
                                    <p:set>
                                      <p:cBhvr>
                                        <p:cTn id="175" dur="2000" fill="hold"/>
                                        <p:tgtEl>
                                          <p:spTgt spid="20499"/>
                                        </p:tgtEl>
                                        <p:attrNameLst>
                                          <p:attrName>fill.on</p:attrName>
                                        </p:attrNameLst>
                                      </p:cBhvr>
                                      <p:to>
                                        <p:strVal val="tru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0"/>
                                          </p:stCondLst>
                                        </p:cTn>
                                        <p:tgtEl>
                                          <p:spTgt spid="20568">
                                            <p:txEl>
                                              <p:pRg st="1" end="1"/>
                                            </p:txEl>
                                          </p:spTgt>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20577"/>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 presetClass="exit" presetSubtype="4" fill="hold" nodeType="clickEffect">
                                  <p:stCondLst>
                                    <p:cond delay="0"/>
                                  </p:stCondLst>
                                  <p:childTnLst>
                                    <p:anim calcmode="lin" valueType="num">
                                      <p:cBhvr additive="base">
                                        <p:cTn id="187" dur="500"/>
                                        <p:tgtEl>
                                          <p:spTgt spid="20538"/>
                                        </p:tgtEl>
                                        <p:attrNameLst>
                                          <p:attrName>ppt_x</p:attrName>
                                        </p:attrNameLst>
                                      </p:cBhvr>
                                      <p:tavLst>
                                        <p:tav tm="0">
                                          <p:val>
                                            <p:strVal val="ppt_x"/>
                                          </p:val>
                                        </p:tav>
                                        <p:tav tm="100000">
                                          <p:val>
                                            <p:strVal val="ppt_x"/>
                                          </p:val>
                                        </p:tav>
                                      </p:tavLst>
                                    </p:anim>
                                    <p:anim calcmode="lin" valueType="num">
                                      <p:cBhvr additive="base">
                                        <p:cTn id="188" dur="500"/>
                                        <p:tgtEl>
                                          <p:spTgt spid="20538"/>
                                        </p:tgtEl>
                                        <p:attrNameLst>
                                          <p:attrName>ppt_y</p:attrName>
                                        </p:attrNameLst>
                                      </p:cBhvr>
                                      <p:tavLst>
                                        <p:tav tm="0">
                                          <p:val>
                                            <p:strVal val="ppt_y"/>
                                          </p:val>
                                        </p:tav>
                                        <p:tav tm="100000">
                                          <p:val>
                                            <p:strVal val="1+ppt_h/2"/>
                                          </p:val>
                                        </p:tav>
                                      </p:tavLst>
                                    </p:anim>
                                    <p:set>
                                      <p:cBhvr>
                                        <p:cTn id="189" dur="1" fill="hold">
                                          <p:stCondLst>
                                            <p:cond delay="499"/>
                                          </p:stCondLst>
                                        </p:cTn>
                                        <p:tgtEl>
                                          <p:spTgt spid="20538"/>
                                        </p:tgtEl>
                                        <p:attrNameLst>
                                          <p:attrName>style.visibility</p:attrName>
                                        </p:attrNameLst>
                                      </p:cBhvr>
                                      <p:to>
                                        <p:strVal val="hidden"/>
                                      </p:to>
                                    </p:set>
                                  </p:childTnLst>
                                </p:cTn>
                              </p:par>
                              <p:par>
                                <p:cTn id="190" presetID="2" presetClass="exit" presetSubtype="4" fill="hold" grpId="0" nodeType="withEffect">
                                  <p:stCondLst>
                                    <p:cond delay="0"/>
                                  </p:stCondLst>
                                  <p:childTnLst>
                                    <p:anim calcmode="lin" valueType="num">
                                      <p:cBhvr additive="base">
                                        <p:cTn id="191" dur="500"/>
                                        <p:tgtEl>
                                          <p:spTgt spid="20500"/>
                                        </p:tgtEl>
                                        <p:attrNameLst>
                                          <p:attrName>ppt_x</p:attrName>
                                        </p:attrNameLst>
                                      </p:cBhvr>
                                      <p:tavLst>
                                        <p:tav tm="0">
                                          <p:val>
                                            <p:strVal val="ppt_x"/>
                                          </p:val>
                                        </p:tav>
                                        <p:tav tm="100000">
                                          <p:val>
                                            <p:strVal val="ppt_x"/>
                                          </p:val>
                                        </p:tav>
                                      </p:tavLst>
                                    </p:anim>
                                    <p:anim calcmode="lin" valueType="num">
                                      <p:cBhvr additive="base">
                                        <p:cTn id="192" dur="500"/>
                                        <p:tgtEl>
                                          <p:spTgt spid="20500"/>
                                        </p:tgtEl>
                                        <p:attrNameLst>
                                          <p:attrName>ppt_y</p:attrName>
                                        </p:attrNameLst>
                                      </p:cBhvr>
                                      <p:tavLst>
                                        <p:tav tm="0">
                                          <p:val>
                                            <p:strVal val="ppt_y"/>
                                          </p:val>
                                        </p:tav>
                                        <p:tav tm="100000">
                                          <p:val>
                                            <p:strVal val="1+ppt_h/2"/>
                                          </p:val>
                                        </p:tav>
                                      </p:tavLst>
                                    </p:anim>
                                    <p:set>
                                      <p:cBhvr>
                                        <p:cTn id="193" dur="1" fill="hold">
                                          <p:stCondLst>
                                            <p:cond delay="499"/>
                                          </p:stCondLst>
                                        </p:cTn>
                                        <p:tgtEl>
                                          <p:spTgt spid="20500"/>
                                        </p:tgtEl>
                                        <p:attrNameLst>
                                          <p:attrName>style.visibility</p:attrName>
                                        </p:attrNameLst>
                                      </p:cBhvr>
                                      <p:to>
                                        <p:strVal val="hidden"/>
                                      </p:to>
                                    </p:set>
                                  </p:childTnLst>
                                </p:cTn>
                              </p:par>
                              <p:par>
                                <p:cTn id="194" presetID="2" presetClass="exit" presetSubtype="4" fill="hold" nodeType="withEffect">
                                  <p:stCondLst>
                                    <p:cond delay="0"/>
                                  </p:stCondLst>
                                  <p:childTnLst>
                                    <p:anim calcmode="lin" valueType="num">
                                      <p:cBhvr additive="base">
                                        <p:cTn id="195" dur="500"/>
                                        <p:tgtEl>
                                          <p:spTgt spid="20537"/>
                                        </p:tgtEl>
                                        <p:attrNameLst>
                                          <p:attrName>ppt_x</p:attrName>
                                        </p:attrNameLst>
                                      </p:cBhvr>
                                      <p:tavLst>
                                        <p:tav tm="0">
                                          <p:val>
                                            <p:strVal val="ppt_x"/>
                                          </p:val>
                                        </p:tav>
                                        <p:tav tm="100000">
                                          <p:val>
                                            <p:strVal val="ppt_x"/>
                                          </p:val>
                                        </p:tav>
                                      </p:tavLst>
                                    </p:anim>
                                    <p:anim calcmode="lin" valueType="num">
                                      <p:cBhvr additive="base">
                                        <p:cTn id="196" dur="500"/>
                                        <p:tgtEl>
                                          <p:spTgt spid="20537"/>
                                        </p:tgtEl>
                                        <p:attrNameLst>
                                          <p:attrName>ppt_y</p:attrName>
                                        </p:attrNameLst>
                                      </p:cBhvr>
                                      <p:tavLst>
                                        <p:tav tm="0">
                                          <p:val>
                                            <p:strVal val="ppt_y"/>
                                          </p:val>
                                        </p:tav>
                                        <p:tav tm="100000">
                                          <p:val>
                                            <p:strVal val="1+ppt_h/2"/>
                                          </p:val>
                                        </p:tav>
                                      </p:tavLst>
                                    </p:anim>
                                    <p:set>
                                      <p:cBhvr>
                                        <p:cTn id="197" dur="1" fill="hold">
                                          <p:stCondLst>
                                            <p:cond delay="499"/>
                                          </p:stCondLst>
                                        </p:cTn>
                                        <p:tgtEl>
                                          <p:spTgt spid="20537"/>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20536"/>
                                        </p:tgtEl>
                                        <p:attrNameLst>
                                          <p:attrName>ppt_x</p:attrName>
                                        </p:attrNameLst>
                                      </p:cBhvr>
                                      <p:tavLst>
                                        <p:tav tm="0">
                                          <p:val>
                                            <p:strVal val="ppt_x"/>
                                          </p:val>
                                        </p:tav>
                                        <p:tav tm="100000">
                                          <p:val>
                                            <p:strVal val="ppt_x"/>
                                          </p:val>
                                        </p:tav>
                                      </p:tavLst>
                                    </p:anim>
                                    <p:anim calcmode="lin" valueType="num">
                                      <p:cBhvr additive="base">
                                        <p:cTn id="200" dur="500"/>
                                        <p:tgtEl>
                                          <p:spTgt spid="20536"/>
                                        </p:tgtEl>
                                        <p:attrNameLst>
                                          <p:attrName>ppt_y</p:attrName>
                                        </p:attrNameLst>
                                      </p:cBhvr>
                                      <p:tavLst>
                                        <p:tav tm="0">
                                          <p:val>
                                            <p:strVal val="ppt_y"/>
                                          </p:val>
                                        </p:tav>
                                        <p:tav tm="100000">
                                          <p:val>
                                            <p:strVal val="1+ppt_h/2"/>
                                          </p:val>
                                        </p:tav>
                                      </p:tavLst>
                                    </p:anim>
                                    <p:set>
                                      <p:cBhvr>
                                        <p:cTn id="201" dur="1" fill="hold">
                                          <p:stCondLst>
                                            <p:cond delay="499"/>
                                          </p:stCondLst>
                                        </p:cTn>
                                        <p:tgtEl>
                                          <p:spTgt spid="20536"/>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20495"/>
                                        </p:tgtEl>
                                        <p:attrNameLst>
                                          <p:attrName>ppt_x</p:attrName>
                                        </p:attrNameLst>
                                      </p:cBhvr>
                                      <p:tavLst>
                                        <p:tav tm="0">
                                          <p:val>
                                            <p:strVal val="ppt_x"/>
                                          </p:val>
                                        </p:tav>
                                        <p:tav tm="100000">
                                          <p:val>
                                            <p:strVal val="ppt_x"/>
                                          </p:val>
                                        </p:tav>
                                      </p:tavLst>
                                    </p:anim>
                                    <p:anim calcmode="lin" valueType="num">
                                      <p:cBhvr additive="base">
                                        <p:cTn id="204" dur="500"/>
                                        <p:tgtEl>
                                          <p:spTgt spid="20495"/>
                                        </p:tgtEl>
                                        <p:attrNameLst>
                                          <p:attrName>ppt_y</p:attrName>
                                        </p:attrNameLst>
                                      </p:cBhvr>
                                      <p:tavLst>
                                        <p:tav tm="0">
                                          <p:val>
                                            <p:strVal val="ppt_y"/>
                                          </p:val>
                                        </p:tav>
                                        <p:tav tm="100000">
                                          <p:val>
                                            <p:strVal val="1+ppt_h/2"/>
                                          </p:val>
                                        </p:tav>
                                      </p:tavLst>
                                    </p:anim>
                                    <p:set>
                                      <p:cBhvr>
                                        <p:cTn id="205" dur="1" fill="hold">
                                          <p:stCondLst>
                                            <p:cond delay="499"/>
                                          </p:stCondLst>
                                        </p:cTn>
                                        <p:tgtEl>
                                          <p:spTgt spid="20495"/>
                                        </p:tgtEl>
                                        <p:attrNameLst>
                                          <p:attrName>style.visibility</p:attrName>
                                        </p:attrNameLst>
                                      </p:cBhvr>
                                      <p:to>
                                        <p:strVal val="hidden"/>
                                      </p:to>
                                    </p:set>
                                  </p:childTnLst>
                                </p:cTn>
                              </p:par>
                              <p:par>
                                <p:cTn id="206" presetID="2" presetClass="exit" presetSubtype="4" fill="hold" grpId="0" nodeType="withEffect">
                                  <p:stCondLst>
                                    <p:cond delay="0"/>
                                  </p:stCondLst>
                                  <p:childTnLst>
                                    <p:anim calcmode="lin" valueType="num">
                                      <p:cBhvr additive="base">
                                        <p:cTn id="207" dur="500"/>
                                        <p:tgtEl>
                                          <p:spTgt spid="20516"/>
                                        </p:tgtEl>
                                        <p:attrNameLst>
                                          <p:attrName>ppt_x</p:attrName>
                                        </p:attrNameLst>
                                      </p:cBhvr>
                                      <p:tavLst>
                                        <p:tav tm="0">
                                          <p:val>
                                            <p:strVal val="ppt_x"/>
                                          </p:val>
                                        </p:tav>
                                        <p:tav tm="100000">
                                          <p:val>
                                            <p:strVal val="ppt_x"/>
                                          </p:val>
                                        </p:tav>
                                      </p:tavLst>
                                    </p:anim>
                                    <p:anim calcmode="lin" valueType="num">
                                      <p:cBhvr additive="base">
                                        <p:cTn id="208" dur="500"/>
                                        <p:tgtEl>
                                          <p:spTgt spid="20516"/>
                                        </p:tgtEl>
                                        <p:attrNameLst>
                                          <p:attrName>ppt_y</p:attrName>
                                        </p:attrNameLst>
                                      </p:cBhvr>
                                      <p:tavLst>
                                        <p:tav tm="0">
                                          <p:val>
                                            <p:strVal val="ppt_y"/>
                                          </p:val>
                                        </p:tav>
                                        <p:tav tm="100000">
                                          <p:val>
                                            <p:strVal val="1+ppt_h/2"/>
                                          </p:val>
                                        </p:tav>
                                      </p:tavLst>
                                    </p:anim>
                                    <p:set>
                                      <p:cBhvr>
                                        <p:cTn id="209" dur="1" fill="hold">
                                          <p:stCondLst>
                                            <p:cond delay="499"/>
                                          </p:stCondLst>
                                        </p:cTn>
                                        <p:tgtEl>
                                          <p:spTgt spid="2051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20517"/>
                                        </p:tgtEl>
                                        <p:attrNameLst>
                                          <p:attrName>ppt_x</p:attrName>
                                        </p:attrNameLst>
                                      </p:cBhvr>
                                      <p:tavLst>
                                        <p:tav tm="0">
                                          <p:val>
                                            <p:strVal val="ppt_x"/>
                                          </p:val>
                                        </p:tav>
                                        <p:tav tm="100000">
                                          <p:val>
                                            <p:strVal val="ppt_x"/>
                                          </p:val>
                                        </p:tav>
                                      </p:tavLst>
                                    </p:anim>
                                    <p:anim calcmode="lin" valueType="num">
                                      <p:cBhvr additive="base">
                                        <p:cTn id="212" dur="500"/>
                                        <p:tgtEl>
                                          <p:spTgt spid="20517"/>
                                        </p:tgtEl>
                                        <p:attrNameLst>
                                          <p:attrName>ppt_y</p:attrName>
                                        </p:attrNameLst>
                                      </p:cBhvr>
                                      <p:tavLst>
                                        <p:tav tm="0">
                                          <p:val>
                                            <p:strVal val="ppt_y"/>
                                          </p:val>
                                        </p:tav>
                                        <p:tav tm="100000">
                                          <p:val>
                                            <p:strVal val="1+ppt_h/2"/>
                                          </p:val>
                                        </p:tav>
                                      </p:tavLst>
                                    </p:anim>
                                    <p:set>
                                      <p:cBhvr>
                                        <p:cTn id="213" dur="1" fill="hold">
                                          <p:stCondLst>
                                            <p:cond delay="499"/>
                                          </p:stCondLst>
                                        </p:cTn>
                                        <p:tgtEl>
                                          <p:spTgt spid="20517"/>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20493"/>
                                        </p:tgtEl>
                                        <p:attrNameLst>
                                          <p:attrName>ppt_x</p:attrName>
                                        </p:attrNameLst>
                                      </p:cBhvr>
                                      <p:tavLst>
                                        <p:tav tm="0">
                                          <p:val>
                                            <p:strVal val="ppt_x"/>
                                          </p:val>
                                        </p:tav>
                                        <p:tav tm="100000">
                                          <p:val>
                                            <p:strVal val="ppt_x"/>
                                          </p:val>
                                        </p:tav>
                                      </p:tavLst>
                                    </p:anim>
                                    <p:anim calcmode="lin" valueType="num">
                                      <p:cBhvr additive="base">
                                        <p:cTn id="216" dur="500"/>
                                        <p:tgtEl>
                                          <p:spTgt spid="20493"/>
                                        </p:tgtEl>
                                        <p:attrNameLst>
                                          <p:attrName>ppt_y</p:attrName>
                                        </p:attrNameLst>
                                      </p:cBhvr>
                                      <p:tavLst>
                                        <p:tav tm="0">
                                          <p:val>
                                            <p:strVal val="ppt_y"/>
                                          </p:val>
                                        </p:tav>
                                        <p:tav tm="100000">
                                          <p:val>
                                            <p:strVal val="1+ppt_h/2"/>
                                          </p:val>
                                        </p:tav>
                                      </p:tavLst>
                                    </p:anim>
                                    <p:set>
                                      <p:cBhvr>
                                        <p:cTn id="217" dur="1" fill="hold">
                                          <p:stCondLst>
                                            <p:cond delay="499"/>
                                          </p:stCondLst>
                                        </p:cTn>
                                        <p:tgtEl>
                                          <p:spTgt spid="20493"/>
                                        </p:tgtEl>
                                        <p:attrNameLst>
                                          <p:attrName>style.visibility</p:attrName>
                                        </p:attrNameLst>
                                      </p:cBhvr>
                                      <p:to>
                                        <p:strVal val="hidden"/>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20583"/>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mph" presetSubtype="2" fill="hold" nodeType="clickEffect">
                                  <p:stCondLst>
                                    <p:cond delay="0"/>
                                  </p:stCondLst>
                                  <p:childTnLst>
                                    <p:animClr clrSpc="rgb" dir="cw">
                                      <p:cBhvr>
                                        <p:cTn id="225" dur="2000" fill="hold"/>
                                        <p:tgtEl>
                                          <p:spTgt spid="20487"/>
                                        </p:tgtEl>
                                        <p:attrNameLst>
                                          <p:attrName>fillcolor</p:attrName>
                                        </p:attrNameLst>
                                      </p:cBhvr>
                                      <p:to>
                                        <a:srgbClr val="EA2424"/>
                                      </p:to>
                                    </p:animClr>
                                    <p:set>
                                      <p:cBhvr>
                                        <p:cTn id="226" dur="2000" fill="hold"/>
                                        <p:tgtEl>
                                          <p:spTgt spid="20487"/>
                                        </p:tgtEl>
                                        <p:attrNameLst>
                                          <p:attrName>fill.type</p:attrName>
                                        </p:attrNameLst>
                                      </p:cBhvr>
                                      <p:to>
                                        <p:strVal val="solid"/>
                                      </p:to>
                                    </p:set>
                                    <p:set>
                                      <p:cBhvr>
                                        <p:cTn id="227" dur="2000" fill="hold"/>
                                        <p:tgtEl>
                                          <p:spTgt spid="20487"/>
                                        </p:tgtEl>
                                        <p:attrNameLst>
                                          <p:attrName>fill.on</p:attrName>
                                        </p:attrNameLst>
                                      </p:cBhvr>
                                      <p:to>
                                        <p:strVal val="true"/>
                                      </p:to>
                                    </p:se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 presetClass="entr" presetSubtype="0" fill="hold" grpId="0" nodeType="clickEffect">
                                  <p:stCondLst>
                                    <p:cond delay="0"/>
                                  </p:stCondLst>
                                  <p:childTnLst>
                                    <p:set>
                                      <p:cBhvr>
                                        <p:cTn id="231" dur="1" fill="hold">
                                          <p:stCondLst>
                                            <p:cond delay="0"/>
                                          </p:stCondLst>
                                        </p:cTn>
                                        <p:tgtEl>
                                          <p:spTgt spid="20584"/>
                                        </p:tgtEl>
                                        <p:attrNameLst>
                                          <p:attrName>style.visibility</p:attrName>
                                        </p:attrNameLst>
                                      </p:cBhvr>
                                      <p:to>
                                        <p:strVal val="visible"/>
                                      </p:to>
                                    </p:se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 presetClass="emph" presetSubtype="2" fill="hold" nodeType="clickEffect">
                                  <p:stCondLst>
                                    <p:cond delay="0"/>
                                  </p:stCondLst>
                                  <p:childTnLst>
                                    <p:animClr clrSpc="rgb" dir="cw">
                                      <p:cBhvr>
                                        <p:cTn id="235" dur="2000" fill="hold"/>
                                        <p:tgtEl>
                                          <p:spTgt spid="20496"/>
                                        </p:tgtEl>
                                        <p:attrNameLst>
                                          <p:attrName>fillcolor</p:attrName>
                                        </p:attrNameLst>
                                      </p:cBhvr>
                                      <p:to>
                                        <a:srgbClr val="EA2424"/>
                                      </p:to>
                                    </p:animClr>
                                    <p:set>
                                      <p:cBhvr>
                                        <p:cTn id="236" dur="2000" fill="hold"/>
                                        <p:tgtEl>
                                          <p:spTgt spid="20496"/>
                                        </p:tgtEl>
                                        <p:attrNameLst>
                                          <p:attrName>fill.type</p:attrName>
                                        </p:attrNameLst>
                                      </p:cBhvr>
                                      <p:to>
                                        <p:strVal val="solid"/>
                                      </p:to>
                                    </p:set>
                                    <p:set>
                                      <p:cBhvr>
                                        <p:cTn id="237" dur="2000" fill="hold"/>
                                        <p:tgtEl>
                                          <p:spTgt spid="20496"/>
                                        </p:tgtEl>
                                        <p:attrNameLst>
                                          <p:attrName>fill.on</p:attrName>
                                        </p:attrNameLst>
                                      </p:cBhvr>
                                      <p:to>
                                        <p:strVal val="true"/>
                                      </p:to>
                                    </p:se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 presetClass="entr" presetSubtype="0" fill="hold" nodeType="clickEffect">
                                  <p:stCondLst>
                                    <p:cond delay="0"/>
                                  </p:stCondLst>
                                  <p:childTnLst>
                                    <p:set>
                                      <p:cBhvr>
                                        <p:cTn id="241" dur="1" fill="hold">
                                          <p:stCondLst>
                                            <p:cond delay="0"/>
                                          </p:stCondLst>
                                        </p:cTn>
                                        <p:tgtEl>
                                          <p:spTgt spid="20559">
                                            <p:txEl>
                                              <p:pRg st="1" end="1"/>
                                            </p:txEl>
                                          </p:spTgt>
                                        </p:tgtEl>
                                        <p:attrNameLst>
                                          <p:attrName>style.visibility</p:attrName>
                                        </p:attrNameLst>
                                      </p:cBhvr>
                                      <p:to>
                                        <p:strVal val="visible"/>
                                      </p:to>
                                    </p:se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 presetClass="entr" presetSubtype="0" fill="hold" nodeType="clickEffect">
                                  <p:stCondLst>
                                    <p:cond delay="0"/>
                                  </p:stCondLst>
                                  <p:childTnLst>
                                    <p:set>
                                      <p:cBhvr>
                                        <p:cTn id="245" dur="1" fill="hold">
                                          <p:stCondLst>
                                            <p:cond delay="0"/>
                                          </p:stCondLst>
                                        </p:cTn>
                                        <p:tgtEl>
                                          <p:spTgt spid="20572">
                                            <p:txEl>
                                              <p:pRg st="0" end="0"/>
                                            </p:txEl>
                                          </p:spTgt>
                                        </p:tgtEl>
                                        <p:attrNameLst>
                                          <p:attrName>style.visibility</p:attrName>
                                        </p:attrNameLst>
                                      </p:cBhvr>
                                      <p:to>
                                        <p:strVal val="visible"/>
                                      </p:to>
                                    </p:se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1" presetClass="emph" presetSubtype="2" fill="hold" nodeType="clickEffect">
                                  <p:stCondLst>
                                    <p:cond delay="0"/>
                                  </p:stCondLst>
                                  <p:childTnLst>
                                    <p:animClr clrSpc="rgb" dir="cw">
                                      <p:cBhvr>
                                        <p:cTn id="249" dur="2000" fill="hold"/>
                                        <p:tgtEl>
                                          <p:spTgt spid="20501"/>
                                        </p:tgtEl>
                                        <p:attrNameLst>
                                          <p:attrName>fillcolor</p:attrName>
                                        </p:attrNameLst>
                                      </p:cBhvr>
                                      <p:to>
                                        <a:srgbClr val="CCFF33"/>
                                      </p:to>
                                    </p:animClr>
                                    <p:set>
                                      <p:cBhvr>
                                        <p:cTn id="250" dur="2000" fill="hold"/>
                                        <p:tgtEl>
                                          <p:spTgt spid="20501"/>
                                        </p:tgtEl>
                                        <p:attrNameLst>
                                          <p:attrName>fill.type</p:attrName>
                                        </p:attrNameLst>
                                      </p:cBhvr>
                                      <p:to>
                                        <p:strVal val="solid"/>
                                      </p:to>
                                    </p:set>
                                    <p:set>
                                      <p:cBhvr>
                                        <p:cTn id="251" dur="2000" fill="hold"/>
                                        <p:tgtEl>
                                          <p:spTgt spid="20501"/>
                                        </p:tgtEl>
                                        <p:attrNameLst>
                                          <p:attrName>fill.on</p:attrName>
                                        </p:attrNameLst>
                                      </p:cBhvr>
                                      <p:to>
                                        <p:strVal val="true"/>
                                      </p:to>
                                    </p:se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nodeType="clickEffect">
                                  <p:stCondLst>
                                    <p:cond delay="0"/>
                                  </p:stCondLst>
                                  <p:childTnLst>
                                    <p:set>
                                      <p:cBhvr>
                                        <p:cTn id="255" dur="1" fill="hold">
                                          <p:stCondLst>
                                            <p:cond delay="0"/>
                                          </p:stCondLst>
                                        </p:cTn>
                                        <p:tgtEl>
                                          <p:spTgt spid="20571">
                                            <p:txEl>
                                              <p:pRg st="0" end="0"/>
                                            </p:txEl>
                                          </p:spTgt>
                                        </p:tgtEl>
                                        <p:attrNameLst>
                                          <p:attrName>style.visibility</p:attrName>
                                        </p:attrNameLst>
                                      </p:cBhvr>
                                      <p:to>
                                        <p:strVal val="visible"/>
                                      </p:to>
                                    </p:se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 presetClass="emph" presetSubtype="2" fill="hold" nodeType="clickEffect">
                                  <p:stCondLst>
                                    <p:cond delay="0"/>
                                  </p:stCondLst>
                                  <p:childTnLst>
                                    <p:animClr clrSpc="rgb" dir="cw">
                                      <p:cBhvr>
                                        <p:cTn id="259" dur="2000" fill="hold"/>
                                        <p:tgtEl>
                                          <p:spTgt spid="20502"/>
                                        </p:tgtEl>
                                        <p:attrNameLst>
                                          <p:attrName>fillcolor</p:attrName>
                                        </p:attrNameLst>
                                      </p:cBhvr>
                                      <p:to>
                                        <a:srgbClr val="CCFF33"/>
                                      </p:to>
                                    </p:animClr>
                                    <p:set>
                                      <p:cBhvr>
                                        <p:cTn id="260" dur="2000" fill="hold"/>
                                        <p:tgtEl>
                                          <p:spTgt spid="20502"/>
                                        </p:tgtEl>
                                        <p:attrNameLst>
                                          <p:attrName>fill.type</p:attrName>
                                        </p:attrNameLst>
                                      </p:cBhvr>
                                      <p:to>
                                        <p:strVal val="solid"/>
                                      </p:to>
                                    </p:set>
                                    <p:set>
                                      <p:cBhvr>
                                        <p:cTn id="261" dur="2000" fill="hold"/>
                                        <p:tgtEl>
                                          <p:spTgt spid="20502"/>
                                        </p:tgtEl>
                                        <p:attrNameLst>
                                          <p:attrName>fill.on</p:attrName>
                                        </p:attrNameLst>
                                      </p:cBhvr>
                                      <p:to>
                                        <p:strVal val="true"/>
                                      </p:to>
                                    </p:se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1" presetClass="emph" presetSubtype="2" fill="hold" nodeType="clickEffect">
                                  <p:stCondLst>
                                    <p:cond delay="0"/>
                                  </p:stCondLst>
                                  <p:childTnLst>
                                    <p:animClr clrSpc="rgb" dir="cw">
                                      <p:cBhvr>
                                        <p:cTn id="265" dur="2000" fill="hold"/>
                                        <p:tgtEl>
                                          <p:spTgt spid="20504"/>
                                        </p:tgtEl>
                                        <p:attrNameLst>
                                          <p:attrName>fillcolor</p:attrName>
                                        </p:attrNameLst>
                                      </p:cBhvr>
                                      <p:to>
                                        <a:srgbClr val="EA2424"/>
                                      </p:to>
                                    </p:animClr>
                                    <p:set>
                                      <p:cBhvr>
                                        <p:cTn id="266" dur="2000" fill="hold"/>
                                        <p:tgtEl>
                                          <p:spTgt spid="20504"/>
                                        </p:tgtEl>
                                        <p:attrNameLst>
                                          <p:attrName>fill.type</p:attrName>
                                        </p:attrNameLst>
                                      </p:cBhvr>
                                      <p:to>
                                        <p:strVal val="solid"/>
                                      </p:to>
                                    </p:set>
                                    <p:set>
                                      <p:cBhvr>
                                        <p:cTn id="267" dur="2000" fill="hold"/>
                                        <p:tgtEl>
                                          <p:spTgt spid="20504"/>
                                        </p:tgtEl>
                                        <p:attrNameLst>
                                          <p:attrName>fill.on</p:attrName>
                                        </p:attrNameLst>
                                      </p:cBhvr>
                                      <p:to>
                                        <p:strVal val="true"/>
                                      </p:to>
                                    </p:se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 presetClass="emph" presetSubtype="2" fill="hold" nodeType="clickEffect">
                                  <p:stCondLst>
                                    <p:cond delay="0"/>
                                  </p:stCondLst>
                                  <p:childTnLst>
                                    <p:animClr clrSpc="rgb" dir="cw">
                                      <p:cBhvr>
                                        <p:cTn id="271" dur="2000" fill="hold"/>
                                        <p:tgtEl>
                                          <p:spTgt spid="20505"/>
                                        </p:tgtEl>
                                        <p:attrNameLst>
                                          <p:attrName>fillcolor</p:attrName>
                                        </p:attrNameLst>
                                      </p:cBhvr>
                                      <p:to>
                                        <a:srgbClr val="EA2424"/>
                                      </p:to>
                                    </p:animClr>
                                    <p:set>
                                      <p:cBhvr>
                                        <p:cTn id="272" dur="2000" fill="hold"/>
                                        <p:tgtEl>
                                          <p:spTgt spid="20505"/>
                                        </p:tgtEl>
                                        <p:attrNameLst>
                                          <p:attrName>fill.type</p:attrName>
                                        </p:attrNameLst>
                                      </p:cBhvr>
                                      <p:to>
                                        <p:strVal val="solid"/>
                                      </p:to>
                                    </p:set>
                                    <p:set>
                                      <p:cBhvr>
                                        <p:cTn id="273" dur="2000" fill="hold"/>
                                        <p:tgtEl>
                                          <p:spTgt spid="20505"/>
                                        </p:tgtEl>
                                        <p:attrNameLst>
                                          <p:attrName>fill.on</p:attrName>
                                        </p:attrNameLst>
                                      </p:cBhvr>
                                      <p:to>
                                        <p:strVal val="true"/>
                                      </p:to>
                                    </p:se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1" presetClass="entr" presetSubtype="0" fill="hold" nodeType="clickEffect">
                                  <p:stCondLst>
                                    <p:cond delay="0"/>
                                  </p:stCondLst>
                                  <p:childTnLst>
                                    <p:set>
                                      <p:cBhvr>
                                        <p:cTn id="277" dur="1" fill="hold">
                                          <p:stCondLst>
                                            <p:cond delay="0"/>
                                          </p:stCondLst>
                                        </p:cTn>
                                        <p:tgtEl>
                                          <p:spTgt spid="20571">
                                            <p:txEl>
                                              <p:pRg st="1" end="1"/>
                                            </p:txEl>
                                          </p:spTgt>
                                        </p:tgtEl>
                                        <p:attrNameLst>
                                          <p:attrName>style.visibility</p:attrName>
                                        </p:attrNameLst>
                                      </p:cBhvr>
                                      <p:to>
                                        <p:strVal val="visible"/>
                                      </p:to>
                                    </p:se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 presetClass="entr" presetSubtype="0" fill="hold" grpId="0" nodeType="clickEffect">
                                  <p:stCondLst>
                                    <p:cond delay="0"/>
                                  </p:stCondLst>
                                  <p:childTnLst>
                                    <p:set>
                                      <p:cBhvr>
                                        <p:cTn id="281" dur="1" fill="hold">
                                          <p:stCondLst>
                                            <p:cond delay="0"/>
                                          </p:stCondLst>
                                        </p:cTn>
                                        <p:tgtEl>
                                          <p:spTgt spid="20586"/>
                                        </p:tgtEl>
                                        <p:attrNameLst>
                                          <p:attrName>style.visibility</p:attrName>
                                        </p:attrNameLst>
                                      </p:cBhvr>
                                      <p:to>
                                        <p:strVal val="visible"/>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 presetClass="emph" presetSubtype="2" fill="hold" nodeType="clickEffect">
                                  <p:stCondLst>
                                    <p:cond delay="0"/>
                                  </p:stCondLst>
                                  <p:childTnLst>
                                    <p:animClr clrSpc="rgb" dir="cw">
                                      <p:cBhvr>
                                        <p:cTn id="285" dur="2000" fill="hold"/>
                                        <p:tgtEl>
                                          <p:spTgt spid="20502"/>
                                        </p:tgtEl>
                                        <p:attrNameLst>
                                          <p:attrName>fillcolor</p:attrName>
                                        </p:attrNameLst>
                                      </p:cBhvr>
                                      <p:to>
                                        <a:srgbClr val="EA2424"/>
                                      </p:to>
                                    </p:animClr>
                                    <p:set>
                                      <p:cBhvr>
                                        <p:cTn id="286" dur="2000" fill="hold"/>
                                        <p:tgtEl>
                                          <p:spTgt spid="20502"/>
                                        </p:tgtEl>
                                        <p:attrNameLst>
                                          <p:attrName>fill.type</p:attrName>
                                        </p:attrNameLst>
                                      </p:cBhvr>
                                      <p:to>
                                        <p:strVal val="solid"/>
                                      </p:to>
                                    </p:set>
                                    <p:set>
                                      <p:cBhvr>
                                        <p:cTn id="287" dur="2000" fill="hold"/>
                                        <p:tgtEl>
                                          <p:spTgt spid="20502"/>
                                        </p:tgtEl>
                                        <p:attrNameLst>
                                          <p:attrName>fill.on</p:attrName>
                                        </p:attrNameLst>
                                      </p:cBhvr>
                                      <p:to>
                                        <p:strVal val="true"/>
                                      </p:to>
                                    </p:se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ntr" presetSubtype="0" fill="hold" nodeType="clickEffect">
                                  <p:stCondLst>
                                    <p:cond delay="0"/>
                                  </p:stCondLst>
                                  <p:childTnLst>
                                    <p:set>
                                      <p:cBhvr>
                                        <p:cTn id="291" dur="1" fill="hold">
                                          <p:stCondLst>
                                            <p:cond delay="0"/>
                                          </p:stCondLst>
                                        </p:cTn>
                                        <p:tgtEl>
                                          <p:spTgt spid="20572">
                                            <p:txEl>
                                              <p:pRg st="1" end="1"/>
                                            </p:txEl>
                                          </p:spTgt>
                                        </p:tgtEl>
                                        <p:attrNameLst>
                                          <p:attrName>style.visibility</p:attrName>
                                        </p:attrNameLst>
                                      </p:cBhvr>
                                      <p:to>
                                        <p:strVal val="visible"/>
                                      </p:to>
                                    </p:se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 presetClass="entr" presetSubtype="0" fill="hold" nodeType="clickEffect">
                                  <p:stCondLst>
                                    <p:cond delay="0"/>
                                  </p:stCondLst>
                                  <p:childTnLst>
                                    <p:set>
                                      <p:cBhvr>
                                        <p:cTn id="295" dur="1" fill="hold">
                                          <p:stCondLst>
                                            <p:cond delay="0"/>
                                          </p:stCondLst>
                                        </p:cTn>
                                        <p:tgtEl>
                                          <p:spTgt spid="20573">
                                            <p:txEl>
                                              <p:pRg st="0" end="0"/>
                                            </p:txEl>
                                          </p:spTgt>
                                        </p:tgtEl>
                                        <p:attrNameLst>
                                          <p:attrName>style.visibility</p:attrName>
                                        </p:attrNameLst>
                                      </p:cBhvr>
                                      <p:to>
                                        <p:strVal val="visible"/>
                                      </p:to>
                                    </p:set>
                                  </p:childTnLst>
                                </p:cTn>
                              </p:par>
                            </p:childTnLst>
                          </p:cTn>
                        </p:par>
                      </p:childTnLst>
                    </p:cTn>
                  </p:par>
                  <p:par>
                    <p:cTn id="296" fill="hold" nodeType="clickPar">
                      <p:stCondLst>
                        <p:cond delay="indefinite"/>
                      </p:stCondLst>
                      <p:childTnLst>
                        <p:par>
                          <p:cTn id="297" fill="hold" nodeType="withGroup">
                            <p:stCondLst>
                              <p:cond delay="0"/>
                            </p:stCondLst>
                            <p:childTnLst>
                              <p:par>
                                <p:cTn id="298" presetID="1" presetClass="emph" presetSubtype="2" fill="hold" nodeType="clickEffect">
                                  <p:stCondLst>
                                    <p:cond delay="0"/>
                                  </p:stCondLst>
                                  <p:childTnLst>
                                    <p:animClr clrSpc="rgb" dir="cw">
                                      <p:cBhvr>
                                        <p:cTn id="299" dur="2000" fill="hold"/>
                                        <p:tgtEl>
                                          <p:spTgt spid="20503"/>
                                        </p:tgtEl>
                                        <p:attrNameLst>
                                          <p:attrName>fillcolor</p:attrName>
                                        </p:attrNameLst>
                                      </p:cBhvr>
                                      <p:to>
                                        <a:srgbClr val="CCFF33"/>
                                      </p:to>
                                    </p:animClr>
                                    <p:set>
                                      <p:cBhvr>
                                        <p:cTn id="300" dur="2000" fill="hold"/>
                                        <p:tgtEl>
                                          <p:spTgt spid="20503"/>
                                        </p:tgtEl>
                                        <p:attrNameLst>
                                          <p:attrName>fill.type</p:attrName>
                                        </p:attrNameLst>
                                      </p:cBhvr>
                                      <p:to>
                                        <p:strVal val="solid"/>
                                      </p:to>
                                    </p:set>
                                    <p:set>
                                      <p:cBhvr>
                                        <p:cTn id="301" dur="2000" fill="hold"/>
                                        <p:tgtEl>
                                          <p:spTgt spid="20503"/>
                                        </p:tgtEl>
                                        <p:attrNameLst>
                                          <p:attrName>fill.on</p:attrName>
                                        </p:attrNameLst>
                                      </p:cBhvr>
                                      <p:to>
                                        <p:strVal val="true"/>
                                      </p:to>
                                    </p:se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1" presetClass="entr" presetSubtype="0" fill="hold" nodeType="clickEffect">
                                  <p:stCondLst>
                                    <p:cond delay="0"/>
                                  </p:stCondLst>
                                  <p:childTnLst>
                                    <p:set>
                                      <p:cBhvr>
                                        <p:cTn id="305" dur="1" fill="hold">
                                          <p:stCondLst>
                                            <p:cond delay="0"/>
                                          </p:stCondLst>
                                        </p:cTn>
                                        <p:tgtEl>
                                          <p:spTgt spid="20574">
                                            <p:txEl>
                                              <p:pRg st="0" end="0"/>
                                            </p:txEl>
                                          </p:spTgt>
                                        </p:tgtEl>
                                        <p:attrNameLst>
                                          <p:attrName>style.visibility</p:attrName>
                                        </p:attrNameLst>
                                      </p:cBhvr>
                                      <p:to>
                                        <p:strVal val="visible"/>
                                      </p:to>
                                    </p:se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1" presetClass="emph" presetSubtype="2" fill="hold" nodeType="clickEffect">
                                  <p:stCondLst>
                                    <p:cond delay="0"/>
                                  </p:stCondLst>
                                  <p:childTnLst>
                                    <p:animClr clrSpc="rgb" dir="cw">
                                      <p:cBhvr>
                                        <p:cTn id="309" dur="2000" fill="hold"/>
                                        <p:tgtEl>
                                          <p:spTgt spid="20506"/>
                                        </p:tgtEl>
                                        <p:attrNameLst>
                                          <p:attrName>fillcolor</p:attrName>
                                        </p:attrNameLst>
                                      </p:cBhvr>
                                      <p:to>
                                        <a:srgbClr val="CCFF33"/>
                                      </p:to>
                                    </p:animClr>
                                    <p:set>
                                      <p:cBhvr>
                                        <p:cTn id="310" dur="2000" fill="hold"/>
                                        <p:tgtEl>
                                          <p:spTgt spid="20506"/>
                                        </p:tgtEl>
                                        <p:attrNameLst>
                                          <p:attrName>fill.type</p:attrName>
                                        </p:attrNameLst>
                                      </p:cBhvr>
                                      <p:to>
                                        <p:strVal val="solid"/>
                                      </p:to>
                                    </p:set>
                                    <p:set>
                                      <p:cBhvr>
                                        <p:cTn id="311" dur="2000" fill="hold"/>
                                        <p:tgtEl>
                                          <p:spTgt spid="20506"/>
                                        </p:tgtEl>
                                        <p:attrNameLst>
                                          <p:attrName>fill.on</p:attrName>
                                        </p:attrNameLst>
                                      </p:cBhvr>
                                      <p:to>
                                        <p:strVal val="true"/>
                                      </p:to>
                                    </p:se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1" presetClass="emph" presetSubtype="2" fill="hold" nodeType="clickEffect">
                                  <p:stCondLst>
                                    <p:cond delay="0"/>
                                  </p:stCondLst>
                                  <p:childTnLst>
                                    <p:animClr clrSpc="rgb" dir="cw">
                                      <p:cBhvr>
                                        <p:cTn id="315" dur="2000" fill="hold"/>
                                        <p:tgtEl>
                                          <p:spTgt spid="20508"/>
                                        </p:tgtEl>
                                        <p:attrNameLst>
                                          <p:attrName>fillcolor</p:attrName>
                                        </p:attrNameLst>
                                      </p:cBhvr>
                                      <p:to>
                                        <a:srgbClr val="EA2424"/>
                                      </p:to>
                                    </p:animClr>
                                    <p:set>
                                      <p:cBhvr>
                                        <p:cTn id="316" dur="2000" fill="hold"/>
                                        <p:tgtEl>
                                          <p:spTgt spid="20508"/>
                                        </p:tgtEl>
                                        <p:attrNameLst>
                                          <p:attrName>fill.type</p:attrName>
                                        </p:attrNameLst>
                                      </p:cBhvr>
                                      <p:to>
                                        <p:strVal val="solid"/>
                                      </p:to>
                                    </p:set>
                                    <p:set>
                                      <p:cBhvr>
                                        <p:cTn id="317" dur="2000" fill="hold"/>
                                        <p:tgtEl>
                                          <p:spTgt spid="20508"/>
                                        </p:tgtEl>
                                        <p:attrNameLst>
                                          <p:attrName>fill.on</p:attrName>
                                        </p:attrNameLst>
                                      </p:cBhvr>
                                      <p:to>
                                        <p:strVal val="true"/>
                                      </p:to>
                                    </p:se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 presetClass="entr" presetSubtype="0" fill="hold" grpId="0" nodeType="clickEffect">
                                  <p:stCondLst>
                                    <p:cond delay="0"/>
                                  </p:stCondLst>
                                  <p:childTnLst>
                                    <p:set>
                                      <p:cBhvr>
                                        <p:cTn id="321" dur="1" fill="hold">
                                          <p:stCondLst>
                                            <p:cond delay="0"/>
                                          </p:stCondLst>
                                        </p:cTn>
                                        <p:tgtEl>
                                          <p:spTgt spid="20587"/>
                                        </p:tgtEl>
                                        <p:attrNameLst>
                                          <p:attrName>style.visibility</p:attrName>
                                        </p:attrNameLst>
                                      </p:cBhvr>
                                      <p:to>
                                        <p:strVal val="visible"/>
                                      </p:to>
                                    </p:se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1" presetClass="emph" presetSubtype="2" fill="hold" nodeType="clickEffect">
                                  <p:stCondLst>
                                    <p:cond delay="0"/>
                                  </p:stCondLst>
                                  <p:childTnLst>
                                    <p:animClr clrSpc="rgb" dir="cw">
                                      <p:cBhvr>
                                        <p:cTn id="325" dur="2000" fill="hold"/>
                                        <p:tgtEl>
                                          <p:spTgt spid="20506"/>
                                        </p:tgtEl>
                                        <p:attrNameLst>
                                          <p:attrName>fillcolor</p:attrName>
                                        </p:attrNameLst>
                                      </p:cBhvr>
                                      <p:to>
                                        <a:srgbClr val="EA2424"/>
                                      </p:to>
                                    </p:animClr>
                                    <p:set>
                                      <p:cBhvr>
                                        <p:cTn id="326" dur="2000" fill="hold"/>
                                        <p:tgtEl>
                                          <p:spTgt spid="20506"/>
                                        </p:tgtEl>
                                        <p:attrNameLst>
                                          <p:attrName>fill.type</p:attrName>
                                        </p:attrNameLst>
                                      </p:cBhvr>
                                      <p:to>
                                        <p:strVal val="solid"/>
                                      </p:to>
                                    </p:set>
                                    <p:set>
                                      <p:cBhvr>
                                        <p:cTn id="327" dur="2000" fill="hold"/>
                                        <p:tgtEl>
                                          <p:spTgt spid="20506"/>
                                        </p:tgtEl>
                                        <p:attrNameLst>
                                          <p:attrName>fill.on</p:attrName>
                                        </p:attrNameLst>
                                      </p:cBhvr>
                                      <p:to>
                                        <p:strVal val="true"/>
                                      </p:to>
                                    </p:set>
                                  </p:childTnLst>
                                </p:cTn>
                              </p:par>
                            </p:childTnLst>
                          </p:cTn>
                        </p:par>
                      </p:childTnLst>
                    </p:cTn>
                  </p:par>
                  <p:par>
                    <p:cTn id="328" fill="hold" nodeType="clickPar">
                      <p:stCondLst>
                        <p:cond delay="indefinite"/>
                      </p:stCondLst>
                      <p:childTnLst>
                        <p:par>
                          <p:cTn id="329" fill="hold" nodeType="withGroup">
                            <p:stCondLst>
                              <p:cond delay="0"/>
                            </p:stCondLst>
                            <p:childTnLst>
                              <p:par>
                                <p:cTn id="330" presetID="1" presetClass="entr" presetSubtype="0" fill="hold" nodeType="clickEffect">
                                  <p:stCondLst>
                                    <p:cond delay="0"/>
                                  </p:stCondLst>
                                  <p:childTnLst>
                                    <p:set>
                                      <p:cBhvr>
                                        <p:cTn id="331" dur="1" fill="hold">
                                          <p:stCondLst>
                                            <p:cond delay="0"/>
                                          </p:stCondLst>
                                        </p:cTn>
                                        <p:tgtEl>
                                          <p:spTgt spid="20573">
                                            <p:txEl>
                                              <p:pRg st="1" end="1"/>
                                            </p:txEl>
                                          </p:spTgt>
                                        </p:tgtEl>
                                        <p:attrNameLst>
                                          <p:attrName>style.visibility</p:attrName>
                                        </p:attrNameLst>
                                      </p:cBhvr>
                                      <p:to>
                                        <p:strVal val="visible"/>
                                      </p:to>
                                    </p:set>
                                  </p:childTnLst>
                                </p:cTn>
                              </p:par>
                            </p:childTnLst>
                          </p:cTn>
                        </p:par>
                      </p:childTnLst>
                    </p:cTn>
                  </p:par>
                  <p:par>
                    <p:cTn id="332" fill="hold" nodeType="clickPar">
                      <p:stCondLst>
                        <p:cond delay="indefinite"/>
                      </p:stCondLst>
                      <p:childTnLst>
                        <p:par>
                          <p:cTn id="333" fill="hold" nodeType="withGroup">
                            <p:stCondLst>
                              <p:cond delay="0"/>
                            </p:stCondLst>
                            <p:childTnLst>
                              <p:par>
                                <p:cTn id="334" presetID="1" presetClass="entr" presetSubtype="0" fill="hold" grpId="0" nodeType="clickEffect">
                                  <p:stCondLst>
                                    <p:cond delay="0"/>
                                  </p:stCondLst>
                                  <p:childTnLst>
                                    <p:set>
                                      <p:cBhvr>
                                        <p:cTn id="335" dur="1" fill="hold">
                                          <p:stCondLst>
                                            <p:cond delay="0"/>
                                          </p:stCondLst>
                                        </p:cTn>
                                        <p:tgtEl>
                                          <p:spTgt spid="20578"/>
                                        </p:tgtEl>
                                        <p:attrNameLst>
                                          <p:attrName>style.visibility</p:attrName>
                                        </p:attrNameLst>
                                      </p:cBhvr>
                                      <p:to>
                                        <p:strVal val="visible"/>
                                      </p:to>
                                    </p:set>
                                  </p:childTnLst>
                                </p:cTn>
                              </p:par>
                            </p:childTnLst>
                          </p:cTn>
                        </p:par>
                      </p:childTnLst>
                    </p:cTn>
                  </p:par>
                  <p:par>
                    <p:cTn id="336" fill="hold" nodeType="clickPar">
                      <p:stCondLst>
                        <p:cond delay="indefinite"/>
                      </p:stCondLst>
                      <p:childTnLst>
                        <p:par>
                          <p:cTn id="337" fill="hold" nodeType="withGroup">
                            <p:stCondLst>
                              <p:cond delay="0"/>
                            </p:stCondLst>
                            <p:childTnLst>
                              <p:par>
                                <p:cTn id="338" presetID="2" presetClass="exit" presetSubtype="4" fill="hold" nodeType="clickEffect">
                                  <p:stCondLst>
                                    <p:cond delay="0"/>
                                  </p:stCondLst>
                                  <p:childTnLst>
                                    <p:anim calcmode="lin" valueType="num">
                                      <p:cBhvr additive="base">
                                        <p:cTn id="339" dur="500"/>
                                        <p:tgtEl>
                                          <p:spTgt spid="20540"/>
                                        </p:tgtEl>
                                        <p:attrNameLst>
                                          <p:attrName>ppt_x</p:attrName>
                                        </p:attrNameLst>
                                      </p:cBhvr>
                                      <p:tavLst>
                                        <p:tav tm="0">
                                          <p:val>
                                            <p:strVal val="ppt_x"/>
                                          </p:val>
                                        </p:tav>
                                        <p:tav tm="100000">
                                          <p:val>
                                            <p:strVal val="ppt_x"/>
                                          </p:val>
                                        </p:tav>
                                      </p:tavLst>
                                    </p:anim>
                                    <p:anim calcmode="lin" valueType="num">
                                      <p:cBhvr additive="base">
                                        <p:cTn id="340" dur="500"/>
                                        <p:tgtEl>
                                          <p:spTgt spid="20540"/>
                                        </p:tgtEl>
                                        <p:attrNameLst>
                                          <p:attrName>ppt_y</p:attrName>
                                        </p:attrNameLst>
                                      </p:cBhvr>
                                      <p:tavLst>
                                        <p:tav tm="0">
                                          <p:val>
                                            <p:strVal val="ppt_y"/>
                                          </p:val>
                                        </p:tav>
                                        <p:tav tm="100000">
                                          <p:val>
                                            <p:strVal val="1+ppt_h/2"/>
                                          </p:val>
                                        </p:tav>
                                      </p:tavLst>
                                    </p:anim>
                                    <p:set>
                                      <p:cBhvr>
                                        <p:cTn id="341" dur="1" fill="hold">
                                          <p:stCondLst>
                                            <p:cond delay="499"/>
                                          </p:stCondLst>
                                        </p:cTn>
                                        <p:tgtEl>
                                          <p:spTgt spid="20540"/>
                                        </p:tgtEl>
                                        <p:attrNameLst>
                                          <p:attrName>style.visibility</p:attrName>
                                        </p:attrNameLst>
                                      </p:cBhvr>
                                      <p:to>
                                        <p:strVal val="hidden"/>
                                      </p:to>
                                    </p:set>
                                  </p:childTnLst>
                                </p:cTn>
                              </p:par>
                              <p:par>
                                <p:cTn id="342" presetID="2" presetClass="exit" presetSubtype="4" fill="hold" grpId="0" nodeType="withEffect">
                                  <p:stCondLst>
                                    <p:cond delay="0"/>
                                  </p:stCondLst>
                                  <p:childTnLst>
                                    <p:anim calcmode="lin" valueType="num">
                                      <p:cBhvr additive="base">
                                        <p:cTn id="343" dur="500"/>
                                        <p:tgtEl>
                                          <p:spTgt spid="20507"/>
                                        </p:tgtEl>
                                        <p:attrNameLst>
                                          <p:attrName>ppt_x</p:attrName>
                                        </p:attrNameLst>
                                      </p:cBhvr>
                                      <p:tavLst>
                                        <p:tav tm="0">
                                          <p:val>
                                            <p:strVal val="ppt_x"/>
                                          </p:val>
                                        </p:tav>
                                        <p:tav tm="100000">
                                          <p:val>
                                            <p:strVal val="ppt_x"/>
                                          </p:val>
                                        </p:tav>
                                      </p:tavLst>
                                    </p:anim>
                                    <p:anim calcmode="lin" valueType="num">
                                      <p:cBhvr additive="base">
                                        <p:cTn id="344" dur="500"/>
                                        <p:tgtEl>
                                          <p:spTgt spid="20507"/>
                                        </p:tgtEl>
                                        <p:attrNameLst>
                                          <p:attrName>ppt_y</p:attrName>
                                        </p:attrNameLst>
                                      </p:cBhvr>
                                      <p:tavLst>
                                        <p:tav tm="0">
                                          <p:val>
                                            <p:strVal val="ppt_y"/>
                                          </p:val>
                                        </p:tav>
                                        <p:tav tm="100000">
                                          <p:val>
                                            <p:strVal val="1+ppt_h/2"/>
                                          </p:val>
                                        </p:tav>
                                      </p:tavLst>
                                    </p:anim>
                                    <p:set>
                                      <p:cBhvr>
                                        <p:cTn id="345" dur="1" fill="hold">
                                          <p:stCondLst>
                                            <p:cond delay="499"/>
                                          </p:stCondLst>
                                        </p:cTn>
                                        <p:tgtEl>
                                          <p:spTgt spid="20507"/>
                                        </p:tgtEl>
                                        <p:attrNameLst>
                                          <p:attrName>style.visibility</p:attrName>
                                        </p:attrNameLst>
                                      </p:cBhvr>
                                      <p:to>
                                        <p:strVal val="hidden"/>
                                      </p:to>
                                    </p:set>
                                  </p:childTnLst>
                                </p:cTn>
                              </p:par>
                              <p:par>
                                <p:cTn id="346" presetID="2" presetClass="exit" presetSubtype="4" fill="hold" grpId="0" nodeType="withEffect">
                                  <p:stCondLst>
                                    <p:cond delay="0"/>
                                  </p:stCondLst>
                                  <p:childTnLst>
                                    <p:anim calcmode="lin" valueType="num">
                                      <p:cBhvr additive="base">
                                        <p:cTn id="347" dur="500"/>
                                        <p:tgtEl>
                                          <p:spTgt spid="20509"/>
                                        </p:tgtEl>
                                        <p:attrNameLst>
                                          <p:attrName>ppt_x</p:attrName>
                                        </p:attrNameLst>
                                      </p:cBhvr>
                                      <p:tavLst>
                                        <p:tav tm="0">
                                          <p:val>
                                            <p:strVal val="ppt_x"/>
                                          </p:val>
                                        </p:tav>
                                        <p:tav tm="100000">
                                          <p:val>
                                            <p:strVal val="ppt_x"/>
                                          </p:val>
                                        </p:tav>
                                      </p:tavLst>
                                    </p:anim>
                                    <p:anim calcmode="lin" valueType="num">
                                      <p:cBhvr additive="base">
                                        <p:cTn id="348" dur="500"/>
                                        <p:tgtEl>
                                          <p:spTgt spid="20509"/>
                                        </p:tgtEl>
                                        <p:attrNameLst>
                                          <p:attrName>ppt_y</p:attrName>
                                        </p:attrNameLst>
                                      </p:cBhvr>
                                      <p:tavLst>
                                        <p:tav tm="0">
                                          <p:val>
                                            <p:strVal val="ppt_y"/>
                                          </p:val>
                                        </p:tav>
                                        <p:tav tm="100000">
                                          <p:val>
                                            <p:strVal val="1+ppt_h/2"/>
                                          </p:val>
                                        </p:tav>
                                      </p:tavLst>
                                    </p:anim>
                                    <p:set>
                                      <p:cBhvr>
                                        <p:cTn id="349" dur="1" fill="hold">
                                          <p:stCondLst>
                                            <p:cond delay="499"/>
                                          </p:stCondLst>
                                        </p:cTn>
                                        <p:tgtEl>
                                          <p:spTgt spid="20509"/>
                                        </p:tgtEl>
                                        <p:attrNameLst>
                                          <p:attrName>style.visibility</p:attrName>
                                        </p:attrNameLst>
                                      </p:cBhvr>
                                      <p:to>
                                        <p:strVal val="hidden"/>
                                      </p:to>
                                    </p:set>
                                  </p:childTnLst>
                                </p:cTn>
                              </p:par>
                              <p:par>
                                <p:cTn id="350" presetID="2" presetClass="exit" presetSubtype="4" fill="hold" grpId="0" nodeType="withEffect">
                                  <p:stCondLst>
                                    <p:cond delay="0"/>
                                  </p:stCondLst>
                                  <p:childTnLst>
                                    <p:anim calcmode="lin" valueType="num">
                                      <p:cBhvr additive="base">
                                        <p:cTn id="351" dur="500"/>
                                        <p:tgtEl>
                                          <p:spTgt spid="20510"/>
                                        </p:tgtEl>
                                        <p:attrNameLst>
                                          <p:attrName>ppt_x</p:attrName>
                                        </p:attrNameLst>
                                      </p:cBhvr>
                                      <p:tavLst>
                                        <p:tav tm="0">
                                          <p:val>
                                            <p:strVal val="ppt_x"/>
                                          </p:val>
                                        </p:tav>
                                        <p:tav tm="100000">
                                          <p:val>
                                            <p:strVal val="ppt_x"/>
                                          </p:val>
                                        </p:tav>
                                      </p:tavLst>
                                    </p:anim>
                                    <p:anim calcmode="lin" valueType="num">
                                      <p:cBhvr additive="base">
                                        <p:cTn id="352" dur="500"/>
                                        <p:tgtEl>
                                          <p:spTgt spid="20510"/>
                                        </p:tgtEl>
                                        <p:attrNameLst>
                                          <p:attrName>ppt_y</p:attrName>
                                        </p:attrNameLst>
                                      </p:cBhvr>
                                      <p:tavLst>
                                        <p:tav tm="0">
                                          <p:val>
                                            <p:strVal val="ppt_y"/>
                                          </p:val>
                                        </p:tav>
                                        <p:tav tm="100000">
                                          <p:val>
                                            <p:strVal val="1+ppt_h/2"/>
                                          </p:val>
                                        </p:tav>
                                      </p:tavLst>
                                    </p:anim>
                                    <p:set>
                                      <p:cBhvr>
                                        <p:cTn id="353" dur="1" fill="hold">
                                          <p:stCondLst>
                                            <p:cond delay="499"/>
                                          </p:stCondLst>
                                        </p:cTn>
                                        <p:tgtEl>
                                          <p:spTgt spid="20510"/>
                                        </p:tgtEl>
                                        <p:attrNameLst>
                                          <p:attrName>style.visibility</p:attrName>
                                        </p:attrNameLst>
                                      </p:cBhvr>
                                      <p:to>
                                        <p:strVal val="hidden"/>
                                      </p:to>
                                    </p:set>
                                  </p:childTnLst>
                                </p:cTn>
                              </p:par>
                              <p:par>
                                <p:cTn id="354" presetID="2" presetClass="exit" presetSubtype="4" fill="hold" grpId="0" nodeType="withEffect">
                                  <p:stCondLst>
                                    <p:cond delay="0"/>
                                  </p:stCondLst>
                                  <p:childTnLst>
                                    <p:anim calcmode="lin" valueType="num">
                                      <p:cBhvr additive="base">
                                        <p:cTn id="355" dur="500"/>
                                        <p:tgtEl>
                                          <p:spTgt spid="20521"/>
                                        </p:tgtEl>
                                        <p:attrNameLst>
                                          <p:attrName>ppt_x</p:attrName>
                                        </p:attrNameLst>
                                      </p:cBhvr>
                                      <p:tavLst>
                                        <p:tav tm="0">
                                          <p:val>
                                            <p:strVal val="ppt_x"/>
                                          </p:val>
                                        </p:tav>
                                        <p:tav tm="100000">
                                          <p:val>
                                            <p:strVal val="ppt_x"/>
                                          </p:val>
                                        </p:tav>
                                      </p:tavLst>
                                    </p:anim>
                                    <p:anim calcmode="lin" valueType="num">
                                      <p:cBhvr additive="base">
                                        <p:cTn id="356" dur="500"/>
                                        <p:tgtEl>
                                          <p:spTgt spid="20521"/>
                                        </p:tgtEl>
                                        <p:attrNameLst>
                                          <p:attrName>ppt_y</p:attrName>
                                        </p:attrNameLst>
                                      </p:cBhvr>
                                      <p:tavLst>
                                        <p:tav tm="0">
                                          <p:val>
                                            <p:strVal val="ppt_y"/>
                                          </p:val>
                                        </p:tav>
                                        <p:tav tm="100000">
                                          <p:val>
                                            <p:strVal val="1+ppt_h/2"/>
                                          </p:val>
                                        </p:tav>
                                      </p:tavLst>
                                    </p:anim>
                                    <p:set>
                                      <p:cBhvr>
                                        <p:cTn id="357" dur="1" fill="hold">
                                          <p:stCondLst>
                                            <p:cond delay="499"/>
                                          </p:stCondLst>
                                        </p:cTn>
                                        <p:tgtEl>
                                          <p:spTgt spid="20521"/>
                                        </p:tgtEl>
                                        <p:attrNameLst>
                                          <p:attrName>style.visibility</p:attrName>
                                        </p:attrNameLst>
                                      </p:cBhvr>
                                      <p:to>
                                        <p:strVal val="hidden"/>
                                      </p:to>
                                    </p:set>
                                  </p:childTnLst>
                                </p:cTn>
                              </p:par>
                              <p:par>
                                <p:cTn id="358" presetID="2" presetClass="exit" presetSubtype="4" fill="hold" grpId="0" nodeType="withEffect">
                                  <p:stCondLst>
                                    <p:cond delay="0"/>
                                  </p:stCondLst>
                                  <p:childTnLst>
                                    <p:anim calcmode="lin" valueType="num">
                                      <p:cBhvr additive="base">
                                        <p:cTn id="359" dur="500"/>
                                        <p:tgtEl>
                                          <p:spTgt spid="20522"/>
                                        </p:tgtEl>
                                        <p:attrNameLst>
                                          <p:attrName>ppt_x</p:attrName>
                                        </p:attrNameLst>
                                      </p:cBhvr>
                                      <p:tavLst>
                                        <p:tav tm="0">
                                          <p:val>
                                            <p:strVal val="ppt_x"/>
                                          </p:val>
                                        </p:tav>
                                        <p:tav tm="100000">
                                          <p:val>
                                            <p:strVal val="ppt_x"/>
                                          </p:val>
                                        </p:tav>
                                      </p:tavLst>
                                    </p:anim>
                                    <p:anim calcmode="lin" valueType="num">
                                      <p:cBhvr additive="base">
                                        <p:cTn id="360" dur="500"/>
                                        <p:tgtEl>
                                          <p:spTgt spid="20522"/>
                                        </p:tgtEl>
                                        <p:attrNameLst>
                                          <p:attrName>ppt_y</p:attrName>
                                        </p:attrNameLst>
                                      </p:cBhvr>
                                      <p:tavLst>
                                        <p:tav tm="0">
                                          <p:val>
                                            <p:strVal val="ppt_y"/>
                                          </p:val>
                                        </p:tav>
                                        <p:tav tm="100000">
                                          <p:val>
                                            <p:strVal val="1+ppt_h/2"/>
                                          </p:val>
                                        </p:tav>
                                      </p:tavLst>
                                    </p:anim>
                                    <p:set>
                                      <p:cBhvr>
                                        <p:cTn id="361" dur="1" fill="hold">
                                          <p:stCondLst>
                                            <p:cond delay="499"/>
                                          </p:stCondLst>
                                        </p:cTn>
                                        <p:tgtEl>
                                          <p:spTgt spid="20522"/>
                                        </p:tgtEl>
                                        <p:attrNameLst>
                                          <p:attrName>style.visibility</p:attrName>
                                        </p:attrNameLst>
                                      </p:cBhvr>
                                      <p:to>
                                        <p:strVal val="hidden"/>
                                      </p:to>
                                    </p:set>
                                  </p:childTnLst>
                                </p:cTn>
                              </p:par>
                              <p:par>
                                <p:cTn id="362" presetID="2" presetClass="exit" presetSubtype="4" fill="hold" nodeType="withEffect">
                                  <p:stCondLst>
                                    <p:cond delay="0"/>
                                  </p:stCondLst>
                                  <p:childTnLst>
                                    <p:anim calcmode="lin" valueType="num">
                                      <p:cBhvr additive="base">
                                        <p:cTn id="363" dur="500"/>
                                        <p:tgtEl>
                                          <p:spTgt spid="20543"/>
                                        </p:tgtEl>
                                        <p:attrNameLst>
                                          <p:attrName>ppt_x</p:attrName>
                                        </p:attrNameLst>
                                      </p:cBhvr>
                                      <p:tavLst>
                                        <p:tav tm="0">
                                          <p:val>
                                            <p:strVal val="ppt_x"/>
                                          </p:val>
                                        </p:tav>
                                        <p:tav tm="100000">
                                          <p:val>
                                            <p:strVal val="ppt_x"/>
                                          </p:val>
                                        </p:tav>
                                      </p:tavLst>
                                    </p:anim>
                                    <p:anim calcmode="lin" valueType="num">
                                      <p:cBhvr additive="base">
                                        <p:cTn id="364" dur="500"/>
                                        <p:tgtEl>
                                          <p:spTgt spid="20543"/>
                                        </p:tgtEl>
                                        <p:attrNameLst>
                                          <p:attrName>ppt_y</p:attrName>
                                        </p:attrNameLst>
                                      </p:cBhvr>
                                      <p:tavLst>
                                        <p:tav tm="0">
                                          <p:val>
                                            <p:strVal val="ppt_y"/>
                                          </p:val>
                                        </p:tav>
                                        <p:tav tm="100000">
                                          <p:val>
                                            <p:strVal val="1+ppt_h/2"/>
                                          </p:val>
                                        </p:tav>
                                      </p:tavLst>
                                    </p:anim>
                                    <p:set>
                                      <p:cBhvr>
                                        <p:cTn id="365" dur="1" fill="hold">
                                          <p:stCondLst>
                                            <p:cond delay="499"/>
                                          </p:stCondLst>
                                        </p:cTn>
                                        <p:tgtEl>
                                          <p:spTgt spid="20543"/>
                                        </p:tgtEl>
                                        <p:attrNameLst>
                                          <p:attrName>style.visibility</p:attrName>
                                        </p:attrNameLst>
                                      </p:cBhvr>
                                      <p:to>
                                        <p:strVal val="hidden"/>
                                      </p:to>
                                    </p:set>
                                  </p:childTnLst>
                                </p:cTn>
                              </p:par>
                              <p:par>
                                <p:cTn id="366" presetID="2" presetClass="exit" presetSubtype="4" fill="hold" nodeType="withEffect">
                                  <p:stCondLst>
                                    <p:cond delay="0"/>
                                  </p:stCondLst>
                                  <p:childTnLst>
                                    <p:anim calcmode="lin" valueType="num">
                                      <p:cBhvr additive="base">
                                        <p:cTn id="367" dur="500"/>
                                        <p:tgtEl>
                                          <p:spTgt spid="20545"/>
                                        </p:tgtEl>
                                        <p:attrNameLst>
                                          <p:attrName>ppt_x</p:attrName>
                                        </p:attrNameLst>
                                      </p:cBhvr>
                                      <p:tavLst>
                                        <p:tav tm="0">
                                          <p:val>
                                            <p:strVal val="ppt_x"/>
                                          </p:val>
                                        </p:tav>
                                        <p:tav tm="100000">
                                          <p:val>
                                            <p:strVal val="ppt_x"/>
                                          </p:val>
                                        </p:tav>
                                      </p:tavLst>
                                    </p:anim>
                                    <p:anim calcmode="lin" valueType="num">
                                      <p:cBhvr additive="base">
                                        <p:cTn id="368" dur="500"/>
                                        <p:tgtEl>
                                          <p:spTgt spid="20545"/>
                                        </p:tgtEl>
                                        <p:attrNameLst>
                                          <p:attrName>ppt_y</p:attrName>
                                        </p:attrNameLst>
                                      </p:cBhvr>
                                      <p:tavLst>
                                        <p:tav tm="0">
                                          <p:val>
                                            <p:strVal val="ppt_y"/>
                                          </p:val>
                                        </p:tav>
                                        <p:tav tm="100000">
                                          <p:val>
                                            <p:strVal val="1+ppt_h/2"/>
                                          </p:val>
                                        </p:tav>
                                      </p:tavLst>
                                    </p:anim>
                                    <p:set>
                                      <p:cBhvr>
                                        <p:cTn id="369" dur="1" fill="hold">
                                          <p:stCondLst>
                                            <p:cond delay="499"/>
                                          </p:stCondLst>
                                        </p:cTn>
                                        <p:tgtEl>
                                          <p:spTgt spid="20545"/>
                                        </p:tgtEl>
                                        <p:attrNameLst>
                                          <p:attrName>style.visibility</p:attrName>
                                        </p:attrNameLst>
                                      </p:cBhvr>
                                      <p:to>
                                        <p:strVal val="hidden"/>
                                      </p:to>
                                    </p:set>
                                  </p:childTnLst>
                                </p:cTn>
                              </p:par>
                            </p:childTnLst>
                          </p:cTn>
                        </p:par>
                      </p:childTnLst>
                    </p:cTn>
                  </p:par>
                  <p:par>
                    <p:cTn id="370" fill="hold" nodeType="clickPar">
                      <p:stCondLst>
                        <p:cond delay="indefinite"/>
                      </p:stCondLst>
                      <p:childTnLst>
                        <p:par>
                          <p:cTn id="371" fill="hold" nodeType="withGroup">
                            <p:stCondLst>
                              <p:cond delay="0"/>
                            </p:stCondLst>
                            <p:childTnLst>
                              <p:par>
                                <p:cTn id="372" presetID="1" presetClass="entr" presetSubtype="0" fill="hold" grpId="0" nodeType="clickEffect">
                                  <p:stCondLst>
                                    <p:cond delay="0"/>
                                  </p:stCondLst>
                                  <p:childTnLst>
                                    <p:set>
                                      <p:cBhvr>
                                        <p:cTn id="373" dur="1" fill="hold">
                                          <p:stCondLst>
                                            <p:cond delay="0"/>
                                          </p:stCondLst>
                                        </p:cTn>
                                        <p:tgtEl>
                                          <p:spTgt spid="20588"/>
                                        </p:tgtEl>
                                        <p:attrNameLst>
                                          <p:attrName>style.visibility</p:attrName>
                                        </p:attrNameLst>
                                      </p:cBhvr>
                                      <p:to>
                                        <p:strVal val="visible"/>
                                      </p:to>
                                    </p:se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1" presetClass="emph" presetSubtype="2" fill="hold" nodeType="clickEffect">
                                  <p:stCondLst>
                                    <p:cond delay="0"/>
                                  </p:stCondLst>
                                  <p:childTnLst>
                                    <p:animClr clrSpc="rgb" dir="cw">
                                      <p:cBhvr>
                                        <p:cTn id="377" dur="2000" fill="hold"/>
                                        <p:tgtEl>
                                          <p:spTgt spid="20503"/>
                                        </p:tgtEl>
                                        <p:attrNameLst>
                                          <p:attrName>fillcolor</p:attrName>
                                        </p:attrNameLst>
                                      </p:cBhvr>
                                      <p:to>
                                        <a:srgbClr val="EA2424"/>
                                      </p:to>
                                    </p:animClr>
                                    <p:set>
                                      <p:cBhvr>
                                        <p:cTn id="378" dur="2000" fill="hold"/>
                                        <p:tgtEl>
                                          <p:spTgt spid="20503"/>
                                        </p:tgtEl>
                                        <p:attrNameLst>
                                          <p:attrName>fill.type</p:attrName>
                                        </p:attrNameLst>
                                      </p:cBhvr>
                                      <p:to>
                                        <p:strVal val="solid"/>
                                      </p:to>
                                    </p:set>
                                    <p:set>
                                      <p:cBhvr>
                                        <p:cTn id="379" dur="2000" fill="hold"/>
                                        <p:tgtEl>
                                          <p:spTgt spid="20503"/>
                                        </p:tgtEl>
                                        <p:attrNameLst>
                                          <p:attrName>fill.on</p:attrName>
                                        </p:attrNameLst>
                                      </p:cBhvr>
                                      <p:to>
                                        <p:strVal val="true"/>
                                      </p:to>
                                    </p:set>
                                  </p:childTnLst>
                                </p:cTn>
                              </p:par>
                            </p:childTnLst>
                          </p:cTn>
                        </p:par>
                      </p:childTnLst>
                    </p:cTn>
                  </p:par>
                  <p:par>
                    <p:cTn id="380" fill="hold" nodeType="clickPar">
                      <p:stCondLst>
                        <p:cond delay="indefinite"/>
                      </p:stCondLst>
                      <p:childTnLst>
                        <p:par>
                          <p:cTn id="381" fill="hold" nodeType="withGroup">
                            <p:stCondLst>
                              <p:cond delay="0"/>
                            </p:stCondLst>
                            <p:childTnLst>
                              <p:par>
                                <p:cTn id="382" presetID="1" presetClass="emph" presetSubtype="2" fill="hold" nodeType="clickEffect">
                                  <p:stCondLst>
                                    <p:cond delay="0"/>
                                  </p:stCondLst>
                                  <p:childTnLst>
                                    <p:animClr clrSpc="rgb" dir="cw">
                                      <p:cBhvr>
                                        <p:cTn id="383" dur="2000" fill="hold"/>
                                        <p:tgtEl>
                                          <p:spTgt spid="20501"/>
                                        </p:tgtEl>
                                        <p:attrNameLst>
                                          <p:attrName>fillcolor</p:attrName>
                                        </p:attrNameLst>
                                      </p:cBhvr>
                                      <p:to>
                                        <a:srgbClr val="EA2424"/>
                                      </p:to>
                                    </p:animClr>
                                    <p:set>
                                      <p:cBhvr>
                                        <p:cTn id="384" dur="2000" fill="hold"/>
                                        <p:tgtEl>
                                          <p:spTgt spid="20501"/>
                                        </p:tgtEl>
                                        <p:attrNameLst>
                                          <p:attrName>fill.type</p:attrName>
                                        </p:attrNameLst>
                                      </p:cBhvr>
                                      <p:to>
                                        <p:strVal val="solid"/>
                                      </p:to>
                                    </p:set>
                                    <p:set>
                                      <p:cBhvr>
                                        <p:cTn id="385" dur="2000" fill="hold"/>
                                        <p:tgtEl>
                                          <p:spTgt spid="20501"/>
                                        </p:tgtEl>
                                        <p:attrNameLst>
                                          <p:attrName>fill.on</p:attrName>
                                        </p:attrNameLst>
                                      </p:cBhvr>
                                      <p:to>
                                        <p:strVal val="true"/>
                                      </p:to>
                                    </p:set>
                                  </p:childTnLst>
                                </p:cTn>
                              </p:par>
                              <p:par>
                                <p:cTn id="386" presetID="1" presetClass="entr" presetSubtype="0" fill="hold" grpId="0" nodeType="withEffect">
                                  <p:stCondLst>
                                    <p:cond delay="0"/>
                                  </p:stCondLst>
                                  <p:childTnLst>
                                    <p:set>
                                      <p:cBhvr>
                                        <p:cTn id="387" dur="1" fill="hold">
                                          <p:stCondLst>
                                            <p:cond delay="0"/>
                                          </p:stCondLst>
                                        </p:cTn>
                                        <p:tgtEl>
                                          <p:spTgt spid="20590"/>
                                        </p:tgtEl>
                                        <p:attrNameLst>
                                          <p:attrName>style.visibility</p:attrName>
                                        </p:attrNameLst>
                                      </p:cBhvr>
                                      <p:to>
                                        <p:strVal val="visible"/>
                                      </p:to>
                                    </p:set>
                                  </p:childTnLst>
                                </p:cTn>
                              </p:par>
                            </p:childTnLst>
                          </p:cTn>
                        </p:par>
                      </p:childTnLst>
                    </p:cTn>
                  </p:par>
                  <p:par>
                    <p:cTn id="388" fill="hold" nodeType="clickPar">
                      <p:stCondLst>
                        <p:cond delay="indefinite"/>
                      </p:stCondLst>
                      <p:childTnLst>
                        <p:par>
                          <p:cTn id="389" fill="hold" nodeType="withGroup">
                            <p:stCondLst>
                              <p:cond delay="0"/>
                            </p:stCondLst>
                            <p:childTnLst>
                              <p:par>
                                <p:cTn id="390" presetID="1" presetClass="entr" presetSubtype="0" fill="hold" grpId="0" nodeType="clickEffect">
                                  <p:stCondLst>
                                    <p:cond delay="0"/>
                                  </p:stCondLst>
                                  <p:childTnLst>
                                    <p:set>
                                      <p:cBhvr>
                                        <p:cTn id="391" dur="1" fill="hold">
                                          <p:stCondLst>
                                            <p:cond delay="0"/>
                                          </p:stCondLst>
                                        </p:cTn>
                                        <p:tgtEl>
                                          <p:spTgt spid="20589"/>
                                        </p:tgtEl>
                                        <p:attrNameLst>
                                          <p:attrName>style.visibility</p:attrName>
                                        </p:attrNameLst>
                                      </p:cBhvr>
                                      <p:to>
                                        <p:strVal val="visible"/>
                                      </p:to>
                                    </p:set>
                                  </p:childTnLst>
                                </p:cTn>
                              </p:par>
                            </p:childTnLst>
                          </p:cTn>
                        </p:par>
                      </p:childTnLst>
                    </p:cTn>
                  </p:par>
                  <p:par>
                    <p:cTn id="392" fill="hold" nodeType="clickPar">
                      <p:stCondLst>
                        <p:cond delay="indefinite"/>
                      </p:stCondLst>
                      <p:childTnLst>
                        <p:par>
                          <p:cTn id="393" fill="hold" nodeType="withGroup">
                            <p:stCondLst>
                              <p:cond delay="0"/>
                            </p:stCondLst>
                            <p:childTnLst>
                              <p:par>
                                <p:cTn id="394" presetID="1" presetClass="entr" presetSubtype="0" fill="hold" nodeType="clickEffect">
                                  <p:stCondLst>
                                    <p:cond delay="0"/>
                                  </p:stCondLst>
                                  <p:childTnLst>
                                    <p:set>
                                      <p:cBhvr>
                                        <p:cTn id="395" dur="1" fill="hold">
                                          <p:stCondLst>
                                            <p:cond delay="0"/>
                                          </p:stCondLst>
                                        </p:cTn>
                                        <p:tgtEl>
                                          <p:spTgt spid="20559">
                                            <p:txEl>
                                              <p:pRg st="2" end="2"/>
                                            </p:txEl>
                                          </p:spTgt>
                                        </p:tgtEl>
                                        <p:attrNameLst>
                                          <p:attrName>style.visibility</p:attrName>
                                        </p:attrNameLst>
                                      </p:cBhvr>
                                      <p:to>
                                        <p:strVal val="visible"/>
                                      </p:to>
                                    </p:set>
                                  </p:childTnLst>
                                </p:cTn>
                              </p:par>
                            </p:childTnLst>
                          </p:cTn>
                        </p:par>
                      </p:childTnLst>
                    </p:cTn>
                  </p:par>
                  <p:par>
                    <p:cTn id="396" fill="hold" nodeType="clickPar">
                      <p:stCondLst>
                        <p:cond delay="indefinite"/>
                      </p:stCondLst>
                      <p:childTnLst>
                        <p:par>
                          <p:cTn id="397" fill="hold" nodeType="withGroup">
                            <p:stCondLst>
                              <p:cond delay="0"/>
                            </p:stCondLst>
                            <p:childTnLst>
                              <p:par>
                                <p:cTn id="398" presetID="1" presetClass="emph" presetSubtype="2" fill="hold" nodeType="clickEffect">
                                  <p:stCondLst>
                                    <p:cond delay="0"/>
                                  </p:stCondLst>
                                  <p:childTnLst>
                                    <p:animClr clrSpc="rgb" dir="cw">
                                      <p:cBhvr>
                                        <p:cTn id="399" dur="2000" fill="hold"/>
                                        <p:tgtEl>
                                          <p:spTgt spid="20485"/>
                                        </p:tgtEl>
                                        <p:attrNameLst>
                                          <p:attrName>fillcolor</p:attrName>
                                        </p:attrNameLst>
                                      </p:cBhvr>
                                      <p:to>
                                        <a:srgbClr val="EA2424"/>
                                      </p:to>
                                    </p:animClr>
                                    <p:set>
                                      <p:cBhvr>
                                        <p:cTn id="400" dur="2000" fill="hold"/>
                                        <p:tgtEl>
                                          <p:spTgt spid="20485"/>
                                        </p:tgtEl>
                                        <p:attrNameLst>
                                          <p:attrName>fill.type</p:attrName>
                                        </p:attrNameLst>
                                      </p:cBhvr>
                                      <p:to>
                                        <p:strVal val="solid"/>
                                      </p:to>
                                    </p:set>
                                    <p:set>
                                      <p:cBhvr>
                                        <p:cTn id="401" dur="2000" fill="hold"/>
                                        <p:tgtEl>
                                          <p:spTgt spid="20485"/>
                                        </p:tgtEl>
                                        <p:attrNameLst>
                                          <p:attrName>fill.on</p:attrName>
                                        </p:attrNameLst>
                                      </p:cBhvr>
                                      <p:to>
                                        <p:strVal val="true"/>
                                      </p:to>
                                    </p:se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1" presetClass="emph" presetSubtype="2" fill="hold" nodeType="clickEffect">
                                  <p:stCondLst>
                                    <p:cond delay="0"/>
                                  </p:stCondLst>
                                  <p:childTnLst>
                                    <p:animClr clrSpc="rgb" dir="cw">
                                      <p:cBhvr>
                                        <p:cTn id="405" dur="500" fill="hold"/>
                                        <p:tgtEl>
                                          <p:spTgt spid="96"/>
                                        </p:tgtEl>
                                        <p:attrNameLst>
                                          <p:attrName>fillcolor</p:attrName>
                                        </p:attrNameLst>
                                      </p:cBhvr>
                                      <p:to>
                                        <a:srgbClr val="CCFF33"/>
                                      </p:to>
                                    </p:animClr>
                                    <p:set>
                                      <p:cBhvr>
                                        <p:cTn id="406" dur="500" fill="hold"/>
                                        <p:tgtEl>
                                          <p:spTgt spid="96"/>
                                        </p:tgtEl>
                                        <p:attrNameLst>
                                          <p:attrName>fill.type</p:attrName>
                                        </p:attrNameLst>
                                      </p:cBhvr>
                                      <p:to>
                                        <p:strVal val="solid"/>
                                      </p:to>
                                    </p:set>
                                    <p:set>
                                      <p:cBhvr>
                                        <p:cTn id="407" dur="500" fill="hold"/>
                                        <p:tgtEl>
                                          <p:spTgt spid="96"/>
                                        </p:tgtEl>
                                        <p:attrNameLst>
                                          <p:attrName>fill.on</p:attrName>
                                        </p:attrNameLst>
                                      </p:cBhvr>
                                      <p:to>
                                        <p:strVal val="true"/>
                                      </p:to>
                                    </p:set>
                                  </p:childTnLst>
                                </p:cTn>
                              </p:par>
                            </p:childTnLst>
                          </p:cTn>
                        </p:par>
                      </p:childTnLst>
                    </p:cTn>
                  </p:par>
                  <p:par>
                    <p:cTn id="408" fill="hold" nodeType="clickPar">
                      <p:stCondLst>
                        <p:cond delay="indefinite"/>
                      </p:stCondLst>
                      <p:childTnLst>
                        <p:par>
                          <p:cTn id="409" fill="hold" nodeType="withGroup">
                            <p:stCondLst>
                              <p:cond delay="0"/>
                            </p:stCondLst>
                            <p:childTnLst>
                              <p:par>
                                <p:cTn id="410" presetID="1" presetClass="emph" presetSubtype="2" fill="hold" nodeType="clickEffect">
                                  <p:stCondLst>
                                    <p:cond delay="0"/>
                                  </p:stCondLst>
                                  <p:childTnLst>
                                    <p:animClr clrSpc="rgb" dir="cw">
                                      <p:cBhvr>
                                        <p:cTn id="411" dur="500" fill="hold"/>
                                        <p:tgtEl>
                                          <p:spTgt spid="96"/>
                                        </p:tgtEl>
                                        <p:attrNameLst>
                                          <p:attrName>fillcolor</p:attrName>
                                        </p:attrNameLst>
                                      </p:cBhvr>
                                      <p:to>
                                        <a:srgbClr val="EA2424"/>
                                      </p:to>
                                    </p:animClr>
                                    <p:set>
                                      <p:cBhvr>
                                        <p:cTn id="412" dur="500" fill="hold"/>
                                        <p:tgtEl>
                                          <p:spTgt spid="96"/>
                                        </p:tgtEl>
                                        <p:attrNameLst>
                                          <p:attrName>fill.type</p:attrName>
                                        </p:attrNameLst>
                                      </p:cBhvr>
                                      <p:to>
                                        <p:strVal val="solid"/>
                                      </p:to>
                                    </p:set>
                                    <p:set>
                                      <p:cBhvr>
                                        <p:cTn id="413" dur="500" fill="hold"/>
                                        <p:tgtEl>
                                          <p:spTgt spid="96"/>
                                        </p:tgtEl>
                                        <p:attrNameLst>
                                          <p:attrName>fill.on</p:attrName>
                                        </p:attrNameLst>
                                      </p:cBhvr>
                                      <p:to>
                                        <p:strVal val="true"/>
                                      </p:to>
                                    </p:se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1" presetClass="emph" presetSubtype="2" fill="hold" nodeType="clickEffect">
                                  <p:stCondLst>
                                    <p:cond delay="0"/>
                                  </p:stCondLst>
                                  <p:childTnLst>
                                    <p:animClr clrSpc="rgb" dir="cw">
                                      <p:cBhvr>
                                        <p:cTn id="417" dur="500" fill="hold"/>
                                        <p:tgtEl>
                                          <p:spTgt spid="97"/>
                                        </p:tgtEl>
                                        <p:attrNameLst>
                                          <p:attrName>fillcolor</p:attrName>
                                        </p:attrNameLst>
                                      </p:cBhvr>
                                      <p:to>
                                        <a:srgbClr val="CCFF33"/>
                                      </p:to>
                                    </p:animClr>
                                    <p:set>
                                      <p:cBhvr>
                                        <p:cTn id="418" dur="500" fill="hold"/>
                                        <p:tgtEl>
                                          <p:spTgt spid="97"/>
                                        </p:tgtEl>
                                        <p:attrNameLst>
                                          <p:attrName>fill.type</p:attrName>
                                        </p:attrNameLst>
                                      </p:cBhvr>
                                      <p:to>
                                        <p:strVal val="solid"/>
                                      </p:to>
                                    </p:set>
                                    <p:set>
                                      <p:cBhvr>
                                        <p:cTn id="419" dur="500" fill="hold"/>
                                        <p:tgtEl>
                                          <p:spTgt spid="97"/>
                                        </p:tgtEl>
                                        <p:attrNameLst>
                                          <p:attrName>fill.on</p:attrName>
                                        </p:attrNameLst>
                                      </p:cBhvr>
                                      <p:to>
                                        <p:strVal val="true"/>
                                      </p:to>
                                    </p:set>
                                  </p:childTnLst>
                                </p:cTn>
                              </p:par>
                            </p:childTnLst>
                          </p:cTn>
                        </p:par>
                      </p:childTnLst>
                    </p:cTn>
                  </p:par>
                  <p:par>
                    <p:cTn id="420" fill="hold" nodeType="clickPar">
                      <p:stCondLst>
                        <p:cond delay="indefinite"/>
                      </p:stCondLst>
                      <p:childTnLst>
                        <p:par>
                          <p:cTn id="421" fill="hold" nodeType="withGroup">
                            <p:stCondLst>
                              <p:cond delay="0"/>
                            </p:stCondLst>
                            <p:childTnLst>
                              <p:par>
                                <p:cTn id="422" presetID="1" presetClass="emph" presetSubtype="2" fill="hold" nodeType="clickEffect">
                                  <p:stCondLst>
                                    <p:cond delay="0"/>
                                  </p:stCondLst>
                                  <p:childTnLst>
                                    <p:animClr clrSpc="rgb" dir="cw">
                                      <p:cBhvr>
                                        <p:cTn id="423" dur="500" fill="hold"/>
                                        <p:tgtEl>
                                          <p:spTgt spid="97"/>
                                        </p:tgtEl>
                                        <p:attrNameLst>
                                          <p:attrName>fillcolor</p:attrName>
                                        </p:attrNameLst>
                                      </p:cBhvr>
                                      <p:to>
                                        <a:srgbClr val="EA2424"/>
                                      </p:to>
                                    </p:animClr>
                                    <p:set>
                                      <p:cBhvr>
                                        <p:cTn id="424" dur="500" fill="hold"/>
                                        <p:tgtEl>
                                          <p:spTgt spid="97"/>
                                        </p:tgtEl>
                                        <p:attrNameLst>
                                          <p:attrName>fill.type</p:attrName>
                                        </p:attrNameLst>
                                      </p:cBhvr>
                                      <p:to>
                                        <p:strVal val="solid"/>
                                      </p:to>
                                    </p:set>
                                    <p:set>
                                      <p:cBhvr>
                                        <p:cTn id="425" dur="500" fill="hold"/>
                                        <p:tgtEl>
                                          <p:spTgt spid="97"/>
                                        </p:tgtEl>
                                        <p:attrNameLst>
                                          <p:attrName>fill.on</p:attrName>
                                        </p:attrNameLst>
                                      </p:cBhvr>
                                      <p:to>
                                        <p:strVal val="true"/>
                                      </p:to>
                                    </p:set>
                                  </p:childTnLst>
                                </p:cTn>
                              </p:par>
                            </p:childTnLst>
                          </p:cTn>
                        </p:par>
                      </p:childTnLst>
                    </p:cTn>
                  </p:par>
                  <p:par>
                    <p:cTn id="426" fill="hold" nodeType="clickPar">
                      <p:stCondLst>
                        <p:cond delay="indefinite"/>
                      </p:stCondLst>
                      <p:childTnLst>
                        <p:par>
                          <p:cTn id="427" fill="hold" nodeType="withGroup">
                            <p:stCondLst>
                              <p:cond delay="0"/>
                            </p:stCondLst>
                            <p:childTnLst>
                              <p:par>
                                <p:cTn id="428" presetID="1" presetClass="emph" presetSubtype="2" fill="hold" nodeType="clickEffect">
                                  <p:stCondLst>
                                    <p:cond delay="0"/>
                                  </p:stCondLst>
                                  <p:childTnLst>
                                    <p:animClr clrSpc="rgb" dir="cw">
                                      <p:cBhvr>
                                        <p:cTn id="429" dur="500" fill="hold"/>
                                        <p:tgtEl>
                                          <p:spTgt spid="98"/>
                                        </p:tgtEl>
                                        <p:attrNameLst>
                                          <p:attrName>fillcolor</p:attrName>
                                        </p:attrNameLst>
                                      </p:cBhvr>
                                      <p:to>
                                        <a:srgbClr val="CCFF33"/>
                                      </p:to>
                                    </p:animClr>
                                    <p:set>
                                      <p:cBhvr>
                                        <p:cTn id="430" dur="500" fill="hold"/>
                                        <p:tgtEl>
                                          <p:spTgt spid="98"/>
                                        </p:tgtEl>
                                        <p:attrNameLst>
                                          <p:attrName>fill.type</p:attrName>
                                        </p:attrNameLst>
                                      </p:cBhvr>
                                      <p:to>
                                        <p:strVal val="solid"/>
                                      </p:to>
                                    </p:set>
                                    <p:set>
                                      <p:cBhvr>
                                        <p:cTn id="431" dur="500" fill="hold"/>
                                        <p:tgtEl>
                                          <p:spTgt spid="98"/>
                                        </p:tgtEl>
                                        <p:attrNameLst>
                                          <p:attrName>fill.on</p:attrName>
                                        </p:attrNameLst>
                                      </p:cBhvr>
                                      <p:to>
                                        <p:strVal val="true"/>
                                      </p:to>
                                    </p:set>
                                  </p:childTnLst>
                                </p:cTn>
                              </p:par>
                            </p:childTnLst>
                          </p:cTn>
                        </p:par>
                      </p:childTnLst>
                    </p:cTn>
                  </p:par>
                  <p:par>
                    <p:cTn id="432" fill="hold" nodeType="clickPar">
                      <p:stCondLst>
                        <p:cond delay="indefinite"/>
                      </p:stCondLst>
                      <p:childTnLst>
                        <p:par>
                          <p:cTn id="433" fill="hold" nodeType="withGroup">
                            <p:stCondLst>
                              <p:cond delay="0"/>
                            </p:stCondLst>
                            <p:childTnLst>
                              <p:par>
                                <p:cTn id="434" presetID="1" presetClass="emph" presetSubtype="2" fill="hold" nodeType="clickEffect">
                                  <p:stCondLst>
                                    <p:cond delay="0"/>
                                  </p:stCondLst>
                                  <p:childTnLst>
                                    <p:animClr clrSpc="rgb" dir="cw">
                                      <p:cBhvr>
                                        <p:cTn id="435" dur="500" fill="hold"/>
                                        <p:tgtEl>
                                          <p:spTgt spid="98"/>
                                        </p:tgtEl>
                                        <p:attrNameLst>
                                          <p:attrName>fillcolor</p:attrName>
                                        </p:attrNameLst>
                                      </p:cBhvr>
                                      <p:to>
                                        <a:srgbClr val="EA2424"/>
                                      </p:to>
                                    </p:animClr>
                                    <p:set>
                                      <p:cBhvr>
                                        <p:cTn id="436" dur="500" fill="hold"/>
                                        <p:tgtEl>
                                          <p:spTgt spid="98"/>
                                        </p:tgtEl>
                                        <p:attrNameLst>
                                          <p:attrName>fill.type</p:attrName>
                                        </p:attrNameLst>
                                      </p:cBhvr>
                                      <p:to>
                                        <p:strVal val="solid"/>
                                      </p:to>
                                    </p:set>
                                    <p:set>
                                      <p:cBhvr>
                                        <p:cTn id="437" dur="500" fill="hold"/>
                                        <p:tgtEl>
                                          <p:spTgt spid="98"/>
                                        </p:tgtEl>
                                        <p:attrNameLst>
                                          <p:attrName>fill.on</p:attrName>
                                        </p:attrNameLst>
                                      </p:cBhvr>
                                      <p:to>
                                        <p:strVal val="true"/>
                                      </p:to>
                                    </p:set>
                                  </p:childTnLst>
                                </p:cTn>
                              </p:par>
                            </p:childTnLst>
                          </p:cTn>
                        </p:par>
                      </p:childTnLst>
                    </p:cTn>
                  </p:par>
                  <p:par>
                    <p:cTn id="438" fill="hold" nodeType="clickPar">
                      <p:stCondLst>
                        <p:cond delay="indefinite"/>
                      </p:stCondLst>
                      <p:childTnLst>
                        <p:par>
                          <p:cTn id="439" fill="hold" nodeType="withGroup">
                            <p:stCondLst>
                              <p:cond delay="0"/>
                            </p:stCondLst>
                            <p:childTnLst>
                              <p:par>
                                <p:cTn id="440" presetID="1" presetClass="entr" presetSubtype="0" fill="hold" grpId="0" nodeType="clickEffect">
                                  <p:stCondLst>
                                    <p:cond delay="0"/>
                                  </p:stCondLst>
                                  <p:childTnLst>
                                    <p:set>
                                      <p:cBhvr>
                                        <p:cTn id="441" dur="1" fill="hold">
                                          <p:stCondLst>
                                            <p:cond delay="0"/>
                                          </p:stCondLst>
                                        </p:cTn>
                                        <p:tgtEl>
                                          <p:spTgt spid="99"/>
                                        </p:tgtEl>
                                        <p:attrNameLst>
                                          <p:attrName>style.visibility</p:attrName>
                                        </p:attrNameLst>
                                      </p:cBhvr>
                                      <p:to>
                                        <p:strVal val="visible"/>
                                      </p:to>
                                    </p:set>
                                  </p:childTnLst>
                                </p:cTn>
                              </p:par>
                            </p:childTnLst>
                          </p:cTn>
                        </p:par>
                      </p:childTnLst>
                    </p:cTn>
                  </p:par>
                  <p:par>
                    <p:cTn id="442" fill="hold" nodeType="clickPar">
                      <p:stCondLst>
                        <p:cond delay="indefinite"/>
                      </p:stCondLst>
                      <p:childTnLst>
                        <p:par>
                          <p:cTn id="443" fill="hold" nodeType="withGroup">
                            <p:stCondLst>
                              <p:cond delay="0"/>
                            </p:stCondLst>
                            <p:childTnLst>
                              <p:par>
                                <p:cTn id="444" presetID="1" presetClass="emph" presetSubtype="2" fill="hold" nodeType="clickEffect">
                                  <p:stCondLst>
                                    <p:cond delay="0"/>
                                  </p:stCondLst>
                                  <p:childTnLst>
                                    <p:animClr clrSpc="rgb" dir="cw">
                                      <p:cBhvr>
                                        <p:cTn id="445" dur="500" fill="hold"/>
                                        <p:tgtEl>
                                          <p:spTgt spid="101"/>
                                        </p:tgtEl>
                                        <p:attrNameLst>
                                          <p:attrName>fillcolor</p:attrName>
                                        </p:attrNameLst>
                                      </p:cBhvr>
                                      <p:to>
                                        <a:srgbClr val="CCFF33"/>
                                      </p:to>
                                    </p:animClr>
                                    <p:set>
                                      <p:cBhvr>
                                        <p:cTn id="446" dur="500" fill="hold"/>
                                        <p:tgtEl>
                                          <p:spTgt spid="101"/>
                                        </p:tgtEl>
                                        <p:attrNameLst>
                                          <p:attrName>fill.type</p:attrName>
                                        </p:attrNameLst>
                                      </p:cBhvr>
                                      <p:to>
                                        <p:strVal val="solid"/>
                                      </p:to>
                                    </p:set>
                                    <p:set>
                                      <p:cBhvr>
                                        <p:cTn id="447" dur="500" fill="hold"/>
                                        <p:tgtEl>
                                          <p:spTgt spid="101"/>
                                        </p:tgtEl>
                                        <p:attrNameLst>
                                          <p:attrName>fill.on</p:attrName>
                                        </p:attrNameLst>
                                      </p:cBhvr>
                                      <p:to>
                                        <p:strVal val="true"/>
                                      </p:to>
                                    </p:set>
                                  </p:childTnLst>
                                </p:cTn>
                              </p:par>
                            </p:childTnLst>
                          </p:cTn>
                        </p:par>
                      </p:childTnLst>
                    </p:cTn>
                  </p:par>
                  <p:par>
                    <p:cTn id="448" fill="hold" nodeType="clickPar">
                      <p:stCondLst>
                        <p:cond delay="indefinite"/>
                      </p:stCondLst>
                      <p:childTnLst>
                        <p:par>
                          <p:cTn id="449" fill="hold" nodeType="withGroup">
                            <p:stCondLst>
                              <p:cond delay="0"/>
                            </p:stCondLst>
                            <p:childTnLst>
                              <p:par>
                                <p:cTn id="450" presetID="1" presetClass="emph" presetSubtype="2" fill="hold" nodeType="clickEffect">
                                  <p:stCondLst>
                                    <p:cond delay="0"/>
                                  </p:stCondLst>
                                  <p:childTnLst>
                                    <p:animClr clrSpc="rgb" dir="cw">
                                      <p:cBhvr>
                                        <p:cTn id="451" dur="500" fill="hold"/>
                                        <p:tgtEl>
                                          <p:spTgt spid="101"/>
                                        </p:tgtEl>
                                        <p:attrNameLst>
                                          <p:attrName>fillcolor</p:attrName>
                                        </p:attrNameLst>
                                      </p:cBhvr>
                                      <p:to>
                                        <a:srgbClr val="EA2424"/>
                                      </p:to>
                                    </p:animClr>
                                    <p:set>
                                      <p:cBhvr>
                                        <p:cTn id="452" dur="500" fill="hold"/>
                                        <p:tgtEl>
                                          <p:spTgt spid="101"/>
                                        </p:tgtEl>
                                        <p:attrNameLst>
                                          <p:attrName>fill.type</p:attrName>
                                        </p:attrNameLst>
                                      </p:cBhvr>
                                      <p:to>
                                        <p:strVal val="solid"/>
                                      </p:to>
                                    </p:set>
                                    <p:set>
                                      <p:cBhvr>
                                        <p:cTn id="453" dur="500" fill="hold"/>
                                        <p:tgtEl>
                                          <p:spTgt spid="101"/>
                                        </p:tgtEl>
                                        <p:attrNameLst>
                                          <p:attrName>fill.on</p:attrName>
                                        </p:attrNameLst>
                                      </p:cBhvr>
                                      <p:to>
                                        <p:strVal val="true"/>
                                      </p:to>
                                    </p:se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1" presetClass="entr" presetSubtype="0" fill="hold" grpId="0" nodeType="clickEffect">
                                  <p:stCondLst>
                                    <p:cond delay="0"/>
                                  </p:stCondLst>
                                  <p:childTnLst>
                                    <p:set>
                                      <p:cBhvr>
                                        <p:cTn id="457" dur="1" fill="hold">
                                          <p:stCondLst>
                                            <p:cond delay="0"/>
                                          </p:stCondLst>
                                        </p:cTn>
                                        <p:tgtEl>
                                          <p:spTgt spid="111"/>
                                        </p:tgtEl>
                                        <p:attrNameLst>
                                          <p:attrName>style.visibility</p:attrName>
                                        </p:attrNameLst>
                                      </p:cBhvr>
                                      <p:to>
                                        <p:strVal val="visible"/>
                                      </p:to>
                                    </p:set>
                                  </p:childTnLst>
                                </p:cTn>
                              </p:par>
                              <p:par>
                                <p:cTn id="458" presetID="1" presetClass="entr" presetSubtype="0" fill="hold" nodeType="withEffect">
                                  <p:stCondLst>
                                    <p:cond delay="0"/>
                                  </p:stCondLst>
                                  <p:childTnLst>
                                    <p:set>
                                      <p:cBhvr>
                                        <p:cTn id="459"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1" grpId="0" animBg="1"/>
      <p:bldP spid="20493" grpId="0" animBg="1"/>
      <p:bldP spid="20495" grpId="0" animBg="1"/>
      <p:bldP spid="20500" grpId="0" animBg="1"/>
      <p:bldP spid="20507" grpId="0" animBg="1"/>
      <p:bldP spid="20509" grpId="0" animBg="1"/>
      <p:bldP spid="20510" grpId="0" animBg="1"/>
      <p:bldP spid="20514" grpId="0"/>
      <p:bldP spid="20516" grpId="0"/>
      <p:bldP spid="20517" grpId="0"/>
      <p:bldP spid="20521" grpId="0"/>
      <p:bldP spid="20522" grpId="0"/>
      <p:bldP spid="20560" grpId="0" build="allAtOnce"/>
      <p:bldP spid="20561" grpId="0" build="allAtOnce"/>
      <p:bldP spid="20563" grpId="0"/>
      <p:bldP spid="20565" grpId="0"/>
      <p:bldP spid="20576" grpId="0" animBg="1"/>
      <p:bldP spid="20577" grpId="0" animBg="1"/>
      <p:bldP spid="20578" grpId="0" animBg="1"/>
      <p:bldP spid="20579" grpId="0"/>
      <p:bldP spid="20581" grpId="0"/>
      <p:bldP spid="20582" grpId="0"/>
      <p:bldP spid="20583" grpId="0"/>
      <p:bldP spid="20584" grpId="0"/>
      <p:bldP spid="20586" grpId="0"/>
      <p:bldP spid="20587" grpId="0"/>
      <p:bldP spid="20588" grpId="0"/>
      <p:bldP spid="20589" grpId="0" animBg="1"/>
      <p:bldP spid="20590" grpId="0"/>
      <p:bldP spid="99" grpId="0" animBg="1"/>
      <p:bldP spid="1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fr-CA" altLang="ko-KR" dirty="0">
                <a:ea typeface="굴림" pitchFamily="34" charset="-127"/>
              </a:rPr>
              <a:t>Propriétés de </a:t>
            </a:r>
            <a:r>
              <a:rPr lang="fr-CA" altLang="ko-KR" i="1" dirty="0">
                <a:ea typeface="굴림" pitchFamily="34" charset="-127"/>
              </a:rPr>
              <a:t>alpha-beta </a:t>
            </a:r>
            <a:r>
              <a:rPr lang="fr-CA" altLang="ko-KR" i="1" dirty="0" err="1">
                <a:ea typeface="굴림" pitchFamily="34" charset="-127"/>
              </a:rPr>
              <a:t>pruning</a:t>
            </a:r>
            <a:endParaRPr lang="fr-CA" altLang="ko-KR" i="1" dirty="0">
              <a:ea typeface="굴림" pitchFamily="34" charset="-127"/>
            </a:endParaRPr>
          </a:p>
        </p:txBody>
      </p:sp>
      <p:sp>
        <p:nvSpPr>
          <p:cNvPr id="38915" name="Rectangle 3"/>
          <p:cNvSpPr>
            <a:spLocks noGrp="1" noChangeArrowheads="1"/>
          </p:cNvSpPr>
          <p:nvPr>
            <p:ph idx="1"/>
          </p:nvPr>
        </p:nvSpPr>
        <p:spPr/>
        <p:txBody>
          <a:bodyPr/>
          <a:lstStyle/>
          <a:p>
            <a:pPr>
              <a:lnSpc>
                <a:spcPct val="90000"/>
              </a:lnSpc>
            </a:pPr>
            <a:r>
              <a:rPr lang="fr-CA" altLang="ko-KR" sz="1800" dirty="0">
                <a:ea typeface="굴림" pitchFamily="34" charset="-127"/>
              </a:rPr>
              <a:t>L’élagage n’affecte pas le résultat final de </a:t>
            </a:r>
            <a:r>
              <a:rPr lang="fr-CA" altLang="ko-KR" sz="1800" i="1" dirty="0">
                <a:ea typeface="굴림" pitchFamily="34" charset="-127"/>
              </a:rPr>
              <a:t>minimax</a:t>
            </a:r>
            <a:r>
              <a:rPr lang="fr-CA" altLang="ko-KR" sz="1800" dirty="0">
                <a:ea typeface="굴림" pitchFamily="34" charset="-127"/>
              </a:rPr>
              <a:t>. </a:t>
            </a:r>
          </a:p>
          <a:p>
            <a:pPr>
              <a:lnSpc>
                <a:spcPct val="90000"/>
              </a:lnSpc>
              <a:buFont typeface="Monotype Sorts" pitchFamily="2" charset="2"/>
              <a:buNone/>
            </a:pPr>
            <a:endParaRPr lang="fr-CA" altLang="ko-KR" sz="1800" dirty="0">
              <a:ea typeface="굴림" pitchFamily="34" charset="-127"/>
            </a:endParaRPr>
          </a:p>
          <a:p>
            <a:pPr>
              <a:lnSpc>
                <a:spcPct val="90000"/>
              </a:lnSpc>
            </a:pPr>
            <a:r>
              <a:rPr lang="fr-CA" altLang="en-US" sz="1800" dirty="0"/>
              <a:t>Dans le pire des cas, alpha-beta </a:t>
            </a:r>
            <a:r>
              <a:rPr lang="fr-CA" altLang="en-US" sz="1800" i="1" dirty="0" err="1"/>
              <a:t>prunning</a:t>
            </a:r>
            <a:r>
              <a:rPr lang="fr-CA" altLang="en-US" sz="1800" dirty="0"/>
              <a:t> ne fait aucun élagage; il examine </a:t>
            </a:r>
            <a:r>
              <a:rPr lang="fr-CA" altLang="en-US" sz="1800" i="1" dirty="0" err="1"/>
              <a:t>b</a:t>
            </a:r>
            <a:r>
              <a:rPr lang="fr-CA" altLang="en-US" sz="1800" i="1" baseline="30000" dirty="0" err="1"/>
              <a:t>m</a:t>
            </a:r>
            <a:r>
              <a:rPr lang="fr-CA" altLang="en-US" sz="1800" dirty="0"/>
              <a:t> nœuds terminaux comme l’algorithme </a:t>
            </a:r>
            <a:r>
              <a:rPr lang="fr-CA" altLang="en-US" sz="1800" i="1" dirty="0"/>
              <a:t>minimax</a:t>
            </a:r>
            <a:r>
              <a:rPr lang="fr-CA" altLang="en-US" sz="1800" dirty="0"/>
              <a:t>:</a:t>
            </a:r>
          </a:p>
          <a:p>
            <a:pPr>
              <a:lnSpc>
                <a:spcPct val="90000"/>
              </a:lnSpc>
              <a:buFont typeface="Monotype Sorts" pitchFamily="2" charset="2"/>
              <a:buNone/>
            </a:pPr>
            <a:endParaRPr lang="fr-CA" altLang="en-US" sz="1800" dirty="0"/>
          </a:p>
          <a:p>
            <a:pPr lvl="2"/>
            <a:r>
              <a:rPr lang="fr-CA" altLang="en-US" sz="1800" i="1" dirty="0"/>
              <a:t>b</a:t>
            </a:r>
            <a:r>
              <a:rPr lang="fr-CA" altLang="en-US" sz="1800" dirty="0"/>
              <a:t>: le nombre maximum d’actions/coups légales à chaque étape</a:t>
            </a:r>
          </a:p>
          <a:p>
            <a:pPr lvl="2"/>
            <a:r>
              <a:rPr lang="fr-CA" altLang="en-US" sz="1800" i="1" dirty="0"/>
              <a:t>m</a:t>
            </a:r>
            <a:r>
              <a:rPr lang="fr-CA" altLang="en-US" sz="1800" dirty="0"/>
              <a:t>:  nombre maximum de coup dans un jeu (profondeur maximale de l’arbre). </a:t>
            </a:r>
          </a:p>
          <a:p>
            <a:pPr lvl="4">
              <a:lnSpc>
                <a:spcPct val="90000"/>
              </a:lnSpc>
            </a:pPr>
            <a:endParaRPr lang="fr-CA" altLang="ko-KR" sz="1800" dirty="0">
              <a:ea typeface="굴림" pitchFamily="34" charset="-127"/>
            </a:endParaRPr>
          </a:p>
          <a:p>
            <a:pPr>
              <a:lnSpc>
                <a:spcPct val="90000"/>
              </a:lnSpc>
            </a:pPr>
            <a:r>
              <a:rPr lang="fr-CA" altLang="ko-KR" sz="1800" dirty="0">
                <a:ea typeface="굴림" pitchFamily="34" charset="-127"/>
              </a:rPr>
              <a:t>Un bon ordonnancement des actions à chaque nœud améliore l’efficacité.</a:t>
            </a:r>
          </a:p>
          <a:p>
            <a:pPr>
              <a:lnSpc>
                <a:spcPct val="90000"/>
              </a:lnSpc>
              <a:buFont typeface="Monotype Sorts" pitchFamily="2" charset="2"/>
              <a:buNone/>
            </a:pPr>
            <a:endParaRPr lang="fr-CA" altLang="ko-KR" sz="1800" dirty="0">
              <a:ea typeface="굴림" pitchFamily="34" charset="-127"/>
            </a:endParaRPr>
          </a:p>
          <a:p>
            <a:pPr lvl="1">
              <a:lnSpc>
                <a:spcPct val="90000"/>
              </a:lnSpc>
            </a:pPr>
            <a:r>
              <a:rPr lang="fr-CA" altLang="ko-KR" sz="1800" dirty="0">
                <a:ea typeface="굴림" pitchFamily="34" charset="-127"/>
              </a:rPr>
              <a:t>Dans le meilleur des cas (ordonnancement parfait), la complexité en temps est de </a:t>
            </a:r>
            <a:r>
              <a:rPr lang="fr-CA" altLang="ko-KR" sz="1800" i="1" dirty="0">
                <a:ea typeface="굴림" pitchFamily="34" charset="-127"/>
              </a:rPr>
              <a:t>O(</a:t>
            </a:r>
            <a:r>
              <a:rPr lang="fr-CA" altLang="ko-KR" sz="1800" i="1" dirty="0" err="1">
                <a:ea typeface="굴림" pitchFamily="34" charset="-127"/>
              </a:rPr>
              <a:t>b</a:t>
            </a:r>
            <a:r>
              <a:rPr lang="fr-CA" altLang="ko-KR" sz="1800" i="1" baseline="30000" dirty="0" err="1">
                <a:ea typeface="굴림" pitchFamily="34" charset="-127"/>
              </a:rPr>
              <a:t>m</a:t>
            </a:r>
            <a:r>
              <a:rPr lang="fr-CA" altLang="ko-KR" sz="1800" i="1" baseline="30000" dirty="0">
                <a:ea typeface="굴림" pitchFamily="34" charset="-127"/>
              </a:rPr>
              <a:t>/2</a:t>
            </a:r>
            <a:r>
              <a:rPr lang="fr-CA" altLang="ko-KR" sz="1800" i="1" dirty="0">
                <a:ea typeface="굴림" pitchFamily="34" charset="-127"/>
              </a:rPr>
              <a:t>)</a:t>
            </a:r>
          </a:p>
          <a:p>
            <a:pPr lvl="1">
              <a:lnSpc>
                <a:spcPct val="90000"/>
              </a:lnSpc>
              <a:buFont typeface="Monotype Sorts" pitchFamily="2" charset="2"/>
              <a:buNone/>
            </a:pPr>
            <a:endParaRPr lang="fr-CA" altLang="ko-KR" sz="1800" i="1" dirty="0">
              <a:ea typeface="굴림" pitchFamily="34" charset="-127"/>
            </a:endParaRPr>
          </a:p>
          <a:p>
            <a:pPr lvl="2">
              <a:lnSpc>
                <a:spcPct val="90000"/>
              </a:lnSpc>
            </a:pPr>
            <a:r>
              <a:rPr lang="fr-CA" altLang="en-US" sz="1800" dirty="0"/>
              <a:t>On peut faire une recherche deux fois moins profondément comparé à </a:t>
            </a:r>
            <a:r>
              <a:rPr lang="fr-CA" altLang="en-US" sz="1800" i="1" dirty="0"/>
              <a:t>minimax</a:t>
            </a:r>
            <a:r>
              <a:rPr lang="fr-CA" altLang="en-US" sz="1800" dirty="0"/>
              <a:t>! </a:t>
            </a:r>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endParaRPr lang="en-US" dirty="0"/>
          </a:p>
        </p:txBody>
      </p:sp>
      <p:sp>
        <p:nvSpPr>
          <p:cNvPr id="5" name="Slide Number Placeholder 4"/>
          <p:cNvSpPr>
            <a:spLocks noGrp="1"/>
          </p:cNvSpPr>
          <p:nvPr>
            <p:ph type="sldNum" sz="quarter" idx="12"/>
          </p:nvPr>
        </p:nvSpPr>
        <p:spPr/>
        <p:txBody>
          <a:bodyPr/>
          <a:lstStyle/>
          <a:p>
            <a:pPr>
              <a:defRPr/>
            </a:pPr>
            <a:fld id="{0D677BB7-AE14-42C3-9974-F38DBE487E2A}"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dirty="0" err="1">
                <a:ea typeface="Malgun Gothic" pitchFamily="34" charset="-127"/>
              </a:rPr>
              <a:t>Fonction</a:t>
            </a:r>
            <a:r>
              <a:rPr lang="en-US" altLang="ko-KR" dirty="0">
                <a:ea typeface="Malgun Gothic" pitchFamily="34" charset="-127"/>
              </a:rPr>
              <a:t> </a:t>
            </a:r>
            <a:r>
              <a:rPr lang="en-US" altLang="ko-KR" dirty="0" err="1">
                <a:ea typeface="Malgun Gothic" pitchFamily="34" charset="-127"/>
              </a:rPr>
              <a:t>d’évaluation</a:t>
            </a:r>
            <a:endParaRPr lang="en-US" altLang="ko-KR" dirty="0">
              <a:ea typeface="Malgun Gothic" pitchFamily="34" charset="-127"/>
            </a:endParaRPr>
          </a:p>
        </p:txBody>
      </p:sp>
      <p:sp>
        <p:nvSpPr>
          <p:cNvPr id="39939" name="Rectangle 3"/>
          <p:cNvSpPr>
            <a:spLocks noGrp="1" noChangeArrowheads="1"/>
          </p:cNvSpPr>
          <p:nvPr>
            <p:ph idx="1"/>
          </p:nvPr>
        </p:nvSpPr>
        <p:spPr>
          <a:xfrm>
            <a:off x="227013" y="1244599"/>
            <a:ext cx="5304543" cy="5054601"/>
          </a:xfrm>
        </p:spPr>
        <p:txBody>
          <a:bodyPr/>
          <a:lstStyle/>
          <a:p>
            <a:pPr eaLnBrk="1" hangingPunct="1"/>
            <a:r>
              <a:rPr lang="fr-CA" altLang="ko-KR" sz="1800" dirty="0">
                <a:ea typeface="Malgun Gothic" pitchFamily="34" charset="-127"/>
              </a:rPr>
              <a:t>En général, des décisions imparfaites doivent être prises en temps réel</a:t>
            </a:r>
            <a:r>
              <a:rPr lang="fr-FR" altLang="ko-KR" sz="1800" dirty="0">
                <a:ea typeface="Malgun Gothic" pitchFamily="34" charset="-127"/>
              </a:rPr>
              <a:t> :</a:t>
            </a:r>
            <a:endParaRPr lang="fr-CA" altLang="ko-KR" sz="1800" dirty="0">
              <a:ea typeface="Malgun Gothic" pitchFamily="34" charset="-127"/>
            </a:endParaRPr>
          </a:p>
          <a:p>
            <a:pPr lvl="1" eaLnBrk="1" hangingPunct="1"/>
            <a:r>
              <a:rPr lang="fr-CA" altLang="ko-KR" sz="1800" dirty="0">
                <a:ea typeface="Malgun Gothic" pitchFamily="34" charset="-127"/>
              </a:rPr>
              <a:t>Pas le temps d’explorer tout l’arbre de jeu </a:t>
            </a:r>
          </a:p>
          <a:p>
            <a:pPr eaLnBrk="1" hangingPunct="1"/>
            <a:r>
              <a:rPr lang="fr-CA" altLang="ko-KR" sz="1800" dirty="0">
                <a:ea typeface="Malgun Gothic" pitchFamily="34" charset="-127"/>
              </a:rPr>
              <a:t>Approche standard</a:t>
            </a:r>
            <a:r>
              <a:rPr lang="fr-FR" altLang="ko-KR" sz="1800" dirty="0">
                <a:ea typeface="Malgun Gothic" pitchFamily="34" charset="-127"/>
              </a:rPr>
              <a:t> :</a:t>
            </a:r>
            <a:endParaRPr lang="fr-CA" altLang="ko-KR" sz="1800" dirty="0">
              <a:ea typeface="Malgun Gothic" pitchFamily="34" charset="-127"/>
            </a:endParaRPr>
          </a:p>
          <a:p>
            <a:pPr lvl="1" eaLnBrk="1" hangingPunct="1"/>
            <a:r>
              <a:rPr lang="fr-CA" altLang="ko-KR" sz="1800" dirty="0">
                <a:ea typeface="Malgun Gothic" pitchFamily="34" charset="-127"/>
              </a:rPr>
              <a:t>couper la recherche</a:t>
            </a:r>
            <a:r>
              <a:rPr lang="fr-FR" altLang="ko-KR" sz="1800" dirty="0">
                <a:ea typeface="Malgun Gothic" pitchFamily="34" charset="-127"/>
              </a:rPr>
              <a:t> :</a:t>
            </a:r>
            <a:r>
              <a:rPr lang="fr-CA" altLang="ko-KR" sz="1800" dirty="0">
                <a:ea typeface="Malgun Gothic" pitchFamily="34" charset="-127"/>
              </a:rPr>
              <a:t> </a:t>
            </a:r>
          </a:p>
          <a:p>
            <a:pPr lvl="2" eaLnBrk="1" hangingPunct="1"/>
            <a:r>
              <a:rPr lang="fr-CA" altLang="ko-KR" sz="1800" dirty="0">
                <a:ea typeface="Malgun Gothic" pitchFamily="34" charset="-127"/>
              </a:rPr>
              <a:t>par exemple, limiter la profondeur de l’arbre</a:t>
            </a:r>
          </a:p>
          <a:p>
            <a:pPr lvl="2" eaLnBrk="1" hangingPunct="1"/>
            <a:r>
              <a:rPr lang="fr-CA" altLang="ko-KR" sz="1800" dirty="0">
                <a:ea typeface="Malgun Gothic" pitchFamily="34" charset="-127"/>
              </a:rPr>
              <a:t>voir le livre pour d’autres idées</a:t>
            </a:r>
          </a:p>
          <a:p>
            <a:pPr lvl="1" eaLnBrk="1" hangingPunct="1"/>
            <a:r>
              <a:rPr lang="fr-CA" altLang="ko-KR" sz="1800" dirty="0">
                <a:ea typeface="Malgun Gothic" pitchFamily="34" charset="-127"/>
              </a:rPr>
              <a:t>fonction d’évaluation heuristique</a:t>
            </a:r>
          </a:p>
          <a:p>
            <a:pPr lvl="2" eaLnBrk="1" hangingPunct="1"/>
            <a:r>
              <a:rPr lang="fr-CA" altLang="ko-KR" sz="1800" dirty="0">
                <a:ea typeface="Malgun Gothic" pitchFamily="34" charset="-127"/>
              </a:rPr>
              <a:t>estimation de l’utilité qui aurait été obtenue en faisait une recherche complète</a:t>
            </a:r>
          </a:p>
          <a:p>
            <a:pPr lvl="2" eaLnBrk="1" hangingPunct="1"/>
            <a:r>
              <a:rPr lang="fr-CA" altLang="ko-KR" sz="1800" dirty="0">
                <a:ea typeface="Malgun Gothic" pitchFamily="34" charset="-127"/>
              </a:rPr>
              <a:t>on peut voir ça comme une estimation de la « chance » qu’une configuration mènera à une victoire</a:t>
            </a:r>
          </a:p>
          <a:p>
            <a:pPr lvl="1" eaLnBrk="1" hangingPunct="1"/>
            <a:r>
              <a:rPr lang="fr-CA" altLang="ko-KR" sz="1800" dirty="0">
                <a:ea typeface="Malgun Gothic" pitchFamily="34" charset="-127"/>
              </a:rPr>
              <a:t>La solution optimale n’est plus garantie</a:t>
            </a:r>
          </a:p>
          <a:p>
            <a:pPr lvl="2" eaLnBrk="1" hangingPunct="1"/>
            <a:endParaRPr lang="fr-CA" altLang="ko-KR" sz="1800" dirty="0">
              <a:ea typeface="Malgun Gothic" pitchFamily="34" charset="-127"/>
            </a:endParaRPr>
          </a:p>
        </p:txBody>
      </p:sp>
      <p:sp>
        <p:nvSpPr>
          <p:cNvPr id="39940"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9941"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9942"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658FE37-8B39-4A5E-AA3D-673491A3D9C1}" type="slidenum">
              <a:rPr lang="fr-CA" altLang="en-US" smtClean="0">
                <a:latin typeface="Calibri" pitchFamily="34" charset="0"/>
                <a:ea typeface="MS PGothic" pitchFamily="34" charset="-128"/>
              </a:rPr>
              <a:pPr algn="l"/>
              <a:t>37</a:t>
            </a:fld>
            <a:endParaRPr lang="fr-CA" altLang="en-US">
              <a:latin typeface="Calibri" pitchFamily="34" charset="0"/>
              <a:ea typeface="MS PGothic" pitchFamily="34" charset="-128"/>
            </a:endParaRPr>
          </a:p>
        </p:txBody>
      </p:sp>
      <p:sp>
        <p:nvSpPr>
          <p:cNvPr id="7" name="AutoShape 22"/>
          <p:cNvSpPr>
            <a:spLocks noChangeArrowheads="1"/>
          </p:cNvSpPr>
          <p:nvPr/>
        </p:nvSpPr>
        <p:spPr bwMode="auto">
          <a:xfrm>
            <a:off x="6858000" y="1507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p>
        </p:txBody>
      </p:sp>
      <p:sp>
        <p:nvSpPr>
          <p:cNvPr id="8" name="AutoShape 23"/>
          <p:cNvSpPr>
            <a:spLocks noChangeArrowheads="1"/>
          </p:cNvSpPr>
          <p:nvPr/>
        </p:nvSpPr>
        <p:spPr bwMode="auto">
          <a:xfrm rot="10800000">
            <a:off x="6019800" y="19642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 name="AutoShape 24"/>
          <p:cNvSpPr>
            <a:spLocks noChangeArrowheads="1"/>
          </p:cNvSpPr>
          <p:nvPr/>
        </p:nvSpPr>
        <p:spPr bwMode="auto">
          <a:xfrm rot="10800000">
            <a:off x="7696200" y="1964267"/>
            <a:ext cx="381000" cy="304800"/>
          </a:xfrm>
          <a:prstGeom prst="triangle">
            <a:avLst>
              <a:gd name="adj" fmla="val 50000"/>
            </a:avLst>
          </a:prstGeom>
          <a:solidFill>
            <a:srgbClr val="CCCCCC"/>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p>
        </p:txBody>
      </p:sp>
      <p:cxnSp>
        <p:nvCxnSpPr>
          <p:cNvPr id="10" name="AutoShape 25"/>
          <p:cNvCxnSpPr>
            <a:cxnSpLocks noChangeShapeType="1"/>
            <a:stCxn id="7" idx="3"/>
            <a:endCxn id="52" idx="2"/>
          </p:cNvCxnSpPr>
          <p:nvPr/>
        </p:nvCxnSpPr>
        <p:spPr bwMode="auto">
          <a:xfrm flipH="1">
            <a:off x="6400800" y="1811867"/>
            <a:ext cx="6477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26"/>
          <p:cNvCxnSpPr>
            <a:cxnSpLocks noChangeShapeType="1"/>
            <a:stCxn id="7" idx="3"/>
            <a:endCxn id="53" idx="4"/>
          </p:cNvCxnSpPr>
          <p:nvPr/>
        </p:nvCxnSpPr>
        <p:spPr bwMode="auto">
          <a:xfrm>
            <a:off x="7048500" y="1811867"/>
            <a:ext cx="6477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27"/>
          <p:cNvCxnSpPr>
            <a:cxnSpLocks noChangeShapeType="1"/>
            <a:stCxn id="8" idx="0"/>
            <a:endCxn id="44" idx="0"/>
          </p:cNvCxnSpPr>
          <p:nvPr/>
        </p:nvCxnSpPr>
        <p:spPr bwMode="auto">
          <a:xfrm flipH="1">
            <a:off x="5867400" y="2269067"/>
            <a:ext cx="3429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28"/>
          <p:cNvCxnSpPr>
            <a:cxnSpLocks noChangeShapeType="1"/>
            <a:stCxn id="8" idx="0"/>
            <a:endCxn id="45" idx="0"/>
          </p:cNvCxnSpPr>
          <p:nvPr/>
        </p:nvCxnSpPr>
        <p:spPr bwMode="auto">
          <a:xfrm>
            <a:off x="6210300" y="2269067"/>
            <a:ext cx="3429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29"/>
          <p:cNvCxnSpPr>
            <a:cxnSpLocks noChangeShapeType="1"/>
            <a:stCxn id="19" idx="3"/>
            <a:endCxn id="22" idx="0"/>
          </p:cNvCxnSpPr>
          <p:nvPr/>
        </p:nvCxnSpPr>
        <p:spPr bwMode="auto">
          <a:xfrm flipH="1">
            <a:off x="78867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30"/>
          <p:cNvCxnSpPr>
            <a:cxnSpLocks noChangeShapeType="1"/>
            <a:stCxn id="19" idx="3"/>
            <a:endCxn id="23" idx="0"/>
          </p:cNvCxnSpPr>
          <p:nvPr/>
        </p:nvCxnSpPr>
        <p:spPr bwMode="auto">
          <a:xfrm>
            <a:off x="81915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AutoShape 31"/>
          <p:cNvSpPr>
            <a:spLocks noChangeArrowheads="1"/>
          </p:cNvSpPr>
          <p:nvPr/>
        </p:nvSpPr>
        <p:spPr bwMode="auto">
          <a:xfrm>
            <a:off x="57150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7" name="AutoShape 32"/>
          <p:cNvSpPr>
            <a:spLocks noChangeArrowheads="1"/>
          </p:cNvSpPr>
          <p:nvPr/>
        </p:nvSpPr>
        <p:spPr bwMode="auto">
          <a:xfrm>
            <a:off x="63246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8" name="AutoShape 33"/>
          <p:cNvSpPr>
            <a:spLocks noChangeArrowheads="1"/>
          </p:cNvSpPr>
          <p:nvPr/>
        </p:nvSpPr>
        <p:spPr bwMode="auto">
          <a:xfrm>
            <a:off x="73914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9" name="AutoShape 34"/>
          <p:cNvSpPr>
            <a:spLocks noChangeArrowheads="1"/>
          </p:cNvSpPr>
          <p:nvPr/>
        </p:nvSpPr>
        <p:spPr bwMode="auto">
          <a:xfrm>
            <a:off x="80010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 name="AutoShape 35"/>
          <p:cNvSpPr>
            <a:spLocks noChangeArrowheads="1"/>
          </p:cNvSpPr>
          <p:nvPr/>
        </p:nvSpPr>
        <p:spPr bwMode="auto">
          <a:xfrm>
            <a:off x="60198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 name="AutoShape 36"/>
          <p:cNvSpPr>
            <a:spLocks noChangeArrowheads="1"/>
          </p:cNvSpPr>
          <p:nvPr/>
        </p:nvSpPr>
        <p:spPr bwMode="auto">
          <a:xfrm>
            <a:off x="6019800" y="3793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 name="AutoShape 37"/>
          <p:cNvSpPr>
            <a:spLocks noChangeArrowheads="1"/>
          </p:cNvSpPr>
          <p:nvPr/>
        </p:nvSpPr>
        <p:spPr bwMode="auto">
          <a:xfrm>
            <a:off x="76962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3" name="AutoShape 38"/>
          <p:cNvSpPr>
            <a:spLocks noChangeArrowheads="1"/>
          </p:cNvSpPr>
          <p:nvPr/>
        </p:nvSpPr>
        <p:spPr bwMode="auto">
          <a:xfrm>
            <a:off x="83058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 name="AutoShape 39"/>
          <p:cNvSpPr>
            <a:spLocks noChangeArrowheads="1"/>
          </p:cNvSpPr>
          <p:nvPr/>
        </p:nvSpPr>
        <p:spPr bwMode="auto">
          <a:xfrm>
            <a:off x="5715000" y="33358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 name="AutoShape 40"/>
          <p:cNvSpPr>
            <a:spLocks noChangeArrowheads="1"/>
          </p:cNvSpPr>
          <p:nvPr/>
        </p:nvSpPr>
        <p:spPr bwMode="auto">
          <a:xfrm>
            <a:off x="6324600" y="33358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26" name="AutoShape 41"/>
          <p:cNvCxnSpPr>
            <a:cxnSpLocks noChangeShapeType="1"/>
            <a:stCxn id="9" idx="0"/>
            <a:endCxn id="18" idx="0"/>
          </p:cNvCxnSpPr>
          <p:nvPr/>
        </p:nvCxnSpPr>
        <p:spPr bwMode="auto">
          <a:xfrm flipH="1">
            <a:off x="7581900" y="22690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42"/>
          <p:cNvCxnSpPr>
            <a:cxnSpLocks noChangeShapeType="1"/>
            <a:stCxn id="9" idx="0"/>
            <a:endCxn id="19" idx="0"/>
          </p:cNvCxnSpPr>
          <p:nvPr/>
        </p:nvCxnSpPr>
        <p:spPr bwMode="auto">
          <a:xfrm>
            <a:off x="7886700" y="22690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AutoShape 43"/>
          <p:cNvCxnSpPr>
            <a:cxnSpLocks noChangeShapeType="1"/>
            <a:stCxn id="17" idx="3"/>
            <a:endCxn id="20" idx="0"/>
          </p:cNvCxnSpPr>
          <p:nvPr/>
        </p:nvCxnSpPr>
        <p:spPr bwMode="auto">
          <a:xfrm flipH="1">
            <a:off x="62103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AutoShape 44"/>
          <p:cNvSpPr>
            <a:spLocks noChangeArrowheads="1"/>
          </p:cNvSpPr>
          <p:nvPr/>
        </p:nvSpPr>
        <p:spPr bwMode="auto">
          <a:xfrm>
            <a:off x="6629400" y="3793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30" name="AutoShape 45"/>
          <p:cNvCxnSpPr>
            <a:cxnSpLocks noChangeShapeType="1"/>
            <a:stCxn id="20" idx="3"/>
            <a:endCxn id="24" idx="0"/>
          </p:cNvCxnSpPr>
          <p:nvPr/>
        </p:nvCxnSpPr>
        <p:spPr bwMode="auto">
          <a:xfrm flipH="1">
            <a:off x="5905500" y="31834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AutoShape 46"/>
          <p:cNvCxnSpPr>
            <a:cxnSpLocks noChangeShapeType="1"/>
            <a:stCxn id="20" idx="3"/>
            <a:endCxn id="25" idx="0"/>
          </p:cNvCxnSpPr>
          <p:nvPr/>
        </p:nvCxnSpPr>
        <p:spPr bwMode="auto">
          <a:xfrm>
            <a:off x="6210300" y="31834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47"/>
          <p:cNvCxnSpPr>
            <a:cxnSpLocks noChangeShapeType="1"/>
            <a:stCxn id="25" idx="3"/>
            <a:endCxn id="21" idx="0"/>
          </p:cNvCxnSpPr>
          <p:nvPr/>
        </p:nvCxnSpPr>
        <p:spPr bwMode="auto">
          <a:xfrm flipH="1">
            <a:off x="6210300" y="36406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48"/>
          <p:cNvCxnSpPr>
            <a:cxnSpLocks noChangeShapeType="1"/>
            <a:stCxn id="25" idx="3"/>
            <a:endCxn id="29" idx="0"/>
          </p:cNvCxnSpPr>
          <p:nvPr/>
        </p:nvCxnSpPr>
        <p:spPr bwMode="auto">
          <a:xfrm>
            <a:off x="6515100" y="36406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Rectangle 49"/>
          <p:cNvSpPr>
            <a:spLocks noChangeArrowheads="1"/>
          </p:cNvSpPr>
          <p:nvPr/>
        </p:nvSpPr>
        <p:spPr bwMode="auto">
          <a:xfrm>
            <a:off x="54864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5" name="Rectangle 50"/>
          <p:cNvSpPr>
            <a:spLocks noChangeArrowheads="1"/>
          </p:cNvSpPr>
          <p:nvPr/>
        </p:nvSpPr>
        <p:spPr bwMode="auto">
          <a:xfrm>
            <a:off x="63246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6" name="Rectangle 51"/>
          <p:cNvSpPr>
            <a:spLocks noChangeArrowheads="1"/>
          </p:cNvSpPr>
          <p:nvPr/>
        </p:nvSpPr>
        <p:spPr bwMode="auto">
          <a:xfrm>
            <a:off x="73152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7" name="Rectangle 52"/>
          <p:cNvSpPr>
            <a:spLocks noChangeArrowheads="1"/>
          </p:cNvSpPr>
          <p:nvPr/>
        </p:nvSpPr>
        <p:spPr bwMode="auto">
          <a:xfrm>
            <a:off x="81534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8" name="Freeform 53"/>
          <p:cNvSpPr>
            <a:spLocks/>
          </p:cNvSpPr>
          <p:nvPr/>
        </p:nvSpPr>
        <p:spPr bwMode="auto">
          <a:xfrm>
            <a:off x="5664200" y="4097867"/>
            <a:ext cx="508000" cy="1676400"/>
          </a:xfrm>
          <a:custGeom>
            <a:avLst/>
            <a:gdLst>
              <a:gd name="T0" fmla="*/ 2147483647 w 320"/>
              <a:gd name="T1" fmla="*/ 0 h 1440"/>
              <a:gd name="T2" fmla="*/ 2147483647 w 320"/>
              <a:gd name="T3" fmla="*/ 2147483647 h 1440"/>
              <a:gd name="T4" fmla="*/ 2147483647 w 320"/>
              <a:gd name="T5" fmla="*/ 2147483647 h 1440"/>
              <a:gd name="T6" fmla="*/ 2147483647 w 320"/>
              <a:gd name="T7" fmla="*/ 2147483647 h 1440"/>
              <a:gd name="T8" fmla="*/ 2147483647 w 320"/>
              <a:gd name="T9" fmla="*/ 2147483647 h 1440"/>
              <a:gd name="T10" fmla="*/ 2147483647 w 320"/>
              <a:gd name="T11" fmla="*/ 2147483647 h 1440"/>
              <a:gd name="T12" fmla="*/ 0 60000 65536"/>
              <a:gd name="T13" fmla="*/ 0 60000 65536"/>
              <a:gd name="T14" fmla="*/ 0 60000 65536"/>
              <a:gd name="T15" fmla="*/ 0 60000 65536"/>
              <a:gd name="T16" fmla="*/ 0 60000 65536"/>
              <a:gd name="T17" fmla="*/ 0 60000 65536"/>
              <a:gd name="T18" fmla="*/ 0 w 320"/>
              <a:gd name="T19" fmla="*/ 0 h 1440"/>
              <a:gd name="T20" fmla="*/ 320 w 320"/>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320" h="1440">
                <a:moveTo>
                  <a:pt x="320" y="0"/>
                </a:moveTo>
                <a:cubicBezTo>
                  <a:pt x="232" y="72"/>
                  <a:pt x="144" y="144"/>
                  <a:pt x="128" y="240"/>
                </a:cubicBezTo>
                <a:cubicBezTo>
                  <a:pt x="112" y="336"/>
                  <a:pt x="240" y="480"/>
                  <a:pt x="224" y="576"/>
                </a:cubicBezTo>
                <a:cubicBezTo>
                  <a:pt x="208" y="672"/>
                  <a:pt x="64" y="736"/>
                  <a:pt x="32" y="816"/>
                </a:cubicBezTo>
                <a:cubicBezTo>
                  <a:pt x="0" y="896"/>
                  <a:pt x="32" y="952"/>
                  <a:pt x="32" y="1056"/>
                </a:cubicBezTo>
                <a:cubicBezTo>
                  <a:pt x="32" y="1160"/>
                  <a:pt x="32" y="1300"/>
                  <a:pt x="32" y="1440"/>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39" name="Freeform 54"/>
          <p:cNvSpPr>
            <a:spLocks/>
          </p:cNvSpPr>
          <p:nvPr/>
        </p:nvSpPr>
        <p:spPr bwMode="auto">
          <a:xfrm>
            <a:off x="6451600" y="4097867"/>
            <a:ext cx="406400" cy="16764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0" name="Freeform 55"/>
          <p:cNvSpPr>
            <a:spLocks/>
          </p:cNvSpPr>
          <p:nvPr/>
        </p:nvSpPr>
        <p:spPr bwMode="auto">
          <a:xfrm>
            <a:off x="8077200" y="3183467"/>
            <a:ext cx="457200" cy="25908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1" name="Freeform 56"/>
          <p:cNvSpPr>
            <a:spLocks/>
          </p:cNvSpPr>
          <p:nvPr/>
        </p:nvSpPr>
        <p:spPr bwMode="auto">
          <a:xfrm>
            <a:off x="7505700" y="3183467"/>
            <a:ext cx="508000" cy="2590800"/>
          </a:xfrm>
          <a:custGeom>
            <a:avLst/>
            <a:gdLst>
              <a:gd name="T0" fmla="*/ 2147483647 w 320"/>
              <a:gd name="T1" fmla="*/ 0 h 1632"/>
              <a:gd name="T2" fmla="*/ 2147483647 w 320"/>
              <a:gd name="T3" fmla="*/ 2147483647 h 1632"/>
              <a:gd name="T4" fmla="*/ 2147483647 w 320"/>
              <a:gd name="T5" fmla="*/ 2147483647 h 1632"/>
              <a:gd name="T6" fmla="*/ 2147483647 w 320"/>
              <a:gd name="T7" fmla="*/ 2147483647 h 1632"/>
              <a:gd name="T8" fmla="*/ 2147483647 w 320"/>
              <a:gd name="T9" fmla="*/ 2147483647 h 1632"/>
              <a:gd name="T10" fmla="*/ 2147483647 w 320"/>
              <a:gd name="T11" fmla="*/ 2147483647 h 1632"/>
              <a:gd name="T12" fmla="*/ 0 60000 65536"/>
              <a:gd name="T13" fmla="*/ 0 60000 65536"/>
              <a:gd name="T14" fmla="*/ 0 60000 65536"/>
              <a:gd name="T15" fmla="*/ 0 60000 65536"/>
              <a:gd name="T16" fmla="*/ 0 60000 65536"/>
              <a:gd name="T17" fmla="*/ 0 60000 65536"/>
              <a:gd name="T18" fmla="*/ 0 w 320"/>
              <a:gd name="T19" fmla="*/ 0 h 1632"/>
              <a:gd name="T20" fmla="*/ 320 w 3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320" h="1632">
                <a:moveTo>
                  <a:pt x="216" y="0"/>
                </a:moveTo>
                <a:cubicBezTo>
                  <a:pt x="268" y="108"/>
                  <a:pt x="320" y="216"/>
                  <a:pt x="312" y="336"/>
                </a:cubicBezTo>
                <a:cubicBezTo>
                  <a:pt x="304" y="456"/>
                  <a:pt x="192" y="576"/>
                  <a:pt x="168" y="720"/>
                </a:cubicBezTo>
                <a:cubicBezTo>
                  <a:pt x="144" y="864"/>
                  <a:pt x="192" y="1104"/>
                  <a:pt x="168" y="1200"/>
                </a:cubicBezTo>
                <a:cubicBezTo>
                  <a:pt x="144" y="1296"/>
                  <a:pt x="48" y="1224"/>
                  <a:pt x="24" y="1296"/>
                </a:cubicBezTo>
                <a:cubicBezTo>
                  <a:pt x="0" y="1368"/>
                  <a:pt x="12" y="1500"/>
                  <a:pt x="24" y="1632"/>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cxnSp>
        <p:nvCxnSpPr>
          <p:cNvPr id="42" name="AutoShape 57"/>
          <p:cNvCxnSpPr>
            <a:cxnSpLocks noChangeShapeType="1"/>
            <a:stCxn id="17" idx="3"/>
            <a:endCxn id="43" idx="0"/>
          </p:cNvCxnSpPr>
          <p:nvPr/>
        </p:nvCxnSpPr>
        <p:spPr bwMode="auto">
          <a:xfrm>
            <a:off x="65151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AutoShape 58"/>
          <p:cNvSpPr>
            <a:spLocks noChangeArrowheads="1"/>
          </p:cNvSpPr>
          <p:nvPr/>
        </p:nvSpPr>
        <p:spPr bwMode="auto">
          <a:xfrm>
            <a:off x="66294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4" name="Rectangle 59"/>
          <p:cNvSpPr>
            <a:spLocks noChangeArrowheads="1"/>
          </p:cNvSpPr>
          <p:nvPr/>
        </p:nvSpPr>
        <p:spPr bwMode="auto">
          <a:xfrm>
            <a:off x="56388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-1</a:t>
            </a:r>
          </a:p>
        </p:txBody>
      </p:sp>
      <p:sp>
        <p:nvSpPr>
          <p:cNvPr id="45" name="Rectangle 60"/>
          <p:cNvSpPr>
            <a:spLocks noChangeArrowheads="1"/>
          </p:cNvSpPr>
          <p:nvPr/>
        </p:nvSpPr>
        <p:spPr bwMode="auto">
          <a:xfrm>
            <a:off x="63246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-2</a:t>
            </a:r>
          </a:p>
        </p:txBody>
      </p:sp>
      <p:sp>
        <p:nvSpPr>
          <p:cNvPr id="46" name="Rectangle 61"/>
          <p:cNvSpPr>
            <a:spLocks noChangeArrowheads="1"/>
          </p:cNvSpPr>
          <p:nvPr/>
        </p:nvSpPr>
        <p:spPr bwMode="auto">
          <a:xfrm>
            <a:off x="73152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
        <p:nvSpPr>
          <p:cNvPr id="47" name="Rectangle 62"/>
          <p:cNvSpPr>
            <a:spLocks noChangeArrowheads="1"/>
          </p:cNvSpPr>
          <p:nvPr/>
        </p:nvSpPr>
        <p:spPr bwMode="auto">
          <a:xfrm>
            <a:off x="80010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9</a:t>
            </a:r>
          </a:p>
        </p:txBody>
      </p:sp>
      <p:sp>
        <p:nvSpPr>
          <p:cNvPr id="48" name="AutoShape 65"/>
          <p:cNvSpPr>
            <a:spLocks noChangeArrowheads="1"/>
          </p:cNvSpPr>
          <p:nvPr/>
        </p:nvSpPr>
        <p:spPr bwMode="auto">
          <a:xfrm>
            <a:off x="6858000" y="1507067"/>
            <a:ext cx="381000" cy="304800"/>
          </a:xfrm>
          <a:prstGeom prst="triangle">
            <a:avLst>
              <a:gd name="adj" fmla="val 50000"/>
            </a:avLst>
          </a:prstGeom>
          <a:solidFill>
            <a:srgbClr val="0099FF"/>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
        <p:nvSpPr>
          <p:cNvPr id="49" name="Text Box 66"/>
          <p:cNvSpPr txBox="1">
            <a:spLocks noChangeArrowheads="1"/>
          </p:cNvSpPr>
          <p:nvPr/>
        </p:nvSpPr>
        <p:spPr bwMode="auto">
          <a:xfrm>
            <a:off x="6346825" y="19023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dirty="0"/>
              <a:t>min</a:t>
            </a:r>
          </a:p>
        </p:txBody>
      </p:sp>
      <p:sp>
        <p:nvSpPr>
          <p:cNvPr id="50" name="Text Box 67"/>
          <p:cNvSpPr txBox="1">
            <a:spLocks noChangeArrowheads="1"/>
          </p:cNvSpPr>
          <p:nvPr/>
        </p:nvSpPr>
        <p:spPr bwMode="auto">
          <a:xfrm>
            <a:off x="8153400" y="19023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min</a:t>
            </a:r>
          </a:p>
        </p:txBody>
      </p:sp>
      <p:sp>
        <p:nvSpPr>
          <p:cNvPr id="51" name="Text Box 68"/>
          <p:cNvSpPr txBox="1">
            <a:spLocks noChangeArrowheads="1"/>
          </p:cNvSpPr>
          <p:nvPr/>
        </p:nvSpPr>
        <p:spPr bwMode="auto">
          <a:xfrm>
            <a:off x="7239000" y="14451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max</a:t>
            </a:r>
          </a:p>
        </p:txBody>
      </p:sp>
      <p:sp>
        <p:nvSpPr>
          <p:cNvPr id="52" name="AutoShape 69"/>
          <p:cNvSpPr>
            <a:spLocks noChangeArrowheads="1"/>
          </p:cNvSpPr>
          <p:nvPr/>
        </p:nvSpPr>
        <p:spPr bwMode="auto">
          <a:xfrm rot="10800000">
            <a:off x="6019800" y="1964267"/>
            <a:ext cx="381000" cy="304800"/>
          </a:xfrm>
          <a:prstGeom prst="triangle">
            <a:avLst>
              <a:gd name="adj" fmla="val 50000"/>
            </a:avLst>
          </a:prstGeom>
          <a:solidFill>
            <a:srgbClr val="FF7575"/>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dirty="0"/>
              <a:t>-2</a:t>
            </a:r>
          </a:p>
        </p:txBody>
      </p:sp>
      <p:sp>
        <p:nvSpPr>
          <p:cNvPr id="53" name="AutoShape 70"/>
          <p:cNvSpPr>
            <a:spLocks noChangeArrowheads="1"/>
          </p:cNvSpPr>
          <p:nvPr/>
        </p:nvSpPr>
        <p:spPr bwMode="auto">
          <a:xfrm rot="10800000">
            <a:off x="7696200" y="1964267"/>
            <a:ext cx="381000" cy="304800"/>
          </a:xfrm>
          <a:prstGeom prst="triangle">
            <a:avLst>
              <a:gd name="adj" fmla="val 50000"/>
            </a:avLst>
          </a:prstGeom>
          <a:solidFill>
            <a:srgbClr val="FF7575"/>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autoUpdateAnimBg="0"/>
      <p:bldP spid="45" grpId="0" animBg="1" autoUpdateAnimBg="0"/>
      <p:bldP spid="46" grpId="0" animBg="1" autoUpdateAnimBg="0"/>
      <p:bldP spid="47" grpId="0" animBg="1" autoUpdateAnimBg="0"/>
      <p:bldP spid="48" grpId="0" animBg="1" autoUpdateAnimBg="0"/>
      <p:bldP spid="49" grpId="0" build="p" autoUpdateAnimBg="0"/>
      <p:bldP spid="50" grpId="0" build="p" autoUpdateAnimBg="0"/>
      <p:bldP spid="51" grpId="0" build="p" autoUpdateAnimBg="0"/>
      <p:bldP spid="52" grpId="0" animBg="1"/>
      <p:bldP spid="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a:t>Exemple de fonction d’évaluation</a:t>
            </a:r>
          </a:p>
        </p:txBody>
      </p:sp>
      <p:sp>
        <p:nvSpPr>
          <p:cNvPr id="40963" name="Rectangle 3"/>
          <p:cNvSpPr>
            <a:spLocks noGrp="1" noChangeArrowheads="1"/>
          </p:cNvSpPr>
          <p:nvPr>
            <p:ph idx="1"/>
          </p:nvPr>
        </p:nvSpPr>
        <p:spPr/>
        <p:txBody>
          <a:bodyPr/>
          <a:lstStyle/>
          <a:p>
            <a:r>
              <a:rPr lang="fr-CA" altLang="en-US" sz="1800" dirty="0"/>
              <a:t>Pour le jeu d’échec, une fonction d’évaluation typique est une somme (linéaire) pondérée de “métriques” estimant la qualité de la configuration:</a:t>
            </a:r>
          </a:p>
          <a:p>
            <a:pPr>
              <a:buFont typeface="Monotype Sorts" pitchFamily="2" charset="2"/>
              <a:buNone/>
            </a:pPr>
            <a:endParaRPr lang="fr-CA" altLang="en-US" sz="1800" dirty="0"/>
          </a:p>
          <a:p>
            <a:pPr algn="ctr">
              <a:buFontTx/>
              <a:buNone/>
            </a:pPr>
            <a:r>
              <a:rPr lang="fr-CA" altLang="en-US" sz="1800" i="1" dirty="0" err="1"/>
              <a:t>Eval</a:t>
            </a:r>
            <a:r>
              <a:rPr lang="fr-CA" altLang="en-US" sz="1800" i="1" dirty="0"/>
              <a:t>(s) </a:t>
            </a:r>
            <a:r>
              <a:rPr lang="fr-CA" altLang="en-US" sz="1800" dirty="0"/>
              <a:t>= w</a:t>
            </a:r>
            <a:r>
              <a:rPr lang="fr-CA" altLang="en-US" sz="1800" baseline="-25000" dirty="0"/>
              <a:t>1</a:t>
            </a:r>
            <a:r>
              <a:rPr lang="fr-CA" altLang="en-US" sz="1800" dirty="0"/>
              <a:t> f</a:t>
            </a:r>
            <a:r>
              <a:rPr lang="fr-CA" altLang="en-US" sz="1800" baseline="-25000" dirty="0"/>
              <a:t>1</a:t>
            </a:r>
            <a:r>
              <a:rPr lang="fr-CA" altLang="en-US" sz="1800" dirty="0"/>
              <a:t>(s) + w</a:t>
            </a:r>
            <a:r>
              <a:rPr lang="fr-CA" altLang="en-US" sz="1800" baseline="-25000" dirty="0"/>
              <a:t>2</a:t>
            </a:r>
            <a:r>
              <a:rPr lang="fr-CA" altLang="en-US" sz="1800" dirty="0"/>
              <a:t> f</a:t>
            </a:r>
            <a:r>
              <a:rPr lang="fr-CA" altLang="en-US" sz="1800" baseline="-25000" dirty="0"/>
              <a:t>2</a:t>
            </a:r>
            <a:r>
              <a:rPr lang="fr-CA" altLang="en-US" sz="1800" dirty="0"/>
              <a:t>(s) + … + </a:t>
            </a:r>
            <a:r>
              <a:rPr lang="fr-CA" altLang="en-US" sz="1800" dirty="0" err="1"/>
              <a:t>w</a:t>
            </a:r>
            <a:r>
              <a:rPr lang="fr-CA" altLang="en-US" sz="1800" baseline="-25000" dirty="0" err="1"/>
              <a:t>n</a:t>
            </a:r>
            <a:r>
              <a:rPr lang="fr-CA" altLang="en-US" sz="1800" dirty="0"/>
              <a:t> </a:t>
            </a:r>
            <a:r>
              <a:rPr lang="fr-CA" altLang="en-US" sz="1800" dirty="0" err="1"/>
              <a:t>f</a:t>
            </a:r>
            <a:r>
              <a:rPr lang="fr-CA" altLang="en-US" sz="1800" baseline="-25000" dirty="0" err="1"/>
              <a:t>n</a:t>
            </a:r>
            <a:r>
              <a:rPr lang="fr-CA" altLang="en-US" sz="1800" dirty="0"/>
              <a:t>(s)</a:t>
            </a:r>
            <a:r>
              <a:rPr lang="fr-CA" altLang="en-US" sz="1800"/>
              <a:t>
</a:t>
            </a:r>
          </a:p>
          <a:p>
            <a:pPr algn="ctr">
              <a:buFontTx/>
              <a:buNone/>
            </a:pPr>
            <a:endParaRPr lang="fr-CA" altLang="en-US" sz="1800" dirty="0"/>
          </a:p>
          <a:p>
            <a:r>
              <a:rPr lang="fr-CA" altLang="en-US" sz="1800" dirty="0"/>
              <a:t>Par exemple:</a:t>
            </a:r>
          </a:p>
          <a:p>
            <a:pPr lvl="1"/>
            <a:r>
              <a:rPr lang="fr-CA" altLang="en-US" sz="1800" dirty="0"/>
              <a:t> </a:t>
            </a:r>
            <a:r>
              <a:rPr lang="fr-CA" altLang="en-US" sz="1800" dirty="0" err="1"/>
              <a:t>w</a:t>
            </a:r>
            <a:r>
              <a:rPr lang="fr-CA" altLang="en-US" sz="1800" baseline="-25000" dirty="0" err="1"/>
              <a:t>i</a:t>
            </a:r>
            <a:r>
              <a:rPr lang="fr-CA" altLang="en-US" sz="1800" dirty="0"/>
              <a:t> = poids du pion,</a:t>
            </a:r>
          </a:p>
          <a:p>
            <a:pPr lvl="1">
              <a:buFont typeface="Monotype Sorts" pitchFamily="2" charset="2"/>
              <a:buNone/>
            </a:pPr>
            <a:r>
              <a:rPr lang="fr-CA" altLang="en-US" sz="1800" dirty="0"/>
              <a:t>      f</a:t>
            </a:r>
            <a:r>
              <a:rPr lang="fr-CA" altLang="en-US" sz="1800" baseline="-25000" dirty="0"/>
              <a:t>i</a:t>
            </a:r>
            <a:r>
              <a:rPr lang="fr-CA" altLang="en-US" sz="1800" dirty="0"/>
              <a:t>(s) = (nombre d’occurrence d’un type de pion d’un joueur) –  (nombre d’occurrence du même type de pion de l’opposant), </a:t>
            </a:r>
          </a:p>
          <a:p>
            <a:pPr lvl="1"/>
            <a:r>
              <a:rPr lang="fr-CA" altLang="en-US" sz="1800" dirty="0" err="1"/>
              <a:t>etc</a:t>
            </a:r>
            <a:endParaRPr lang="fr-CA" altLang="en-US" sz="1800"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028"/>
          <p:cNvSpPr txBox="1">
            <a:spLocks noChangeArrowheads="1"/>
          </p:cNvSpPr>
          <p:nvPr/>
        </p:nvSpPr>
        <p:spPr bwMode="auto">
          <a:xfrm>
            <a:off x="415925" y="2238375"/>
            <a:ext cx="57864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i="1" dirty="0" err="1"/>
              <a:t>Eval</a:t>
            </a:r>
            <a:r>
              <a:rPr lang="fr-CA" altLang="en-US" dirty="0"/>
              <a:t>(</a:t>
            </a:r>
            <a:r>
              <a:rPr lang="fr-CA" altLang="en-US" i="1" dirty="0"/>
              <a:t>s</a:t>
            </a:r>
            <a:r>
              <a:rPr lang="fr-CA" altLang="en-US" dirty="0"/>
              <a:t>) = </a:t>
            </a:r>
          </a:p>
          <a:p>
            <a:endParaRPr lang="fr-CA" altLang="en-US" dirty="0"/>
          </a:p>
          <a:p>
            <a:pPr lvl="1"/>
            <a:r>
              <a:rPr lang="fr-CA" altLang="en-US" dirty="0"/>
              <a:t>(nombre de ligne, colonnes et diagonales disponibles pour Max) - (nombre de ligne, colonnes et diagonales disponibles pour Min) </a:t>
            </a:r>
          </a:p>
        </p:txBody>
      </p:sp>
      <p:sp>
        <p:nvSpPr>
          <p:cNvPr id="41987" name="Rectangle 1051"/>
          <p:cNvSpPr>
            <a:spLocks noChangeArrowheads="1"/>
          </p:cNvSpPr>
          <p:nvPr/>
        </p:nvSpPr>
        <p:spPr bwMode="auto">
          <a:xfrm>
            <a:off x="6756400" y="3321050"/>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Eval</a:t>
            </a:r>
            <a:r>
              <a:rPr lang="en-US" altLang="en-US"/>
              <a:t>(</a:t>
            </a:r>
            <a:r>
              <a:rPr lang="en-US" altLang="en-US" i="1"/>
              <a:t>s</a:t>
            </a:r>
            <a:r>
              <a:rPr lang="en-US" altLang="en-US"/>
              <a:t>) = 6 - 4 = 2</a:t>
            </a:r>
          </a:p>
        </p:txBody>
      </p:sp>
      <p:sp>
        <p:nvSpPr>
          <p:cNvPr id="41988" name="Rectangle 1052"/>
          <p:cNvSpPr>
            <a:spLocks noChangeArrowheads="1"/>
          </p:cNvSpPr>
          <p:nvPr/>
        </p:nvSpPr>
        <p:spPr bwMode="auto">
          <a:xfrm>
            <a:off x="6743700" y="6000750"/>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Eval</a:t>
            </a:r>
            <a:r>
              <a:rPr lang="en-US" altLang="en-US"/>
              <a:t>(</a:t>
            </a:r>
            <a:r>
              <a:rPr lang="en-US" altLang="en-US" i="1"/>
              <a:t>s</a:t>
            </a:r>
            <a:r>
              <a:rPr lang="en-US" altLang="en-US"/>
              <a:t>) = 4 - 3 = 1</a:t>
            </a:r>
          </a:p>
        </p:txBody>
      </p:sp>
      <p:sp>
        <p:nvSpPr>
          <p:cNvPr id="41992" name="Rectangle 2"/>
          <p:cNvSpPr>
            <a:spLocks noGrp="1" noChangeArrowheads="1"/>
          </p:cNvSpPr>
          <p:nvPr>
            <p:ph type="title"/>
          </p:nvPr>
        </p:nvSpPr>
        <p:spPr>
          <a:xfrm>
            <a:off x="488950" y="212726"/>
            <a:ext cx="8229600" cy="788987"/>
          </a:xfrm>
        </p:spPr>
        <p:txBody>
          <a:bodyPr/>
          <a:lstStyle/>
          <a:p>
            <a:r>
              <a:rPr lang="fr-CA" altLang="en-US" dirty="0"/>
              <a:t>Exemple de fonction d’évaluation</a:t>
            </a:r>
          </a:p>
        </p:txBody>
      </p:sp>
      <p:sp>
        <p:nvSpPr>
          <p:cNvPr id="3" name="Content Placeholder 2">
            <a:extLst>
              <a:ext uri="{FF2B5EF4-FFF2-40B4-BE49-F238E27FC236}">
                <a16:creationId xmlns:a16="http://schemas.microsoft.com/office/drawing/2014/main" id="{52F64779-66F4-4976-8869-C6E0FFAE9AD9}"/>
              </a:ext>
            </a:extLst>
          </p:cNvPr>
          <p:cNvSpPr>
            <a:spLocks noGrp="1"/>
          </p:cNvSpPr>
          <p:nvPr>
            <p:ph idx="1"/>
          </p:nvPr>
        </p:nvSpPr>
        <p:spPr/>
        <p:txBody>
          <a:bodyPr/>
          <a:lstStyle/>
          <a:p>
            <a:endParaRPr lang="en-US"/>
          </a:p>
        </p:txBody>
      </p:sp>
      <p:sp>
        <p:nvSpPr>
          <p:cNvPr id="31" name="Date Placeholder 5"/>
          <p:cNvSpPr>
            <a:spLocks noGrp="1"/>
          </p:cNvSpPr>
          <p:nvPr>
            <p:ph type="dt" sz="half" idx="10"/>
          </p:nvPr>
        </p:nvSpPr>
        <p:spPr/>
        <p:txBody>
          <a:bodyPr/>
          <a:lstStyle/>
          <a:p>
            <a:pPr>
              <a:defRPr/>
            </a:pPr>
            <a:r>
              <a:rPr lang="en-US"/>
              <a:t>Hugo Larochelle et Froduald Kabanza</a:t>
            </a:r>
            <a:endParaRPr lang="en-US" dirty="0"/>
          </a:p>
        </p:txBody>
      </p:sp>
      <p:sp>
        <p:nvSpPr>
          <p:cNvPr id="29" name="Footer Placeholder 3"/>
          <p:cNvSpPr>
            <a:spLocks noGrp="1"/>
          </p:cNvSpPr>
          <p:nvPr>
            <p:ph type="ftr" sz="quarter" idx="11"/>
          </p:nvPr>
        </p:nvSpPr>
        <p:spPr/>
        <p:txBody>
          <a:bodyPr/>
          <a:lstStyle/>
          <a:p>
            <a:pPr>
              <a:defRPr/>
            </a:pPr>
            <a:r>
              <a:rPr lang="en-US"/>
              <a:t>IFT615</a:t>
            </a:r>
          </a:p>
        </p:txBody>
      </p:sp>
      <p:sp>
        <p:nvSpPr>
          <p:cNvPr id="30" name="Slide Number Placeholder 4"/>
          <p:cNvSpPr>
            <a:spLocks noGrp="1"/>
          </p:cNvSpPr>
          <p:nvPr>
            <p:ph type="sldNum" sz="quarter" idx="12"/>
          </p:nvPr>
        </p:nvSpPr>
        <p:spPr/>
        <p:txBody>
          <a:bodyPr/>
          <a:lstStyle/>
          <a:p>
            <a:pPr>
              <a:defRPr/>
            </a:pPr>
            <a:fld id="{3F61E2C4-1757-4EDD-837D-970EC51D49CE}" type="slidenum">
              <a:rPr lang="en-US"/>
              <a:pPr>
                <a:defRPr/>
              </a:pPr>
              <a:t>39</a:t>
            </a:fld>
            <a:endParaRPr lang="en-US" dirty="0"/>
          </a:p>
        </p:txBody>
      </p:sp>
      <p:sp>
        <p:nvSpPr>
          <p:cNvPr id="35" name="Rectangle 3"/>
          <p:cNvSpPr txBox="1">
            <a:spLocks noChangeArrowheads="1"/>
          </p:cNvSpPr>
          <p:nvPr/>
        </p:nvSpPr>
        <p:spPr>
          <a:xfrm>
            <a:off x="227013" y="1244600"/>
            <a:ext cx="5726112" cy="555625"/>
          </a:xfrm>
          <a:prstGeom prst="rect">
            <a:avLst/>
          </a:prstGeom>
        </p:spPr>
        <p:txBody>
          <a:bodyPr/>
          <a:lstStyle/>
          <a:p>
            <a:pPr marL="285750" indent="-285750">
              <a:spcBef>
                <a:spcPct val="20000"/>
              </a:spcBef>
              <a:buClr>
                <a:srgbClr val="0033CC"/>
              </a:buClr>
              <a:buSzPct val="100000"/>
              <a:buFont typeface="Arial" panose="020B0604020202020204" pitchFamily="34" charset="0"/>
              <a:buChar char="•"/>
              <a:defRPr/>
            </a:pPr>
            <a:endParaRPr lang="fr-CA" kern="0" dirty="0">
              <a:latin typeface="+mn-lt"/>
            </a:endParaRPr>
          </a:p>
        </p:txBody>
      </p:sp>
      <p:grpSp>
        <p:nvGrpSpPr>
          <p:cNvPr id="41994" name="Group 37"/>
          <p:cNvGrpSpPr>
            <a:grpSpLocks/>
          </p:cNvGrpSpPr>
          <p:nvPr/>
        </p:nvGrpSpPr>
        <p:grpSpPr bwMode="auto">
          <a:xfrm>
            <a:off x="6943725" y="1762125"/>
            <a:ext cx="1400175" cy="1393825"/>
            <a:chOff x="6943724" y="1762125"/>
            <a:chExt cx="1400175" cy="1393825"/>
          </a:xfrm>
        </p:grpSpPr>
        <p:grpSp>
          <p:nvGrpSpPr>
            <p:cNvPr id="42009" name="Group 1029"/>
            <p:cNvGrpSpPr>
              <a:grpSpLocks/>
            </p:cNvGrpSpPr>
            <p:nvPr/>
          </p:nvGrpSpPr>
          <p:grpSpPr bwMode="auto">
            <a:xfrm>
              <a:off x="6946900" y="1771650"/>
              <a:ext cx="1384300" cy="1384300"/>
              <a:chOff x="4376" y="1116"/>
              <a:chExt cx="872" cy="872"/>
            </a:xfrm>
          </p:grpSpPr>
          <p:grpSp>
            <p:nvGrpSpPr>
              <p:cNvPr id="42011" name="Group 1030"/>
              <p:cNvGrpSpPr>
                <a:grpSpLocks/>
              </p:cNvGrpSpPr>
              <p:nvPr/>
            </p:nvGrpSpPr>
            <p:grpSpPr bwMode="auto">
              <a:xfrm>
                <a:off x="4376" y="1116"/>
                <a:ext cx="872" cy="872"/>
                <a:chOff x="3576" y="1860"/>
                <a:chExt cx="872" cy="872"/>
              </a:xfrm>
            </p:grpSpPr>
            <p:grpSp>
              <p:nvGrpSpPr>
                <p:cNvPr id="42014" name="Group 1031"/>
                <p:cNvGrpSpPr>
                  <a:grpSpLocks/>
                </p:cNvGrpSpPr>
                <p:nvPr/>
              </p:nvGrpSpPr>
              <p:grpSpPr bwMode="auto">
                <a:xfrm>
                  <a:off x="3576" y="2160"/>
                  <a:ext cx="872" cy="256"/>
                  <a:chOff x="3576" y="2160"/>
                  <a:chExt cx="872" cy="256"/>
                </a:xfrm>
              </p:grpSpPr>
              <p:sp>
                <p:nvSpPr>
                  <p:cNvPr id="42018" name="Line 1032"/>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19" name="Line 1033"/>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42015" name="Group 1034"/>
                <p:cNvGrpSpPr>
                  <a:grpSpLocks/>
                </p:cNvGrpSpPr>
                <p:nvPr/>
              </p:nvGrpSpPr>
              <p:grpSpPr bwMode="auto">
                <a:xfrm rot="-5400000">
                  <a:off x="3592" y="2168"/>
                  <a:ext cx="872" cy="256"/>
                  <a:chOff x="3576" y="2160"/>
                  <a:chExt cx="872" cy="256"/>
                </a:xfrm>
              </p:grpSpPr>
              <p:sp>
                <p:nvSpPr>
                  <p:cNvPr id="42016" name="Line 1035"/>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17" name="Line 1036"/>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42012" name="Text Box 1037"/>
              <p:cNvSpPr txBox="1">
                <a:spLocks noChangeArrowheads="1"/>
              </p:cNvSpPr>
              <p:nvPr/>
            </p:nvSpPr>
            <p:spPr bwMode="auto">
              <a:xfrm>
                <a:off x="4694" y="13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13" name="Text Box 1038"/>
              <p:cNvSpPr txBox="1">
                <a:spLocks noChangeArrowheads="1"/>
              </p:cNvSpPr>
              <p:nvPr/>
            </p:nvSpPr>
            <p:spPr bwMode="auto">
              <a:xfrm>
                <a:off x="4990" y="13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grpSp>
        <p:sp>
          <p:nvSpPr>
            <p:cNvPr id="42010" name="Rectangle 35"/>
            <p:cNvSpPr>
              <a:spLocks noChangeArrowheads="1"/>
            </p:cNvSpPr>
            <p:nvPr/>
          </p:nvSpPr>
          <p:spPr bwMode="auto">
            <a:xfrm>
              <a:off x="6943724" y="1762125"/>
              <a:ext cx="1400175" cy="13906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grpSp>
      <p:grpSp>
        <p:nvGrpSpPr>
          <p:cNvPr id="41995" name="Group 38"/>
          <p:cNvGrpSpPr>
            <a:grpSpLocks/>
          </p:cNvGrpSpPr>
          <p:nvPr/>
        </p:nvGrpSpPr>
        <p:grpSpPr bwMode="auto">
          <a:xfrm>
            <a:off x="6962775" y="4502150"/>
            <a:ext cx="1406525" cy="1393825"/>
            <a:chOff x="6962774" y="4502150"/>
            <a:chExt cx="1406526" cy="1393825"/>
          </a:xfrm>
        </p:grpSpPr>
        <p:grpSp>
          <p:nvGrpSpPr>
            <p:cNvPr id="41996" name="Group 1039"/>
            <p:cNvGrpSpPr>
              <a:grpSpLocks/>
            </p:cNvGrpSpPr>
            <p:nvPr/>
          </p:nvGrpSpPr>
          <p:grpSpPr bwMode="auto">
            <a:xfrm>
              <a:off x="6985000" y="4502150"/>
              <a:ext cx="1384300" cy="1384300"/>
              <a:chOff x="4368" y="3140"/>
              <a:chExt cx="872" cy="872"/>
            </a:xfrm>
          </p:grpSpPr>
          <p:grpSp>
            <p:nvGrpSpPr>
              <p:cNvPr id="41998" name="Group 1040"/>
              <p:cNvGrpSpPr>
                <a:grpSpLocks/>
              </p:cNvGrpSpPr>
              <p:nvPr/>
            </p:nvGrpSpPr>
            <p:grpSpPr bwMode="auto">
              <a:xfrm>
                <a:off x="4368" y="3140"/>
                <a:ext cx="872" cy="872"/>
                <a:chOff x="3576" y="1860"/>
                <a:chExt cx="872" cy="872"/>
              </a:xfrm>
            </p:grpSpPr>
            <p:grpSp>
              <p:nvGrpSpPr>
                <p:cNvPr id="42003" name="Group 1041"/>
                <p:cNvGrpSpPr>
                  <a:grpSpLocks/>
                </p:cNvGrpSpPr>
                <p:nvPr/>
              </p:nvGrpSpPr>
              <p:grpSpPr bwMode="auto">
                <a:xfrm>
                  <a:off x="3576" y="2160"/>
                  <a:ext cx="872" cy="256"/>
                  <a:chOff x="3576" y="2160"/>
                  <a:chExt cx="872" cy="256"/>
                </a:xfrm>
              </p:grpSpPr>
              <p:sp>
                <p:nvSpPr>
                  <p:cNvPr id="42007" name="Line 1042"/>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08" name="Line 1043"/>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42004" name="Group 1044"/>
                <p:cNvGrpSpPr>
                  <a:grpSpLocks/>
                </p:cNvGrpSpPr>
                <p:nvPr/>
              </p:nvGrpSpPr>
              <p:grpSpPr bwMode="auto">
                <a:xfrm rot="-5400000">
                  <a:off x="3592" y="2168"/>
                  <a:ext cx="872" cy="256"/>
                  <a:chOff x="3576" y="2160"/>
                  <a:chExt cx="872" cy="256"/>
                </a:xfrm>
              </p:grpSpPr>
              <p:sp>
                <p:nvSpPr>
                  <p:cNvPr id="42005" name="Line 1045"/>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06" name="Line 1046"/>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41999" name="Text Box 1047"/>
              <p:cNvSpPr txBox="1">
                <a:spLocks noChangeArrowheads="1"/>
              </p:cNvSpPr>
              <p:nvPr/>
            </p:nvSpPr>
            <p:spPr bwMode="auto">
              <a:xfrm>
                <a:off x="4686" y="34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00" name="Text Box 1048"/>
              <p:cNvSpPr txBox="1">
                <a:spLocks noChangeArrowheads="1"/>
              </p:cNvSpPr>
              <p:nvPr/>
            </p:nvSpPr>
            <p:spPr bwMode="auto">
              <a:xfrm>
                <a:off x="4686" y="369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sp>
            <p:nvSpPr>
              <p:cNvPr id="42001" name="Text Box 1049"/>
              <p:cNvSpPr txBox="1">
                <a:spLocks noChangeArrowheads="1"/>
              </p:cNvSpPr>
              <p:nvPr/>
            </p:nvSpPr>
            <p:spPr bwMode="auto">
              <a:xfrm>
                <a:off x="4958" y="342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02" name="Text Box 1050"/>
              <p:cNvSpPr txBox="1">
                <a:spLocks noChangeArrowheads="1"/>
              </p:cNvSpPr>
              <p:nvPr/>
            </p:nvSpPr>
            <p:spPr bwMode="auto">
              <a:xfrm>
                <a:off x="4422" y="343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grpSp>
        <p:sp>
          <p:nvSpPr>
            <p:cNvPr id="41997" name="Rectangle 36"/>
            <p:cNvSpPr>
              <a:spLocks noChangeArrowheads="1"/>
            </p:cNvSpPr>
            <p:nvPr/>
          </p:nvSpPr>
          <p:spPr bwMode="auto">
            <a:xfrm>
              <a:off x="6962774" y="4505325"/>
              <a:ext cx="1400175" cy="13906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grpSp>
      <p:sp>
        <p:nvSpPr>
          <p:cNvPr id="36" name="Rectangle 3">
            <a:extLst>
              <a:ext uri="{FF2B5EF4-FFF2-40B4-BE49-F238E27FC236}">
                <a16:creationId xmlns:a16="http://schemas.microsoft.com/office/drawing/2014/main" id="{9C1C77E3-66B8-43C9-B286-054C6698F548}"/>
              </a:ext>
            </a:extLst>
          </p:cNvPr>
          <p:cNvSpPr txBox="1">
            <a:spLocks noChangeArrowheads="1"/>
          </p:cNvSpPr>
          <p:nvPr/>
        </p:nvSpPr>
        <p:spPr>
          <a:xfrm>
            <a:off x="457200" y="1108075"/>
            <a:ext cx="8026924" cy="635001"/>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kern="0" dirty="0">
                <a:latin typeface="+mn-lt"/>
              </a:rPr>
              <a:t>Pour le </a:t>
            </a:r>
            <a:r>
              <a:rPr lang="fr-CA" i="1" kern="0" dirty="0">
                <a:latin typeface="+mn-lt"/>
              </a:rPr>
              <a:t>tic-tac-toe</a:t>
            </a:r>
            <a:r>
              <a:rPr lang="fr-CA" kern="0" dirty="0">
                <a:latin typeface="+mn-lt"/>
              </a:rPr>
              <a:t>, supposons que Max joue avec les X.</a:t>
            </a:r>
          </a:p>
          <a:p>
            <a:pPr marL="0" indent="0">
              <a:buNone/>
            </a:pPr>
            <a:endParaRPr lang="fr-CA" altLang="en-US" dirty="0"/>
          </a:p>
          <a:p>
            <a:pPr>
              <a:buFont typeface="Monotype Sorts" pitchFamily="2" charset="2"/>
              <a:buNone/>
            </a:pPr>
            <a:endParaRPr lang="fr-CA"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pPr eaLnBrk="1" hangingPunct="1"/>
            <a:r>
              <a:rPr lang="fr-CA" altLang="en-US"/>
              <a:t>Rappel sur A*</a:t>
            </a:r>
          </a:p>
        </p:txBody>
      </p:sp>
      <p:sp>
        <p:nvSpPr>
          <p:cNvPr id="8195" name="Espace réservé du contenu 2"/>
          <p:cNvSpPr>
            <a:spLocks noGrp="1"/>
          </p:cNvSpPr>
          <p:nvPr>
            <p:ph idx="1"/>
          </p:nvPr>
        </p:nvSpPr>
        <p:spPr/>
        <p:txBody>
          <a:bodyPr/>
          <a:lstStyle/>
          <a:p>
            <a:pPr eaLnBrk="1" hangingPunct="1"/>
            <a:r>
              <a:rPr lang="fr-CA" altLang="en-US"/>
              <a:t>Notion d</a:t>
            </a:r>
            <a:r>
              <a:rPr lang="fr-CA" altLang="fr-FR"/>
              <a:t>’</a:t>
            </a:r>
            <a:r>
              <a:rPr lang="fr-CA" altLang="en-US"/>
              <a:t>état (configuration)</a:t>
            </a:r>
          </a:p>
          <a:p>
            <a:pPr eaLnBrk="1" hangingPunct="1"/>
            <a:r>
              <a:rPr lang="fr-CA" altLang="en-US"/>
              <a:t>État initial</a:t>
            </a:r>
          </a:p>
          <a:p>
            <a:pPr eaLnBrk="1" hangingPunct="1"/>
            <a:r>
              <a:rPr lang="fr-CA" altLang="en-US"/>
              <a:t>Fonction de transition (successeurs)</a:t>
            </a:r>
          </a:p>
          <a:p>
            <a:pPr eaLnBrk="1" hangingPunct="1"/>
            <a:r>
              <a:rPr lang="fr-CA" altLang="en-US"/>
              <a:t>Fonction de but (configuration finale)</a:t>
            </a:r>
          </a:p>
          <a:p>
            <a:pPr eaLnBrk="1" hangingPunct="1"/>
            <a:endParaRPr lang="fr-CA" altLang="en-US"/>
          </a:p>
        </p:txBody>
      </p:sp>
      <p:grpSp>
        <p:nvGrpSpPr>
          <p:cNvPr id="8196" name="Group 4"/>
          <p:cNvGrpSpPr>
            <a:grpSpLocks/>
          </p:cNvGrpSpPr>
          <p:nvPr/>
        </p:nvGrpSpPr>
        <p:grpSpPr bwMode="auto">
          <a:xfrm>
            <a:off x="7604125" y="2074863"/>
            <a:ext cx="914400" cy="946150"/>
            <a:chOff x="912" y="2496"/>
            <a:chExt cx="576" cy="596"/>
          </a:xfrm>
        </p:grpSpPr>
        <p:sp>
          <p:nvSpPr>
            <p:cNvPr id="8278" name="Text Box 5"/>
            <p:cNvSpPr txBox="1">
              <a:spLocks noChangeArrowheads="1"/>
            </p:cNvSpPr>
            <p:nvPr/>
          </p:nvSpPr>
          <p:spPr bwMode="auto">
            <a:xfrm>
              <a:off x="912"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79" name="Text Box 6"/>
            <p:cNvSpPr txBox="1">
              <a:spLocks noChangeArrowheads="1"/>
            </p:cNvSpPr>
            <p:nvPr/>
          </p:nvSpPr>
          <p:spPr bwMode="auto">
            <a:xfrm>
              <a:off x="91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80" name="Text Box 7"/>
            <p:cNvSpPr txBox="1">
              <a:spLocks noChangeArrowheads="1"/>
            </p:cNvSpPr>
            <p:nvPr/>
          </p:nvSpPr>
          <p:spPr bwMode="auto">
            <a:xfrm>
              <a:off x="12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81" name="Text Box 8"/>
            <p:cNvSpPr txBox="1">
              <a:spLocks noChangeArrowheads="1"/>
            </p:cNvSpPr>
            <p:nvPr/>
          </p:nvSpPr>
          <p:spPr bwMode="auto">
            <a:xfrm>
              <a:off x="1296"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82" name="Text Box 9"/>
            <p:cNvSpPr txBox="1">
              <a:spLocks noChangeArrowheads="1"/>
            </p:cNvSpPr>
            <p:nvPr/>
          </p:nvSpPr>
          <p:spPr bwMode="auto">
            <a:xfrm>
              <a:off x="129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83" name="Text Box 10"/>
            <p:cNvSpPr txBox="1">
              <a:spLocks noChangeArrowheads="1"/>
            </p:cNvSpPr>
            <p:nvPr/>
          </p:nvSpPr>
          <p:spPr bwMode="auto">
            <a:xfrm>
              <a:off x="912"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84" name="Text Box 11"/>
            <p:cNvSpPr txBox="1">
              <a:spLocks noChangeArrowheads="1"/>
            </p:cNvSpPr>
            <p:nvPr/>
          </p:nvSpPr>
          <p:spPr bwMode="auto">
            <a:xfrm>
              <a:off x="110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85" name="Group 12"/>
            <p:cNvGrpSpPr>
              <a:grpSpLocks/>
            </p:cNvGrpSpPr>
            <p:nvPr/>
          </p:nvGrpSpPr>
          <p:grpSpPr bwMode="auto">
            <a:xfrm>
              <a:off x="912" y="2496"/>
              <a:ext cx="576" cy="576"/>
              <a:chOff x="912" y="2496"/>
              <a:chExt cx="576" cy="576"/>
            </a:xfrm>
          </p:grpSpPr>
          <p:sp>
            <p:nvSpPr>
              <p:cNvPr id="8288" name="Rectangle 13"/>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89" name="Line 14"/>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0" name="Line 15"/>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1" name="Line 16"/>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2" name="Line 17"/>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86"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87" name="Text Box 19"/>
            <p:cNvSpPr txBox="1">
              <a:spLocks noChangeArrowheads="1"/>
            </p:cNvSpPr>
            <p:nvPr/>
          </p:nvSpPr>
          <p:spPr bwMode="auto">
            <a:xfrm>
              <a:off x="110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grpSp>
        <p:nvGrpSpPr>
          <p:cNvPr id="8197" name="Group 20"/>
          <p:cNvGrpSpPr>
            <a:grpSpLocks/>
          </p:cNvGrpSpPr>
          <p:nvPr/>
        </p:nvGrpSpPr>
        <p:grpSpPr bwMode="auto">
          <a:xfrm>
            <a:off x="7680325" y="4132263"/>
            <a:ext cx="914400" cy="946150"/>
            <a:chOff x="4416" y="1920"/>
            <a:chExt cx="576" cy="596"/>
          </a:xfrm>
        </p:grpSpPr>
        <p:sp>
          <p:nvSpPr>
            <p:cNvPr id="8263" name="Text Box 21"/>
            <p:cNvSpPr txBox="1">
              <a:spLocks noChangeArrowheads="1"/>
            </p:cNvSpPr>
            <p:nvPr/>
          </p:nvSpPr>
          <p:spPr bwMode="auto">
            <a:xfrm>
              <a:off x="4416"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sp>
          <p:nvSpPr>
            <p:cNvPr id="8264" name="Text Box 22"/>
            <p:cNvSpPr txBox="1">
              <a:spLocks noChangeArrowheads="1"/>
            </p:cNvSpPr>
            <p:nvPr/>
          </p:nvSpPr>
          <p:spPr bwMode="auto">
            <a:xfrm>
              <a:off x="4416"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65" name="Text Box 23"/>
            <p:cNvSpPr txBox="1">
              <a:spLocks noChangeArrowheads="1"/>
            </p:cNvSpPr>
            <p:nvPr/>
          </p:nvSpPr>
          <p:spPr bwMode="auto">
            <a:xfrm>
              <a:off x="4800"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66" name="Text Box 24"/>
            <p:cNvSpPr txBox="1">
              <a:spLocks noChangeArrowheads="1"/>
            </p:cNvSpPr>
            <p:nvPr/>
          </p:nvSpPr>
          <p:spPr bwMode="auto">
            <a:xfrm>
              <a:off x="4800"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67" name="Text Box 25"/>
            <p:cNvSpPr txBox="1">
              <a:spLocks noChangeArrowheads="1"/>
            </p:cNvSpPr>
            <p:nvPr/>
          </p:nvSpPr>
          <p:spPr bwMode="auto">
            <a:xfrm>
              <a:off x="4800"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68" name="Text Box 26"/>
            <p:cNvSpPr txBox="1">
              <a:spLocks noChangeArrowheads="1"/>
            </p:cNvSpPr>
            <p:nvPr/>
          </p:nvSpPr>
          <p:spPr bwMode="auto">
            <a:xfrm>
              <a:off x="4416"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69" name="Text Box 27"/>
            <p:cNvSpPr txBox="1">
              <a:spLocks noChangeArrowheads="1"/>
            </p:cNvSpPr>
            <p:nvPr/>
          </p:nvSpPr>
          <p:spPr bwMode="auto">
            <a:xfrm>
              <a:off x="4608"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70" name="Group 28"/>
            <p:cNvGrpSpPr>
              <a:grpSpLocks/>
            </p:cNvGrpSpPr>
            <p:nvPr/>
          </p:nvGrpSpPr>
          <p:grpSpPr bwMode="auto">
            <a:xfrm>
              <a:off x="4416" y="1920"/>
              <a:ext cx="576" cy="576"/>
              <a:chOff x="912" y="2496"/>
              <a:chExt cx="576" cy="576"/>
            </a:xfrm>
          </p:grpSpPr>
          <p:sp>
            <p:nvSpPr>
              <p:cNvPr id="8273" name="Rectangle 29"/>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74" name="Line 30"/>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5" name="Line 31"/>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6" name="Line 32"/>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7" name="Line 33"/>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71"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72" name="Text Box 35"/>
            <p:cNvSpPr txBox="1">
              <a:spLocks noChangeArrowheads="1"/>
            </p:cNvSpPr>
            <p:nvPr/>
          </p:nvSpPr>
          <p:spPr bwMode="auto">
            <a:xfrm>
              <a:off x="4608"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grpSp>
      <p:sp>
        <p:nvSpPr>
          <p:cNvPr id="8198" name="Line 36"/>
          <p:cNvSpPr>
            <a:spLocks noChangeShapeType="1"/>
          </p:cNvSpPr>
          <p:nvPr/>
        </p:nvSpPr>
        <p:spPr bwMode="auto">
          <a:xfrm>
            <a:off x="8061325" y="3141663"/>
            <a:ext cx="0" cy="914400"/>
          </a:xfrm>
          <a:prstGeom prst="line">
            <a:avLst/>
          </a:prstGeom>
          <a:noFill/>
          <a:ln w="57150">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199" name="Text Box 37"/>
          <p:cNvSpPr txBox="1">
            <a:spLocks noChangeArrowheads="1"/>
          </p:cNvSpPr>
          <p:nvPr/>
        </p:nvSpPr>
        <p:spPr bwMode="auto">
          <a:xfrm>
            <a:off x="8072438" y="3141663"/>
            <a:ext cx="539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FR" altLang="en-US" sz="4000">
                <a:solidFill>
                  <a:srgbClr val="800000"/>
                </a:solidFill>
                <a:latin typeface="Times New Roman" pitchFamily="18" charset="0"/>
                <a:ea typeface="굴림" pitchFamily="34" charset="-127"/>
              </a:rPr>
              <a:t> ?</a:t>
            </a:r>
            <a:endParaRPr lang="fr-CA" altLang="en-US" sz="4000">
              <a:solidFill>
                <a:srgbClr val="800000"/>
              </a:solidFill>
              <a:latin typeface="Times New Roman" pitchFamily="18" charset="0"/>
              <a:ea typeface="굴림" pitchFamily="34" charset="-127"/>
            </a:endParaRPr>
          </a:p>
        </p:txBody>
      </p:sp>
      <p:grpSp>
        <p:nvGrpSpPr>
          <p:cNvPr id="8200" name="Group 38"/>
          <p:cNvGrpSpPr>
            <a:grpSpLocks/>
          </p:cNvGrpSpPr>
          <p:nvPr/>
        </p:nvGrpSpPr>
        <p:grpSpPr bwMode="auto">
          <a:xfrm>
            <a:off x="1660525" y="4589463"/>
            <a:ext cx="914400" cy="946150"/>
            <a:chOff x="912" y="2496"/>
            <a:chExt cx="576" cy="596"/>
          </a:xfrm>
        </p:grpSpPr>
        <p:sp>
          <p:nvSpPr>
            <p:cNvPr id="8248" name="Text Box 39"/>
            <p:cNvSpPr txBox="1">
              <a:spLocks noChangeArrowheads="1"/>
            </p:cNvSpPr>
            <p:nvPr/>
          </p:nvSpPr>
          <p:spPr bwMode="auto">
            <a:xfrm>
              <a:off x="912"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49" name="Text Box 40"/>
            <p:cNvSpPr txBox="1">
              <a:spLocks noChangeArrowheads="1"/>
            </p:cNvSpPr>
            <p:nvPr/>
          </p:nvSpPr>
          <p:spPr bwMode="auto">
            <a:xfrm>
              <a:off x="91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50" name="Text Box 41"/>
            <p:cNvSpPr txBox="1">
              <a:spLocks noChangeArrowheads="1"/>
            </p:cNvSpPr>
            <p:nvPr/>
          </p:nvSpPr>
          <p:spPr bwMode="auto">
            <a:xfrm>
              <a:off x="12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51" name="Text Box 42"/>
            <p:cNvSpPr txBox="1">
              <a:spLocks noChangeArrowheads="1"/>
            </p:cNvSpPr>
            <p:nvPr/>
          </p:nvSpPr>
          <p:spPr bwMode="auto">
            <a:xfrm>
              <a:off x="1296"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52" name="Text Box 43"/>
            <p:cNvSpPr txBox="1">
              <a:spLocks noChangeArrowheads="1"/>
            </p:cNvSpPr>
            <p:nvPr/>
          </p:nvSpPr>
          <p:spPr bwMode="auto">
            <a:xfrm>
              <a:off x="129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53" name="Text Box 44"/>
            <p:cNvSpPr txBox="1">
              <a:spLocks noChangeArrowheads="1"/>
            </p:cNvSpPr>
            <p:nvPr/>
          </p:nvSpPr>
          <p:spPr bwMode="auto">
            <a:xfrm>
              <a:off x="912"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54" name="Text Box 45"/>
            <p:cNvSpPr txBox="1">
              <a:spLocks noChangeArrowheads="1"/>
            </p:cNvSpPr>
            <p:nvPr/>
          </p:nvSpPr>
          <p:spPr bwMode="auto">
            <a:xfrm>
              <a:off x="110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55" name="Group 46"/>
            <p:cNvGrpSpPr>
              <a:grpSpLocks/>
            </p:cNvGrpSpPr>
            <p:nvPr/>
          </p:nvGrpSpPr>
          <p:grpSpPr bwMode="auto">
            <a:xfrm>
              <a:off x="912" y="2496"/>
              <a:ext cx="576" cy="576"/>
              <a:chOff x="912" y="2496"/>
              <a:chExt cx="576" cy="576"/>
            </a:xfrm>
          </p:grpSpPr>
          <p:sp>
            <p:nvSpPr>
              <p:cNvPr id="8258" name="Rectangle 47"/>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59" name="Line 48"/>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0" name="Line 49"/>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1" name="Line 50"/>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2" name="Line 51"/>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56" name="Rectangle 52"/>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57" name="Text Box 53"/>
            <p:cNvSpPr txBox="1">
              <a:spLocks noChangeArrowheads="1"/>
            </p:cNvSpPr>
            <p:nvPr/>
          </p:nvSpPr>
          <p:spPr bwMode="auto">
            <a:xfrm>
              <a:off x="110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sp>
        <p:nvSpPr>
          <p:cNvPr id="8201" name="Line 54"/>
          <p:cNvSpPr>
            <a:spLocks noChangeShapeType="1"/>
          </p:cNvSpPr>
          <p:nvPr/>
        </p:nvSpPr>
        <p:spPr bwMode="auto">
          <a:xfrm>
            <a:off x="2574925" y="5046663"/>
            <a:ext cx="1143000"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grpSp>
        <p:nvGrpSpPr>
          <p:cNvPr id="8202" name="Group 55"/>
          <p:cNvGrpSpPr>
            <a:grpSpLocks/>
          </p:cNvGrpSpPr>
          <p:nvPr/>
        </p:nvGrpSpPr>
        <p:grpSpPr bwMode="auto">
          <a:xfrm>
            <a:off x="3717925" y="4589463"/>
            <a:ext cx="914400" cy="946150"/>
            <a:chOff x="1824" y="2496"/>
            <a:chExt cx="576" cy="596"/>
          </a:xfrm>
        </p:grpSpPr>
        <p:sp>
          <p:nvSpPr>
            <p:cNvPr id="8233" name="Text Box 56"/>
            <p:cNvSpPr txBox="1">
              <a:spLocks noChangeArrowheads="1"/>
            </p:cNvSpPr>
            <p:nvPr/>
          </p:nvSpPr>
          <p:spPr bwMode="auto">
            <a:xfrm>
              <a:off x="182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34" name="Text Box 57"/>
            <p:cNvSpPr txBox="1">
              <a:spLocks noChangeArrowheads="1"/>
            </p:cNvSpPr>
            <p:nvPr/>
          </p:nvSpPr>
          <p:spPr bwMode="auto">
            <a:xfrm>
              <a:off x="182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35" name="Text Box 58"/>
            <p:cNvSpPr txBox="1">
              <a:spLocks noChangeArrowheads="1"/>
            </p:cNvSpPr>
            <p:nvPr/>
          </p:nvSpPr>
          <p:spPr bwMode="auto">
            <a:xfrm>
              <a:off x="2208"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36" name="Text Box 59"/>
            <p:cNvSpPr txBox="1">
              <a:spLocks noChangeArrowheads="1"/>
            </p:cNvSpPr>
            <p:nvPr/>
          </p:nvSpPr>
          <p:spPr bwMode="auto">
            <a:xfrm>
              <a:off x="2208"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37" name="Text Box 60"/>
            <p:cNvSpPr txBox="1">
              <a:spLocks noChangeArrowheads="1"/>
            </p:cNvSpPr>
            <p:nvPr/>
          </p:nvSpPr>
          <p:spPr bwMode="auto">
            <a:xfrm>
              <a:off x="2208"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38" name="Text Box 61"/>
            <p:cNvSpPr txBox="1">
              <a:spLocks noChangeArrowheads="1"/>
            </p:cNvSpPr>
            <p:nvPr/>
          </p:nvSpPr>
          <p:spPr bwMode="auto">
            <a:xfrm>
              <a:off x="1824"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39" name="Text Box 62"/>
            <p:cNvSpPr txBox="1">
              <a:spLocks noChangeArrowheads="1"/>
            </p:cNvSpPr>
            <p:nvPr/>
          </p:nvSpPr>
          <p:spPr bwMode="auto">
            <a:xfrm>
              <a:off x="201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40" name="Group 63"/>
            <p:cNvGrpSpPr>
              <a:grpSpLocks/>
            </p:cNvGrpSpPr>
            <p:nvPr/>
          </p:nvGrpSpPr>
          <p:grpSpPr bwMode="auto">
            <a:xfrm>
              <a:off x="1824" y="2496"/>
              <a:ext cx="576" cy="576"/>
              <a:chOff x="912" y="2496"/>
              <a:chExt cx="576" cy="576"/>
            </a:xfrm>
          </p:grpSpPr>
          <p:sp>
            <p:nvSpPr>
              <p:cNvPr id="8243" name="Rectangle 64"/>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44" name="Line 65"/>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5" name="Line 66"/>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6" name="Line 67"/>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7" name="Line 68"/>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41" name="Rectangle 69"/>
            <p:cNvSpPr>
              <a:spLocks noChangeArrowheads="1"/>
            </p:cNvSpPr>
            <p:nvPr/>
          </p:nvSpPr>
          <p:spPr bwMode="auto">
            <a:xfrm>
              <a:off x="2016" y="2688"/>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42" name="Text Box 70"/>
            <p:cNvSpPr txBox="1">
              <a:spLocks noChangeArrowheads="1"/>
            </p:cNvSpPr>
            <p:nvPr/>
          </p:nvSpPr>
          <p:spPr bwMode="auto">
            <a:xfrm>
              <a:off x="201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sp>
        <p:nvSpPr>
          <p:cNvPr id="8203" name="Line 71"/>
          <p:cNvSpPr>
            <a:spLocks noChangeShapeType="1"/>
          </p:cNvSpPr>
          <p:nvPr/>
        </p:nvSpPr>
        <p:spPr bwMode="auto">
          <a:xfrm>
            <a:off x="2574925" y="5503863"/>
            <a:ext cx="533400" cy="5334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4" name="Line 72"/>
          <p:cNvSpPr>
            <a:spLocks noChangeShapeType="1"/>
          </p:cNvSpPr>
          <p:nvPr/>
        </p:nvSpPr>
        <p:spPr bwMode="auto">
          <a:xfrm flipH="1">
            <a:off x="1279525" y="5503863"/>
            <a:ext cx="381000" cy="5334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5" name="Text Box 73"/>
          <p:cNvSpPr txBox="1">
            <a:spLocks noChangeArrowheads="1"/>
          </p:cNvSpPr>
          <p:nvPr/>
        </p:nvSpPr>
        <p:spPr bwMode="auto">
          <a:xfrm>
            <a:off x="1720850" y="5402263"/>
            <a:ext cx="9461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4800">
                <a:solidFill>
                  <a:srgbClr val="800000"/>
                </a:solidFill>
                <a:latin typeface="Times New Roman" pitchFamily="18" charset="0"/>
                <a:ea typeface="굴림" pitchFamily="34" charset="-127"/>
              </a:rPr>
              <a:t>. . .</a:t>
            </a:r>
          </a:p>
        </p:txBody>
      </p:sp>
      <p:sp>
        <p:nvSpPr>
          <p:cNvPr id="8206" name="Text Box 74"/>
          <p:cNvSpPr txBox="1">
            <a:spLocks noChangeArrowheads="1"/>
          </p:cNvSpPr>
          <p:nvPr/>
        </p:nvSpPr>
        <p:spPr bwMode="auto">
          <a:xfrm>
            <a:off x="4784725" y="4437063"/>
            <a:ext cx="9461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4800">
                <a:solidFill>
                  <a:srgbClr val="800000"/>
                </a:solidFill>
                <a:latin typeface="Times New Roman" pitchFamily="18" charset="0"/>
                <a:ea typeface="굴림" pitchFamily="34" charset="-127"/>
              </a:rPr>
              <a:t>. . .</a:t>
            </a:r>
          </a:p>
        </p:txBody>
      </p:sp>
      <p:sp>
        <p:nvSpPr>
          <p:cNvPr id="8207" name="Text Box 75"/>
          <p:cNvSpPr txBox="1">
            <a:spLocks noChangeArrowheads="1"/>
          </p:cNvSpPr>
          <p:nvPr/>
        </p:nvSpPr>
        <p:spPr bwMode="auto">
          <a:xfrm>
            <a:off x="2755900" y="4741863"/>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Nord</a:t>
            </a:r>
          </a:p>
        </p:txBody>
      </p:sp>
      <p:sp>
        <p:nvSpPr>
          <p:cNvPr id="8208" name="Line 76"/>
          <p:cNvSpPr>
            <a:spLocks noChangeShapeType="1"/>
          </p:cNvSpPr>
          <p:nvPr/>
        </p:nvSpPr>
        <p:spPr bwMode="auto">
          <a:xfrm flipH="1">
            <a:off x="2574925" y="5275263"/>
            <a:ext cx="1143000"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9" name="Text Box 77"/>
          <p:cNvSpPr txBox="1">
            <a:spLocks noChangeArrowheads="1"/>
          </p:cNvSpPr>
          <p:nvPr/>
        </p:nvSpPr>
        <p:spPr bwMode="auto">
          <a:xfrm>
            <a:off x="5699125" y="57324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10" name="Text Box 78"/>
          <p:cNvSpPr txBox="1">
            <a:spLocks noChangeArrowheads="1"/>
          </p:cNvSpPr>
          <p:nvPr/>
        </p:nvSpPr>
        <p:spPr bwMode="auto">
          <a:xfrm>
            <a:off x="56991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11" name="Text Box 79"/>
          <p:cNvSpPr txBox="1">
            <a:spLocks noChangeArrowheads="1"/>
          </p:cNvSpPr>
          <p:nvPr/>
        </p:nvSpPr>
        <p:spPr bwMode="auto">
          <a:xfrm>
            <a:off x="63087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12" name="Text Box 80"/>
          <p:cNvSpPr txBox="1">
            <a:spLocks noChangeArrowheads="1"/>
          </p:cNvSpPr>
          <p:nvPr/>
        </p:nvSpPr>
        <p:spPr bwMode="auto">
          <a:xfrm>
            <a:off x="6003925" y="57324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13" name="Text Box 81"/>
          <p:cNvSpPr txBox="1">
            <a:spLocks noChangeArrowheads="1"/>
          </p:cNvSpPr>
          <p:nvPr/>
        </p:nvSpPr>
        <p:spPr bwMode="auto">
          <a:xfrm>
            <a:off x="63087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14" name="Text Box 82"/>
          <p:cNvSpPr txBox="1">
            <a:spLocks noChangeArrowheads="1"/>
          </p:cNvSpPr>
          <p:nvPr/>
        </p:nvSpPr>
        <p:spPr bwMode="auto">
          <a:xfrm>
            <a:off x="56991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15" name="Text Box 83"/>
          <p:cNvSpPr txBox="1">
            <a:spLocks noChangeArrowheads="1"/>
          </p:cNvSpPr>
          <p:nvPr/>
        </p:nvSpPr>
        <p:spPr bwMode="auto">
          <a:xfrm>
            <a:off x="60039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16" name="Group 84"/>
          <p:cNvGrpSpPr>
            <a:grpSpLocks/>
          </p:cNvGrpSpPr>
          <p:nvPr/>
        </p:nvGrpSpPr>
        <p:grpSpPr bwMode="auto">
          <a:xfrm>
            <a:off x="5699125" y="5427663"/>
            <a:ext cx="914400" cy="914400"/>
            <a:chOff x="912" y="2496"/>
            <a:chExt cx="576" cy="576"/>
          </a:xfrm>
        </p:grpSpPr>
        <p:sp>
          <p:nvSpPr>
            <p:cNvPr id="8228" name="Rectangle 85"/>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29" name="Line 86"/>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0" name="Line 87"/>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1" name="Line 88"/>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2" name="Line 89"/>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17" name="Rectangle 90"/>
          <p:cNvSpPr>
            <a:spLocks noChangeArrowheads="1"/>
          </p:cNvSpPr>
          <p:nvPr/>
        </p:nvSpPr>
        <p:spPr bwMode="auto">
          <a:xfrm>
            <a:off x="6308725" y="5732463"/>
            <a:ext cx="3048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18" name="Text Box 91"/>
          <p:cNvSpPr txBox="1">
            <a:spLocks noChangeArrowheads="1"/>
          </p:cNvSpPr>
          <p:nvPr/>
        </p:nvSpPr>
        <p:spPr bwMode="auto">
          <a:xfrm>
            <a:off x="60039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sp>
        <p:nvSpPr>
          <p:cNvPr id="8219" name="Line 92"/>
          <p:cNvSpPr>
            <a:spLocks noChangeShapeType="1"/>
          </p:cNvSpPr>
          <p:nvPr/>
        </p:nvSpPr>
        <p:spPr bwMode="auto">
          <a:xfrm>
            <a:off x="4632325" y="5275263"/>
            <a:ext cx="1066800" cy="45720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20" name="Line 93"/>
          <p:cNvSpPr>
            <a:spLocks noChangeShapeType="1"/>
          </p:cNvSpPr>
          <p:nvPr/>
        </p:nvSpPr>
        <p:spPr bwMode="auto">
          <a:xfrm flipV="1">
            <a:off x="4632325" y="4513263"/>
            <a:ext cx="1219200" cy="2286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21" name="Line 94"/>
          <p:cNvSpPr>
            <a:spLocks noChangeShapeType="1"/>
          </p:cNvSpPr>
          <p:nvPr/>
        </p:nvSpPr>
        <p:spPr bwMode="auto">
          <a:xfrm>
            <a:off x="4632325" y="5503863"/>
            <a:ext cx="1066800" cy="457200"/>
          </a:xfrm>
          <a:prstGeom prst="line">
            <a:avLst/>
          </a:prstGeom>
          <a:noFill/>
          <a:ln w="9525">
            <a:solidFill>
              <a:srgbClr val="8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CA"/>
          </a:p>
        </p:txBody>
      </p:sp>
      <p:sp>
        <p:nvSpPr>
          <p:cNvPr id="8222" name="Text Box 95"/>
          <p:cNvSpPr txBox="1">
            <a:spLocks noChangeArrowheads="1"/>
          </p:cNvSpPr>
          <p:nvPr/>
        </p:nvSpPr>
        <p:spPr bwMode="auto">
          <a:xfrm>
            <a:off x="4967288" y="5122863"/>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Est</a:t>
            </a:r>
          </a:p>
        </p:txBody>
      </p:sp>
      <p:sp>
        <p:nvSpPr>
          <p:cNvPr id="8223" name="Text Box 96"/>
          <p:cNvSpPr txBox="1">
            <a:spLocks noChangeArrowheads="1"/>
          </p:cNvSpPr>
          <p:nvPr/>
        </p:nvSpPr>
        <p:spPr bwMode="auto">
          <a:xfrm>
            <a:off x="4632325" y="5656263"/>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Ouest</a:t>
            </a:r>
          </a:p>
        </p:txBody>
      </p:sp>
      <p:sp>
        <p:nvSpPr>
          <p:cNvPr id="8224" name="Text Box 97"/>
          <p:cNvSpPr txBox="1">
            <a:spLocks noChangeArrowheads="1"/>
          </p:cNvSpPr>
          <p:nvPr/>
        </p:nvSpPr>
        <p:spPr bwMode="auto">
          <a:xfrm>
            <a:off x="2854325" y="5199063"/>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Sud</a:t>
            </a:r>
          </a:p>
        </p:txBody>
      </p:sp>
      <p:sp>
        <p:nvSpPr>
          <p:cNvPr id="8225"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8226"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8227"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44A08277-E95E-437B-9EBE-72F094805080}" type="slidenum">
              <a:rPr lang="fr-CA" altLang="en-US" smtClean="0">
                <a:latin typeface="Calibri" pitchFamily="34" charset="0"/>
                <a:ea typeface="MS PGothic" pitchFamily="34" charset="-128"/>
              </a:rPr>
              <a:pPr algn="l"/>
              <a:t>4</a:t>
            </a:fld>
            <a:endParaRPr lang="fr-CA" altLang="en-US">
              <a:latin typeface="Calibri" pitchFamily="34" charset="0"/>
              <a:ea typeface="MS PGothic"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dirty="0"/>
              <a:t>Résumé</a:t>
            </a:r>
          </a:p>
        </p:txBody>
      </p:sp>
      <p:sp>
        <p:nvSpPr>
          <p:cNvPr id="49155" name="Rectangle 3"/>
          <p:cNvSpPr>
            <a:spLocks noGrp="1" noChangeArrowheads="1"/>
          </p:cNvSpPr>
          <p:nvPr>
            <p:ph idx="1"/>
          </p:nvPr>
        </p:nvSpPr>
        <p:spPr/>
        <p:txBody>
          <a:bodyPr/>
          <a:lstStyle/>
          <a:p>
            <a:pPr eaLnBrk="1" hangingPunct="1"/>
            <a:r>
              <a:rPr lang="fr-CA" altLang="en-US"/>
              <a:t>La recherche sur les jeux révèlent des aspects fondamentaux applicables à d</a:t>
            </a:r>
            <a:r>
              <a:rPr lang="fr-CA" altLang="fr-FR"/>
              <a:t>’</a:t>
            </a:r>
            <a:r>
              <a:rPr lang="fr-CA" altLang="en-US"/>
              <a:t>autres domaines</a:t>
            </a:r>
            <a:br>
              <a:rPr lang="fr-CA" altLang="en-US"/>
            </a:br>
            <a:endParaRPr lang="fr-CA" altLang="en-US"/>
          </a:p>
          <a:p>
            <a:pPr eaLnBrk="1" hangingPunct="1"/>
            <a:r>
              <a:rPr lang="fr-CA" altLang="en-US"/>
              <a:t>La perfection est inatteignable dans les jeux</a:t>
            </a:r>
            <a:r>
              <a:rPr lang="fr-FR" altLang="en-US"/>
              <a:t> :</a:t>
            </a:r>
            <a:r>
              <a:rPr lang="fr-CA" altLang="en-US"/>
              <a:t> il faut approximer</a:t>
            </a:r>
            <a:br>
              <a:rPr lang="fr-CA" altLang="en-US"/>
            </a:br>
            <a:endParaRPr lang="fr-CA" altLang="en-US"/>
          </a:p>
          <a:p>
            <a:pPr eaLnBrk="1" hangingPunct="1"/>
            <a:r>
              <a:rPr lang="fr-CA" altLang="en-US"/>
              <a:t>Alpha-bêta a la même valeur pour la racine de l</a:t>
            </a:r>
            <a:r>
              <a:rPr lang="fr-CA" altLang="fr-FR"/>
              <a:t>’</a:t>
            </a:r>
            <a:r>
              <a:rPr lang="fr-CA" altLang="en-US"/>
              <a:t>arbre de jeu que minimax</a:t>
            </a:r>
            <a:br>
              <a:rPr lang="fr-CA" altLang="en-US"/>
            </a:br>
            <a:endParaRPr lang="fr-CA" altLang="en-US"/>
          </a:p>
          <a:p>
            <a:pPr eaLnBrk="1" hangingPunct="1"/>
            <a:r>
              <a:rPr lang="fr-CA" altLang="en-US"/>
              <a:t>Dans le pire des cas, il se comporte comme minimax (explore tous les nœuds)</a:t>
            </a:r>
            <a:br>
              <a:rPr lang="fr-CA" altLang="en-US"/>
            </a:br>
            <a:endParaRPr lang="fr-CA" altLang="en-US"/>
          </a:p>
          <a:p>
            <a:pPr eaLnBrk="1" hangingPunct="1"/>
            <a:r>
              <a:rPr lang="fr-CA" altLang="en-US"/>
              <a:t>Dans le meilleur cas, il peut résoudre un problème de profondeur 2 fois plus grande dans le même temps que minimax</a:t>
            </a:r>
          </a:p>
          <a:p>
            <a:pPr eaLnBrk="1" hangingPunct="1"/>
            <a:endParaRPr lang="fr-CA" altLang="en-US"/>
          </a:p>
        </p:txBody>
      </p:sp>
      <p:sp>
        <p:nvSpPr>
          <p:cNvPr id="49156"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49157"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49158"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6B4ACE57-A819-4020-B8A4-9638D3045EA7}" type="slidenum">
              <a:rPr lang="fr-CA" altLang="en-US" smtClean="0">
                <a:latin typeface="Calibri" pitchFamily="34" charset="0"/>
                <a:ea typeface="MS PGothic" pitchFamily="34" charset="-128"/>
              </a:rPr>
              <a:pPr algn="l"/>
              <a:t>40</a:t>
            </a:fld>
            <a:endParaRPr lang="fr-CA" altLang="en-US">
              <a:latin typeface="Calibri" pitchFamily="34" charset="0"/>
              <a:ea typeface="MS PGothic"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dirty="0"/>
              <a:t>Plusieurs applications aux jeux</a:t>
            </a:r>
            <a:br>
              <a:rPr lang="fr-CA" altLang="en-US" dirty="0"/>
            </a:br>
            <a:r>
              <a:rPr lang="fr-CA" altLang="en-US" dirty="0"/>
              <a:t>mais aussi des limites</a:t>
            </a:r>
          </a:p>
        </p:txBody>
      </p:sp>
      <p:sp>
        <p:nvSpPr>
          <p:cNvPr id="40963" name="Rectangle 3"/>
          <p:cNvSpPr>
            <a:spLocks noGrp="1" noChangeArrowheads="1"/>
          </p:cNvSpPr>
          <p:nvPr>
            <p:ph idx="1"/>
          </p:nvPr>
        </p:nvSpPr>
        <p:spPr/>
        <p:txBody>
          <a:bodyPr/>
          <a:lstStyle/>
          <a:p>
            <a:r>
              <a:rPr lang="fr-CA" altLang="en-US" dirty="0"/>
              <a:t>Plusieurs algorithmes pour les jeux à tour de rôle sont basés sur alpha-beta </a:t>
            </a:r>
            <a:r>
              <a:rPr lang="fr-CA" altLang="en-US" dirty="0" err="1"/>
              <a:t>pruning</a:t>
            </a:r>
            <a:r>
              <a:rPr lang="fr-CA" altLang="en-US" dirty="0"/>
              <a:t>.</a:t>
            </a:r>
          </a:p>
          <a:p>
            <a:endParaRPr lang="fr-CA" altLang="en-US" dirty="0"/>
          </a:p>
          <a:p>
            <a:pPr lvl="1"/>
            <a:r>
              <a:rPr lang="fr-CA" altLang="en-US" dirty="0"/>
              <a:t>Stockfish est un algorithme pour les jeux à tour de rôle, basé sur alpha-beta </a:t>
            </a:r>
            <a:r>
              <a:rPr lang="fr-CA" altLang="en-US" dirty="0" err="1"/>
              <a:t>pruning</a:t>
            </a:r>
            <a:r>
              <a:rPr lang="fr-CA" altLang="en-US" dirty="0"/>
              <a:t> et des heuristiques.</a:t>
            </a:r>
          </a:p>
          <a:p>
            <a:endParaRPr lang="fr-CA" altLang="en-US" dirty="0"/>
          </a:p>
          <a:p>
            <a:pPr lvl="1"/>
            <a:r>
              <a:rPr lang="fr-CA" altLang="en-US" dirty="0"/>
              <a:t>Stockfish était un des meilleurs algorithmes pour les jeux d’échec avant la publication d’</a:t>
            </a:r>
            <a:r>
              <a:rPr lang="fr-CA" altLang="en-US" dirty="0" err="1"/>
              <a:t>AlphaZero</a:t>
            </a:r>
            <a:r>
              <a:rPr lang="fr-CA" altLang="en-US" dirty="0"/>
              <a:t> en 2017.</a:t>
            </a:r>
          </a:p>
          <a:p>
            <a:pPr marL="457200" lvl="1" indent="0">
              <a:buNone/>
            </a:pPr>
            <a:endParaRPr lang="fr-CA" altLang="en-US" dirty="0"/>
          </a:p>
          <a:p>
            <a:r>
              <a:rPr lang="fr-CA" altLang="en-US" dirty="0"/>
              <a:t> Alpha-beta </a:t>
            </a:r>
            <a:r>
              <a:rPr lang="fr-CA" altLang="en-US" dirty="0" err="1"/>
              <a:t>pruning</a:t>
            </a:r>
            <a:r>
              <a:rPr lang="fr-CA" altLang="en-US" dirty="0"/>
              <a:t> a des limites, notamment pour le jeu de go:</a:t>
            </a:r>
          </a:p>
          <a:p>
            <a:pPr marL="0" indent="0">
              <a:buNone/>
            </a:pPr>
            <a:endParaRPr lang="fr-CA" altLang="en-US" dirty="0"/>
          </a:p>
          <a:p>
            <a:pPr lvl="1"/>
            <a:r>
              <a:rPr lang="fr-CA" altLang="en-US" dirty="0"/>
              <a:t> Le jeu de Go a un facteur de branchement de 361 (vs 35 pour le jeu d’échec)</a:t>
            </a:r>
          </a:p>
          <a:p>
            <a:pPr lvl="1"/>
            <a:r>
              <a:rPr lang="fr-CA" altLang="en-US" dirty="0"/>
              <a:t>La fonction d’évaluation est beaucoup plus difficile à concevoir heuristiquement pour le jeu de Go</a:t>
            </a:r>
          </a:p>
          <a:p>
            <a:pPr marL="0" indent="0">
              <a:buNone/>
            </a:pPr>
            <a:endParaRPr lang="fr-CA" altLang="en-US"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41</a:t>
            </a:fld>
            <a:endParaRPr lang="en-US" dirty="0"/>
          </a:p>
        </p:txBody>
      </p:sp>
    </p:spTree>
    <p:extLst>
      <p:ext uri="{BB962C8B-B14F-4D97-AF65-F5344CB8AC3E}">
        <p14:creationId xmlns:p14="http://schemas.microsoft.com/office/powerpoint/2010/main" val="2540212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dirty="0"/>
              <a:t>Principe de base de MCTS</a:t>
            </a:r>
          </a:p>
        </p:txBody>
      </p:sp>
      <p:sp>
        <p:nvSpPr>
          <p:cNvPr id="40963" name="Rectangle 3"/>
          <p:cNvSpPr>
            <a:spLocks noGrp="1" noChangeArrowheads="1"/>
          </p:cNvSpPr>
          <p:nvPr>
            <p:ph idx="1"/>
          </p:nvPr>
        </p:nvSpPr>
        <p:spPr>
          <a:xfrm>
            <a:off x="232310" y="1146645"/>
            <a:ext cx="7740650" cy="983203"/>
          </a:xfrm>
        </p:spPr>
        <p:txBody>
          <a:bodyPr/>
          <a:lstStyle/>
          <a:p>
            <a:r>
              <a:rPr lang="fr-CA" altLang="en-US" dirty="0"/>
              <a:t>Le principe de Monte-Carlo </a:t>
            </a:r>
            <a:r>
              <a:rPr lang="fr-CA" altLang="en-US" dirty="0" err="1"/>
              <a:t>Tree-Search</a:t>
            </a:r>
            <a:r>
              <a:rPr lang="fr-CA" altLang="en-US" dirty="0"/>
              <a:t> (MCTS) est:</a:t>
            </a:r>
          </a:p>
          <a:p>
            <a:pPr lvl="1">
              <a:spcBef>
                <a:spcPts val="600"/>
              </a:spcBef>
              <a:spcAft>
                <a:spcPts val="300"/>
              </a:spcAft>
            </a:pPr>
            <a:r>
              <a:rPr lang="fr-CA" altLang="en-US" dirty="0"/>
              <a:t>Parcourir (construire) l’arbre de jeu par </a:t>
            </a:r>
            <a:r>
              <a:rPr lang="fr-CA" altLang="en-US" b="1" dirty="0"/>
              <a:t>échantillonnage aléatoire.</a:t>
            </a:r>
            <a:endParaRPr lang="fr-CA" altLang="en-US" dirty="0"/>
          </a:p>
          <a:p>
            <a:pPr lvl="1">
              <a:spcBef>
                <a:spcPts val="300"/>
              </a:spcBef>
              <a:spcAft>
                <a:spcPts val="300"/>
              </a:spcAft>
            </a:pPr>
            <a:r>
              <a:rPr lang="fr-CA" altLang="en-US" b="1" dirty="0"/>
              <a:t>Simuler</a:t>
            </a:r>
            <a:r>
              <a:rPr lang="fr-CA" altLang="en-US" dirty="0"/>
              <a:t> une partie complète pour évaluer la fonction d’utilité.</a:t>
            </a:r>
          </a:p>
          <a:p>
            <a:pPr marL="457200" lvl="1" indent="0">
              <a:buNone/>
            </a:pPr>
            <a:endParaRPr lang="fr-CA" altLang="en-US" dirty="0"/>
          </a:p>
          <a:p>
            <a:pPr marL="0" indent="0">
              <a:buNone/>
            </a:pPr>
            <a:endParaRPr lang="fr-CA" altLang="en-US"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42</a:t>
            </a:fld>
            <a:endParaRPr lang="en-US" dirty="0"/>
          </a:p>
        </p:txBody>
      </p:sp>
      <p:sp>
        <p:nvSpPr>
          <p:cNvPr id="7" name="Rectangle 3">
            <a:extLst>
              <a:ext uri="{FF2B5EF4-FFF2-40B4-BE49-F238E27FC236}">
                <a16:creationId xmlns:a16="http://schemas.microsoft.com/office/drawing/2014/main" id="{CB4A2B81-7054-4A91-A208-4CECE9459CF8}"/>
              </a:ext>
            </a:extLst>
          </p:cNvPr>
          <p:cNvSpPr txBox="1">
            <a:spLocks noChangeArrowheads="1"/>
          </p:cNvSpPr>
          <p:nvPr/>
        </p:nvSpPr>
        <p:spPr bwMode="auto">
          <a:xfrm>
            <a:off x="303331" y="2513868"/>
            <a:ext cx="5352549" cy="385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À chaque itération:</a:t>
            </a:r>
          </a:p>
          <a:p>
            <a:pPr lvl="1"/>
            <a:r>
              <a:rPr lang="fr-CA" altLang="en-US" dirty="0"/>
              <a:t>Une politique de </a:t>
            </a:r>
            <a:r>
              <a:rPr lang="fr-CA" altLang="en-US" b="1" dirty="0"/>
              <a:t>sélection </a:t>
            </a:r>
            <a:r>
              <a:rPr lang="fr-CA" altLang="en-US" dirty="0"/>
              <a:t>du prochain état à expanser est utilisée pour choisir le nœud le plus « urgent » (« approprié »). La politique de sélection essaie de faire un équilibre entre l’</a:t>
            </a:r>
            <a:r>
              <a:rPr lang="fr-CA" altLang="en-US" b="1" dirty="0"/>
              <a:t>exploration</a:t>
            </a:r>
            <a:r>
              <a:rPr lang="fr-CA" altLang="en-US" dirty="0"/>
              <a:t> des régions de l’arbre non encore échantillonnées et l’</a:t>
            </a:r>
            <a:r>
              <a:rPr lang="fr-CA" altLang="en-US" b="1" dirty="0"/>
              <a:t>exploitation</a:t>
            </a:r>
            <a:r>
              <a:rPr lang="fr-CA" altLang="en-US" dirty="0"/>
              <a:t> des régions paraissant les plus prometteurs à date.</a:t>
            </a:r>
          </a:p>
          <a:p>
            <a:pPr lvl="1">
              <a:spcBef>
                <a:spcPts val="300"/>
              </a:spcBef>
            </a:pPr>
            <a:r>
              <a:rPr lang="fr-CA" altLang="en-US" dirty="0"/>
              <a:t>Une </a:t>
            </a:r>
            <a:r>
              <a:rPr lang="fr-CA" altLang="en-US" b="1" dirty="0"/>
              <a:t>simulation </a:t>
            </a:r>
            <a:r>
              <a:rPr lang="fr-CA" altLang="en-US" dirty="0"/>
              <a:t>complète du jeu (</a:t>
            </a:r>
            <a:r>
              <a:rPr lang="fr-CA" altLang="en-US" b="1" dirty="0" err="1"/>
              <a:t>playout</a:t>
            </a:r>
            <a:r>
              <a:rPr lang="fr-CA" altLang="en-US" b="1" dirty="0"/>
              <a:t> </a:t>
            </a:r>
            <a:r>
              <a:rPr lang="fr-CA" altLang="en-US" dirty="0"/>
              <a:t>ou</a:t>
            </a:r>
            <a:r>
              <a:rPr lang="fr-CA" altLang="en-US" b="1" dirty="0"/>
              <a:t> </a:t>
            </a:r>
            <a:r>
              <a:rPr lang="fr-CA" altLang="en-US" b="1" dirty="0" err="1"/>
              <a:t>rollout</a:t>
            </a:r>
            <a:r>
              <a:rPr lang="fr-CA" altLang="en-US" dirty="0"/>
              <a:t>) est alors effectuée à partir du nœud sélectionné. Cela implique l’ajout d’un successeur selon l’action exécutée à partir du nœud sélectionné pour démarrer la simulation.</a:t>
            </a:r>
          </a:p>
        </p:txBody>
      </p:sp>
      <p:pic>
        <p:nvPicPr>
          <p:cNvPr id="11" name="Picture 10">
            <a:extLst>
              <a:ext uri="{FF2B5EF4-FFF2-40B4-BE49-F238E27FC236}">
                <a16:creationId xmlns:a16="http://schemas.microsoft.com/office/drawing/2014/main" id="{E03C322A-9268-48CE-B73A-FB159E82701B}"/>
              </a:ext>
            </a:extLst>
          </p:cNvPr>
          <p:cNvPicPr>
            <a:picLocks noChangeAspect="1"/>
          </p:cNvPicPr>
          <p:nvPr/>
        </p:nvPicPr>
        <p:blipFill>
          <a:blip r:embed="rId3"/>
          <a:stretch>
            <a:fillRect/>
          </a:stretch>
        </p:blipFill>
        <p:spPr>
          <a:xfrm>
            <a:off x="5836226" y="3322075"/>
            <a:ext cx="1505608" cy="1937545"/>
          </a:xfrm>
          <a:prstGeom prst="rect">
            <a:avLst/>
          </a:prstGeom>
        </p:spPr>
      </p:pic>
      <p:pic>
        <p:nvPicPr>
          <p:cNvPr id="13" name="Picture 12">
            <a:extLst>
              <a:ext uri="{FF2B5EF4-FFF2-40B4-BE49-F238E27FC236}">
                <a16:creationId xmlns:a16="http://schemas.microsoft.com/office/drawing/2014/main" id="{826F22A6-5B38-44FD-9F39-EBF9488B4225}"/>
              </a:ext>
            </a:extLst>
          </p:cNvPr>
          <p:cNvPicPr>
            <a:picLocks noChangeAspect="1"/>
          </p:cNvPicPr>
          <p:nvPr/>
        </p:nvPicPr>
        <p:blipFill>
          <a:blip r:embed="rId4"/>
          <a:stretch>
            <a:fillRect/>
          </a:stretch>
        </p:blipFill>
        <p:spPr>
          <a:xfrm>
            <a:off x="7477422" y="3322076"/>
            <a:ext cx="1439803" cy="1280754"/>
          </a:xfrm>
          <a:prstGeom prst="rect">
            <a:avLst/>
          </a:prstGeom>
        </p:spPr>
      </p:pic>
    </p:spTree>
    <p:extLst>
      <p:ext uri="{BB962C8B-B14F-4D97-AF65-F5344CB8AC3E}">
        <p14:creationId xmlns:p14="http://schemas.microsoft.com/office/powerpoint/2010/main" val="3978428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36384" cy="675273"/>
          </a:xfrm>
        </p:spPr>
        <p:txBody>
          <a:bodyPr/>
          <a:lstStyle/>
          <a:p>
            <a:r>
              <a:rPr lang="fr-CA" altLang="en-US" dirty="0"/>
              <a:t>Exemple de MCTS</a:t>
            </a:r>
          </a:p>
        </p:txBody>
      </p:sp>
      <p:sp>
        <p:nvSpPr>
          <p:cNvPr id="40963" name="Rectangle 3"/>
          <p:cNvSpPr>
            <a:spLocks noGrp="1" noChangeArrowheads="1"/>
          </p:cNvSpPr>
          <p:nvPr>
            <p:ph idx="1"/>
          </p:nvPr>
        </p:nvSpPr>
        <p:spPr>
          <a:xfrm>
            <a:off x="457200" y="949911"/>
            <a:ext cx="8358326" cy="2901961"/>
          </a:xfrm>
        </p:spPr>
        <p:txBody>
          <a:bodyPr/>
          <a:lstStyle/>
          <a:p>
            <a:pPr>
              <a:spcAft>
                <a:spcPts val="800"/>
              </a:spcAft>
            </a:pPr>
            <a:r>
              <a:rPr lang="en-CA" sz="1600" dirty="0" err="1"/>
              <a:t>Chaque</a:t>
            </a:r>
            <a:r>
              <a:rPr lang="en-CA" sz="1600" dirty="0"/>
              <a:t> </a:t>
            </a:r>
            <a:r>
              <a:rPr lang="en-CA" sz="1600" dirty="0" err="1"/>
              <a:t>est</a:t>
            </a:r>
            <a:r>
              <a:rPr lang="en-CA" sz="1600" dirty="0"/>
              <a:t> </a:t>
            </a:r>
            <a:r>
              <a:rPr lang="en-CA" sz="1600" dirty="0" err="1"/>
              <a:t>étiquetté</a:t>
            </a:r>
            <a:r>
              <a:rPr lang="en-CA" sz="1600" dirty="0"/>
              <a:t> par son </a:t>
            </a:r>
            <a:r>
              <a:rPr lang="en-CA" sz="1600" b="1" dirty="0" err="1"/>
              <a:t>utilit</a:t>
            </a:r>
            <a:r>
              <a:rPr lang="en-CA" sz="1600" dirty="0" err="1"/>
              <a:t>é</a:t>
            </a:r>
            <a:r>
              <a:rPr lang="en-CA" sz="1600" dirty="0"/>
              <a:t>: </a:t>
            </a:r>
            <a:r>
              <a:rPr lang="en-CA" sz="1600" i="1" dirty="0" err="1"/>
              <a:t>nombre</a:t>
            </a:r>
            <a:r>
              <a:rPr lang="en-CA" sz="1600" i="1" dirty="0"/>
              <a:t> de simulations </a:t>
            </a:r>
            <a:r>
              <a:rPr lang="en-CA" sz="1600" i="1" dirty="0" err="1"/>
              <a:t>gagnées</a:t>
            </a:r>
            <a:r>
              <a:rPr lang="en-CA" sz="1600" i="1" dirty="0"/>
              <a:t> par les noirs (MAX) / </a:t>
            </a:r>
            <a:r>
              <a:rPr lang="en-CA" sz="1600" i="1" dirty="0" err="1"/>
              <a:t>nombre</a:t>
            </a:r>
            <a:r>
              <a:rPr lang="en-CA" sz="1600" i="1" dirty="0"/>
              <a:t> total de simulations</a:t>
            </a:r>
            <a:endParaRPr lang="fr-CA" altLang="en-US" sz="1600" b="1" i="1" dirty="0"/>
          </a:p>
          <a:p>
            <a:pPr>
              <a:spcBef>
                <a:spcPts val="300"/>
              </a:spcBef>
            </a:pPr>
            <a:r>
              <a:rPr lang="fr-CA" altLang="en-US" sz="1800" b="1" dirty="0"/>
              <a:t>Sélection</a:t>
            </a:r>
            <a:r>
              <a:rPr lang="fr-CA" altLang="en-US" sz="1600" dirty="0"/>
              <a:t>: Commençant par la racine de l’arbre, en suivant une politique qui balance exploration vs exploitation, descendre à un nœud non encore complétement expansé (il existe un action (move) non encore choisie)</a:t>
            </a:r>
          </a:p>
          <a:p>
            <a:pPr>
              <a:spcBef>
                <a:spcPts val="300"/>
              </a:spcBef>
            </a:pPr>
            <a:r>
              <a:rPr lang="fr-CA" altLang="en-US" sz="1600" dirty="0"/>
              <a:t> </a:t>
            </a:r>
            <a:r>
              <a:rPr lang="fr-CA" altLang="en-US" sz="1800" b="1" dirty="0"/>
              <a:t>Expansion</a:t>
            </a:r>
            <a:r>
              <a:rPr lang="fr-CA" altLang="en-US" sz="1600" dirty="0"/>
              <a:t>: </a:t>
            </a:r>
            <a:r>
              <a:rPr lang="fr-CA" altLang="en-US" sz="1600" dirty="0" err="1"/>
              <a:t>Agrandire</a:t>
            </a:r>
            <a:r>
              <a:rPr lang="fr-CA" altLang="en-US" sz="1600" dirty="0"/>
              <a:t> l’arbre au nœud sélectionnée, en choisissant une action non encore choisie en construisant un successeur correspondant.</a:t>
            </a:r>
          </a:p>
          <a:p>
            <a:pPr>
              <a:spcBef>
                <a:spcPts val="300"/>
              </a:spcBef>
            </a:pPr>
            <a:r>
              <a:rPr lang="fr-CA" altLang="en-US" sz="1800" b="1" dirty="0"/>
              <a:t>Simulation</a:t>
            </a:r>
            <a:r>
              <a:rPr lang="fr-CA" altLang="en-US" sz="1600" dirty="0"/>
              <a:t>: Simuler une partie complète à partir de l’enfant.</a:t>
            </a:r>
          </a:p>
          <a:p>
            <a:pPr>
              <a:spcBef>
                <a:spcPts val="300"/>
              </a:spcBef>
            </a:pPr>
            <a:r>
              <a:rPr lang="fr-CA" altLang="en-US" sz="1800" b="1" dirty="0"/>
              <a:t>Rétropropagation</a:t>
            </a:r>
            <a:r>
              <a:rPr lang="fr-CA" altLang="en-US" sz="1600" dirty="0"/>
              <a:t>: Mettre à jour l’utilité des nœuds</a:t>
            </a:r>
          </a:p>
          <a:p>
            <a:pPr>
              <a:spcBef>
                <a:spcPts val="300"/>
              </a:spcBef>
            </a:pPr>
            <a:r>
              <a:rPr lang="fr-CA" altLang="en-US" sz="1600" b="1" dirty="0">
                <a:solidFill>
                  <a:schemeClr val="tx2"/>
                </a:solidFill>
              </a:rPr>
              <a:t>À la fin, choisit l’action avec le plus grand nombre de simulations</a:t>
            </a:r>
          </a:p>
          <a:p>
            <a:pPr marL="457200" lvl="1" indent="0">
              <a:buNone/>
            </a:pPr>
            <a:endParaRPr lang="fr-CA" altLang="en-US" sz="1600" dirty="0"/>
          </a:p>
          <a:p>
            <a:pPr marL="0" indent="0">
              <a:buNone/>
            </a:pPr>
            <a:endParaRPr lang="fr-CA" altLang="en-US" sz="1600"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endParaRPr lang="en-US" dirty="0"/>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43</a:t>
            </a:fld>
            <a:endParaRPr lang="en-US" dirty="0"/>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926255" y="4028756"/>
            <a:ext cx="1950796" cy="2220540"/>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533010" y="3975703"/>
            <a:ext cx="2077979" cy="2463197"/>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258082" y="3974239"/>
            <a:ext cx="1899518" cy="2324410"/>
          </a:xfrm>
          <a:prstGeom prst="rect">
            <a:avLst/>
          </a:prstGeom>
        </p:spPr>
      </p:pic>
    </p:spTree>
    <p:extLst>
      <p:ext uri="{BB962C8B-B14F-4D97-AF65-F5344CB8AC3E}">
        <p14:creationId xmlns:p14="http://schemas.microsoft.com/office/powerpoint/2010/main" val="26855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dirty="0"/>
              <a:t>Algorithme de MCTS</a:t>
            </a:r>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endParaRPr lang="en-US" dirty="0"/>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44</a:t>
            </a:fld>
            <a:endParaRPr lang="en-US" dirty="0"/>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822473" y="3804635"/>
            <a:ext cx="2047707" cy="2330851"/>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422909" y="3751583"/>
            <a:ext cx="2181209" cy="2585564"/>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156847" y="3750119"/>
            <a:ext cx="1993882" cy="2439882"/>
          </a:xfrm>
          <a:prstGeom prst="rect">
            <a:avLst/>
          </a:prstGeom>
        </p:spPr>
      </p:pic>
      <p:pic>
        <p:nvPicPr>
          <p:cNvPr id="9" name="Picture 8">
            <a:extLst>
              <a:ext uri="{FF2B5EF4-FFF2-40B4-BE49-F238E27FC236}">
                <a16:creationId xmlns:a16="http://schemas.microsoft.com/office/drawing/2014/main" id="{3CCDB27F-BE4E-4E1D-9C4C-25A774680CD8}"/>
              </a:ext>
            </a:extLst>
          </p:cNvPr>
          <p:cNvPicPr>
            <a:picLocks noChangeAspect="1"/>
          </p:cNvPicPr>
          <p:nvPr/>
        </p:nvPicPr>
        <p:blipFill>
          <a:blip r:embed="rId6"/>
          <a:stretch>
            <a:fillRect/>
          </a:stretch>
        </p:blipFill>
        <p:spPr>
          <a:xfrm>
            <a:off x="822473" y="1314375"/>
            <a:ext cx="7693969" cy="2142624"/>
          </a:xfrm>
          <a:prstGeom prst="rect">
            <a:avLst/>
          </a:prstGeom>
        </p:spPr>
      </p:pic>
    </p:spTree>
    <p:extLst>
      <p:ext uri="{BB962C8B-B14F-4D97-AF65-F5344CB8AC3E}">
        <p14:creationId xmlns:p14="http://schemas.microsoft.com/office/powerpoint/2010/main" val="1936639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73074" y="145187"/>
            <a:ext cx="8229600" cy="786765"/>
          </a:xfrm>
        </p:spPr>
        <p:txBody>
          <a:bodyPr/>
          <a:lstStyle/>
          <a:p>
            <a:r>
              <a:rPr lang="fr-CA" altLang="en-US" dirty="0"/>
              <a:t>Algorithme UCT</a:t>
            </a:r>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425450" y="1155067"/>
                <a:ext cx="8467090" cy="4937123"/>
              </a:xfrm>
            </p:spPr>
            <p:txBody>
              <a:bodyPr/>
              <a:lstStyle/>
              <a:p>
                <a:r>
                  <a:rPr lang="fr-CA" altLang="en-US" sz="1800" dirty="0"/>
                  <a:t>UCT (</a:t>
                </a:r>
                <a:r>
                  <a:rPr lang="fr-CA" altLang="en-US" sz="1800" i="1" dirty="0" err="1"/>
                  <a:t>Upper</a:t>
                </a:r>
                <a:r>
                  <a:rPr lang="fr-CA" altLang="en-US" sz="1800" i="1" dirty="0"/>
                  <a:t> Confidence Bound on </a:t>
                </a:r>
                <a:r>
                  <a:rPr lang="fr-CA" altLang="en-US" sz="1800" i="1" dirty="0" err="1"/>
                  <a:t>Trees</a:t>
                </a:r>
                <a:r>
                  <a:rPr lang="fr-CA" altLang="en-US" sz="1800" dirty="0"/>
                  <a:t>) est une version de MCTS qui utilise l’algorithme UCB1 (</a:t>
                </a:r>
                <a:r>
                  <a:rPr lang="fr-CA" altLang="en-US" sz="1800" i="1" dirty="0" err="1"/>
                  <a:t>Upper</a:t>
                </a:r>
                <a:r>
                  <a:rPr lang="fr-CA" altLang="en-US" sz="1800" i="1" dirty="0"/>
                  <a:t> Confidence Bou</a:t>
                </a:r>
                <a:r>
                  <a:rPr lang="fr-CA" altLang="en-US" sz="1800" dirty="0"/>
                  <a:t>nd 1) pour implémenter la politique de sélection des nœuds permettant de résoudre le dilemme exploration vs exploitation</a:t>
                </a:r>
              </a:p>
              <a:p>
                <a:endParaRPr lang="fr-CA" altLang="en-US" sz="1800" dirty="0"/>
              </a:p>
              <a:p>
                <a:r>
                  <a:rPr lang="fr-CA" altLang="en-US" sz="1800" i="1" dirty="0"/>
                  <a:t>UCB1(s)= </a:t>
                </a:r>
                <a14:m>
                  <m:oMath xmlns:m="http://schemas.openxmlformats.org/officeDocument/2006/math">
                    <m:f>
                      <m:fPr>
                        <m:ctrlPr>
                          <a:rPr lang="fr-CA" altLang="en-US" sz="1800" i="1" dirty="0" smtClean="0">
                            <a:solidFill>
                              <a:srgbClr val="836967"/>
                            </a:solidFill>
                            <a:latin typeface="Cambria Math" panose="02040503050406030204" pitchFamily="18" charset="0"/>
                          </a:rPr>
                        </m:ctrlPr>
                      </m:fPr>
                      <m:num>
                        <m:r>
                          <a:rPr lang="fr-CA" altLang="en-US" sz="1800" i="1" dirty="0">
                            <a:latin typeface="Cambria Math" panose="02040503050406030204" pitchFamily="18" charset="0"/>
                          </a:rPr>
                          <m:t>𝑈</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num>
                      <m:den>
                        <m:r>
                          <a:rPr lang="fr-CA" altLang="en-US" sz="1800" i="1" dirty="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r>
                      <a:rPr lang="fr-CA" altLang="en-US" sz="1800" i="1" dirty="0">
                        <a:latin typeface="Cambria Math" panose="02040503050406030204" pitchFamily="18" charset="0"/>
                      </a:rPr>
                      <m:t>+</m:t>
                    </m:r>
                    <m:r>
                      <a:rPr lang="fr-CA" altLang="en-US" sz="1800" i="1" dirty="0">
                        <a:latin typeface="Cambria Math" panose="02040503050406030204" pitchFamily="18" charset="0"/>
                      </a:rPr>
                      <m:t>𝑐</m:t>
                    </m:r>
                    <m:r>
                      <a:rPr lang="en-CA" altLang="en-US" sz="1800" b="0" i="1" dirty="0" smtClean="0">
                        <a:latin typeface="Cambria Math" panose="02040503050406030204" pitchFamily="18" charset="0"/>
                      </a:rPr>
                      <m:t> ∗ </m:t>
                    </m:r>
                    <m:rad>
                      <m:radPr>
                        <m:degHide m:val="on"/>
                        <m:ctrlPr>
                          <a:rPr lang="fr-CA" altLang="en-US" sz="1800" i="1" dirty="0">
                            <a:solidFill>
                              <a:srgbClr val="836967"/>
                            </a:solidFill>
                            <a:latin typeface="Cambria Math" panose="02040503050406030204" pitchFamily="18" charset="0"/>
                          </a:rPr>
                        </m:ctrlPr>
                      </m:radPr>
                      <m:deg/>
                      <m:e>
                        <m:f>
                          <m:fPr>
                            <m:ctrlPr>
                              <a:rPr lang="fr-CA" altLang="en-US" sz="1800" i="1" dirty="0">
                                <a:solidFill>
                                  <a:srgbClr val="836967"/>
                                </a:solidFill>
                                <a:latin typeface="Cambria Math" panose="02040503050406030204" pitchFamily="18" charset="0"/>
                              </a:rPr>
                            </m:ctrlPr>
                          </m:fPr>
                          <m:num>
                            <m:func>
                              <m:funcPr>
                                <m:ctrlPr>
                                  <a:rPr lang="fr-CA" altLang="en-US" sz="1800" i="1" dirty="0">
                                    <a:latin typeface="Cambria Math" panose="02040503050406030204" pitchFamily="18" charset="0"/>
                                  </a:rPr>
                                </m:ctrlPr>
                              </m:funcPr>
                              <m:fName>
                                <m:r>
                                  <a:rPr lang="fr-CA" altLang="en-US" sz="1800" i="1" dirty="0">
                                    <a:latin typeface="Cambria Math" panose="02040503050406030204" pitchFamily="18" charset="0"/>
                                  </a:rPr>
                                  <m:t>𝑙𝑜𝑔</m:t>
                                </m:r>
                              </m:fName>
                              <m:e>
                                <m:r>
                                  <a:rPr lang="fr-CA" altLang="en-US" sz="1800" i="1" dirty="0">
                                    <a:latin typeface="Cambria Math" panose="02040503050406030204" pitchFamily="18" charset="0"/>
                                  </a:rPr>
                                  <m:t>𝑁</m:t>
                                </m:r>
                              </m:e>
                            </m:func>
                            <m:r>
                              <a:rPr lang="en-CA" altLang="en-US" sz="1800" b="0" i="1" dirty="0" smtClean="0">
                                <a:latin typeface="Cambria Math" panose="02040503050406030204" pitchFamily="18" charset="0"/>
                              </a:rPr>
                              <m:t>(</m:t>
                            </m:r>
                            <m:r>
                              <a:rPr lang="en-CA" altLang="en-US" sz="1800" b="0" i="1" dirty="0" smtClean="0">
                                <a:latin typeface="Cambria Math" panose="02040503050406030204" pitchFamily="18" charset="0"/>
                              </a:rPr>
                              <m:t>𝑃𝑎𝑟𝑒𝑛𝑡</m:t>
                            </m:r>
                            <m:d>
                              <m:dPr>
                                <m:ctrlPr>
                                  <a:rPr lang="en-CA" altLang="en-US" sz="1800" b="0" i="1" dirty="0" smtClean="0">
                                    <a:latin typeface="Cambria Math" panose="02040503050406030204" pitchFamily="18" charset="0"/>
                                  </a:rPr>
                                </m:ctrlPr>
                              </m:dPr>
                              <m:e>
                                <m:r>
                                  <a:rPr lang="en-CA" altLang="en-US" sz="1800" b="0" i="1" dirty="0" smtClean="0">
                                    <a:latin typeface="Cambria Math" panose="02040503050406030204" pitchFamily="18" charset="0"/>
                                  </a:rPr>
                                  <m:t>𝑠</m:t>
                                </m:r>
                              </m:e>
                            </m:d>
                            <m:r>
                              <a:rPr lang="en-CA" altLang="en-US" sz="1800" b="0" i="1" dirty="0" smtClean="0">
                                <a:latin typeface="Cambria Math" panose="02040503050406030204" pitchFamily="18" charset="0"/>
                              </a:rPr>
                              <m:t>)</m:t>
                            </m:r>
                          </m:num>
                          <m:den>
                            <m:r>
                              <a:rPr lang="en-CA" altLang="en-US" sz="1800" b="0" i="1" dirty="0" smtClean="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e>
                    </m:rad>
                  </m:oMath>
                </a14:m>
                <a:endParaRPr lang="fr-CA" altLang="en-US" sz="1800" i="1" dirty="0"/>
              </a:p>
              <a:p>
                <a:pPr lvl="1"/>
                <a:endParaRPr lang="fr-CA" altLang="en-US" dirty="0"/>
              </a:p>
              <a:p>
                <a:pPr lvl="1"/>
                <a:r>
                  <a:rPr lang="fr-CA" altLang="en-US" i="1" dirty="0"/>
                  <a:t>U(s)</a:t>
                </a:r>
                <a:r>
                  <a:rPr lang="fr-CA" altLang="en-US" dirty="0"/>
                  <a:t>: Utilité de l’état </a:t>
                </a:r>
                <a:r>
                  <a:rPr lang="fr-CA" altLang="en-US" i="1" dirty="0"/>
                  <a:t>s</a:t>
                </a:r>
              </a:p>
              <a:p>
                <a:pPr lvl="1"/>
                <a:r>
                  <a:rPr lang="fr-CA" altLang="en-US" i="1" dirty="0"/>
                  <a:t>N(s)</a:t>
                </a:r>
                <a:r>
                  <a:rPr lang="fr-CA" altLang="en-US" dirty="0"/>
                  <a:t>: nombre de simulations ayant passé par l’état s</a:t>
                </a:r>
              </a:p>
              <a:p>
                <a:pPr lvl="1"/>
                <a:r>
                  <a:rPr lang="fr-CA" altLang="en-US" i="1" dirty="0"/>
                  <a:t>Parent(s)</a:t>
                </a:r>
                <a:r>
                  <a:rPr lang="fr-CA" altLang="en-US" dirty="0"/>
                  <a:t>: le parent de s</a:t>
                </a:r>
              </a:p>
              <a:p>
                <a:pPr lvl="1"/>
                <a:r>
                  <a:rPr lang="fr-CA" altLang="en-US" dirty="0"/>
                  <a:t>C : un hyper paramètre qui balance entre l’exploitation vs l’exploration. Théoriquement  </a:t>
                </a:r>
                <a14:m>
                  <m:oMath xmlns:m="http://schemas.openxmlformats.org/officeDocument/2006/math">
                    <m:rad>
                      <m:radPr>
                        <m:degHide m:val="on"/>
                        <m:ctrlPr>
                          <a:rPr lang="fr-CA" altLang="en-US" i="1" dirty="0" smtClean="0">
                            <a:solidFill>
                              <a:srgbClr val="836967"/>
                            </a:solidFill>
                            <a:latin typeface="Cambria Math" panose="02040503050406030204" pitchFamily="18" charset="0"/>
                          </a:rPr>
                        </m:ctrlPr>
                      </m:radPr>
                      <m:deg/>
                      <m:e>
                        <m:r>
                          <a:rPr lang="fr-CA" altLang="en-US" dirty="0">
                            <a:latin typeface="Cambria Math" panose="02040503050406030204" pitchFamily="18" charset="0"/>
                          </a:rPr>
                          <m:t>2</m:t>
                        </m:r>
                      </m:e>
                    </m:rad>
                  </m:oMath>
                </a14:m>
                <a:r>
                  <a:rPr lang="fr-CA" altLang="en-US" dirty="0"/>
                  <a:t>  mais en pratique choisi empiriquement.</a:t>
                </a:r>
              </a:p>
              <a:p>
                <a:pPr lvl="1"/>
                <a:endParaRPr lang="fr-CA" altLang="en-US" dirty="0"/>
              </a:p>
              <a:p>
                <a:r>
                  <a:rPr lang="fr-CA" altLang="en-US" sz="1800" dirty="0"/>
                  <a:t>On pourrait utiliser UCB1 sur le Q-value en maintenant, Q(</a:t>
                </a:r>
                <a:r>
                  <a:rPr lang="fr-CA" altLang="en-US" sz="1800" dirty="0" err="1"/>
                  <a:t>s,a</a:t>
                </a:r>
                <a:r>
                  <a:rPr lang="fr-CA" altLang="en-US" sz="1800" dirty="0"/>
                  <a:t>) et N(</a:t>
                </a:r>
                <a:r>
                  <a:rPr lang="fr-CA" altLang="en-US" sz="1800" dirty="0" err="1"/>
                  <a:t>s,a</a:t>
                </a:r>
                <a:r>
                  <a:rPr lang="fr-CA" altLang="en-US" sz="1800" dirty="0"/>
                  <a:t>) au lieu de U(s) et N(s)</a:t>
                </a:r>
              </a:p>
              <a:p>
                <a:pPr marL="0" indent="0">
                  <a:buNone/>
                </a:pPr>
                <a:endParaRPr lang="fr-CA" altLang="en-US" sz="1800"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425450" y="1155067"/>
                <a:ext cx="8467090" cy="4937123"/>
              </a:xfrm>
              <a:blipFill>
                <a:blip r:embed="rId3"/>
                <a:stretch>
                  <a:fillRect l="-1224" t="-2963"/>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45</a:t>
            </a:fld>
            <a:endParaRPr lang="en-US" dirty="0"/>
          </a:p>
        </p:txBody>
      </p:sp>
    </p:spTree>
    <p:extLst>
      <p:ext uri="{BB962C8B-B14F-4D97-AF65-F5344CB8AC3E}">
        <p14:creationId xmlns:p14="http://schemas.microsoft.com/office/powerpoint/2010/main" val="4145213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9017" y="252961"/>
            <a:ext cx="8145262" cy="768488"/>
          </a:xfrm>
        </p:spPr>
        <p:txBody>
          <a:bodyPr/>
          <a:lstStyle/>
          <a:p>
            <a:r>
              <a:rPr lang="fr-CA" altLang="en-US" dirty="0" err="1"/>
              <a:t>AlphaGo</a:t>
            </a:r>
            <a:r>
              <a:rPr lang="fr-CA" altLang="en-US" dirty="0"/>
              <a:t> </a:t>
            </a:r>
            <a:r>
              <a:rPr lang="fr-CA" altLang="en-US" dirty="0" err="1"/>
              <a:t>Zero</a:t>
            </a:r>
            <a:r>
              <a:rPr lang="fr-CA" altLang="en-US" dirty="0"/>
              <a:t> &amp; Alpha </a:t>
            </a:r>
            <a:r>
              <a:rPr lang="fr-CA" altLang="en-US" dirty="0" err="1"/>
              <a:t>Zero</a:t>
            </a:r>
            <a:endParaRPr lang="fr-CA" altLang="en-US" dirty="0"/>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379951" y="1864028"/>
                <a:ext cx="8127016" cy="4840296"/>
              </a:xfrm>
            </p:spPr>
            <p:txBody>
              <a:bodyPr/>
              <a:lstStyle/>
              <a:p>
                <a:pPr>
                  <a:spcBef>
                    <a:spcPts val="400"/>
                  </a:spcBef>
                  <a:spcAft>
                    <a:spcPts val="400"/>
                  </a:spcAft>
                </a:pPr>
                <a:r>
                  <a:rPr lang="fr-CA" altLang="en-US" sz="1800" dirty="0" err="1"/>
                  <a:t>AlphaGo</a:t>
                </a:r>
                <a:r>
                  <a:rPr lang="fr-CA" altLang="en-US" sz="1800" dirty="0"/>
                  <a:t> </a:t>
                </a:r>
                <a:r>
                  <a:rPr lang="fr-CA" altLang="en-US" sz="1800" dirty="0" err="1"/>
                  <a:t>Zero</a:t>
                </a:r>
                <a:r>
                  <a:rPr lang="fr-CA" altLang="en-US" sz="1800" dirty="0"/>
                  <a:t> combine l’</a:t>
                </a:r>
                <a:r>
                  <a:rPr lang="fr-CA" altLang="en-US" sz="1800" i="1" dirty="0"/>
                  <a:t>apprentissage automatique </a:t>
                </a:r>
                <a:r>
                  <a:rPr lang="fr-CA" altLang="en-US" sz="1800" dirty="0"/>
                  <a:t>avec </a:t>
                </a:r>
                <a:r>
                  <a:rPr lang="fr-CA" altLang="en-US" sz="1800" i="1" dirty="0" err="1"/>
                  <a:t>tree-search</a:t>
                </a:r>
                <a:r>
                  <a:rPr lang="fr-CA" altLang="en-US" sz="1800" dirty="0"/>
                  <a:t> (pas MCT!)</a:t>
                </a:r>
              </a:p>
              <a:p>
                <a:pPr>
                  <a:spcBef>
                    <a:spcPts val="400"/>
                  </a:spcBef>
                  <a:spcAft>
                    <a:spcPts val="400"/>
                  </a:spcAft>
                </a:pPr>
                <a:r>
                  <a:rPr lang="fr-CA" altLang="en-US" sz="1800" dirty="0"/>
                  <a:t>Un </a:t>
                </a:r>
                <a:r>
                  <a:rPr lang="fr-CA" altLang="en-US" sz="1800" b="1" dirty="0"/>
                  <a:t>réseau de neurone </a:t>
                </a:r>
                <a:r>
                  <a:rPr lang="fr-CA" altLang="en-US" sz="1800" b="1" i="1" dirty="0"/>
                  <a:t>f</a:t>
                </a:r>
                <a:r>
                  <a:rPr lang="fr-CA" altLang="en-US" sz="1800" b="1" i="1" baseline="-25000" dirty="0"/>
                  <a:t>ϴ</a:t>
                </a:r>
                <a:r>
                  <a:rPr lang="fr-CA" altLang="en-US" sz="1800" b="1" dirty="0"/>
                  <a:t> </a:t>
                </a:r>
                <a:r>
                  <a:rPr lang="fr-CA" altLang="en-US" sz="1800" dirty="0"/>
                  <a:t>prend en entrée l’état </a:t>
                </a:r>
                <a:r>
                  <a:rPr lang="fr-CA" altLang="en-US" sz="1800" i="1" dirty="0"/>
                  <a:t>s</a:t>
                </a:r>
                <a:r>
                  <a:rPr lang="fr-CA" altLang="en-US" sz="1800" dirty="0"/>
                  <a:t> du jeu. Il a deux sorties (</a:t>
                </a:r>
                <a:r>
                  <a:rPr lang="fr-CA" altLang="en-US" sz="1800" i="1" dirty="0"/>
                  <a:t>p, v</a:t>
                </a:r>
                <a:r>
                  <a:rPr lang="fr-CA" altLang="en-US" sz="1800" dirty="0"/>
                  <a:t>): </a:t>
                </a:r>
              </a:p>
              <a:p>
                <a:pPr lvl="1">
                  <a:spcBef>
                    <a:spcPts val="300"/>
                  </a:spcBef>
                  <a:spcAft>
                    <a:spcPts val="300"/>
                  </a:spcAft>
                </a:pPr>
                <a:r>
                  <a:rPr lang="fr-CA" altLang="en-US" b="1" dirty="0"/>
                  <a:t>politique</a:t>
                </a:r>
                <a:r>
                  <a:rPr lang="fr-CA" altLang="en-US" i="1" dirty="0"/>
                  <a:t>: p(</a:t>
                </a:r>
                <a:r>
                  <a:rPr lang="fr-CA" altLang="en-US" i="1" dirty="0" err="1"/>
                  <a:t>a</a:t>
                </a:r>
                <a:r>
                  <a:rPr lang="fr-CA" altLang="en-US" dirty="0" err="1"/>
                  <a:t>|</a:t>
                </a:r>
                <a:r>
                  <a:rPr lang="fr-CA" altLang="en-US" i="1" dirty="0" err="1"/>
                  <a:t>s</a:t>
                </a:r>
                <a:r>
                  <a:rPr lang="fr-CA" altLang="en-US" i="1" dirty="0"/>
                  <a:t>) </a:t>
                </a:r>
                <a:r>
                  <a:rPr lang="fr-CA" altLang="en-US" dirty="0"/>
                  <a:t>est la probabilité de choisir l’action </a:t>
                </a:r>
                <a:r>
                  <a:rPr lang="fr-CA" altLang="en-US" i="1" dirty="0"/>
                  <a:t>a </a:t>
                </a:r>
                <a:r>
                  <a:rPr lang="fr-CA" altLang="en-US" dirty="0"/>
                  <a:t>(inclus ne rien faire) dans l’état </a:t>
                </a:r>
                <a:r>
                  <a:rPr lang="fr-CA" altLang="en-US" i="1" dirty="0"/>
                  <a:t>s</a:t>
                </a:r>
                <a:r>
                  <a:rPr lang="fr-CA" altLang="en-US" dirty="0"/>
                  <a:t>.</a:t>
                </a:r>
              </a:p>
              <a:p>
                <a:pPr lvl="1">
                  <a:spcBef>
                    <a:spcPts val="300"/>
                  </a:spcBef>
                  <a:spcAft>
                    <a:spcPts val="300"/>
                  </a:spcAft>
                </a:pPr>
                <a:r>
                  <a:rPr lang="fr-CA" altLang="en-US" b="1" dirty="0"/>
                  <a:t>valeur</a:t>
                </a:r>
                <a:r>
                  <a:rPr lang="fr-CA" altLang="en-US" dirty="0"/>
                  <a:t>:  </a:t>
                </a:r>
                <a:r>
                  <a:rPr lang="fr-CA" altLang="en-US" i="1" dirty="0"/>
                  <a:t>v(s) </a:t>
                </a:r>
                <a:r>
                  <a:rPr lang="fr-CA" altLang="en-US" dirty="0"/>
                  <a:t>est la probabilité (pour les noirs) de gagner à partir de l’état s</a:t>
                </a:r>
                <a:r>
                  <a:rPr lang="fr-CA" altLang="en-US" i="1" dirty="0"/>
                  <a:t>.</a:t>
                </a:r>
                <a:endParaRPr lang="fr-CA" altLang="en-US" dirty="0"/>
              </a:p>
              <a:p>
                <a:pPr>
                  <a:spcBef>
                    <a:spcPts val="800"/>
                  </a:spcBef>
                  <a:spcAft>
                    <a:spcPts val="300"/>
                  </a:spcAft>
                </a:pPr>
                <a:r>
                  <a:rPr lang="fr-CA" altLang="en-US" sz="1800" dirty="0"/>
                  <a:t>Le réseau est entrainé en jouant contre lui même pour générer des exemples     (s</a:t>
                </a:r>
                <a:r>
                  <a:rPr lang="fr-CA" altLang="en-US" sz="1800" baseline="-25000" dirty="0"/>
                  <a:t>t</a:t>
                </a:r>
                <a:r>
                  <a:rPr lang="fr-CA" altLang="en-US" sz="1800" dirty="0"/>
                  <a:t>, </a:t>
                </a:r>
                <a14:m>
                  <m:oMath xmlns:m="http://schemas.openxmlformats.org/officeDocument/2006/math">
                    <m:r>
                      <m:rPr>
                        <m:nor/>
                      </m:rPr>
                      <a:rPr lang="fr-CA" altLang="ja-JP" sz="1800" smtClean="0"/>
                      <m:t>π</m:t>
                    </m:r>
                  </m:oMath>
                </a14:m>
                <a:r>
                  <a:rPr lang="fr-CA" altLang="en-US" sz="1800" baseline="-25000" dirty="0"/>
                  <a:t>t</a:t>
                </a:r>
                <a:r>
                  <a:rPr lang="fr-CA" altLang="en-US" sz="1800" dirty="0"/>
                  <a:t>, </a:t>
                </a:r>
                <a:r>
                  <a:rPr lang="fr-CA" altLang="en-US" sz="1800" dirty="0" err="1"/>
                  <a:t>z</a:t>
                </a:r>
                <a:r>
                  <a:rPr lang="fr-CA" altLang="en-US" sz="1800" baseline="-25000" dirty="0" err="1"/>
                  <a:t>t</a:t>
                </a:r>
                <a:r>
                  <a:rPr lang="fr-CA" altLang="en-US" sz="1800" dirty="0"/>
                  <a:t>):  </a:t>
                </a:r>
                <a14:m>
                  <m:oMath xmlns:m="http://schemas.openxmlformats.org/officeDocument/2006/math">
                    <m:r>
                      <m:rPr>
                        <m:nor/>
                      </m:rPr>
                      <a:rPr lang="fr-CA" altLang="ja-JP" sz="1800"/>
                      <m:t>π</m:t>
                    </m:r>
                  </m:oMath>
                </a14:m>
                <a:r>
                  <a:rPr lang="fr-CA" altLang="en-US" sz="1800" baseline="-25000" dirty="0"/>
                  <a:t>t</a:t>
                </a:r>
                <a:r>
                  <a:rPr lang="fr-CA" altLang="en-US" sz="1800" dirty="0"/>
                  <a:t> est la politique suivie à partir de s</a:t>
                </a:r>
                <a:r>
                  <a:rPr lang="fr-CA" altLang="en-US" sz="1800" baseline="-25000" dirty="0"/>
                  <a:t>t</a:t>
                </a:r>
                <a:r>
                  <a:rPr lang="fr-CA" altLang="en-US" sz="1800" dirty="0"/>
                  <a:t> et </a:t>
                </a:r>
                <a:r>
                  <a:rPr lang="fr-CA" altLang="en-US" sz="1800" dirty="0" err="1"/>
                  <a:t>z</a:t>
                </a:r>
                <a:r>
                  <a:rPr lang="fr-CA" altLang="en-US" sz="1800" baseline="-25000" dirty="0" err="1"/>
                  <a:t>t</a:t>
                </a:r>
                <a:r>
                  <a:rPr lang="fr-CA" altLang="en-US" sz="1800" dirty="0"/>
                  <a:t> </a:t>
                </a:r>
                <a:r>
                  <a:rPr lang="fr-CA" altLang="en-US" sz="1800" i="1" dirty="0"/>
                  <a:t>ϵ {-1,1} </a:t>
                </a:r>
                <a:r>
                  <a:rPr lang="fr-CA" altLang="en-US" sz="1800" dirty="0"/>
                  <a:t>est le résultat de la partie jouée à partir de s</a:t>
                </a:r>
                <a:r>
                  <a:rPr lang="fr-CA" altLang="en-US" sz="1800" baseline="-25000" dirty="0"/>
                  <a:t>t</a:t>
                </a:r>
                <a:r>
                  <a:rPr lang="fr-CA" altLang="en-US" sz="1800" dirty="0"/>
                  <a:t> (+1 si on gagne, -1 sinon).</a:t>
                </a:r>
              </a:p>
              <a:p>
                <a:pPr marL="0" indent="0">
                  <a:spcBef>
                    <a:spcPts val="800"/>
                  </a:spcBef>
                  <a:spcAft>
                    <a:spcPts val="300"/>
                  </a:spcAft>
                  <a:buNone/>
                </a:pPr>
                <a:r>
                  <a:rPr lang="fr-CA" altLang="en-US" sz="1800" dirty="0"/>
                  <a:t>         (</a:t>
                </a:r>
                <a:r>
                  <a:rPr lang="fr-CA" altLang="en-US" sz="1800" dirty="0" err="1"/>
                  <a:t>p,v</a:t>
                </a:r>
                <a:r>
                  <a:rPr lang="fr-CA" altLang="en-US" sz="1800" dirty="0"/>
                  <a:t>)= </a:t>
                </a:r>
                <a:r>
                  <a:rPr lang="fr-CA" altLang="en-US" sz="1800" i="1" dirty="0"/>
                  <a:t>f</a:t>
                </a:r>
                <a:r>
                  <a:rPr lang="fr-CA" altLang="en-US" sz="1800" i="1" baseline="-25000" dirty="0"/>
                  <a:t>ϴ </a:t>
                </a:r>
                <a:r>
                  <a:rPr lang="fr-CA" altLang="en-US" sz="1800" i="1" dirty="0"/>
                  <a:t>(s)  </a:t>
                </a:r>
                <a:r>
                  <a:rPr lang="fr-CA" altLang="en-US" sz="1800" dirty="0"/>
                  <a:t>avec la </a:t>
                </a:r>
                <a:r>
                  <a:rPr lang="fr-CA" altLang="en-US" sz="1800" i="1" dirty="0" err="1"/>
                  <a:t>loss</a:t>
                </a:r>
                <a:r>
                  <a:rPr lang="fr-CA" altLang="en-US" sz="1800" i="1" dirty="0"/>
                  <a:t>(p, v, </a:t>
                </a:r>
                <a14:m>
                  <m:oMath xmlns:m="http://schemas.openxmlformats.org/officeDocument/2006/math">
                    <m:r>
                      <m:rPr>
                        <m:nor/>
                      </m:rPr>
                      <a:rPr lang="fr-CA" altLang="ja-JP" sz="1800" i="1" smtClean="0"/>
                      <m:t>π</m:t>
                    </m:r>
                  </m:oMath>
                </a14:m>
                <a:r>
                  <a:rPr lang="fr-CA" altLang="en-US" sz="1800" i="1" dirty="0"/>
                  <a:t>, z) = (z – v)</a:t>
                </a:r>
                <a:r>
                  <a:rPr lang="fr-CA" altLang="en-US" sz="1800" i="1" baseline="30000" dirty="0"/>
                  <a:t>2</a:t>
                </a:r>
                <a:r>
                  <a:rPr lang="fr-CA" altLang="en-US" sz="1800" i="1" dirty="0"/>
                  <a:t> – </a:t>
                </a:r>
                <a14:m>
                  <m:oMath xmlns:m="http://schemas.openxmlformats.org/officeDocument/2006/math">
                    <m:r>
                      <m:rPr>
                        <m:nor/>
                      </m:rPr>
                      <a:rPr lang="fr-CA" altLang="ja-JP" sz="1800" i="1"/>
                      <m:t>π</m:t>
                    </m:r>
                  </m:oMath>
                </a14:m>
                <a:r>
                  <a:rPr lang="fr-CA" altLang="en-US" sz="1800" i="1" dirty="0"/>
                  <a:t> </a:t>
                </a:r>
                <a:r>
                  <a:rPr lang="fr-CA" altLang="en-US" sz="1800" i="1" dirty="0" err="1"/>
                  <a:t>logp</a:t>
                </a:r>
                <a:r>
                  <a:rPr lang="fr-CA" altLang="en-US" sz="1800" i="1" dirty="0"/>
                  <a:t> + c ‖ϴ</a:t>
                </a:r>
                <a:r>
                  <a:rPr lang="fr-CA" altLang="en-US" sz="1800" i="1" baseline="-25000" dirty="0"/>
                  <a:t> </a:t>
                </a:r>
                <a:r>
                  <a:rPr lang="fr-CA" altLang="en-US" sz="1800" i="1" dirty="0"/>
                  <a:t>‖</a:t>
                </a:r>
                <a:r>
                  <a:rPr lang="fr-CA" altLang="en-US" sz="1800" i="1" baseline="30000" dirty="0"/>
                  <a:t>2</a:t>
                </a:r>
              </a:p>
              <a:p>
                <a:pPr>
                  <a:spcBef>
                    <a:spcPts val="1000"/>
                  </a:spcBef>
                  <a:spcAft>
                    <a:spcPts val="1000"/>
                  </a:spcAft>
                </a:pPr>
                <a:r>
                  <a:rPr lang="fr-CA" altLang="en-US" sz="1800" dirty="0"/>
                  <a:t>La politique </a:t>
                </a:r>
                <a14:m>
                  <m:oMath xmlns:m="http://schemas.openxmlformats.org/officeDocument/2006/math">
                    <m:r>
                      <m:rPr>
                        <m:nor/>
                      </m:rPr>
                      <a:rPr lang="fr-CA" altLang="ja-JP" sz="1800"/>
                      <m:t>π</m:t>
                    </m:r>
                  </m:oMath>
                </a14:m>
                <a:r>
                  <a:rPr lang="fr-CA" altLang="en-US" sz="1800" baseline="-25000" dirty="0"/>
                  <a:t>t  </a:t>
                </a:r>
                <a:r>
                  <a:rPr lang="fr-CA" altLang="en-US" sz="1800" dirty="0"/>
                  <a:t>est générée par UCT avec une politique de sélection</a:t>
                </a:r>
              </a:p>
              <a:p>
                <a:pPr marL="0" indent="0">
                  <a:spcBef>
                    <a:spcPts val="200"/>
                  </a:spcBef>
                  <a:spcAft>
                    <a:spcPts val="200"/>
                  </a:spcAft>
                  <a:buNone/>
                </a:pPr>
                <a:r>
                  <a:rPr lang="fr-CA" altLang="en-US" sz="1800" i="1" dirty="0"/>
                  <a:t>                     UCB(</a:t>
                </a:r>
                <a:r>
                  <a:rPr lang="fr-CA" altLang="en-US" sz="1800" i="1" dirty="0" err="1"/>
                  <a:t>s,a</a:t>
                </a:r>
                <a:r>
                  <a:rPr lang="fr-CA" altLang="en-US" sz="1800" i="1" dirty="0"/>
                  <a:t>) = </a:t>
                </a:r>
                <a14:m>
                  <m:oMath xmlns:m="http://schemas.openxmlformats.org/officeDocument/2006/math">
                    <m:r>
                      <a:rPr lang="fr-CA" altLang="en-US" sz="1800" i="1" smtClean="0">
                        <a:solidFill>
                          <a:srgbClr val="836967"/>
                        </a:solidFill>
                        <a:latin typeface="Cambria Math" panose="02040503050406030204" pitchFamily="18" charset="0"/>
                      </a:rPr>
                      <m:t>𝑄</m:t>
                    </m:r>
                    <m:d>
                      <m:dPr>
                        <m:ctrlPr>
                          <a:rPr lang="fr-CA" altLang="en-US" sz="1800" b="0" i="1" smtClean="0">
                            <a:solidFill>
                              <a:srgbClr val="836967"/>
                            </a:solidFill>
                            <a:latin typeface="Cambria Math" panose="02040503050406030204" pitchFamily="18" charset="0"/>
                          </a:rPr>
                        </m:ctrlPr>
                      </m:dPr>
                      <m:e>
                        <m:r>
                          <a:rPr lang="fr-CA" altLang="en-US" sz="1800" b="0" i="1" smtClean="0">
                            <a:solidFill>
                              <a:srgbClr val="836967"/>
                            </a:solidFill>
                            <a:latin typeface="Cambria Math" panose="02040503050406030204" pitchFamily="18" charset="0"/>
                          </a:rPr>
                          <m:t>𝑠</m:t>
                        </m:r>
                        <m:r>
                          <a:rPr lang="fr-CA" altLang="en-US" sz="1800" b="0" i="1" smtClean="0">
                            <a:solidFill>
                              <a:srgbClr val="836967"/>
                            </a:solidFill>
                            <a:latin typeface="Cambria Math" panose="02040503050406030204" pitchFamily="18" charset="0"/>
                          </a:rPr>
                          <m:t>,</m:t>
                        </m:r>
                        <m:r>
                          <a:rPr lang="fr-CA" altLang="en-US" sz="1800" b="0" i="1" smtClean="0">
                            <a:solidFill>
                              <a:srgbClr val="836967"/>
                            </a:solidFill>
                            <a:latin typeface="Cambria Math" panose="02040503050406030204" pitchFamily="18" charset="0"/>
                          </a:rPr>
                          <m:t>𝑎</m:t>
                        </m:r>
                      </m:e>
                    </m:d>
                    <m:r>
                      <a:rPr lang="fr-CA" altLang="en-US" sz="1800" i="1">
                        <a:latin typeface="Cambria Math" panose="02040503050406030204" pitchFamily="18" charset="0"/>
                      </a:rPr>
                      <m:t>+</m:t>
                    </m:r>
                    <m:r>
                      <a:rPr lang="fr-CA" altLang="en-US" sz="1800" i="1">
                        <a:latin typeface="Cambria Math" panose="02040503050406030204" pitchFamily="18" charset="0"/>
                      </a:rPr>
                      <m:t>𝑐</m:t>
                    </m:r>
                    <m:r>
                      <a:rPr lang="fr-CA" altLang="en-US" sz="1800" b="0" i="1" smtClean="0">
                        <a:latin typeface="Cambria Math" panose="02040503050406030204" pitchFamily="18" charset="0"/>
                      </a:rPr>
                      <m:t> ∗</m:t>
                    </m:r>
                    <m:f>
                      <m:fPr>
                        <m:ctrlPr>
                          <a:rPr lang="fr-CA" altLang="en-US" sz="1800" b="0" i="1" smtClean="0">
                            <a:solidFill>
                              <a:schemeClr val="tx2"/>
                            </a:solidFill>
                            <a:latin typeface="Cambria Math" panose="02040503050406030204" pitchFamily="18" charset="0"/>
                          </a:rPr>
                        </m:ctrlPr>
                      </m:fPr>
                      <m:num>
                        <m:r>
                          <a:rPr lang="fr-CA" altLang="en-US" sz="1800" b="0" i="1" smtClean="0">
                            <a:solidFill>
                              <a:schemeClr val="tx2"/>
                            </a:solidFill>
                            <a:latin typeface="Cambria Math" panose="02040503050406030204" pitchFamily="18" charset="0"/>
                          </a:rPr>
                          <m:t>𝑝</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𝑎</m:t>
                        </m:r>
                        <m:r>
                          <a:rPr lang="fr-CA" altLang="en-US" sz="1800" b="0" i="1" smtClean="0">
                            <a:solidFill>
                              <a:schemeClr val="tx2"/>
                            </a:solidFill>
                            <a:latin typeface="Cambria Math" panose="02040503050406030204" pitchFamily="18" charset="0"/>
                          </a:rPr>
                          <m:t>)</m:t>
                        </m:r>
                      </m:num>
                      <m:den>
                        <m:r>
                          <a:rPr lang="fr-CA" altLang="en-US" sz="1800" b="0" i="1" smtClean="0">
                            <a:solidFill>
                              <a:schemeClr val="tx2"/>
                            </a:solidFill>
                            <a:latin typeface="Cambria Math" panose="02040503050406030204" pitchFamily="18" charset="0"/>
                          </a:rPr>
                          <m:t>1+</m:t>
                        </m:r>
                        <m:r>
                          <a:rPr lang="fr-CA" altLang="en-US" sz="1800" b="0" i="1" smtClean="0">
                            <a:solidFill>
                              <a:schemeClr val="tx2"/>
                            </a:solidFill>
                            <a:latin typeface="Cambria Math" panose="02040503050406030204" pitchFamily="18" charset="0"/>
                          </a:rPr>
                          <m:t>𝑁</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𝑎</m:t>
                        </m:r>
                        <m:r>
                          <a:rPr lang="fr-CA" altLang="en-US" sz="1800" b="0" i="1" smtClean="0">
                            <a:solidFill>
                              <a:schemeClr val="tx2"/>
                            </a:solidFill>
                            <a:latin typeface="Cambria Math" panose="02040503050406030204" pitchFamily="18" charset="0"/>
                          </a:rPr>
                          <m:t>)</m:t>
                        </m:r>
                      </m:den>
                    </m:f>
                  </m:oMath>
                </a14:m>
                <a:endParaRPr lang="fr-CA" altLang="en-US" sz="1800" i="1" dirty="0"/>
              </a:p>
              <a:p>
                <a:pPr>
                  <a:spcBef>
                    <a:spcPts val="300"/>
                  </a:spcBef>
                  <a:spcAft>
                    <a:spcPts val="300"/>
                  </a:spcAft>
                </a:pPr>
                <a:r>
                  <a:rPr lang="fr-CA" altLang="en-US" sz="1800" dirty="0"/>
                  <a:t>La politique de simulation est </a:t>
                </a:r>
                <a:r>
                  <a:rPr lang="fr-CA" altLang="en-US" sz="1800" i="1" dirty="0"/>
                  <a:t>p(</a:t>
                </a:r>
                <a:r>
                  <a:rPr lang="fr-CA" altLang="en-US" sz="1800" i="1" dirty="0" err="1"/>
                  <a:t>a</a:t>
                </a:r>
                <a:r>
                  <a:rPr lang="fr-CA" altLang="en-US" sz="1800" dirty="0" err="1"/>
                  <a:t>|</a:t>
                </a:r>
                <a:r>
                  <a:rPr lang="fr-CA" altLang="en-US" sz="1800" i="1" dirty="0" err="1"/>
                  <a:t>s</a:t>
                </a:r>
                <a:r>
                  <a:rPr lang="fr-CA" altLang="en-US" sz="1800" dirty="0"/>
                  <a:t>) définie par le </a:t>
                </a:r>
                <a:r>
                  <a:rPr lang="fr-CA" altLang="en-US" sz="1800" dirty="0" err="1"/>
                  <a:t>reseau</a:t>
                </a:r>
                <a:r>
                  <a:rPr lang="fr-CA" altLang="en-US" sz="1800" dirty="0"/>
                  <a:t> de neurones </a:t>
                </a:r>
                <a:r>
                  <a:rPr lang="fr-CA" altLang="en-US" sz="1800" i="1" dirty="0"/>
                  <a:t>f</a:t>
                </a:r>
                <a:r>
                  <a:rPr lang="fr-CA" altLang="en-US" sz="1800" i="1" baseline="-25000" dirty="0"/>
                  <a:t>ϴ</a:t>
                </a:r>
                <a:endParaRPr lang="fr-CA" altLang="en-US" sz="1800" dirty="0"/>
              </a:p>
              <a:p>
                <a:pPr marL="0" indent="0">
                  <a:spcBef>
                    <a:spcPts val="1000"/>
                  </a:spcBef>
                  <a:spcAft>
                    <a:spcPts val="1000"/>
                  </a:spcAft>
                  <a:buNone/>
                </a:pPr>
                <a:endParaRPr lang="fr-CA" altLang="en-US" sz="1800"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379951" y="1864028"/>
                <a:ext cx="8127016" cy="4840296"/>
              </a:xfrm>
              <a:blipFill>
                <a:blip r:embed="rId3"/>
                <a:stretch>
                  <a:fillRect l="-1275" t="-3149"/>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r>
              <a:rPr lang="en-US" dirty="0"/>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46</a:t>
            </a:fld>
            <a:endParaRPr lang="en-US" dirty="0"/>
          </a:p>
        </p:txBody>
      </p:sp>
      <p:sp>
        <p:nvSpPr>
          <p:cNvPr id="3" name="TextBox 2">
            <a:extLst>
              <a:ext uri="{FF2B5EF4-FFF2-40B4-BE49-F238E27FC236}">
                <a16:creationId xmlns:a16="http://schemas.microsoft.com/office/drawing/2014/main" id="{DC9F75A4-0B1D-41F2-B7BA-31B41AA29ECF}"/>
              </a:ext>
            </a:extLst>
          </p:cNvPr>
          <p:cNvSpPr txBox="1"/>
          <p:nvPr/>
        </p:nvSpPr>
        <p:spPr>
          <a:xfrm>
            <a:off x="521181" y="1027791"/>
            <a:ext cx="8461778" cy="984885"/>
          </a:xfrm>
          <a:prstGeom prst="rect">
            <a:avLst/>
          </a:prstGeom>
          <a:noFill/>
        </p:spPr>
        <p:txBody>
          <a:bodyPr wrap="square" rtlCol="0">
            <a:spAutoFit/>
          </a:bodyPr>
          <a:lstStyle/>
          <a:p>
            <a:r>
              <a:rPr lang="en-CA" sz="1400" b="1" dirty="0" err="1">
                <a:solidFill>
                  <a:schemeClr val="tx1">
                    <a:lumMod val="50000"/>
                    <a:lumOff val="50000"/>
                  </a:schemeClr>
                </a:solidFill>
              </a:rPr>
              <a:t>AphaGo</a:t>
            </a:r>
            <a:r>
              <a:rPr lang="en-CA" sz="1400" dirty="0">
                <a:solidFill>
                  <a:schemeClr val="tx1">
                    <a:lumMod val="50000"/>
                    <a:lumOff val="50000"/>
                  </a:schemeClr>
                </a:solidFill>
              </a:rPr>
              <a:t>: Silver d. et al. Mastering the game of Go with </a:t>
            </a:r>
            <a:r>
              <a:rPr lang="en-CA" sz="1400" dirty="0" err="1">
                <a:solidFill>
                  <a:schemeClr val="tx1">
                    <a:lumMod val="50000"/>
                    <a:lumOff val="50000"/>
                  </a:schemeClr>
                </a:solidFill>
              </a:rPr>
              <a:t>DNNwand</a:t>
            </a:r>
            <a:r>
              <a:rPr lang="en-CA" sz="1400" dirty="0">
                <a:solidFill>
                  <a:schemeClr val="tx1">
                    <a:lumMod val="50000"/>
                    <a:lumOff val="50000"/>
                  </a:schemeClr>
                </a:solidFill>
              </a:rPr>
              <a:t> tree search. </a:t>
            </a:r>
            <a:r>
              <a:rPr lang="en-CA" sz="1400" i="1"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Nature</a:t>
            </a:r>
            <a:r>
              <a:rPr lang="en-CA" sz="14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 2017</a:t>
            </a:r>
            <a:endParaRPr lang="en-CA" sz="1400" b="1" dirty="0">
              <a:solidFill>
                <a:schemeClr val="accent1">
                  <a:lumMod val="60000"/>
                  <a:lumOff val="40000"/>
                </a:schemeClr>
              </a:solidFill>
            </a:endParaRPr>
          </a:p>
          <a:p>
            <a:r>
              <a:rPr lang="en-CA" sz="1400" b="1" dirty="0">
                <a:solidFill>
                  <a:schemeClr val="accent1"/>
                </a:solidFill>
              </a:rPr>
              <a:t>AlphaGo Zero</a:t>
            </a:r>
            <a:r>
              <a:rPr lang="en-CA" sz="1400" dirty="0">
                <a:solidFill>
                  <a:schemeClr val="accent1"/>
                </a:solidFill>
              </a:rPr>
              <a:t>: Silver d. et al. Mastering the game of Go without human knowledge. </a:t>
            </a:r>
            <a:r>
              <a:rPr lang="en-CA" sz="1400" i="1" dirty="0">
                <a:solidFill>
                  <a:schemeClr val="accent1"/>
                </a:solidFill>
                <a:hlinkClick r:id="rId5">
                  <a:extLst>
                    <a:ext uri="{A12FA001-AC4F-418D-AE19-62706E023703}">
                      <ahyp:hlinkClr xmlns:ahyp="http://schemas.microsoft.com/office/drawing/2018/hyperlinkcolor" val="tx"/>
                    </a:ext>
                  </a:extLst>
                </a:hlinkClick>
              </a:rPr>
              <a:t>Nature</a:t>
            </a:r>
            <a:r>
              <a:rPr lang="en-CA" sz="1400" dirty="0">
                <a:solidFill>
                  <a:schemeClr val="accent1"/>
                </a:solidFill>
                <a:hlinkClick r:id="rId5">
                  <a:extLst>
                    <a:ext uri="{A12FA001-AC4F-418D-AE19-62706E023703}">
                      <ahyp:hlinkClr xmlns:ahyp="http://schemas.microsoft.com/office/drawing/2018/hyperlinkcolor" val="tx"/>
                    </a:ext>
                  </a:extLst>
                </a:hlinkClick>
              </a:rPr>
              <a:t>, 2017</a:t>
            </a:r>
            <a:endParaRPr lang="en-CA" sz="1400" dirty="0">
              <a:solidFill>
                <a:schemeClr val="accent1"/>
              </a:solidFill>
            </a:endParaRPr>
          </a:p>
          <a:p>
            <a:r>
              <a:rPr lang="en-CA" sz="1400" b="1" dirty="0" err="1">
                <a:solidFill>
                  <a:schemeClr val="tx1">
                    <a:lumMod val="50000"/>
                    <a:lumOff val="50000"/>
                  </a:schemeClr>
                </a:solidFill>
              </a:rPr>
              <a:t>AlphaZero</a:t>
            </a:r>
            <a:r>
              <a:rPr lang="en-CA" sz="1400" dirty="0">
                <a:solidFill>
                  <a:schemeClr val="tx1">
                    <a:lumMod val="50000"/>
                    <a:lumOff val="50000"/>
                  </a:schemeClr>
                </a:solidFill>
              </a:rPr>
              <a:t>: Silver D. et al. </a:t>
            </a:r>
            <a:r>
              <a:rPr lang="en-CA" sz="1400" b="0" i="0" u="none" strike="noStrike" baseline="0" dirty="0">
                <a:solidFill>
                  <a:schemeClr val="tx1">
                    <a:lumMod val="50000"/>
                    <a:lumOff val="50000"/>
                  </a:schemeClr>
                </a:solidFill>
                <a:latin typeface="NimbusRomNo9L-Regu"/>
              </a:rPr>
              <a:t>Mastering Chess and Shogi by Self-Play with a </a:t>
            </a:r>
            <a:r>
              <a:rPr lang="en-US" sz="1400" b="0" i="0" u="none" strike="noStrike" baseline="0" dirty="0">
                <a:solidFill>
                  <a:schemeClr val="tx1">
                    <a:lumMod val="50000"/>
                    <a:lumOff val="50000"/>
                  </a:schemeClr>
                </a:solidFill>
                <a:latin typeface="NimbusRomNo9L-Regu"/>
              </a:rPr>
              <a:t>General RL Algorithm. </a:t>
            </a:r>
            <a:r>
              <a:rPr lang="en-US" sz="1400" b="0" i="0" u="none" strike="noStrike" baseline="0" dirty="0" err="1">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arXiv</a:t>
            </a:r>
            <a:r>
              <a:rPr lang="en-US" sz="1400" b="0" i="0" u="none" strike="noStrike" baseline="0" dirty="0">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 1712.01815</a:t>
            </a:r>
            <a:endParaRPr lang="en-US" sz="1400" dirty="0">
              <a:solidFill>
                <a:schemeClr val="accent1">
                  <a:lumMod val="60000"/>
                  <a:lumOff val="40000"/>
                </a:schemeClr>
              </a:solidFill>
            </a:endParaRPr>
          </a:p>
          <a:p>
            <a:endParaRPr lang="en-CA" sz="1600" dirty="0"/>
          </a:p>
        </p:txBody>
      </p:sp>
      <p:pic>
        <p:nvPicPr>
          <p:cNvPr id="7" name="Picture 6" descr="A person playing chess&#10;&#10;Description automatically generated with medium confidence">
            <a:extLst>
              <a:ext uri="{FF2B5EF4-FFF2-40B4-BE49-F238E27FC236}">
                <a16:creationId xmlns:a16="http://schemas.microsoft.com/office/drawing/2014/main" id="{6D26734E-8E60-40D4-9F0F-00371448C694}"/>
              </a:ext>
            </a:extLst>
          </p:cNvPr>
          <p:cNvPicPr>
            <a:picLocks noChangeAspect="1"/>
          </p:cNvPicPr>
          <p:nvPr/>
        </p:nvPicPr>
        <p:blipFill>
          <a:blip r:embed="rId7"/>
          <a:stretch>
            <a:fillRect/>
          </a:stretch>
        </p:blipFill>
        <p:spPr>
          <a:xfrm>
            <a:off x="8350656" y="5271057"/>
            <a:ext cx="608544" cy="365126"/>
          </a:xfrm>
          <a:prstGeom prst="rect">
            <a:avLst/>
          </a:prstGeom>
        </p:spPr>
      </p:pic>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38BB455E-AD4C-4D29-8AD0-E55AA596B83C}"/>
                  </a:ext>
                </a:extLst>
              </p:cNvPr>
              <p:cNvGraphicFramePr>
                <a:graphicFrameLocks noChangeAspect="1"/>
              </p:cNvGraphicFramePr>
              <p:nvPr/>
            </p:nvGraphicFramePr>
            <p:xfrm>
              <a:off x="8295384" y="2217435"/>
              <a:ext cx="429827" cy="322370"/>
            </p:xfrm>
            <a:graphic>
              <a:graphicData uri="http://schemas.microsoft.com/office/powerpoint/2016/slidezoom">
                <pslz:sldZm>
                  <pslz:sldZmObj sldId="860" cId="3607973160">
                    <pslz:zmPr id="{AFCD73BB-AEEE-49BA-A4DA-DDA1A85CD556}" returnToParent="0" transitionDur="1000">
                      <p166:blipFill xmlns:p166="http://schemas.microsoft.com/office/powerpoint/2016/6/main">
                        <a:blip r:embed="rId8"/>
                        <a:stretch>
                          <a:fillRect/>
                        </a:stretch>
                      </p166:blipFill>
                      <p166:spPr xmlns:p166="http://schemas.microsoft.com/office/powerpoint/2016/6/main">
                        <a:xfrm>
                          <a:off x="0" y="0"/>
                          <a:ext cx="429827" cy="322370"/>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38BB455E-AD4C-4D29-8AD0-E55AA596B83C}"/>
                  </a:ext>
                </a:extLst>
              </p:cNvPr>
              <p:cNvPicPr>
                <a:picLocks noGrp="1" noRot="1" noChangeAspect="1" noMove="1" noResize="1" noEditPoints="1" noAdjustHandles="1" noChangeArrowheads="1" noChangeShapeType="1"/>
              </p:cNvPicPr>
              <p:nvPr/>
            </p:nvPicPr>
            <p:blipFill>
              <a:blip r:embed="rId9"/>
              <a:stretch>
                <a:fillRect/>
              </a:stretch>
            </p:blipFill>
            <p:spPr>
              <a:xfrm>
                <a:off x="8295384" y="2217435"/>
                <a:ext cx="429827" cy="32237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630D1C00-0E48-4435-A94E-35577051F331}"/>
                  </a:ext>
                </a:extLst>
              </p:cNvPr>
              <p:cNvGraphicFramePr>
                <a:graphicFrameLocks noChangeAspect="1"/>
              </p:cNvGraphicFramePr>
              <p:nvPr/>
            </p:nvGraphicFramePr>
            <p:xfrm>
              <a:off x="8370103" y="3112364"/>
              <a:ext cx="432786" cy="324590"/>
            </p:xfrm>
            <a:graphic>
              <a:graphicData uri="http://schemas.microsoft.com/office/powerpoint/2016/slidezoom">
                <pslz:sldZm>
                  <pslz:sldZmObj sldId="861" cId="1464238094">
                    <pslz:zmPr id="{333C4662-A0AE-4BC2-B29E-A6148E94CAF6}" returnToParent="0" transitionDur="1000">
                      <p166:blipFill xmlns:p166="http://schemas.microsoft.com/office/powerpoint/2016/6/main">
                        <a:blip r:embed="rId10"/>
                        <a:stretch>
                          <a:fillRect/>
                        </a:stretch>
                      </p166:blipFill>
                      <p166:spPr xmlns:p166="http://schemas.microsoft.com/office/powerpoint/2016/6/main">
                        <a:xfrm>
                          <a:off x="0" y="0"/>
                          <a:ext cx="432786" cy="324590"/>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630D1C00-0E48-4435-A94E-35577051F331}"/>
                  </a:ext>
                </a:extLst>
              </p:cNvPr>
              <p:cNvPicPr>
                <a:picLocks noGrp="1" noRot="1" noChangeAspect="1" noMove="1" noResize="1" noEditPoints="1" noAdjustHandles="1" noChangeArrowheads="1" noChangeShapeType="1"/>
              </p:cNvPicPr>
              <p:nvPr/>
            </p:nvPicPr>
            <p:blipFill>
              <a:blip r:embed="rId11"/>
              <a:stretch>
                <a:fillRect/>
              </a:stretch>
            </p:blipFill>
            <p:spPr>
              <a:xfrm>
                <a:off x="8370103" y="3112364"/>
                <a:ext cx="432786" cy="324590"/>
              </a:xfrm>
              <a:prstGeom prst="rect">
                <a:avLst/>
              </a:prstGeom>
              <a:ln w="3175">
                <a:solidFill>
                  <a:prstClr val="ltGray"/>
                </a:solidFill>
              </a:ln>
            </p:spPr>
          </p:pic>
        </mc:Fallback>
      </mc:AlternateContent>
      <p:pic>
        <p:nvPicPr>
          <p:cNvPr id="11" name="Image 3" descr="gamechess01.png">
            <a:extLst>
              <a:ext uri="{FF2B5EF4-FFF2-40B4-BE49-F238E27FC236}">
                <a16:creationId xmlns:a16="http://schemas.microsoft.com/office/drawing/2014/main" id="{80A71A8B-949E-4D8C-8945-DEDFCD3E6070}"/>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384279" y="4678074"/>
            <a:ext cx="484940" cy="4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11D88D9C-6660-4745-B2A7-511995C0D5AB}"/>
              </a:ext>
            </a:extLst>
          </p:cNvPr>
          <p:cNvSpPr/>
          <p:nvPr/>
        </p:nvSpPr>
        <p:spPr>
          <a:xfrm>
            <a:off x="3506296" y="5387724"/>
            <a:ext cx="1341998" cy="677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C5D5F14-2DC8-4CCF-B2ED-B9F33EF51BE4}"/>
              </a:ext>
            </a:extLst>
          </p:cNvPr>
          <p:cNvCxnSpPr>
            <a:cxnSpLocks/>
          </p:cNvCxnSpPr>
          <p:nvPr/>
        </p:nvCxnSpPr>
        <p:spPr>
          <a:xfrm flipV="1">
            <a:off x="4848294" y="5636183"/>
            <a:ext cx="410753" cy="93618"/>
          </a:xfrm>
          <a:prstGeom prst="straightConnector1">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D3286E2-309C-43AA-9031-B288E18E6A1B}"/>
              </a:ext>
            </a:extLst>
          </p:cNvPr>
          <p:cNvSpPr txBox="1"/>
          <p:nvPr/>
        </p:nvSpPr>
        <p:spPr>
          <a:xfrm>
            <a:off x="5212231" y="5451517"/>
            <a:ext cx="2343334" cy="338554"/>
          </a:xfrm>
          <a:prstGeom prst="rect">
            <a:avLst/>
          </a:prstGeom>
          <a:noFill/>
        </p:spPr>
        <p:txBody>
          <a:bodyPr wrap="none" rtlCol="0">
            <a:spAutoFit/>
          </a:bodyPr>
          <a:lstStyle/>
          <a:p>
            <a:r>
              <a:rPr lang="en-CA" sz="1600" dirty="0" err="1">
                <a:solidFill>
                  <a:schemeClr val="accent1"/>
                </a:solidFill>
              </a:rPr>
              <a:t>Noté</a:t>
            </a:r>
            <a:r>
              <a:rPr lang="en-CA" sz="1600" dirty="0">
                <a:solidFill>
                  <a:schemeClr val="accent1"/>
                </a:solidFill>
              </a:rPr>
              <a:t> </a:t>
            </a:r>
            <a:r>
              <a:rPr lang="en-CA" sz="1600" i="1" dirty="0">
                <a:solidFill>
                  <a:schemeClr val="accent1"/>
                </a:solidFill>
              </a:rPr>
              <a:t>U(</a:t>
            </a:r>
            <a:r>
              <a:rPr lang="en-CA" sz="1600" i="1" dirty="0" err="1">
                <a:solidFill>
                  <a:schemeClr val="accent1"/>
                </a:solidFill>
              </a:rPr>
              <a:t>s,a</a:t>
            </a:r>
            <a:r>
              <a:rPr lang="en-CA" sz="1600" i="1" dirty="0">
                <a:solidFill>
                  <a:schemeClr val="accent1"/>
                </a:solidFill>
              </a:rPr>
              <a:t>)</a:t>
            </a:r>
            <a:r>
              <a:rPr lang="en-CA" sz="1600" dirty="0">
                <a:solidFill>
                  <a:schemeClr val="accent1"/>
                </a:solidFill>
              </a:rPr>
              <a:t> dans le papier</a:t>
            </a:r>
            <a:endParaRPr lang="en-US" sz="1600" dirty="0">
              <a:solidFill>
                <a:schemeClr val="accent1"/>
              </a:solidFill>
            </a:endParaRPr>
          </a:p>
        </p:txBody>
      </p:sp>
    </p:spTree>
    <p:extLst>
      <p:ext uri="{BB962C8B-B14F-4D97-AF65-F5344CB8AC3E}">
        <p14:creationId xmlns:p14="http://schemas.microsoft.com/office/powerpoint/2010/main" val="969102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0063" y="0"/>
            <a:ext cx="8229600" cy="917575"/>
          </a:xfrm>
        </p:spPr>
        <p:txBody>
          <a:bodyPr/>
          <a:lstStyle/>
          <a:p>
            <a:pPr eaLnBrk="1" hangingPunct="1"/>
            <a:r>
              <a:rPr lang="fr-CA" altLang="ko-KR">
                <a:ea typeface="Malgun Gothic" pitchFamily="34" charset="-127"/>
              </a:rPr>
              <a:t>Généralisation aux actions aléatoires</a:t>
            </a:r>
          </a:p>
        </p:txBody>
      </p:sp>
      <p:sp>
        <p:nvSpPr>
          <p:cNvPr id="43011" name="Rectangle 3"/>
          <p:cNvSpPr>
            <a:spLocks noGrp="1" noChangeArrowheads="1"/>
          </p:cNvSpPr>
          <p:nvPr>
            <p:ph type="body" sz="half" idx="2"/>
          </p:nvPr>
        </p:nvSpPr>
        <p:spPr>
          <a:xfrm>
            <a:off x="457199" y="3440113"/>
            <a:ext cx="8291689" cy="2909887"/>
          </a:xfrm>
        </p:spPr>
        <p:txBody>
          <a:bodyPr/>
          <a:lstStyle/>
          <a:p>
            <a:pPr eaLnBrk="1" hangingPunct="1"/>
            <a:r>
              <a:rPr lang="fr-CA" altLang="ko-KR" sz="2000" dirty="0">
                <a:ea typeface="Malgun Gothic" pitchFamily="34" charset="-127"/>
              </a:rPr>
              <a:t>Exemples :</a:t>
            </a:r>
          </a:p>
          <a:p>
            <a:pPr lvl="1" eaLnBrk="1" hangingPunct="1"/>
            <a:r>
              <a:rPr lang="fr-CA" altLang="ko-KR" sz="2000" dirty="0">
                <a:ea typeface="Malgun Gothic" pitchFamily="34" charset="-127"/>
              </a:rPr>
              <a:t>Jeux où on lance un dé pour déterminer la prochaine action</a:t>
            </a:r>
          </a:p>
          <a:p>
            <a:pPr lvl="1" eaLnBrk="1" hangingPunct="1"/>
            <a:r>
              <a:rPr lang="fr-CA" altLang="ko-KR" sz="2000" dirty="0">
                <a:ea typeface="Malgun Gothic" pitchFamily="34" charset="-127"/>
              </a:rPr>
              <a:t>Actions des fantômes dans </a:t>
            </a:r>
            <a:r>
              <a:rPr lang="fr-CA" altLang="ko-KR" sz="2000" dirty="0" err="1">
                <a:ea typeface="Malgun Gothic" pitchFamily="34" charset="-127"/>
              </a:rPr>
              <a:t>Pacman</a:t>
            </a:r>
            <a:endParaRPr lang="fr-CA" altLang="ko-KR" sz="2000" dirty="0">
              <a:ea typeface="Malgun Gothic" pitchFamily="34" charset="-127"/>
            </a:endParaRPr>
          </a:p>
          <a:p>
            <a:pPr eaLnBrk="1" hangingPunct="1"/>
            <a:endParaRPr lang="fr-CA" altLang="ko-KR" sz="2000" dirty="0">
              <a:ea typeface="Malgun Gothic" pitchFamily="34" charset="-127"/>
            </a:endParaRPr>
          </a:p>
          <a:p>
            <a:pPr eaLnBrk="1" hangingPunct="1"/>
            <a:r>
              <a:rPr lang="fr-CA" altLang="ko-KR" sz="2000" b="1" dirty="0">
                <a:ea typeface="Malgun Gothic" pitchFamily="34" charset="-127"/>
              </a:rPr>
              <a:t>Solution :</a:t>
            </a:r>
            <a:r>
              <a:rPr lang="fr-CA" altLang="ko-KR" sz="2000" dirty="0">
                <a:ea typeface="Malgun Gothic" pitchFamily="34" charset="-127"/>
              </a:rPr>
              <a:t> On ajoute des nœuds chance, en plus des nœuds Max et Min</a:t>
            </a:r>
          </a:p>
          <a:p>
            <a:pPr lvl="1" eaLnBrk="1" hangingPunct="1"/>
            <a:r>
              <a:rPr lang="fr-CA" altLang="ko-KR" sz="2000" dirty="0">
                <a:ea typeface="Malgun Gothic" pitchFamily="34" charset="-127"/>
              </a:rPr>
              <a:t>L’</a:t>
            </a:r>
            <a:r>
              <a:rPr lang="fr-CA" altLang="ko-KR" sz="2000" b="1" dirty="0">
                <a:ea typeface="Malgun Gothic" pitchFamily="34" charset="-127"/>
              </a:rPr>
              <a:t>utilité d’un nœud chance </a:t>
            </a:r>
            <a:r>
              <a:rPr lang="fr-CA" altLang="ko-KR" sz="2000" dirty="0">
                <a:ea typeface="Malgun Gothic" pitchFamily="34" charset="-127"/>
              </a:rPr>
              <a:t>est  l’</a:t>
            </a:r>
            <a:r>
              <a:rPr lang="fr-CA" altLang="ko-KR" sz="2000" b="1" dirty="0">
                <a:ea typeface="Malgun Gothic" pitchFamily="34" charset="-127"/>
              </a:rPr>
              <a:t>utilité espérée</a:t>
            </a:r>
            <a:r>
              <a:rPr lang="fr-CA" altLang="ko-KR" sz="2000" dirty="0">
                <a:ea typeface="Malgun Gothic" pitchFamily="34" charset="-127"/>
              </a:rPr>
              <a:t>, c.-à-d., la moyenne pondérée de l’utilité de ses enfants</a:t>
            </a:r>
          </a:p>
        </p:txBody>
      </p:sp>
      <p:sp>
        <p:nvSpPr>
          <p:cNvPr id="43012" name="Espace réservé de la date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a:latin typeface="Calibri" pitchFamily="34" charset="0"/>
                <a:ea typeface="Malgun Gothic" pitchFamily="34" charset="-127"/>
              </a:rPr>
              <a:t>Hugo Larochelle et Froduald Kabanza</a:t>
            </a:r>
          </a:p>
        </p:txBody>
      </p:sp>
      <p:sp>
        <p:nvSpPr>
          <p:cNvPr id="43013" name="Espace réservé du pied de page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de-DE" altLang="ko-KR">
                <a:latin typeface="Calibri" pitchFamily="34" charset="0"/>
                <a:ea typeface="Malgun Gothic" pitchFamily="34" charset="-127"/>
              </a:rPr>
              <a:t>IFT615</a:t>
            </a:r>
            <a:endParaRPr lang="en-US" altLang="ko-KR">
              <a:latin typeface="Calibri" pitchFamily="34" charset="0"/>
              <a:ea typeface="Malgun Gothic" pitchFamily="34" charset="-127"/>
            </a:endParaRPr>
          </a:p>
        </p:txBody>
      </p:sp>
      <p:sp>
        <p:nvSpPr>
          <p:cNvPr id="43014" name="Espace réservé du numéro de diapositive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0EDB759-EF53-4392-9E8F-0A6E425D1AF0}" type="slidenum">
              <a:rPr lang="ko-KR" altLang="en-US" smtClean="0">
                <a:latin typeface="Calibri" pitchFamily="34" charset="0"/>
                <a:ea typeface="굴림" pitchFamily="34" charset="-127"/>
              </a:rPr>
              <a:pPr/>
              <a:t>47</a:t>
            </a:fld>
            <a:endParaRPr lang="en-US" altLang="ko-KR">
              <a:latin typeface="Calibri" pitchFamily="34" charset="0"/>
              <a:ea typeface="굴림" pitchFamily="34" charset="-127"/>
            </a:endParaRPr>
          </a:p>
        </p:txBody>
      </p:sp>
      <p:pic>
        <p:nvPicPr>
          <p:cNvPr id="4" name="Picture 3">
            <a:extLst>
              <a:ext uri="{FF2B5EF4-FFF2-40B4-BE49-F238E27FC236}">
                <a16:creationId xmlns:a16="http://schemas.microsoft.com/office/drawing/2014/main" id="{5E54BDCD-4D61-43F9-BAB7-A82CA47888E8}"/>
              </a:ext>
            </a:extLst>
          </p:cNvPr>
          <p:cNvPicPr>
            <a:picLocks noChangeAspect="1"/>
          </p:cNvPicPr>
          <p:nvPr/>
        </p:nvPicPr>
        <p:blipFill>
          <a:blip r:embed="rId3"/>
          <a:stretch>
            <a:fillRect/>
          </a:stretch>
        </p:blipFill>
        <p:spPr>
          <a:xfrm>
            <a:off x="2805343" y="916905"/>
            <a:ext cx="3235855" cy="252387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dirty="0" err="1">
                <a:ea typeface="Malgun Gothic" pitchFamily="34" charset="-127"/>
              </a:rPr>
              <a:t>Algorithme</a:t>
            </a:r>
            <a:r>
              <a:rPr lang="en-US" altLang="ko-KR" dirty="0">
                <a:ea typeface="Malgun Gothic" pitchFamily="34" charset="-127"/>
              </a:rPr>
              <a:t> </a:t>
            </a:r>
            <a:r>
              <a:rPr lang="en-US" altLang="ko-KR" dirty="0" err="1">
                <a:ea typeface="Malgun Gothic" pitchFamily="34" charset="-127"/>
              </a:rPr>
              <a:t>Expectimax</a:t>
            </a:r>
            <a:endParaRPr lang="en-US" altLang="ko-KR" dirty="0">
              <a:ea typeface="Malgun Gothic" pitchFamily="34" charset="-127"/>
            </a:endParaRPr>
          </a:p>
        </p:txBody>
      </p:sp>
      <p:sp>
        <p:nvSpPr>
          <p:cNvPr id="39939" name="Rectangle 3"/>
          <p:cNvSpPr>
            <a:spLocks noGrp="1" noChangeArrowheads="1"/>
          </p:cNvSpPr>
          <p:nvPr>
            <p:ph idx="1"/>
          </p:nvPr>
        </p:nvSpPr>
        <p:spPr>
          <a:xfrm>
            <a:off x="227013" y="1244600"/>
            <a:ext cx="4634547" cy="4834468"/>
          </a:xfrm>
        </p:spPr>
        <p:txBody>
          <a:bodyPr/>
          <a:lstStyle/>
          <a:p>
            <a:pPr eaLnBrk="1" hangingPunct="1"/>
            <a:r>
              <a:rPr lang="fr-CA" altLang="ko-KR" sz="1800" dirty="0">
                <a:ea typeface="Malgun Gothic" pitchFamily="34" charset="-127"/>
              </a:rPr>
              <a:t>Un model probabiliste des comportement de l’opposant:</a:t>
            </a:r>
          </a:p>
          <a:p>
            <a:pPr lvl="1" eaLnBrk="1" hangingPunct="1"/>
            <a:r>
              <a:rPr lang="fr-CA" altLang="ko-KR" sz="1800" dirty="0">
                <a:ea typeface="Malgun Gothic" pitchFamily="34" charset="-127"/>
              </a:rPr>
              <a:t>Le modèle peut être une simple distribution de probabilités</a:t>
            </a:r>
          </a:p>
          <a:p>
            <a:pPr lvl="1" eaLnBrk="1" hangingPunct="1"/>
            <a:r>
              <a:rPr lang="fr-CA" altLang="ko-KR" sz="1800" dirty="0">
                <a:ea typeface="Malgun Gothic" pitchFamily="34" charset="-127"/>
              </a:rPr>
              <a:t>Le modèle peut être plus sophistiqué, demandant des inférences/calculs élaborés</a:t>
            </a:r>
          </a:p>
          <a:p>
            <a:pPr lvl="1" eaLnBrk="1" hangingPunct="1"/>
            <a:r>
              <a:rPr lang="fr-CA" altLang="ko-KR" sz="1800" dirty="0">
                <a:ea typeface="Malgun Gothic" pitchFamily="34" charset="-127"/>
              </a:rPr>
              <a:t>Le modèle peut représenter des actions stochastiques/incontrôlables (à cause de de l’opposant, l’environnement)</a:t>
            </a:r>
          </a:p>
          <a:p>
            <a:pPr lvl="1" eaLnBrk="1" hangingPunct="1"/>
            <a:r>
              <a:rPr lang="fr-CA" altLang="ko-KR" sz="1800" dirty="0">
                <a:ea typeface="Malgun Gothic" pitchFamily="34" charset="-127"/>
              </a:rPr>
              <a:t>Le modèle pourrait signifier que des actions de l’adversaire sont probables</a:t>
            </a:r>
          </a:p>
          <a:p>
            <a:pPr eaLnBrk="1" hangingPunct="1"/>
            <a:r>
              <a:rPr lang="fr-CA" altLang="ko-KR" sz="1800" dirty="0">
                <a:ea typeface="Malgun Gothic" pitchFamily="34" charset="-127"/>
              </a:rPr>
              <a:t>Pour cette leçon, supposer que (de façon magique) nous avons une distribution de probabilités à associer aux actions de l’adversaire/environnement</a:t>
            </a:r>
          </a:p>
        </p:txBody>
      </p:sp>
      <p:sp>
        <p:nvSpPr>
          <p:cNvPr id="39940"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9941"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9942"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658FE37-8B39-4A5E-AA3D-673491A3D9C1}" type="slidenum">
              <a:rPr lang="fr-CA" altLang="en-US" smtClean="0">
                <a:latin typeface="Calibri" pitchFamily="34" charset="0"/>
                <a:ea typeface="MS PGothic" pitchFamily="34" charset="-128"/>
              </a:rPr>
              <a:pPr algn="l"/>
              <a:t>48</a:t>
            </a:fld>
            <a:endParaRPr lang="fr-CA" altLang="en-US">
              <a:latin typeface="Calibri" pitchFamily="34" charset="0"/>
              <a:ea typeface="MS PGothic" pitchFamily="34" charset="-128"/>
            </a:endParaRPr>
          </a:p>
        </p:txBody>
      </p:sp>
      <p:grpSp>
        <p:nvGrpSpPr>
          <p:cNvPr id="54" name="Group 50"/>
          <p:cNvGrpSpPr>
            <a:grpSpLocks/>
          </p:cNvGrpSpPr>
          <p:nvPr/>
        </p:nvGrpSpPr>
        <p:grpSpPr bwMode="auto">
          <a:xfrm>
            <a:off x="5539105" y="1308100"/>
            <a:ext cx="2667000" cy="3733800"/>
            <a:chOff x="3408" y="1248"/>
            <a:chExt cx="1680" cy="2352"/>
          </a:xfrm>
        </p:grpSpPr>
        <p:sp>
          <p:nvSpPr>
            <p:cNvPr id="55" name="AutoShape 27"/>
            <p:cNvSpPr>
              <a:spLocks noChangeArrowheads="1"/>
            </p:cNvSpPr>
            <p:nvPr/>
          </p:nvSpPr>
          <p:spPr bwMode="auto">
            <a:xfrm>
              <a:off x="4141" y="1248"/>
              <a:ext cx="180" cy="144"/>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56" name="AutoShape 28"/>
            <p:cNvCxnSpPr>
              <a:cxnSpLocks noChangeShapeType="1"/>
              <a:stCxn id="55" idx="3"/>
              <a:endCxn id="62" idx="0"/>
            </p:cNvCxnSpPr>
            <p:nvPr/>
          </p:nvCxnSpPr>
          <p:spPr bwMode="auto">
            <a:xfrm flipH="1">
              <a:off x="3871" y="1392"/>
              <a:ext cx="360" cy="28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 name="AutoShape 29"/>
            <p:cNvCxnSpPr>
              <a:cxnSpLocks noChangeShapeType="1"/>
              <a:stCxn id="55" idx="3"/>
              <a:endCxn id="63" idx="0"/>
            </p:cNvCxnSpPr>
            <p:nvPr/>
          </p:nvCxnSpPr>
          <p:spPr bwMode="auto">
            <a:xfrm>
              <a:off x="4231" y="1392"/>
              <a:ext cx="361" cy="28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 name="AutoShape 30"/>
            <p:cNvCxnSpPr>
              <a:cxnSpLocks noChangeShapeType="1"/>
            </p:cNvCxnSpPr>
            <p:nvPr/>
          </p:nvCxnSpPr>
          <p:spPr bwMode="auto">
            <a:xfrm flipH="1">
              <a:off x="3690" y="1861"/>
              <a:ext cx="181"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 name="AutoShape 31"/>
            <p:cNvCxnSpPr>
              <a:cxnSpLocks noChangeShapeType="1"/>
            </p:cNvCxnSpPr>
            <p:nvPr/>
          </p:nvCxnSpPr>
          <p:spPr bwMode="auto">
            <a:xfrm>
              <a:off x="3871" y="1861"/>
              <a:ext cx="144"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 name="AutoShape 32"/>
            <p:cNvCxnSpPr>
              <a:cxnSpLocks noChangeShapeType="1"/>
            </p:cNvCxnSpPr>
            <p:nvPr/>
          </p:nvCxnSpPr>
          <p:spPr bwMode="auto">
            <a:xfrm flipH="1">
              <a:off x="4412" y="1861"/>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33"/>
            <p:cNvCxnSpPr>
              <a:cxnSpLocks noChangeShapeType="1"/>
            </p:cNvCxnSpPr>
            <p:nvPr/>
          </p:nvCxnSpPr>
          <p:spPr bwMode="auto">
            <a:xfrm>
              <a:off x="4592" y="1861"/>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Oval 34"/>
            <p:cNvSpPr>
              <a:spLocks noChangeArrowheads="1"/>
            </p:cNvSpPr>
            <p:nvPr/>
          </p:nvSpPr>
          <p:spPr bwMode="auto">
            <a:xfrm>
              <a:off x="3780" y="168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3" name="Oval 35"/>
            <p:cNvSpPr>
              <a:spLocks noChangeArrowheads="1"/>
            </p:cNvSpPr>
            <p:nvPr/>
          </p:nvSpPr>
          <p:spPr bwMode="auto">
            <a:xfrm>
              <a:off x="4502" y="168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pic>
          <p:nvPicPr>
            <p:cNvPr id="64"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 y="1681"/>
              <a:ext cx="1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 y="2367"/>
              <a:ext cx="14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 y="1248"/>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Oval 40"/>
            <p:cNvSpPr>
              <a:spLocks noChangeArrowheads="1"/>
            </p:cNvSpPr>
            <p:nvPr/>
          </p:nvSpPr>
          <p:spPr bwMode="auto">
            <a:xfrm>
              <a:off x="3961" y="233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8" name="Oval 41"/>
            <p:cNvSpPr>
              <a:spLocks noChangeArrowheads="1"/>
            </p:cNvSpPr>
            <p:nvPr/>
          </p:nvSpPr>
          <p:spPr bwMode="auto">
            <a:xfrm>
              <a:off x="4321" y="233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9" name="Oval 42"/>
            <p:cNvSpPr>
              <a:spLocks noChangeArrowheads="1"/>
            </p:cNvSpPr>
            <p:nvPr/>
          </p:nvSpPr>
          <p:spPr bwMode="auto">
            <a:xfrm>
              <a:off x="4682" y="233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70" name="AutoShape 43"/>
            <p:cNvCxnSpPr>
              <a:cxnSpLocks noChangeShapeType="1"/>
            </p:cNvCxnSpPr>
            <p:nvPr/>
          </p:nvCxnSpPr>
          <p:spPr bwMode="auto">
            <a:xfrm>
              <a:off x="3696" y="2496"/>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 name="Line 44"/>
            <p:cNvSpPr>
              <a:spLocks noChangeShapeType="1"/>
            </p:cNvSpPr>
            <p:nvPr/>
          </p:nvSpPr>
          <p:spPr bwMode="auto">
            <a:xfrm flipH="1">
              <a:off x="3552" y="2496"/>
              <a:ext cx="14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2" name="AutoShape 45"/>
            <p:cNvSpPr>
              <a:spLocks noChangeArrowheads="1"/>
            </p:cNvSpPr>
            <p:nvPr/>
          </p:nvSpPr>
          <p:spPr bwMode="auto">
            <a:xfrm>
              <a:off x="3456" y="2976"/>
              <a:ext cx="180" cy="144"/>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pic>
          <p:nvPicPr>
            <p:cNvPr id="73"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 y="2976"/>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4" name="AutoShape 47"/>
            <p:cNvCxnSpPr>
              <a:cxnSpLocks noChangeShapeType="1"/>
            </p:cNvCxnSpPr>
            <p:nvPr/>
          </p:nvCxnSpPr>
          <p:spPr bwMode="auto">
            <a:xfrm>
              <a:off x="3552" y="3120"/>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 name="Line 48"/>
            <p:cNvSpPr>
              <a:spLocks noChangeShapeType="1"/>
            </p:cNvSpPr>
            <p:nvPr/>
          </p:nvSpPr>
          <p:spPr bwMode="auto">
            <a:xfrm flipH="1">
              <a:off x="3408" y="3120"/>
              <a:ext cx="14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6" name="Oval 39"/>
            <p:cNvSpPr>
              <a:spLocks noChangeArrowheads="1"/>
            </p:cNvSpPr>
            <p:nvPr/>
          </p:nvSpPr>
          <p:spPr bwMode="auto">
            <a:xfrm>
              <a:off x="3600" y="233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77" name="Text Box 51"/>
          <p:cNvSpPr txBox="1">
            <a:spLocks noChangeArrowheads="1"/>
          </p:cNvSpPr>
          <p:nvPr/>
        </p:nvSpPr>
        <p:spPr bwMode="auto">
          <a:xfrm>
            <a:off x="5189062" y="5104606"/>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fr-CA" altLang="en-US" i="1" dirty="0">
                <a:solidFill>
                  <a:srgbClr val="CC0000"/>
                </a:solidFill>
              </a:rPr>
              <a:t>Avoir une croyance probabiliste sur les actions d’un agent ne signifie pas que l’agent lance effectivement un dé! </a:t>
            </a:r>
          </a:p>
        </p:txBody>
      </p:sp>
    </p:spTree>
    <p:extLst>
      <p:ext uri="{BB962C8B-B14F-4D97-AF65-F5344CB8AC3E}">
        <p14:creationId xmlns:p14="http://schemas.microsoft.com/office/powerpoint/2010/main" val="3588374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fr-CA" altLang="ko-KR" sz="3600" dirty="0">
                <a:ea typeface="굴림" pitchFamily="34" charset="-127"/>
              </a:rPr>
              <a:t>Algorithme </a:t>
            </a:r>
            <a:r>
              <a:rPr lang="fr-CA" altLang="ko-KR" sz="3600" dirty="0" err="1">
                <a:ea typeface="굴림" pitchFamily="34" charset="-127"/>
              </a:rPr>
              <a:t>Expectimimimax</a:t>
            </a:r>
            <a:endParaRPr lang="fr-CA" altLang="ko-KR" dirty="0">
              <a:ea typeface="굴림" pitchFamily="34" charset="-127"/>
            </a:endParaRPr>
          </a:p>
        </p:txBody>
      </p:sp>
      <p:pic>
        <p:nvPicPr>
          <p:cNvPr id="4403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76462" y="1550910"/>
            <a:ext cx="4657725" cy="1866900"/>
          </a:xfrm>
        </p:spPr>
      </p:pic>
      <p:sp>
        <p:nvSpPr>
          <p:cNvPr id="2" name="Date Placeholder 1"/>
          <p:cNvSpPr>
            <a:spLocks noGrp="1"/>
          </p:cNvSpPr>
          <p:nvPr>
            <p:ph type="dt" sz="half" idx="10"/>
          </p:nvPr>
        </p:nvSpPr>
        <p:spPr/>
        <p:txBody>
          <a:bodyPr/>
          <a:lstStyle/>
          <a:p>
            <a:pPr>
              <a:defRPr/>
            </a:pPr>
            <a:r>
              <a:rPr lang="en-US" altLang="ko-KR"/>
              <a:t>Hugo Larochelle et Froduald Kabanza</a:t>
            </a:r>
          </a:p>
        </p:txBody>
      </p:sp>
      <p:sp>
        <p:nvSpPr>
          <p:cNvPr id="5" name="Footer Placeholder 3"/>
          <p:cNvSpPr>
            <a:spLocks noGrp="1"/>
          </p:cNvSpPr>
          <p:nvPr>
            <p:ph type="ftr" sz="quarter" idx="11"/>
          </p:nvPr>
        </p:nvSpPr>
        <p:spPr/>
        <p:txBody>
          <a:bodyPr/>
          <a:lstStyle/>
          <a:p>
            <a:pPr algn="l">
              <a:defRPr/>
            </a:pPr>
            <a:r>
              <a:rPr lang="en-US"/>
              <a:t>IFT615</a:t>
            </a:r>
          </a:p>
        </p:txBody>
      </p:sp>
      <p:sp>
        <p:nvSpPr>
          <p:cNvPr id="6" name="Slide Number Placeholder 4"/>
          <p:cNvSpPr>
            <a:spLocks noGrp="1"/>
          </p:cNvSpPr>
          <p:nvPr>
            <p:ph type="sldNum" sz="quarter" idx="12"/>
          </p:nvPr>
        </p:nvSpPr>
        <p:spPr/>
        <p:txBody>
          <a:bodyPr/>
          <a:lstStyle/>
          <a:p>
            <a:pPr algn="ctr">
              <a:defRPr/>
            </a:pPr>
            <a:fld id="{1BAD60C0-EA82-4B1D-8F8F-FD2A9F277021}" type="slidenum">
              <a:rPr lang="en-US"/>
              <a:pPr algn="ctr">
                <a:defRPr/>
              </a:pPr>
              <a:t>49</a:t>
            </a:fld>
            <a:endParaRPr lang="en-US"/>
          </a:p>
        </p:txBody>
      </p:sp>
      <p:sp>
        <p:nvSpPr>
          <p:cNvPr id="9" name="Rectangle 3"/>
          <p:cNvSpPr txBox="1">
            <a:spLocks noChangeArrowheads="1"/>
          </p:cNvSpPr>
          <p:nvPr/>
        </p:nvSpPr>
        <p:spPr bwMode="auto">
          <a:xfrm>
            <a:off x="266699" y="3513901"/>
            <a:ext cx="8477250" cy="2619375"/>
          </a:xfrm>
          <a:prstGeom prst="rect">
            <a:avLst/>
          </a:prstGeom>
          <a:noFill/>
          <a:ln w="12700">
            <a:noFill/>
            <a:miter lim="800000"/>
            <a:headEnd/>
            <a:tailEnd/>
          </a:ln>
        </p:spPr>
        <p:txBody>
          <a:bodyPr lIns="90487" tIns="44450" rIns="90487" bIns="44450"/>
          <a:lstStyle/>
          <a:p>
            <a:pPr marL="342900" indent="-342900">
              <a:lnSpc>
                <a:spcPct val="110000"/>
              </a:lnSpc>
              <a:spcBef>
                <a:spcPct val="20000"/>
              </a:spcBef>
              <a:buClr>
                <a:srgbClr val="0033CC"/>
              </a:buClr>
              <a:buSzPct val="85000"/>
              <a:defRPr/>
            </a:pPr>
            <a:r>
              <a:rPr lang="fr-CA" altLang="ko-KR" kern="0" cap="small" dirty="0" err="1">
                <a:latin typeface="+mn-lt"/>
                <a:ea typeface="굴림" pitchFamily="50" charset="-127"/>
              </a:rPr>
              <a:t>Expectiminimax</a:t>
            </a:r>
            <a:r>
              <a:rPr lang="fr-CA" altLang="ko-KR" kern="0" dirty="0">
                <a:latin typeface="+mn-lt"/>
                <a:ea typeface="굴림" pitchFamily="50" charset="-127"/>
              </a:rPr>
              <a:t>(</a:t>
            </a:r>
            <a:r>
              <a:rPr lang="fr-CA" altLang="ko-KR" i="1" kern="0" dirty="0">
                <a:ea typeface="굴림" pitchFamily="50" charset="-127"/>
              </a:rPr>
              <a:t>s</a:t>
            </a:r>
            <a:r>
              <a:rPr lang="fr-CA" altLang="ko-KR" kern="0" dirty="0">
                <a:latin typeface="+mn-lt"/>
                <a:ea typeface="굴림" pitchFamily="50" charset="-127"/>
              </a:rPr>
              <a:t>) =</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UTILITY(</a:t>
            </a:r>
            <a:r>
              <a:rPr lang="fr-CA" altLang="ko-KR" i="1" kern="0" dirty="0">
                <a:ea typeface="굴림" pitchFamily="50" charset="-127"/>
              </a:rPr>
              <a:t>s</a:t>
            </a:r>
            <a:r>
              <a:rPr lang="fr-CA" altLang="ko-KR" kern="0" dirty="0">
                <a:latin typeface="+mn-lt"/>
                <a:ea typeface="굴림" pitchFamily="50" charset="-127"/>
              </a:rPr>
              <a:t>)					                                   if </a:t>
            </a:r>
            <a:r>
              <a:rPr lang="fr-CA" altLang="ko-KR" kern="0" cap="small" dirty="0">
                <a:latin typeface="+mn-lt"/>
                <a:ea typeface="굴림" pitchFamily="50" charset="-127"/>
              </a:rPr>
              <a:t>Is-Terminal</a:t>
            </a:r>
            <a:r>
              <a:rPr lang="fr-CA" altLang="ko-KR" kern="0" dirty="0">
                <a:latin typeface="+mn-lt"/>
                <a:ea typeface="굴림" pitchFamily="50" charset="-127"/>
              </a:rPr>
              <a:t>(s)</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a:t>
            </a:r>
            <a:r>
              <a:rPr lang="fr-CA" altLang="ko-KR" kern="0" dirty="0" err="1">
                <a:latin typeface="+mn-lt"/>
                <a:ea typeface="굴림" pitchFamily="50" charset="-127"/>
              </a:rPr>
              <a:t>max</a:t>
            </a:r>
            <a:r>
              <a:rPr lang="fr-CA" altLang="ko-KR" i="1" kern="0" baseline="-25000" dirty="0" err="1">
                <a:latin typeface="+mn-lt"/>
                <a:ea typeface="굴림" pitchFamily="50" charset="-127"/>
              </a:rPr>
              <a:t>a</a:t>
            </a:r>
            <a:r>
              <a:rPr lang="fr-CA" altLang="ko-KR" i="1" kern="0" baseline="-25000" dirty="0">
                <a:latin typeface="+mn-lt"/>
                <a:ea typeface="굴림" pitchFamily="50" charset="-127"/>
              </a:rPr>
              <a:t> </a:t>
            </a:r>
            <a:r>
              <a:rPr lang="fr-CA" altLang="ko-KR" i="1" kern="0" baseline="-25000" dirty="0">
                <a:latin typeface="+mn-lt"/>
                <a:ea typeface="굴림" pitchFamily="50" charset="-127"/>
                <a:sym typeface="Symbol" pitchFamily="18" charset="2"/>
              </a:rPr>
              <a:t> </a:t>
            </a:r>
            <a:r>
              <a:rPr lang="fr-CA" altLang="ko-KR" i="1" kern="0" baseline="-25000" dirty="0">
                <a:latin typeface="+mn-lt"/>
                <a:ea typeface="굴림" pitchFamily="50" charset="-127"/>
              </a:rPr>
              <a:t>Actions(s)</a:t>
            </a:r>
            <a:r>
              <a:rPr lang="fr-CA" altLang="ko-KR" kern="0" dirty="0">
                <a:latin typeface="+mn-lt"/>
                <a:ea typeface="굴림" pitchFamily="50" charset="-127"/>
              </a:rPr>
              <a:t> </a:t>
            </a:r>
            <a:r>
              <a:rPr lang="fr-CA" altLang="ko-KR" kern="0" cap="small" dirty="0" err="1">
                <a:ea typeface="굴림" pitchFamily="50" charset="-127"/>
              </a:rPr>
              <a:t>Expectiminimax</a:t>
            </a:r>
            <a:r>
              <a:rPr lang="fr-CA" altLang="ko-KR" kern="0" dirty="0">
                <a:latin typeface="+mn-lt"/>
                <a:ea typeface="굴림" pitchFamily="50" charset="-127"/>
              </a:rPr>
              <a:t>(</a:t>
            </a:r>
            <a:r>
              <a:rPr lang="fr-CA" altLang="ko-KR" kern="0" cap="small" dirty="0" err="1">
                <a:latin typeface="+mn-lt"/>
                <a:ea typeface="굴림" pitchFamily="50" charset="-127"/>
              </a:rPr>
              <a:t>Result</a:t>
            </a:r>
            <a:r>
              <a:rPr lang="fr-CA" altLang="ko-KR" kern="0" dirty="0">
                <a:latin typeface="+mn-lt"/>
                <a:ea typeface="굴림" pitchFamily="50" charset="-127"/>
              </a:rPr>
              <a:t>(</a:t>
            </a:r>
            <a:r>
              <a:rPr lang="fr-CA" altLang="ko-KR" i="1" kern="0" dirty="0" err="1">
                <a:latin typeface="+mn-lt"/>
                <a:ea typeface="굴림" pitchFamily="50" charset="-127"/>
              </a:rPr>
              <a:t>s,a</a:t>
            </a:r>
            <a:r>
              <a:rPr lang="fr-CA" altLang="ko-KR" kern="0" dirty="0">
                <a:latin typeface="+mn-lt"/>
                <a:ea typeface="굴림" pitchFamily="50" charset="-127"/>
              </a:rPr>
              <a:t>)) </a:t>
            </a:r>
            <a:r>
              <a:rPr lang="fr-CA" altLang="ko-KR" kern="0" dirty="0">
                <a:ea typeface="굴림" pitchFamily="50" charset="-127"/>
              </a:rPr>
              <a:t>         </a:t>
            </a:r>
            <a:r>
              <a:rPr lang="fr-CA" altLang="ko-KR" kern="0" dirty="0">
                <a:latin typeface="+mn-lt"/>
                <a:ea typeface="굴림" pitchFamily="50" charset="-127"/>
              </a:rPr>
              <a:t>        if </a:t>
            </a:r>
            <a:r>
              <a:rPr lang="fr-CA" altLang="ko-KR" kern="0" cap="small" dirty="0">
                <a:latin typeface="+mn-lt"/>
                <a:ea typeface="굴림" pitchFamily="50" charset="-127"/>
              </a:rPr>
              <a:t>To-Move</a:t>
            </a:r>
            <a:r>
              <a:rPr lang="fr-CA" altLang="ko-KR" kern="0" dirty="0">
                <a:latin typeface="+mn-lt"/>
                <a:ea typeface="굴림" pitchFamily="50" charset="-127"/>
              </a:rPr>
              <a:t>(s)=MAX</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min</a:t>
            </a:r>
            <a:r>
              <a:rPr lang="fr-CA" altLang="ko-KR" i="1" kern="0" baseline="-25000" dirty="0">
                <a:latin typeface="+mn-lt"/>
                <a:ea typeface="굴림" pitchFamily="50" charset="-127"/>
              </a:rPr>
              <a:t>a </a:t>
            </a:r>
            <a:r>
              <a:rPr lang="fr-CA" altLang="ko-KR" i="1" kern="0" baseline="-25000" dirty="0">
                <a:latin typeface="+mn-lt"/>
                <a:ea typeface="굴림" pitchFamily="50" charset="-127"/>
                <a:sym typeface="Symbol" pitchFamily="18" charset="2"/>
              </a:rPr>
              <a:t> </a:t>
            </a:r>
            <a:r>
              <a:rPr lang="fr-CA" altLang="ko-KR" i="1" kern="0" baseline="-25000" dirty="0">
                <a:ea typeface="굴림" pitchFamily="50" charset="-127"/>
                <a:sym typeface="Symbol" pitchFamily="18" charset="2"/>
              </a:rPr>
              <a:t>Actions</a:t>
            </a:r>
            <a:r>
              <a:rPr lang="fr-CA" altLang="ko-KR" i="1" kern="0" baseline="-25000" dirty="0">
                <a:latin typeface="+mn-lt"/>
                <a:ea typeface="굴림" pitchFamily="50" charset="-127"/>
              </a:rPr>
              <a:t>(s)</a:t>
            </a:r>
            <a:r>
              <a:rPr lang="fr-CA" altLang="ko-KR" kern="0" dirty="0">
                <a:latin typeface="+mn-lt"/>
                <a:ea typeface="굴림" pitchFamily="50" charset="-127"/>
              </a:rPr>
              <a:t> </a:t>
            </a:r>
            <a:r>
              <a:rPr lang="fr-CA" altLang="ko-KR" kern="0" cap="small" dirty="0" err="1">
                <a:ea typeface="굴림" pitchFamily="50" charset="-127"/>
              </a:rPr>
              <a:t>Expectiminimax</a:t>
            </a:r>
            <a:r>
              <a:rPr lang="fr-CA" altLang="ko-KR" kern="0" dirty="0">
                <a:latin typeface="+mn-lt"/>
                <a:ea typeface="굴림" pitchFamily="50" charset="-127"/>
              </a:rPr>
              <a:t>(</a:t>
            </a:r>
            <a:r>
              <a:rPr lang="fr-CA" altLang="ko-KR" i="1" kern="0" cap="small" dirty="0" err="1">
                <a:ea typeface="굴림" pitchFamily="50" charset="-127"/>
              </a:rPr>
              <a:t>Result</a:t>
            </a:r>
            <a:r>
              <a:rPr lang="fr-CA" altLang="ko-KR" i="1" kern="0" dirty="0">
                <a:ea typeface="굴림" pitchFamily="50" charset="-127"/>
              </a:rPr>
              <a:t>(</a:t>
            </a:r>
            <a:r>
              <a:rPr lang="fr-CA" altLang="ko-KR" i="1" kern="0" dirty="0" err="1">
                <a:ea typeface="굴림" pitchFamily="50" charset="-127"/>
              </a:rPr>
              <a:t>s,a</a:t>
            </a:r>
            <a:r>
              <a:rPr lang="fr-CA" altLang="ko-KR" i="1" kern="0" dirty="0">
                <a:ea typeface="굴림" pitchFamily="50" charset="-127"/>
              </a:rPr>
              <a:t>)</a:t>
            </a:r>
            <a:r>
              <a:rPr lang="fr-CA" altLang="ko-KR" kern="0" dirty="0">
                <a:latin typeface="+mn-lt"/>
                <a:ea typeface="굴림" pitchFamily="50" charset="-127"/>
              </a:rPr>
              <a:t>) 	         if </a:t>
            </a:r>
            <a:r>
              <a:rPr lang="fr-CA" altLang="ko-KR" kern="0" cap="small" dirty="0">
                <a:latin typeface="+mn-lt"/>
                <a:ea typeface="굴림" pitchFamily="50" charset="-127"/>
              </a:rPr>
              <a:t>To-Move</a:t>
            </a:r>
            <a:r>
              <a:rPr lang="fr-CA" altLang="ko-KR" kern="0" dirty="0">
                <a:latin typeface="+mn-lt"/>
                <a:ea typeface="굴림" pitchFamily="50" charset="-127"/>
              </a:rPr>
              <a:t>(s) = MIN</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a:t>
            </a:r>
            <a:r>
              <a:rPr lang="fr-CA" altLang="ko-KR" kern="0" dirty="0">
                <a:latin typeface="+mn-lt"/>
                <a:ea typeface="굴림" pitchFamily="50" charset="-127"/>
                <a:sym typeface="Symbol" pitchFamily="18" charset="2"/>
              </a:rPr>
              <a:t></a:t>
            </a:r>
            <a:r>
              <a:rPr lang="fr-CA" altLang="ko-KR" i="1" kern="0" baseline="-25000" dirty="0">
                <a:latin typeface="+mn-lt"/>
                <a:ea typeface="굴림" pitchFamily="50" charset="-127"/>
              </a:rPr>
              <a:t>r </a:t>
            </a:r>
            <a:r>
              <a:rPr lang="fr-CA" altLang="ko-KR" i="1" kern="0" dirty="0">
                <a:latin typeface="+mn-lt"/>
                <a:ea typeface="굴림" pitchFamily="50" charset="-127"/>
              </a:rPr>
              <a:t>P(</a:t>
            </a:r>
            <a:r>
              <a:rPr lang="fr-CA" altLang="ko-KR" i="1" kern="0" dirty="0">
                <a:ea typeface="굴림" pitchFamily="50" charset="-127"/>
              </a:rPr>
              <a:t>r</a:t>
            </a:r>
            <a:r>
              <a:rPr lang="fr-CA" altLang="ko-KR" i="1" kern="0" dirty="0">
                <a:latin typeface="+mn-lt"/>
                <a:ea typeface="굴림" pitchFamily="50" charset="-127"/>
              </a:rPr>
              <a:t>) * </a:t>
            </a:r>
            <a:r>
              <a:rPr lang="fr-CA" altLang="ko-KR" kern="0" cap="small" dirty="0" err="1">
                <a:ea typeface="굴림" pitchFamily="50" charset="-127"/>
              </a:rPr>
              <a:t>Expectiminimax</a:t>
            </a:r>
            <a:r>
              <a:rPr lang="fr-CA" altLang="ko-KR" kern="0" dirty="0">
                <a:latin typeface="+mn-lt"/>
                <a:ea typeface="굴림" pitchFamily="50" charset="-127"/>
              </a:rPr>
              <a:t>(</a:t>
            </a:r>
            <a:r>
              <a:rPr lang="fr-CA" altLang="ko-KR" i="1" kern="0" cap="small" dirty="0" err="1">
                <a:latin typeface="+mn-lt"/>
                <a:ea typeface="굴림" pitchFamily="50" charset="-127"/>
              </a:rPr>
              <a:t>Result</a:t>
            </a:r>
            <a:r>
              <a:rPr lang="fr-CA" altLang="ko-KR" i="1" kern="0" dirty="0">
                <a:latin typeface="+mn-lt"/>
                <a:ea typeface="굴림" pitchFamily="50" charset="-127"/>
              </a:rPr>
              <a:t>(</a:t>
            </a:r>
            <a:r>
              <a:rPr lang="fr-CA" altLang="ko-KR" i="1" kern="0" dirty="0" err="1">
                <a:ea typeface="굴림" pitchFamily="50" charset="-127"/>
              </a:rPr>
              <a:t>s</a:t>
            </a:r>
            <a:r>
              <a:rPr lang="fr-CA" altLang="ko-KR" i="1" kern="0" dirty="0" err="1">
                <a:latin typeface="+mn-lt"/>
                <a:ea typeface="굴림" pitchFamily="50" charset="-127"/>
              </a:rPr>
              <a:t>,r</a:t>
            </a:r>
            <a:r>
              <a:rPr lang="fr-CA" altLang="ko-KR" i="1" kern="0" dirty="0">
                <a:latin typeface="+mn-lt"/>
                <a:ea typeface="굴림" pitchFamily="50" charset="-127"/>
              </a:rPr>
              <a:t>)</a:t>
            </a:r>
            <a:r>
              <a:rPr lang="fr-CA" altLang="ko-KR" kern="0" dirty="0">
                <a:latin typeface="+mn-lt"/>
                <a:ea typeface="굴림" pitchFamily="50" charset="-127"/>
              </a:rPr>
              <a:t>)  	                  if </a:t>
            </a:r>
            <a:r>
              <a:rPr lang="fr-CA" altLang="ko-KR" kern="0" cap="small" dirty="0">
                <a:latin typeface="+mn-lt"/>
                <a:ea typeface="굴림" pitchFamily="50" charset="-127"/>
              </a:rPr>
              <a:t>To-Move</a:t>
            </a:r>
            <a:r>
              <a:rPr lang="fr-CA" altLang="ko-KR" kern="0" dirty="0">
                <a:latin typeface="+mn-lt"/>
                <a:ea typeface="굴림" pitchFamily="50" charset="-127"/>
              </a:rPr>
              <a:t>(s) = CHANCE</a:t>
            </a:r>
          </a:p>
          <a:p>
            <a:pPr marL="342900" indent="-342900">
              <a:lnSpc>
                <a:spcPct val="110000"/>
              </a:lnSpc>
              <a:spcBef>
                <a:spcPct val="20000"/>
              </a:spcBef>
              <a:buClr>
                <a:srgbClr val="0033CC"/>
              </a:buClr>
              <a:buSzPct val="85000"/>
              <a:defRPr/>
            </a:pPr>
            <a:endParaRPr lang="fr-CA" altLang="ko-KR" kern="0" dirty="0">
              <a:latin typeface="+mn-lt"/>
              <a:ea typeface="굴림" pitchFamily="50" charset="-127"/>
            </a:endParaRPr>
          </a:p>
          <a:p>
            <a:pPr marL="342900" indent="-342900">
              <a:lnSpc>
                <a:spcPct val="110000"/>
              </a:lnSpc>
              <a:spcBef>
                <a:spcPct val="20000"/>
              </a:spcBef>
              <a:buClr>
                <a:srgbClr val="0033CC"/>
              </a:buClr>
              <a:buSzPct val="85000"/>
              <a:defRPr/>
            </a:pPr>
            <a:r>
              <a:rPr lang="fr-CA" altLang="ko-KR" kern="0" dirty="0">
                <a:latin typeface="+mn-lt"/>
                <a:ea typeface="굴림" pitchFamily="50" charset="-127"/>
              </a:rPr>
              <a:t>Ces équations donne la programmation récursive des valeurs  jusqu’à la racine de l’arbre.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CA" altLang="en-US"/>
              <a:t>Vers les jeux avec adversité …</a:t>
            </a:r>
          </a:p>
        </p:txBody>
      </p:sp>
      <p:sp>
        <p:nvSpPr>
          <p:cNvPr id="22530" name="Espace réservé du contenu 2"/>
          <p:cNvSpPr>
            <a:spLocks noGrp="1"/>
          </p:cNvSpPr>
          <p:nvPr>
            <p:ph idx="1"/>
          </p:nvPr>
        </p:nvSpPr>
        <p:spPr/>
        <p:txBody>
          <a:bodyPr/>
          <a:lstStyle/>
          <a:p>
            <a:pPr eaLnBrk="1" hangingPunct="1"/>
            <a:r>
              <a:rPr lang="fr-CA" altLang="en-US" dirty="0"/>
              <a:t>Q</a:t>
            </a:r>
            <a:r>
              <a:rPr lang="fr-FR" altLang="en-US" dirty="0"/>
              <a:t> :</a:t>
            </a:r>
            <a:r>
              <a:rPr lang="fr-CA" altLang="en-US" dirty="0"/>
              <a:t> Est-il possible d</a:t>
            </a:r>
            <a:r>
              <a:rPr lang="fr-CA" altLang="fr-FR" dirty="0"/>
              <a:t>’</a:t>
            </a:r>
            <a:r>
              <a:rPr lang="fr-CA" altLang="en-US" dirty="0"/>
              <a:t>utiliser A* pour des jeux entre deux adversaires</a:t>
            </a:r>
            <a:r>
              <a:rPr lang="fr-FR" altLang="en-US" dirty="0"/>
              <a:t> ?</a:t>
            </a:r>
            <a:endParaRPr lang="fr-CA" altLang="en-US" dirty="0"/>
          </a:p>
          <a:p>
            <a:pPr lvl="1" eaLnBrk="1" hangingPunct="1"/>
            <a:r>
              <a:rPr lang="fr-CA" altLang="en-US" dirty="0"/>
              <a:t>Q</a:t>
            </a:r>
            <a:r>
              <a:rPr lang="fr-FR" altLang="en-US" dirty="0"/>
              <a:t> :</a:t>
            </a:r>
            <a:r>
              <a:rPr lang="fr-CA" altLang="en-US" dirty="0"/>
              <a:t> Comment définir un état pour le jeu d</a:t>
            </a:r>
            <a:r>
              <a:rPr lang="fr-CA" altLang="fr-FR" dirty="0"/>
              <a:t>’</a:t>
            </a:r>
            <a:r>
              <a:rPr lang="fr-CA" altLang="en-US" dirty="0"/>
              <a:t>échecs</a:t>
            </a:r>
            <a:r>
              <a:rPr lang="fr-FR" altLang="en-US" dirty="0"/>
              <a:t> ?</a:t>
            </a:r>
            <a:endParaRPr lang="fr-CA" altLang="en-US" dirty="0"/>
          </a:p>
          <a:p>
            <a:pPr lvl="1" eaLnBrk="1" hangingPunct="1"/>
            <a:r>
              <a:rPr lang="fr-CA" altLang="en-US" dirty="0"/>
              <a:t>Q</a:t>
            </a:r>
            <a:r>
              <a:rPr lang="fr-FR" altLang="en-US" dirty="0"/>
              <a:t> :</a:t>
            </a:r>
            <a:r>
              <a:rPr lang="fr-CA" altLang="en-US" dirty="0"/>
              <a:t> Quelle est la fonction de but</a:t>
            </a:r>
            <a:r>
              <a:rPr lang="fr-FR" altLang="en-US" dirty="0"/>
              <a:t> ?</a:t>
            </a:r>
            <a:endParaRPr lang="fr-CA" altLang="en-US" dirty="0"/>
          </a:p>
          <a:p>
            <a:pPr lvl="1" eaLnBrk="1" hangingPunct="1"/>
            <a:r>
              <a:rPr lang="fr-CA" altLang="en-US" dirty="0"/>
              <a:t>Q</a:t>
            </a:r>
            <a:r>
              <a:rPr lang="fr-FR" altLang="en-US" dirty="0"/>
              <a:t> :</a:t>
            </a:r>
            <a:r>
              <a:rPr lang="fr-CA" altLang="en-US" dirty="0"/>
              <a:t> Quelle est la fonction de transition</a:t>
            </a:r>
            <a:r>
              <a:rPr lang="fr-FR" altLang="en-US" dirty="0"/>
              <a:t> ?</a:t>
            </a:r>
            <a:endParaRPr lang="fr-CA" altLang="en-US" dirty="0"/>
          </a:p>
          <a:p>
            <a:pPr eaLnBrk="1" hangingPunct="1"/>
            <a:r>
              <a:rPr lang="fr-CA" altLang="en-US" dirty="0"/>
              <a:t>R</a:t>
            </a:r>
            <a:r>
              <a:rPr lang="fr-FR" altLang="en-US" dirty="0"/>
              <a:t> :</a:t>
            </a:r>
            <a:r>
              <a:rPr lang="fr-CA" altLang="en-US" dirty="0"/>
              <a:t> Non. Pas directement.</a:t>
            </a:r>
          </a:p>
          <a:p>
            <a:pPr eaLnBrk="1" hangingPunct="1"/>
            <a:r>
              <a:rPr lang="fr-CA" altLang="en-US" dirty="0"/>
              <a:t>Q</a:t>
            </a:r>
            <a:r>
              <a:rPr lang="fr-FR" altLang="en-US" dirty="0"/>
              <a:t> :</a:t>
            </a:r>
            <a:r>
              <a:rPr lang="fr-CA" altLang="en-US" dirty="0"/>
              <a:t> Quelle hypothèse est violée dans </a:t>
            </a:r>
            <a:r>
              <a:rPr lang="en-CA" altLang="en-US" dirty="0"/>
              <a:t>un </a:t>
            </a:r>
            <a:r>
              <a:rPr lang="en-CA" altLang="en-US" dirty="0" err="1"/>
              <a:t>jeu</a:t>
            </a:r>
            <a:r>
              <a:rPr lang="en-CA" altLang="en-US" dirty="0"/>
              <a:t> à </a:t>
            </a:r>
            <a:r>
              <a:rPr lang="en-CA" altLang="en-US" dirty="0" err="1"/>
              <a:t>deux</a:t>
            </a:r>
            <a:r>
              <a:rPr lang="en-CA" altLang="en-US" dirty="0"/>
              <a:t> </a:t>
            </a:r>
            <a:r>
              <a:rPr lang="en-CA" altLang="en-US" dirty="0" err="1"/>
              <a:t>adversaires</a:t>
            </a:r>
            <a:r>
              <a:rPr lang="fr-FR" altLang="en-US" dirty="0"/>
              <a:t>?</a:t>
            </a:r>
            <a:endParaRPr lang="fr-CA" altLang="en-US" dirty="0"/>
          </a:p>
          <a:p>
            <a:pPr eaLnBrk="1" hangingPunct="1"/>
            <a:r>
              <a:rPr lang="fr-CA" altLang="en-US" dirty="0"/>
              <a:t>R</a:t>
            </a:r>
            <a:r>
              <a:rPr lang="fr-FR" altLang="en-US" dirty="0"/>
              <a:t> :</a:t>
            </a:r>
            <a:r>
              <a:rPr lang="fr-CA" altLang="en-US" dirty="0"/>
              <a:t> Dans les jeux, l</a:t>
            </a:r>
            <a:r>
              <a:rPr lang="fr-CA" altLang="fr-FR" dirty="0"/>
              <a:t>’</a:t>
            </a:r>
            <a:r>
              <a:rPr lang="fr-CA" altLang="en-US" dirty="0"/>
              <a:t>environnement est multi-agents. Le joueur adverse peut modifier l</a:t>
            </a:r>
            <a:r>
              <a:rPr lang="fr-CA" altLang="fr-FR" dirty="0"/>
              <a:t>’</a:t>
            </a:r>
            <a:r>
              <a:rPr lang="fr-CA" altLang="en-US" dirty="0"/>
              <a:t>environnement.</a:t>
            </a:r>
          </a:p>
          <a:p>
            <a:pPr eaLnBrk="1" hangingPunct="1"/>
            <a:r>
              <a:rPr lang="fr-CA" altLang="en-US" dirty="0"/>
              <a:t>Q</a:t>
            </a:r>
            <a:r>
              <a:rPr lang="fr-FR" altLang="en-US" dirty="0"/>
              <a:t> :</a:t>
            </a:r>
            <a:r>
              <a:rPr lang="fr-CA" altLang="en-US" dirty="0"/>
              <a:t> Comment peut-on résoudre ce problème</a:t>
            </a:r>
            <a:r>
              <a:rPr lang="fr-FR" altLang="en-US" dirty="0"/>
              <a:t> ?</a:t>
            </a:r>
            <a:endParaRPr lang="fr-CA" altLang="en-US" dirty="0"/>
          </a:p>
          <a:p>
            <a:pPr eaLnBrk="1" hangingPunct="1"/>
            <a:r>
              <a:rPr lang="fr-CA" altLang="en-US" dirty="0"/>
              <a:t>R</a:t>
            </a:r>
            <a:r>
              <a:rPr lang="fr-FR" altLang="en-US" dirty="0"/>
              <a:t> :</a:t>
            </a:r>
            <a:r>
              <a:rPr lang="fr-CA" altLang="en-US" dirty="0"/>
              <a:t> C</a:t>
            </a:r>
            <a:r>
              <a:rPr lang="fr-CA" altLang="fr-FR" dirty="0"/>
              <a:t>’</a:t>
            </a:r>
            <a:r>
              <a:rPr lang="fr-CA" altLang="en-US" dirty="0"/>
              <a:t>est le sujet d</a:t>
            </a:r>
            <a:r>
              <a:rPr lang="fr-CA" altLang="fr-FR" dirty="0"/>
              <a:t>’</a:t>
            </a:r>
            <a:r>
              <a:rPr lang="fr-CA" altLang="en-US" dirty="0"/>
              <a:t>aujourd</a:t>
            </a:r>
            <a:r>
              <a:rPr lang="fr-CA" altLang="fr-FR" dirty="0"/>
              <a:t>’</a:t>
            </a:r>
            <a:r>
              <a:rPr lang="fr-CA" altLang="en-US" dirty="0"/>
              <a:t>hui !</a:t>
            </a:r>
          </a:p>
        </p:txBody>
      </p:sp>
      <p:sp>
        <p:nvSpPr>
          <p:cNvPr id="9220"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9221"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9222"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EDB085D-E3D7-401E-B6D4-C685AA3B2806}" type="slidenum">
              <a:rPr lang="fr-CA" altLang="en-US" smtClean="0">
                <a:latin typeface="Calibri" pitchFamily="34" charset="0"/>
                <a:ea typeface="MS PGothic" pitchFamily="34" charset="-128"/>
              </a:rPr>
              <a:pPr algn="l"/>
              <a:t>5</a:t>
            </a:fld>
            <a:endParaRPr lang="fr-CA" altLang="en-US">
              <a:latin typeface="Calibri"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25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fr-CA" altLang="en-US"/>
              <a:t>Quelques succès et défis</a:t>
            </a:r>
          </a:p>
        </p:txBody>
      </p:sp>
      <p:sp>
        <p:nvSpPr>
          <p:cNvPr id="33795" name="Rectangle 3"/>
          <p:cNvSpPr>
            <a:spLocks noGrp="1" noChangeArrowheads="1"/>
          </p:cNvSpPr>
          <p:nvPr>
            <p:ph idx="1"/>
          </p:nvPr>
        </p:nvSpPr>
        <p:spPr/>
        <p:txBody>
          <a:bodyPr/>
          <a:lstStyle/>
          <a:p>
            <a:pPr>
              <a:spcBef>
                <a:spcPts val="600"/>
              </a:spcBef>
            </a:pPr>
            <a:r>
              <a:rPr lang="fr-CA" altLang="en-US" sz="1800" dirty="0"/>
              <a:t>Jeu de dames: En 1994,  Chinook a mis fin aux 40 ans de règne du champion du monde  Marion </a:t>
            </a:r>
            <a:r>
              <a:rPr lang="fr-CA" altLang="en-US" sz="1800" dirty="0" err="1"/>
              <a:t>Tinsley</a:t>
            </a:r>
            <a:r>
              <a:rPr lang="fr-CA" altLang="en-US" sz="1800" dirty="0"/>
              <a:t>. </a:t>
            </a:r>
          </a:p>
          <a:p>
            <a:pPr>
              <a:spcBef>
                <a:spcPts val="600"/>
              </a:spcBef>
              <a:buFont typeface="Monotype Sorts" pitchFamily="2" charset="2"/>
              <a:buNone/>
            </a:pPr>
            <a:endParaRPr lang="fr-CA" altLang="en-US" sz="1800" dirty="0"/>
          </a:p>
          <a:p>
            <a:pPr>
              <a:spcBef>
                <a:spcPts val="600"/>
              </a:spcBef>
            </a:pPr>
            <a:r>
              <a:rPr lang="fr-CA" altLang="en-US" sz="1800" dirty="0"/>
              <a:t>Jeu d’échecs: En 1997, </a:t>
            </a:r>
            <a:r>
              <a:rPr lang="fr-CA" altLang="en-US" sz="1800" dirty="0" err="1"/>
              <a:t>Deep</a:t>
            </a:r>
            <a:r>
              <a:rPr lang="fr-CA" altLang="en-US" sz="1800" dirty="0"/>
              <a:t> Blue a battu le champion du monde Garry Kasparov dans un match de six jeux. </a:t>
            </a:r>
          </a:p>
          <a:p>
            <a:pPr>
              <a:spcBef>
                <a:spcPts val="600"/>
              </a:spcBef>
              <a:buFont typeface="Monotype Sorts" pitchFamily="2" charset="2"/>
              <a:buNone/>
            </a:pPr>
            <a:endParaRPr lang="fr-CA" altLang="en-US" sz="1800" dirty="0"/>
          </a:p>
          <a:p>
            <a:pPr>
              <a:spcBef>
                <a:spcPts val="600"/>
              </a:spcBef>
            </a:pPr>
            <a:r>
              <a:rPr lang="fr-CA" altLang="en-US" sz="1800" dirty="0"/>
              <a:t>Othello: les champions humains refusent la compétition contre des ordinateurs, parce que ces derniers sont trop bons!  </a:t>
            </a:r>
          </a:p>
          <a:p>
            <a:pPr>
              <a:spcBef>
                <a:spcPts val="600"/>
              </a:spcBef>
              <a:buFont typeface="Monotype Sorts" pitchFamily="2" charset="2"/>
              <a:buNone/>
            </a:pPr>
            <a:endParaRPr lang="fr-CA" altLang="en-US" sz="1800" dirty="0"/>
          </a:p>
          <a:p>
            <a:pPr>
              <a:spcBef>
                <a:spcPts val="600"/>
              </a:spcBef>
            </a:pPr>
            <a:r>
              <a:rPr lang="fr-CA" altLang="en-US" sz="1800" dirty="0"/>
              <a:t>Go: </a:t>
            </a:r>
            <a:r>
              <a:rPr lang="fr-CA" altLang="en-US" sz="1800" dirty="0" err="1"/>
              <a:t>AlphaGo</a:t>
            </a:r>
            <a:r>
              <a:rPr lang="fr-CA" altLang="en-US" sz="1800" dirty="0"/>
              <a:t> bat le champion mondial pour la première fois en 2015! </a:t>
            </a:r>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411211AA-A2D1-4AA0-ACA7-C88193D13B40}" type="slidenum">
              <a:rPr lang="en-US"/>
              <a:pPr>
                <a:defRPr/>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p:txBody>
          <a:bodyPr/>
          <a:lstStyle/>
          <a:p>
            <a:r>
              <a:rPr lang="fr-CA">
                <a:latin typeface="Arial" charset="0"/>
              </a:rPr>
              <a:t>Planification </a:t>
            </a:r>
            <a:r>
              <a:rPr lang="fr-CA" dirty="0">
                <a:latin typeface="Arial" charset="0"/>
              </a:rPr>
              <a:t>pour quel type d’agents?</a:t>
            </a:r>
          </a:p>
        </p:txBody>
      </p:sp>
      <p:sp>
        <p:nvSpPr>
          <p:cNvPr id="72706" name="Espace réservé de la date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en-US" sz="1400">
                <a:latin typeface="Calibri" charset="0"/>
                <a:ea typeface="ＭＳ Ｐゴシック" charset="0"/>
                <a:cs typeface="ＭＳ Ｐゴシック" charset="0"/>
              </a:rPr>
              <a:t>Hugo Larochelle et Froduald Kabanza</a:t>
            </a:r>
            <a:endParaRPr lang="fr-CA" sz="1400">
              <a:latin typeface="Calibri" charset="0"/>
              <a:ea typeface="ＭＳ Ｐゴシック" charset="0"/>
              <a:cs typeface="ＭＳ Ｐゴシック" charset="0"/>
            </a:endParaRPr>
          </a:p>
        </p:txBody>
      </p:sp>
      <p:sp>
        <p:nvSpPr>
          <p:cNvPr id="72707" name="Espace réservé du pied de page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IFT615</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51</a:t>
            </a:fld>
            <a:endParaRPr lang="fr-CA" sz="1400">
              <a:latin typeface="Calibri" charset="0"/>
              <a:ea typeface="ＭＳ Ｐゴシック" charset="0"/>
              <a:cs typeface="ＭＳ Ｐゴシック" charset="0"/>
            </a:endParaRPr>
          </a:p>
        </p:txBody>
      </p:sp>
      <p:sp>
        <p:nvSpPr>
          <p:cNvPr id="17" name="Rectangle à coins arrondis 16"/>
          <p:cNvSpPr/>
          <p:nvPr/>
        </p:nvSpPr>
        <p:spPr bwMode="auto">
          <a:xfrm>
            <a:off x="4962525" y="3970461"/>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nvGrpSpPr>
          <p:cNvPr id="2" name="Group 1">
            <a:extLst>
              <a:ext uri="{FF2B5EF4-FFF2-40B4-BE49-F238E27FC236}">
                <a16:creationId xmlns:a16="http://schemas.microsoft.com/office/drawing/2014/main" id="{97A82FFC-6DF8-41B1-9D44-4CDBB92987D4}"/>
              </a:ext>
            </a:extLst>
          </p:cNvPr>
          <p:cNvGrpSpPr/>
          <p:nvPr/>
        </p:nvGrpSpPr>
        <p:grpSpPr>
          <a:xfrm>
            <a:off x="938566" y="1431925"/>
            <a:ext cx="7201816" cy="4897323"/>
            <a:chOff x="938566" y="1431925"/>
            <a:chExt cx="7201816" cy="4897323"/>
          </a:xfrm>
        </p:grpSpPr>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801811" y="4004388"/>
              <a:ext cx="13874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dirty="0">
                  <a:latin typeface="Calibri" charset="0"/>
                </a:rPr>
                <a:t>Goal-</a:t>
              </a:r>
              <a:r>
                <a:rPr lang="fr-CA" sz="2000" b="1" dirty="0" err="1">
                  <a:latin typeface="Calibri" charset="0"/>
                </a:rPr>
                <a:t>based</a:t>
              </a:r>
              <a:endParaRPr lang="fr-FR" sz="2000" b="1" dirty="0"/>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51798" y="4432951"/>
              <a:ext cx="3000735" cy="1896297"/>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168724" y="4282628"/>
              <a:ext cx="2971658" cy="1895473"/>
            </a:xfrm>
            <a:prstGeom prst="rect">
              <a:avLst/>
            </a:prstGeom>
          </p:spPr>
        </p:pic>
      </p:grpSp>
      <p:sp>
        <p:nvSpPr>
          <p:cNvPr id="15" name="Rectangle à coins arrondis 16">
            <a:extLst>
              <a:ext uri="{FF2B5EF4-FFF2-40B4-BE49-F238E27FC236}">
                <a16:creationId xmlns:a16="http://schemas.microsoft.com/office/drawing/2014/main" id="{186868F7-E726-4513-8D38-82A9D3CD77D9}"/>
              </a:ext>
            </a:extLst>
          </p:cNvPr>
          <p:cNvSpPr/>
          <p:nvPr/>
        </p:nvSpPr>
        <p:spPr bwMode="auto">
          <a:xfrm>
            <a:off x="968377" y="4004387"/>
            <a:ext cx="3345575" cy="2505949"/>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pPr eaLnBrk="1" hangingPunct="1"/>
            <a:r>
              <a:rPr lang="fr-CA" altLang="en-US"/>
              <a:t>Vous devriez être capable de...</a:t>
            </a:r>
          </a:p>
        </p:txBody>
      </p:sp>
      <p:sp>
        <p:nvSpPr>
          <p:cNvPr id="50179" name="Rectangle 2"/>
          <p:cNvSpPr>
            <a:spLocks noGrp="1" noChangeArrowheads="1"/>
          </p:cNvSpPr>
          <p:nvPr>
            <p:ph idx="1"/>
          </p:nvPr>
        </p:nvSpPr>
        <p:spPr>
          <a:xfrm>
            <a:off x="411480" y="1332547"/>
            <a:ext cx="8391326" cy="4754353"/>
          </a:xfrm>
        </p:spPr>
        <p:txBody>
          <a:bodyPr/>
          <a:lstStyle/>
          <a:p>
            <a:pPr eaLnBrk="1" hangingPunct="1"/>
            <a:r>
              <a:rPr lang="fr-CA" altLang="en-US" sz="2000" dirty="0"/>
              <a:t>Décrire formellement le problème de recherche associée au développement d</a:t>
            </a:r>
            <a:r>
              <a:rPr lang="fr-CA" altLang="fr-FR" sz="2000" dirty="0"/>
              <a:t>’</a:t>
            </a:r>
            <a:r>
              <a:rPr lang="fr-CA" altLang="en-US" sz="2000" dirty="0"/>
              <a:t>une IA pour un jeu à deux adversaires</a:t>
            </a:r>
          </a:p>
          <a:p>
            <a:pPr eaLnBrk="1" hangingPunct="1">
              <a:spcBef>
                <a:spcPts val="2400"/>
              </a:spcBef>
            </a:pPr>
            <a:r>
              <a:rPr lang="fr-CA" altLang="en-US" sz="2000" dirty="0"/>
              <a:t>Décrire les algorithmes:</a:t>
            </a:r>
          </a:p>
          <a:p>
            <a:pPr lvl="1" eaLnBrk="1" hangingPunct="1">
              <a:spcBef>
                <a:spcPts val="200"/>
              </a:spcBef>
              <a:spcAft>
                <a:spcPts val="200"/>
              </a:spcAft>
            </a:pPr>
            <a:r>
              <a:rPr lang="fr-CA" altLang="en-US" sz="2000" dirty="0"/>
              <a:t>Minimax</a:t>
            </a:r>
          </a:p>
          <a:p>
            <a:pPr lvl="1" eaLnBrk="1" hangingPunct="1">
              <a:spcBef>
                <a:spcPts val="200"/>
              </a:spcBef>
              <a:spcAft>
                <a:spcPts val="200"/>
              </a:spcAft>
            </a:pPr>
            <a:r>
              <a:rPr lang="fr-CA" altLang="en-US" sz="2000" dirty="0"/>
              <a:t>Élagage alpha-bêta</a:t>
            </a:r>
          </a:p>
          <a:p>
            <a:pPr lvl="1" eaLnBrk="1" hangingPunct="1">
              <a:spcBef>
                <a:spcPts val="200"/>
              </a:spcBef>
              <a:spcAft>
                <a:spcPts val="200"/>
              </a:spcAft>
            </a:pPr>
            <a:r>
              <a:rPr lang="fr-CA" altLang="en-US" sz="2000" dirty="0" err="1"/>
              <a:t>Expectiminimax</a:t>
            </a:r>
            <a:endParaRPr lang="fr-CA" altLang="en-US" sz="2000" dirty="0"/>
          </a:p>
          <a:p>
            <a:pPr lvl="1" eaLnBrk="1" hangingPunct="1">
              <a:spcBef>
                <a:spcPts val="200"/>
              </a:spcBef>
              <a:spcAft>
                <a:spcPts val="200"/>
              </a:spcAft>
            </a:pPr>
            <a:r>
              <a:rPr lang="fr-CA" altLang="en-US" sz="2000" dirty="0"/>
              <a:t>Monte-Carlo </a:t>
            </a:r>
            <a:r>
              <a:rPr lang="fr-CA" altLang="en-US" sz="2000" dirty="0" err="1"/>
              <a:t>Tree-Search</a:t>
            </a:r>
            <a:endParaRPr lang="fr-CA" altLang="en-US" sz="2000" dirty="0"/>
          </a:p>
          <a:p>
            <a:pPr eaLnBrk="1" hangingPunct="1">
              <a:spcBef>
                <a:spcPts val="2400"/>
              </a:spcBef>
            </a:pPr>
            <a:r>
              <a:rPr lang="fr-CA" altLang="en-US" sz="2000" dirty="0"/>
              <a:t>Connaître leurs propriétés théoriques</a:t>
            </a:r>
          </a:p>
          <a:p>
            <a:pPr eaLnBrk="1" hangingPunct="1"/>
            <a:endParaRPr lang="fr-CA" altLang="en-US" sz="2000" dirty="0"/>
          </a:p>
          <a:p>
            <a:pPr eaLnBrk="1" hangingPunct="1"/>
            <a:r>
              <a:rPr lang="fr-CA" altLang="en-US" sz="2000" dirty="0"/>
              <a:t>Simuler l</a:t>
            </a:r>
            <a:r>
              <a:rPr lang="fr-CA" altLang="fr-FR" sz="2000" dirty="0"/>
              <a:t>’</a:t>
            </a:r>
            <a:r>
              <a:rPr lang="fr-CA" altLang="en-US" sz="2000" dirty="0"/>
              <a:t>exécution de ces algorithmes</a:t>
            </a:r>
          </a:p>
          <a:p>
            <a:pPr eaLnBrk="1" hangingPunct="1"/>
            <a:endParaRPr lang="fr-CA" altLang="en-US" sz="2000" dirty="0"/>
          </a:p>
          <a:p>
            <a:pPr eaLnBrk="1" hangingPunct="1"/>
            <a:r>
              <a:rPr lang="fr-CA" altLang="en-US" sz="2000" dirty="0"/>
              <a:t>Décrire comment traiter le cas en temps réel</a:t>
            </a:r>
          </a:p>
        </p:txBody>
      </p:sp>
      <p:sp>
        <p:nvSpPr>
          <p:cNvPr id="50180"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p>
        </p:txBody>
      </p:sp>
      <p:sp>
        <p:nvSpPr>
          <p:cNvPr id="50181"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E0BD09F-3C3F-42C2-8E2B-4DA8E6CFE622}" type="slidenum">
              <a:rPr lang="en-US" altLang="en-US" smtClean="0">
                <a:latin typeface="Calibri" pitchFamily="34" charset="0"/>
                <a:ea typeface="MS PGothic" pitchFamily="34" charset="-128"/>
              </a:rPr>
              <a:pPr algn="l"/>
              <a:t>52</a:t>
            </a:fld>
            <a:endParaRPr lang="en-US" altLang="en-US">
              <a:latin typeface="Calibri" pitchFamily="34" charset="0"/>
              <a:ea typeface="MS PGothic" pitchFamily="34"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457200" y="274638"/>
            <a:ext cx="8229600" cy="805102"/>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2" name="Espace réservé de la date 1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Hugo Larochelle et Froduald Kabanza</a:t>
            </a:r>
          </a:p>
        </p:txBody>
      </p:sp>
      <p:sp>
        <p:nvSpPr>
          <p:cNvPr id="22533"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IFT615</a:t>
            </a:r>
            <a:endParaRPr lang="en-US" altLang="en-US" dirty="0">
              <a:latin typeface="Calibri" pitchFamily="34" charset="0"/>
            </a:endParaRPr>
          </a:p>
        </p:txBody>
      </p:sp>
      <p:sp>
        <p:nvSpPr>
          <p:cNvPr id="22534"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53</a:t>
            </a:fld>
            <a:endParaRPr lang="en-US" altLang="en-US" dirty="0">
              <a:latin typeface="Calibri" pitchFamily="34" charset="0"/>
            </a:endParaRP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065554" y="4410404"/>
            <a:ext cx="2010250"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Processus de décision </a:t>
            </a:r>
          </a:p>
          <a:p>
            <a:pPr algn="ctr">
              <a:defRPr/>
            </a:pPr>
            <a:r>
              <a:rPr lang="fr-CA" altLang="ko-KR" sz="1600" dirty="0">
                <a:latin typeface="Calibri" pitchFamily="34" charset="0"/>
                <a:ea typeface="Malgun Gothic" pitchFamily="34" charset="-127"/>
              </a:rPr>
              <a:t>de </a:t>
            </a:r>
            <a:r>
              <a:rPr lang="fr-CA" sz="1600" dirty="0">
                <a:latin typeface="Calibri" pitchFamily="34" charset="0"/>
                <a:ea typeface="Malgun Gothic" pitchFamily="34" charset="-127"/>
              </a:rPr>
              <a:t>Markov</a:t>
            </a:r>
            <a:endParaRPr lang="fr-FR" sz="1600" dirty="0">
              <a:latin typeface="Calibri" pitchFamily="34" charset="0"/>
            </a:endParaRPr>
          </a:p>
        </p:txBody>
      </p:sp>
      <p:sp>
        <p:nvSpPr>
          <p:cNvPr id="12" name="Rectangle 11"/>
          <p:cNvSpPr>
            <a:spLocks noChangeArrowheads="1"/>
          </p:cNvSpPr>
          <p:nvPr/>
        </p:nvSpPr>
        <p:spPr bwMode="auto">
          <a:xfrm>
            <a:off x="1065554" y="5460407"/>
            <a:ext cx="1896084"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ea typeface="+mn-ea"/>
              </a:rPr>
              <a:t>Planification dans les jeux compétitifs</a:t>
            </a:r>
            <a:endParaRPr lang="fr-FR" sz="1600" dirty="0">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charset="0"/>
                <a:ea typeface="+mn-ea"/>
              </a:rPr>
              <a:t>Recherche heuristique locale</a:t>
            </a:r>
            <a:endParaRPr lang="fr-FR" sz="1600" dirty="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Recherche heuristique globale</a:t>
            </a:r>
            <a:endParaRPr lang="fr-FR" sz="1600" dirty="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648633" y="4919176"/>
            <a:ext cx="844057" cy="69731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endCxn id="10" idx="3"/>
          </p:cNvCxnSpPr>
          <p:nvPr/>
        </p:nvCxnSpPr>
        <p:spPr bwMode="auto">
          <a:xfrm flipH="1">
            <a:off x="3075804" y="4675087"/>
            <a:ext cx="679854" cy="2770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2945697" y="4919176"/>
            <a:ext cx="1103426" cy="60835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2972015" y="1079740"/>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457200" y="274638"/>
            <a:ext cx="7772400" cy="547992"/>
          </a:xfrm>
        </p:spPr>
        <p:txBody>
          <a:bodyPr/>
          <a:lstStyle/>
          <a:p>
            <a:pPr eaLnBrk="1" hangingPunct="1"/>
            <a:r>
              <a:rPr lang="fr-CA" altLang="en-US" dirty="0" err="1"/>
              <a:t>AlphaGo</a:t>
            </a:r>
            <a:r>
              <a:rPr lang="fr-CA" altLang="en-US" dirty="0"/>
              <a:t> </a:t>
            </a:r>
            <a:r>
              <a:rPr lang="fr-CA" altLang="en-US" dirty="0" err="1"/>
              <a:t>Zero</a:t>
            </a:r>
            <a:endParaRPr lang="fr-CA" altLang="en-US" dirty="0"/>
          </a:p>
        </p:txBody>
      </p:sp>
      <p:sp>
        <p:nvSpPr>
          <p:cNvPr id="50180"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p>
        </p:txBody>
      </p:sp>
      <p:sp>
        <p:nvSpPr>
          <p:cNvPr id="50181"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E0BD09F-3C3F-42C2-8E2B-4DA8E6CFE622}" type="slidenum">
              <a:rPr lang="en-US" altLang="en-US" smtClean="0">
                <a:latin typeface="Calibri" pitchFamily="34" charset="0"/>
                <a:ea typeface="MS PGothic" pitchFamily="34" charset="-128"/>
              </a:rPr>
              <a:pPr algn="l"/>
              <a:t>54</a:t>
            </a:fld>
            <a:endParaRPr lang="en-US" altLang="en-US">
              <a:latin typeface="Calibri" pitchFamily="34" charset="0"/>
              <a:ea typeface="MS PGothic" pitchFamily="34" charset="-128"/>
            </a:endParaRPr>
          </a:p>
        </p:txBody>
      </p:sp>
      <p:pic>
        <p:nvPicPr>
          <p:cNvPr id="6" name="Picture 5">
            <a:extLst>
              <a:ext uri="{FF2B5EF4-FFF2-40B4-BE49-F238E27FC236}">
                <a16:creationId xmlns:a16="http://schemas.microsoft.com/office/drawing/2014/main" id="{8EC67F1F-DBAA-477C-B41D-EA863EFD1438}"/>
              </a:ext>
            </a:extLst>
          </p:cNvPr>
          <p:cNvPicPr>
            <a:picLocks noChangeAspect="1"/>
          </p:cNvPicPr>
          <p:nvPr/>
        </p:nvPicPr>
        <p:blipFill>
          <a:blip r:embed="rId3"/>
          <a:stretch>
            <a:fillRect/>
          </a:stretch>
        </p:blipFill>
        <p:spPr>
          <a:xfrm>
            <a:off x="1725789" y="954549"/>
            <a:ext cx="5692422" cy="5158757"/>
          </a:xfrm>
          <a:prstGeom prst="rect">
            <a:avLst/>
          </a:prstGeom>
        </p:spPr>
      </p:pic>
    </p:spTree>
    <p:extLst>
      <p:ext uri="{BB962C8B-B14F-4D97-AF65-F5344CB8AC3E}">
        <p14:creationId xmlns:p14="http://schemas.microsoft.com/office/powerpoint/2010/main" val="3607973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457200" y="274638"/>
            <a:ext cx="7772400" cy="547992"/>
          </a:xfrm>
        </p:spPr>
        <p:txBody>
          <a:bodyPr/>
          <a:lstStyle/>
          <a:p>
            <a:pPr eaLnBrk="1" hangingPunct="1"/>
            <a:r>
              <a:rPr lang="fr-CA" altLang="en-US" dirty="0" err="1"/>
              <a:t>AlphaGo</a:t>
            </a:r>
            <a:r>
              <a:rPr lang="fr-CA" altLang="en-US" dirty="0"/>
              <a:t> </a:t>
            </a:r>
            <a:r>
              <a:rPr lang="fr-CA" altLang="en-US" dirty="0" err="1"/>
              <a:t>Zero</a:t>
            </a:r>
            <a:r>
              <a:rPr lang="fr-CA" altLang="en-US" dirty="0"/>
              <a:t> MCTS</a:t>
            </a:r>
          </a:p>
        </p:txBody>
      </p:sp>
      <p:sp>
        <p:nvSpPr>
          <p:cNvPr id="50180"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p>
        </p:txBody>
      </p:sp>
      <p:sp>
        <p:nvSpPr>
          <p:cNvPr id="50181"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E0BD09F-3C3F-42C2-8E2B-4DA8E6CFE622}" type="slidenum">
              <a:rPr lang="en-US" altLang="en-US" smtClean="0">
                <a:latin typeface="Calibri" pitchFamily="34" charset="0"/>
                <a:ea typeface="MS PGothic" pitchFamily="34" charset="-128"/>
              </a:rPr>
              <a:pPr algn="l"/>
              <a:t>55</a:t>
            </a:fld>
            <a:endParaRPr lang="en-US" altLang="en-US">
              <a:latin typeface="Calibri" pitchFamily="34" charset="0"/>
              <a:ea typeface="MS PGothic" pitchFamily="34" charset="-128"/>
            </a:endParaRPr>
          </a:p>
        </p:txBody>
      </p:sp>
      <p:pic>
        <p:nvPicPr>
          <p:cNvPr id="5" name="Picture 4">
            <a:extLst>
              <a:ext uri="{FF2B5EF4-FFF2-40B4-BE49-F238E27FC236}">
                <a16:creationId xmlns:a16="http://schemas.microsoft.com/office/drawing/2014/main" id="{040CB5D5-F429-4AC8-8B4A-3ACDB7604CFE}"/>
              </a:ext>
            </a:extLst>
          </p:cNvPr>
          <p:cNvPicPr>
            <a:picLocks noChangeAspect="1"/>
          </p:cNvPicPr>
          <p:nvPr/>
        </p:nvPicPr>
        <p:blipFill>
          <a:blip r:embed="rId3"/>
          <a:stretch>
            <a:fillRect/>
          </a:stretch>
        </p:blipFill>
        <p:spPr>
          <a:xfrm>
            <a:off x="572610" y="1336045"/>
            <a:ext cx="7948362" cy="2617143"/>
          </a:xfrm>
          <a:prstGeom prst="rect">
            <a:avLst/>
          </a:prstGeom>
        </p:spPr>
      </p:pic>
      <p:pic>
        <p:nvPicPr>
          <p:cNvPr id="3" name="Picture 2">
            <a:extLst>
              <a:ext uri="{FF2B5EF4-FFF2-40B4-BE49-F238E27FC236}">
                <a16:creationId xmlns:a16="http://schemas.microsoft.com/office/drawing/2014/main" id="{EB82AF5C-C64E-4549-AF5F-1552453124A5}"/>
              </a:ext>
            </a:extLst>
          </p:cNvPr>
          <p:cNvPicPr>
            <a:picLocks noChangeAspect="1"/>
          </p:cNvPicPr>
          <p:nvPr/>
        </p:nvPicPr>
        <p:blipFill>
          <a:blip r:embed="rId4"/>
          <a:stretch>
            <a:fillRect/>
          </a:stretch>
        </p:blipFill>
        <p:spPr>
          <a:xfrm>
            <a:off x="948597" y="3953188"/>
            <a:ext cx="1642203" cy="2410893"/>
          </a:xfrm>
          <a:prstGeom prst="rect">
            <a:avLst/>
          </a:prstGeom>
        </p:spPr>
      </p:pic>
    </p:spTree>
    <p:extLst>
      <p:ext uri="{BB962C8B-B14F-4D97-AF65-F5344CB8AC3E}">
        <p14:creationId xmlns:p14="http://schemas.microsoft.com/office/powerpoint/2010/main" val="146423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a:defRPr/>
            </a:pPr>
            <a:r>
              <a:rPr lang="fr-CA" altLang="ko-KR" dirty="0">
                <a:effectLst>
                  <a:outerShdw blurRad="38100" dist="38100" dir="2700000" algn="tl">
                    <a:srgbClr val="C0C0C0"/>
                  </a:outerShdw>
                </a:effectLst>
                <a:ea typeface="굴림" pitchFamily="50" charset="-127"/>
              </a:rPr>
              <a:t>Particularité des jeux avec adversaires</a:t>
            </a:r>
          </a:p>
        </p:txBody>
      </p:sp>
      <p:sp>
        <p:nvSpPr>
          <p:cNvPr id="10242" name="Rectangle 3"/>
          <p:cNvSpPr>
            <a:spLocks noGrp="1" noChangeArrowheads="1"/>
          </p:cNvSpPr>
          <p:nvPr>
            <p:ph idx="1"/>
          </p:nvPr>
        </p:nvSpPr>
        <p:spPr/>
        <p:txBody>
          <a:bodyPr/>
          <a:lstStyle/>
          <a:p>
            <a:pPr>
              <a:buFont typeface="Monotype Sorts" pitchFamily="2" charset="2"/>
              <a:buNone/>
            </a:pPr>
            <a:endParaRPr lang="fr-CA" altLang="en-US" sz="2000" dirty="0"/>
          </a:p>
          <a:p>
            <a:r>
              <a:rPr lang="fr-CA" altLang="en-US" sz="2000" dirty="0"/>
              <a:t>Plusieurs acteurs qui modifient l’environnement (les configurations/états du jeu).</a:t>
            </a:r>
          </a:p>
          <a:p>
            <a:endParaRPr lang="fr-CA" altLang="en-US" sz="2000" dirty="0"/>
          </a:p>
          <a:p>
            <a:r>
              <a:rPr lang="fr-CA" altLang="en-US" sz="2000" dirty="0"/>
              <a:t>Les coups des adversaires sont “imprévisibles”.</a:t>
            </a:r>
          </a:p>
          <a:p>
            <a:pPr lvl="1">
              <a:buFont typeface="Monotype Sorts" pitchFamily="2" charset="2"/>
              <a:buNone/>
            </a:pPr>
            <a:endParaRPr lang="fr-CA" altLang="en-US" sz="2000" dirty="0"/>
          </a:p>
          <a:p>
            <a:r>
              <a:rPr lang="fr-CA" altLang="en-US" sz="2000" dirty="0"/>
              <a:t>Le temps de réaction à un coup de l’adversaire est limité.</a:t>
            </a:r>
          </a:p>
          <a:p>
            <a:endParaRPr lang="en-CA" altLang="en-US" sz="2000" dirty="0"/>
          </a:p>
          <a:p>
            <a:r>
              <a:rPr lang="fr-CA" altLang="en-US" sz="2000" dirty="0"/>
              <a:t>Les joueurs peuvent avoir une connaissance totale ou partielle de l’état du jeu.</a:t>
            </a:r>
          </a:p>
          <a:p>
            <a:pPr marL="0" indent="0">
              <a:buNone/>
            </a:pPr>
            <a:endParaRPr lang="fr-CA" altLang="en-US" sz="2000" dirty="0"/>
          </a:p>
        </p:txBody>
      </p:sp>
      <p:sp>
        <p:nvSpPr>
          <p:cNvPr id="10" name="Date Placeholder 5"/>
          <p:cNvSpPr>
            <a:spLocks noGrp="1"/>
          </p:cNvSpPr>
          <p:nvPr>
            <p:ph type="dt" sz="half" idx="10"/>
          </p:nvPr>
        </p:nvSpPr>
        <p:spPr/>
        <p:txBody>
          <a:bodyPr/>
          <a:lstStyle/>
          <a:p>
            <a:pPr>
              <a:defRPr/>
            </a:pPr>
            <a:r>
              <a:rPr lang="en-US"/>
              <a:t>Hugo Larochelle et Froduald Kabanza</a:t>
            </a:r>
            <a:endParaRPr lang="en-US" dirty="0"/>
          </a:p>
        </p:txBody>
      </p:sp>
      <p:sp>
        <p:nvSpPr>
          <p:cNvPr id="8" name="Footer Placeholder 3"/>
          <p:cNvSpPr>
            <a:spLocks noGrp="1"/>
          </p:cNvSpPr>
          <p:nvPr>
            <p:ph type="ftr" sz="quarter" idx="11"/>
          </p:nvPr>
        </p:nvSpPr>
        <p:spPr/>
        <p:txBody>
          <a:bodyPr/>
          <a:lstStyle/>
          <a:p>
            <a:pPr>
              <a:defRPr/>
            </a:pPr>
            <a:r>
              <a:rPr lang="en-US"/>
              <a:t>IFT615</a:t>
            </a:r>
          </a:p>
        </p:txBody>
      </p:sp>
      <p:sp>
        <p:nvSpPr>
          <p:cNvPr id="9" name="Slide Number Placeholder 4"/>
          <p:cNvSpPr>
            <a:spLocks noGrp="1"/>
          </p:cNvSpPr>
          <p:nvPr>
            <p:ph type="sldNum" sz="quarter" idx="12"/>
          </p:nvPr>
        </p:nvSpPr>
        <p:spPr/>
        <p:txBody>
          <a:bodyPr/>
          <a:lstStyle/>
          <a:p>
            <a:pPr>
              <a:defRPr/>
            </a:pPr>
            <a:fld id="{23D64ED3-3F18-4615-80BF-0994AAF2EEBE}" type="slidenum">
              <a:rPr lang="en-US"/>
              <a:pPr>
                <a:defRPr/>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pPr eaLnBrk="1" hangingPunct="1"/>
            <a:r>
              <a:rPr lang="fr-CA" altLang="en-US" dirty="0"/>
              <a:t>Relation entre les joueurs</a:t>
            </a:r>
          </a:p>
        </p:txBody>
      </p:sp>
      <p:sp>
        <p:nvSpPr>
          <p:cNvPr id="11267" name="Espace réservé du contenu 2"/>
          <p:cNvSpPr>
            <a:spLocks noGrp="1"/>
          </p:cNvSpPr>
          <p:nvPr>
            <p:ph idx="1"/>
          </p:nvPr>
        </p:nvSpPr>
        <p:spPr/>
        <p:txBody>
          <a:bodyPr/>
          <a:lstStyle/>
          <a:p>
            <a:r>
              <a:rPr lang="fr-CA" altLang="en-US" sz="1800" dirty="0"/>
              <a:t>De façon générale, la </a:t>
            </a:r>
            <a:r>
              <a:rPr lang="fr-CA" altLang="en-US" sz="1800" b="1" dirty="0"/>
              <a:t>théorie des jeux algorithmique </a:t>
            </a:r>
            <a:r>
              <a:rPr lang="fr-CA" altLang="en-US" sz="1800" dirty="0"/>
              <a:t>s’intéresse aux situations où les décisions d’un agent peuvent être influences par d’autres agents – </a:t>
            </a:r>
            <a:r>
              <a:rPr lang="fr-CA" altLang="en-US" sz="1800" i="1" dirty="0"/>
              <a:t>décisions multi-agent</a:t>
            </a:r>
            <a:r>
              <a:rPr lang="fr-CA" altLang="en-US" sz="1800" dirty="0"/>
              <a:t>.</a:t>
            </a:r>
          </a:p>
          <a:p>
            <a:pPr eaLnBrk="1" hangingPunct="1"/>
            <a:r>
              <a:rPr lang="fr-CA" altLang="en-US" sz="1800" dirty="0"/>
              <a:t>Dans un jeu, des joueurs peuvent être :</a:t>
            </a:r>
          </a:p>
          <a:p>
            <a:pPr lvl="1" eaLnBrk="1" hangingPunct="1"/>
            <a:r>
              <a:rPr lang="fr-CA" altLang="en-US" b="1" dirty="0"/>
              <a:t>Coopératifs</a:t>
            </a:r>
          </a:p>
          <a:p>
            <a:pPr lvl="2" eaLnBrk="1" hangingPunct="1"/>
            <a:r>
              <a:rPr lang="fr-CA" altLang="en-US" sz="1800" dirty="0"/>
              <a:t>ils veulent atteindre le même but</a:t>
            </a:r>
          </a:p>
          <a:p>
            <a:pPr lvl="1" eaLnBrk="1" hangingPunct="1"/>
            <a:r>
              <a:rPr lang="fr-CA" altLang="en-US" dirty="0"/>
              <a:t>Des </a:t>
            </a:r>
            <a:r>
              <a:rPr lang="fr-CA" altLang="en-US" b="1" dirty="0"/>
              <a:t>adversaires</a:t>
            </a:r>
            <a:r>
              <a:rPr lang="fr-CA" altLang="en-US" dirty="0"/>
              <a:t> en compétition</a:t>
            </a:r>
          </a:p>
          <a:p>
            <a:pPr lvl="2" eaLnBrk="1" hangingPunct="1"/>
            <a:r>
              <a:rPr lang="fr-CA" altLang="en-US" sz="1800" dirty="0"/>
              <a:t>un gain pour les uns est une perte pour les autres</a:t>
            </a:r>
          </a:p>
          <a:p>
            <a:pPr lvl="2" eaLnBrk="1" hangingPunct="1"/>
            <a:r>
              <a:rPr lang="fr-CA" altLang="en-US" sz="1800" dirty="0"/>
              <a:t>cas particulier : les jeux à somme nulle (</a:t>
            </a:r>
            <a:r>
              <a:rPr lang="fr-CA" altLang="en-US" sz="1800" i="1" dirty="0" err="1"/>
              <a:t>zero-sum</a:t>
            </a:r>
            <a:r>
              <a:rPr lang="fr-CA" altLang="en-US" sz="1800" i="1" dirty="0"/>
              <a:t> </a:t>
            </a:r>
            <a:r>
              <a:rPr lang="fr-CA" altLang="en-US" sz="1800" i="1" dirty="0" err="1"/>
              <a:t>games</a:t>
            </a:r>
            <a:r>
              <a:rPr lang="fr-CA" altLang="en-US" sz="1800" dirty="0"/>
              <a:t>)</a:t>
            </a:r>
          </a:p>
          <a:p>
            <a:pPr lvl="3" eaLnBrk="1" hangingPunct="1"/>
            <a:r>
              <a:rPr lang="fr-CA" altLang="en-US" sz="1800" dirty="0"/>
              <a:t>jeux d</a:t>
            </a:r>
            <a:r>
              <a:rPr lang="fr-CA" altLang="fr-FR" sz="1800" dirty="0"/>
              <a:t>’</a:t>
            </a:r>
            <a:r>
              <a:rPr lang="fr-CA" altLang="en-US" sz="1800" dirty="0"/>
              <a:t>échecs, de dame, tic-tac-toe, Go, etc.</a:t>
            </a:r>
          </a:p>
          <a:p>
            <a:pPr lvl="1" eaLnBrk="1" hangingPunct="1"/>
            <a:r>
              <a:rPr lang="fr-CA" altLang="en-US" b="1" dirty="0"/>
              <a:t>Mixte</a:t>
            </a:r>
          </a:p>
          <a:p>
            <a:pPr lvl="2" eaLnBrk="1" hangingPunct="1"/>
            <a:r>
              <a:rPr lang="fr-CA" altLang="en-US" sz="1800" dirty="0"/>
              <a:t>il y a tout un spectre entre les jeux purement coopératifs et les jeux avec adversaires (ex. : alliances)</a:t>
            </a:r>
          </a:p>
          <a:p>
            <a:pPr lvl="2" eaLnBrk="1" hangingPunct="1"/>
            <a:endParaRPr lang="fr-CA" altLang="en-US" sz="1800" dirty="0"/>
          </a:p>
        </p:txBody>
      </p:sp>
      <p:sp>
        <p:nvSpPr>
          <p:cNvPr id="1126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126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127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3F58CFBC-F8A8-441D-A9D2-3ACD84BB7F11}" type="slidenum">
              <a:rPr lang="fr-CA" altLang="en-US" smtClean="0">
                <a:latin typeface="Calibri" pitchFamily="34" charset="0"/>
                <a:ea typeface="MS PGothic" pitchFamily="34" charset="-128"/>
              </a:rPr>
              <a:pPr algn="l"/>
              <a:t>7</a:t>
            </a:fld>
            <a:endParaRPr lang="fr-CA" altLang="en-US">
              <a:latin typeface="Calibri" pitchFamily="34" charset="0"/>
              <a:ea typeface="MS PGothic"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fr-CA" altLang="en-US"/>
              <a:t>Hypothèses pour ce cours</a:t>
            </a:r>
          </a:p>
        </p:txBody>
      </p:sp>
      <p:sp>
        <p:nvSpPr>
          <p:cNvPr id="13315" name="Espace réservé du contenu 2"/>
          <p:cNvSpPr>
            <a:spLocks noGrp="1"/>
          </p:cNvSpPr>
          <p:nvPr>
            <p:ph idx="1"/>
          </p:nvPr>
        </p:nvSpPr>
        <p:spPr/>
        <p:txBody>
          <a:bodyPr/>
          <a:lstStyle/>
          <a:p>
            <a:pPr eaLnBrk="1" hangingPunct="1"/>
            <a:r>
              <a:rPr lang="fr-CA" altLang="en-US" dirty="0"/>
              <a:t>Dans cette leçon, nous aborderons les</a:t>
            </a:r>
            <a:r>
              <a:rPr lang="fr-FR" altLang="en-US" dirty="0"/>
              <a:t> :</a:t>
            </a:r>
            <a:endParaRPr lang="fr-CA" altLang="en-US" dirty="0"/>
          </a:p>
          <a:p>
            <a:pPr lvl="1" eaLnBrk="1" hangingPunct="1"/>
            <a:r>
              <a:rPr lang="fr-CA" altLang="en-US" dirty="0"/>
              <a:t>jeux à </a:t>
            </a:r>
            <a:r>
              <a:rPr lang="fr-CA" altLang="en-US" b="1" dirty="0"/>
              <a:t>deux adversaires</a:t>
            </a:r>
          </a:p>
          <a:p>
            <a:pPr lvl="1" eaLnBrk="1" hangingPunct="1"/>
            <a:r>
              <a:rPr lang="fr-CA" altLang="en-US" dirty="0"/>
              <a:t>jeux à </a:t>
            </a:r>
            <a:r>
              <a:rPr lang="fr-CA" altLang="en-US" b="1" dirty="0"/>
              <a:t>tour de rôle</a:t>
            </a:r>
          </a:p>
          <a:p>
            <a:pPr lvl="1" eaLnBrk="1" hangingPunct="1"/>
            <a:r>
              <a:rPr lang="fr-CA" altLang="en-US" dirty="0"/>
              <a:t>jeux à </a:t>
            </a:r>
            <a:r>
              <a:rPr lang="fr-CA" altLang="en-US" b="1" dirty="0"/>
              <a:t>somme nulle</a:t>
            </a:r>
          </a:p>
          <a:p>
            <a:pPr lvl="1" eaLnBrk="1" hangingPunct="1"/>
            <a:r>
              <a:rPr lang="fr-CA" altLang="en-US" dirty="0"/>
              <a:t>jeux avec états </a:t>
            </a:r>
            <a:r>
              <a:rPr lang="fr-CA" altLang="en-US" b="1" dirty="0"/>
              <a:t>complètement observés</a:t>
            </a:r>
          </a:p>
          <a:p>
            <a:pPr marL="457200" lvl="1" indent="0" eaLnBrk="1" hangingPunct="1">
              <a:buNone/>
            </a:pPr>
            <a:endParaRPr lang="fr-CA" altLang="en-US" b="1" dirty="0"/>
          </a:p>
          <a:p>
            <a:pPr eaLnBrk="1" hangingPunct="1"/>
            <a:r>
              <a:rPr lang="fr-CA" altLang="en-US" dirty="0"/>
              <a:t>Dans un premier temps, jeux </a:t>
            </a:r>
            <a:r>
              <a:rPr lang="fr-CA" altLang="en-US" b="1" dirty="0"/>
              <a:t>déterministes</a:t>
            </a:r>
            <a:r>
              <a:rPr lang="fr-CA" altLang="en-US" dirty="0"/>
              <a:t> (sans hasard ou incertitude)</a:t>
            </a:r>
          </a:p>
          <a:p>
            <a:pPr lvl="1" eaLnBrk="1" hangingPunct="1"/>
            <a:endParaRPr lang="fr-CA" altLang="en-US" dirty="0"/>
          </a:p>
          <a:p>
            <a:pPr>
              <a:spcBef>
                <a:spcPts val="800"/>
              </a:spcBef>
            </a:pPr>
            <a:r>
              <a:rPr lang="fr-CA" altLang="en-US" dirty="0"/>
              <a:t>Dans un deuxième temps, mais de façon simple, nous allons explorer une généralisations à plusieurs joueurs et avec des actions aléatoires (par exemple, jeux dans lesquels on jette un dé pour choisir une action).</a:t>
            </a:r>
          </a:p>
          <a:p>
            <a:pPr lvl="1" eaLnBrk="1" hangingPunct="1"/>
            <a:endParaRPr lang="fr-CA" altLang="en-US" dirty="0"/>
          </a:p>
        </p:txBody>
      </p:sp>
      <p:sp>
        <p:nvSpPr>
          <p:cNvPr id="13316"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3317"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3318"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4269A970-76B7-4F73-8C2B-CA381E4444B0}" type="slidenum">
              <a:rPr lang="fr-CA" altLang="en-US" smtClean="0">
                <a:latin typeface="Calibri" pitchFamily="34" charset="0"/>
                <a:ea typeface="MS PGothic" pitchFamily="34" charset="-128"/>
              </a:rPr>
              <a:pPr algn="l"/>
              <a:t>8</a:t>
            </a:fld>
            <a:endParaRPr lang="fr-CA" altLang="en-US">
              <a:latin typeface="Calibri" pitchFamily="34" charset="0"/>
              <a:ea typeface="MS PGothic" pitchFamily="34" charset="-128"/>
            </a:endParaRPr>
          </a:p>
        </p:txBody>
      </p:sp>
      <p:pic>
        <p:nvPicPr>
          <p:cNvPr id="7" name="Picture 6" descr="A person playing chess&#10;&#10;Description automatically generated with medium confidence">
            <a:extLst>
              <a:ext uri="{FF2B5EF4-FFF2-40B4-BE49-F238E27FC236}">
                <a16:creationId xmlns:a16="http://schemas.microsoft.com/office/drawing/2014/main" id="{CB069707-CC89-4BFD-BF6A-2DB12DF88676}"/>
              </a:ext>
            </a:extLst>
          </p:cNvPr>
          <p:cNvPicPr>
            <a:picLocks noChangeAspect="1"/>
          </p:cNvPicPr>
          <p:nvPr/>
        </p:nvPicPr>
        <p:blipFill>
          <a:blip r:embed="rId2"/>
          <a:stretch>
            <a:fillRect/>
          </a:stretch>
        </p:blipFill>
        <p:spPr>
          <a:xfrm>
            <a:off x="7197580" y="2535468"/>
            <a:ext cx="1489220" cy="893532"/>
          </a:xfrm>
          <a:prstGeom prst="rect">
            <a:avLst/>
          </a:prstGeom>
        </p:spPr>
      </p:pic>
      <p:sp>
        <p:nvSpPr>
          <p:cNvPr id="8" name="TextBox 7">
            <a:extLst>
              <a:ext uri="{FF2B5EF4-FFF2-40B4-BE49-F238E27FC236}">
                <a16:creationId xmlns:a16="http://schemas.microsoft.com/office/drawing/2014/main" id="{4E954709-AD54-4A7F-BA04-31B7DDF87DAC}"/>
              </a:ext>
            </a:extLst>
          </p:cNvPr>
          <p:cNvSpPr txBox="1"/>
          <p:nvPr/>
        </p:nvSpPr>
        <p:spPr>
          <a:xfrm>
            <a:off x="7125941" y="3410465"/>
            <a:ext cx="816249" cy="230832"/>
          </a:xfrm>
          <a:prstGeom prst="rect">
            <a:avLst/>
          </a:prstGeom>
          <a:noFill/>
        </p:spPr>
        <p:txBody>
          <a:bodyPr wrap="none" rtlCol="0">
            <a:spAutoFit/>
          </a:bodyPr>
          <a:lstStyle/>
          <a:p>
            <a:r>
              <a:rPr lang="en-CA" sz="900" dirty="0"/>
              <a:t>The Guardian</a:t>
            </a:r>
            <a:endParaRPr lang="en-US" sz="900" dirty="0"/>
          </a:p>
        </p:txBody>
      </p:sp>
      <p:pic>
        <p:nvPicPr>
          <p:cNvPr id="9" name="Image 3" descr="gamechess01.png">
            <a:extLst>
              <a:ext uri="{FF2B5EF4-FFF2-40B4-BE49-F238E27FC236}">
                <a16:creationId xmlns:a16="http://schemas.microsoft.com/office/drawing/2014/main" id="{E99B6897-148E-481F-A7BD-915CDB8114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34065" y="1383026"/>
            <a:ext cx="969880" cy="9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pPr eaLnBrk="1" hangingPunct="1"/>
            <a:r>
              <a:rPr lang="fr-CA" altLang="en-US"/>
              <a:t>Jeux entre deux adversaires</a:t>
            </a:r>
          </a:p>
        </p:txBody>
      </p:sp>
      <p:sp>
        <p:nvSpPr>
          <p:cNvPr id="14339" name="Espace réservé du contenu 2"/>
          <p:cNvSpPr>
            <a:spLocks noGrp="1"/>
          </p:cNvSpPr>
          <p:nvPr>
            <p:ph idx="1"/>
          </p:nvPr>
        </p:nvSpPr>
        <p:spPr/>
        <p:txBody>
          <a:bodyPr/>
          <a:lstStyle/>
          <a:p>
            <a:pPr eaLnBrk="1" hangingPunct="1"/>
            <a:r>
              <a:rPr lang="fr-CA" altLang="en-US" dirty="0"/>
              <a:t>Noms des joueurs </a:t>
            </a:r>
            <a:r>
              <a:rPr lang="fr-FR" altLang="en-US" dirty="0"/>
              <a:t>:</a:t>
            </a:r>
            <a:r>
              <a:rPr lang="fr-CA" altLang="en-US" dirty="0"/>
              <a:t> Max vs. Min</a:t>
            </a:r>
          </a:p>
          <a:p>
            <a:pPr lvl="1" eaLnBrk="1" hangingPunct="1"/>
            <a:r>
              <a:rPr lang="fr-CA" altLang="en-US" dirty="0"/>
              <a:t>Max est le premier à jouer (notre joueur)</a:t>
            </a:r>
          </a:p>
          <a:p>
            <a:pPr lvl="1" eaLnBrk="1" hangingPunct="1"/>
            <a:r>
              <a:rPr lang="fr-CA" altLang="en-US" dirty="0"/>
              <a:t>Min est son adversaire</a:t>
            </a:r>
          </a:p>
          <a:p>
            <a:pPr eaLnBrk="1" hangingPunct="1"/>
            <a:endParaRPr lang="fr-CA" altLang="en-US" dirty="0"/>
          </a:p>
          <a:p>
            <a:pPr eaLnBrk="1" hangingPunct="1"/>
            <a:r>
              <a:rPr lang="fr-CA" altLang="en-US" dirty="0"/>
              <a:t>On va interpréter le résultat d</a:t>
            </a:r>
            <a:r>
              <a:rPr lang="fr-CA" altLang="fr-FR" dirty="0"/>
              <a:t>’</a:t>
            </a:r>
            <a:r>
              <a:rPr lang="fr-CA" altLang="en-US" dirty="0"/>
              <a:t>une </a:t>
            </a:r>
            <a:br>
              <a:rPr lang="fr-CA" altLang="en-US" dirty="0"/>
            </a:br>
            <a:r>
              <a:rPr lang="fr-CA" altLang="en-US" dirty="0"/>
              <a:t>partie comme la </a:t>
            </a:r>
            <a:r>
              <a:rPr lang="fr-CA" altLang="en-US" b="1" dirty="0"/>
              <a:t>distribution d</a:t>
            </a:r>
            <a:r>
              <a:rPr lang="fr-CA" altLang="fr-FR" b="1" dirty="0"/>
              <a:t>’</a:t>
            </a:r>
            <a:r>
              <a:rPr lang="fr-CA" altLang="en-US" b="1" dirty="0"/>
              <a:t>une</a:t>
            </a:r>
            <a:br>
              <a:rPr lang="fr-CA" altLang="en-US" b="1" dirty="0"/>
            </a:br>
            <a:r>
              <a:rPr lang="fr-CA" altLang="en-US" b="1" dirty="0"/>
              <a:t>récompense</a:t>
            </a:r>
          </a:p>
          <a:p>
            <a:pPr lvl="1" eaLnBrk="1" hangingPunct="1"/>
            <a:r>
              <a:rPr lang="fr-CA" altLang="en-US" dirty="0"/>
              <a:t>On peut voir cette récompense </a:t>
            </a:r>
          </a:p>
          <a:p>
            <a:pPr marL="457200" lvl="1" indent="0" eaLnBrk="1" hangingPunct="1">
              <a:buNone/>
            </a:pPr>
            <a:r>
              <a:rPr lang="fr-CA" altLang="en-US" dirty="0"/>
              <a:t>   comme le résultat d</a:t>
            </a:r>
            <a:r>
              <a:rPr lang="fr-CA" altLang="fr-FR" dirty="0"/>
              <a:t>’</a:t>
            </a:r>
            <a:r>
              <a:rPr lang="fr-CA" altLang="en-US" dirty="0"/>
              <a:t>un pari</a:t>
            </a:r>
          </a:p>
          <a:p>
            <a:pPr lvl="1" eaLnBrk="1" hangingPunct="1"/>
            <a:r>
              <a:rPr lang="fr-CA" altLang="en-US" dirty="0"/>
              <a:t>Min reçoit l</a:t>
            </a:r>
            <a:r>
              <a:rPr lang="fr-CA" altLang="fr-FR" dirty="0"/>
              <a:t>’</a:t>
            </a:r>
            <a:r>
              <a:rPr lang="fr-CA" altLang="en-US" dirty="0"/>
              <a:t>opposé de ce que Max reçoit</a:t>
            </a:r>
          </a:p>
          <a:p>
            <a:pPr eaLnBrk="1" hangingPunct="1"/>
            <a:endParaRPr lang="fr-CA" altLang="en-US" dirty="0"/>
          </a:p>
        </p:txBody>
      </p:sp>
      <p:pic>
        <p:nvPicPr>
          <p:cNvPr id="14340" name="Image 3" descr="gamechess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1025" y="2119313"/>
            <a:ext cx="222885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4"/>
          <p:cNvSpPr>
            <a:spLocks noChangeArrowheads="1"/>
          </p:cNvSpPr>
          <p:nvPr/>
        </p:nvSpPr>
        <p:spPr bwMode="auto">
          <a:xfrm>
            <a:off x="6499225" y="4348163"/>
            <a:ext cx="60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b="1"/>
              <a:t>Max</a:t>
            </a:r>
            <a:endParaRPr lang="fr-CA" altLang="en-US"/>
          </a:p>
        </p:txBody>
      </p:sp>
      <p:sp>
        <p:nvSpPr>
          <p:cNvPr id="14342" name="Rectangle 5"/>
          <p:cNvSpPr>
            <a:spLocks noChangeArrowheads="1"/>
          </p:cNvSpPr>
          <p:nvPr/>
        </p:nvSpPr>
        <p:spPr bwMode="auto">
          <a:xfrm>
            <a:off x="6499225" y="1751013"/>
            <a:ext cx="566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b="1"/>
              <a:t>Min</a:t>
            </a:r>
            <a:endParaRPr lang="fr-CA" altLang="en-US"/>
          </a:p>
        </p:txBody>
      </p:sp>
      <p:sp>
        <p:nvSpPr>
          <p:cNvPr id="14343"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4344"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4345"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1E0D7D4A-604A-4295-B8ED-5D9F249BD35C}" type="slidenum">
              <a:rPr lang="fr-CA" altLang="en-US" smtClean="0">
                <a:latin typeface="Calibri" pitchFamily="34" charset="0"/>
                <a:ea typeface="MS PGothic" pitchFamily="34" charset="-128"/>
              </a:rPr>
              <a:pPr algn="l"/>
              <a:t>9</a:t>
            </a:fld>
            <a:endParaRPr lang="fr-CA" altLang="en-US">
              <a:latin typeface="Calibri" pitchFamily="34" charset="0"/>
              <a:ea typeface="MS PGothic" pitchFamily="34" charset="-128"/>
            </a:endParaRPr>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3.xml><?xml version="1.0" encoding="utf-8"?>
<ds:datastoreItem xmlns:ds="http://schemas.openxmlformats.org/officeDocument/2006/customXml" ds:itemID="{3E1459E2-53DE-4A73-B38F-4977AC55D6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15247</TotalTime>
  <Words>7591</Words>
  <Application>Microsoft Office PowerPoint</Application>
  <PresentationFormat>On-screen Show (4:3)</PresentationFormat>
  <Paragraphs>990</Paragraphs>
  <Slides>55</Slides>
  <Notes>45</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55</vt:i4>
      </vt:variant>
    </vt:vector>
  </HeadingPairs>
  <TitlesOfParts>
    <vt:vector size="74" baseType="lpstr">
      <vt:lpstr>Arial</vt:lpstr>
      <vt:lpstr>Calibri</vt:lpstr>
      <vt:lpstr>Cambria Math</vt:lpstr>
      <vt:lpstr>EuclidSymbol</vt:lpstr>
      <vt:lpstr>EuclidSymbol-BoldItalic</vt:lpstr>
      <vt:lpstr>EuclidSymbol-Italic</vt:lpstr>
      <vt:lpstr>Lucida Grande</vt:lpstr>
      <vt:lpstr>MinionPro-Bold</vt:lpstr>
      <vt:lpstr>MinionPro-BoldIt</vt:lpstr>
      <vt:lpstr>MinionPro-It</vt:lpstr>
      <vt:lpstr>MinionPro-Regular</vt:lpstr>
      <vt:lpstr>Monotype Sorts</vt:lpstr>
      <vt:lpstr>NimbusRomNo9L-Regu</vt:lpstr>
      <vt:lpstr>NimbusRomNo9L-ReguItal</vt:lpstr>
      <vt:lpstr>Symbol</vt:lpstr>
      <vt:lpstr>Times New Roman</vt:lpstr>
      <vt:lpstr>Verdana</vt:lpstr>
      <vt:lpstr>Wingdings</vt:lpstr>
      <vt:lpstr>ift615</vt:lpstr>
      <vt:lpstr>IFT 615 – Intelligence Artificielle     Planification dans les jeux compétitifs </vt:lpstr>
      <vt:lpstr>Objectifs</vt:lpstr>
      <vt:lpstr>Arbre du jeu tic-tac-toe (jeu du morpion)</vt:lpstr>
      <vt:lpstr>Rappel sur A*</vt:lpstr>
      <vt:lpstr>Vers les jeux avec adversité …</vt:lpstr>
      <vt:lpstr>Particularité des jeux avec adversaires</vt:lpstr>
      <vt:lpstr>Relation entre les joueurs</vt:lpstr>
      <vt:lpstr>Hypothèses pour ce cours</vt:lpstr>
      <vt:lpstr>Jeux entre deux adversaires</vt:lpstr>
      <vt:lpstr>Arbre de recherche</vt:lpstr>
      <vt:lpstr>Arbre de recherche tic-tac-toe</vt:lpstr>
      <vt:lpstr>Algorithme minimax</vt:lpstr>
      <vt:lpstr>Algorithme minimax</vt:lpstr>
      <vt:lpstr>Algorithme minimax</vt:lpstr>
      <vt:lpstr>Propriétés de minimax</vt:lpstr>
      <vt:lpstr>Comment accélérer la recherche</vt:lpstr>
      <vt:lpstr>Alpha-beta pruning</vt:lpstr>
      <vt:lpstr>Alpha-beta Pruning Condition pour couper dans un nœud Min</vt:lpstr>
      <vt:lpstr>Alpha-beta Pruning Condition pour couper dans un nœud Max</vt:lpstr>
      <vt:lpstr>Exemple d’Alpha-beta pruning</vt:lpstr>
      <vt:lpstr>Exemple d’Alpha-beta pruning</vt:lpstr>
      <vt:lpstr>Exemple 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Algorithme alpha-beta pruning</vt:lpstr>
      <vt:lpstr>Negamax – Version élégante de α-β pruning</vt:lpstr>
      <vt:lpstr>Autre exemple</vt:lpstr>
      <vt:lpstr>Propriétés de alpha-beta pruning</vt:lpstr>
      <vt:lpstr>Fonction d’évaluation</vt:lpstr>
      <vt:lpstr>Exemple de fonction d’évaluation</vt:lpstr>
      <vt:lpstr>Exemple de fonction d’évaluation</vt:lpstr>
      <vt:lpstr>Résumé</vt:lpstr>
      <vt:lpstr>Plusieurs applications aux jeux mais aussi des limites</vt:lpstr>
      <vt:lpstr>Principe de base de MCTS</vt:lpstr>
      <vt:lpstr>Exemple de MCTS</vt:lpstr>
      <vt:lpstr>Algorithme de MCTS</vt:lpstr>
      <vt:lpstr>Algorithme UCT</vt:lpstr>
      <vt:lpstr>AlphaGo Zero &amp; Alpha Zero</vt:lpstr>
      <vt:lpstr>Généralisation aux actions aléatoires</vt:lpstr>
      <vt:lpstr>Algorithme Expectimax</vt:lpstr>
      <vt:lpstr>Algorithme Expectimimimax</vt:lpstr>
      <vt:lpstr>Quelques succès et défis</vt:lpstr>
      <vt:lpstr>Planification pour quel type d’agents?</vt:lpstr>
      <vt:lpstr>Vous devriez être capable de...</vt:lpstr>
      <vt:lpstr>Sujets couverts par le cours</vt:lpstr>
      <vt:lpstr>AlphaGo Zero</vt:lpstr>
      <vt:lpstr>AlphaGo Zero MCTS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2023-03-15T22:16:28Z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