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332" r:id="rId5"/>
    <p:sldId id="721" r:id="rId6"/>
    <p:sldId id="724" r:id="rId7"/>
    <p:sldId id="725" r:id="rId8"/>
    <p:sldId id="719" r:id="rId9"/>
    <p:sldId id="720" r:id="rId10"/>
    <p:sldId id="717" r:id="rId11"/>
    <p:sldId id="732" r:id="rId12"/>
    <p:sldId id="749" r:id="rId13"/>
    <p:sldId id="735" r:id="rId14"/>
    <p:sldId id="750" r:id="rId15"/>
    <p:sldId id="737" r:id="rId16"/>
    <p:sldId id="738" r:id="rId17"/>
    <p:sldId id="745" r:id="rId18"/>
    <p:sldId id="746" r:id="rId19"/>
    <p:sldId id="747" r:id="rId20"/>
    <p:sldId id="748" r:id="rId21"/>
    <p:sldId id="744" r:id="rId22"/>
    <p:sldId id="736" r:id="rId23"/>
    <p:sldId id="729" r:id="rId24"/>
    <p:sldId id="730" r:id="rId25"/>
    <p:sldId id="731" r:id="rId26"/>
    <p:sldId id="741" r:id="rId27"/>
    <p:sldId id="743" r:id="rId28"/>
    <p:sldId id="756" r:id="rId29"/>
    <p:sldId id="754" r:id="rId30"/>
    <p:sldId id="755" r:id="rId31"/>
    <p:sldId id="758" r:id="rId32"/>
    <p:sldId id="722" r:id="rId33"/>
    <p:sldId id="723" r:id="rId34"/>
    <p:sldId id="751" r:id="rId35"/>
    <p:sldId id="752" r:id="rId36"/>
    <p:sldId id="726" r:id="rId37"/>
    <p:sldId id="727" r:id="rId38"/>
    <p:sldId id="514" r:id="rId39"/>
    <p:sldId id="405" r:id="rId40"/>
    <p:sldId id="696" r:id="rId41"/>
    <p:sldId id="742" r:id="rId42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7A775-A587-444D-B0F3-BF5624DB2C27}">
          <p14:sldIdLst>
            <p14:sldId id="332"/>
          </p14:sldIdLst>
        </p14:section>
        <p14:section name="Sujets couverts" id="{DFEDCF37-DDD9-4B80-9C1C-F25D990DF272}">
          <p14:sldIdLst>
            <p14:sldId id="721"/>
          </p14:sldIdLst>
        </p14:section>
        <p14:section name="Arbre de décision" id="{FAD1F621-802F-421C-BEFD-2BF7C8CFF07C}">
          <p14:sldIdLst>
            <p14:sldId id="724"/>
            <p14:sldId id="725"/>
            <p14:sldId id="719"/>
            <p14:sldId id="720"/>
            <p14:sldId id="717"/>
          </p14:sldIdLst>
        </p14:section>
        <p14:section name="Algorithme d'apprentissage" id="{A3CFCCC7-0130-4EE6-B87C-3406F185067D}">
          <p14:sldIdLst>
            <p14:sldId id="732"/>
            <p14:sldId id="749"/>
            <p14:sldId id="735"/>
            <p14:sldId id="750"/>
          </p14:sldIdLst>
        </p14:section>
        <p14:section name="Choix de l'attribut test" id="{722E227F-AA28-4A8C-A2B1-23F03106DF8B}">
          <p14:sldIdLst>
            <p14:sldId id="737"/>
            <p14:sldId id="738"/>
            <p14:sldId id="745"/>
            <p14:sldId id="746"/>
            <p14:sldId id="747"/>
            <p14:sldId id="748"/>
          </p14:sldIdLst>
        </p14:section>
        <p14:section name="Expressivité des arbres de décision" id="{290DB55C-27CC-412C-AD5C-ADA19013E071}">
          <p14:sldIdLst>
            <p14:sldId id="744"/>
            <p14:sldId id="736"/>
            <p14:sldId id="729"/>
            <p14:sldId id="730"/>
            <p14:sldId id="731"/>
          </p14:sldIdLst>
        </p14:section>
        <p14:section name="Généralisation et surapprentissage" id="{34AE0CB1-4E06-4716-8983-480ADA2A1AEF}">
          <p14:sldIdLst>
            <p14:sldId id="741"/>
            <p14:sldId id="743"/>
            <p14:sldId id="756"/>
            <p14:sldId id="754"/>
            <p14:sldId id="755"/>
            <p14:sldId id="758"/>
          </p14:sldIdLst>
        </p14:section>
        <p14:section name="Ensemble Learning" id="{3A5E567D-2366-4C29-8C35-3D5B8B2FFBCF}">
          <p14:sldIdLst>
            <p14:sldId id="722"/>
            <p14:sldId id="723"/>
            <p14:sldId id="751"/>
            <p14:sldId id="752"/>
            <p14:sldId id="726"/>
          </p14:sldIdLst>
        </p14:section>
        <p14:section name="Optimisation d'hyper-paramètres" id="{8A167FB8-7173-4397-8A39-5B98CFF1B500}">
          <p14:sldIdLst>
            <p14:sldId id="727"/>
          </p14:sldIdLst>
        </p14:section>
        <p14:section name="Conclusion" id="{CE7E8F8C-FF40-4FEF-A162-D12B4ABFD94B}">
          <p14:sldIdLst>
            <p14:sldId id="514"/>
            <p14:sldId id="405"/>
            <p14:sldId id="696"/>
          </p14:sldIdLst>
        </p14:section>
        <p14:section name="Slides référencées" id="{E9AAC698-B7F9-463E-93B7-BD690FA17A6D}">
          <p14:sldIdLst>
            <p14:sldId id="7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E340"/>
    <a:srgbClr val="4CBE51"/>
    <a:srgbClr val="000000"/>
    <a:srgbClr val="3C9A41"/>
    <a:srgbClr val="7EE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8B4D2-61F0-4349-A6BB-057CBAE73037}" v="1" dt="2024-02-01T11:28:58.620"/>
    <p1510:client id="{C972DFE2-755D-4289-9BE6-ABC0F39FED55}" v="358" dt="2024-02-01T11:24:14.52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0320" autoAdjust="0"/>
  </p:normalViewPr>
  <p:slideViewPr>
    <p:cSldViewPr snapToGrid="0">
      <p:cViewPr varScale="1">
        <p:scale>
          <a:sx n="44" d="100"/>
          <a:sy n="44" d="100"/>
        </p:scale>
        <p:origin x="1692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C972DFE2-755D-4289-9BE6-ABC0F39FED55}"/>
    <pc:docChg chg="undo custSel modSld sldOrd">
      <pc:chgData name="Froduald Kabanza" userId="edf393d0-642b-4b9e-8c75-f62133241689" providerId="ADAL" clId="{C972DFE2-755D-4289-9BE6-ABC0F39FED55}" dt="2024-02-01T11:24:14.524" v="769" actId="20577"/>
      <pc:docMkLst>
        <pc:docMk/>
      </pc:docMkLst>
      <pc:sldChg chg="modSp mod">
        <pc:chgData name="Froduald Kabanza" userId="edf393d0-642b-4b9e-8c75-f62133241689" providerId="ADAL" clId="{C972DFE2-755D-4289-9BE6-ABC0F39FED55}" dt="2024-01-29T22:58:09.866" v="598" actId="20577"/>
        <pc:sldMkLst>
          <pc:docMk/>
          <pc:sldMk cId="0" sldId="405"/>
        </pc:sldMkLst>
        <pc:spChg chg="mod">
          <ac:chgData name="Froduald Kabanza" userId="edf393d0-642b-4b9e-8c75-f62133241689" providerId="ADAL" clId="{C972DFE2-755D-4289-9BE6-ABC0F39FED55}" dt="2024-01-29T22:58:09.866" v="598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addSp delSp modSp mod">
        <pc:chgData name="Froduald Kabanza" userId="edf393d0-642b-4b9e-8c75-f62133241689" providerId="ADAL" clId="{C972DFE2-755D-4289-9BE6-ABC0F39FED55}" dt="2024-01-29T23:05:03.001" v="609" actId="790"/>
        <pc:sldMkLst>
          <pc:docMk/>
          <pc:sldMk cId="0" sldId="514"/>
        </pc:sldMkLst>
        <pc:spChg chg="mod">
          <ac:chgData name="Froduald Kabanza" userId="edf393d0-642b-4b9e-8c75-f62133241689" providerId="ADAL" clId="{C972DFE2-755D-4289-9BE6-ABC0F39FED55}" dt="2024-01-29T23:05:03.001" v="609" actId="790"/>
          <ac:spMkLst>
            <pc:docMk/>
            <pc:sldMk cId="0" sldId="514"/>
            <ac:spMk id="88066" creationId="{0D3290DF-85AB-47E0-9329-4813CED7CA4C}"/>
          </ac:spMkLst>
        </pc:spChg>
        <pc:graphicFrameChg chg="add del mod modGraphic">
          <ac:chgData name="Froduald Kabanza" userId="edf393d0-642b-4b9e-8c75-f62133241689" providerId="ADAL" clId="{C972DFE2-755D-4289-9BE6-ABC0F39FED55}" dt="2024-01-29T23:04:17.990" v="601" actId="478"/>
          <ac:graphicFrameMkLst>
            <pc:docMk/>
            <pc:sldMk cId="0" sldId="514"/>
            <ac:graphicFrameMk id="3" creationId="{4153921E-684D-8D09-7516-EC173323E191}"/>
          </ac:graphicFrameMkLst>
        </pc:graphicFrameChg>
        <pc:graphicFrameChg chg="add del mod modGraphic">
          <ac:chgData name="Froduald Kabanza" userId="edf393d0-642b-4b9e-8c75-f62133241689" providerId="ADAL" clId="{C972DFE2-755D-4289-9BE6-ABC0F39FED55}" dt="2024-01-29T23:04:17.990" v="601" actId="478"/>
          <ac:graphicFrameMkLst>
            <pc:docMk/>
            <pc:sldMk cId="0" sldId="514"/>
            <ac:graphicFrameMk id="5" creationId="{86A97A0B-2337-48CE-1A5F-B46D3AB10DB2}"/>
          </ac:graphicFrameMkLst>
        </pc:graphicFrameChg>
        <pc:graphicFrameChg chg="add mod modGraphic">
          <ac:chgData name="Froduald Kabanza" userId="edf393d0-642b-4b9e-8c75-f62133241689" providerId="ADAL" clId="{C972DFE2-755D-4289-9BE6-ABC0F39FED55}" dt="2024-01-29T23:04:33.053" v="608" actId="1076"/>
          <ac:graphicFrameMkLst>
            <pc:docMk/>
            <pc:sldMk cId="0" sldId="514"/>
            <ac:graphicFrameMk id="7" creationId="{DC296D32-9C89-B031-0BA2-EE440D08A9C8}"/>
          </ac:graphicFrameMkLst>
        </pc:graphicFrameChg>
      </pc:sldChg>
      <pc:sldChg chg="modNotesTx">
        <pc:chgData name="Froduald Kabanza" userId="edf393d0-642b-4b9e-8c75-f62133241689" providerId="ADAL" clId="{C972DFE2-755D-4289-9BE6-ABC0F39FED55}" dt="2024-01-31T22:54:46.167" v="658" actId="20577"/>
        <pc:sldMkLst>
          <pc:docMk/>
          <pc:sldMk cId="844883617" sldId="717"/>
        </pc:sldMkLst>
      </pc:sldChg>
      <pc:sldChg chg="modSp mod">
        <pc:chgData name="Froduald Kabanza" userId="edf393d0-642b-4b9e-8c75-f62133241689" providerId="ADAL" clId="{C972DFE2-755D-4289-9BE6-ABC0F39FED55}" dt="2024-01-25T22:05:19.555" v="21" actId="14100"/>
        <pc:sldMkLst>
          <pc:docMk/>
          <pc:sldMk cId="3058086530" sldId="719"/>
        </pc:sldMkLst>
        <pc:spChg chg="mod">
          <ac:chgData name="Froduald Kabanza" userId="edf393d0-642b-4b9e-8c75-f62133241689" providerId="ADAL" clId="{C972DFE2-755D-4289-9BE6-ABC0F39FED55}" dt="2024-01-25T22:05:19.555" v="21" actId="14100"/>
          <ac:spMkLst>
            <pc:docMk/>
            <pc:sldMk cId="3058086530" sldId="719"/>
            <ac:spMk id="21506" creationId="{27F2368C-1AA9-4826-A792-30C5A5588C0D}"/>
          </ac:spMkLst>
        </pc:spChg>
      </pc:sldChg>
      <pc:sldChg chg="modSp">
        <pc:chgData name="Froduald Kabanza" userId="edf393d0-642b-4b9e-8c75-f62133241689" providerId="ADAL" clId="{C972DFE2-755D-4289-9BE6-ABC0F39FED55}" dt="2024-01-31T21:10:02.509" v="640" actId="20577"/>
        <pc:sldMkLst>
          <pc:docMk/>
          <pc:sldMk cId="1344287853" sldId="720"/>
        </pc:sldMkLst>
        <pc:spChg chg="mod">
          <ac:chgData name="Froduald Kabanza" userId="edf393d0-642b-4b9e-8c75-f62133241689" providerId="ADAL" clId="{C972DFE2-755D-4289-9BE6-ABC0F39FED55}" dt="2024-01-31T21:10:02.509" v="640" actId="20577"/>
          <ac:spMkLst>
            <pc:docMk/>
            <pc:sldMk cId="1344287853" sldId="720"/>
            <ac:spMk id="21506" creationId="{27F2368C-1AA9-4826-A792-30C5A5588C0D}"/>
          </ac:spMkLst>
        </pc:spChg>
      </pc:sldChg>
      <pc:sldChg chg="modSp">
        <pc:chgData name="Froduald Kabanza" userId="edf393d0-642b-4b9e-8c75-f62133241689" providerId="ADAL" clId="{C972DFE2-755D-4289-9BE6-ABC0F39FED55}" dt="2024-02-01T11:24:14.524" v="769" actId="20577"/>
        <pc:sldMkLst>
          <pc:docMk/>
          <pc:sldMk cId="4057936831" sldId="722"/>
        </pc:sldMkLst>
        <pc:spChg chg="mod">
          <ac:chgData name="Froduald Kabanza" userId="edf393d0-642b-4b9e-8c75-f62133241689" providerId="ADAL" clId="{C972DFE2-755D-4289-9BE6-ABC0F39FED55}" dt="2024-02-01T11:24:14.524" v="769" actId="20577"/>
          <ac:spMkLst>
            <pc:docMk/>
            <pc:sldMk cId="4057936831" sldId="722"/>
            <ac:spMk id="9" creationId="{5E465818-C358-4B07-9F4F-8F47BFA5EE3C}"/>
          </ac:spMkLst>
        </pc:spChg>
      </pc:sldChg>
      <pc:sldChg chg="modSp modAnim modNotesTx">
        <pc:chgData name="Froduald Kabanza" userId="edf393d0-642b-4b9e-8c75-f62133241689" providerId="ADAL" clId="{C972DFE2-755D-4289-9BE6-ABC0F39FED55}" dt="2024-02-01T11:15:37.499" v="716" actId="255"/>
        <pc:sldMkLst>
          <pc:docMk/>
          <pc:sldMk cId="1102593250" sldId="723"/>
        </pc:sldMkLst>
        <pc:spChg chg="mod">
          <ac:chgData name="Froduald Kabanza" userId="edf393d0-642b-4b9e-8c75-f62133241689" providerId="ADAL" clId="{C972DFE2-755D-4289-9BE6-ABC0F39FED55}" dt="2024-02-01T11:15:37.499" v="716" actId="255"/>
          <ac:spMkLst>
            <pc:docMk/>
            <pc:sldMk cId="1102593250" sldId="723"/>
            <ac:spMk id="9" creationId="{5E465818-C358-4B07-9F4F-8F47BFA5EE3C}"/>
          </ac:spMkLst>
        </pc:spChg>
      </pc:sldChg>
      <pc:sldChg chg="modSp mod">
        <pc:chgData name="Froduald Kabanza" userId="edf393d0-642b-4b9e-8c75-f62133241689" providerId="ADAL" clId="{C972DFE2-755D-4289-9BE6-ABC0F39FED55}" dt="2024-01-29T22:53:39.473" v="226" actId="20577"/>
        <pc:sldMkLst>
          <pc:docMk/>
          <pc:sldMk cId="806857235" sldId="726"/>
        </pc:sldMkLst>
        <pc:spChg chg="mod">
          <ac:chgData name="Froduald Kabanza" userId="edf393d0-642b-4b9e-8c75-f62133241689" providerId="ADAL" clId="{C972DFE2-755D-4289-9BE6-ABC0F39FED55}" dt="2024-01-29T22:53:39.473" v="226" actId="20577"/>
          <ac:spMkLst>
            <pc:docMk/>
            <pc:sldMk cId="806857235" sldId="726"/>
            <ac:spMk id="8" creationId="{D501070E-F9D2-4468-ABBE-9ADE09F3B069}"/>
          </ac:spMkLst>
        </pc:spChg>
      </pc:sldChg>
      <pc:sldChg chg="modSp mod">
        <pc:chgData name="Froduald Kabanza" userId="edf393d0-642b-4b9e-8c75-f62133241689" providerId="ADAL" clId="{C972DFE2-755D-4289-9BE6-ABC0F39FED55}" dt="2024-01-31T23:24:22.811" v="670" actId="20577"/>
        <pc:sldMkLst>
          <pc:docMk/>
          <pc:sldMk cId="2817923177" sldId="727"/>
        </pc:sldMkLst>
        <pc:spChg chg="mod">
          <ac:chgData name="Froduald Kabanza" userId="edf393d0-642b-4b9e-8c75-f62133241689" providerId="ADAL" clId="{C972DFE2-755D-4289-9BE6-ABC0F39FED55}" dt="2024-01-29T22:55:46.107" v="343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C972DFE2-755D-4289-9BE6-ABC0F39FED55}" dt="2024-01-31T23:24:22.811" v="670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addSp delSp modSp mod">
        <pc:chgData name="Froduald Kabanza" userId="edf393d0-642b-4b9e-8c75-f62133241689" providerId="ADAL" clId="{C972DFE2-755D-4289-9BE6-ABC0F39FED55}" dt="2024-01-29T22:15:15.799" v="91" actId="478"/>
        <pc:sldMkLst>
          <pc:docMk/>
          <pc:sldMk cId="2715205508" sldId="732"/>
        </pc:sldMkLst>
        <pc:spChg chg="add del mod ord">
          <ac:chgData name="Froduald Kabanza" userId="edf393d0-642b-4b9e-8c75-f62133241689" providerId="ADAL" clId="{C972DFE2-755D-4289-9BE6-ABC0F39FED55}" dt="2024-01-29T22:10:53.458" v="36" actId="478"/>
          <ac:spMkLst>
            <pc:docMk/>
            <pc:sldMk cId="2715205508" sldId="732"/>
            <ac:spMk id="5" creationId="{4A3AA477-0D51-2656-B233-00F3C19CF994}"/>
          </ac:spMkLst>
        </pc:spChg>
        <pc:spChg chg="add del mod">
          <ac:chgData name="Froduald Kabanza" userId="edf393d0-642b-4b9e-8c75-f62133241689" providerId="ADAL" clId="{C972DFE2-755D-4289-9BE6-ABC0F39FED55}" dt="2024-01-29T22:15:15.799" v="91" actId="478"/>
          <ac:spMkLst>
            <pc:docMk/>
            <pc:sldMk cId="2715205508" sldId="732"/>
            <ac:spMk id="6" creationId="{2B059CE0-4168-BC77-18E7-B2B1C5688C8D}"/>
          </ac:spMkLst>
        </pc:spChg>
        <pc:spChg chg="add del mod">
          <ac:chgData name="Froduald Kabanza" userId="edf393d0-642b-4b9e-8c75-f62133241689" providerId="ADAL" clId="{C972DFE2-755D-4289-9BE6-ABC0F39FED55}" dt="2024-01-29T22:15:15.799" v="91" actId="478"/>
          <ac:spMkLst>
            <pc:docMk/>
            <pc:sldMk cId="2715205508" sldId="732"/>
            <ac:spMk id="7" creationId="{9BEFA7AC-D042-68D1-C599-B696BFF91B91}"/>
          </ac:spMkLst>
        </pc:spChg>
        <pc:spChg chg="add del mod">
          <ac:chgData name="Froduald Kabanza" userId="edf393d0-642b-4b9e-8c75-f62133241689" providerId="ADAL" clId="{C972DFE2-755D-4289-9BE6-ABC0F39FED55}" dt="2024-01-29T22:15:15.799" v="91" actId="478"/>
          <ac:spMkLst>
            <pc:docMk/>
            <pc:sldMk cId="2715205508" sldId="732"/>
            <ac:spMk id="8" creationId="{EF59D83E-AAC2-2E7A-254E-32CE05F57D89}"/>
          </ac:spMkLst>
        </pc:spChg>
        <pc:spChg chg="add del mod">
          <ac:chgData name="Froduald Kabanza" userId="edf393d0-642b-4b9e-8c75-f62133241689" providerId="ADAL" clId="{C972DFE2-755D-4289-9BE6-ABC0F39FED55}" dt="2024-01-29T22:15:08.793" v="89"/>
          <ac:spMkLst>
            <pc:docMk/>
            <pc:sldMk cId="2715205508" sldId="732"/>
            <ac:spMk id="9" creationId="{58593780-F780-48B7-9D55-21D767530929}"/>
          </ac:spMkLst>
        </pc:spChg>
        <pc:spChg chg="add del mod">
          <ac:chgData name="Froduald Kabanza" userId="edf393d0-642b-4b9e-8c75-f62133241689" providerId="ADAL" clId="{C972DFE2-755D-4289-9BE6-ABC0F39FED55}" dt="2024-01-29T22:15:08.431" v="87"/>
          <ac:spMkLst>
            <pc:docMk/>
            <pc:sldMk cId="2715205508" sldId="732"/>
            <ac:spMk id="10" creationId="{26F00995-95BC-BCA9-923A-C3F2BE942B06}"/>
          </ac:spMkLst>
        </pc:spChg>
        <pc:spChg chg="add del mod">
          <ac:chgData name="Froduald Kabanza" userId="edf393d0-642b-4b9e-8c75-f62133241689" providerId="ADAL" clId="{C972DFE2-755D-4289-9BE6-ABC0F39FED55}" dt="2024-01-29T22:15:08.039" v="85"/>
          <ac:spMkLst>
            <pc:docMk/>
            <pc:sldMk cId="2715205508" sldId="732"/>
            <ac:spMk id="11" creationId="{1480A6E7-D3FF-67B9-AA7C-EE26DDB2B4DF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2" creationId="{4FD8D468-54A6-80F0-CC29-3C1595B7DCA8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3" creationId="{5C361512-06CD-ED50-8DEE-58763FAD9099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4" creationId="{FA2C79E9-7E39-70AA-52A1-A490EFD06072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5" creationId="{A7F91AEF-7D62-B91D-223B-AE2E1DABD4D3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6" creationId="{39E4E125-443A-4354-F975-506D75C3931E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7" creationId="{C8458FFC-2764-EC6F-6232-8F1BBC826005}"/>
          </ac:spMkLst>
        </pc:spChg>
      </pc:sldChg>
      <pc:sldChg chg="delSp mod ord delAnim modNotesTx">
        <pc:chgData name="Froduald Kabanza" userId="edf393d0-642b-4b9e-8c75-f62133241689" providerId="ADAL" clId="{C972DFE2-755D-4289-9BE6-ABC0F39FED55}" dt="2024-01-31T21:14:13.054" v="646" actId="20577"/>
        <pc:sldMkLst>
          <pc:docMk/>
          <pc:sldMk cId="173926013" sldId="735"/>
        </pc:sldMkLst>
        <pc:spChg chg="del topLvl">
          <ac:chgData name="Froduald Kabanza" userId="edf393d0-642b-4b9e-8c75-f62133241689" providerId="ADAL" clId="{C972DFE2-755D-4289-9BE6-ABC0F39FED55}" dt="2024-01-31T21:13:46.434" v="645" actId="478"/>
          <ac:spMkLst>
            <pc:docMk/>
            <pc:sldMk cId="173926013" sldId="735"/>
            <ac:spMk id="7" creationId="{2E63654D-73AC-B47E-FD41-71F1F4959934}"/>
          </ac:spMkLst>
        </pc:spChg>
        <pc:grpChg chg="del">
          <ac:chgData name="Froduald Kabanza" userId="edf393d0-642b-4b9e-8c75-f62133241689" providerId="ADAL" clId="{C972DFE2-755D-4289-9BE6-ABC0F39FED55}" dt="2024-01-31T21:13:46.434" v="645" actId="478"/>
          <ac:grpSpMkLst>
            <pc:docMk/>
            <pc:sldMk cId="173926013" sldId="735"/>
            <ac:grpSpMk id="5" creationId="{125B3EA4-DE70-03E1-F3E6-2DF852DD40C9}"/>
          </ac:grpSpMkLst>
        </pc:grpChg>
        <pc:picChg chg="topLvl">
          <ac:chgData name="Froduald Kabanza" userId="edf393d0-642b-4b9e-8c75-f62133241689" providerId="ADAL" clId="{C972DFE2-755D-4289-9BE6-ABC0F39FED55}" dt="2024-01-31T21:13:46.434" v="645" actId="478"/>
          <ac:picMkLst>
            <pc:docMk/>
            <pc:sldMk cId="173926013" sldId="735"/>
            <ac:picMk id="6" creationId="{0556569A-6316-F834-D950-F7A893442EC0}"/>
          </ac:picMkLst>
        </pc:picChg>
      </pc:sldChg>
      <pc:sldChg chg="modSp mod">
        <pc:chgData name="Froduald Kabanza" userId="edf393d0-642b-4b9e-8c75-f62133241689" providerId="ADAL" clId="{C972DFE2-755D-4289-9BE6-ABC0F39FED55}" dt="2024-01-29T22:37:12.716" v="150" actId="20577"/>
        <pc:sldMkLst>
          <pc:docMk/>
          <pc:sldMk cId="186866072" sldId="736"/>
        </pc:sldMkLst>
        <pc:spChg chg="mod">
          <ac:chgData name="Froduald Kabanza" userId="edf393d0-642b-4b9e-8c75-f62133241689" providerId="ADAL" clId="{C972DFE2-755D-4289-9BE6-ABC0F39FED55}" dt="2024-01-29T22:37:12.716" v="150" actId="20577"/>
          <ac:spMkLst>
            <pc:docMk/>
            <pc:sldMk cId="186866072" sldId="736"/>
            <ac:spMk id="14" creationId="{3ABB3C38-A4C1-4075-9857-91DAE59E55EC}"/>
          </ac:spMkLst>
        </pc:spChg>
      </pc:sldChg>
      <pc:sldChg chg="addSp delSp modSp mod delAnim modAnim">
        <pc:chgData name="Froduald Kabanza" userId="edf393d0-642b-4b9e-8c75-f62133241689" providerId="ADAL" clId="{C972DFE2-755D-4289-9BE6-ABC0F39FED55}" dt="2024-01-31T23:06:57.190" v="665"/>
        <pc:sldMkLst>
          <pc:docMk/>
          <pc:sldMk cId="3212409857" sldId="737"/>
        </pc:sldMkLst>
        <pc:graphicFrameChg chg="del">
          <ac:chgData name="Froduald Kabanza" userId="edf393d0-642b-4b9e-8c75-f62133241689" providerId="ADAL" clId="{C972DFE2-755D-4289-9BE6-ABC0F39FED55}" dt="2024-01-31T21:14:52.835" v="647" actId="478"/>
          <ac:graphicFrameMkLst>
            <pc:docMk/>
            <pc:sldMk cId="3212409857" sldId="737"/>
            <ac:graphicFrameMk id="3" creationId="{BD4461EF-7DD5-4F16-A628-3857BA5EA9EC}"/>
          </ac:graphicFrameMkLst>
        </pc:graphicFrameChg>
        <pc:graphicFrameChg chg="add mod modGraphic">
          <ac:chgData name="Froduald Kabanza" userId="edf393d0-642b-4b9e-8c75-f62133241689" providerId="ADAL" clId="{C972DFE2-755D-4289-9BE6-ABC0F39FED55}" dt="2024-01-31T23:06:29.904" v="662"/>
          <ac:graphicFrameMkLst>
            <pc:docMk/>
            <pc:sldMk cId="3212409857" sldId="737"/>
            <ac:graphicFrameMk id="4" creationId="{ED15E06B-CCA8-001F-86E8-74AE38717B61}"/>
          </ac:graphicFrameMkLst>
        </pc:graphicFrameChg>
      </pc:sldChg>
      <pc:sldChg chg="modNotesTx">
        <pc:chgData name="Froduald Kabanza" userId="edf393d0-642b-4b9e-8c75-f62133241689" providerId="ADAL" clId="{C972DFE2-755D-4289-9BE6-ABC0F39FED55}" dt="2024-01-29T22:29:52.062" v="127" actId="20577"/>
        <pc:sldMkLst>
          <pc:docMk/>
          <pc:sldMk cId="2462133955" sldId="738"/>
        </pc:sldMkLst>
      </pc:sldChg>
      <pc:sldChg chg="delSp modSp mod modAnim">
        <pc:chgData name="Froduald Kabanza" userId="edf393d0-642b-4b9e-8c75-f62133241689" providerId="ADAL" clId="{C972DFE2-755D-4289-9BE6-ABC0F39FED55}" dt="2024-01-29T22:43:02.976" v="221" actId="20577"/>
        <pc:sldMkLst>
          <pc:docMk/>
          <pc:sldMk cId="70738054" sldId="741"/>
        </pc:sldMkLst>
        <pc:spChg chg="del mod">
          <ac:chgData name="Froduald Kabanza" userId="edf393d0-642b-4b9e-8c75-f62133241689" providerId="ADAL" clId="{C972DFE2-755D-4289-9BE6-ABC0F39FED55}" dt="2024-01-29T22:42:29.741" v="174" actId="478"/>
          <ac:spMkLst>
            <pc:docMk/>
            <pc:sldMk cId="70738054" sldId="741"/>
            <ac:spMk id="2" creationId="{9517FF2F-2610-6783-530D-3C020BDC633B}"/>
          </ac:spMkLst>
        </pc:spChg>
        <pc:spChg chg="mod">
          <ac:chgData name="Froduald Kabanza" userId="edf393d0-642b-4b9e-8c75-f62133241689" providerId="ADAL" clId="{C972DFE2-755D-4289-9BE6-ABC0F39FED55}" dt="2024-01-29T22:43:02.976" v="221" actId="20577"/>
          <ac:spMkLst>
            <pc:docMk/>
            <pc:sldMk cId="70738054" sldId="741"/>
            <ac:spMk id="88066" creationId="{0D3290DF-85AB-47E0-9329-4813CED7CA4C}"/>
          </ac:spMkLst>
        </pc:spChg>
        <pc:graphicFrameChg chg="mod">
          <ac:chgData name="Froduald Kabanza" userId="edf393d0-642b-4b9e-8c75-f62133241689" providerId="ADAL" clId="{C972DFE2-755D-4289-9BE6-ABC0F39FED55}" dt="2024-01-29T22:43:00.510" v="219" actId="1076"/>
          <ac:graphicFrameMkLst>
            <pc:docMk/>
            <pc:sldMk cId="70738054" sldId="741"/>
            <ac:graphicFrameMk id="4" creationId="{48E5FE46-F03C-8AA9-78E8-EE66482306E9}"/>
          </ac:graphicFrameMkLst>
        </pc:graphicFrameChg>
      </pc:sldChg>
      <pc:sldChg chg="modSp mod">
        <pc:chgData name="Froduald Kabanza" userId="edf393d0-642b-4b9e-8c75-f62133241689" providerId="ADAL" clId="{C972DFE2-755D-4289-9BE6-ABC0F39FED55}" dt="2024-01-29T22:34:12.320" v="149" actId="207"/>
        <pc:sldMkLst>
          <pc:docMk/>
          <pc:sldMk cId="1574133583" sldId="744"/>
        </pc:sldMkLst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6" creationId="{95083521-C8FB-D101-8AFE-68F3CB1908DC}"/>
          </ac:spMkLst>
        </pc:spChg>
        <pc:spChg chg="mod">
          <ac:chgData name="Froduald Kabanza" userId="edf393d0-642b-4b9e-8c75-f62133241689" providerId="ADAL" clId="{C972DFE2-755D-4289-9BE6-ABC0F39FED55}" dt="2024-01-29T22:33:22.483" v="146" actId="207"/>
          <ac:spMkLst>
            <pc:docMk/>
            <pc:sldMk cId="1574133583" sldId="744"/>
            <ac:spMk id="7" creationId="{06E8B32B-C3AA-5C03-7F37-965909DE8320}"/>
          </ac:spMkLst>
        </pc:spChg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8" creationId="{61403298-3C58-2ED5-47F5-31A989620B62}"/>
          </ac:spMkLst>
        </pc:spChg>
        <pc:spChg chg="mod">
          <ac:chgData name="Froduald Kabanza" userId="edf393d0-642b-4b9e-8c75-f62133241689" providerId="ADAL" clId="{C972DFE2-755D-4289-9BE6-ABC0F39FED55}" dt="2024-01-29T22:33:22.483" v="146" actId="207"/>
          <ac:spMkLst>
            <pc:docMk/>
            <pc:sldMk cId="1574133583" sldId="744"/>
            <ac:spMk id="10" creationId="{3E33408D-4C48-A260-A1F3-0002954C815C}"/>
          </ac:spMkLst>
        </pc:spChg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20" creationId="{4FAFFC80-6505-6808-6E73-57637B615FBF}"/>
          </ac:spMkLst>
        </pc:spChg>
        <pc:spChg chg="mod">
          <ac:chgData name="Froduald Kabanza" userId="edf393d0-642b-4b9e-8c75-f62133241689" providerId="ADAL" clId="{C972DFE2-755D-4289-9BE6-ABC0F39FED55}" dt="2024-01-29T22:33:22.483" v="146" actId="207"/>
          <ac:spMkLst>
            <pc:docMk/>
            <pc:sldMk cId="1574133583" sldId="744"/>
            <ac:spMk id="21" creationId="{116FA0A7-BEA9-C37F-0A22-CD2CAF881C8C}"/>
          </ac:spMkLst>
        </pc:spChg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30" creationId="{1630E985-23B3-A85B-2B72-9649204E4DE7}"/>
          </ac:spMkLst>
        </pc:spChg>
        <pc:spChg chg="mod">
          <ac:chgData name="Froduald Kabanza" userId="edf393d0-642b-4b9e-8c75-f62133241689" providerId="ADAL" clId="{C972DFE2-755D-4289-9BE6-ABC0F39FED55}" dt="2024-01-29T22:33:13.031" v="145" actId="207"/>
          <ac:spMkLst>
            <pc:docMk/>
            <pc:sldMk cId="1574133583" sldId="744"/>
            <ac:spMk id="31" creationId="{AF3C5F51-64DA-D29A-1658-83106C9F2C56}"/>
          </ac:spMkLst>
        </pc:spChg>
        <pc:spChg chg="mod">
          <ac:chgData name="Froduald Kabanza" userId="edf393d0-642b-4b9e-8c75-f62133241689" providerId="ADAL" clId="{C972DFE2-755D-4289-9BE6-ABC0F39FED55}" dt="2024-01-29T22:33:39.671" v="147" actId="207"/>
          <ac:spMkLst>
            <pc:docMk/>
            <pc:sldMk cId="1574133583" sldId="744"/>
            <ac:spMk id="56" creationId="{0908221F-5BAD-37C4-0B79-331789B9EC42}"/>
          </ac:spMkLst>
        </pc:spChg>
        <pc:graphicFrameChg chg="modGraphic">
          <ac:chgData name="Froduald Kabanza" userId="edf393d0-642b-4b9e-8c75-f62133241689" providerId="ADAL" clId="{C972DFE2-755D-4289-9BE6-ABC0F39FED55}" dt="2024-01-29T22:34:12.320" v="149" actId="207"/>
          <ac:graphicFrameMkLst>
            <pc:docMk/>
            <pc:sldMk cId="1574133583" sldId="744"/>
            <ac:graphicFrameMk id="3" creationId="{D96AA7A9-9A0C-4C07-C0C0-F592883F146D}"/>
          </ac:graphicFrameMkLst>
        </pc:graphicFrameChg>
      </pc:sldChg>
      <pc:sldChg chg="modSp mod modAnim">
        <pc:chgData name="Froduald Kabanza" userId="edf393d0-642b-4b9e-8c75-f62133241689" providerId="ADAL" clId="{C972DFE2-755D-4289-9BE6-ABC0F39FED55}" dt="2024-01-31T23:10:09.507" v="667"/>
        <pc:sldMkLst>
          <pc:docMk/>
          <pc:sldMk cId="4001726910" sldId="746"/>
        </pc:sldMkLst>
        <pc:spChg chg="mod">
          <ac:chgData name="Froduald Kabanza" userId="edf393d0-642b-4b9e-8c75-f62133241689" providerId="ADAL" clId="{C972DFE2-755D-4289-9BE6-ABC0F39FED55}" dt="2024-01-29T22:18:48.027" v="93" actId="20577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4" creationId="{238DB3A5-D5EF-468C-AE35-CF2B417A217A}"/>
          </ac:spMkLst>
        </pc:spChg>
        <pc:spChg chg="mod">
          <ac:chgData name="Froduald Kabanza" userId="edf393d0-642b-4b9e-8c75-f62133241689" providerId="ADAL" clId="{C972DFE2-755D-4289-9BE6-ABC0F39FED55}" dt="2024-01-29T22:18:56.806" v="95" actId="113"/>
          <ac:spMkLst>
            <pc:docMk/>
            <pc:sldMk cId="4001726910" sldId="746"/>
            <ac:spMk id="13" creationId="{9119CD9D-CB2B-48B6-9418-1A50FB10DDB5}"/>
          </ac:spMkLst>
        </pc:spChg>
        <pc:spChg chg="mod">
          <ac:chgData name="Froduald Kabanza" userId="edf393d0-642b-4b9e-8c75-f62133241689" providerId="ADAL" clId="{C972DFE2-755D-4289-9BE6-ABC0F39FED55}" dt="2024-01-29T22:23:50.159" v="121" actId="20577"/>
          <ac:spMkLst>
            <pc:docMk/>
            <pc:sldMk cId="4001726910" sldId="746"/>
            <ac:spMk id="16" creationId="{FBFA5DB7-746D-4963-BB15-A8938B03391F}"/>
          </ac:spMkLst>
        </pc:spChg>
        <pc:spChg chg="mod">
          <ac:chgData name="Froduald Kabanza" userId="edf393d0-642b-4b9e-8c75-f62133241689" providerId="ADAL" clId="{C972DFE2-755D-4289-9BE6-ABC0F39FED55}" dt="2024-01-29T22:21:09.761" v="101" actId="1076"/>
          <ac:spMkLst>
            <pc:docMk/>
            <pc:sldMk cId="4001726910" sldId="746"/>
            <ac:spMk id="19" creationId="{9D0BEF3D-B830-4D35-B57A-32481034FA74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0" creationId="{0779F843-9545-4149-BADD-3995851D3A4C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1" creationId="{06AB04E1-187D-4D8C-A9A7-1AEE7BC9D9BB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3" creationId="{80ECF15B-F33A-49F4-909D-DCEEE29FC2AE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5" creationId="{CF0FE5AD-932F-4E56-8C20-4BF302EDE82C}"/>
          </ac:spMkLst>
        </pc:spChg>
        <pc:spChg chg="mod">
          <ac:chgData name="Froduald Kabanza" userId="edf393d0-642b-4b9e-8c75-f62133241689" providerId="ADAL" clId="{C972DFE2-755D-4289-9BE6-ABC0F39FED55}" dt="2024-01-29T22:21:06.793" v="100" actId="1076"/>
          <ac:spMkLst>
            <pc:docMk/>
            <pc:sldMk cId="4001726910" sldId="746"/>
            <ac:spMk id="28" creationId="{8457BCFE-D83A-4541-AF3B-BF394047473E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30" creationId="{261F32DD-F951-4E7C-8498-6D709E5FD449}"/>
          </ac:spMkLst>
        </pc:spChg>
        <pc:grpChg chg="mod">
          <ac:chgData name="Froduald Kabanza" userId="edf393d0-642b-4b9e-8c75-f62133241689" providerId="ADAL" clId="{C972DFE2-755D-4289-9BE6-ABC0F39FED55}" dt="2024-01-29T22:20:47.492" v="97" actId="14100"/>
          <ac:grpSpMkLst>
            <pc:docMk/>
            <pc:sldMk cId="4001726910" sldId="746"/>
            <ac:grpSpMk id="22" creationId="{DE9F85C6-F3DA-4168-B209-B813D9EF4751}"/>
          </ac:grpSpMkLst>
        </pc:grpChg>
      </pc:sldChg>
      <pc:sldChg chg="delSp modSp mod delAnim">
        <pc:chgData name="Froduald Kabanza" userId="edf393d0-642b-4b9e-8c75-f62133241689" providerId="ADAL" clId="{C972DFE2-755D-4289-9BE6-ABC0F39FED55}" dt="2024-01-31T23:10:35.300" v="668" actId="20577"/>
        <pc:sldMkLst>
          <pc:docMk/>
          <pc:sldMk cId="2096109338" sldId="747"/>
        </pc:sldMkLst>
        <pc:spChg chg="mod">
          <ac:chgData name="Froduald Kabanza" userId="edf393d0-642b-4b9e-8c75-f62133241689" providerId="ADAL" clId="{C972DFE2-755D-4289-9BE6-ABC0F39FED55}" dt="2024-01-31T23:10:35.300" v="668" actId="20577"/>
          <ac:spMkLst>
            <pc:docMk/>
            <pc:sldMk cId="2096109338" sldId="747"/>
            <ac:spMk id="10" creationId="{A211A70E-E5E0-F808-C44D-F404FD0C6A3F}"/>
          </ac:spMkLst>
        </pc:spChg>
        <pc:spChg chg="mod">
          <ac:chgData name="Froduald Kabanza" userId="edf393d0-642b-4b9e-8c75-f62133241689" providerId="ADAL" clId="{C972DFE2-755D-4289-9BE6-ABC0F39FED55}" dt="2024-01-29T22:24:20.728" v="122" actId="20577"/>
          <ac:spMkLst>
            <pc:docMk/>
            <pc:sldMk cId="2096109338" sldId="747"/>
            <ac:spMk id="16" creationId="{FBFA5DB7-746D-4963-BB15-A8938B03391F}"/>
          </ac:spMkLst>
        </pc:spChg>
        <pc:graphicFrameChg chg="del">
          <ac:chgData name="Froduald Kabanza" userId="edf393d0-642b-4b9e-8c75-f62133241689" providerId="ADAL" clId="{C972DFE2-755D-4289-9BE6-ABC0F39FED55}" dt="2024-01-29T22:26:25.269" v="123" actId="478"/>
          <ac:graphicFrameMkLst>
            <pc:docMk/>
            <pc:sldMk cId="2096109338" sldId="747"/>
            <ac:graphicFrameMk id="5" creationId="{826851D7-A923-0E64-5F3D-9B50A9FE2AFD}"/>
          </ac:graphicFrameMkLst>
        </pc:graphicFrameChg>
      </pc:sldChg>
      <pc:sldChg chg="modAnim modNotesTx">
        <pc:chgData name="Froduald Kabanza" userId="edf393d0-642b-4b9e-8c75-f62133241689" providerId="ADAL" clId="{C972DFE2-755D-4289-9BE6-ABC0F39FED55}" dt="2024-01-31T21:20:11.327" v="653" actId="20577"/>
        <pc:sldMkLst>
          <pc:docMk/>
          <pc:sldMk cId="3208510071" sldId="748"/>
        </pc:sldMkLst>
      </pc:sldChg>
      <pc:sldChg chg="modSp modAnim">
        <pc:chgData name="Froduald Kabanza" userId="edf393d0-642b-4b9e-8c75-f62133241689" providerId="ADAL" clId="{C972DFE2-755D-4289-9BE6-ABC0F39FED55}" dt="2024-01-31T22:58:45.943" v="659"/>
        <pc:sldMkLst>
          <pc:docMk/>
          <pc:sldMk cId="2002268232" sldId="749"/>
        </pc:sldMkLst>
        <pc:spChg chg="mod">
          <ac:chgData name="Froduald Kabanza" userId="edf393d0-642b-4b9e-8c75-f62133241689" providerId="ADAL" clId="{C972DFE2-755D-4289-9BE6-ABC0F39FED55}" dt="2024-01-29T22:16:38.301" v="92"/>
          <ac:spMkLst>
            <pc:docMk/>
            <pc:sldMk cId="2002268232" sldId="749"/>
            <ac:spMk id="21505" creationId="{951A0312-4847-486A-AA12-7C8AB18BA3C7}"/>
          </ac:spMkLst>
        </pc:spChg>
      </pc:sldChg>
      <pc:sldChg chg="modSp">
        <pc:chgData name="Froduald Kabanza" userId="edf393d0-642b-4b9e-8c75-f62133241689" providerId="ADAL" clId="{C972DFE2-755D-4289-9BE6-ABC0F39FED55}" dt="2024-01-29T22:16:38.301" v="92"/>
        <pc:sldMkLst>
          <pc:docMk/>
          <pc:sldMk cId="1019804252" sldId="750"/>
        </pc:sldMkLst>
        <pc:spChg chg="mod">
          <ac:chgData name="Froduald Kabanza" userId="edf393d0-642b-4b9e-8c75-f62133241689" providerId="ADAL" clId="{C972DFE2-755D-4289-9BE6-ABC0F39FED55}" dt="2024-01-29T22:16:38.301" v="92"/>
          <ac:spMkLst>
            <pc:docMk/>
            <pc:sldMk cId="1019804252" sldId="750"/>
            <ac:spMk id="21505" creationId="{951A0312-4847-486A-AA12-7C8AB18BA3C7}"/>
          </ac:spMkLst>
        </pc:spChg>
      </pc:sldChg>
      <pc:sldChg chg="modNotesTx">
        <pc:chgData name="Froduald Kabanza" userId="edf393d0-642b-4b9e-8c75-f62133241689" providerId="ADAL" clId="{C972DFE2-755D-4289-9BE6-ABC0F39FED55}" dt="2024-01-31T23:27:15.281" v="676" actId="20577"/>
        <pc:sldMkLst>
          <pc:docMk/>
          <pc:sldMk cId="382338790" sldId="751"/>
        </pc:sldMkLst>
      </pc:sldChg>
      <pc:sldChg chg="addSp modSp mod modAnim">
        <pc:chgData name="Froduald Kabanza" userId="edf393d0-642b-4b9e-8c75-f62133241689" providerId="ADAL" clId="{C972DFE2-755D-4289-9BE6-ABC0F39FED55}" dt="2024-02-01T11:23:37.583" v="757" actId="1076"/>
        <pc:sldMkLst>
          <pc:docMk/>
          <pc:sldMk cId="3128264661" sldId="754"/>
        </pc:sldMkLst>
        <pc:spChg chg="add mod">
          <ac:chgData name="Froduald Kabanza" userId="edf393d0-642b-4b9e-8c75-f62133241689" providerId="ADAL" clId="{C972DFE2-755D-4289-9BE6-ABC0F39FED55}" dt="2024-02-01T11:23:30.218" v="755" actId="1076"/>
          <ac:spMkLst>
            <pc:docMk/>
            <pc:sldMk cId="3128264661" sldId="754"/>
            <ac:spMk id="2" creationId="{07B232A0-728F-5298-3069-C5A94653A34C}"/>
          </ac:spMkLst>
        </pc:spChg>
        <pc:spChg chg="mod">
          <ac:chgData name="Froduald Kabanza" userId="edf393d0-642b-4b9e-8c75-f62133241689" providerId="ADAL" clId="{C972DFE2-755D-4289-9BE6-ABC0F39FED55}" dt="2024-02-01T11:23:25.728" v="754" actId="255"/>
          <ac:spMkLst>
            <pc:docMk/>
            <pc:sldMk cId="3128264661" sldId="754"/>
            <ac:spMk id="88066" creationId="{0D3290DF-85AB-47E0-9329-4813CED7CA4C}"/>
          </ac:spMkLst>
        </pc:spChg>
        <pc:graphicFrameChg chg="mod">
          <ac:chgData name="Froduald Kabanza" userId="edf393d0-642b-4b9e-8c75-f62133241689" providerId="ADAL" clId="{C972DFE2-755D-4289-9BE6-ABC0F39FED55}" dt="2024-02-01T11:23:37.583" v="757" actId="1076"/>
          <ac:graphicFrameMkLst>
            <pc:docMk/>
            <pc:sldMk cId="3128264661" sldId="754"/>
            <ac:graphicFrameMk id="3" creationId="{E259C6A3-FE22-2781-45DD-819367AC3753}"/>
          </ac:graphicFrameMkLst>
        </pc:graphicFrameChg>
        <pc:graphicFrameChg chg="mod">
          <ac:chgData name="Froduald Kabanza" userId="edf393d0-642b-4b9e-8c75-f62133241689" providerId="ADAL" clId="{C972DFE2-755D-4289-9BE6-ABC0F39FED55}" dt="2024-02-01T11:23:35.180" v="756" actId="1076"/>
          <ac:graphicFrameMkLst>
            <pc:docMk/>
            <pc:sldMk cId="3128264661" sldId="754"/>
            <ac:graphicFrameMk id="5" creationId="{D02E9B98-9BD5-E113-F891-D6B948556AC8}"/>
          </ac:graphicFrameMkLst>
        </pc:graphicFrameChg>
      </pc:sldChg>
      <pc:sldChg chg="mod modShow">
        <pc:chgData name="Froduald Kabanza" userId="edf393d0-642b-4b9e-8c75-f62133241689" providerId="ADAL" clId="{C972DFE2-755D-4289-9BE6-ABC0F39FED55}" dt="2024-01-31T23:25:04.647" v="671" actId="729"/>
        <pc:sldMkLst>
          <pc:docMk/>
          <pc:sldMk cId="1075128122" sldId="755"/>
        </pc:sldMkLst>
      </pc:sldChg>
      <pc:sldChg chg="modNotesTx">
        <pc:chgData name="Froduald Kabanza" userId="edf393d0-642b-4b9e-8c75-f62133241689" providerId="ADAL" clId="{C972DFE2-755D-4289-9BE6-ABC0F39FED55}" dt="2024-01-31T23:25:47.246" v="673" actId="20577"/>
        <pc:sldMkLst>
          <pc:docMk/>
          <pc:sldMk cId="3835711065" sldId="756"/>
        </pc:sldMkLst>
      </pc:sldChg>
      <pc:sldChg chg="modSp mod modShow modNotesTx">
        <pc:chgData name="Froduald Kabanza" userId="edf393d0-642b-4b9e-8c75-f62133241689" providerId="ADAL" clId="{C972DFE2-755D-4289-9BE6-ABC0F39FED55}" dt="2024-02-01T11:24:02.857" v="768" actId="20577"/>
        <pc:sldMkLst>
          <pc:docMk/>
          <pc:sldMk cId="2042476218" sldId="758"/>
        </pc:sldMkLst>
        <pc:spChg chg="mod">
          <ac:chgData name="Froduald Kabanza" userId="edf393d0-642b-4b9e-8c75-f62133241689" providerId="ADAL" clId="{C972DFE2-755D-4289-9BE6-ABC0F39FED55}" dt="2024-02-01T11:24:02.857" v="768" actId="20577"/>
          <ac:spMkLst>
            <pc:docMk/>
            <pc:sldMk cId="2042476218" sldId="758"/>
            <ac:spMk id="88065" creationId="{EB6D1A8E-EBB1-46C2-8016-CE6A4E8C056F}"/>
          </ac:spMkLst>
        </pc:spChg>
      </pc:sldChg>
    </pc:docChg>
  </pc:docChgLst>
  <pc:docChgLst>
    <pc:chgData name="Froduald Kabanza" userId="edf393d0-642b-4b9e-8c75-f62133241689" providerId="ADAL" clId="{2954B671-3F86-4748-A79A-22C8F9D0EA3D}"/>
    <pc:docChg chg="undo redo custSel addSld delSld modSld sldOrd addSection modSection">
      <pc:chgData name="Froduald Kabanza" userId="edf393d0-642b-4b9e-8c75-f62133241689" providerId="ADAL" clId="{2954B671-3F86-4748-A79A-22C8F9D0EA3D}" dt="2023-01-26T00:46:14.327" v="8570" actId="20577"/>
      <pc:docMkLst>
        <pc:docMk/>
      </pc:docMkLst>
      <pc:sldChg chg="modSp mod">
        <pc:chgData name="Froduald Kabanza" userId="edf393d0-642b-4b9e-8c75-f62133241689" providerId="ADAL" clId="{2954B671-3F86-4748-A79A-22C8F9D0EA3D}" dt="2023-01-23T00:07:54.220" v="339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954B671-3F86-4748-A79A-22C8F9D0EA3D}" dt="2023-01-23T00:07:54.220" v="3395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2954B671-3F86-4748-A79A-22C8F9D0EA3D}" dt="2023-01-22T20:59:09.986" v="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2954B671-3F86-4748-A79A-22C8F9D0EA3D}" dt="2023-01-23T00:00:34.937" v="3240" actId="20577"/>
        <pc:sldMkLst>
          <pc:docMk/>
          <pc:sldMk cId="0" sldId="405"/>
        </pc:sldMkLst>
        <pc:spChg chg="mod">
          <ac:chgData name="Froduald Kabanza" userId="edf393d0-642b-4b9e-8c75-f62133241689" providerId="ADAL" clId="{2954B671-3F86-4748-A79A-22C8F9D0EA3D}" dt="2023-01-23T00:00:34.937" v="3240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954B671-3F86-4748-A79A-22C8F9D0EA3D}" dt="2023-01-26T00:37:46.295" v="8512" actId="20577"/>
        <pc:sldMkLst>
          <pc:docMk/>
          <pc:sldMk cId="0" sldId="514"/>
        </pc:sldMkLst>
        <pc:spChg chg="mod">
          <ac:chgData name="Froduald Kabanza" userId="edf393d0-642b-4b9e-8c75-f62133241689" providerId="ADAL" clId="{2954B671-3F86-4748-A79A-22C8F9D0EA3D}" dt="2023-01-26T00:37:46.295" v="851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modSp mod ord">
        <pc:chgData name="Froduald Kabanza" userId="edf393d0-642b-4b9e-8c75-f62133241689" providerId="ADAL" clId="{2954B671-3F86-4748-A79A-22C8F9D0EA3D}" dt="2023-01-26T00:38:21.426" v="8533" actId="114"/>
        <pc:sldMkLst>
          <pc:docMk/>
          <pc:sldMk cId="0" sldId="696"/>
        </pc:sldMkLst>
        <pc:spChg chg="mod">
          <ac:chgData name="Froduald Kabanza" userId="edf393d0-642b-4b9e-8c75-f62133241689" providerId="ADAL" clId="{2954B671-3F86-4748-A79A-22C8F9D0EA3D}" dt="2023-01-26T00:38:21.426" v="8533" actId="114"/>
          <ac:spMkLst>
            <pc:docMk/>
            <pc:sldMk cId="0" sldId="696"/>
            <ac:spMk id="32" creationId="{D439E595-C23F-4975-BC48-622137693B5B}"/>
          </ac:spMkLst>
        </pc:spChg>
      </pc:sldChg>
      <pc:sldChg chg="modSp ord modNotesTx">
        <pc:chgData name="Froduald Kabanza" userId="edf393d0-642b-4b9e-8c75-f62133241689" providerId="ADAL" clId="{2954B671-3F86-4748-A79A-22C8F9D0EA3D}" dt="2023-01-22T22:01:33.746" v="531"/>
        <pc:sldMkLst>
          <pc:docMk/>
          <pc:sldMk cId="844883617" sldId="717"/>
        </pc:sldMkLst>
        <pc:spChg chg="mod">
          <ac:chgData name="Froduald Kabanza" userId="edf393d0-642b-4b9e-8c75-f62133241689" providerId="ADAL" clId="{2954B671-3F86-4748-A79A-22C8F9D0EA3D}" dt="2023-01-22T21:06:53.729" v="84" actId="20577"/>
          <ac:spMkLst>
            <pc:docMk/>
            <pc:sldMk cId="844883617" sldId="717"/>
            <ac:spMk id="21506" creationId="{27F2368C-1AA9-4826-A792-30C5A5588C0D}"/>
          </ac:spMkLst>
        </pc:spChg>
      </pc:sldChg>
      <pc:sldChg chg="addSp modSp mod ord modAnim modNotesTx">
        <pc:chgData name="Froduald Kabanza" userId="edf393d0-642b-4b9e-8c75-f62133241689" providerId="ADAL" clId="{2954B671-3F86-4748-A79A-22C8F9D0EA3D}" dt="2023-01-23T00:43:45.060" v="3941" actId="20577"/>
        <pc:sldMkLst>
          <pc:docMk/>
          <pc:sldMk cId="3058086530" sldId="719"/>
        </pc:sldMkLst>
        <pc:spChg chg="mod">
          <ac:chgData name="Froduald Kabanza" userId="edf393d0-642b-4b9e-8c75-f62133241689" providerId="ADAL" clId="{2954B671-3F86-4748-A79A-22C8F9D0EA3D}" dt="2023-01-22T22:04:21.990" v="632" actId="1076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954B671-3F86-4748-A79A-22C8F9D0EA3D}" dt="2023-01-22T22:04:54.627" v="641" actId="1076"/>
          <ac:picMkLst>
            <pc:docMk/>
            <pc:sldMk cId="3058086530" sldId="719"/>
            <ac:picMk id="2" creationId="{A3C3C658-987E-4D40-B64B-5F40E92E089E}"/>
          </ac:picMkLst>
        </pc:picChg>
        <pc:picChg chg="mod">
          <ac:chgData name="Froduald Kabanza" userId="edf393d0-642b-4b9e-8c75-f62133241689" providerId="ADAL" clId="{2954B671-3F86-4748-A79A-22C8F9D0EA3D}" dt="2023-01-22T22:04:52.868" v="640" actId="14100"/>
          <ac:picMkLst>
            <pc:docMk/>
            <pc:sldMk cId="3058086530" sldId="719"/>
            <ac:picMk id="7" creationId="{C1EF9E9B-71EE-4CBC-8747-25235E3B48A3}"/>
          </ac:picMkLst>
        </pc:picChg>
      </pc:sldChg>
      <pc:sldChg chg="modSp ord modNotesTx">
        <pc:chgData name="Froduald Kabanza" userId="edf393d0-642b-4b9e-8c75-f62133241689" providerId="ADAL" clId="{2954B671-3F86-4748-A79A-22C8F9D0EA3D}" dt="2023-01-23T12:03:20.851" v="5977" actId="20577"/>
        <pc:sldMkLst>
          <pc:docMk/>
          <pc:sldMk cId="1344287853" sldId="720"/>
        </pc:sldMkLst>
        <pc:spChg chg="mod">
          <ac:chgData name="Froduald Kabanza" userId="edf393d0-642b-4b9e-8c75-f62133241689" providerId="ADAL" clId="{2954B671-3F86-4748-A79A-22C8F9D0EA3D}" dt="2023-01-22T21:06:35.852" v="80" actId="20577"/>
          <ac:spMkLst>
            <pc:docMk/>
            <pc:sldMk cId="1344287853" sldId="720"/>
            <ac:spMk id="21506" creationId="{27F2368C-1AA9-4826-A792-30C5A5588C0D}"/>
          </ac:spMkLst>
        </pc:spChg>
      </pc:sldChg>
      <pc:sldChg chg="modSp modAnim">
        <pc:chgData name="Froduald Kabanza" userId="edf393d0-642b-4b9e-8c75-f62133241689" providerId="ADAL" clId="{2954B671-3F86-4748-A79A-22C8F9D0EA3D}" dt="2023-01-23T00:07:33.640" v="3381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2954B671-3F86-4748-A79A-22C8F9D0EA3D}" dt="2023-01-23T00:07:33.640" v="3381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4057936831" sldId="722"/>
        </pc:sldMkLst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1102593250" sldId="723"/>
        </pc:sldMkLst>
      </pc:sldChg>
      <pc:sldChg chg="modSp mod modNotesTx">
        <pc:chgData name="Froduald Kabanza" userId="edf393d0-642b-4b9e-8c75-f62133241689" providerId="ADAL" clId="{2954B671-3F86-4748-A79A-22C8F9D0EA3D}" dt="2023-01-23T12:00:54.903" v="5914" actId="20577"/>
        <pc:sldMkLst>
          <pc:docMk/>
          <pc:sldMk cId="1945819174" sldId="724"/>
        </pc:sldMkLst>
        <pc:spChg chg="mod">
          <ac:chgData name="Froduald Kabanza" userId="edf393d0-642b-4b9e-8c75-f62133241689" providerId="ADAL" clId="{2954B671-3F86-4748-A79A-22C8F9D0EA3D}" dt="2023-01-22T21:59:43.167" v="527" actId="20577"/>
          <ac:spMkLst>
            <pc:docMk/>
            <pc:sldMk cId="1945819174" sldId="724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2954B671-3F86-4748-A79A-22C8F9D0EA3D}" dt="2023-01-22T21:59:31.825" v="524"/>
        <pc:sldMkLst>
          <pc:docMk/>
          <pc:sldMk cId="4291106472" sldId="725"/>
        </pc:sldMkLst>
        <pc:spChg chg="mod">
          <ac:chgData name="Froduald Kabanza" userId="edf393d0-642b-4b9e-8c75-f62133241689" providerId="ADAL" clId="{2954B671-3F86-4748-A79A-22C8F9D0EA3D}" dt="2023-01-22T21:59:31.825" v="524"/>
          <ac:spMkLst>
            <pc:docMk/>
            <pc:sldMk cId="4291106472" sldId="725"/>
            <ac:spMk id="21505" creationId="{951A0312-4847-486A-AA12-7C8AB18BA3C7}"/>
          </ac:spMkLst>
        </pc:spChg>
      </pc:sldChg>
      <pc:sldChg chg="modSp del mod modNotesTx">
        <pc:chgData name="Froduald Kabanza" userId="edf393d0-642b-4b9e-8c75-f62133241689" providerId="ADAL" clId="{2954B671-3F86-4748-A79A-22C8F9D0EA3D}" dt="2023-01-22T22:05:57.541" v="646" actId="2696"/>
        <pc:sldMkLst>
          <pc:docMk/>
          <pc:sldMk cId="549024386" sldId="726"/>
        </pc:sldMkLst>
        <pc:spChg chg="mod">
          <ac:chgData name="Froduald Kabanza" userId="edf393d0-642b-4b9e-8c75-f62133241689" providerId="ADAL" clId="{2954B671-3F86-4748-A79A-22C8F9D0EA3D}" dt="2023-01-22T21:59:24.248" v="523"/>
          <ac:spMkLst>
            <pc:docMk/>
            <pc:sldMk cId="549024386" sldId="726"/>
            <ac:spMk id="21505" creationId="{951A0312-4847-486A-AA12-7C8AB18BA3C7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2954B671-3F86-4748-A79A-22C8F9D0EA3D}" dt="2023-01-22T21:58:40.395" v="501" actId="2696"/>
        <pc:sldMkLst>
          <pc:docMk/>
          <pc:sldMk cId="313719905" sldId="727"/>
        </pc:sldMkLst>
      </pc:sldChg>
      <pc:sldChg chg="add del">
        <pc:chgData name="Froduald Kabanza" userId="edf393d0-642b-4b9e-8c75-f62133241689" providerId="ADAL" clId="{2954B671-3F86-4748-A79A-22C8F9D0EA3D}" dt="2023-01-23T12:48:11.494" v="5987"/>
        <pc:sldMkLst>
          <pc:docMk/>
          <pc:sldMk cId="2817923177" sldId="727"/>
        </pc:sldMkLst>
      </pc:sldChg>
      <pc:sldChg chg="addSp modSp mod ord">
        <pc:chgData name="Froduald Kabanza" userId="edf393d0-642b-4b9e-8c75-f62133241689" providerId="ADAL" clId="{2954B671-3F86-4748-A79A-22C8F9D0EA3D}" dt="2023-01-22T23:07:19.650" v="1533" actId="20577"/>
        <pc:sldMkLst>
          <pc:docMk/>
          <pc:sldMk cId="985514548" sldId="729"/>
        </pc:sldMkLst>
        <pc:spChg chg="mod">
          <ac:chgData name="Froduald Kabanza" userId="edf393d0-642b-4b9e-8c75-f62133241689" providerId="ADAL" clId="{2954B671-3F86-4748-A79A-22C8F9D0EA3D}" dt="2023-01-22T21:30:42.982" v="360" actId="1076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954B671-3F86-4748-A79A-22C8F9D0EA3D}" dt="2023-01-22T21:30:56.239" v="361"/>
          <ac:spMkLst>
            <pc:docMk/>
            <pc:sldMk cId="985514548" sldId="729"/>
            <ac:spMk id="5" creationId="{D315D8F5-FB6B-DE07-5812-FA636CBFB814}"/>
          </ac:spMkLst>
        </pc:spChg>
        <pc:spChg chg="mod">
          <ac:chgData name="Froduald Kabanza" userId="edf393d0-642b-4b9e-8c75-f62133241689" providerId="ADAL" clId="{2954B671-3F86-4748-A79A-22C8F9D0EA3D}" dt="2023-01-22T21:29:31.122" v="356" actId="164"/>
          <ac:spMkLst>
            <pc:docMk/>
            <pc:sldMk cId="985514548" sldId="729"/>
            <ac:spMk id="10" creationId="{C5072BE8-6912-4D18-AA40-5C0828759F47}"/>
          </ac:spMkLst>
        </pc:spChg>
        <pc:spChg chg="mod">
          <ac:chgData name="Froduald Kabanza" userId="edf393d0-642b-4b9e-8c75-f62133241689" providerId="ADAL" clId="{2954B671-3F86-4748-A79A-22C8F9D0EA3D}" dt="2023-01-22T21:29:31.122" v="356" actId="164"/>
          <ac:spMkLst>
            <pc:docMk/>
            <pc:sldMk cId="985514548" sldId="729"/>
            <ac:spMk id="11" creationId="{EBA821D4-F3D9-4161-A2FA-D17EF6844FA3}"/>
          </ac:spMkLst>
        </pc:spChg>
        <pc:spChg chg="mod">
          <ac:chgData name="Froduald Kabanza" userId="edf393d0-642b-4b9e-8c75-f62133241689" providerId="ADAL" clId="{2954B671-3F86-4748-A79A-22C8F9D0EA3D}" dt="2023-01-22T23:07:19.650" v="1533" actId="20577"/>
          <ac:spMkLst>
            <pc:docMk/>
            <pc:sldMk cId="985514548" sldId="729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1:30:36.690" v="359" actId="1076"/>
          <ac:grpSpMkLst>
            <pc:docMk/>
            <pc:sldMk cId="985514548" sldId="729"/>
            <ac:grpSpMk id="2" creationId="{13EB6F3A-B7A9-18B8-571D-C8AC1FEB9DE5}"/>
          </ac:grpSpMkLst>
        </pc:grpChg>
        <pc:picChg chg="mod">
          <ac:chgData name="Froduald Kabanza" userId="edf393d0-642b-4b9e-8c75-f62133241689" providerId="ADAL" clId="{2954B671-3F86-4748-A79A-22C8F9D0EA3D}" dt="2023-01-22T21:30:30.771" v="358" actId="1076"/>
          <ac:picMkLst>
            <pc:docMk/>
            <pc:sldMk cId="985514548" sldId="729"/>
            <ac:picMk id="3" creationId="{223EAB59-B868-43FC-850B-8A2CE729018D}"/>
          </ac:picMkLst>
        </pc:picChg>
      </pc:sldChg>
      <pc:sldChg chg="addSp modSp mod ord">
        <pc:chgData name="Froduald Kabanza" userId="edf393d0-642b-4b9e-8c75-f62133241689" providerId="ADAL" clId="{2954B671-3F86-4748-A79A-22C8F9D0EA3D}" dt="2023-01-22T23:07:24.520" v="1535" actId="20577"/>
        <pc:sldMkLst>
          <pc:docMk/>
          <pc:sldMk cId="3906261564" sldId="730"/>
        </pc:sldMkLst>
        <pc:spChg chg="add mod">
          <ac:chgData name="Froduald Kabanza" userId="edf393d0-642b-4b9e-8c75-f62133241689" providerId="ADAL" clId="{2954B671-3F86-4748-A79A-22C8F9D0EA3D}" dt="2023-01-22T21:32:10.549" v="371"/>
          <ac:spMkLst>
            <pc:docMk/>
            <pc:sldMk cId="3906261564" sldId="730"/>
            <ac:spMk id="3" creationId="{F82D2F34-2FFF-6004-8FDA-FF7B61FF6DBC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0" creationId="{2E7A19B4-A0F1-49E2-858D-81F58C71E16D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1" creationId="{9EBAFE30-3DFF-4F98-816C-171F47321A48}"/>
          </ac:spMkLst>
        </pc:spChg>
        <pc:spChg chg="mod">
          <ac:chgData name="Froduald Kabanza" userId="edf393d0-642b-4b9e-8c75-f62133241689" providerId="ADAL" clId="{2954B671-3F86-4748-A79A-22C8F9D0EA3D}" dt="2023-01-22T21:31:55.993" v="370" actId="1076"/>
          <ac:spMkLst>
            <pc:docMk/>
            <pc:sldMk cId="3906261564" sldId="730"/>
            <ac:spMk id="12" creationId="{6766EE2A-2565-468E-A259-0729A2659CC4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3" creationId="{E48B6213-28C3-48E8-BBF7-0AD6E7E523EB}"/>
          </ac:spMkLst>
        </pc:spChg>
        <pc:spChg chg="mod">
          <ac:chgData name="Froduald Kabanza" userId="edf393d0-642b-4b9e-8c75-f62133241689" providerId="ADAL" clId="{2954B671-3F86-4748-A79A-22C8F9D0EA3D}" dt="2023-01-22T21:31:20.629" v="364" actId="1076"/>
          <ac:spMkLst>
            <pc:docMk/>
            <pc:sldMk cId="3906261564" sldId="730"/>
            <ac:spMk id="14" creationId="{0A5240C1-F198-4E42-9C71-45E3465E1697}"/>
          </ac:spMkLst>
        </pc:spChg>
        <pc:spChg chg="mod">
          <ac:chgData name="Froduald Kabanza" userId="edf393d0-642b-4b9e-8c75-f62133241689" providerId="ADAL" clId="{2954B671-3F86-4748-A79A-22C8F9D0EA3D}" dt="2023-01-22T23:07:24.520" v="1535" actId="20577"/>
          <ac:spMkLst>
            <pc:docMk/>
            <pc:sldMk cId="3906261564" sldId="730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1:32:25.198" v="373" actId="1076"/>
          <ac:grpSpMkLst>
            <pc:docMk/>
            <pc:sldMk cId="3906261564" sldId="730"/>
            <ac:grpSpMk id="2" creationId="{93ACF08A-103F-5678-BC23-C782E9D3DE85}"/>
          </ac:grpSpMkLst>
        </pc:grpChg>
        <pc:picChg chg="mod">
          <ac:chgData name="Froduald Kabanza" userId="edf393d0-642b-4b9e-8c75-f62133241689" providerId="ADAL" clId="{2954B671-3F86-4748-A79A-22C8F9D0EA3D}" dt="2023-01-22T21:32:20.901" v="372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addSp delSp modSp mod ord modAnim modNotesTx">
        <pc:chgData name="Froduald Kabanza" userId="edf393d0-642b-4b9e-8c75-f62133241689" providerId="ADAL" clId="{2954B671-3F86-4748-A79A-22C8F9D0EA3D}" dt="2023-01-22T23:07:41.350" v="1538" actId="20577"/>
        <pc:sldMkLst>
          <pc:docMk/>
          <pc:sldMk cId="3300869287" sldId="731"/>
        </pc:sldMkLst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954B671-3F86-4748-A79A-22C8F9D0EA3D}" dt="2023-01-22T21:34:50.832" v="395"/>
          <ac:spMkLst>
            <pc:docMk/>
            <pc:sldMk cId="3300869287" sldId="731"/>
            <ac:spMk id="8" creationId="{7ADC8F73-33BC-3391-E8F8-938E104B239D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18" creationId="{8FE58DB2-275F-4501-8E7C-C63D2225FFDC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19" creationId="{7D222613-B969-42A8-B3CE-F2CC2AB58A64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20" creationId="{B1E2D9F3-1732-4C82-B147-6C50DB321253}"/>
          </ac:spMkLst>
        </pc:spChg>
        <pc:spChg chg="mod">
          <ac:chgData name="Froduald Kabanza" userId="edf393d0-642b-4b9e-8c75-f62133241689" providerId="ADAL" clId="{2954B671-3F86-4748-A79A-22C8F9D0EA3D}" dt="2023-01-22T21:34:29.115" v="393" actId="1076"/>
          <ac:spMkLst>
            <pc:docMk/>
            <pc:sldMk cId="3300869287" sldId="731"/>
            <ac:spMk id="22" creationId="{4D363635-4623-4AD7-AB99-6406966B5121}"/>
          </ac:spMkLst>
        </pc:spChg>
        <pc:spChg chg="mod">
          <ac:chgData name="Froduald Kabanza" userId="edf393d0-642b-4b9e-8c75-f62133241689" providerId="ADAL" clId="{2954B671-3F86-4748-A79A-22C8F9D0EA3D}" dt="2023-01-22T23:07:28.278" v="1537" actId="20577"/>
          <ac:spMkLst>
            <pc:docMk/>
            <pc:sldMk cId="3300869287" sldId="731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2T21:34:12.735" v="389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954B671-3F86-4748-A79A-22C8F9D0EA3D}" dt="2023-01-22T21:34:12.735" v="389" actId="164"/>
          <ac:grpSpMkLst>
            <pc:docMk/>
            <pc:sldMk cId="3300869287" sldId="731"/>
            <ac:grpSpMk id="4" creationId="{E8EBA151-1322-FF18-F5F3-0F7F48C9D0FE}"/>
          </ac:grpSpMkLst>
        </pc:grpChg>
        <pc:grpChg chg="add mod">
          <ac:chgData name="Froduald Kabanza" userId="edf393d0-642b-4b9e-8c75-f62133241689" providerId="ADAL" clId="{2954B671-3F86-4748-A79A-22C8F9D0EA3D}" dt="2023-01-22T21:34:31.676" v="394" actId="1076"/>
          <ac:grpSpMkLst>
            <pc:docMk/>
            <pc:sldMk cId="3300869287" sldId="731"/>
            <ac:grpSpMk id="5" creationId="{411D7404-9386-C8C8-A8F2-B6BBABFD8BDD}"/>
          </ac:grpSpMkLst>
        </pc:grpChg>
        <pc:grpChg chg="del mod">
          <ac:chgData name="Froduald Kabanza" userId="edf393d0-642b-4b9e-8c75-f62133241689" providerId="ADAL" clId="{2954B671-3F86-4748-A79A-22C8F9D0EA3D}" dt="2023-01-22T21:33:11.446" v="382" actId="165"/>
          <ac:grpSpMkLst>
            <pc:docMk/>
            <pc:sldMk cId="3300869287" sldId="731"/>
            <ac:grpSpMk id="7" creationId="{17B1124F-D871-4EDB-B88D-C45726316A01}"/>
          </ac:grpSpMkLst>
        </pc:grpChg>
      </pc:sldChg>
      <pc:sldChg chg="addSp modSp mod modNotesTx">
        <pc:chgData name="Froduald Kabanza" userId="edf393d0-642b-4b9e-8c75-f62133241689" providerId="ADAL" clId="{2954B671-3F86-4748-A79A-22C8F9D0EA3D}" dt="2023-01-23T00:43:15.004" v="3910" actId="20577"/>
        <pc:sldMkLst>
          <pc:docMk/>
          <pc:sldMk cId="2715205508" sldId="732"/>
        </pc:sldMkLst>
        <pc:spChg chg="add mod">
          <ac:chgData name="Froduald Kabanza" userId="edf393d0-642b-4b9e-8c75-f62133241689" providerId="ADAL" clId="{2954B671-3F86-4748-A79A-22C8F9D0EA3D}" dt="2023-01-22T21:36:31.480" v="404" actId="20577"/>
          <ac:spMkLst>
            <pc:docMk/>
            <pc:sldMk cId="2715205508" sldId="732"/>
            <ac:spMk id="4" creationId="{3EC37080-3A6E-0811-642D-F27F09AC4A1D}"/>
          </ac:spMkLst>
        </pc:spChg>
        <pc:spChg chg="mod">
          <ac:chgData name="Froduald Kabanza" userId="edf393d0-642b-4b9e-8c75-f62133241689" providerId="ADAL" clId="{2954B671-3F86-4748-A79A-22C8F9D0EA3D}" dt="2023-01-22T21:59:10.309" v="522" actId="20577"/>
          <ac:spMkLst>
            <pc:docMk/>
            <pc:sldMk cId="2715205508" sldId="732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2T22:07:06.395" v="650" actId="1076"/>
          <ac:grpSpMkLst>
            <pc:docMk/>
            <pc:sldMk cId="2715205508" sldId="732"/>
            <ac:grpSpMk id="3" creationId="{A5CF7791-46CB-4FEA-A363-F48D595F22B3}"/>
          </ac:grpSpMkLst>
        </pc:grpChg>
        <pc:picChg chg="mod">
          <ac:chgData name="Froduald Kabanza" userId="edf393d0-642b-4b9e-8c75-f62133241689" providerId="ADAL" clId="{2954B671-3F86-4748-A79A-22C8F9D0EA3D}" dt="2023-01-22T21:24:33.364" v="257" actId="14100"/>
          <ac:picMkLst>
            <pc:docMk/>
            <pc:sldMk cId="2715205508" sldId="732"/>
            <ac:picMk id="28" creationId="{33DD945D-D6B8-4652-8BDE-B57665BC2392}"/>
          </ac:picMkLst>
        </pc:picChg>
      </pc:sldChg>
      <pc:sldChg chg="del">
        <pc:chgData name="Froduald Kabanza" userId="edf393d0-642b-4b9e-8c75-f62133241689" providerId="ADAL" clId="{2954B671-3F86-4748-A79A-22C8F9D0EA3D}" dt="2023-01-22T21:36:52.321" v="407" actId="2696"/>
        <pc:sldMkLst>
          <pc:docMk/>
          <pc:sldMk cId="1618409979" sldId="733"/>
        </pc:sldMkLst>
      </pc:sldChg>
      <pc:sldChg chg="addSp delSp modSp mod modAnim">
        <pc:chgData name="Froduald Kabanza" userId="edf393d0-642b-4b9e-8c75-f62133241689" providerId="ADAL" clId="{2954B671-3F86-4748-A79A-22C8F9D0EA3D}" dt="2023-01-22T22:07:23.543" v="655" actId="1076"/>
        <pc:sldMkLst>
          <pc:docMk/>
          <pc:sldMk cId="173926013" sldId="735"/>
        </pc:sldMkLst>
        <pc:spChg chg="add del">
          <ac:chgData name="Froduald Kabanza" userId="edf393d0-642b-4b9e-8c75-f62133241689" providerId="ADAL" clId="{2954B671-3F86-4748-A79A-22C8F9D0EA3D}" dt="2023-01-22T22:07:02.499" v="649" actId="22"/>
          <ac:spMkLst>
            <pc:docMk/>
            <pc:sldMk cId="173926013" sldId="735"/>
            <ac:spMk id="4" creationId="{97DBF3CA-5034-B211-E08C-BCC894789FF4}"/>
          </ac:spMkLst>
        </pc:spChg>
        <pc:spChg chg="mod">
          <ac:chgData name="Froduald Kabanza" userId="edf393d0-642b-4b9e-8c75-f62133241689" providerId="ADAL" clId="{2954B671-3F86-4748-A79A-22C8F9D0EA3D}" dt="2023-01-22T22:07:13.514" v="651"/>
          <ac:spMkLst>
            <pc:docMk/>
            <pc:sldMk cId="173926013" sldId="735"/>
            <ac:spMk id="7" creationId="{2E63654D-73AC-B47E-FD41-71F1F4959934}"/>
          </ac:spMkLst>
        </pc:spChg>
        <pc:spChg chg="mod">
          <ac:chgData name="Froduald Kabanza" userId="edf393d0-642b-4b9e-8c75-f62133241689" providerId="ADAL" clId="{2954B671-3F86-4748-A79A-22C8F9D0EA3D}" dt="2023-01-22T21:28:07.054" v="3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2T21:22:34.463" v="236" actId="20577"/>
          <ac:spMkLst>
            <pc:docMk/>
            <pc:sldMk cId="173926013" sldId="735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2:07:23.543" v="655" actId="1076"/>
          <ac:grpSpMkLst>
            <pc:docMk/>
            <pc:sldMk cId="173926013" sldId="735"/>
            <ac:grpSpMk id="5" creationId="{125B3EA4-DE70-03E1-F3E6-2DF852DD40C9}"/>
          </ac:grpSpMkLst>
        </pc:grpChg>
        <pc:picChg chg="add mod">
          <ac:chgData name="Froduald Kabanza" userId="edf393d0-642b-4b9e-8c75-f62133241689" providerId="ADAL" clId="{2954B671-3F86-4748-A79A-22C8F9D0EA3D}" dt="2023-01-22T22:06:57.684" v="647" actId="14100"/>
          <ac:picMkLst>
            <pc:docMk/>
            <pc:sldMk cId="173926013" sldId="735"/>
            <ac:picMk id="2" creationId="{C6A3A609-B9B7-5769-5CBF-D63AFF5A3DD2}"/>
          </ac:picMkLst>
        </pc:picChg>
        <pc:picChg chg="mod">
          <ac:chgData name="Froduald Kabanza" userId="edf393d0-642b-4b9e-8c75-f62133241689" providerId="ADAL" clId="{2954B671-3F86-4748-A79A-22C8F9D0EA3D}" dt="2023-01-22T22:07:13.514" v="651"/>
          <ac:picMkLst>
            <pc:docMk/>
            <pc:sldMk cId="173926013" sldId="735"/>
            <ac:picMk id="6" creationId="{0556569A-6316-F834-D950-F7A893442EC0}"/>
          </ac:picMkLst>
        </pc:picChg>
      </pc:sldChg>
      <pc:sldChg chg="modSp mod ord modNotesTx">
        <pc:chgData name="Froduald Kabanza" userId="edf393d0-642b-4b9e-8c75-f62133241689" providerId="ADAL" clId="{2954B671-3F86-4748-A79A-22C8F9D0EA3D}" dt="2023-01-22T23:07:15.509" v="1531" actId="20577"/>
        <pc:sldMkLst>
          <pc:docMk/>
          <pc:sldMk cId="186866072" sldId="736"/>
        </pc:sldMkLst>
        <pc:spChg chg="mod">
          <ac:chgData name="Froduald Kabanza" userId="edf393d0-642b-4b9e-8c75-f62133241689" providerId="ADAL" clId="{2954B671-3F86-4748-A79A-22C8F9D0EA3D}" dt="2023-01-22T21:27:33.004" v="338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2T23:07:15.509" v="1531" actId="20577"/>
          <ac:spMkLst>
            <pc:docMk/>
            <pc:sldMk cId="186866072" sldId="736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2954B671-3F86-4748-A79A-22C8F9D0EA3D}" dt="2023-01-23T00:46:46.492" v="3991" actId="20577"/>
        <pc:sldMkLst>
          <pc:docMk/>
          <pc:sldMk cId="3212409857" sldId="737"/>
        </pc:sldMkLst>
        <pc:spChg chg="mod">
          <ac:chgData name="Froduald Kabanza" userId="edf393d0-642b-4b9e-8c75-f62133241689" providerId="ADAL" clId="{2954B671-3F86-4748-A79A-22C8F9D0EA3D}" dt="2023-01-23T00:46:46.492" v="3991" actId="20577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3T00:46:35.888" v="3973" actId="20577"/>
          <ac:spMkLst>
            <pc:docMk/>
            <pc:sldMk cId="3212409857" sldId="737"/>
            <ac:spMk id="21505" creationId="{951A0312-4847-486A-AA12-7C8AB18BA3C7}"/>
          </ac:spMkLst>
        </pc:spChg>
      </pc:sldChg>
      <pc:sldChg chg="modSp modNotesTx">
        <pc:chgData name="Froduald Kabanza" userId="edf393d0-642b-4b9e-8c75-f62133241689" providerId="ADAL" clId="{2954B671-3F86-4748-A79A-22C8F9D0EA3D}" dt="2023-01-23T11:03:21.026" v="4495" actId="115"/>
        <pc:sldMkLst>
          <pc:docMk/>
          <pc:sldMk cId="2462133955" sldId="738"/>
        </pc:sldMkLst>
        <pc:spChg chg="mod">
          <ac:chgData name="Froduald Kabanza" userId="edf393d0-642b-4b9e-8c75-f62133241689" providerId="ADAL" clId="{2954B671-3F86-4748-A79A-22C8F9D0EA3D}" dt="2023-01-23T10:58:35.002" v="3993" actId="20577"/>
          <ac:spMkLst>
            <pc:docMk/>
            <pc:sldMk cId="2462133955" sldId="738"/>
            <ac:spMk id="11" creationId="{83D2A5A3-BE36-4FCD-8C9C-18A66542E11F}"/>
          </ac:spMkLst>
        </pc:spChg>
        <pc:spChg chg="mod">
          <ac:chgData name="Froduald Kabanza" userId="edf393d0-642b-4b9e-8c75-f62133241689" providerId="ADAL" clId="{2954B671-3F86-4748-A79A-22C8F9D0EA3D}" dt="2023-01-23T10:58:23.405" v="3992" actId="20577"/>
          <ac:spMkLst>
            <pc:docMk/>
            <pc:sldMk cId="2462133955" sldId="738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3T10:58:44.662" v="3994" actId="20577"/>
          <ac:spMkLst>
            <pc:docMk/>
            <pc:sldMk cId="2462133955" sldId="738"/>
            <ac:spMk id="15" creationId="{6CA104A8-175E-4DBA-93B0-3896830D29FE}"/>
          </ac:spMkLst>
        </pc:spChg>
      </pc:sldChg>
      <pc:sldChg chg="addSp delSp modSp mod modAnim modNotesTx">
        <pc:chgData name="Froduald Kabanza" userId="edf393d0-642b-4b9e-8c75-f62133241689" providerId="ADAL" clId="{2954B671-3F86-4748-A79A-22C8F9D0EA3D}" dt="2023-01-23T00:45:44.434" v="3948"/>
        <pc:sldMkLst>
          <pc:docMk/>
          <pc:sldMk cId="70738054" sldId="741"/>
        </pc:sldMkLst>
        <pc:spChg chg="add mod">
          <ac:chgData name="Froduald Kabanza" userId="edf393d0-642b-4b9e-8c75-f62133241689" providerId="ADAL" clId="{2954B671-3F86-4748-A79A-22C8F9D0EA3D}" dt="2023-01-22T23:32:18.273" v="2296" actId="1076"/>
          <ac:spMkLst>
            <pc:docMk/>
            <pc:sldMk cId="70738054" sldId="741"/>
            <ac:spMk id="2" creationId="{9517FF2F-2610-6783-530D-3C020BDC633B}"/>
          </ac:spMkLst>
        </pc:spChg>
        <pc:spChg chg="mod">
          <ac:chgData name="Froduald Kabanza" userId="edf393d0-642b-4b9e-8c75-f62133241689" providerId="ADAL" clId="{2954B671-3F86-4748-A79A-22C8F9D0EA3D}" dt="2023-01-22T23:19:55.790" v="1959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3T00:09:37.697" v="3412" actId="20577"/>
          <ac:spMkLst>
            <pc:docMk/>
            <pc:sldMk cId="70738054" sldId="741"/>
            <ac:spMk id="88066" creationId="{0D3290DF-85AB-47E0-9329-4813CED7CA4C}"/>
          </ac:spMkLst>
        </pc:spChg>
        <pc:graphicFrameChg chg="add mod modGraphic">
          <ac:chgData name="Froduald Kabanza" userId="edf393d0-642b-4b9e-8c75-f62133241689" providerId="ADAL" clId="{2954B671-3F86-4748-A79A-22C8F9D0EA3D}" dt="2023-01-22T23:33:09.958" v="2307" actId="1076"/>
          <ac:graphicFrameMkLst>
            <pc:docMk/>
            <pc:sldMk cId="70738054" sldId="741"/>
            <ac:graphicFrameMk id="4" creationId="{48E5FE46-F03C-8AA9-78E8-EE66482306E9}"/>
          </ac:graphicFrameMkLst>
        </pc:graphicFrameChg>
        <pc:graphicFrameChg chg="add del modGraphic">
          <ac:chgData name="Froduald Kabanza" userId="edf393d0-642b-4b9e-8c75-f62133241689" providerId="ADAL" clId="{2954B671-3F86-4748-A79A-22C8F9D0EA3D}" dt="2023-01-23T00:45:29.459" v="3944" actId="478"/>
          <ac:graphicFrameMkLst>
            <pc:docMk/>
            <pc:sldMk cId="70738054" sldId="741"/>
            <ac:graphicFrameMk id="5" creationId="{86920D00-B7A1-043B-EE79-51FAF09D13B0}"/>
          </ac:graphicFrameMkLst>
        </pc:graphicFrameChg>
        <pc:graphicFrameChg chg="add del modGraphic">
          <ac:chgData name="Froduald Kabanza" userId="edf393d0-642b-4b9e-8c75-f62133241689" providerId="ADAL" clId="{2954B671-3F86-4748-A79A-22C8F9D0EA3D}" dt="2023-01-23T00:45:26.786" v="3943" actId="478"/>
          <ac:graphicFrameMkLst>
            <pc:docMk/>
            <pc:sldMk cId="70738054" sldId="741"/>
            <ac:graphicFrameMk id="7" creationId="{23D36222-97CC-8DC1-EC8A-8CA0E72130C2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3T00:45:44.434" v="3948"/>
          <ac:graphicFrameMkLst>
            <pc:docMk/>
            <pc:sldMk cId="70738054" sldId="741"/>
            <ac:graphicFrameMk id="9" creationId="{0ED28995-75F5-2E75-C184-F17E1698A023}"/>
          </ac:graphicFrameMkLst>
        </pc:graphicFrameChg>
      </pc:sldChg>
      <pc:sldChg chg="modSp mod ord modNotesTx">
        <pc:chgData name="Froduald Kabanza" userId="edf393d0-642b-4b9e-8c75-f62133241689" providerId="ADAL" clId="{2954B671-3F86-4748-A79A-22C8F9D0EA3D}" dt="2023-01-22T23:14:49.032" v="1792"/>
        <pc:sldMkLst>
          <pc:docMk/>
          <pc:sldMk cId="2909994580" sldId="742"/>
        </pc:sldMkLst>
        <pc:spChg chg="mod">
          <ac:chgData name="Froduald Kabanza" userId="edf393d0-642b-4b9e-8c75-f62133241689" providerId="ADAL" clId="{2954B671-3F86-4748-A79A-22C8F9D0EA3D}" dt="2023-01-22T23:10:15.246" v="1589" actId="20577"/>
          <ac:spMkLst>
            <pc:docMk/>
            <pc:sldMk cId="2909994580" sldId="742"/>
            <ac:spMk id="88065" creationId="{EB6D1A8E-EBB1-46C2-8016-CE6A4E8C056F}"/>
          </ac:spMkLst>
        </pc:spChg>
      </pc:sldChg>
      <pc:sldChg chg="addSp modSp mod modAnim modNotesTx">
        <pc:chgData name="Froduald Kabanza" userId="edf393d0-642b-4b9e-8c75-f62133241689" providerId="ADAL" clId="{2954B671-3F86-4748-A79A-22C8F9D0EA3D}" dt="2023-01-25T23:14:51.683" v="6631" actId="20577"/>
        <pc:sldMkLst>
          <pc:docMk/>
          <pc:sldMk cId="605397055" sldId="743"/>
        </pc:sldMkLst>
        <pc:spChg chg="add mod">
          <ac:chgData name="Froduald Kabanza" userId="edf393d0-642b-4b9e-8c75-f62133241689" providerId="ADAL" clId="{2954B671-3F86-4748-A79A-22C8F9D0EA3D}" dt="2023-01-25T23:14:02.474" v="6621" actId="1076"/>
          <ac:spMkLst>
            <pc:docMk/>
            <pc:sldMk cId="605397055" sldId="743"/>
            <ac:spMk id="2" creationId="{9B9E101B-FD3F-F59E-7063-4C491964A786}"/>
          </ac:spMkLst>
        </pc:spChg>
        <pc:spChg chg="mod">
          <ac:chgData name="Froduald Kabanza" userId="edf393d0-642b-4b9e-8c75-f62133241689" providerId="ADAL" clId="{2954B671-3F86-4748-A79A-22C8F9D0EA3D}" dt="2023-01-25T23:13:51.369" v="6619" actId="1076"/>
          <ac:spMkLst>
            <pc:docMk/>
            <pc:sldMk cId="605397055" sldId="743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5T23:14:20.331" v="6623" actId="113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954B671-3F86-4748-A79A-22C8F9D0EA3D}" dt="2023-01-22T23:33:54.634" v="2346" actId="114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5T23:14:51.683" v="6631" actId="20577"/>
          <ac:spMkLst>
            <pc:docMk/>
            <pc:sldMk cId="605397055" sldId="743"/>
            <ac:spMk id="88066" creationId="{0D3290DF-85AB-47E0-9329-4813CED7CA4C}"/>
          </ac:spMkLst>
        </pc:spChg>
        <pc:picChg chg="mod">
          <ac:chgData name="Froduald Kabanza" userId="edf393d0-642b-4b9e-8c75-f62133241689" providerId="ADAL" clId="{2954B671-3F86-4748-A79A-22C8F9D0EA3D}" dt="2023-01-25T23:13:44.522" v="6617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addSp delSp modSp mod ord modAnim modNotesTx">
        <pc:chgData name="Froduald Kabanza" userId="edf393d0-642b-4b9e-8c75-f62133241689" providerId="ADAL" clId="{2954B671-3F86-4748-A79A-22C8F9D0EA3D}" dt="2023-01-23T00:05:45.122" v="3353" actId="1076"/>
        <pc:sldMkLst>
          <pc:docMk/>
          <pc:sldMk cId="1574133583" sldId="744"/>
        </pc:sldMkLst>
        <pc:spChg chg="add mod">
          <ac:chgData name="Froduald Kabanza" userId="edf393d0-642b-4b9e-8c75-f62133241689" providerId="ADAL" clId="{2954B671-3F86-4748-A79A-22C8F9D0EA3D}" dt="2023-01-22T23:06:58.292" v="1529" actId="14"/>
          <ac:spMkLst>
            <pc:docMk/>
            <pc:sldMk cId="1574133583" sldId="744"/>
            <ac:spMk id="2" creationId="{A794588A-7463-47CF-083D-FC54F70F77BF}"/>
          </ac:spMkLst>
        </pc:spChg>
        <pc:spChg chg="add del mod">
          <ac:chgData name="Froduald Kabanza" userId="edf393d0-642b-4b9e-8c75-f62133241689" providerId="ADAL" clId="{2954B671-3F86-4748-A79A-22C8F9D0EA3D}" dt="2023-01-22T22:25:42.849" v="903"/>
          <ac:spMkLst>
            <pc:docMk/>
            <pc:sldMk cId="1574133583" sldId="744"/>
            <ac:spMk id="4" creationId="{40683511-3F4B-C2E6-E493-7C6CB2FC38E5}"/>
          </ac:spMkLst>
        </pc:spChg>
        <pc:spChg chg="add del">
          <ac:chgData name="Froduald Kabanza" userId="edf393d0-642b-4b9e-8c75-f62133241689" providerId="ADAL" clId="{2954B671-3F86-4748-A79A-22C8F9D0EA3D}" dt="2023-01-22T22:28:44.948" v="936" actId="478"/>
          <ac:spMkLst>
            <pc:docMk/>
            <pc:sldMk cId="1574133583" sldId="744"/>
            <ac:spMk id="5" creationId="{4129D733-B524-EC3E-7D6F-91905A965810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6" creationId="{95083521-C8FB-D101-8AFE-68F3CB1908DC}"/>
          </ac:spMkLst>
        </pc:spChg>
        <pc:spChg chg="add mod">
          <ac:chgData name="Froduald Kabanza" userId="edf393d0-642b-4b9e-8c75-f62133241689" providerId="ADAL" clId="{2954B671-3F86-4748-A79A-22C8F9D0EA3D}" dt="2023-01-22T22:36:23.501" v="1005" actId="207"/>
          <ac:spMkLst>
            <pc:docMk/>
            <pc:sldMk cId="1574133583" sldId="744"/>
            <ac:spMk id="7" creationId="{06E8B32B-C3AA-5C03-7F37-965909DE8320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8" creationId="{61403298-3C58-2ED5-47F5-31A989620B62}"/>
          </ac:spMkLst>
        </pc:spChg>
        <pc:spChg chg="del mod">
          <ac:chgData name="Froduald Kabanza" userId="edf393d0-642b-4b9e-8c75-f62133241689" providerId="ADAL" clId="{2954B671-3F86-4748-A79A-22C8F9D0EA3D}" dt="2023-01-22T22:58:45.562" v="1245" actId="478"/>
          <ac:spMkLst>
            <pc:docMk/>
            <pc:sldMk cId="1574133583" sldId="744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954B671-3F86-4748-A79A-22C8F9D0EA3D}" dt="2023-01-22T22:36:23.501" v="1005" actId="207"/>
          <ac:spMkLst>
            <pc:docMk/>
            <pc:sldMk cId="1574133583" sldId="744"/>
            <ac:spMk id="10" creationId="{3E33408D-4C48-A260-A1F3-0002954C815C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11" creationId="{279F1BB7-4DCA-63B7-DF84-1085EE3B547E}"/>
          </ac:spMkLst>
        </pc:spChg>
        <pc:spChg chg="mod">
          <ac:chgData name="Froduald Kabanza" userId="edf393d0-642b-4b9e-8c75-f62133241689" providerId="ADAL" clId="{2954B671-3F86-4748-A79A-22C8F9D0EA3D}" dt="2023-01-23T00:05:16.786" v="3352" actId="20577"/>
          <ac:spMkLst>
            <pc:docMk/>
            <pc:sldMk cId="1574133583" sldId="744"/>
            <ac:spMk id="14" creationId="{3ABB3C38-A4C1-4075-9857-91DAE59E55EC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0" creationId="{4FAFFC80-6505-6808-6E73-57637B615FBF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1" creationId="{116FA0A7-BEA9-C37F-0A22-CD2CAF881C8C}"/>
          </ac:spMkLst>
        </pc:spChg>
        <pc:spChg chg="del mod topLvl">
          <ac:chgData name="Froduald Kabanza" userId="edf393d0-642b-4b9e-8c75-f62133241689" providerId="ADAL" clId="{2954B671-3F86-4748-A79A-22C8F9D0EA3D}" dt="2023-01-22T22:37:09.874" v="1011" actId="478"/>
          <ac:spMkLst>
            <pc:docMk/>
            <pc:sldMk cId="1574133583" sldId="744"/>
            <ac:spMk id="22" creationId="{62AF7210-3E36-F562-25D7-98815DC6D343}"/>
          </ac:spMkLst>
        </pc:spChg>
        <pc:spChg chg="del mod topLvl">
          <ac:chgData name="Froduald Kabanza" userId="edf393d0-642b-4b9e-8c75-f62133241689" providerId="ADAL" clId="{2954B671-3F86-4748-A79A-22C8F9D0EA3D}" dt="2023-01-22T22:37:11.872" v="1012" actId="478"/>
          <ac:spMkLst>
            <pc:docMk/>
            <pc:sldMk cId="1574133583" sldId="744"/>
            <ac:spMk id="23" creationId="{7B0865A7-D9D4-5B10-7DFC-66E8C3752BDF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4" creationId="{5022A920-F891-04A1-97EF-8398BDF37BE1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5" creationId="{89CE16D2-AADE-E2CD-314F-5AC9A6F15F46}"/>
          </ac:spMkLst>
        </pc:spChg>
        <pc:spChg chg="add del">
          <ac:chgData name="Froduald Kabanza" userId="edf393d0-642b-4b9e-8c75-f62133241689" providerId="ADAL" clId="{2954B671-3F86-4748-A79A-22C8F9D0EA3D}" dt="2023-01-22T22:34:37.762" v="992" actId="478"/>
          <ac:spMkLst>
            <pc:docMk/>
            <pc:sldMk cId="1574133583" sldId="744"/>
            <ac:spMk id="26" creationId="{AFBA8D24-7771-9454-C028-8A47FD99FD64}"/>
          </ac:spMkLst>
        </pc:spChg>
        <pc:spChg chg="add del mod">
          <ac:chgData name="Froduald Kabanza" userId="edf393d0-642b-4b9e-8c75-f62133241689" providerId="ADAL" clId="{2954B671-3F86-4748-A79A-22C8F9D0EA3D}" dt="2023-01-22T22:36:50.494" v="1008" actId="478"/>
          <ac:spMkLst>
            <pc:docMk/>
            <pc:sldMk cId="1574133583" sldId="744"/>
            <ac:spMk id="27" creationId="{C88C9EF3-A23B-5C1B-3B25-1B089791E96C}"/>
          </ac:spMkLst>
        </pc:spChg>
        <pc:spChg chg="add del mod">
          <ac:chgData name="Froduald Kabanza" userId="edf393d0-642b-4b9e-8c75-f62133241689" providerId="ADAL" clId="{2954B671-3F86-4748-A79A-22C8F9D0EA3D}" dt="2023-01-22T22:37:24.780" v="1015" actId="478"/>
          <ac:spMkLst>
            <pc:docMk/>
            <pc:sldMk cId="1574133583" sldId="744"/>
            <ac:spMk id="28" creationId="{4386A83E-C0ED-AB38-D905-417BCD2A4CA9}"/>
          </ac:spMkLst>
        </pc:spChg>
        <pc:spChg chg="add del mod">
          <ac:chgData name="Froduald Kabanza" userId="edf393d0-642b-4b9e-8c75-f62133241689" providerId="ADAL" clId="{2954B671-3F86-4748-A79A-22C8F9D0EA3D}" dt="2023-01-22T22:37:31.284" v="1016" actId="478"/>
          <ac:spMkLst>
            <pc:docMk/>
            <pc:sldMk cId="1574133583" sldId="744"/>
            <ac:spMk id="29" creationId="{BB1D5889-4B32-A5FD-9A80-C4DD7BA4D1BF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0" creationId="{1630E985-23B3-A85B-2B72-9649204E4DE7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1" creationId="{AF3C5F51-64DA-D29A-1658-83106C9F2C56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2" creationId="{A2FEAB75-A1DD-B6DE-A903-3CD3AEBA12B1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36" creationId="{49299556-80A3-CDA8-CAC5-0BE7A1B29CFB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37" creationId="{BB18FECE-9DC5-E7B9-CE5D-B00EE7BED029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42" creationId="{9A70F287-5C5F-2693-1754-8B5A1F06F26E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45" creationId="{3BE2D88D-53F3-526B-31DE-5529AAF96388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56" creationId="{0908221F-5BAD-37C4-0B79-331789B9EC42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57" creationId="{F36F4DA3-AAF8-F511-D9E5-1C3632FF7F7E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60" creationId="{32D84728-0A9B-BF3A-1306-DE056687413D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61" creationId="{3EB23A4D-3D33-97BE-06AE-BFBDE35C93B5}"/>
          </ac:spMkLst>
        </pc:spChg>
        <pc:spChg chg="add del mod">
          <ac:chgData name="Froduald Kabanza" userId="edf393d0-642b-4b9e-8c75-f62133241689" providerId="ADAL" clId="{2954B671-3F86-4748-A79A-22C8F9D0EA3D}" dt="2023-01-22T22:47:14.021" v="1102"/>
          <ac:spMkLst>
            <pc:docMk/>
            <pc:sldMk cId="1574133583" sldId="744"/>
            <ac:spMk id="62" creationId="{7F55AC49-171A-B3B5-89FC-15B03998CC85}"/>
          </ac:spMkLst>
        </pc:spChg>
        <pc:spChg chg="add del mod">
          <ac:chgData name="Froduald Kabanza" userId="edf393d0-642b-4b9e-8c75-f62133241689" providerId="ADAL" clId="{2954B671-3F86-4748-A79A-22C8F9D0EA3D}" dt="2023-01-22T22:47:14.021" v="1102"/>
          <ac:spMkLst>
            <pc:docMk/>
            <pc:sldMk cId="1574133583" sldId="744"/>
            <ac:spMk id="63" creationId="{70CFEC83-C9CB-1858-4528-BFFD607A8932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04" creationId="{AF1805AE-B286-B294-6FE2-3BDB3FF9A70B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06" creationId="{64C4C7A3-FFE2-5EFD-3EE9-B314D18C75C4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10" creationId="{669FA709-F673-308B-9737-25334CB4381A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11" creationId="{974DFB11-6EFA-AD48-EBCD-75EDAFB402EB}"/>
          </ac:spMkLst>
        </pc:s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12" creationId="{7AAB484F-D9ED-667B-DFB6-57CAD07B7217}"/>
          </ac:grpSpMkLst>
        </pc:grpChg>
        <pc:grpChg chg="add del mod">
          <ac:chgData name="Froduald Kabanza" userId="edf393d0-642b-4b9e-8c75-f62133241689" providerId="ADAL" clId="{2954B671-3F86-4748-A79A-22C8F9D0EA3D}" dt="2023-01-22T22:35:41.428" v="1002" actId="165"/>
          <ac:grpSpMkLst>
            <pc:docMk/>
            <pc:sldMk cId="1574133583" sldId="744"/>
            <ac:grpSpMk id="19" creationId="{E7343BAD-987B-9506-F471-D85C88404A2C}"/>
          </ac:grpSpMkLst>
        </pc:grpChg>
        <pc:grpChg chg="add mod">
          <ac:chgData name="Froduald Kabanza" userId="edf393d0-642b-4b9e-8c75-f62133241689" providerId="ADAL" clId="{2954B671-3F86-4748-A79A-22C8F9D0EA3D}" dt="2023-01-22T22:37:59.487" v="1021" actId="164"/>
          <ac:grpSpMkLst>
            <pc:docMk/>
            <pc:sldMk cId="1574133583" sldId="744"/>
            <ac:grpSpMk id="33" creationId="{AD43DCA2-76AF-7035-C6E5-05FB52794CBD}"/>
          </ac:grpSpMkLst>
        </pc:gr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34" creationId="{5F04502B-0739-4DCA-108E-9625C3815038}"/>
          </ac:grpSpMkLst>
        </pc:gr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35" creationId="{EDF4743B-24B4-B3C9-EDE3-9DF74E344C69}"/>
          </ac:grpSpMkLst>
        </pc:grpChg>
        <pc:grpChg chg="add mod">
          <ac:chgData name="Froduald Kabanza" userId="edf393d0-642b-4b9e-8c75-f62133241689" providerId="ADAL" clId="{2954B671-3F86-4748-A79A-22C8F9D0EA3D}" dt="2023-01-23T00:05:45.122" v="3353" actId="1076"/>
          <ac:grpSpMkLst>
            <pc:docMk/>
            <pc:sldMk cId="1574133583" sldId="744"/>
            <ac:grpSpMk id="21512" creationId="{1EFAC7A5-4D65-C3B2-F9DC-1D3572326ECC}"/>
          </ac:grpSpMkLst>
        </pc:grpChg>
        <pc:graphicFrameChg chg="add del mod modGraphic">
          <ac:chgData name="Froduald Kabanza" userId="edf393d0-642b-4b9e-8c75-f62133241689" providerId="ADAL" clId="{2954B671-3F86-4748-A79A-22C8F9D0EA3D}" dt="2023-01-23T00:05:45.122" v="3353" actId="1076"/>
          <ac:graphicFrameMkLst>
            <pc:docMk/>
            <pc:sldMk cId="1574133583" sldId="744"/>
            <ac:graphicFrameMk id="3" creationId="{D96AA7A9-9A0C-4C07-C0C0-F592883F146D}"/>
          </ac:graphicFrameMkLst>
        </pc:graphicFrame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15" creationId="{3344AAD1-8BCA-E8AA-8A87-34785961871C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16" creationId="{3956A90F-C59A-4952-F54A-05FCA06AC02D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40" creationId="{D1ACC0D7-A756-9CB4-0261-8E495105CC72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41" creationId="{E328BDF0-87E3-A770-D90E-CC477F13DC7E}"/>
          </ac:cxnSpMkLst>
        </pc:cxnChg>
        <pc:cxnChg chg="add del mod">
          <ac:chgData name="Froduald Kabanza" userId="edf393d0-642b-4b9e-8c75-f62133241689" providerId="ADAL" clId="{2954B671-3F86-4748-A79A-22C8F9D0EA3D}" dt="2023-01-22T22:41:33.799" v="1057" actId="478"/>
          <ac:cxnSpMkLst>
            <pc:docMk/>
            <pc:sldMk cId="1574133583" sldId="744"/>
            <ac:cxnSpMk id="43" creationId="{ABDF2AF9-77E9-FAD4-17DC-F8AC42368E1D}"/>
          </ac:cxnSpMkLst>
        </pc:cxnChg>
        <pc:cxnChg chg="add del mod">
          <ac:chgData name="Froduald Kabanza" userId="edf393d0-642b-4b9e-8c75-f62133241689" providerId="ADAL" clId="{2954B671-3F86-4748-A79A-22C8F9D0EA3D}" dt="2023-01-22T22:41:33.799" v="1057" actId="478"/>
          <ac:cxnSpMkLst>
            <pc:docMk/>
            <pc:sldMk cId="1574133583" sldId="744"/>
            <ac:cxnSpMk id="44" creationId="{781D064B-F46B-9CB9-9A04-AA08214DDE15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58" creationId="{109EAB2C-60CE-8C63-A959-3C532AA90164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59" creationId="{963D1B2F-8429-60B0-2849-7B7E0660D832}"/>
          </ac:cxnSpMkLst>
        </pc:cxnChg>
      </pc:sldChg>
      <pc:sldChg chg="addSp modSp mod modAnim">
        <pc:chgData name="Froduald Kabanza" userId="edf393d0-642b-4b9e-8c75-f62133241689" providerId="ADAL" clId="{2954B671-3F86-4748-A79A-22C8F9D0EA3D}" dt="2023-01-23T11:57:50.830" v="5687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2954B671-3F86-4748-A79A-22C8F9D0EA3D}" dt="2023-01-23T11:26:25.685" v="4811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2954B671-3F86-4748-A79A-22C8F9D0EA3D}" dt="2023-01-23T11:29:23.309" v="4863" actId="14100"/>
          <ac:spMkLst>
            <pc:docMk/>
            <pc:sldMk cId="4001726910" sldId="746"/>
            <ac:spMk id="4" creationId="{238DB3A5-D5EF-468C-AE35-CF2B417A217A}"/>
          </ac:spMkLst>
        </pc:spChg>
        <pc:spChg chg="mod">
          <ac:chgData name="Froduald Kabanza" userId="edf393d0-642b-4b9e-8c75-f62133241689" providerId="ADAL" clId="{2954B671-3F86-4748-A79A-22C8F9D0EA3D}" dt="2023-01-23T11:53:29.052" v="5578" actId="207"/>
          <ac:spMkLst>
            <pc:docMk/>
            <pc:sldMk cId="4001726910" sldId="746"/>
            <ac:spMk id="12" creationId="{2546DA94-E76B-4D2E-A927-F69377949609}"/>
          </ac:spMkLst>
        </pc:spChg>
        <pc:spChg chg="mod">
          <ac:chgData name="Froduald Kabanza" userId="edf393d0-642b-4b9e-8c75-f62133241689" providerId="ADAL" clId="{2954B671-3F86-4748-A79A-22C8F9D0EA3D}" dt="2023-01-23T11:48:57.700" v="5367" actId="113"/>
          <ac:spMkLst>
            <pc:docMk/>
            <pc:sldMk cId="4001726910" sldId="746"/>
            <ac:spMk id="13" creationId="{9119CD9D-CB2B-48B6-9418-1A50FB10DDB5}"/>
          </ac:spMkLst>
        </pc:spChg>
        <pc:spChg chg="mod">
          <ac:chgData name="Froduald Kabanza" userId="edf393d0-642b-4b9e-8c75-f62133241689" providerId="ADAL" clId="{2954B671-3F86-4748-A79A-22C8F9D0EA3D}" dt="2023-01-23T11:53:34.236" v="5579" actId="207"/>
          <ac:spMkLst>
            <pc:docMk/>
            <pc:sldMk cId="4001726910" sldId="746"/>
            <ac:spMk id="15" creationId="{6CA104A8-175E-4DBA-93B0-3896830D29FE}"/>
          </ac:spMkLst>
        </pc:spChg>
        <pc:spChg chg="mod">
          <ac:chgData name="Froduald Kabanza" userId="edf393d0-642b-4b9e-8c75-f62133241689" providerId="ADAL" clId="{2954B671-3F86-4748-A79A-22C8F9D0EA3D}" dt="2023-01-23T11:57:13.466" v="5641" actId="113"/>
          <ac:spMkLst>
            <pc:docMk/>
            <pc:sldMk cId="4001726910" sldId="746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29:03.526" v="4857" actId="1076"/>
          <ac:spMkLst>
            <pc:docMk/>
            <pc:sldMk cId="4001726910" sldId="746"/>
            <ac:spMk id="19" creationId="{9D0BEF3D-B830-4D35-B57A-32481034FA74}"/>
          </ac:spMkLst>
        </pc:spChg>
        <pc:spChg chg="mod">
          <ac:chgData name="Froduald Kabanza" userId="edf393d0-642b-4b9e-8c75-f62133241689" providerId="ADAL" clId="{2954B671-3F86-4748-A79A-22C8F9D0EA3D}" dt="2023-01-23T11:17:54.814" v="4770" actId="20577"/>
          <ac:spMkLst>
            <pc:docMk/>
            <pc:sldMk cId="4001726910" sldId="746"/>
            <ac:spMk id="21" creationId="{06AB04E1-187D-4D8C-A9A7-1AEE7BC9D9BB}"/>
          </ac:spMkLst>
        </pc:spChg>
        <pc:spChg chg="mod">
          <ac:chgData name="Froduald Kabanza" userId="edf393d0-642b-4b9e-8c75-f62133241689" providerId="ADAL" clId="{2954B671-3F86-4748-A79A-22C8F9D0EA3D}" dt="2023-01-23T11:29:15.489" v="4861" actId="1076"/>
          <ac:spMkLst>
            <pc:docMk/>
            <pc:sldMk cId="4001726910" sldId="746"/>
            <ac:spMk id="23" creationId="{80ECF15B-F33A-49F4-909D-DCEEE29FC2AE}"/>
          </ac:spMkLst>
        </pc:spChg>
        <pc:spChg chg="mod">
          <ac:chgData name="Froduald Kabanza" userId="edf393d0-642b-4b9e-8c75-f62133241689" providerId="ADAL" clId="{2954B671-3F86-4748-A79A-22C8F9D0EA3D}" dt="2023-01-23T11:28:47.366" v="4853" actId="14100"/>
          <ac:spMkLst>
            <pc:docMk/>
            <pc:sldMk cId="4001726910" sldId="746"/>
            <ac:spMk id="25" creationId="{CF0FE5AD-932F-4E56-8C20-4BF302EDE82C}"/>
          </ac:spMkLst>
        </pc:spChg>
        <pc:spChg chg="mod">
          <ac:chgData name="Froduald Kabanza" userId="edf393d0-642b-4b9e-8c75-f62133241689" providerId="ADAL" clId="{2954B671-3F86-4748-A79A-22C8F9D0EA3D}" dt="2023-01-23T11:29:07.636" v="4858" actId="1076"/>
          <ac:spMkLst>
            <pc:docMk/>
            <pc:sldMk cId="4001726910" sldId="746"/>
            <ac:spMk id="28" creationId="{8457BCFE-D83A-4541-AF3B-BF394047473E}"/>
          </ac:spMkLst>
        </pc:spChg>
        <pc:spChg chg="mod">
          <ac:chgData name="Froduald Kabanza" userId="edf393d0-642b-4b9e-8c75-f62133241689" providerId="ADAL" clId="{2954B671-3F86-4748-A79A-22C8F9D0EA3D}" dt="2023-01-23T11:57:50.830" v="5687" actId="20577"/>
          <ac:spMkLst>
            <pc:docMk/>
            <pc:sldMk cId="4001726910" sldId="746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3T11:29:41.726" v="4868" actId="1076"/>
          <ac:grpSpMkLst>
            <pc:docMk/>
            <pc:sldMk cId="4001726910" sldId="746"/>
            <ac:grpSpMk id="22" creationId="{DE9F85C6-F3DA-4168-B209-B813D9EF4751}"/>
          </ac:grpSpMkLst>
        </pc:grpChg>
        <pc:graphicFrameChg chg="add mod">
          <ac:chgData name="Froduald Kabanza" userId="edf393d0-642b-4b9e-8c75-f62133241689" providerId="ADAL" clId="{2954B671-3F86-4748-A79A-22C8F9D0EA3D}" dt="2023-01-22T23:50:21.304" v="2811"/>
          <ac:graphicFrameMkLst>
            <pc:docMk/>
            <pc:sldMk cId="4001726910" sldId="746"/>
            <ac:graphicFrameMk id="3" creationId="{BFABBB71-6C4A-6297-F129-4B66AE4A3BDB}"/>
          </ac:graphicFrameMkLst>
        </pc:graphicFrameChg>
        <pc:cxnChg chg="mod">
          <ac:chgData name="Froduald Kabanza" userId="edf393d0-642b-4b9e-8c75-f62133241689" providerId="ADAL" clId="{2954B671-3F86-4748-A79A-22C8F9D0EA3D}" dt="2023-01-23T11:29:31.023" v="4866" actId="14100"/>
          <ac:cxnSpMkLst>
            <pc:docMk/>
            <pc:sldMk cId="4001726910" sldId="746"/>
            <ac:cxnSpMk id="6" creationId="{3BBB60A9-883D-48E1-8E33-E8639D430685}"/>
          </ac:cxnSpMkLst>
        </pc:cxnChg>
        <pc:cxnChg chg="mod">
          <ac:chgData name="Froduald Kabanza" userId="edf393d0-642b-4b9e-8c75-f62133241689" providerId="ADAL" clId="{2954B671-3F86-4748-A79A-22C8F9D0EA3D}" dt="2023-01-23T11:29:35.795" v="4867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mod delAnim modAnim">
        <pc:chgData name="Froduald Kabanza" userId="edf393d0-642b-4b9e-8c75-f62133241689" providerId="ADAL" clId="{2954B671-3F86-4748-A79A-22C8F9D0EA3D}" dt="2023-01-23T11:58:11.746" v="5704" actId="20577"/>
        <pc:sldMkLst>
          <pc:docMk/>
          <pc:sldMk cId="2096109338" sldId="747"/>
        </pc:sldMkLst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" creationId="{298D8D2E-E5B7-473A-97AB-44C2F0B8CB9F}"/>
          </ac:spMkLst>
        </pc:spChg>
        <pc:spChg chg="add mod">
          <ac:chgData name="Froduald Kabanza" userId="edf393d0-642b-4b9e-8c75-f62133241689" providerId="ADAL" clId="{2954B671-3F86-4748-A79A-22C8F9D0EA3D}" dt="2023-01-23T11:45:10.815" v="5308" actId="207"/>
          <ac:spMkLst>
            <pc:docMk/>
            <pc:sldMk cId="2096109338" sldId="747"/>
            <ac:spMk id="7" creationId="{C282A386-22A0-7DD8-BB00-D0C9095324F9}"/>
          </ac:spMkLst>
        </pc:spChg>
        <pc:spChg chg="add mod">
          <ac:chgData name="Froduald Kabanza" userId="edf393d0-642b-4b9e-8c75-f62133241689" providerId="ADAL" clId="{2954B671-3F86-4748-A79A-22C8F9D0EA3D}" dt="2023-01-23T11:45:10.815" v="5308" actId="207"/>
          <ac:spMkLst>
            <pc:docMk/>
            <pc:sldMk cId="2096109338" sldId="747"/>
            <ac:spMk id="9" creationId="{299A334F-1FDE-F83E-0EE3-E95FB335971E}"/>
          </ac:spMkLst>
        </pc:spChg>
        <pc:spChg chg="add mod">
          <ac:chgData name="Froduald Kabanza" userId="edf393d0-642b-4b9e-8c75-f62133241689" providerId="ADAL" clId="{2954B671-3F86-4748-A79A-22C8F9D0EA3D}" dt="2023-01-23T11:26:52.325" v="4814" actId="1076"/>
          <ac:spMkLst>
            <pc:docMk/>
            <pc:sldMk cId="2096109338" sldId="747"/>
            <ac:spMk id="10" creationId="{A211A70E-E5E0-F808-C44D-F404FD0C6A3F}"/>
          </ac:spMkLst>
        </pc:spChg>
        <pc:spChg chg="add mod">
          <ac:chgData name="Froduald Kabanza" userId="edf393d0-642b-4b9e-8c75-f62133241689" providerId="ADAL" clId="{2954B671-3F86-4748-A79A-22C8F9D0EA3D}" dt="2023-01-23T11:48:29.904" v="5352" actId="113"/>
          <ac:spMkLst>
            <pc:docMk/>
            <pc:sldMk cId="2096109338" sldId="747"/>
            <ac:spMk id="11" creationId="{5856337F-75E7-5F33-5DE6-26E54BC0D944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13" creationId="{12C1920E-00DE-B163-F367-F2FC7CD8B362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15" creationId="{6CA104A8-175E-4DBA-93B0-3896830D29FE}"/>
          </ac:spMkLst>
        </pc:spChg>
        <pc:spChg chg="mod">
          <ac:chgData name="Froduald Kabanza" userId="edf393d0-642b-4b9e-8c75-f62133241689" providerId="ADAL" clId="{2954B671-3F86-4748-A79A-22C8F9D0EA3D}" dt="2023-01-23T11:48:34.222" v="5353" actId="113"/>
          <ac:spMkLst>
            <pc:docMk/>
            <pc:sldMk cId="2096109338" sldId="747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24" creationId="{7B3F3A2F-E57C-F3B0-F24F-8A76EABF8175}"/>
          </ac:spMkLst>
        </pc:spChg>
        <pc:spChg chg="mod">
          <ac:chgData name="Froduald Kabanza" userId="edf393d0-642b-4b9e-8c75-f62133241689" providerId="ADAL" clId="{2954B671-3F86-4748-A79A-22C8F9D0EA3D}" dt="2023-01-23T11:45:47.496" v="5327" actId="20577"/>
          <ac:spMkLst>
            <pc:docMk/>
            <pc:sldMk cId="2096109338" sldId="747"/>
            <ac:spMk id="26" creationId="{8C6058BA-AD77-4E5D-AEF4-DFB25C2BDAEC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7" creationId="{4D011035-20ED-415F-882E-55E786F91D4B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1" creationId="{B713BEB8-1CC7-DEA9-F4EF-0C3A931BACA6}"/>
          </ac:spMkLst>
        </pc:spChg>
        <pc:spChg chg="mod">
          <ac:chgData name="Froduald Kabanza" userId="edf393d0-642b-4b9e-8c75-f62133241689" providerId="ADAL" clId="{2954B671-3F86-4748-A79A-22C8F9D0EA3D}" dt="2023-01-23T11:39:34.334" v="5094" actId="20577"/>
          <ac:spMkLst>
            <pc:docMk/>
            <pc:sldMk cId="2096109338" sldId="747"/>
            <ac:spMk id="32" creationId="{80D985B6-BAFC-6D1A-0B63-FEA5D49C5A03}"/>
          </ac:spMkLst>
        </pc:spChg>
        <pc:spChg chg="mod">
          <ac:chgData name="Froduald Kabanza" userId="edf393d0-642b-4b9e-8c75-f62133241689" providerId="ADAL" clId="{2954B671-3F86-4748-A79A-22C8F9D0EA3D}" dt="2023-01-23T11:39:36.996" v="5095" actId="20577"/>
          <ac:spMkLst>
            <pc:docMk/>
            <pc:sldMk cId="2096109338" sldId="747"/>
            <ac:spMk id="33" creationId="{B77E59B2-5A6E-F580-44CD-A0FBF355CF1C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4" creationId="{E5B8CAB8-5CD0-AB77-1EA4-F3FE1CCF4D62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5" creationId="{C7E1A0D1-794C-C680-123C-EDDBC12078D3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6" creationId="{00FC85C6-AA33-EC23-73C7-B2027770DD4A}"/>
          </ac:spMkLst>
        </pc:spChg>
        <pc:spChg chg="mod">
          <ac:chgData name="Froduald Kabanza" userId="edf393d0-642b-4b9e-8c75-f62133241689" providerId="ADAL" clId="{2954B671-3F86-4748-A79A-22C8F9D0EA3D}" dt="2023-01-23T11:58:11.746" v="5704" actId="20577"/>
          <ac:spMkLst>
            <pc:docMk/>
            <pc:sldMk cId="2096109338" sldId="74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3T11:29:54.926" v="4871" actId="1076"/>
          <ac:grpSpMkLst>
            <pc:docMk/>
            <pc:sldMk cId="2096109338" sldId="747"/>
            <ac:grpSpMk id="12" creationId="{51F907D5-DE4B-28E7-C37A-0C1A427E9276}"/>
          </ac:grpSpMkLst>
        </pc:grpChg>
        <pc:grpChg chg="del">
          <ac:chgData name="Froduald Kabanza" userId="edf393d0-642b-4b9e-8c75-f62133241689" providerId="ADAL" clId="{2954B671-3F86-4748-A79A-22C8F9D0EA3D}" dt="2023-01-23T11:29:49.094" v="4869" actId="478"/>
          <ac:grpSpMkLst>
            <pc:docMk/>
            <pc:sldMk cId="2096109338" sldId="747"/>
            <ac:grpSpMk id="22" creationId="{DE9F85C6-F3DA-4168-B209-B813D9EF4751}"/>
          </ac:grpSpMkLst>
        </pc:grpChg>
        <pc:graphicFrameChg chg="add mod">
          <ac:chgData name="Froduald Kabanza" userId="edf393d0-642b-4b9e-8c75-f62133241689" providerId="ADAL" clId="{2954B671-3F86-4748-A79A-22C8F9D0EA3D}" dt="2023-01-22T23:45:17.481" v="2795"/>
          <ac:graphicFrameMkLst>
            <pc:docMk/>
            <pc:sldMk cId="2096109338" sldId="747"/>
            <ac:graphicFrameMk id="5" creationId="{826851D7-A923-0E64-5F3D-9B50A9FE2AFD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2T23:54:47.407" v="2876" actId="1076"/>
          <ac:graphicFrameMkLst>
            <pc:docMk/>
            <pc:sldMk cId="2096109338" sldId="747"/>
            <ac:graphicFrameMk id="8" creationId="{6EF67B72-7C94-8DE6-72EE-54C847D4260C}"/>
          </ac:graphicFrameMkLst>
        </pc:graphicFrameChg>
        <pc:cxnChg chg="mod">
          <ac:chgData name="Froduald Kabanza" userId="edf393d0-642b-4b9e-8c75-f62133241689" providerId="ADAL" clId="{2954B671-3F86-4748-A79A-22C8F9D0EA3D}" dt="2023-01-23T11:29:50.398" v="4870"/>
          <ac:cxnSpMkLst>
            <pc:docMk/>
            <pc:sldMk cId="2096109338" sldId="747"/>
            <ac:cxnSpMk id="14" creationId="{3E3C64B0-7959-2B26-FA19-78E4DD6C1508}"/>
          </ac:cxnSpMkLst>
        </pc:cxnChg>
        <pc:cxnChg chg="mod">
          <ac:chgData name="Froduald Kabanza" userId="edf393d0-642b-4b9e-8c75-f62133241689" providerId="ADAL" clId="{2954B671-3F86-4748-A79A-22C8F9D0EA3D}" dt="2023-01-23T11:29:50.398" v="4870"/>
          <ac:cxnSpMkLst>
            <pc:docMk/>
            <pc:sldMk cId="2096109338" sldId="747"/>
            <ac:cxnSpMk id="17" creationId="{DE62CEA6-2941-660F-F4BA-B6B7ACFB5941}"/>
          </ac:cxnSpMkLst>
        </pc:cxnChg>
        <pc:cxnChg chg="mod">
          <ac:chgData name="Froduald Kabanza" userId="edf393d0-642b-4b9e-8c75-f62133241689" providerId="ADAL" clId="{2954B671-3F86-4748-A79A-22C8F9D0EA3D}" dt="2023-01-23T11:29:49.094" v="4869" actId="478"/>
          <ac:cxnSpMkLst>
            <pc:docMk/>
            <pc:sldMk cId="2096109338" sldId="747"/>
            <ac:cxnSpMk id="18" creationId="{49CC67DE-BFF2-4FBE-B00B-D82EE3350BAE}"/>
          </ac:cxnSpMkLst>
        </pc:cxnChg>
      </pc:sldChg>
      <pc:sldChg chg="addSp delSp modSp mod modAnim modNotesTx">
        <pc:chgData name="Froduald Kabanza" userId="edf393d0-642b-4b9e-8c75-f62133241689" providerId="ADAL" clId="{2954B671-3F86-4748-A79A-22C8F9D0EA3D}" dt="2023-01-23T11:46:47.123" v="5339" actId="1076"/>
        <pc:sldMkLst>
          <pc:docMk/>
          <pc:sldMk cId="3208510071" sldId="748"/>
        </pc:sldMkLst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2" creationId="{B3C540B8-CF74-9F6C-99A6-804D7E7C17A7}"/>
          </ac:spMkLst>
        </pc:spChg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3" creationId="{4E7A0884-D526-F112-71FE-030DEB666C28}"/>
          </ac:spMkLst>
        </pc:spChg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4" creationId="{3F798EA4-CED4-7199-4F20-32DB61154590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15" creationId="{6CA104A8-175E-4DBA-93B0-3896830D29FE}"/>
          </ac:spMkLst>
        </pc:spChg>
        <pc:spChg chg="del mod">
          <ac:chgData name="Froduald Kabanza" userId="edf393d0-642b-4b9e-8c75-f62133241689" providerId="ADAL" clId="{2954B671-3F86-4748-A79A-22C8F9D0EA3D}" dt="2023-01-23T11:42:20.761" v="5118" actId="4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27" creationId="{4D011035-20ED-415F-882E-55E786F91D4B}"/>
          </ac:spMkLst>
        </pc:spChg>
        <pc:spChg chg="mod">
          <ac:chgData name="Froduald Kabanza" userId="edf393d0-642b-4b9e-8c75-f62133241689" providerId="ADAL" clId="{2954B671-3F86-4748-A79A-22C8F9D0EA3D}" dt="2023-01-23T11:43:47.307" v="5238" actId="1076"/>
          <ac:spMkLst>
            <pc:docMk/>
            <pc:sldMk cId="3208510071" sldId="748"/>
            <ac:spMk id="32" creationId="{F288023C-463E-4811-B0F2-7F6F0BFAA126}"/>
          </ac:spMkLst>
        </pc:spChg>
        <pc:cxnChg chg="add mod">
          <ac:chgData name="Froduald Kabanza" userId="edf393d0-642b-4b9e-8c75-f62133241689" providerId="ADAL" clId="{2954B671-3F86-4748-A79A-22C8F9D0EA3D}" dt="2023-01-23T11:46:37.377" v="5335" actId="14100"/>
          <ac:cxnSpMkLst>
            <pc:docMk/>
            <pc:sldMk cId="3208510071" sldId="748"/>
            <ac:cxnSpMk id="6" creationId="{4C8E23BA-9F4A-EA76-C984-DC5EC91E0A0C}"/>
          </ac:cxnSpMkLst>
        </pc:cxnChg>
        <pc:cxnChg chg="add del mod">
          <ac:chgData name="Froduald Kabanza" userId="edf393d0-642b-4b9e-8c75-f62133241689" providerId="ADAL" clId="{2954B671-3F86-4748-A79A-22C8F9D0EA3D}" dt="2023-01-23T11:46:27.423" v="5333" actId="478"/>
          <ac:cxnSpMkLst>
            <pc:docMk/>
            <pc:sldMk cId="3208510071" sldId="748"/>
            <ac:cxnSpMk id="7" creationId="{8BDF7EC8-B27B-4DE2-43EB-7232F14515D1}"/>
          </ac:cxnSpMkLst>
        </pc:cxnChg>
        <pc:cxnChg chg="add mod">
          <ac:chgData name="Froduald Kabanza" userId="edf393d0-642b-4b9e-8c75-f62133241689" providerId="ADAL" clId="{2954B671-3F86-4748-A79A-22C8F9D0EA3D}" dt="2023-01-23T11:46:42.506" v="5337" actId="1076"/>
          <ac:cxnSpMkLst>
            <pc:docMk/>
            <pc:sldMk cId="3208510071" sldId="748"/>
            <ac:cxnSpMk id="10" creationId="{66583F91-D619-533D-0732-70633CE8197D}"/>
          </ac:cxnSpMkLst>
        </pc:cxnChg>
        <pc:cxnChg chg="add mod">
          <ac:chgData name="Froduald Kabanza" userId="edf393d0-642b-4b9e-8c75-f62133241689" providerId="ADAL" clId="{2954B671-3F86-4748-A79A-22C8F9D0EA3D}" dt="2023-01-23T11:46:47.123" v="5339" actId="1076"/>
          <ac:cxnSpMkLst>
            <pc:docMk/>
            <pc:sldMk cId="3208510071" sldId="748"/>
            <ac:cxnSpMk id="11" creationId="{91AEF558-099B-86E2-28ED-04F5E9C7742D}"/>
          </ac:cxnSpMkLst>
        </pc:cxnChg>
      </pc:sldChg>
      <pc:sldChg chg="addSp modSp mod">
        <pc:chgData name="Froduald Kabanza" userId="edf393d0-642b-4b9e-8c75-f62133241689" providerId="ADAL" clId="{2954B671-3F86-4748-A79A-22C8F9D0EA3D}" dt="2023-01-23T00:42:22.988" v="3735" actId="20577"/>
        <pc:sldMkLst>
          <pc:docMk/>
          <pc:sldMk cId="2002268232" sldId="749"/>
        </pc:sldMkLst>
        <pc:spChg chg="add mod">
          <ac:chgData name="Froduald Kabanza" userId="edf393d0-642b-4b9e-8c75-f62133241689" providerId="ADAL" clId="{2954B671-3F86-4748-A79A-22C8F9D0EA3D}" dt="2023-01-22T21:36:39.257" v="406" actId="20577"/>
          <ac:spMkLst>
            <pc:docMk/>
            <pc:sldMk cId="2002268232" sldId="749"/>
            <ac:spMk id="2" creationId="{DC72F4E6-F9E8-9B92-BB2F-478A556A5CBC}"/>
          </ac:spMkLst>
        </pc:spChg>
        <pc:spChg chg="mod">
          <ac:chgData name="Froduald Kabanza" userId="edf393d0-642b-4b9e-8c75-f62133241689" providerId="ADAL" clId="{2954B671-3F86-4748-A79A-22C8F9D0EA3D}" dt="2023-01-23T00:42:22.988" v="3735" actId="20577"/>
          <ac:spMkLst>
            <pc:docMk/>
            <pc:sldMk cId="2002268232" sldId="749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954B671-3F86-4748-A79A-22C8F9D0EA3D}" dt="2023-01-22T21:35:35.321" v="400" actId="1076"/>
          <ac:picMkLst>
            <pc:docMk/>
            <pc:sldMk cId="2002268232" sldId="749"/>
            <ac:picMk id="23" creationId="{4760DEFD-7283-4A87-B74C-4253226B0BC2}"/>
          </ac:picMkLst>
        </pc:picChg>
        <pc:picChg chg="mod">
          <ac:chgData name="Froduald Kabanza" userId="edf393d0-642b-4b9e-8c75-f62133241689" providerId="ADAL" clId="{2954B671-3F86-4748-A79A-22C8F9D0EA3D}" dt="2023-01-22T21:25:02.198" v="263" actId="14100"/>
          <ac:picMkLst>
            <pc:docMk/>
            <pc:sldMk cId="2002268232" sldId="749"/>
            <ac:picMk id="28" creationId="{33DD945D-D6B8-4652-8BDE-B57665BC2392}"/>
          </ac:picMkLst>
        </pc:picChg>
      </pc:sldChg>
      <pc:sldChg chg="modSp mod">
        <pc:chgData name="Froduald Kabanza" userId="edf393d0-642b-4b9e-8c75-f62133241689" providerId="ADAL" clId="{2954B671-3F86-4748-A79A-22C8F9D0EA3D}" dt="2023-01-23T00:45:53.269" v="3949" actId="20577"/>
        <pc:sldMkLst>
          <pc:docMk/>
          <pc:sldMk cId="1019804252" sldId="750"/>
        </pc:sldMkLst>
        <pc:spChg chg="mod">
          <ac:chgData name="Froduald Kabanza" userId="edf393d0-642b-4b9e-8c75-f62133241689" providerId="ADAL" clId="{2954B671-3F86-4748-A79A-22C8F9D0EA3D}" dt="2023-01-23T00:45:53.269" v="3949" actId="20577"/>
          <ac:spMkLst>
            <pc:docMk/>
            <pc:sldMk cId="1019804252" sldId="750"/>
            <ac:spMk id="21505" creationId="{951A0312-4847-486A-AA12-7C8AB18BA3C7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382338790" sldId="751"/>
        </pc:sldMkLst>
      </pc:sldChg>
      <pc:sldChg chg="add del">
        <pc:chgData name="Froduald Kabanza" userId="edf393d0-642b-4b9e-8c75-f62133241689" providerId="ADAL" clId="{2954B671-3F86-4748-A79A-22C8F9D0EA3D}" dt="2023-01-23T12:46:17.198" v="5983" actId="2696"/>
        <pc:sldMkLst>
          <pc:docMk/>
          <pc:sldMk cId="630549713" sldId="751"/>
        </pc:sldMkLst>
      </pc:sldChg>
      <pc:sldChg chg="new del">
        <pc:chgData name="Froduald Kabanza" userId="edf393d0-642b-4b9e-8c75-f62133241689" providerId="ADAL" clId="{2954B671-3F86-4748-A79A-22C8F9D0EA3D}" dt="2023-01-22T21:38:03.480" v="410" actId="680"/>
        <pc:sldMkLst>
          <pc:docMk/>
          <pc:sldMk cId="1468440213" sldId="751"/>
        </pc:sldMkLst>
      </pc:sldChg>
      <pc:sldChg chg="modSp add del">
        <pc:chgData name="Froduald Kabanza" userId="edf393d0-642b-4b9e-8c75-f62133241689" providerId="ADAL" clId="{2954B671-3F86-4748-A79A-22C8F9D0EA3D}" dt="2023-01-22T22:10:27.308" v="674" actId="2696"/>
        <pc:sldMkLst>
          <pc:docMk/>
          <pc:sldMk cId="2671578862" sldId="751"/>
        </pc:sldMkLst>
        <pc:spChg chg="mod">
          <ac:chgData name="Froduald Kabanza" userId="edf393d0-642b-4b9e-8c75-f62133241689" providerId="ADAL" clId="{2954B671-3F86-4748-A79A-22C8F9D0EA3D}" dt="2023-01-22T22:10:07.823" v="671" actId="14100"/>
          <ac:spMkLst>
            <pc:docMk/>
            <pc:sldMk cId="2671578862" sldId="751"/>
            <ac:spMk id="9" creationId="{11D968FD-16CF-4F59-8AE9-D4B773487185}"/>
          </ac:spMkLst>
        </pc:spChg>
      </pc:sldChg>
      <pc:sldChg chg="modSp add mod modNotesTx">
        <pc:chgData name="Froduald Kabanza" userId="edf393d0-642b-4b9e-8c75-f62133241689" providerId="ADAL" clId="{2954B671-3F86-4748-A79A-22C8F9D0EA3D}" dt="2023-01-23T12:53:04.571" v="6295" actId="20577"/>
        <pc:sldMkLst>
          <pc:docMk/>
          <pc:sldMk cId="630549713" sldId="752"/>
        </pc:sldMkLst>
        <pc:spChg chg="mod">
          <ac:chgData name="Froduald Kabanza" userId="edf393d0-642b-4b9e-8c75-f62133241689" providerId="ADAL" clId="{2954B671-3F86-4748-A79A-22C8F9D0EA3D}" dt="2023-01-23T12:49:15.809" v="5988" actId="20577"/>
          <ac:spMkLst>
            <pc:docMk/>
            <pc:sldMk cId="630549713" sldId="752"/>
            <ac:spMk id="9" creationId="{5E465818-C358-4B07-9F4F-8F47BFA5EE3C}"/>
          </ac:spMkLst>
        </pc:spChg>
      </pc:sldChg>
      <pc:sldChg chg="delSp modSp add del mod modAnim">
        <pc:chgData name="Froduald Kabanza" userId="edf393d0-642b-4b9e-8c75-f62133241689" providerId="ADAL" clId="{2954B671-3F86-4748-A79A-22C8F9D0EA3D}" dt="2023-01-25T23:47:33.263" v="7780" actId="2696"/>
        <pc:sldMkLst>
          <pc:docMk/>
          <pc:sldMk cId="190847470" sldId="753"/>
        </pc:sldMkLst>
        <pc:spChg chg="del">
          <ac:chgData name="Froduald Kabanza" userId="edf393d0-642b-4b9e-8c75-f62133241689" providerId="ADAL" clId="{2954B671-3F86-4748-A79A-22C8F9D0EA3D}" dt="2023-01-25T23:08:08.864" v="6351" actId="478"/>
          <ac:spMkLst>
            <pc:docMk/>
            <pc:sldMk cId="190847470" sldId="753"/>
            <ac:spMk id="2" creationId="{9B9E101B-FD3F-F59E-7063-4C491964A786}"/>
          </ac:spMkLst>
        </pc:spChg>
        <pc:spChg chg="mod">
          <ac:chgData name="Froduald Kabanza" userId="edf393d0-642b-4b9e-8c75-f62133241689" providerId="ADAL" clId="{2954B671-3F86-4748-A79A-22C8F9D0EA3D}" dt="2023-01-25T23:08:12.850" v="6352" actId="1076"/>
          <ac:spMkLst>
            <pc:docMk/>
            <pc:sldMk cId="190847470" sldId="753"/>
            <ac:spMk id="8" creationId="{090DB557-76C6-4C3E-ADD2-D79D6B88D26C}"/>
          </ac:spMkLst>
        </pc:spChg>
        <pc:spChg chg="del">
          <ac:chgData name="Froduald Kabanza" userId="edf393d0-642b-4b9e-8c75-f62133241689" providerId="ADAL" clId="{2954B671-3F86-4748-A79A-22C8F9D0EA3D}" dt="2023-01-25T23:08:08.864" v="6351" actId="478"/>
          <ac:spMkLst>
            <pc:docMk/>
            <pc:sldMk cId="190847470" sldId="753"/>
            <ac:spMk id="11" creationId="{0ADE4800-AEE2-4E84-B4CD-FA21271E6613}"/>
          </ac:spMkLst>
        </pc:spChg>
        <pc:spChg chg="mod">
          <ac:chgData name="Froduald Kabanza" userId="edf393d0-642b-4b9e-8c75-f62133241689" providerId="ADAL" clId="{2954B671-3F86-4748-A79A-22C8F9D0EA3D}" dt="2023-01-25T23:08:00.283" v="6350" actId="20577"/>
          <ac:spMkLst>
            <pc:docMk/>
            <pc:sldMk cId="190847470" sldId="753"/>
            <ac:spMk id="88065" creationId="{EB6D1A8E-EBB1-46C2-8016-CE6A4E8C056F}"/>
          </ac:spMkLst>
        </pc:spChg>
        <pc:picChg chg="del">
          <ac:chgData name="Froduald Kabanza" userId="edf393d0-642b-4b9e-8c75-f62133241689" providerId="ADAL" clId="{2954B671-3F86-4748-A79A-22C8F9D0EA3D}" dt="2023-01-25T23:08:08.864" v="6351" actId="478"/>
          <ac:picMkLst>
            <pc:docMk/>
            <pc:sldMk cId="190847470" sldId="753"/>
            <ac:picMk id="6" creationId="{C3E64F1D-E0D0-49D7-A3F6-C2607BDC78EC}"/>
          </ac:picMkLst>
        </pc:picChg>
      </pc:sldChg>
      <pc:sldChg chg="addSp delSp modSp add mod delAnim modAnim modNotesTx">
        <pc:chgData name="Froduald Kabanza" userId="edf393d0-642b-4b9e-8c75-f62133241689" providerId="ADAL" clId="{2954B671-3F86-4748-A79A-22C8F9D0EA3D}" dt="2023-01-26T00:34:11.774" v="8489"/>
        <pc:sldMkLst>
          <pc:docMk/>
          <pc:sldMk cId="3128264661" sldId="754"/>
        </pc:sldMkLst>
        <pc:spChg chg="del mod">
          <ac:chgData name="Froduald Kabanza" userId="edf393d0-642b-4b9e-8c75-f62133241689" providerId="ADAL" clId="{2954B671-3F86-4748-A79A-22C8F9D0EA3D}" dt="2023-01-25T23:27:05.286" v="7569" actId="478"/>
          <ac:spMkLst>
            <pc:docMk/>
            <pc:sldMk cId="3128264661" sldId="754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5T23:18:59.291" v="6823" actId="20577"/>
          <ac:spMkLst>
            <pc:docMk/>
            <pc:sldMk cId="3128264661" sldId="75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6T00:32:43.158" v="8477" actId="255"/>
          <ac:spMkLst>
            <pc:docMk/>
            <pc:sldMk cId="3128264661" sldId="754"/>
            <ac:spMk id="88066" creationId="{0D3290DF-85AB-47E0-9329-4813CED7CA4C}"/>
          </ac:spMkLst>
        </pc:spChg>
        <pc:graphicFrameChg chg="add mod modGraphic">
          <ac:chgData name="Froduald Kabanza" userId="edf393d0-642b-4b9e-8c75-f62133241689" providerId="ADAL" clId="{2954B671-3F86-4748-A79A-22C8F9D0EA3D}" dt="2023-01-26T00:33:22.826" v="8481"/>
          <ac:graphicFrameMkLst>
            <pc:docMk/>
            <pc:sldMk cId="3128264661" sldId="754"/>
            <ac:graphicFrameMk id="3" creationId="{E259C6A3-FE22-2781-45DD-819367AC3753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6T00:33:59.860" v="8487" actId="1076"/>
          <ac:graphicFrameMkLst>
            <pc:docMk/>
            <pc:sldMk cId="3128264661" sldId="754"/>
            <ac:graphicFrameMk id="5" creationId="{D02E9B98-9BD5-E113-F891-D6B948556AC8}"/>
          </ac:graphicFrameMkLst>
        </pc:graphicFrameChg>
      </pc:sldChg>
      <pc:sldChg chg="add del">
        <pc:chgData name="Froduald Kabanza" userId="edf393d0-642b-4b9e-8c75-f62133241689" providerId="ADAL" clId="{2954B671-3F86-4748-A79A-22C8F9D0EA3D}" dt="2023-01-25T23:10:33.157" v="6356" actId="2890"/>
        <pc:sldMkLst>
          <pc:docMk/>
          <pc:sldMk cId="819992319" sldId="755"/>
        </pc:sldMkLst>
      </pc:sldChg>
      <pc:sldChg chg="addSp delSp modSp add mod ord addAnim delAnim modAnim modNotesTx">
        <pc:chgData name="Froduald Kabanza" userId="edf393d0-642b-4b9e-8c75-f62133241689" providerId="ADAL" clId="{2954B671-3F86-4748-A79A-22C8F9D0EA3D}" dt="2023-01-26T00:21:52.240" v="8403" actId="114"/>
        <pc:sldMkLst>
          <pc:docMk/>
          <pc:sldMk cId="1075128122" sldId="755"/>
        </pc:sldMkLst>
        <pc:spChg chg="add del mod">
          <ac:chgData name="Froduald Kabanza" userId="edf393d0-642b-4b9e-8c75-f62133241689" providerId="ADAL" clId="{2954B671-3F86-4748-A79A-22C8F9D0EA3D}" dt="2023-01-25T23:27:37.908" v="7592" actId="478"/>
          <ac:spMkLst>
            <pc:docMk/>
            <pc:sldMk cId="1075128122" sldId="755"/>
            <ac:spMk id="2" creationId="{CD93FB9C-2961-07E3-8364-EDB8E07E19E8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4" creationId="{5B4051A2-D286-C6E4-C955-5D924893569E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5" creationId="{183C51A7-A904-E9B6-3E45-FA56CFD66E71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6" creationId="{E60A3E14-9630-2D67-E73F-C7E553F81937}"/>
          </ac:spMkLst>
        </pc:spChg>
        <pc:spChg chg="add del mod">
          <ac:chgData name="Froduald Kabanza" userId="edf393d0-642b-4b9e-8c75-f62133241689" providerId="ADAL" clId="{2954B671-3F86-4748-A79A-22C8F9D0EA3D}" dt="2023-01-25T23:30:39.966" v="7614" actId="478"/>
          <ac:spMkLst>
            <pc:docMk/>
            <pc:sldMk cId="1075128122" sldId="755"/>
            <ac:spMk id="7" creationId="{C9868C4C-4EAF-578B-D0EB-23C86FB181AC}"/>
          </ac:spMkLst>
        </pc:spChg>
        <pc:spChg chg="add del mod">
          <ac:chgData name="Froduald Kabanza" userId="edf393d0-642b-4b9e-8c75-f62133241689" providerId="ADAL" clId="{2954B671-3F86-4748-A79A-22C8F9D0EA3D}" dt="2023-01-26T00:00:02.495" v="8153" actId="1076"/>
          <ac:spMkLst>
            <pc:docMk/>
            <pc:sldMk cId="1075128122" sldId="755"/>
            <ac:spMk id="8" creationId="{090DB557-76C6-4C3E-ADD2-D79D6B88D26C}"/>
          </ac:spMkLst>
        </pc:spChg>
        <pc:spChg chg="add del mod">
          <ac:chgData name="Froduald Kabanza" userId="edf393d0-642b-4b9e-8c75-f62133241689" providerId="ADAL" clId="{2954B671-3F86-4748-A79A-22C8F9D0EA3D}" dt="2023-01-25T23:30:40.698" v="7615" actId="478"/>
          <ac:spMkLst>
            <pc:docMk/>
            <pc:sldMk cId="1075128122" sldId="755"/>
            <ac:spMk id="9" creationId="{2C6ECBFC-3D26-F2B0-E62F-51A9128D8188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14" creationId="{31C73208-2398-DA9C-27D9-9C703D34CC5A}"/>
          </ac:spMkLst>
        </pc:spChg>
        <pc:spChg chg="add del mod">
          <ac:chgData name="Froduald Kabanza" userId="edf393d0-642b-4b9e-8c75-f62133241689" providerId="ADAL" clId="{2954B671-3F86-4748-A79A-22C8F9D0EA3D}" dt="2023-01-25T23:29:54.480" v="7604" actId="478"/>
          <ac:spMkLst>
            <pc:docMk/>
            <pc:sldMk cId="1075128122" sldId="755"/>
            <ac:spMk id="19" creationId="{6CE0FE5C-5FC7-ED61-A217-860F37EB1220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24" creationId="{DC2D3B68-0837-941C-0A2C-14DE0EF677A0}"/>
          </ac:spMkLst>
        </pc:spChg>
        <pc:spChg chg="add mod">
          <ac:chgData name="Froduald Kabanza" userId="edf393d0-642b-4b9e-8c75-f62133241689" providerId="ADAL" clId="{2954B671-3F86-4748-A79A-22C8F9D0EA3D}" dt="2023-01-25T23:39:31.286" v="7645" actId="165"/>
          <ac:spMkLst>
            <pc:docMk/>
            <pc:sldMk cId="1075128122" sldId="755"/>
            <ac:spMk id="25" creationId="{7EDCEBD7-FD91-3B20-3D12-CD92E5F2A22F}"/>
          </ac:spMkLst>
        </pc:spChg>
        <pc:spChg chg="add del mod topLvl">
          <ac:chgData name="Froduald Kabanza" userId="edf393d0-642b-4b9e-8c75-f62133241689" providerId="ADAL" clId="{2954B671-3F86-4748-A79A-22C8F9D0EA3D}" dt="2023-01-25T23:41:08.249" v="7662" actId="478"/>
          <ac:spMkLst>
            <pc:docMk/>
            <pc:sldMk cId="1075128122" sldId="755"/>
            <ac:spMk id="26" creationId="{05DFB90B-4FA3-8EC0-AAD5-C00FA514836B}"/>
          </ac:spMkLst>
        </pc:spChg>
        <pc:spChg chg="add del mod topLvl">
          <ac:chgData name="Froduald Kabanza" userId="edf393d0-642b-4b9e-8c75-f62133241689" providerId="ADAL" clId="{2954B671-3F86-4748-A79A-22C8F9D0EA3D}" dt="2023-01-25T23:40:29.814" v="7654" actId="478"/>
          <ac:spMkLst>
            <pc:docMk/>
            <pc:sldMk cId="1075128122" sldId="755"/>
            <ac:spMk id="27" creationId="{DF831804-253D-C562-2E36-8822AA5E7213}"/>
          </ac:spMkLst>
        </pc:spChg>
        <pc:spChg chg="add del mod topLvl">
          <ac:chgData name="Froduald Kabanza" userId="edf393d0-642b-4b9e-8c75-f62133241689" providerId="ADAL" clId="{2954B671-3F86-4748-A79A-22C8F9D0EA3D}" dt="2023-01-25T23:41:06.919" v="7661" actId="478"/>
          <ac:spMkLst>
            <pc:docMk/>
            <pc:sldMk cId="1075128122" sldId="755"/>
            <ac:spMk id="28" creationId="{A92BA2F6-BC54-178C-E3B1-1BB25FDDCC9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33" creationId="{4FF1F453-4454-98CF-425B-87A0EFC24D1A}"/>
          </ac:spMkLst>
        </pc:spChg>
        <pc:spChg chg="add mod">
          <ac:chgData name="Froduald Kabanza" userId="edf393d0-642b-4b9e-8c75-f62133241689" providerId="ADAL" clId="{2954B671-3F86-4748-A79A-22C8F9D0EA3D}" dt="2023-01-25T23:39:31.286" v="7645" actId="165"/>
          <ac:spMkLst>
            <pc:docMk/>
            <pc:sldMk cId="1075128122" sldId="755"/>
            <ac:spMk id="34" creationId="{B59217D6-CF2D-CCE9-26A5-617579B026E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5" creationId="{D4C43818-98D5-5BB4-6DB7-87C83CB8B645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6" creationId="{F759F86C-3D08-2B69-F2ED-74CE61730A1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7" creationId="{2458E609-7DB6-423C-CB37-A60562EF25F0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8" creationId="{253FFB3D-BF42-0376-7F2B-2AFE7C5C3488}"/>
          </ac:spMkLst>
        </pc:spChg>
        <pc:spChg chg="add del">
          <ac:chgData name="Froduald Kabanza" userId="edf393d0-642b-4b9e-8c75-f62133241689" providerId="ADAL" clId="{2954B671-3F86-4748-A79A-22C8F9D0EA3D}" dt="2023-01-25T23:39:41.743" v="7647" actId="478"/>
          <ac:spMkLst>
            <pc:docMk/>
            <pc:sldMk cId="1075128122" sldId="755"/>
            <ac:spMk id="50" creationId="{262D08A4-C656-946D-18E5-F637AD48A1DD}"/>
          </ac:spMkLst>
        </pc:spChg>
        <pc:spChg chg="add del">
          <ac:chgData name="Froduald Kabanza" userId="edf393d0-642b-4b9e-8c75-f62133241689" providerId="ADAL" clId="{2954B671-3F86-4748-A79A-22C8F9D0EA3D}" dt="2023-01-25T23:40:28.567" v="7653" actId="478"/>
          <ac:spMkLst>
            <pc:docMk/>
            <pc:sldMk cId="1075128122" sldId="755"/>
            <ac:spMk id="51" creationId="{3A265DE2-EE35-E30D-D4D3-251ED654C2AA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2" creationId="{07F0561A-BA01-D5BD-B820-F9C09F39A333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3" creationId="{F3C284A8-B158-4EBA-E0FB-632D37DB709F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6" creationId="{319EDC90-50E2-8D9C-C662-0F68C34713CF}"/>
          </ac:spMkLst>
        </pc:spChg>
        <pc:spChg chg="add del mod">
          <ac:chgData name="Froduald Kabanza" userId="edf393d0-642b-4b9e-8c75-f62133241689" providerId="ADAL" clId="{2954B671-3F86-4748-A79A-22C8F9D0EA3D}" dt="2023-01-25T23:50:45.605" v="8036" actId="478"/>
          <ac:spMkLst>
            <pc:docMk/>
            <pc:sldMk cId="1075128122" sldId="755"/>
            <ac:spMk id="60" creationId="{7E858890-F90D-7952-2087-5727B06D59AA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62" creationId="{A54ACE6A-EA8B-7C92-AA1E-014D4A4DA07A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59" creationId="{CEEB9AEF-CA8B-44C5-5B37-9CDBFBEFF7C5}"/>
          </ac:spMkLst>
        </pc:spChg>
        <pc:spChg chg="add del mod">
          <ac:chgData name="Froduald Kabanza" userId="edf393d0-642b-4b9e-8c75-f62133241689" providerId="ADAL" clId="{2954B671-3F86-4748-A79A-22C8F9D0EA3D}" dt="2023-01-26T00:10:05.320" v="8308" actId="1076"/>
          <ac:spMkLst>
            <pc:docMk/>
            <pc:sldMk cId="1075128122" sldId="755"/>
            <ac:spMk id="70660" creationId="{8A6C4589-6107-7A07-9538-973F440BC498}"/>
          </ac:spMkLst>
        </pc:spChg>
        <pc:spChg chg="add del mod">
          <ac:chgData name="Froduald Kabanza" userId="edf393d0-642b-4b9e-8c75-f62133241689" providerId="ADAL" clId="{2954B671-3F86-4748-A79A-22C8F9D0EA3D}" dt="2023-01-26T00:16:06.640" v="8343" actId="478"/>
          <ac:spMkLst>
            <pc:docMk/>
            <pc:sldMk cId="1075128122" sldId="755"/>
            <ac:spMk id="70663" creationId="{9B029A2F-1E0C-5454-F80F-1F9B8DF4C363}"/>
          </ac:spMkLst>
        </pc:spChg>
        <pc:spChg chg="add del mod">
          <ac:chgData name="Froduald Kabanza" userId="edf393d0-642b-4b9e-8c75-f62133241689" providerId="ADAL" clId="{2954B671-3F86-4748-A79A-22C8F9D0EA3D}" dt="2023-01-26T00:16:08.480" v="8344" actId="478"/>
          <ac:spMkLst>
            <pc:docMk/>
            <pc:sldMk cId="1075128122" sldId="755"/>
            <ac:spMk id="70664" creationId="{58335791-C7F1-9CD9-D88D-077177640BE6}"/>
          </ac:spMkLst>
        </pc:spChg>
        <pc:spChg chg="add del mod">
          <ac:chgData name="Froduald Kabanza" userId="edf393d0-642b-4b9e-8c75-f62133241689" providerId="ADAL" clId="{2954B671-3F86-4748-A79A-22C8F9D0EA3D}" dt="2023-01-26T00:16:12.841" v="8348"/>
          <ac:spMkLst>
            <pc:docMk/>
            <pc:sldMk cId="1075128122" sldId="755"/>
            <ac:spMk id="70665" creationId="{C4F258BB-F163-EA4B-F267-331584D77EC6}"/>
          </ac:spMkLst>
        </pc:spChg>
        <pc:spChg chg="add del mod">
          <ac:chgData name="Froduald Kabanza" userId="edf393d0-642b-4b9e-8c75-f62133241689" providerId="ADAL" clId="{2954B671-3F86-4748-A79A-22C8F9D0EA3D}" dt="2023-01-26T00:16:12.840" v="8346" actId="478"/>
          <ac:spMkLst>
            <pc:docMk/>
            <pc:sldMk cId="1075128122" sldId="755"/>
            <ac:spMk id="70666" creationId="{EC5E5E1E-E5F2-5E42-9A3A-2914FC9B41C0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69" creationId="{EF203636-DCD9-BFCE-1D1A-9A08687EC518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70" creationId="{46184BB1-DA86-9167-4415-3437B28C8612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71" creationId="{A862975B-3A15-7BE3-A92A-B2F5AA6101A7}"/>
          </ac:spMkLst>
        </pc:spChg>
        <pc:spChg chg="add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70672" creationId="{EF78632A-0476-F160-6BFB-A494B4EDE425}"/>
          </ac:spMkLst>
        </pc:spChg>
        <pc:spChg chg="add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70673" creationId="{44FDED43-E06A-461B-BD18-CDFBDD0E51DF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77" creationId="{968D2E0F-4116-5287-DFE0-2FF598DD64C3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79" creationId="{0182E44C-8E0D-5C60-5BBB-B78A81B759E2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80" creationId="{3322F659-9C12-0020-F231-10FD67210B29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5" creationId="{92475CD5-CA77-4E3D-E6E3-7ABD48FA6C5D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6" creationId="{4D366986-9E31-CA9B-D5CA-98740B741EEF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7" creationId="{CD04A0F5-F73C-5EE9-0BFB-7C0639DA20EC}"/>
          </ac:spMkLst>
        </pc:spChg>
        <pc:spChg chg="add mod">
          <ac:chgData name="Froduald Kabanza" userId="edf393d0-642b-4b9e-8c75-f62133241689" providerId="ADAL" clId="{2954B671-3F86-4748-A79A-22C8F9D0EA3D}" dt="2023-01-26T00:17:23.073" v="8362" actId="1076"/>
          <ac:spMkLst>
            <pc:docMk/>
            <pc:sldMk cId="1075128122" sldId="755"/>
            <ac:spMk id="70688" creationId="{E7EB951A-F52B-912D-15F7-5939D3A884F3}"/>
          </ac:spMkLst>
        </pc:spChg>
        <pc:spChg chg="add mod">
          <ac:chgData name="Froduald Kabanza" userId="edf393d0-642b-4b9e-8c75-f62133241689" providerId="ADAL" clId="{2954B671-3F86-4748-A79A-22C8F9D0EA3D}" dt="2023-01-26T00:17:05.712" v="8358" actId="1076"/>
          <ac:spMkLst>
            <pc:docMk/>
            <pc:sldMk cId="1075128122" sldId="755"/>
            <ac:spMk id="70690" creationId="{954027C0-5BCF-3784-CE6E-C1DF20CB1F99}"/>
          </ac:spMkLst>
        </pc:spChg>
        <pc:spChg chg="mod">
          <ac:chgData name="Froduald Kabanza" userId="edf393d0-642b-4b9e-8c75-f62133241689" providerId="ADAL" clId="{2954B671-3F86-4748-A79A-22C8F9D0EA3D}" dt="2023-01-26T00:21:52.240" v="8403" actId="114"/>
          <ac:spMkLst>
            <pc:docMk/>
            <pc:sldMk cId="1075128122" sldId="755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2954B671-3F86-4748-A79A-22C8F9D0EA3D}" dt="2023-01-25T23:27:35.948" v="7591" actId="478"/>
          <ac:spMkLst>
            <pc:docMk/>
            <pc:sldMk cId="1075128122" sldId="755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2954B671-3F86-4748-A79A-22C8F9D0EA3D}" dt="2023-01-26T00:03:41.780" v="8256" actId="1076"/>
          <ac:spMkLst>
            <pc:docMk/>
            <pc:sldMk cId="1075128122" sldId="755"/>
            <ac:spMk id="88067" creationId="{23289BF5-720A-4BC2-888C-30D3CD3D9489}"/>
          </ac:spMkLst>
        </pc:spChg>
        <pc:spChg chg="mod">
          <ac:chgData name="Froduald Kabanza" userId="edf393d0-642b-4b9e-8c75-f62133241689" providerId="ADAL" clId="{2954B671-3F86-4748-A79A-22C8F9D0EA3D}" dt="2023-01-26T00:14:36.982" v="8334" actId="1076"/>
          <ac:spMkLst>
            <pc:docMk/>
            <pc:sldMk cId="1075128122" sldId="755"/>
            <ac:spMk id="88068" creationId="{150F7534-AAE2-40DF-A3F1-6B0C88B93132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1" creationId="{3CCA38C3-6E5A-6408-AC1A-13AD9894A1ED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3" creationId="{E39A4851-7C03-0053-636D-CB103F2688D8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4" creationId="{B9EAB7D9-BDAC-6F88-FBBA-191E06E5D264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5" creationId="{3FBDEFE7-3642-D940-957C-DE8161495CDD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6" creationId="{4897479E-A217-24C7-4CB9-4CFEA174DB25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7" creationId="{9F1FB2AB-6A2D-6BC1-1D12-EEFB9B2E37A3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8" creationId="{F5142CD7-CB87-E99F-2CD5-0E58C2831D9A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9" creationId="{C5732FED-7BB9-53C5-E124-8B6531FEEBF8}"/>
          </ac:spMkLst>
        </pc:spChg>
        <pc:spChg chg="mod">
          <ac:chgData name="Froduald Kabanza" userId="edf393d0-642b-4b9e-8c75-f62133241689" providerId="ADAL" clId="{2954B671-3F86-4748-A79A-22C8F9D0EA3D}" dt="2023-01-25T23:44:16.036" v="7691" actId="165"/>
          <ac:spMkLst>
            <pc:docMk/>
            <pc:sldMk cId="1075128122" sldId="755"/>
            <ac:spMk id="88080" creationId="{5CAD190F-757F-7DE8-2007-3F80C1F70CA5}"/>
          </ac:spMkLst>
        </pc:spChg>
        <pc:spChg chg="mod">
          <ac:chgData name="Froduald Kabanza" userId="edf393d0-642b-4b9e-8c75-f62133241689" providerId="ADAL" clId="{2954B671-3F86-4748-A79A-22C8F9D0EA3D}" dt="2023-01-25T23:44:57.927" v="7703" actId="20577"/>
          <ac:spMkLst>
            <pc:docMk/>
            <pc:sldMk cId="1075128122" sldId="755"/>
            <ac:spMk id="88081" creationId="{2752A9AB-0478-8DB6-4B65-84544719885A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6" creationId="{D8698FDF-F453-7BDC-6F64-A13E7B60CCFC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7" creationId="{07A85EB6-17FE-39F5-87F4-C85D4122B9A4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8" creationId="{E4FC3D68-B5B0-93E1-643B-AD18F55D7CAE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9" creationId="{194774B6-F38B-6768-B27C-9F9DFBECE108}"/>
          </ac:spMkLst>
        </pc:spChg>
        <pc:spChg chg="add del mod">
          <ac:chgData name="Froduald Kabanza" userId="edf393d0-642b-4b9e-8c75-f62133241689" providerId="ADAL" clId="{2954B671-3F86-4748-A79A-22C8F9D0EA3D}" dt="2023-01-26T00:07:42.522" v="8288" actId="1076"/>
          <ac:spMkLst>
            <pc:docMk/>
            <pc:sldMk cId="1075128122" sldId="755"/>
            <ac:spMk id="88090" creationId="{C3C9B086-2F85-0270-ACD6-7D0BF7D341C2}"/>
          </ac:spMkLst>
        </pc:spChg>
        <pc:spChg chg="add del mod">
          <ac:chgData name="Froduald Kabanza" userId="edf393d0-642b-4b9e-8c75-f62133241689" providerId="ADAL" clId="{2954B671-3F86-4748-A79A-22C8F9D0EA3D}" dt="2023-01-26T00:07:42.522" v="8288" actId="1076"/>
          <ac:spMkLst>
            <pc:docMk/>
            <pc:sldMk cId="1075128122" sldId="755"/>
            <ac:spMk id="88091" creationId="{B7A3785C-CB10-50E7-A4DE-4E1172C97E2F}"/>
          </ac:spMkLst>
        </pc:spChg>
        <pc:spChg chg="add del mod">
          <ac:chgData name="Froduald Kabanza" userId="edf393d0-642b-4b9e-8c75-f62133241689" providerId="ADAL" clId="{2954B671-3F86-4748-A79A-22C8F9D0EA3D}" dt="2023-01-26T00:00:04.212" v="8155" actId="1076"/>
          <ac:spMkLst>
            <pc:docMk/>
            <pc:sldMk cId="1075128122" sldId="755"/>
            <ac:spMk id="88092" creationId="{49EA31C6-FF29-20A2-1CF8-C2E7940F32E1}"/>
          </ac:spMkLst>
        </pc:spChg>
        <pc:spChg chg="add del mod">
          <ac:chgData name="Froduald Kabanza" userId="edf393d0-642b-4b9e-8c75-f62133241689" providerId="ADAL" clId="{2954B671-3F86-4748-A79A-22C8F9D0EA3D}" dt="2023-01-26T00:00:04.212" v="8155" actId="1076"/>
          <ac:spMkLst>
            <pc:docMk/>
            <pc:sldMk cId="1075128122" sldId="755"/>
            <ac:spMk id="88093" creationId="{F4BAFBF0-DA7A-9812-611C-98795781BA78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094" creationId="{35882993-D550-9B45-FE48-4C3A179B059C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095" creationId="{D13BF5E7-2632-6AC0-B962-5E1E60B2C728}"/>
          </ac:spMkLst>
        </pc:spChg>
        <pc:spChg chg="add del mod">
          <ac:chgData name="Froduald Kabanza" userId="edf393d0-642b-4b9e-8c75-f62133241689" providerId="ADAL" clId="{2954B671-3F86-4748-A79A-22C8F9D0EA3D}" dt="2023-01-26T00:04:41.750" v="8262" actId="478"/>
          <ac:spMkLst>
            <pc:docMk/>
            <pc:sldMk cId="1075128122" sldId="755"/>
            <ac:spMk id="88096" creationId="{E6EAE5AF-5B10-01C4-C329-B7DB34F8E3C9}"/>
          </ac:spMkLst>
        </pc:spChg>
        <pc:spChg chg="add del mod">
          <ac:chgData name="Froduald Kabanza" userId="edf393d0-642b-4b9e-8c75-f62133241689" providerId="ADAL" clId="{2954B671-3F86-4748-A79A-22C8F9D0EA3D}" dt="2023-01-26T00:04:38.530" v="8260" actId="478"/>
          <ac:spMkLst>
            <pc:docMk/>
            <pc:sldMk cId="1075128122" sldId="755"/>
            <ac:spMk id="88097" creationId="{8B1F9336-B29D-A467-14BB-F4E1DB889CAD}"/>
          </ac:spMkLst>
        </pc:spChg>
        <pc:spChg chg="add del mod">
          <ac:chgData name="Froduald Kabanza" userId="edf393d0-642b-4b9e-8c75-f62133241689" providerId="ADAL" clId="{2954B671-3F86-4748-A79A-22C8F9D0EA3D}" dt="2023-01-26T00:04:40.348" v="8261" actId="478"/>
          <ac:spMkLst>
            <pc:docMk/>
            <pc:sldMk cId="1075128122" sldId="755"/>
            <ac:spMk id="88098" creationId="{7C9BE289-A82B-584F-F8E7-742FBD2AF4C2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103" creationId="{88C537DD-10AA-09A6-6047-257711F87476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104" creationId="{68C2F682-41FD-3676-5DBC-C6BF3BD25813}"/>
          </ac:spMkLst>
        </pc:spChg>
        <pc:spChg chg="add del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88105" creationId="{15C6B01B-42F7-396B-FF86-1C3DC190A501}"/>
          </ac:spMkLst>
        </pc:spChg>
        <pc:spChg chg="add del mod">
          <ac:chgData name="Froduald Kabanza" userId="edf393d0-642b-4b9e-8c75-f62133241689" providerId="ADAL" clId="{2954B671-3F86-4748-A79A-22C8F9D0EA3D}" dt="2023-01-26T00:05:31.939" v="8273" actId="478"/>
          <ac:spMkLst>
            <pc:docMk/>
            <pc:sldMk cId="1075128122" sldId="755"/>
            <ac:spMk id="88106" creationId="{CAA8E137-9F76-58C0-E1DA-F6A5E62D5A04}"/>
          </ac:spMkLst>
        </pc:spChg>
        <pc:spChg chg="add del mod">
          <ac:chgData name="Froduald Kabanza" userId="edf393d0-642b-4b9e-8c75-f62133241689" providerId="ADAL" clId="{2954B671-3F86-4748-A79A-22C8F9D0EA3D}" dt="2023-01-26T00:05:33.423" v="8274" actId="478"/>
          <ac:spMkLst>
            <pc:docMk/>
            <pc:sldMk cId="1075128122" sldId="755"/>
            <ac:spMk id="88107" creationId="{920CC49F-E899-2BB3-692D-0A7196AD2929}"/>
          </ac:spMkLst>
        </pc:spChg>
        <pc:spChg chg="add del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88110" creationId="{01434B15-0462-8C82-0394-30A86648727B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11" creationId="{7CEF4F68-61FE-A7DE-9F26-19F83E7A7101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12" creationId="{D9DD3A26-0170-4A2D-B45C-51BAB109C1D3}"/>
          </ac:spMkLst>
        </pc:spChg>
        <pc:spChg chg="add del mod">
          <ac:chgData name="Froduald Kabanza" userId="edf393d0-642b-4b9e-8c75-f62133241689" providerId="ADAL" clId="{2954B671-3F86-4748-A79A-22C8F9D0EA3D}" dt="2023-01-26T00:08:02.538" v="8290" actId="478"/>
          <ac:spMkLst>
            <pc:docMk/>
            <pc:sldMk cId="1075128122" sldId="755"/>
            <ac:spMk id="88113" creationId="{26011CC8-A837-B111-1E85-AE37CF7CD9B7}"/>
          </ac:spMkLst>
        </pc:spChg>
        <pc:spChg chg="add del mod">
          <ac:chgData name="Froduald Kabanza" userId="edf393d0-642b-4b9e-8c75-f62133241689" providerId="ADAL" clId="{2954B671-3F86-4748-A79A-22C8F9D0EA3D}" dt="2023-01-26T00:08:04.866" v="8291" actId="478"/>
          <ac:spMkLst>
            <pc:docMk/>
            <pc:sldMk cId="1075128122" sldId="755"/>
            <ac:spMk id="88114" creationId="{CCB841F8-4A2B-01F5-CB4E-1D430E2BDD16}"/>
          </ac:spMkLst>
        </pc:spChg>
        <pc:spChg chg="add del mod">
          <ac:chgData name="Froduald Kabanza" userId="edf393d0-642b-4b9e-8c75-f62133241689" providerId="ADAL" clId="{2954B671-3F86-4748-A79A-22C8F9D0EA3D}" dt="2023-01-26T00:08:06.412" v="8292" actId="478"/>
          <ac:spMkLst>
            <pc:docMk/>
            <pc:sldMk cId="1075128122" sldId="755"/>
            <ac:spMk id="88115" creationId="{2353E02F-90CE-921B-BB06-5192EAE735BF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20" creationId="{259339C1-966F-DE66-073A-A074A78FA3C0}"/>
          </ac:spMkLst>
        </pc:spChg>
        <pc:spChg chg="add del mod">
          <ac:chgData name="Froduald Kabanza" userId="edf393d0-642b-4b9e-8c75-f62133241689" providerId="ADAL" clId="{2954B671-3F86-4748-A79A-22C8F9D0EA3D}" dt="2023-01-26T00:08:39.507" v="8294" actId="1076"/>
          <ac:spMkLst>
            <pc:docMk/>
            <pc:sldMk cId="1075128122" sldId="755"/>
            <ac:spMk id="88121" creationId="{E12EBF6B-3746-23A0-0722-BEBB7A5AB907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88122" creationId="{E5BF2743-DF6A-93EF-C9C4-EC7FE629AC13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88123" creationId="{D1A34632-926C-168D-380F-9474147C53CD}"/>
          </ac:spMkLst>
        </pc:spChg>
        <pc:spChg chg="add del mod">
          <ac:chgData name="Froduald Kabanza" userId="edf393d0-642b-4b9e-8c75-f62133241689" providerId="ADAL" clId="{2954B671-3F86-4748-A79A-22C8F9D0EA3D}" dt="2023-01-26T00:10:09.410" v="8309" actId="478"/>
          <ac:spMkLst>
            <pc:docMk/>
            <pc:sldMk cId="1075128122" sldId="755"/>
            <ac:spMk id="88124" creationId="{45B3B191-8463-CCC2-239A-55CE6463BBE5}"/>
          </ac:spMkLst>
        </pc:spChg>
        <pc:spChg chg="add del mod">
          <ac:chgData name="Froduald Kabanza" userId="edf393d0-642b-4b9e-8c75-f62133241689" providerId="ADAL" clId="{2954B671-3F86-4748-A79A-22C8F9D0EA3D}" dt="2023-01-26T00:10:11.697" v="8310" actId="478"/>
          <ac:spMkLst>
            <pc:docMk/>
            <pc:sldMk cId="1075128122" sldId="755"/>
            <ac:spMk id="88125" creationId="{B42FAB7F-4061-E2A1-FA8F-F64D1B35B2C4}"/>
          </ac:spMkLst>
        </pc:spChg>
        <pc:spChg chg="add del mod">
          <ac:chgData name="Froduald Kabanza" userId="edf393d0-642b-4b9e-8c75-f62133241689" providerId="ADAL" clId="{2954B671-3F86-4748-A79A-22C8F9D0EA3D}" dt="2023-01-26T00:10:12.940" v="8311" actId="478"/>
          <ac:spMkLst>
            <pc:docMk/>
            <pc:sldMk cId="1075128122" sldId="755"/>
            <ac:spMk id="88126" creationId="{2164C941-EB7A-E83A-495D-7CA898601237}"/>
          </ac:spMkLst>
        </pc:spChg>
        <pc:grpChg chg="add mod topLvl">
          <ac:chgData name="Froduald Kabanza" userId="edf393d0-642b-4b9e-8c75-f62133241689" providerId="ADAL" clId="{2954B671-3F86-4748-A79A-22C8F9D0EA3D}" dt="2023-01-25T23:42:34.203" v="7679" actId="164"/>
          <ac:grpSpMkLst>
            <pc:docMk/>
            <pc:sldMk cId="1075128122" sldId="755"/>
            <ac:grpSpMk id="39" creationId="{92E25515-BB71-D07C-7740-D0EDD5922B01}"/>
          </ac:grpSpMkLst>
        </pc:grpChg>
        <pc:grpChg chg="add del mod">
          <ac:chgData name="Froduald Kabanza" userId="edf393d0-642b-4b9e-8c75-f62133241689" providerId="ADAL" clId="{2954B671-3F86-4748-A79A-22C8F9D0EA3D}" dt="2023-01-25T23:39:31.286" v="7645" actId="165"/>
          <ac:grpSpMkLst>
            <pc:docMk/>
            <pc:sldMk cId="1075128122" sldId="755"/>
            <ac:grpSpMk id="49" creationId="{F18F3A86-E245-BBCD-DDFE-CC689A53A9B6}"/>
          </ac:grpSpMkLst>
        </pc:grpChg>
        <pc:grpChg chg="add del mod">
          <ac:chgData name="Froduald Kabanza" userId="edf393d0-642b-4b9e-8c75-f62133241689" providerId="ADAL" clId="{2954B671-3F86-4748-A79A-22C8F9D0EA3D}" dt="2023-01-25T23:59:55.948" v="8138" actId="478"/>
          <ac:grpSpMkLst>
            <pc:docMk/>
            <pc:sldMk cId="1075128122" sldId="755"/>
            <ac:grpSpMk id="57" creationId="{46F7E92E-BAB2-87A4-0AC2-C96EBE81D117}"/>
          </ac:grpSpMkLst>
        </pc:grpChg>
        <pc:grpChg chg="add del mod">
          <ac:chgData name="Froduald Kabanza" userId="edf393d0-642b-4b9e-8c75-f62133241689" providerId="ADAL" clId="{2954B671-3F86-4748-A79A-22C8F9D0EA3D}" dt="2023-01-25T23:44:16.036" v="7691" actId="165"/>
          <ac:grpSpMkLst>
            <pc:docMk/>
            <pc:sldMk cId="1075128122" sldId="755"/>
            <ac:grpSpMk id="61" creationId="{317E370D-5999-EBCD-64BD-64D624E6CE31}"/>
          </ac:grpSpMkLst>
        </pc:grpChg>
        <pc:grpChg chg="add mod">
          <ac:chgData name="Froduald Kabanza" userId="edf393d0-642b-4b9e-8c75-f62133241689" providerId="ADAL" clId="{2954B671-3F86-4748-A79A-22C8F9D0EA3D}" dt="2023-01-26T00:07:21.226" v="8285" actId="1076"/>
          <ac:grpSpMkLst>
            <pc:docMk/>
            <pc:sldMk cId="1075128122" sldId="755"/>
            <ac:grpSpMk id="70674" creationId="{49D8A1A6-7681-EB5F-0CC1-B884586D17F2}"/>
          </ac:grpSpMkLst>
        </pc:grpChg>
        <pc:grpChg chg="add mod">
          <ac:chgData name="Froduald Kabanza" userId="edf393d0-642b-4b9e-8c75-f62133241689" providerId="ADAL" clId="{2954B671-3F86-4748-A79A-22C8F9D0EA3D}" dt="2023-01-26T00:10:36.690" v="8315" actId="1076"/>
          <ac:grpSpMkLst>
            <pc:docMk/>
            <pc:sldMk cId="1075128122" sldId="755"/>
            <ac:grpSpMk id="70675" creationId="{7A3DEDB9-5A66-B1FF-514E-E0F86204AD17}"/>
          </ac:grpSpMkLst>
        </pc:grpChg>
        <pc:grpChg chg="add mod">
          <ac:chgData name="Froduald Kabanza" userId="edf393d0-642b-4b9e-8c75-f62133241689" providerId="ADAL" clId="{2954B671-3F86-4748-A79A-22C8F9D0EA3D}" dt="2023-01-26T00:17:23.073" v="8362" actId="1076"/>
          <ac:grpSpMkLst>
            <pc:docMk/>
            <pc:sldMk cId="1075128122" sldId="755"/>
            <ac:grpSpMk id="70681" creationId="{14247834-56C0-6A57-B26E-4678E4AA00AB}"/>
          </ac:grpSpMkLst>
        </pc:grpChg>
        <pc:grpChg chg="add mod">
          <ac:chgData name="Froduald Kabanza" userId="edf393d0-642b-4b9e-8c75-f62133241689" providerId="ADAL" clId="{2954B671-3F86-4748-A79A-22C8F9D0EA3D}" dt="2023-01-26T00:15:28.347" v="8340" actId="164"/>
          <ac:grpSpMkLst>
            <pc:docMk/>
            <pc:sldMk cId="1075128122" sldId="755"/>
            <ac:grpSpMk id="70689" creationId="{434CFA6B-008D-9E36-88A9-7C249A7BAB4E}"/>
          </ac:grpSpMkLst>
        </pc:grpChg>
        <pc:grpChg chg="add del mod topLvl">
          <ac:chgData name="Froduald Kabanza" userId="edf393d0-642b-4b9e-8c75-f62133241689" providerId="ADAL" clId="{2954B671-3F86-4748-A79A-22C8F9D0EA3D}" dt="2023-01-25T23:55:08.417" v="8085" actId="478"/>
          <ac:grpSpMkLst>
            <pc:docMk/>
            <pc:sldMk cId="1075128122" sldId="755"/>
            <ac:grpSpMk id="88072" creationId="{D530371D-6DDB-1FB7-D232-9A6657F77A66}"/>
          </ac:grpSpMkLst>
        </pc:grpChg>
        <pc:graphicFrameChg chg="add mod modGraphic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3" creationId="{A865DEC4-E753-7649-8C5B-6D65DDEE8980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5T23:43:09.552" v="7683" actId="478"/>
          <ac:graphicFrameMkLst>
            <pc:docMk/>
            <pc:sldMk cId="1075128122" sldId="755"/>
            <ac:graphicFrameMk id="58" creationId="{699BD59C-27DC-7FF9-6F86-416EFE58A8EC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5T23:50:43.531" v="8035" actId="478"/>
          <ac:graphicFrameMkLst>
            <pc:docMk/>
            <pc:sldMk cId="1075128122" sldId="755"/>
            <ac:graphicFrameMk id="59" creationId="{A7A1B088-D6F3-1F16-6E87-317857BAC00E}"/>
          </ac:graphicFrameMkLst>
        </pc:graphicFrameChg>
        <pc:graphicFrameChg chg="add del mod modGraphic">
          <ac:chgData name="Froduald Kabanza" userId="edf393d0-642b-4b9e-8c75-f62133241689" providerId="ADAL" clId="{2954B671-3F86-4748-A79A-22C8F9D0EA3D}" dt="2023-01-26T00:16:03.953" v="8342" actId="478"/>
          <ac:graphicFrameMkLst>
            <pc:docMk/>
            <pc:sldMk cId="1075128122" sldId="755"/>
            <ac:graphicFrameMk id="70662" creationId="{D672CC0B-A899-B11D-0908-1C4FF5AC35BF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7:42.522" v="8288" actId="1076"/>
          <ac:graphicFrameMkLst>
            <pc:docMk/>
            <pc:sldMk cId="1075128122" sldId="755"/>
            <ac:graphicFrameMk id="88082" creationId="{CEA7DF9F-04BF-ECD8-7AD6-FB8514C658B2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7:42.522" v="8288" actId="1076"/>
          <ac:graphicFrameMkLst>
            <pc:docMk/>
            <pc:sldMk cId="1075128122" sldId="755"/>
            <ac:graphicFrameMk id="88083" creationId="{45651C86-972D-D176-D84E-49A14EB11151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88084" creationId="{5EF034B6-3481-1FD7-AF42-F1762D021A04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88085" creationId="{FCC6162A-D47B-D24E-9C21-5F471540D4A5}"/>
          </ac:graphicFrameMkLst>
        </pc:graphicFrame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0" creationId="{40A88139-5AC5-01A5-83D1-C0F5BAE9379B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1" creationId="{77E0B538-8276-B3FE-22D7-AF192213E5CF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2" creationId="{1687B2B0-E66C-985B-9022-5599D1B29A25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3" creationId="{8ADA89BA-93EC-81C8-121E-0B9A072FB32A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29" creationId="{2BE23317-7BDA-E4EF-A981-7A92B45D35B9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0" creationId="{BBFD73D2-CEED-6C07-D9D8-B163772F1207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1" creationId="{255995D7-27E1-7876-CEFF-EBC9A6FEEBD1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2" creationId="{2A3F1A9C-CAFD-BFE8-13FC-2DAC8B69316E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63" creationId="{0FB04DDE-9D9F-D21E-5374-1C1F77E6B8B2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6" creationId="{630AFBBD-0786-332F-EB1D-C2F9D0CC1C8C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7" creationId="{DBEF3BC2-ACE1-1684-1B97-D4DB31CC1A5D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8" creationId="{2A7EC323-67F1-A3FA-33A2-6CB9B9D6A70A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64" creationId="{9918A9CD-8923-2CA6-EB11-5C6AFF846A61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69" creationId="{6E5E8084-CA23-DFA9-73C5-72D76574E07B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70" creationId="{CBD42BE7-78E8-DA82-59EC-E219A6A46598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099" creationId="{70679799-40FA-E4A9-4C57-E4161383AD34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0" creationId="{DC1129EE-829D-C622-8E26-CF80AE2DA9A3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1" creationId="{47E324DE-7CE5-62E2-3C2F-4DD913EAC4BC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2" creationId="{AA96F8A4-8DCE-30FA-D6B5-51E500B4726E}"/>
          </ac:cxnSpMkLst>
        </pc:cxnChg>
        <pc:cxnChg chg="add del mod">
          <ac:chgData name="Froduald Kabanza" userId="edf393d0-642b-4b9e-8c75-f62133241689" providerId="ADAL" clId="{2954B671-3F86-4748-A79A-22C8F9D0EA3D}" dt="2023-01-26T00:07:28.921" v="8286" actId="164"/>
          <ac:cxnSpMkLst>
            <pc:docMk/>
            <pc:sldMk cId="1075128122" sldId="755"/>
            <ac:cxnSpMk id="88108" creationId="{A025F19E-5A62-C4AC-C2C8-528909CDE37F}"/>
          </ac:cxnSpMkLst>
        </pc:cxnChg>
        <pc:cxnChg chg="add del mod">
          <ac:chgData name="Froduald Kabanza" userId="edf393d0-642b-4b9e-8c75-f62133241689" providerId="ADAL" clId="{2954B671-3F86-4748-A79A-22C8F9D0EA3D}" dt="2023-01-26T00:07:28.921" v="8286" actId="164"/>
          <ac:cxnSpMkLst>
            <pc:docMk/>
            <pc:sldMk cId="1075128122" sldId="755"/>
            <ac:cxnSpMk id="88109" creationId="{1546B317-10F2-59BB-EEF4-76096B7A3E1C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6" creationId="{4FE4DAEB-544E-AB76-CAB4-18098AB4EF67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7" creationId="{E9363E73-6F75-D950-4C78-A1C633426ECE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8" creationId="{CC115CC1-C36D-D5C3-EAB5-63136F0D2383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9" creationId="{42397544-DB33-034D-A1BC-63BEC7B25DE8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88127" creationId="{1E04EF41-0D49-D2D3-3DBE-959734FD7B01}"/>
          </ac:cxnSpMkLst>
        </pc:cxnChg>
      </pc:sldChg>
      <pc:sldChg chg="modSp add mod ord modNotesTx">
        <pc:chgData name="Froduald Kabanza" userId="edf393d0-642b-4b9e-8c75-f62133241689" providerId="ADAL" clId="{2954B671-3F86-4748-A79A-22C8F9D0EA3D}" dt="2023-01-26T00:02:01.578" v="8247" actId="20577"/>
        <pc:sldMkLst>
          <pc:docMk/>
          <pc:sldMk cId="3835711065" sldId="756"/>
        </pc:sldMkLst>
        <pc:spChg chg="mod">
          <ac:chgData name="Froduald Kabanza" userId="edf393d0-642b-4b9e-8c75-f62133241689" providerId="ADAL" clId="{2954B671-3F86-4748-A79A-22C8F9D0EA3D}" dt="2023-01-26T00:01:25.275" v="8169" actId="1076"/>
          <ac:spMkLst>
            <pc:docMk/>
            <pc:sldMk cId="3835711065" sldId="756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6T00:02:01.578" v="8247" actId="20577"/>
          <ac:spMkLst>
            <pc:docMk/>
            <pc:sldMk cId="3835711065" sldId="756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6T00:01:19.260" v="8166" actId="20577"/>
          <ac:spMkLst>
            <pc:docMk/>
            <pc:sldMk cId="3835711065" sldId="756"/>
            <ac:spMk id="88077" creationId="{9F1FB2AB-6A2D-6BC1-1D12-EEFB9B2E37A3}"/>
          </ac:spMkLst>
        </pc:spChg>
        <pc:spChg chg="mod">
          <ac:chgData name="Froduald Kabanza" userId="edf393d0-642b-4b9e-8c75-f62133241689" providerId="ADAL" clId="{2954B671-3F86-4748-A79A-22C8F9D0EA3D}" dt="2023-01-26T00:01:22.322" v="8168" actId="20577"/>
          <ac:spMkLst>
            <pc:docMk/>
            <pc:sldMk cId="3835711065" sldId="756"/>
            <ac:spMk id="88078" creationId="{F5142CD7-CB87-E99F-2CD5-0E58C2831D9A}"/>
          </ac:spMkLst>
        </pc:spChg>
        <pc:spChg chg="mod">
          <ac:chgData name="Froduald Kabanza" userId="edf393d0-642b-4b9e-8c75-f62133241689" providerId="ADAL" clId="{2954B671-3F86-4748-A79A-22C8F9D0EA3D}" dt="2023-01-26T00:01:15.724" v="8164" actId="20577"/>
          <ac:spMkLst>
            <pc:docMk/>
            <pc:sldMk cId="3835711065" sldId="756"/>
            <ac:spMk id="88079" creationId="{C5732FED-7BB9-53C5-E124-8B6531FEEBF8}"/>
          </ac:spMkLst>
        </pc:spChg>
      </pc:sldChg>
      <pc:sldChg chg="add del">
        <pc:chgData name="Froduald Kabanza" userId="edf393d0-642b-4b9e-8c75-f62133241689" providerId="ADAL" clId="{2954B671-3F86-4748-A79A-22C8F9D0EA3D}" dt="2023-01-26T00:02:45.728" v="8250" actId="2696"/>
        <pc:sldMkLst>
          <pc:docMk/>
          <pc:sldMk cId="3205568065" sldId="757"/>
        </pc:sldMkLst>
      </pc:sldChg>
      <pc:sldChg chg="add del">
        <pc:chgData name="Froduald Kabanza" userId="edf393d0-642b-4b9e-8c75-f62133241689" providerId="ADAL" clId="{2954B671-3F86-4748-A79A-22C8F9D0EA3D}" dt="2023-01-26T00:22:15.674" v="8406" actId="2696"/>
        <pc:sldMkLst>
          <pc:docMk/>
          <pc:sldMk cId="3529667429" sldId="757"/>
        </pc:sldMkLst>
      </pc:sldChg>
      <pc:sldChg chg="addSp delSp modSp add mod modAnim modNotesTx">
        <pc:chgData name="Froduald Kabanza" userId="edf393d0-642b-4b9e-8c75-f62133241689" providerId="ADAL" clId="{2954B671-3F86-4748-A79A-22C8F9D0EA3D}" dt="2023-01-26T00:46:14.327" v="8570" actId="20577"/>
        <pc:sldMkLst>
          <pc:docMk/>
          <pc:sldMk cId="2042476218" sldId="758"/>
        </pc:sldMkLst>
        <pc:spChg chg="add del mod">
          <ac:chgData name="Froduald Kabanza" userId="edf393d0-642b-4b9e-8c75-f62133241689" providerId="ADAL" clId="{2954B671-3F86-4748-A79A-22C8F9D0EA3D}" dt="2023-01-26T00:19:25.984" v="8367"/>
          <ac:spMkLst>
            <pc:docMk/>
            <pc:sldMk cId="2042476218" sldId="758"/>
            <ac:spMk id="2" creationId="{30869299-6070-3457-49AF-73A734127A38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5" creationId="{C2F546F2-07AE-6DB7-1CC5-4D20031DFC4F}"/>
          </ac:spMkLst>
        </pc:spChg>
        <pc:spChg chg="add mod">
          <ac:chgData name="Froduald Kabanza" userId="edf393d0-642b-4b9e-8c75-f62133241689" providerId="ADAL" clId="{2954B671-3F86-4748-A79A-22C8F9D0EA3D}" dt="2023-01-26T00:20:44.531" v="8372" actId="1076"/>
          <ac:spMkLst>
            <pc:docMk/>
            <pc:sldMk cId="2042476218" sldId="758"/>
            <ac:spMk id="6" creationId="{C3850E29-FC03-90FF-2CAD-8F0CB66B5917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7" creationId="{17CD3B85-1DDF-9F4F-BD50-E391FF06BED0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9" creationId="{FB910BCC-BB2A-A6A4-1AD1-645EA021F7BB}"/>
          </ac:spMkLst>
        </pc:spChg>
        <pc:spChg chg="add del mod">
          <ac:chgData name="Froduald Kabanza" userId="edf393d0-642b-4b9e-8c75-f62133241689" providerId="ADAL" clId="{2954B671-3F86-4748-A79A-22C8F9D0EA3D}" dt="2023-01-26T00:30:04.074" v="8459"/>
          <ac:spMkLst>
            <pc:docMk/>
            <pc:sldMk cId="2042476218" sldId="758"/>
            <ac:spMk id="13" creationId="{771BA525-BBDA-1FCE-376C-6B94FC776907}"/>
          </ac:spMkLst>
        </pc:spChg>
        <pc:spChg chg="add mod">
          <ac:chgData name="Froduald Kabanza" userId="edf393d0-642b-4b9e-8c75-f62133241689" providerId="ADAL" clId="{2954B671-3F86-4748-A79A-22C8F9D0EA3D}" dt="2023-01-26T00:36:03.929" v="8492" actId="255"/>
          <ac:spMkLst>
            <pc:docMk/>
            <pc:sldMk cId="2042476218" sldId="758"/>
            <ac:spMk id="14" creationId="{BCAD0D83-EDB1-180A-17B4-5BDE643557ED}"/>
          </ac:spMkLst>
        </pc:spChg>
        <pc:spChg chg="mod">
          <ac:chgData name="Froduald Kabanza" userId="edf393d0-642b-4b9e-8c75-f62133241689" providerId="ADAL" clId="{2954B671-3F86-4748-A79A-22C8F9D0EA3D}" dt="2023-01-26T00:21:58.656" v="8404" actId="114"/>
          <ac:spMkLst>
            <pc:docMk/>
            <pc:sldMk cId="2042476218" sldId="758"/>
            <ac:spMk id="88065" creationId="{EB6D1A8E-EBB1-46C2-8016-CE6A4E8C056F}"/>
          </ac:spMkLst>
        </pc:spChg>
        <pc:graphicFrameChg chg="add mod">
          <ac:chgData name="Froduald Kabanza" userId="edf393d0-642b-4b9e-8c75-f62133241689" providerId="ADAL" clId="{2954B671-3F86-4748-A79A-22C8F9D0EA3D}" dt="2023-01-26T00:19:44.276" v="8368"/>
          <ac:graphicFrameMkLst>
            <pc:docMk/>
            <pc:sldMk cId="2042476218" sldId="758"/>
            <ac:graphicFrameMk id="4" creationId="{75E59D1F-EC4A-565E-AC3A-727C838ACEC5}"/>
          </ac:graphicFrameMkLst>
        </pc:graphicFrameChg>
        <pc:cxnChg chg="add del mod">
          <ac:chgData name="Froduald Kabanza" userId="edf393d0-642b-4b9e-8c75-f62133241689" providerId="ADAL" clId="{2954B671-3F86-4748-A79A-22C8F9D0EA3D}" dt="2023-01-26T00:29:55.169" v="8456" actId="11529"/>
          <ac:cxnSpMkLst>
            <pc:docMk/>
            <pc:sldMk cId="2042476218" sldId="758"/>
            <ac:cxnSpMk id="11" creationId="{750FA379-C764-B593-E4BB-E1BE8E3DB9AF}"/>
          </ac:cxnSpMkLst>
        </pc:cxnChg>
        <pc:cxnChg chg="mod">
          <ac:chgData name="Froduald Kabanza" userId="edf393d0-642b-4b9e-8c75-f62133241689" providerId="ADAL" clId="{2954B671-3F86-4748-A79A-22C8F9D0EA3D}" dt="2023-01-26T00:31:15.785" v="8471" actId="1582"/>
          <ac:cxnSpMkLst>
            <pc:docMk/>
            <pc:sldMk cId="2042476218" sldId="758"/>
            <ac:cxnSpMk id="70658" creationId="{2A7EC323-67F1-A3FA-33A2-6CB9B9D6A70A}"/>
          </ac:cxnSpMkLst>
        </pc:cxnChg>
        <pc:cxnChg chg="mod">
          <ac:chgData name="Froduald Kabanza" userId="edf393d0-642b-4b9e-8c75-f62133241689" providerId="ADAL" clId="{2954B671-3F86-4748-A79A-22C8F9D0EA3D}" dt="2023-01-26T00:30:18.767" v="8461" actId="1582"/>
          <ac:cxnSpMkLst>
            <pc:docMk/>
            <pc:sldMk cId="2042476218" sldId="758"/>
            <ac:cxnSpMk id="88100" creationId="{DC1129EE-829D-C622-8E26-CF80AE2DA9A3}"/>
          </ac:cxnSpMkLst>
        </pc:cxnChg>
        <pc:cxnChg chg="mod">
          <ac:chgData name="Froduald Kabanza" userId="edf393d0-642b-4b9e-8c75-f62133241689" providerId="ADAL" clId="{2954B671-3F86-4748-A79A-22C8F9D0EA3D}" dt="2023-01-26T00:30:31.798" v="8463" actId="1582"/>
          <ac:cxnSpMkLst>
            <pc:docMk/>
            <pc:sldMk cId="2042476218" sldId="758"/>
            <ac:cxnSpMk id="88109" creationId="{1546B317-10F2-59BB-EEF4-76096B7A3E1C}"/>
          </ac:cxnSpMkLst>
        </pc:cxnChg>
        <pc:cxnChg chg="mod">
          <ac:chgData name="Froduald Kabanza" userId="edf393d0-642b-4b9e-8c75-f62133241689" providerId="ADAL" clId="{2954B671-3F86-4748-A79A-22C8F9D0EA3D}" dt="2023-01-26T00:30:46.670" v="8465" actId="1582"/>
          <ac:cxnSpMkLst>
            <pc:docMk/>
            <pc:sldMk cId="2042476218" sldId="758"/>
            <ac:cxnSpMk id="88116" creationId="{4FE4DAEB-544E-AB76-CAB4-18098AB4EF67}"/>
          </ac:cxnSpMkLst>
        </pc:cxnChg>
        <pc:cxnChg chg="mod">
          <ac:chgData name="Froduald Kabanza" userId="edf393d0-642b-4b9e-8c75-f62133241689" providerId="ADAL" clId="{2954B671-3F86-4748-A79A-22C8F9D0EA3D}" dt="2023-01-26T00:25:28.300" v="8410" actId="208"/>
          <ac:cxnSpMkLst>
            <pc:docMk/>
            <pc:sldMk cId="2042476218" sldId="758"/>
            <ac:cxnSpMk id="88117" creationId="{E9363E73-6F75-D950-4C78-A1C633426ECE}"/>
          </ac:cxnSpMkLst>
        </pc:cxnChg>
        <pc:cxnChg chg="mod">
          <ac:chgData name="Froduald Kabanza" userId="edf393d0-642b-4b9e-8c75-f62133241689" providerId="ADAL" clId="{2954B671-3F86-4748-A79A-22C8F9D0EA3D}" dt="2023-01-26T00:30:55.692" v="8467" actId="1582"/>
          <ac:cxnSpMkLst>
            <pc:docMk/>
            <pc:sldMk cId="2042476218" sldId="758"/>
            <ac:cxnSpMk id="88118" creationId="{CC115CC1-C36D-D5C3-EAB5-63136F0D2383}"/>
          </ac:cxnSpMkLst>
        </pc:cxnChg>
        <pc:cxnChg chg="mod">
          <ac:chgData name="Froduald Kabanza" userId="edf393d0-642b-4b9e-8c75-f62133241689" providerId="ADAL" clId="{2954B671-3F86-4748-A79A-22C8F9D0EA3D}" dt="2023-01-26T00:31:06.418" v="8469" actId="1582"/>
          <ac:cxnSpMkLst>
            <pc:docMk/>
            <pc:sldMk cId="2042476218" sldId="758"/>
            <ac:cxnSpMk id="88127" creationId="{1E04EF41-0D49-D2D3-3DBE-959734FD7B01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22:27:25.369" v="16424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 modNotesTx">
        <pc:chgData name="Froduald Kabanza" userId="edf393d0-642b-4b9e-8c75-f62133241689" providerId="ADAL" clId="{2F313F48-DE9E-4735-A99B-FA9B9BED9B38}" dt="2022-01-27T11:49:44.974" v="16357" actId="20577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22:25:49.326" v="16412" actId="20577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22:25:24.061" v="16369" actId="20577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22:25:31.670" v="16373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5:17.753" v="16367" actId="20577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22:25:28.252" v="16371" actId="20577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 modNotesTx">
        <pc:chgData name="Froduald Kabanza" userId="edf393d0-642b-4b9e-8c75-f62133241689" providerId="ADAL" clId="{2F313F48-DE9E-4735-A99B-FA9B9BED9B38}" dt="2022-01-27T12:08:41.997" v="16365" actId="20577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22:26:41.517" v="16420" actId="20577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22:26:37.598" v="16418" actId="20577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41.517" v="16420" actId="20577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6:23.299" v="16414" actId="20577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22:26:31.486" v="16416" actId="20577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31.486" v="16416" actId="20577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22:27:25.369" v="16424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22:27:25.369" v="16424" actId="20577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22:26:54.991" v="16422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22:26:54.991" v="16422" actId="20577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C8D12F76-7C9A-40C5-98D9-F351C76631FC}"/>
    <pc:docChg chg="custSel modSld">
      <pc:chgData name="Froduald Kabanza" userId="edf393d0-642b-4b9e-8c75-f62133241689" providerId="ADAL" clId="{C8D12F76-7C9A-40C5-98D9-F351C76631FC}" dt="2023-06-06T12:26:55.733" v="510" actId="20577"/>
      <pc:docMkLst>
        <pc:docMk/>
      </pc:docMkLst>
      <pc:sldChg chg="modNotesTx">
        <pc:chgData name="Froduald Kabanza" userId="edf393d0-642b-4b9e-8c75-f62133241689" providerId="ADAL" clId="{C8D12F76-7C9A-40C5-98D9-F351C76631FC}" dt="2023-06-06T12:26:55.733" v="510" actId="20577"/>
        <pc:sldMkLst>
          <pc:docMk/>
          <pc:sldMk cId="2462133955" sldId="738"/>
        </pc:sldMkLst>
      </pc:sldChg>
    </pc:docChg>
  </pc:docChgLst>
  <pc:docChgLst>
    <pc:chgData name="Froduald Kabanza" userId="edf393d0-642b-4b9e-8c75-f62133241689" providerId="ADAL" clId="{8C61C7BA-B84C-4D2A-9A20-4143A5ED20A9}"/>
    <pc:docChg chg="modSld">
      <pc:chgData name="Froduald Kabanza" userId="edf393d0-642b-4b9e-8c75-f62133241689" providerId="ADAL" clId="{8C61C7BA-B84C-4D2A-9A20-4143A5ED20A9}" dt="2022-02-10T16:15:55.004" v="37" actId="20577"/>
      <pc:docMkLst>
        <pc:docMk/>
      </pc:docMkLst>
      <pc:sldChg chg="modSp">
        <pc:chgData name="Froduald Kabanza" userId="edf393d0-642b-4b9e-8c75-f62133241689" providerId="ADAL" clId="{8C61C7BA-B84C-4D2A-9A20-4143A5ED20A9}" dt="2022-02-10T16:15:13.890" v="31" actId="20577"/>
        <pc:sldMkLst>
          <pc:docMk/>
          <pc:sldMk cId="1451924711" sldId="745"/>
        </pc:sldMkLst>
        <pc:spChg chg="mod">
          <ac:chgData name="Froduald Kabanza" userId="edf393d0-642b-4b9e-8c75-f62133241689" providerId="ADAL" clId="{8C61C7BA-B84C-4D2A-9A20-4143A5ED20A9}" dt="2022-02-10T16:15:13.890" v="31" actId="20577"/>
          <ac:spMkLst>
            <pc:docMk/>
            <pc:sldMk cId="1451924711" sldId="745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30.321" v="33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8C61C7BA-B84C-4D2A-9A20-4143A5ED20A9}" dt="2022-01-28T11:09:51.171" v="15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30.321" v="33" actId="20577"/>
          <ac:spMkLst>
            <pc:docMk/>
            <pc:sldMk cId="4001726910" sldId="746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44.289" v="35" actId="20577"/>
        <pc:sldMkLst>
          <pc:docMk/>
          <pc:sldMk cId="2096109338" sldId="747"/>
        </pc:sldMkLst>
        <pc:spChg chg="mod">
          <ac:chgData name="Froduald Kabanza" userId="edf393d0-642b-4b9e-8c75-f62133241689" providerId="ADAL" clId="{8C61C7BA-B84C-4D2A-9A20-4143A5ED20A9}" dt="2022-01-28T11:09:39.726" v="12" actId="1076"/>
          <ac:spMkLst>
            <pc:docMk/>
            <pc:sldMk cId="2096109338" sldId="747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44.289" v="35" actId="20577"/>
          <ac:spMkLst>
            <pc:docMk/>
            <pc:sldMk cId="2096109338" sldId="747"/>
            <ac:spMk id="15" creationId="{6CA104A8-175E-4DBA-93B0-3896830D29FE}"/>
          </ac:spMkLst>
        </pc:spChg>
      </pc:sldChg>
      <pc:sldChg chg="modSp">
        <pc:chgData name="Froduald Kabanza" userId="edf393d0-642b-4b9e-8c75-f62133241689" providerId="ADAL" clId="{8C61C7BA-B84C-4D2A-9A20-4143A5ED20A9}" dt="2022-02-10T16:15:55.004" v="37" actId="20577"/>
        <pc:sldMkLst>
          <pc:docMk/>
          <pc:sldMk cId="3208510071" sldId="748"/>
        </pc:sldMkLst>
        <pc:spChg chg="mod">
          <ac:chgData name="Froduald Kabanza" userId="edf393d0-642b-4b9e-8c75-f62133241689" providerId="ADAL" clId="{8C61C7BA-B84C-4D2A-9A20-4143A5ED20A9}" dt="2022-02-10T16:15:55.004" v="37" actId="20577"/>
          <ac:spMkLst>
            <pc:docMk/>
            <pc:sldMk cId="3208510071" sldId="748"/>
            <ac:spMk id="15" creationId="{6CA104A8-175E-4DBA-93B0-3896830D29FE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0F8B4D2-61F0-4349-A6BB-057CBAE73037}"/>
    <pc:docChg chg="modSld">
      <pc:chgData name="Froduald Kabanza" userId="edf393d0-642b-4b9e-8c75-f62133241689" providerId="ADAL" clId="{20F8B4D2-61F0-4349-A6BB-057CBAE73037}" dt="2024-02-01T11:28:58.620" v="0" actId="20577"/>
      <pc:docMkLst>
        <pc:docMk/>
      </pc:docMkLst>
      <pc:sldChg chg="modSp">
        <pc:chgData name="Froduald Kabanza" userId="edf393d0-642b-4b9e-8c75-f62133241689" providerId="ADAL" clId="{20F8B4D2-61F0-4349-A6BB-057CBAE73037}" dt="2024-02-01T11:28:58.620" v="0" actId="20577"/>
        <pc:sldMkLst>
          <pc:docMk/>
          <pc:sldMk cId="3128264661" sldId="754"/>
        </pc:sldMkLst>
        <pc:spChg chg="mod">
          <ac:chgData name="Froduald Kabanza" userId="edf393d0-642b-4b9e-8c75-f62133241689" providerId="ADAL" clId="{20F8B4D2-61F0-4349-A6BB-057CBAE73037}" dt="2024-02-01T11:28:58.620" v="0" actId="20577"/>
          <ac:spMkLst>
            <pc:docMk/>
            <pc:sldMk cId="3128264661" sldId="754"/>
            <ac:spMk id="88066" creationId="{0D3290DF-85AB-47E0-9329-4813CED7CA4C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2024-02-01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2024-02-01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951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5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8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d’homogénéité.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Parfois on utilise E aussi.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</a:t>
            </a:r>
            <a:r>
              <a:rPr lang="fr-CA" altLang="en-US" u="sng" dirty="0">
                <a:ea typeface="굴림" panose="020B0600000101010101" pitchFamily="34" charset="-127"/>
              </a:rPr>
              <a:t>variable booléenne</a:t>
            </a:r>
            <a:r>
              <a:rPr lang="fr-CA" altLang="en-US" dirty="0">
                <a:ea typeface="굴림" panose="020B0600000101010101" pitchFamily="34" charset="-127"/>
              </a:rPr>
              <a:t>: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est toujours entre 0 et 1.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la plus élevée est 1. Dans notre cas, dans le cas d’une classification binaire, elle correspond à nœud décision (état) ayant autant d’exemples positifs que négatif.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la moins élevée est 0: aucune incertitude (probabilité de 1) ou événement impossible (probabilité de 0). Dans notre cas, elle correspond à un nœud pur (terminal): tous les exemples sont de la même classe.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Note: Pour un événement impossible (probabilité de 0), l’entropie est de 0 par définition (intuitivement, si l’événement est impossible, il n’y a aucune incertitude). Autrement, on ne peut pas appliquer la formule parce que log2 (0) est non définie et d’autre part on aurait log2 (1/0) qui n’est pas défini non plus.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0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</a:t>
            </a:r>
            <a:r>
              <a:rPr lang="fr-CA" altLang="en-US" dirty="0" err="1">
                <a:ea typeface="굴림" panose="020B0600000101010101" pitchFamily="34" charset="-127"/>
              </a:rPr>
              <a:t>homogéneité</a:t>
            </a:r>
            <a:r>
              <a:rPr lang="fr-CA" altLang="en-US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J’utilise E(V).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variable booléenne, l’entropie est toujours entre 0 et 1. </a:t>
            </a:r>
          </a:p>
        </p:txBody>
      </p:sp>
    </p:spTree>
    <p:extLst>
      <p:ext uri="{BB962C8B-B14F-4D97-AF65-F5344CB8AC3E}">
        <p14:creationId xmlns:p14="http://schemas.microsoft.com/office/powerpoint/2010/main" val="1896851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39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7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88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Variable d’entrée signifie « attribue ». Le vecteur d’entrée est l’ensemble des variables d’entrées (l’ensemble des attributs). </a:t>
            </a:r>
          </a:p>
        </p:txBody>
      </p:sp>
    </p:spTree>
    <p:extLst>
      <p:ext uri="{BB962C8B-B14F-4D97-AF65-F5344CB8AC3E}">
        <p14:creationId xmlns:p14="http://schemas.microsoft.com/office/powerpoint/2010/main" val="309680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</p:txBody>
      </p:sp>
    </p:spTree>
    <p:extLst>
      <p:ext uri="{BB962C8B-B14F-4D97-AF65-F5344CB8AC3E}">
        <p14:creationId xmlns:p14="http://schemas.microsoft.com/office/powerpoint/2010/main" val="337891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06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21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constate </a:t>
            </a:r>
            <a:r>
              <a:rPr lang="en-US" dirty="0" err="1"/>
              <a:t>donc</a:t>
            </a:r>
            <a:r>
              <a:rPr lang="en-US" dirty="0"/>
              <a:t> que la surface de decision d’un </a:t>
            </a:r>
            <a:r>
              <a:rPr lang="en-US" dirty="0" err="1"/>
              <a:t>arbre</a:t>
            </a:r>
            <a:r>
              <a:rPr lang="en-US" dirty="0"/>
              <a:t> de decision </a:t>
            </a:r>
            <a:r>
              <a:rPr lang="en-US" dirty="0" err="1"/>
              <a:t>est</a:t>
            </a:r>
            <a:r>
              <a:rPr lang="en-US" dirty="0"/>
              <a:t> un ensemble de regions </a:t>
            </a:r>
            <a:r>
              <a:rPr lang="en-US" dirty="0" err="1"/>
              <a:t>rectangulaires</a:t>
            </a:r>
            <a:r>
              <a:rPr lang="en-US" dirty="0"/>
              <a:t>! </a:t>
            </a:r>
            <a:r>
              <a:rPr lang="en-US" dirty="0" err="1"/>
              <a:t>Chaque</a:t>
            </a:r>
            <a:r>
              <a:rPr lang="en-US" dirty="0"/>
              <a:t> test trace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droite </a:t>
            </a:r>
            <a:r>
              <a:rPr lang="en-US" dirty="0" err="1"/>
              <a:t>horizontale</a:t>
            </a:r>
            <a:r>
              <a:rPr lang="en-US" dirty="0"/>
              <a:t> (test sur la variable y </a:t>
            </a:r>
            <a:r>
              <a:rPr lang="en-US" dirty="0" err="1"/>
              <a:t>ou</a:t>
            </a:r>
            <a:r>
              <a:rPr lang="en-US" dirty="0"/>
              <a:t> vertical (sur la variable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À </a:t>
            </a:r>
            <a:r>
              <a:rPr lang="en-US" dirty="0" err="1"/>
              <a:t>contraster</a:t>
            </a:r>
            <a:r>
              <a:rPr lang="en-US" dirty="0"/>
              <a:t> avec le perceptron et un reseau de </a:t>
            </a:r>
            <a:r>
              <a:rPr lang="en-US" dirty="0" err="1"/>
              <a:t>neurones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59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320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478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Comme le montre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, </a:t>
            </a:r>
            <a:r>
              <a:rPr lang="en-CA" dirty="0" err="1"/>
              <a:t>tiré</a:t>
            </a:r>
            <a:r>
              <a:rPr lang="en-CA" dirty="0"/>
              <a:t> du </a:t>
            </a:r>
            <a:r>
              <a:rPr lang="en-CA" dirty="0" err="1"/>
              <a:t>compte</a:t>
            </a:r>
            <a:r>
              <a:rPr lang="en-CA" dirty="0"/>
              <a:t> YouTube Normalized Nerd, </a:t>
            </a:r>
            <a:r>
              <a:rPr lang="en-CA" dirty="0" err="1"/>
              <a:t>l’arbre</a:t>
            </a:r>
            <a:r>
              <a:rPr lang="en-CA" dirty="0"/>
              <a:t> de </a:t>
            </a:r>
            <a:r>
              <a:rPr lang="en-CA" dirty="0" err="1"/>
              <a:t>décision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sensible à de petites variations dans les données.</a:t>
            </a:r>
          </a:p>
          <a:p>
            <a:endParaRPr lang="en-CA" dirty="0"/>
          </a:p>
          <a:p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mener</a:t>
            </a:r>
            <a:r>
              <a:rPr lang="en-CA" dirty="0"/>
              <a:t> à des </a:t>
            </a:r>
            <a:r>
              <a:rPr lang="en-CA" dirty="0" err="1"/>
              <a:t>modèles</a:t>
            </a:r>
            <a:r>
              <a:rPr lang="en-CA" dirty="0"/>
              <a:t> trop complexes et du </a:t>
            </a:r>
            <a:r>
              <a:rPr lang="en-CA" dirty="0" err="1"/>
              <a:t>surapprentissage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Source: </a:t>
            </a:r>
            <a:r>
              <a:rPr lang="en-CA" dirty="0" err="1"/>
              <a:t>Youtube</a:t>
            </a:r>
            <a:r>
              <a:rPr lang="en-CA" dirty="0"/>
              <a:t> Normalized Nerd https://www.youtube.com/watch?v=v6VJ2RO66Ag&amp;list=PLLLnupE4uyT5WD6lJSrScZXLF2UIQcPDG&amp;index=99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483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132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9292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Recap</a:t>
            </a:r>
          </a:p>
          <a:p>
            <a:endParaRPr lang="en-CA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forêt aléatoire. Parce que nous avons utilisés deux processus aléatoires :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(génération des exemples); choix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(attributs)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‘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et ‘sélection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’?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nous assure que nous n’allons pas utiliser les mêmes données dans chaque arbre (on permet ainsi de réduire la variance; le modèle devient en quelque sorte peu sensible aux données d’entrainement originales).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sélection aléatoire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aide à réduire la corrélation entre les arbres. Si nous utilisions tous les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alors les arbres des décisions auraient des nœuds similaires et se comporteraient de façon similaire. Cela augmenterait la variance.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 taille idéale pour le nombre de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Racine carré du nombre de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(OU LOG).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cas discret, prendre la majorité; dans le cas continue, prendre la moyenne.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4238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7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 err="1">
                <a:ea typeface="굴림" panose="020B0600000101010101" pitchFamily="34" charset="-127"/>
              </a:rPr>
              <a:t>Xij</a:t>
            </a:r>
            <a:r>
              <a:rPr lang="fr-CA" altLang="en-US" dirty="0">
                <a:ea typeface="굴림" panose="020B0600000101010101" pitchFamily="34" charset="-127"/>
              </a:rPr>
              <a:t> est une variable = attribut = </a:t>
            </a:r>
            <a:r>
              <a:rPr lang="fr-CA" altLang="en-US" dirty="0" err="1">
                <a:ea typeface="굴림" panose="020B0600000101010101" pitchFamily="34" charset="-127"/>
              </a:rPr>
              <a:t>feature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Xi est une entrée</a:t>
            </a: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Yi l’étiquette = sortie = variable cible</a:t>
            </a:r>
          </a:p>
        </p:txBody>
      </p:sp>
    </p:spTree>
    <p:extLst>
      <p:ext uri="{BB962C8B-B14F-4D97-AF65-F5344CB8AC3E}">
        <p14:creationId xmlns:p14="http://schemas.microsoft.com/office/powerpoint/2010/main" val="2118319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Donc dans bagging, l’hypothèse (modèle) est basée sur le même type algorithme </a:t>
            </a:r>
            <a:r>
              <a:rPr lang="fr-FR" altLang="en-US" dirty="0"/>
              <a:t>(e.g., soit même architecture de réseau de neurones soit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524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Contrairement à bagging, l’hypothèse (modèle) est basée sur des algorithmes différents </a:t>
            </a:r>
            <a:r>
              <a:rPr lang="fr-FR" altLang="en-US" dirty="0"/>
              <a:t>(e.g.,  réseau de neurones +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9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FR" altLang="en-US" dirty="0">
                <a:ea typeface="굴림" panose="020B0600000101010101" pitchFamily="34" charset="-127"/>
              </a:rPr>
              <a:t>La différence clé entre bagging (</a:t>
            </a:r>
            <a:r>
              <a:rPr lang="fr-FR" altLang="en-US" dirty="0" err="1">
                <a:ea typeface="굴림" panose="020B0600000101010101" pitchFamily="34" charset="-127"/>
              </a:rPr>
              <a:t>random</a:t>
            </a:r>
            <a:r>
              <a:rPr lang="fr-FR" altLang="en-US" dirty="0">
                <a:ea typeface="굴림" panose="020B0600000101010101" pitchFamily="34" charset="-127"/>
              </a:rPr>
              <a:t> </a:t>
            </a:r>
            <a:r>
              <a:rPr lang="fr-FR" altLang="en-US" dirty="0" err="1">
                <a:ea typeface="굴림" panose="020B0600000101010101" pitchFamily="34" charset="-127"/>
              </a:rPr>
              <a:t>forest</a:t>
            </a:r>
            <a:r>
              <a:rPr lang="fr-FR" altLang="en-US" dirty="0">
                <a:ea typeface="굴림" panose="020B0600000101010101" pitchFamily="34" charset="-127"/>
              </a:rPr>
              <a:t> par exemple) et </a:t>
            </a:r>
            <a:r>
              <a:rPr lang="fr-FR" altLang="en-US" dirty="0" err="1">
                <a:ea typeface="굴림" panose="020B0600000101010101" pitchFamily="34" charset="-127"/>
              </a:rPr>
              <a:t>boosting</a:t>
            </a:r>
            <a:r>
              <a:rPr lang="fr-FR" altLang="en-US" dirty="0">
                <a:ea typeface="굴림" panose="020B0600000101010101" pitchFamily="34" charset="-127"/>
              </a:rPr>
              <a:t> (</a:t>
            </a:r>
            <a:r>
              <a:rPr lang="fr-FR" altLang="en-US" dirty="0" err="1">
                <a:ea typeface="굴림" panose="020B0600000101010101" pitchFamily="34" charset="-127"/>
              </a:rPr>
              <a:t>adaboost</a:t>
            </a:r>
            <a:r>
              <a:rPr lang="fr-FR" altLang="en-US" dirty="0">
                <a:ea typeface="굴림" panose="020B0600000101010101" pitchFamily="34" charset="-127"/>
              </a:rPr>
              <a:t> par exemple) est la suivante: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marL="228600" indent="-228600" eaLnBrk="1" hangingPunct="1">
              <a:buAutoNum type="arabicPeriod"/>
            </a:pPr>
            <a:r>
              <a:rPr lang="fr-FR" altLang="en-US" dirty="0">
                <a:ea typeface="굴림" panose="020B0600000101010101" pitchFamily="34" charset="-127"/>
              </a:rPr>
              <a:t>Dans bagging, les modèles font des inférences en parallèles</a:t>
            </a:r>
          </a:p>
          <a:p>
            <a:pPr marL="228600" indent="-228600" eaLnBrk="1" hangingPunct="1">
              <a:buAutoNum type="arabicPeriod"/>
            </a:pPr>
            <a:r>
              <a:rPr lang="fr-FR" altLang="en-US" dirty="0" err="1">
                <a:ea typeface="굴림" panose="020B0600000101010101" pitchFamily="34" charset="-127"/>
              </a:rPr>
              <a:t>Das</a:t>
            </a:r>
            <a:r>
              <a:rPr lang="fr-FR" altLang="en-US" dirty="0">
                <a:ea typeface="굴림" panose="020B0600000101010101" pitchFamily="34" charset="-127"/>
              </a:rPr>
              <a:t> </a:t>
            </a:r>
            <a:r>
              <a:rPr lang="fr-FR" altLang="en-US" dirty="0" err="1">
                <a:ea typeface="굴림" panose="020B0600000101010101" pitchFamily="34" charset="-127"/>
              </a:rPr>
              <a:t>Boosting</a:t>
            </a:r>
            <a:r>
              <a:rPr lang="fr-FR" altLang="en-US" dirty="0">
                <a:ea typeface="굴림" panose="020B0600000101010101" pitchFamily="34" charset="-127"/>
              </a:rPr>
              <a:t>, les modèles sont séquentiels; ainsi chaque modèle apprend des erreurs </a:t>
            </a:r>
            <a:r>
              <a:rPr lang="fr-FR" altLang="en-US">
                <a:ea typeface="굴림" panose="020B0600000101010101" pitchFamily="34" charset="-127"/>
              </a:rPr>
              <a:t>de l’autre.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577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1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322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Dans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, les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pourraient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facilement</a:t>
            </a:r>
            <a:r>
              <a:rPr lang="en-CA" dirty="0"/>
              <a:t> </a:t>
            </a:r>
            <a:r>
              <a:rPr lang="en-CA" dirty="0" err="1"/>
              <a:t>séparés</a:t>
            </a:r>
            <a:r>
              <a:rPr lang="en-CA" dirty="0"/>
              <a:t> par </a:t>
            </a:r>
            <a:r>
              <a:rPr lang="en-CA" dirty="0" err="1"/>
              <a:t>une</a:t>
            </a:r>
            <a:r>
              <a:rPr lang="en-CA" dirty="0"/>
              <a:t> diagonal (par </a:t>
            </a:r>
            <a:r>
              <a:rPr lang="en-CA" dirty="0" err="1"/>
              <a:t>exemple</a:t>
            </a:r>
            <a:r>
              <a:rPr lang="en-CA" dirty="0"/>
              <a:t>, par </a:t>
            </a:r>
            <a:r>
              <a:rPr lang="en-CA" dirty="0" err="1"/>
              <a:t>une</a:t>
            </a:r>
            <a:r>
              <a:rPr lang="en-CA" dirty="0"/>
              <a:t> regression </a:t>
            </a:r>
            <a:r>
              <a:rPr lang="en-CA" dirty="0" err="1"/>
              <a:t>linéaire</a:t>
            </a:r>
            <a:r>
              <a:rPr lang="en-CA" dirty="0"/>
              <a:t> avec le perceptron). Par </a:t>
            </a:r>
            <a:r>
              <a:rPr lang="en-CA" dirty="0" err="1"/>
              <a:t>contre</a:t>
            </a:r>
            <a:r>
              <a:rPr lang="en-CA" dirty="0"/>
              <a:t>, un </a:t>
            </a:r>
            <a:r>
              <a:rPr lang="en-CA" dirty="0" err="1"/>
              <a:t>arbre</a:t>
            </a:r>
            <a:r>
              <a:rPr lang="en-CA" dirty="0"/>
              <a:t> de decision a </a:t>
            </a:r>
            <a:r>
              <a:rPr lang="en-CA" dirty="0" err="1"/>
              <a:t>une</a:t>
            </a:r>
            <a:r>
              <a:rPr lang="en-CA" dirty="0"/>
              <a:t> surface de decision qui correspond à des rectangles. On se </a:t>
            </a:r>
            <a:r>
              <a:rPr lang="en-CA" dirty="0" err="1"/>
              <a:t>retrouve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avec un </a:t>
            </a:r>
            <a:r>
              <a:rPr lang="en-CA" dirty="0" err="1"/>
              <a:t>modèle</a:t>
            </a:r>
            <a:r>
              <a:rPr lang="en-CA" dirty="0"/>
              <a:t> trop </a:t>
            </a:r>
            <a:r>
              <a:rPr lang="en-CA" dirty="0" err="1"/>
              <a:t>complexe</a:t>
            </a:r>
            <a:r>
              <a:rPr lang="en-CA" dirty="0"/>
              <a:t> (à gauche) </a:t>
            </a:r>
            <a:r>
              <a:rPr lang="en-CA" dirty="0" err="1"/>
              <a:t>alors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pourrait</a:t>
            </a:r>
            <a:r>
              <a:rPr lang="en-CA" dirty="0"/>
              <a:t> </a:t>
            </a:r>
            <a:r>
              <a:rPr lang="en-CA" dirty="0" err="1"/>
              <a:t>avoir</a:t>
            </a:r>
            <a:r>
              <a:rPr lang="en-CA" dirty="0"/>
              <a:t> un </a:t>
            </a:r>
            <a:r>
              <a:rPr lang="en-CA" dirty="0" err="1"/>
              <a:t>modèle</a:t>
            </a:r>
            <a:r>
              <a:rPr lang="en-CA" dirty="0"/>
              <a:t> plus simple.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source </a:t>
            </a:r>
            <a:r>
              <a:rPr lang="en-CA" dirty="0" err="1"/>
              <a:t>potentielle</a:t>
            </a:r>
            <a:r>
              <a:rPr lang="en-CA" dirty="0"/>
              <a:t> de </a:t>
            </a:r>
            <a:r>
              <a:rPr lang="en-CA" dirty="0" err="1"/>
              <a:t>surapprentissage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un PCA on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mieux</a:t>
            </a:r>
            <a:r>
              <a:rPr lang="en-CA" dirty="0"/>
              <a:t> </a:t>
            </a:r>
            <a:r>
              <a:rPr lang="en-CA" dirty="0" err="1"/>
              <a:t>orienter</a:t>
            </a:r>
            <a:r>
              <a:rPr lang="en-CA" dirty="0"/>
              <a:t> les </a:t>
            </a:r>
            <a:r>
              <a:rPr lang="en-CA" dirty="0" err="1"/>
              <a:t>données</a:t>
            </a:r>
            <a:r>
              <a:rPr lang="en-CA" dirty="0"/>
              <a:t>,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menera</a:t>
            </a:r>
            <a:r>
              <a:rPr lang="en-CA" dirty="0"/>
              <a:t> à un </a:t>
            </a:r>
            <a:r>
              <a:rPr lang="en-CA" dirty="0" err="1"/>
              <a:t>modèle</a:t>
            </a:r>
            <a:r>
              <a:rPr lang="en-CA" dirty="0"/>
              <a:t> plus simple d’un </a:t>
            </a:r>
            <a:r>
              <a:rPr lang="en-CA" dirty="0" err="1"/>
              <a:t>arbre</a:t>
            </a:r>
            <a:r>
              <a:rPr lang="en-CA" dirty="0"/>
              <a:t> de decision. Dans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cas</a:t>
            </a:r>
            <a:r>
              <a:rPr lang="en-CA" dirty="0"/>
              <a:t>-ci, un </a:t>
            </a:r>
            <a:r>
              <a:rPr lang="en-CA" dirty="0" err="1"/>
              <a:t>seul</a:t>
            </a:r>
            <a:r>
              <a:rPr lang="en-CA" dirty="0"/>
              <a:t> test deviant </a:t>
            </a:r>
            <a:r>
              <a:rPr lang="en-CA" dirty="0" err="1"/>
              <a:t>suffisant</a:t>
            </a:r>
            <a:r>
              <a:rPr lang="en-CA" dirty="0"/>
              <a:t> </a:t>
            </a:r>
            <a:r>
              <a:rPr lang="en-CA" dirty="0" err="1"/>
              <a:t>suffisant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70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0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Deux types de nœuds: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Nœud de décision (intérieur): les nœuds intérieures (qui ne sont pas des feuilles), y compris la racine. Ils correspondent aux variables d’entrées.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Nœud terminal (feuille): ils correspondent à la variable cible (qu’on veut prédire).</a:t>
            </a:r>
          </a:p>
        </p:txBody>
      </p:sp>
    </p:spTree>
    <p:extLst>
      <p:ext uri="{BB962C8B-B14F-4D97-AF65-F5344CB8AC3E}">
        <p14:creationId xmlns:p14="http://schemas.microsoft.com/office/powerpoint/2010/main" val="23995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de décision est le modèle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d’inférence simple.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L’inférence dans un arbre de décision est plus facilement interprétable.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Garder à l’esprit que:</a:t>
            </a:r>
          </a:p>
          <a:p>
            <a:pPr eaLnBrk="1" hangingPunct="1"/>
            <a:r>
              <a:rPr lang="fr-CA" altLang="en-US" dirty="0" err="1">
                <a:ea typeface="굴림" panose="020B0600000101010101" pitchFamily="34" charset="-127"/>
              </a:rPr>
              <a:t>Xij</a:t>
            </a:r>
            <a:r>
              <a:rPr lang="fr-CA" altLang="en-US" dirty="0">
                <a:ea typeface="굴림" panose="020B0600000101010101" pitchFamily="34" charset="-127"/>
              </a:rPr>
              <a:t> est une variable = attribut = </a:t>
            </a:r>
            <a:r>
              <a:rPr lang="fr-CA" altLang="en-US" dirty="0" err="1">
                <a:ea typeface="굴림" panose="020B0600000101010101" pitchFamily="34" charset="-127"/>
              </a:rPr>
              <a:t>feature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Xi est une entrée</a:t>
            </a: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Yi l’étiquette = sortie = variable cible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un vecteur ou une variable.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discret (classification) ou continue (régression)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cas d’un réseau de neurones, je dis que f est représenté par le vecteur de poids – mais il est sous entendu qu’il est représenté par le vecteur de poids ET l’architecture du réseau de neurones avec ses fonctions d’activation.</a:t>
            </a:r>
          </a:p>
        </p:txBody>
      </p:sp>
    </p:spTree>
    <p:extLst>
      <p:ext uri="{BB962C8B-B14F-4D97-AF65-F5344CB8AC3E}">
        <p14:creationId xmlns:p14="http://schemas.microsoft.com/office/powerpoint/2010/main" val="294548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arbres de décision sont principalement utilisés pour l’apprentissage supervisé alors que le réseau de neurones interviennent dans toutes les formes d’apprentissage (supervisé, non supervisé, par renforcement)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L’apprentissage des arbres de décision nécessite beaucoup moins de fortes puissances de calculs et moins de données d’apprentissage que les réseau de neurones.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sont donc particulièrement utilisés quand on dispose de peu de données ET quand on veut un modèle interprétable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peuvent être utilisées pour la classification et la régression. </a:t>
            </a:r>
          </a:p>
        </p:txBody>
      </p:sp>
    </p:spTree>
    <p:extLst>
      <p:ext uri="{BB962C8B-B14F-4D97-AF65-F5344CB8AC3E}">
        <p14:creationId xmlns:p14="http://schemas.microsoft.com/office/powerpoint/2010/main" val="364037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Un nœud qui contient des exemples d’une même classe, est un nœud « pure ». Nous n’avons pas besoin de le splitter d’avantage. C’est un nœud terminal (feuille).</a:t>
            </a:r>
          </a:p>
        </p:txBody>
      </p:sp>
    </p:spTree>
    <p:extLst>
      <p:ext uri="{BB962C8B-B14F-4D97-AF65-F5344CB8AC3E}">
        <p14:creationId xmlns:p14="http://schemas.microsoft.com/office/powerpoint/2010/main" val="336683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ndom_fores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Apprentissage avec les arbres de décision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Algorithme d’apprentissage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34402" cy="22840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CA" altLang="ko-KR" dirty="0"/>
              <a:t>Un nœud correspond à un test sur une variable et ensemble d’exemples.</a:t>
            </a:r>
          </a:p>
          <a:p>
            <a:pPr>
              <a:spcBef>
                <a:spcPts val="0"/>
              </a:spcBef>
            </a:pPr>
            <a:r>
              <a:rPr lang="fr-CA" altLang="ko-KR" dirty="0"/>
              <a:t>Le nœud racine correspond à tous les exemples.</a:t>
            </a:r>
          </a:p>
          <a:p>
            <a:pPr>
              <a:spcBef>
                <a:spcPts val="0"/>
              </a:spcBef>
            </a:pPr>
            <a:r>
              <a:rPr lang="fr-CA" altLang="ko-KR" dirty="0"/>
              <a:t>Itérativement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jusqu'ici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Lui appliquer un test sur ses valeurs 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Pour chaque valeur du test</a:t>
            </a:r>
          </a:p>
          <a:p>
            <a:pPr lvl="2">
              <a:spcBef>
                <a:spcPts val="0"/>
              </a:spcBef>
            </a:pPr>
            <a:r>
              <a:rPr lang="fr-CA" altLang="ko-KR" sz="2000" dirty="0"/>
              <a:t>Générer un enfant contenant les exemples consistent avec le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3A609-B9B7-5769-5CBF-D63AFF5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766676"/>
            <a:ext cx="5953876" cy="2393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6569A-6316-F834-D950-F7A893442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94" y="3766676"/>
            <a:ext cx="2934179" cy="26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601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61" y="2440920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5" y="1716490"/>
            <a:ext cx="4885238" cy="22797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E654AC-5540-4324-9A64-C9032EDA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3" y="4295119"/>
            <a:ext cx="3352800" cy="19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4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Choix de la variable à tester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53798" cy="799924"/>
          </a:xfrm>
        </p:spPr>
        <p:txBody>
          <a:bodyPr/>
          <a:lstStyle/>
          <a:p>
            <a:r>
              <a:rPr lang="fr-CA" altLang="ko-KR" dirty="0"/>
              <a:t>On veut choisir la variable qui réduit le plus l’incertitude dans les exemples restants à classer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39011"/>
            <a:ext cx="8553798" cy="12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nous amène à définir d’abord les concepts:</a:t>
            </a:r>
          </a:p>
          <a:p>
            <a:pPr lvl="1"/>
            <a:r>
              <a:rPr lang="fr-CA" altLang="ko-KR" dirty="0"/>
              <a:t>Entropie comme mesure d’incertitude</a:t>
            </a:r>
          </a:p>
          <a:p>
            <a:pPr lvl="1"/>
            <a:r>
              <a:rPr lang="fr-CA" altLang="ko-KR" dirty="0"/>
              <a:t>Gain d’information en terme de réduction d’entropie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EB85E9-4795-43A2-9EE2-ACB8129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5727914"/>
            <a:ext cx="8366877" cy="5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On va alors choisir l’attribut qui apporte le plus de gain d’information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D15E06B-CCA8-001F-86E8-74AE38717B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6543687"/>
                  </p:ext>
                </p:extLst>
              </p:nvPr>
            </p:nvGraphicFramePr>
            <p:xfrm>
              <a:off x="4657458" y="1720229"/>
              <a:ext cx="3498850" cy="2624138"/>
            </p:xfrm>
            <a:graphic>
              <a:graphicData uri="http://schemas.microsoft.com/office/powerpoint/2016/slidezoom">
                <pslz:sldZm>
                  <pslz:sldZmObj sldId="750" cId="1019804252">
                    <pslz:zmPr id="{B4FFA710-3217-4864-BC4B-240D3F143EA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98850" cy="26241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ED15E06B-CCA8-001F-86E8-74AE38717B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7458" y="1720229"/>
                <a:ext cx="3498850" cy="26241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409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</p:spPr>
            <p:txBody>
              <a:bodyPr/>
              <a:lstStyle/>
              <a:p>
                <a:r>
                  <a:rPr lang="fr-CA" altLang="ko-KR" dirty="0"/>
                  <a:t>L’entropie d’une variable aléatoire V ayant les valeurs possibles 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 avec la distribution de probabilité P(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) est définie comme étant</a:t>
                </a:r>
              </a:p>
              <a:p>
                <a:pPr marL="0" indent="0">
                  <a:spcBef>
                    <a:spcPts val="1000"/>
                  </a:spcBef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  <a:blipFill>
                <a:blip r:embed="rId3"/>
                <a:stretch>
                  <a:fillRect l="-1481" t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735121"/>
            <a:ext cx="8366876" cy="3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b="1" dirty="0"/>
              <a:t>Exemples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325295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choix pile ou face: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46DA94-E76B-4D2E-A927-F6937794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989662"/>
            <a:ext cx="6181724" cy="14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dé à 4 faces non pipé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H(de-4) = - (0.25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</a:t>
            </a:r>
          </a:p>
          <a:p>
            <a:pPr marL="0" indent="0">
              <a:buNone/>
            </a:pPr>
            <a:r>
              <a:rPr lang="fr-CA" altLang="ko-KR" i="1" dirty="0"/>
              <a:t>                          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0.25) = 2 </a:t>
            </a:r>
          </a:p>
        </p:txBody>
      </p:sp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154340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E8CD1BB-82F8-47FE-8613-C3374F4C1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97" b="33845"/>
          <a:stretch/>
        </p:blipFill>
        <p:spPr>
          <a:xfrm>
            <a:off x="6584950" y="5308039"/>
            <a:ext cx="1030694" cy="85672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15674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Si la pièce est biaisée à 99% pour la face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PileOuFaceBiaise</a:t>
            </a:r>
            <a:r>
              <a:rPr lang="fr-CA" altLang="ko-KR" i="1" dirty="0"/>
              <a:t>) = - (0.99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0.99 + 0.01log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0.01) ≈ 0.08 bits </a:t>
            </a:r>
          </a:p>
        </p:txBody>
      </p:sp>
    </p:spTree>
    <p:extLst>
      <p:ext uri="{BB962C8B-B14F-4D97-AF65-F5344CB8AC3E}">
        <p14:creationId xmlns:p14="http://schemas.microsoft.com/office/powerpoint/2010/main" val="2462133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/>
      <p:bldP spid="11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</p:spPr>
            <p:txBody>
              <a:bodyPr/>
              <a:lstStyle/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  <a:blipFill>
                <a:blip r:embed="rId3"/>
                <a:stretch>
                  <a:fillRect l="-1466" t="-72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11" y="3486638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Par exemple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B(0.5)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dirty="0"/>
                  <a:t>Pour un arbre de décision, si un ensemble de données contient </a:t>
                </a:r>
                <a:r>
                  <a:rPr lang="fr-CA" altLang="ko-KR" i="1" dirty="0"/>
                  <a:t>p</a:t>
                </a:r>
                <a:r>
                  <a:rPr lang="fr-CA" altLang="ko-KR" dirty="0"/>
                  <a:t> exemples positifs et </a:t>
                </a:r>
                <a:r>
                  <a:rPr lang="fr-CA" altLang="ko-KR" i="1" dirty="0"/>
                  <a:t>n</a:t>
                </a:r>
                <a:r>
                  <a:rPr lang="fr-CA" altLang="ko-KR" dirty="0"/>
                  <a:t> exemples négatifs, l’entropie de la sortie de l’arbre de décision sur cet ensemble est: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blipFill>
                <a:blip r:embed="rId4"/>
                <a:stretch>
                  <a:fillRect l="-1395" t="-100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11" y="3609882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4" y="2225803"/>
            <a:ext cx="8283575" cy="11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Notons B(q), l’entropie d’une variable aléatoire binaire qui est vraie avec une probabilité q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                                    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q))</a:t>
            </a:r>
          </a:p>
        </p:txBody>
      </p:sp>
    </p:spTree>
    <p:extLst>
      <p:ext uri="{BB962C8B-B14F-4D97-AF65-F5344CB8AC3E}">
        <p14:creationId xmlns:p14="http://schemas.microsoft.com/office/powerpoint/2010/main" val="1451924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1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347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 d’un nœud parent et des enfants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96" y="1799600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sz="1800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sz="1800" b="0" i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96" y="1799600"/>
                <a:ext cx="2895600" cy="556853"/>
              </a:xfrm>
              <a:prstGeom prst="rect">
                <a:avLst/>
              </a:prstGeom>
              <a:blipFill>
                <a:blip r:embed="rId3"/>
                <a:stretch>
                  <a:fillRect l="-3579" t="-16304" b="-5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6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sz="1800" i="1" dirty="0">
                <a:solidFill>
                  <a:schemeClr val="accent1"/>
                </a:solidFill>
              </a:rPr>
              <a:t>B(q) = - (q log</a:t>
            </a:r>
            <a:r>
              <a:rPr lang="fr-CA" altLang="ko-KR" sz="1800" i="1" baseline="-25000" dirty="0">
                <a:solidFill>
                  <a:schemeClr val="accent1"/>
                </a:solidFill>
              </a:rPr>
              <a:t>2</a:t>
            </a:r>
            <a:r>
              <a:rPr lang="fr-CA" altLang="ko-KR" sz="1800" i="1" dirty="0">
                <a:solidFill>
                  <a:schemeClr val="accent1"/>
                </a:solidFill>
              </a:rPr>
              <a:t> q + (1 – q) log</a:t>
            </a:r>
            <a:r>
              <a:rPr lang="fr-CA" altLang="ko-KR" sz="1800" i="1" baseline="-25000" dirty="0">
                <a:solidFill>
                  <a:schemeClr val="accent1"/>
                </a:solidFill>
              </a:rPr>
              <a:t>2</a:t>
            </a:r>
            <a:r>
              <a:rPr lang="fr-CA" altLang="ko-KR" sz="1800" i="1" dirty="0">
                <a:solidFill>
                  <a:schemeClr val="accent1"/>
                </a:solidFill>
              </a:rPr>
              <a:t> (1 – q))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D8D2E-E5B7-473A-97AB-44C2F0B8CB9F}"/>
              </a:ext>
            </a:extLst>
          </p:cNvPr>
          <p:cNvSpPr txBox="1"/>
          <p:nvPr/>
        </p:nvSpPr>
        <p:spPr>
          <a:xfrm>
            <a:off x="4548651" y="1180383"/>
            <a:ext cx="3849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Entropie pour une variable booléenne vraie </a:t>
            </a:r>
          </a:p>
          <a:p>
            <a:r>
              <a:rPr lang="fr-CA" sz="1600" dirty="0"/>
              <a:t>avec une probabilité </a:t>
            </a:r>
            <a:r>
              <a:rPr lang="fr-CA" sz="1600" i="1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9CD9D-CB2B-48B6-9418-1A50FB10DDB5}"/>
              </a:ext>
            </a:extLst>
          </p:cNvPr>
          <p:cNvSpPr txBox="1"/>
          <p:nvPr/>
        </p:nvSpPr>
        <p:spPr>
          <a:xfrm>
            <a:off x="3429503" y="1730715"/>
            <a:ext cx="491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Entropie pour un </a:t>
            </a:r>
            <a:r>
              <a:rPr lang="fr-CA" sz="1600" b="1" dirty="0"/>
              <a:t>nœud parent</a:t>
            </a:r>
            <a:r>
              <a:rPr lang="fr-CA" sz="1600" dirty="0"/>
              <a:t>, avec</a:t>
            </a:r>
          </a:p>
          <a:p>
            <a:r>
              <a:rPr lang="fr-CA" sz="1600" i="1" dirty="0"/>
              <a:t>p </a:t>
            </a:r>
            <a:r>
              <a:rPr lang="fr-CA" sz="1600" dirty="0"/>
              <a:t>exemples positifs et</a:t>
            </a:r>
            <a:r>
              <a:rPr lang="fr-CA" sz="1600" i="1" dirty="0"/>
              <a:t> n </a:t>
            </a:r>
            <a:r>
              <a:rPr lang="fr-CA" sz="1600" dirty="0"/>
              <a:t>exemples négatives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96" y="2356453"/>
                <a:ext cx="7103090" cy="3846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attribue </a:t>
                </a:r>
                <a:r>
                  <a:rPr lang="fr-CA" altLang="ko-KR" sz="18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:r>
                  <a:rPr lang="fr-CA" altLang="ko-KR" sz="18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valeurs distinctes 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sépare l’ensemble d’entrainement parent 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sous-ensembles enfants 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E</a:t>
                </a:r>
                <a:r>
                  <a:rPr lang="fr-CA" altLang="ko-KR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L’entropie d’un enfant </a:t>
                </a:r>
                <a:r>
                  <a:rPr lang="fr-CA" altLang="ko-KR" sz="1800" b="1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b="0" i="1" baseline="-2500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b="0" i="1" baseline="-2500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600" b="0" dirty="0">
                    <a:latin typeface="Times New Roman" panose="02020603050405020304" pitchFamily="18" charset="0"/>
                  </a:rPr>
                  <a:t>(parce que </a:t>
                </a:r>
                <a:r>
                  <a:rPr lang="fr-CA" altLang="ko-KR" sz="1600" b="0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600" b="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b="0" dirty="0">
                    <a:latin typeface="Times New Roman" panose="02020603050405020304" pitchFamily="18" charset="0"/>
                  </a:rPr>
                  <a:t> a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CA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CA" altLang="ko-KR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positifs et </a:t>
                </a:r>
                <a:r>
                  <a:rPr lang="fr-CA" altLang="ko-KR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fr-CA" altLang="ko-KR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négatifs). Autrement dit, si on choisit le </a:t>
                </a:r>
                <a:r>
                  <a:rPr lang="fr-CA" altLang="ko-KR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ième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enfant, on aura besoin de </a:t>
                </a:r>
                <a:r>
                  <a:rPr lang="fr-CA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600" b="0" dirty="0">
                    <a:latin typeface="Times New Roman" panose="02020603050405020304" pitchFamily="18" charset="0"/>
                  </a:rPr>
                  <a:t>bits supplémentaires pour arriver à un nœud pur (feuille)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La probabilité d’un enfant </a:t>
                </a:r>
                <a:r>
                  <a:rPr lang="fr-CA" altLang="ko-KR" sz="1800" b="1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est </a:t>
                </a:r>
                <a:r>
                  <a:rPr lang="fr-CA" altLang="ko-KR" sz="1800" b="1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CA" altLang="ko-KR" sz="1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sz="18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CA" altLang="ko-KR" sz="1600" dirty="0">
                    <a:latin typeface="Times New Roman" panose="02020603050405020304" pitchFamily="18" charset="0"/>
                  </a:rPr>
                  <a:t>(Intuitivement, un exemple choisi aléatoirement sera dans </a:t>
                </a:r>
                <a:r>
                  <a:rPr lang="fr-CA" altLang="ko-KR" sz="1600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60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</a:rPr>
                  <a:t> (c.-à-d., aura la </a:t>
                </a:r>
                <a:r>
                  <a:rPr lang="fr-CA" altLang="ko-KR" sz="1600" i="1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i="1" baseline="30000" dirty="0" err="1">
                    <a:latin typeface="Times New Roman" panose="02020603050405020304" pitchFamily="18" charset="0"/>
                  </a:rPr>
                  <a:t>ème</a:t>
                </a:r>
                <a:r>
                  <a:rPr lang="fr-CA" altLang="ko-KR" sz="1600" dirty="0">
                    <a:latin typeface="Times New Roman" panose="02020603050405020304" pitchFamily="18" charset="0"/>
                  </a:rPr>
                  <a:t> valeur de l’attribut) avec cette probabilité)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0" dirty="0">
                    <a:latin typeface="Times New Roman" panose="02020603050405020304" pitchFamily="18" charset="0"/>
                  </a:rPr>
                  <a:t>L’entropie de l’ensemble des enfants (</a:t>
                </a:r>
                <a:r>
                  <a:rPr lang="fr-CA" altLang="ko-KR" sz="1800" b="0" dirty="0" err="1">
                    <a:latin typeface="Times New Roman" panose="02020603050405020304" pitchFamily="18" charset="0"/>
                  </a:rPr>
                  <a:t>c.à-.d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, entropie restante après avoir testé </a:t>
                </a:r>
                <a:r>
                  <a:rPr lang="fr-CA" altLang="ko-KR" sz="1800" b="0" i="1" dirty="0">
                    <a:latin typeface="Times New Roman" panose="02020603050405020304" pitchFamily="18" charset="0"/>
                  </a:rPr>
                  <a:t>a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)  est donc</a:t>
                </a:r>
              </a:p>
              <a:p>
                <a:pPr marL="0" indent="0">
                  <a:spcBef>
                    <a:spcPts val="100"/>
                  </a:spcBef>
                  <a:spcAft>
                    <a:spcPts val="0"/>
                  </a:spcAft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96" y="2356453"/>
                <a:ext cx="7103090" cy="3846107"/>
              </a:xfrm>
              <a:prstGeom prst="rect">
                <a:avLst/>
              </a:prstGeom>
              <a:blipFill>
                <a:blip r:embed="rId4"/>
                <a:stretch>
                  <a:fillRect l="-1459" t="-3810" r="-1459" b="-74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E9F85C6-F3DA-4168-B209-B813D9EF4751}"/>
              </a:ext>
            </a:extLst>
          </p:cNvPr>
          <p:cNvGrpSpPr/>
          <p:nvPr/>
        </p:nvGrpSpPr>
        <p:grpSpPr>
          <a:xfrm>
            <a:off x="7308248" y="3698732"/>
            <a:ext cx="1747455" cy="1420014"/>
            <a:chOff x="6538147" y="4954385"/>
            <a:chExt cx="1987611" cy="14598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8DB3A5-D5EF-468C-AE35-CF2B417A217A}"/>
                </a:ext>
              </a:extLst>
            </p:cNvPr>
            <p:cNvSpPr/>
            <p:nvPr/>
          </p:nvSpPr>
          <p:spPr>
            <a:xfrm>
              <a:off x="7317133" y="4954385"/>
              <a:ext cx="599681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BB60A9-883D-48E1-8E33-E8639D430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390509"/>
              <a:ext cx="526974" cy="59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CC67DE-BFF2-4FBE-B00B-D82EE3350BAE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7616974" y="5390509"/>
              <a:ext cx="467734" cy="58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CF15B-F33A-49F4-909D-DCEEE29FC2AE}"/>
                </a:ext>
              </a:extLst>
            </p:cNvPr>
            <p:cNvSpPr/>
            <p:nvPr/>
          </p:nvSpPr>
          <p:spPr>
            <a:xfrm>
              <a:off x="6558741" y="5975354"/>
              <a:ext cx="523702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0FE5AD-932F-4E56-8C20-4BF302EDE82C}"/>
                </a:ext>
              </a:extLst>
            </p:cNvPr>
            <p:cNvSpPr/>
            <p:nvPr/>
          </p:nvSpPr>
          <p:spPr>
            <a:xfrm>
              <a:off x="7822856" y="5978111"/>
              <a:ext cx="5237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EF3D-B830-4D35-B57A-32481034FA74}"/>
                </a:ext>
              </a:extLst>
            </p:cNvPr>
            <p:cNvSpPr txBox="1"/>
            <p:nvPr/>
          </p:nvSpPr>
          <p:spPr>
            <a:xfrm>
              <a:off x="6538147" y="5404603"/>
              <a:ext cx="766154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57BCFE-D83A-4541-AF3B-BF394047473E}"/>
                </a:ext>
              </a:extLst>
            </p:cNvPr>
            <p:cNvSpPr txBox="1"/>
            <p:nvPr/>
          </p:nvSpPr>
          <p:spPr>
            <a:xfrm>
              <a:off x="7757781" y="5408799"/>
              <a:ext cx="767977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9F843-9545-4149-BADD-3995851D3A4C}"/>
                </a:ext>
              </a:extLst>
            </p:cNvPr>
            <p:cNvSpPr txBox="1"/>
            <p:nvPr/>
          </p:nvSpPr>
          <p:spPr>
            <a:xfrm>
              <a:off x="6584950" y="6048166"/>
              <a:ext cx="403315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1F32DD-F951-4E7C-8498-6D709E5FD449}"/>
                </a:ext>
              </a:extLst>
            </p:cNvPr>
            <p:cNvSpPr txBox="1"/>
            <p:nvPr/>
          </p:nvSpPr>
          <p:spPr>
            <a:xfrm>
              <a:off x="7917866" y="6026448"/>
              <a:ext cx="400910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AB04E1-187D-4D8C-A9A7-1AEE7BC9D9BB}"/>
                </a:ext>
              </a:extLst>
            </p:cNvPr>
            <p:cNvSpPr txBox="1"/>
            <p:nvPr/>
          </p:nvSpPr>
          <p:spPr>
            <a:xfrm>
              <a:off x="7457707" y="4969942"/>
              <a:ext cx="324914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FABBB71-6C4A-6297-F129-4B66AE4A3B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0714111"/>
                  </p:ext>
                </p:extLst>
              </p:nvPr>
            </p:nvGraphicFramePr>
            <p:xfrm>
              <a:off x="8194848" y="2776640"/>
              <a:ext cx="294832" cy="221124"/>
            </p:xfrm>
            <a:graphic>
              <a:graphicData uri="http://schemas.microsoft.com/office/powerpoint/2016/slidezoom">
                <pslz:sldZm>
                  <pslz:sldZmObj sldId="732" cId="2715205508">
                    <pslz:zmPr id="{62E1C78A-2AD2-409A-8221-2BAB2527D5C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32" cy="2211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FABBB71-6C4A-6297-F129-4B66AE4A3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4848" y="2776640"/>
                <a:ext cx="294832" cy="22112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726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Gain d’information pour une variable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5" y="2570440"/>
                <a:ext cx="7495758" cy="1248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L’entropie des </a:t>
                </a:r>
                <a:r>
                  <a:rPr lang="fr-CA" altLang="ko-KR" sz="1800" b="1" dirty="0">
                    <a:latin typeface="Times New Roman" panose="02020603050405020304" pitchFamily="18" charset="0"/>
                  </a:rPr>
                  <a:t>enfants </a:t>
                </a:r>
                <a:r>
                  <a:rPr lang="fr-CA" altLang="ko-KR" sz="1800" b="1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800" b="1" dirty="0">
                    <a:latin typeface="Times New Roman" panose="02020603050405020304" pitchFamily="18" charset="0"/>
                  </a:rPr>
                  <a:t> </a:t>
                </a:r>
                <a:r>
                  <a:rPr lang="fr-CA" altLang="ko-KR" sz="1800" dirty="0">
                    <a:latin typeface="Times New Roman" panose="02020603050405020304" pitchFamily="18" charset="0"/>
                  </a:rPr>
                  <a:t>(entropie restante après avoir testé A) </a:t>
                </a:r>
              </a:p>
              <a:p>
                <a:pPr marL="0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5" y="2570440"/>
                <a:ext cx="7495758" cy="1248107"/>
              </a:xfrm>
              <a:prstGeom prst="rect">
                <a:avLst/>
              </a:prstGeom>
              <a:blipFill>
                <a:blip r:embed="rId3"/>
                <a:stretch>
                  <a:fillRect l="-1382" t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A56270-1184-49BD-8B9B-5FAB8C8CD3B9}"/>
              </a:ext>
            </a:extLst>
          </p:cNvPr>
          <p:cNvSpPr txBox="1"/>
          <p:nvPr/>
        </p:nvSpPr>
        <p:spPr>
          <a:xfrm>
            <a:off x="6772662" y="3721434"/>
            <a:ext cx="2281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exemples négatifs</a:t>
            </a:r>
          </a:p>
          <a:p>
            <a:r>
              <a:rPr lang="fr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et </a:t>
            </a:r>
          </a:p>
          <a:p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CA" altLang="ko-KR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i="1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négatifs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67" y="3678859"/>
                <a:ext cx="6193502" cy="276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sz="1800" b="0" dirty="0">
                    <a:latin typeface="Times New Roman" panose="02020603050405020304" pitchFamily="18" charset="0"/>
                  </a:rPr>
                  <a:t>Le gain d’information pour l’attribut A est </a:t>
                </a:r>
              </a:p>
              <a:p>
                <a:pPr marL="0" indent="0"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H(Parent)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Remainder(A)</a:t>
                </a:r>
              </a:p>
              <a:p>
                <a:pPr marL="0" indent="0">
                  <a:buNone/>
                </a:pP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              =H(E )-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altLang="ko-KR" sz="180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              =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r>
                  <a:rPr lang="fr-CA" altLang="ko-KR" sz="1800" b="0" dirty="0">
                    <a:latin typeface="Times New Roman" panose="02020603050405020304" pitchFamily="18" charset="0"/>
                  </a:rPr>
                  <a:t>La fonction 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IMPORTANCE(a, </a:t>
                </a:r>
                <a:r>
                  <a:rPr lang="fr-CA" altLang="ko-KR" sz="1800" b="0" i="1" dirty="0" err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examples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retourne 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Gain(a)</a:t>
                </a:r>
                <a:r>
                  <a:rPr lang="fr-CA" altLang="ko-KR" sz="1800" b="0" i="1" dirty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fr-CA" altLang="ko-KR" sz="1800" dirty="0">
                    <a:latin typeface="Times New Roman" panose="02020603050405020304" pitchFamily="18" charset="0"/>
                  </a:rPr>
                  <a:t>L’algorithme choisit la variable qui donne le plus grand gain d’information.</a:t>
                </a:r>
                <a:endParaRPr lang="fr-CA" altLang="ko-KR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</a:t>
                </a:r>
                <a:endParaRPr lang="fr-CA" altLang="ko-KR" sz="18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67" y="3678859"/>
                <a:ext cx="6193502" cy="2768763"/>
              </a:xfrm>
              <a:prstGeom prst="rect">
                <a:avLst/>
              </a:prstGeom>
              <a:blipFill>
                <a:blip r:embed="rId4"/>
                <a:stretch>
                  <a:fillRect l="-1673" t="-5055" b="-3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EF67B72-7C94-8DE6-72EE-54C847D426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2566530"/>
                  </p:ext>
                </p:extLst>
              </p:nvPr>
            </p:nvGraphicFramePr>
            <p:xfrm>
              <a:off x="8119489" y="3223522"/>
              <a:ext cx="344010" cy="258008"/>
            </p:xfrm>
            <a:graphic>
              <a:graphicData uri="http://schemas.microsoft.com/office/powerpoint/2016/slidezoom">
                <pslz:sldZm>
                  <pslz:sldZmObj sldId="735" cId="173926013">
                    <pslz:zmPr id="{C0AF88A9-58A8-43D6-93C0-189EFCA6FEB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4010" cy="2580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EF67B72-7C94-8DE6-72EE-54C847D42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9489" y="3223522"/>
                <a:ext cx="344010" cy="2580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282A386-22A0-7DD8-BB00-D0C909532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67" y="1928814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282A386-22A0-7DD8-BB00-D0C90953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67" y="1928814"/>
                <a:ext cx="2895600" cy="556853"/>
              </a:xfrm>
              <a:prstGeom prst="rect">
                <a:avLst/>
              </a:prstGeom>
              <a:blipFill>
                <a:blip r:embed="rId6"/>
                <a:stretch>
                  <a:fillRect l="-4211" t="-17391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299A334F-1FDE-F83E-0EE3-E95FB335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7" y="1371960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>
                <a:solidFill>
                  <a:schemeClr val="tx2"/>
                </a:solidFill>
              </a:rPr>
              <a:t>B(q) = - (q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q + (1 – q)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(1 – q))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1A70E-E5E0-F808-C44D-F404FD0C6A3F}"/>
              </a:ext>
            </a:extLst>
          </p:cNvPr>
          <p:cNvSpPr txBox="1"/>
          <p:nvPr/>
        </p:nvSpPr>
        <p:spPr>
          <a:xfrm>
            <a:off x="4429022" y="1309597"/>
            <a:ext cx="3849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Entropie pour une variable </a:t>
            </a:r>
            <a:r>
              <a:rPr lang="fr-CA" sz="1600"/>
              <a:t>booléenne vraie </a:t>
            </a:r>
            <a:endParaRPr lang="fr-CA" sz="1600" dirty="0"/>
          </a:p>
          <a:p>
            <a:r>
              <a:rPr lang="fr-CA" sz="1600" dirty="0"/>
              <a:t>avec une probabilité </a:t>
            </a:r>
            <a:r>
              <a:rPr lang="fr-CA" sz="1600" i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6337F-75E7-5F33-5DE6-26E54BC0D944}"/>
              </a:ext>
            </a:extLst>
          </p:cNvPr>
          <p:cNvSpPr txBox="1"/>
          <p:nvPr/>
        </p:nvSpPr>
        <p:spPr>
          <a:xfrm>
            <a:off x="3309874" y="1859929"/>
            <a:ext cx="491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Entropie pour un </a:t>
            </a:r>
            <a:r>
              <a:rPr lang="fr-CA" sz="1600" b="1" dirty="0"/>
              <a:t>nœud parent E </a:t>
            </a:r>
            <a:r>
              <a:rPr lang="fr-CA" sz="1600" dirty="0"/>
              <a:t>ayant</a:t>
            </a:r>
          </a:p>
          <a:p>
            <a:r>
              <a:rPr lang="fr-CA" sz="1600" i="1" dirty="0"/>
              <a:t>p </a:t>
            </a:r>
            <a:r>
              <a:rPr lang="fr-CA" sz="1600" dirty="0"/>
              <a:t>exemples positifs et</a:t>
            </a:r>
            <a:r>
              <a:rPr lang="fr-CA" sz="1600" i="1" dirty="0"/>
              <a:t> n </a:t>
            </a:r>
            <a:r>
              <a:rPr lang="fr-CA" sz="1600" dirty="0"/>
              <a:t>exemples négatives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907D5-DE4B-28E7-C37A-0C1A427E9276}"/>
              </a:ext>
            </a:extLst>
          </p:cNvPr>
          <p:cNvGrpSpPr/>
          <p:nvPr/>
        </p:nvGrpSpPr>
        <p:grpSpPr>
          <a:xfrm>
            <a:off x="6584950" y="4987772"/>
            <a:ext cx="2138322" cy="1463113"/>
            <a:chOff x="6487871" y="4954385"/>
            <a:chExt cx="2138322" cy="14631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C1920E-00DE-B163-F367-F2FC7CD8B362}"/>
                </a:ext>
              </a:extLst>
            </p:cNvPr>
            <p:cNvSpPr/>
            <p:nvPr/>
          </p:nvSpPr>
          <p:spPr>
            <a:xfrm>
              <a:off x="7317133" y="4954385"/>
              <a:ext cx="599681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3C64B0-7959-2B26-FA19-78E4DD6C1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390509"/>
              <a:ext cx="526974" cy="59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62CEA6-2941-660F-F4BA-B6B7ACFB5941}"/>
                </a:ext>
              </a:extLst>
            </p:cNvPr>
            <p:cNvCxnSpPr>
              <a:cxnSpLocks/>
              <a:stCxn id="13" idx="2"/>
              <a:endCxn id="31" idx="0"/>
            </p:cNvCxnSpPr>
            <p:nvPr/>
          </p:nvCxnSpPr>
          <p:spPr>
            <a:xfrm>
              <a:off x="7616974" y="5390509"/>
              <a:ext cx="467734" cy="58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3F3A2F-E57C-F3B0-F24F-8A76EABF8175}"/>
                </a:ext>
              </a:extLst>
            </p:cNvPr>
            <p:cNvSpPr/>
            <p:nvPr/>
          </p:nvSpPr>
          <p:spPr>
            <a:xfrm>
              <a:off x="6558741" y="5975354"/>
              <a:ext cx="523702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13BEB8-1CC7-DEA9-F4EF-0C3A931BACA6}"/>
                </a:ext>
              </a:extLst>
            </p:cNvPr>
            <p:cNvSpPr/>
            <p:nvPr/>
          </p:nvSpPr>
          <p:spPr>
            <a:xfrm>
              <a:off x="7822856" y="5978111"/>
              <a:ext cx="5237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985B6-BAFC-6D1A-0B63-FEA5D49C5A03}"/>
                </a:ext>
              </a:extLst>
            </p:cNvPr>
            <p:cNvSpPr txBox="1"/>
            <p:nvPr/>
          </p:nvSpPr>
          <p:spPr>
            <a:xfrm>
              <a:off x="6487871" y="544880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59B2-5A6E-F580-44CD-A0FBF355CF1C}"/>
                </a:ext>
              </a:extLst>
            </p:cNvPr>
            <p:cNvSpPr txBox="1"/>
            <p:nvPr/>
          </p:nvSpPr>
          <p:spPr>
            <a:xfrm>
              <a:off x="7896506" y="544880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B8CAB8-5CD0-AB77-1EA4-F3FE1CCF4D62}"/>
                </a:ext>
              </a:extLst>
            </p:cNvPr>
            <p:cNvSpPr txBox="1"/>
            <p:nvPr/>
          </p:nvSpPr>
          <p:spPr>
            <a:xfrm>
              <a:off x="6584950" y="604816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1A0D1-794C-C680-123C-EDDBC12078D3}"/>
                </a:ext>
              </a:extLst>
            </p:cNvPr>
            <p:cNvSpPr txBox="1"/>
            <p:nvPr/>
          </p:nvSpPr>
          <p:spPr>
            <a:xfrm>
              <a:off x="7917866" y="6026448"/>
              <a:ext cx="37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FC85C6-AA33-EC23-73C7-B2027770DD4A}"/>
                </a:ext>
              </a:extLst>
            </p:cNvPr>
            <p:cNvSpPr txBox="1"/>
            <p:nvPr/>
          </p:nvSpPr>
          <p:spPr>
            <a:xfrm>
              <a:off x="7457707" y="49699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09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7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4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>
                <a:solidFill>
                  <a:schemeClr val="tx2"/>
                </a:solidFill>
              </a:rPr>
              <a:t>B(q) = - (q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q + (1 – q)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(1 – </a:t>
            </a:r>
            <a:r>
              <a:rPr lang="fr-CA" altLang="ko-KR" i="1">
                <a:solidFill>
                  <a:schemeClr val="tx2"/>
                </a:solidFill>
              </a:rPr>
              <a:t>q))</a:t>
            </a:r>
            <a:endParaRPr lang="fr-CA" altLang="ko-KR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2243165"/>
                <a:ext cx="5574169" cy="604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2243165"/>
                <a:ext cx="5574169" cy="604602"/>
              </a:xfrm>
              <a:prstGeom prst="rect">
                <a:avLst/>
              </a:prstGeom>
              <a:blipFill>
                <a:blip r:embed="rId3"/>
                <a:stretch>
                  <a:fillRect l="-2186" b="-252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blipFill>
                <a:blip r:embed="rId4"/>
                <a:stretch>
                  <a:fillRect l="-4211" t="-17582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B9CC3B6-A73C-46FD-A9CA-268F2DB77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56" y="1253199"/>
            <a:ext cx="3352800" cy="28787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34E82D-ACA7-4139-92C7-A4B555127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856" y="4335851"/>
            <a:ext cx="3352800" cy="1956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55" y="390678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(Patrons)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≈0.541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55" y="3906787"/>
                <a:ext cx="5350512" cy="1187011"/>
              </a:xfrm>
              <a:prstGeom prst="rect">
                <a:avLst/>
              </a:prstGeom>
              <a:blipFill>
                <a:blip r:embed="rId7"/>
                <a:stretch>
                  <a:fillRect l="-2278" t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(Type)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CA" altLang="ko-KR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blipFill>
                <a:blip r:embed="rId8"/>
                <a:stretch>
                  <a:fillRect l="-2278" t="-13402" b="-6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C540B8-CF74-9F6C-99A6-804D7E7C17A7}"/>
              </a:ext>
            </a:extLst>
          </p:cNvPr>
          <p:cNvSpPr txBox="1"/>
          <p:nvPr/>
        </p:nvSpPr>
        <p:spPr>
          <a:xfrm>
            <a:off x="1475159" y="3204571"/>
            <a:ext cx="110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Entropie</a:t>
            </a:r>
            <a:r>
              <a:rPr lang="en-CA" dirty="0">
                <a:solidFill>
                  <a:srgbClr val="00B0F0"/>
                </a:solidFill>
              </a:rPr>
              <a:t> </a:t>
            </a:r>
          </a:p>
          <a:p>
            <a:r>
              <a:rPr lang="en-CA" dirty="0">
                <a:solidFill>
                  <a:srgbClr val="00B0F0"/>
                </a:solidFill>
              </a:rPr>
              <a:t>du parent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A0884-D526-F112-71FE-030DEB666C28}"/>
              </a:ext>
            </a:extLst>
          </p:cNvPr>
          <p:cNvSpPr txBox="1"/>
          <p:nvPr/>
        </p:nvSpPr>
        <p:spPr>
          <a:xfrm>
            <a:off x="2714887" y="3255446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Probabilité</a:t>
            </a:r>
            <a:r>
              <a:rPr lang="en-CA" dirty="0">
                <a:solidFill>
                  <a:srgbClr val="00B0F0"/>
                </a:solidFill>
              </a:rPr>
              <a:t> </a:t>
            </a:r>
          </a:p>
          <a:p>
            <a:r>
              <a:rPr lang="en-CA" dirty="0">
                <a:solidFill>
                  <a:srgbClr val="00B0F0"/>
                </a:solidFill>
              </a:rPr>
              <a:t>de </a:t>
            </a:r>
            <a:r>
              <a:rPr lang="en-CA" dirty="0" err="1">
                <a:solidFill>
                  <a:srgbClr val="00B0F0"/>
                </a:solidFill>
              </a:rPr>
              <a:t>l’enfant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8EA4-CED4-7199-4F20-32DB61154590}"/>
              </a:ext>
            </a:extLst>
          </p:cNvPr>
          <p:cNvSpPr txBox="1"/>
          <p:nvPr/>
        </p:nvSpPr>
        <p:spPr>
          <a:xfrm>
            <a:off x="4109016" y="3233825"/>
            <a:ext cx="132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Entropie</a:t>
            </a:r>
            <a:r>
              <a:rPr lang="en-CA" dirty="0">
                <a:solidFill>
                  <a:srgbClr val="00B0F0"/>
                </a:solidFill>
              </a:rPr>
              <a:t> de </a:t>
            </a:r>
          </a:p>
          <a:p>
            <a:r>
              <a:rPr lang="en-CA" dirty="0">
                <a:solidFill>
                  <a:srgbClr val="00B0F0"/>
                </a:solidFill>
              </a:rPr>
              <a:t>de </a:t>
            </a:r>
            <a:r>
              <a:rPr lang="en-CA" dirty="0" err="1">
                <a:solidFill>
                  <a:srgbClr val="00B0F0"/>
                </a:solidFill>
              </a:rPr>
              <a:t>l’enfant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8E23BA-9F4A-EA76-C984-DC5EC91E0A0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26592" y="2914325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83F91-D619-533D-0732-70633CE8197D}"/>
              </a:ext>
            </a:extLst>
          </p:cNvPr>
          <p:cNvCxnSpPr>
            <a:cxnSpLocks/>
          </p:cNvCxnSpPr>
          <p:nvPr/>
        </p:nvCxnSpPr>
        <p:spPr>
          <a:xfrm flipV="1">
            <a:off x="3673989" y="2960190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AEF558-099B-86E2-28ED-04F5E9C7742D}"/>
              </a:ext>
            </a:extLst>
          </p:cNvPr>
          <p:cNvCxnSpPr>
            <a:cxnSpLocks/>
          </p:cNvCxnSpPr>
          <p:nvPr/>
        </p:nvCxnSpPr>
        <p:spPr>
          <a:xfrm flipV="1">
            <a:off x="4757825" y="2993736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10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  <p:bldP spid="32" grpId="0"/>
      <p:bldP spid="33" grpId="0"/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Expressivité des arbres de décision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347755" cy="1783442"/>
          </a:xfrm>
        </p:spPr>
        <p:txBody>
          <a:bodyPr/>
          <a:lstStyle/>
          <a:p>
            <a:r>
              <a:rPr lang="fr-CA" altLang="ko-KR" dirty="0"/>
              <a:t>Un arbre de décision binaire est équivalent à une formule propositionnelle sous la forme normale conjonctive : </a:t>
            </a:r>
            <a:r>
              <a:rPr lang="fr-CA" altLang="ko-KR" i="1" dirty="0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fr-CA" altLang="ko-KR" i="1" dirty="0">
                <a:sym typeface="Wingdings" panose="05000000000000000000" pitchFamily="2" charset="2"/>
              </a:rPr>
              <a:t> 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2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fr-CA" altLang="ko-KR" i="1" dirty="0">
                <a:sym typeface="Wingdings" panose="05000000000000000000" pitchFamily="2" charset="2"/>
              </a:rPr>
              <a:t> … </a:t>
            </a:r>
            <a:endParaRPr lang="fr-CA" altLang="ko-KR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altLang="ko-KR" i="1" dirty="0">
                <a:sym typeface="Wingdings" panose="05000000000000000000" pitchFamily="2" charset="2"/>
              </a:rPr>
              <a:t>            </a:t>
            </a:r>
          </a:p>
          <a:p>
            <a:pPr marL="0" indent="0">
              <a:buNone/>
            </a:pPr>
            <a:r>
              <a:rPr lang="fr-CA" altLang="ko-KR" i="1" dirty="0">
                <a:sym typeface="Wingdings" panose="05000000000000000000" pitchFamily="2" charset="2"/>
              </a:rPr>
              <a:t>             </a:t>
            </a:r>
            <a:r>
              <a:rPr lang="fr-CA" altLang="ko-KR" i="1" dirty="0" err="1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fr-CA" altLang="ko-KR" dirty="0">
                <a:sym typeface="Wingdings" panose="05000000000000000000" pitchFamily="2" charset="2"/>
              </a:rPr>
              <a:t> ≡  [ </a:t>
            </a:r>
            <a:r>
              <a:rPr lang="fr-CA" altLang="ko-KR" i="1" dirty="0">
                <a:sym typeface="Wingdings" panose="05000000000000000000" pitchFamily="2" charset="2"/>
              </a:rPr>
              <a:t>(x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= v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…) →  y=</a:t>
            </a:r>
            <a:r>
              <a:rPr lang="en-CA" altLang="ko-KR" i="1" dirty="0" err="1">
                <a:sym typeface="Wingdings" panose="05000000000000000000" pitchFamily="2" charset="2"/>
              </a:rPr>
              <a:t>y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i="1" baseline="-25000" dirty="0">
                <a:sym typeface="Wingdings" panose="05000000000000000000" pitchFamily="2" charset="2"/>
              </a:rPr>
              <a:t>   </a:t>
            </a:r>
            <a:r>
              <a:rPr lang="en-CA" altLang="ko-KR" i="1" dirty="0">
                <a:sym typeface="Wingdings" panose="05000000000000000000" pitchFamily="2" charset="2"/>
              </a:rPr>
              <a:t>(</a:t>
            </a:r>
            <a:r>
              <a:rPr lang="en-CA" altLang="ko-KR" sz="1600" i="1" dirty="0">
                <a:sym typeface="Wingdings" panose="05000000000000000000" pitchFamily="2" charset="2"/>
              </a:rPr>
              <a:t>x</a:t>
            </a:r>
            <a:r>
              <a:rPr lang="en-CA" altLang="ko-KR" sz="1600" i="1" baseline="-25000" dirty="0">
                <a:sym typeface="Wingdings" panose="05000000000000000000" pitchFamily="2" charset="2"/>
              </a:rPr>
              <a:t>i</a:t>
            </a:r>
            <a:r>
              <a:rPr lang="en-CA" altLang="ko-KR" sz="1600" i="1" dirty="0">
                <a:sym typeface="Wingdings" panose="05000000000000000000" pitchFamily="2" charset="2"/>
              </a:rPr>
              <a:t> : variable </a:t>
            </a:r>
            <a:r>
              <a:rPr lang="en-CA" altLang="ko-KR" sz="1600" i="1" dirty="0" err="1">
                <a:sym typeface="Wingdings" panose="05000000000000000000" pitchFamily="2" charset="2"/>
              </a:rPr>
              <a:t>d’entrée</a:t>
            </a:r>
            <a:r>
              <a:rPr lang="en-CA" altLang="ko-KR" sz="1600" i="1" dirty="0">
                <a:sym typeface="Wingdings" panose="05000000000000000000" pitchFamily="2" charset="2"/>
              </a:rPr>
              <a:t>; </a:t>
            </a:r>
            <a:r>
              <a:rPr lang="en-CA" altLang="ko-KR" sz="1600" i="1" dirty="0" err="1">
                <a:sym typeface="Wingdings" panose="05000000000000000000" pitchFamily="2" charset="2"/>
              </a:rPr>
              <a:t>y</a:t>
            </a:r>
            <a:r>
              <a:rPr lang="en-CA" altLang="ko-KR" sz="1600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sz="1600" i="1" dirty="0">
                <a:sym typeface="Wingdings" panose="05000000000000000000" pitchFamily="2" charset="2"/>
              </a:rPr>
              <a:t> : variable </a:t>
            </a:r>
            <a:r>
              <a:rPr lang="en-CA" altLang="ko-KR" sz="1600" i="1" dirty="0" err="1">
                <a:sym typeface="Wingdings" panose="05000000000000000000" pitchFamily="2" charset="2"/>
              </a:rPr>
              <a:t>cible</a:t>
            </a:r>
            <a:r>
              <a:rPr lang="en-CA" altLang="ko-KR" i="1" dirty="0">
                <a:sym typeface="Wingdings" panose="05000000000000000000" pitchFamily="2" charset="2"/>
              </a:rPr>
              <a:t>)</a:t>
            </a:r>
            <a:endParaRPr lang="en-CA" altLang="ko-KR" i="1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altLang="ko-KR" i="1" dirty="0">
                <a:sym typeface="Wingdings" panose="05000000000000000000" pitchFamily="2" charset="2"/>
              </a:rPr>
              <a:t>                            </a:t>
            </a:r>
            <a:r>
              <a:rPr lang="fr-CA" altLang="ko-KR" dirty="0">
                <a:sym typeface="Wingdings" panose="05000000000000000000" pitchFamily="2" charset="2"/>
              </a:rPr>
              <a:t>≡  ┐(</a:t>
            </a:r>
            <a:r>
              <a:rPr lang="fr-CA" altLang="ko-KR" i="1" dirty="0">
                <a:sym typeface="Wingdings" panose="05000000000000000000" pitchFamily="2" charset="2"/>
              </a:rPr>
              <a:t>x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) ꓦ </a:t>
            </a:r>
            <a:r>
              <a:rPr lang="fr-CA" altLang="ko-KR" dirty="0">
                <a:sym typeface="Wingdings" panose="05000000000000000000" pitchFamily="2" charset="2"/>
              </a:rPr>
              <a:t>┐ (</a:t>
            </a:r>
            <a:r>
              <a:rPr lang="en-CA" altLang="ko-KR" i="1" dirty="0">
                <a:sym typeface="Wingdings" panose="05000000000000000000" pitchFamily="2" charset="2"/>
              </a:rPr>
              <a:t>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= 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) </a:t>
            </a:r>
            <a:r>
              <a:rPr lang="fr-CA" altLang="ko-KR" i="1" dirty="0">
                <a:sym typeface="Wingdings" panose="05000000000000000000" pitchFamily="2" charset="2"/>
              </a:rPr>
              <a:t>ꓦ </a:t>
            </a:r>
            <a:r>
              <a:rPr lang="en-CA" altLang="ko-KR" i="1" dirty="0">
                <a:sym typeface="Wingdings" panose="05000000000000000000" pitchFamily="2" charset="2"/>
              </a:rPr>
              <a:t>… </a:t>
            </a:r>
            <a:r>
              <a:rPr lang="fr-CA" altLang="ko-KR" i="1" dirty="0">
                <a:sym typeface="Wingdings" panose="05000000000000000000" pitchFamily="2" charset="2"/>
              </a:rPr>
              <a:t>ꓦ </a:t>
            </a:r>
            <a:r>
              <a:rPr lang="en-CA" altLang="ko-KR" i="1" dirty="0">
                <a:sym typeface="Wingdings" panose="05000000000000000000" pitchFamily="2" charset="2"/>
              </a:rPr>
              <a:t>y=</a:t>
            </a:r>
            <a:r>
              <a:rPr lang="en-CA" altLang="ko-KR" i="1" dirty="0" err="1">
                <a:sym typeface="Wingdings" panose="05000000000000000000" pitchFamily="2" charset="2"/>
              </a:rPr>
              <a:t>y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i="1" baseline="-25000" dirty="0">
                <a:sym typeface="Wingdings" panose="05000000000000000000" pitchFamily="2" charset="2"/>
              </a:rPr>
              <a:t> 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endParaRPr lang="fr-CA" altLang="ko-KR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94588A-7463-47CF-083D-FC54F70F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95" y="3317295"/>
            <a:ext cx="3789689" cy="26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veut dire que toute formule de logique propositionnelle peut être exprimée par un arbre de décision</a:t>
            </a:r>
          </a:p>
          <a:p>
            <a:r>
              <a:rPr lang="fr-CA" altLang="ko-KR" sz="2200" dirty="0"/>
              <a:t>Un arbre de décision est plus expressif qu’un perceptron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6AA7A9-9A0C-4C07-C0C0-F592883F1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28152"/>
              </p:ext>
            </p:extLst>
          </p:nvPr>
        </p:nvGraphicFramePr>
        <p:xfrm>
          <a:off x="4153684" y="3668592"/>
          <a:ext cx="13627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11">
                  <a:extLst>
                    <a:ext uri="{9D8B030D-6E8A-4147-A177-3AD203B41FA5}">
                      <a16:colId xmlns:a16="http://schemas.microsoft.com/office/drawing/2014/main" val="1692820013"/>
                    </a:ext>
                  </a:extLst>
                </a:gridCol>
                <a:gridCol w="406007">
                  <a:extLst>
                    <a:ext uri="{9D8B030D-6E8A-4147-A177-3AD203B41FA5}">
                      <a16:colId xmlns:a16="http://schemas.microsoft.com/office/drawing/2014/main" val="2132249029"/>
                    </a:ext>
                  </a:extLst>
                </a:gridCol>
                <a:gridCol w="388897">
                  <a:extLst>
                    <a:ext uri="{9D8B030D-6E8A-4147-A177-3AD203B41FA5}">
                      <a16:colId xmlns:a16="http://schemas.microsoft.com/office/drawing/2014/main" val="945063950"/>
                    </a:ext>
                  </a:extLst>
                </a:gridCol>
                <a:gridCol w="264916">
                  <a:extLst>
                    <a:ext uri="{9D8B030D-6E8A-4147-A177-3AD203B41FA5}">
                      <a16:colId xmlns:a16="http://schemas.microsoft.com/office/drawing/2014/main" val="1052944342"/>
                    </a:ext>
                  </a:extLst>
                </a:gridCol>
              </a:tblGrid>
              <a:tr h="356688">
                <a:tc>
                  <a:txBody>
                    <a:bodyPr/>
                    <a:lstStyle/>
                    <a:p>
                      <a:r>
                        <a:rPr lang="en-CA" baseline="0" dirty="0"/>
                        <a:t>#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x</a:t>
                      </a:r>
                      <a:r>
                        <a:rPr lang="en-CA" baseline="-25000" dirty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  <a:r>
                        <a:rPr lang="en-CA" baseline="-25000" dirty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60087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52827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4AE34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AE3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24522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4AE34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AE3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21220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25213"/>
                  </a:ext>
                </a:extLst>
              </a:tr>
            </a:tbl>
          </a:graphicData>
        </a:graphic>
      </p:graphicFrame>
      <p:grpSp>
        <p:nvGrpSpPr>
          <p:cNvPr id="21512" name="Group 21511">
            <a:extLst>
              <a:ext uri="{FF2B5EF4-FFF2-40B4-BE49-F238E27FC236}">
                <a16:creationId xmlns:a16="http://schemas.microsoft.com/office/drawing/2014/main" id="{1EFAC7A5-4D65-C3B2-F9DC-1D3572326ECC}"/>
              </a:ext>
            </a:extLst>
          </p:cNvPr>
          <p:cNvGrpSpPr/>
          <p:nvPr/>
        </p:nvGrpSpPr>
        <p:grpSpPr>
          <a:xfrm>
            <a:off x="6243222" y="3391908"/>
            <a:ext cx="2818288" cy="3046992"/>
            <a:chOff x="6330656" y="3129739"/>
            <a:chExt cx="2818288" cy="30469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B484F-D9ED-667B-DFB6-57CAD07B7217}"/>
                </a:ext>
              </a:extLst>
            </p:cNvPr>
            <p:cNvGrpSpPr/>
            <p:nvPr/>
          </p:nvGrpSpPr>
          <p:grpSpPr>
            <a:xfrm>
              <a:off x="6877567" y="3129739"/>
              <a:ext cx="1684962" cy="518330"/>
              <a:chOff x="6645519" y="5152221"/>
              <a:chExt cx="1684962" cy="51833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83521-C8FB-D101-8AFE-68F3CB1908DC}"/>
                  </a:ext>
                </a:extLst>
              </p:cNvPr>
              <p:cNvSpPr txBox="1"/>
              <p:nvPr/>
            </p:nvSpPr>
            <p:spPr>
              <a:xfrm>
                <a:off x="6760395" y="5229546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B32B-C3AA-5C03-7F37-965909DE8320}"/>
                  </a:ext>
                </a:extLst>
              </p:cNvPr>
              <p:cNvSpPr txBox="1"/>
              <p:nvPr/>
            </p:nvSpPr>
            <p:spPr>
              <a:xfrm>
                <a:off x="7488000" y="5226720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03298-3C58-2ED5-47F5-31A989620B62}"/>
                  </a:ext>
                </a:extLst>
              </p:cNvPr>
              <p:cNvSpPr txBox="1"/>
              <p:nvPr/>
            </p:nvSpPr>
            <p:spPr>
              <a:xfrm>
                <a:off x="7140074" y="5229546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3408D-4C48-A260-A1F3-0002954C815C}"/>
                  </a:ext>
                </a:extLst>
              </p:cNvPr>
              <p:cNvSpPr txBox="1"/>
              <p:nvPr/>
            </p:nvSpPr>
            <p:spPr>
              <a:xfrm>
                <a:off x="7867679" y="5226720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9F1BB7-4DCA-63B7-DF84-1085EE3B547E}"/>
                  </a:ext>
                </a:extLst>
              </p:cNvPr>
              <p:cNvSpPr/>
              <p:nvPr/>
            </p:nvSpPr>
            <p:spPr>
              <a:xfrm>
                <a:off x="6645519" y="5152221"/>
                <a:ext cx="1684962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4AAD1-8BCA-E8AA-8A87-34785961871C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 flipH="1">
              <a:off x="7076836" y="4037749"/>
              <a:ext cx="602541" cy="40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56A90F-C59A-4952-F54A-05FCA06AC02D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>
              <a:off x="7679377" y="4037749"/>
              <a:ext cx="650908" cy="4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04502B-0739-4DCA-108E-9625C3815038}"/>
                </a:ext>
              </a:extLst>
            </p:cNvPr>
            <p:cNvGrpSpPr/>
            <p:nvPr/>
          </p:nvGrpSpPr>
          <p:grpSpPr>
            <a:xfrm>
              <a:off x="7871535" y="4445526"/>
              <a:ext cx="917500" cy="518330"/>
              <a:chOff x="5330839" y="5573042"/>
              <a:chExt cx="917500" cy="5183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FFC80-6505-6808-6E73-57637B615FBF}"/>
                  </a:ext>
                </a:extLst>
              </p:cNvPr>
              <p:cNvSpPr txBox="1"/>
              <p:nvPr/>
            </p:nvSpPr>
            <p:spPr>
              <a:xfrm>
                <a:off x="5445715" y="5650367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6FA0A7-BEA9-C37F-0A22-CD2CAF881C8C}"/>
                  </a:ext>
                </a:extLst>
              </p:cNvPr>
              <p:cNvSpPr txBox="1"/>
              <p:nvPr/>
            </p:nvSpPr>
            <p:spPr>
              <a:xfrm>
                <a:off x="5814756" y="5657703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22A920-F891-04A1-97EF-8398BDF37BE1}"/>
                  </a:ext>
                </a:extLst>
              </p:cNvPr>
              <p:cNvSpPr/>
              <p:nvPr/>
            </p:nvSpPr>
            <p:spPr>
              <a:xfrm>
                <a:off x="5330839" y="5573042"/>
                <a:ext cx="917500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E16D2-AADE-E2CD-314F-5AC9A6F15F46}"/>
                </a:ext>
              </a:extLst>
            </p:cNvPr>
            <p:cNvSpPr txBox="1"/>
            <p:nvPr/>
          </p:nvSpPr>
          <p:spPr>
            <a:xfrm>
              <a:off x="7498077" y="3668417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endParaRPr lang="en-US" baseline="-250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F4743B-24B4-B3C9-EDE3-9DF74E344C69}"/>
                </a:ext>
              </a:extLst>
            </p:cNvPr>
            <p:cNvGrpSpPr/>
            <p:nvPr/>
          </p:nvGrpSpPr>
          <p:grpSpPr>
            <a:xfrm>
              <a:off x="6655595" y="4443821"/>
              <a:ext cx="842482" cy="518330"/>
              <a:chOff x="7735966" y="5514498"/>
              <a:chExt cx="842482" cy="518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30E985-23B3-A85B-2B72-9649204E4DE7}"/>
                  </a:ext>
                </a:extLst>
              </p:cNvPr>
              <p:cNvSpPr txBox="1"/>
              <p:nvPr/>
            </p:nvSpPr>
            <p:spPr>
              <a:xfrm>
                <a:off x="7812042" y="5591823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3C5F51-64DA-D29A-1658-83106C9F2C56}"/>
                  </a:ext>
                </a:extLst>
              </p:cNvPr>
              <p:cNvSpPr txBox="1"/>
              <p:nvPr/>
            </p:nvSpPr>
            <p:spPr>
              <a:xfrm>
                <a:off x="8189805" y="5588997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FEAB75-A1DD-B6DE-A903-3CD3AEBA12B1}"/>
                  </a:ext>
                </a:extLst>
              </p:cNvPr>
              <p:cNvSpPr/>
              <p:nvPr/>
            </p:nvSpPr>
            <p:spPr>
              <a:xfrm>
                <a:off x="7735966" y="5514498"/>
                <a:ext cx="842482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299556-80A3-CDA8-CAC5-0BE7A1B29CFB}"/>
                </a:ext>
              </a:extLst>
            </p:cNvPr>
            <p:cNvSpPr txBox="1"/>
            <p:nvPr/>
          </p:nvSpPr>
          <p:spPr>
            <a:xfrm>
              <a:off x="6865368" y="39537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8FECE-9DC5-E7B9-CE5D-B00EE7BED029}"/>
                </a:ext>
              </a:extLst>
            </p:cNvPr>
            <p:cNvSpPr txBox="1"/>
            <p:nvPr/>
          </p:nvSpPr>
          <p:spPr>
            <a:xfrm>
              <a:off x="8091683" y="39537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r>
                <a:rPr lang="en-CA" dirty="0"/>
                <a:t>=1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ACC0D7-A756-9CB4-0261-8E495105CC7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669789" y="5347503"/>
              <a:ext cx="376879" cy="468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28BDF0-87E3-A770-D90E-CC477F13DC7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7046668" y="5347503"/>
              <a:ext cx="403540" cy="46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70F287-5C5F-2693-1754-8B5A1F06F26E}"/>
                </a:ext>
              </a:extLst>
            </p:cNvPr>
            <p:cNvSpPr txBox="1"/>
            <p:nvPr/>
          </p:nvSpPr>
          <p:spPr>
            <a:xfrm>
              <a:off x="6865368" y="4978171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endParaRPr lang="en-US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E2D88D-53F3-526B-31DE-5529AAF96388}"/>
                </a:ext>
              </a:extLst>
            </p:cNvPr>
            <p:cNvSpPr txBox="1"/>
            <p:nvPr/>
          </p:nvSpPr>
          <p:spPr>
            <a:xfrm>
              <a:off x="8224514" y="4976466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08221F-5BAD-37C4-0B79-331789B9EC42}"/>
                </a:ext>
              </a:extLst>
            </p:cNvPr>
            <p:cNvSpPr txBox="1"/>
            <p:nvPr/>
          </p:nvSpPr>
          <p:spPr>
            <a:xfrm>
              <a:off x="6503028" y="58073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6F4DA3-AAF8-F511-D9E5-1C3632FF7F7E}"/>
                </a:ext>
              </a:extLst>
            </p:cNvPr>
            <p:cNvSpPr txBox="1"/>
            <p:nvPr/>
          </p:nvSpPr>
          <p:spPr>
            <a:xfrm>
              <a:off x="7315329" y="580457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09EAB2C-60CE-8C63-A959-3C532AA90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4534" y="5354384"/>
              <a:ext cx="376879" cy="468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3D1B2F-8429-60B0-2849-7B7E0660D83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413" y="5354384"/>
              <a:ext cx="403540" cy="46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4728-0A9B-BF3A-1306-DE056687413D}"/>
                </a:ext>
              </a:extLst>
            </p:cNvPr>
            <p:cNvSpPr txBox="1"/>
            <p:nvPr/>
          </p:nvSpPr>
          <p:spPr>
            <a:xfrm>
              <a:off x="7895369" y="578300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B23A4D-3D33-97BE-06AE-BFBDE35C93B5}"/>
                </a:ext>
              </a:extLst>
            </p:cNvPr>
            <p:cNvSpPr txBox="1"/>
            <p:nvPr/>
          </p:nvSpPr>
          <p:spPr>
            <a:xfrm>
              <a:off x="8638192" y="5784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504" name="TextBox 21503">
              <a:extLst>
                <a:ext uri="{FF2B5EF4-FFF2-40B4-BE49-F238E27FC236}">
                  <a16:creationId xmlns:a16="http://schemas.microsoft.com/office/drawing/2014/main" id="{AF1805AE-B286-B294-6FE2-3BDB3FF9A70B}"/>
                </a:ext>
              </a:extLst>
            </p:cNvPr>
            <p:cNvSpPr txBox="1"/>
            <p:nvPr/>
          </p:nvSpPr>
          <p:spPr>
            <a:xfrm>
              <a:off x="6330656" y="530727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21506" name="TextBox 21505">
              <a:extLst>
                <a:ext uri="{FF2B5EF4-FFF2-40B4-BE49-F238E27FC236}">
                  <a16:creationId xmlns:a16="http://schemas.microsoft.com/office/drawing/2014/main" id="{64C4C7A3-FFE2-5EFD-3EE9-B314D18C75C4}"/>
                </a:ext>
              </a:extLst>
            </p:cNvPr>
            <p:cNvSpPr txBox="1"/>
            <p:nvPr/>
          </p:nvSpPr>
          <p:spPr>
            <a:xfrm>
              <a:off x="7167912" y="528624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=1</a:t>
              </a:r>
              <a:endParaRPr lang="en-US" dirty="0"/>
            </a:p>
          </p:txBody>
        </p:sp>
        <p:sp>
          <p:nvSpPr>
            <p:cNvPr id="21510" name="TextBox 21509">
              <a:extLst>
                <a:ext uri="{FF2B5EF4-FFF2-40B4-BE49-F238E27FC236}">
                  <a16:creationId xmlns:a16="http://schemas.microsoft.com/office/drawing/2014/main" id="{669FA709-F673-308B-9737-25334CB4381A}"/>
                </a:ext>
              </a:extLst>
            </p:cNvPr>
            <p:cNvSpPr txBox="1"/>
            <p:nvPr/>
          </p:nvSpPr>
          <p:spPr>
            <a:xfrm>
              <a:off x="7556276" y="548037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21511" name="TextBox 21510">
              <a:extLst>
                <a:ext uri="{FF2B5EF4-FFF2-40B4-BE49-F238E27FC236}">
                  <a16:creationId xmlns:a16="http://schemas.microsoft.com/office/drawing/2014/main" id="{974DFB11-6EFA-AD48-EBCD-75EDAFB402EB}"/>
                </a:ext>
              </a:extLst>
            </p:cNvPr>
            <p:cNvSpPr txBox="1"/>
            <p:nvPr/>
          </p:nvSpPr>
          <p:spPr>
            <a:xfrm>
              <a:off x="8553909" y="531399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1335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-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</a:t>
            </a:r>
            <a:r>
              <a:rPr lang="fr-CA" altLang="ko-KR" sz="2000" dirty="0" err="1"/>
              <a:t>consistents</a:t>
            </a:r>
            <a:r>
              <a:rPr lang="fr-CA" altLang="ko-KR" sz="2000" dirty="0"/>
              <a:t>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35673AB-B8D9-409B-841D-97590372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71" y="3373960"/>
            <a:ext cx="5018724" cy="3064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96604-F92A-4046-A48D-7F9346010865}"/>
              </a:ext>
            </a:extLst>
          </p:cNvPr>
          <p:cNvSpPr txBox="1"/>
          <p:nvPr/>
        </p:nvSpPr>
        <p:spPr>
          <a:xfrm>
            <a:off x="4684222" y="5932625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660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Concept d’un arbre de décision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Algorithme d’apprentissage d’un arbre de décision</a:t>
            </a:r>
          </a:p>
          <a:p>
            <a:endParaRPr lang="fr-CA" altLang="ko-KR" dirty="0"/>
          </a:p>
          <a:p>
            <a:r>
              <a:rPr lang="fr-CA" altLang="ko-KR" i="1" dirty="0" err="1"/>
              <a:t>Random</a:t>
            </a:r>
            <a:r>
              <a:rPr lang="fr-CA" altLang="ko-KR" i="1" dirty="0"/>
              <a:t> </a:t>
            </a:r>
            <a:r>
              <a:rPr lang="fr-CA" altLang="ko-KR" i="1" dirty="0" err="1"/>
              <a:t>forest</a:t>
            </a:r>
            <a:r>
              <a:rPr lang="fr-CA" altLang="ko-KR" i="1" dirty="0"/>
              <a:t> </a:t>
            </a:r>
            <a:r>
              <a:rPr lang="fr-CA" altLang="ko-KR" dirty="0"/>
              <a:t>(Forêts aléatoires)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C1A70-8FC1-47A6-8A8D-98B865229AD7}"/>
              </a:ext>
            </a:extLst>
          </p:cNvPr>
          <p:cNvSpPr txBox="1"/>
          <p:nvPr/>
        </p:nvSpPr>
        <p:spPr>
          <a:xfrm>
            <a:off x="4377043" y="599418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23EAB59-B868-43FC-850B-8A2CE729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13" y="3281027"/>
            <a:ext cx="4868957" cy="25762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EB6F3A-B7A9-18B8-571D-C8AC1FEB9DE5}"/>
              </a:ext>
            </a:extLst>
          </p:cNvPr>
          <p:cNvGrpSpPr/>
          <p:nvPr/>
        </p:nvGrpSpPr>
        <p:grpSpPr>
          <a:xfrm>
            <a:off x="6124780" y="4199800"/>
            <a:ext cx="1526970" cy="369332"/>
            <a:chOff x="3793544" y="3743603"/>
            <a:chExt cx="152697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072BE8-6912-4D18-AA40-5C0828759F47}"/>
                </a:ext>
              </a:extLst>
            </p:cNvPr>
            <p:cNvSpPr txBox="1"/>
            <p:nvPr/>
          </p:nvSpPr>
          <p:spPr>
            <a:xfrm>
              <a:off x="3793544" y="374360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A821D4-F3D9-4161-A2FA-D17EF6844FA3}"/>
                </a:ext>
              </a:extLst>
            </p:cNvPr>
            <p:cNvSpPr txBox="1"/>
            <p:nvPr/>
          </p:nvSpPr>
          <p:spPr>
            <a:xfrm>
              <a:off x="4864940" y="374360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D315D8F5-FB6B-DE07-5812-FA636CBFB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98551454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ACC62E-394B-478E-943B-EEAEDB51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37" y="3500558"/>
            <a:ext cx="4961099" cy="264751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ACF08A-103F-5678-BC23-C782E9D3DE85}"/>
              </a:ext>
            </a:extLst>
          </p:cNvPr>
          <p:cNvGrpSpPr/>
          <p:nvPr/>
        </p:nvGrpSpPr>
        <p:grpSpPr>
          <a:xfrm>
            <a:off x="5070870" y="3935845"/>
            <a:ext cx="1996285" cy="1326576"/>
            <a:chOff x="5455082" y="2392564"/>
            <a:chExt cx="2196668" cy="18814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A19B4-A0F1-49E2-858D-81F58C71E16D}"/>
                </a:ext>
              </a:extLst>
            </p:cNvPr>
            <p:cNvSpPr txBox="1"/>
            <p:nvPr/>
          </p:nvSpPr>
          <p:spPr>
            <a:xfrm>
              <a:off x="5826254" y="239934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BAFE30-3DFF-4F98-816C-171F47321A48}"/>
                </a:ext>
              </a:extLst>
            </p:cNvPr>
            <p:cNvSpPr txBox="1"/>
            <p:nvPr/>
          </p:nvSpPr>
          <p:spPr>
            <a:xfrm>
              <a:off x="7196176" y="239256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6EE2A-2565-468E-A259-0729A2659CC4}"/>
                </a:ext>
              </a:extLst>
            </p:cNvPr>
            <p:cNvSpPr txBox="1"/>
            <p:nvPr/>
          </p:nvSpPr>
          <p:spPr>
            <a:xfrm>
              <a:off x="5455082" y="384232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B6213-28C3-48E8-BBF7-0AD6E7E523EB}"/>
                </a:ext>
              </a:extLst>
            </p:cNvPr>
            <p:cNvSpPr txBox="1"/>
            <p:nvPr/>
          </p:nvSpPr>
          <p:spPr>
            <a:xfrm>
              <a:off x="6584950" y="390465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5240C1-F198-4E42-9C71-45E3465E1697}"/>
              </a:ext>
            </a:extLst>
          </p:cNvPr>
          <p:cNvSpPr txBox="1"/>
          <p:nvPr/>
        </p:nvSpPr>
        <p:spPr>
          <a:xfrm>
            <a:off x="4892980" y="599418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2D2F34-2FFF-6004-8FDA-FF7B61FF6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39062615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D7404-9386-C8C8-A8F2-B6BBABFD8BDD}"/>
              </a:ext>
            </a:extLst>
          </p:cNvPr>
          <p:cNvGrpSpPr/>
          <p:nvPr/>
        </p:nvGrpSpPr>
        <p:grpSpPr>
          <a:xfrm>
            <a:off x="3173413" y="2996736"/>
            <a:ext cx="5340264" cy="3173384"/>
            <a:chOff x="127086" y="1944976"/>
            <a:chExt cx="5340264" cy="31733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63D018-13AD-4293-B5B0-40097BBD6E7C}"/>
                </a:ext>
              </a:extLst>
            </p:cNvPr>
            <p:cNvGrpSpPr/>
            <p:nvPr/>
          </p:nvGrpSpPr>
          <p:grpSpPr>
            <a:xfrm>
              <a:off x="127086" y="1944976"/>
              <a:ext cx="5340264" cy="3020309"/>
              <a:chOff x="127085" y="1944975"/>
              <a:chExt cx="8559715" cy="3623733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6637306-428B-4464-86C6-ECC6A402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5" y="1944975"/>
                <a:ext cx="8559715" cy="362373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693B0A-B184-448F-9E50-82DEFF130AE0}"/>
                  </a:ext>
                </a:extLst>
              </p:cNvPr>
              <p:cNvSpPr txBox="1"/>
              <p:nvPr/>
            </p:nvSpPr>
            <p:spPr>
              <a:xfrm>
                <a:off x="5215028" y="278921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41A05-C613-4660-ABD2-49F46D2639A1}"/>
                  </a:ext>
                </a:extLst>
              </p:cNvPr>
              <p:cNvSpPr txBox="1"/>
              <p:nvPr/>
            </p:nvSpPr>
            <p:spPr>
              <a:xfrm>
                <a:off x="7211483" y="278921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2A09A-BBD0-43F3-A944-17D59EC016E0}"/>
                  </a:ext>
                </a:extLst>
              </p:cNvPr>
              <p:cNvSpPr txBox="1"/>
              <p:nvPr/>
            </p:nvSpPr>
            <p:spPr>
              <a:xfrm>
                <a:off x="4277865" y="4137111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EE818-096F-4430-A59B-EEA2FE69BA52}"/>
                  </a:ext>
                </a:extLst>
              </p:cNvPr>
              <p:cNvSpPr txBox="1"/>
              <p:nvPr/>
            </p:nvSpPr>
            <p:spPr>
              <a:xfrm>
                <a:off x="5472759" y="4178962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705DE-F600-43FB-A731-B4140D4B2F20}"/>
                  </a:ext>
                </a:extLst>
              </p:cNvPr>
              <p:cNvSpPr txBox="1"/>
              <p:nvPr/>
            </p:nvSpPr>
            <p:spPr>
              <a:xfrm>
                <a:off x="6565786" y="4138323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BA4C1C-4990-4901-A37E-A26752FE5873}"/>
                  </a:ext>
                </a:extLst>
              </p:cNvPr>
              <p:cNvSpPr txBox="1"/>
              <p:nvPr/>
            </p:nvSpPr>
            <p:spPr>
              <a:xfrm>
                <a:off x="7760680" y="418017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EBA151-1322-FF18-F5F3-0F7F48C9D0FE}"/>
                </a:ext>
              </a:extLst>
            </p:cNvPr>
            <p:cNvGrpSpPr/>
            <p:nvPr/>
          </p:nvGrpSpPr>
          <p:grpSpPr>
            <a:xfrm>
              <a:off x="2980185" y="4737673"/>
              <a:ext cx="2314111" cy="380687"/>
              <a:chOff x="2980185" y="4737673"/>
              <a:chExt cx="2314111" cy="3806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72063-4D19-4BA7-AAC1-398C34241A00}"/>
                  </a:ext>
                </a:extLst>
              </p:cNvPr>
              <p:cNvSpPr txBox="1"/>
              <p:nvPr/>
            </p:nvSpPr>
            <p:spPr>
              <a:xfrm>
                <a:off x="2980185" y="4737673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E58DB2-275F-4501-8E7C-C63D2225FFDC}"/>
                  </a:ext>
                </a:extLst>
              </p:cNvPr>
              <p:cNvSpPr txBox="1"/>
              <p:nvPr/>
            </p:nvSpPr>
            <p:spPr>
              <a:xfrm>
                <a:off x="3562492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0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222613-B969-42A8-B3CE-F2CC2AB58A64}"/>
                  </a:ext>
                </a:extLst>
              </p:cNvPr>
              <p:cNvSpPr txBox="1"/>
              <p:nvPr/>
            </p:nvSpPr>
            <p:spPr>
              <a:xfrm>
                <a:off x="4992610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0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E2D9F3-1732-4C82-B147-6C50DB321253}"/>
                  </a:ext>
                </a:extLst>
              </p:cNvPr>
              <p:cNvSpPr txBox="1"/>
              <p:nvPr/>
            </p:nvSpPr>
            <p:spPr>
              <a:xfrm>
                <a:off x="4251622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363635-4623-4AD7-AB99-6406966B5121}"/>
              </a:ext>
            </a:extLst>
          </p:cNvPr>
          <p:cNvSpPr txBox="1"/>
          <p:nvPr/>
        </p:nvSpPr>
        <p:spPr>
          <a:xfrm>
            <a:off x="4918914" y="617012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DC8F73-33BC-3391-E8F8-938E104B2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330086928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Évitement du surapprentissage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6" y="1297637"/>
            <a:ext cx="8643792" cy="421004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en-US" dirty="0"/>
              <a:t>Les arbres de décisions sont sensibles aux petites variations dans les données.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en-US" dirty="0"/>
              <a:t>Pour réduire la variance du modèle (la variance mène au surapprentissage), une combinaison de plusieurs techniques peut être utilisées: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b="1" dirty="0"/>
              <a:t>Élagage des nœuds </a:t>
            </a:r>
            <a:r>
              <a:rPr lang="fr-FR" altLang="en-US" dirty="0"/>
              <a:t>qui ne paraissent pas pertinents. Par exemple: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Le nombre minimum d’exemples qu’un nœud doit avoir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La profondeur limite de l’arbre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Un ratio entre la classe minoritaire et la classe majoritaire.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FR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b="1" dirty="0">
                <a:solidFill>
                  <a:schemeClr val="bg1">
                    <a:lumMod val="50000"/>
                  </a:schemeClr>
                </a:solidFill>
              </a:rPr>
              <a:t>Réduction de la dimensionnalité </a:t>
            </a:r>
            <a:r>
              <a:rPr lang="fr-FR" altLang="en-US" dirty="0">
                <a:solidFill>
                  <a:schemeClr val="bg1">
                    <a:lumMod val="50000"/>
                  </a:schemeClr>
                </a:solidFill>
              </a:rPr>
              <a:t>(e.g., en utilisant </a:t>
            </a:r>
            <a:r>
              <a:rPr lang="fr-FR" altLang="en-US" i="1" dirty="0">
                <a:solidFill>
                  <a:schemeClr val="bg1">
                    <a:lumMod val="50000"/>
                  </a:schemeClr>
                </a:solidFill>
              </a:rPr>
              <a:t>PCA – Principal Component </a:t>
            </a:r>
            <a:r>
              <a:rPr lang="fr-FR" altLang="en-US" i="1" dirty="0" err="1">
                <a:solidFill>
                  <a:schemeClr val="bg1">
                    <a:lumMod val="50000"/>
                  </a:schemeClr>
                </a:solidFill>
              </a:rPr>
              <a:t>Analysis</a:t>
            </a:r>
            <a:r>
              <a:rPr lang="fr-FR" alt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en-US" dirty="0">
                <a:solidFill>
                  <a:schemeClr val="bg1">
                    <a:lumMod val="50000"/>
                  </a:schemeClr>
                </a:solidFill>
              </a:rPr>
              <a:t>– que nous ne voyons pas dans ce cours; pas couvert à l’examen)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fr-FR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Les </a:t>
            </a:r>
            <a:r>
              <a:rPr lang="fr-FR" altLang="en-US" b="1" dirty="0"/>
              <a:t>forêts aléatoires </a:t>
            </a:r>
            <a:r>
              <a:rPr lang="fr-FR" altLang="en-US" dirty="0"/>
              <a:t>agrègent plusieurs petits arbres de décision.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8E5FE46-F03C-8AA9-78E8-EE66482306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4900018"/>
                  </p:ext>
                </p:extLst>
              </p:nvPr>
            </p:nvGraphicFramePr>
            <p:xfrm>
              <a:off x="8320367" y="5507686"/>
              <a:ext cx="561108" cy="420831"/>
            </p:xfrm>
            <a:graphic>
              <a:graphicData uri="http://schemas.microsoft.com/office/powerpoint/2016/slidezoom">
                <pslz:sldZm>
                  <pslz:sldZmObj sldId="742" cId="2909994580">
                    <pslz:zmPr id="{73E82146-2A70-47EB-BDE2-C0BA8A873B6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1108" cy="420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48E5FE46-F03C-8AA9-78E8-EE66482306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0367" y="5507686"/>
                <a:ext cx="561108" cy="420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0ED28995-75F5-2E75-C184-F17E1698A0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7793685"/>
                  </p:ext>
                </p:extLst>
              </p:nvPr>
            </p:nvGraphicFramePr>
            <p:xfrm>
              <a:off x="8144184" y="3205279"/>
              <a:ext cx="542616" cy="406962"/>
            </p:xfrm>
            <a:graphic>
              <a:graphicData uri="http://schemas.microsoft.com/office/powerpoint/2016/slidezoom">
                <pslz:sldZm>
                  <pslz:sldZmObj sldId="749" cId="2002268232">
                    <pslz:zmPr id="{C829AB53-7556-4380-B912-F82DF36DF06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2616" cy="406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0ED28995-75F5-2E75-C184-F17E1698A0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4184" y="3205279"/>
                <a:ext cx="542616" cy="406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38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Forêt aléatoires (</a:t>
            </a:r>
            <a:r>
              <a:rPr lang="fr-CA" altLang="en-US" i="1" dirty="0" err="1">
                <a:latin typeface="Arial" panose="020B0604020202020204" pitchFamily="34" charset="0"/>
              </a:rPr>
              <a:t>random</a:t>
            </a:r>
            <a:r>
              <a:rPr lang="fr-CA" altLang="en-US" i="1" dirty="0">
                <a:latin typeface="Arial" panose="020B0604020202020204" pitchFamily="34" charset="0"/>
              </a:rPr>
              <a:t> </a:t>
            </a:r>
            <a:r>
              <a:rPr lang="fr-CA" altLang="en-US" i="1" dirty="0" err="1">
                <a:latin typeface="Arial" panose="020B0604020202020204" pitchFamily="34" charset="0"/>
              </a:rPr>
              <a:t>forest</a:t>
            </a:r>
            <a:r>
              <a:rPr lang="fr-CA" altLang="en-U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503191"/>
            <a:ext cx="8229600" cy="913203"/>
          </a:xfrm>
        </p:spPr>
        <p:txBody>
          <a:bodyPr/>
          <a:lstStyle/>
          <a:p>
            <a:r>
              <a:rPr lang="fr-FR" altLang="en-US" dirty="0"/>
              <a:t>Le </a:t>
            </a:r>
            <a:r>
              <a:rPr lang="fr-FR" altLang="en-US" b="1" i="1" dirty="0" err="1"/>
              <a:t>random</a:t>
            </a:r>
            <a:r>
              <a:rPr lang="fr-FR" altLang="en-US" b="1" i="1" dirty="0"/>
              <a:t> </a:t>
            </a:r>
            <a:r>
              <a:rPr lang="fr-FR" altLang="en-US" b="1" i="1" dirty="0" err="1"/>
              <a:t>forest</a:t>
            </a:r>
            <a:r>
              <a:rPr lang="fr-FR" altLang="en-US" b="1" i="1" dirty="0"/>
              <a:t> </a:t>
            </a:r>
            <a:r>
              <a:rPr lang="fr-FR" altLang="en-US" dirty="0"/>
              <a:t>est un modèle dont la décision est une agrégation des décisions de plusieurs arbres de décision (</a:t>
            </a:r>
            <a:r>
              <a:rPr lang="fr-FR" altLang="en-US" b="1" i="1" dirty="0"/>
              <a:t>bagging</a:t>
            </a:r>
            <a:r>
              <a:rPr lang="fr-FR" altLang="en-US" dirty="0"/>
              <a:t>). Ces arbres sont générés à partir de données obtenus par échantillonnage avec remplacement du jeu de donnée (</a:t>
            </a:r>
            <a:r>
              <a:rPr lang="fr-FR" altLang="en-US" b="1" i="1" dirty="0" err="1"/>
              <a:t>bootstrapping</a:t>
            </a:r>
            <a:r>
              <a:rPr lang="fr-FR" altLang="en-US" dirty="0"/>
              <a:t>). 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3E64F1D-E0D0-49D7-A3F6-C2607BDC7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1"/>
          <a:stretch/>
        </p:blipFill>
        <p:spPr>
          <a:xfrm>
            <a:off x="2568220" y="2845584"/>
            <a:ext cx="3500793" cy="231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5733548" y="4305389"/>
            <a:ext cx="150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 : </a:t>
            </a:r>
            <a:r>
              <a:rPr lang="en-CA" sz="1400" dirty="0">
                <a:hlinkClick r:id="rId4"/>
              </a:rPr>
              <a:t>wikipedia</a:t>
            </a:r>
            <a:endParaRPr lang="en-US" sz="1400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B9E101B-FD3F-F59E-7063-4C491964A786}"/>
              </a:ext>
            </a:extLst>
          </p:cNvPr>
          <p:cNvSpPr txBox="1">
            <a:spLocks/>
          </p:cNvSpPr>
          <p:nvPr/>
        </p:nvSpPr>
        <p:spPr bwMode="auto">
          <a:xfrm>
            <a:off x="403225" y="5956889"/>
            <a:ext cx="8092382" cy="54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Le </a:t>
            </a:r>
            <a:r>
              <a:rPr lang="fr-FR" altLang="en-US" i="1" dirty="0" err="1"/>
              <a:t>random</a:t>
            </a:r>
            <a:r>
              <a:rPr lang="fr-FR" altLang="en-US" i="1" dirty="0"/>
              <a:t> </a:t>
            </a:r>
            <a:r>
              <a:rPr lang="fr-FR" altLang="en-US" i="1" dirty="0" err="1"/>
              <a:t>forest</a:t>
            </a:r>
            <a:r>
              <a:rPr lang="fr-FR" altLang="en-US" i="1" dirty="0"/>
              <a:t> </a:t>
            </a:r>
            <a:r>
              <a:rPr lang="fr-FR" altLang="en-US" dirty="0"/>
              <a:t>est plus robuste qu’un arbre de décision seul.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ADE4800-AEE2-4E84-B4CD-FA21271E6613}"/>
              </a:ext>
            </a:extLst>
          </p:cNvPr>
          <p:cNvSpPr txBox="1">
            <a:spLocks/>
          </p:cNvSpPr>
          <p:nvPr/>
        </p:nvSpPr>
        <p:spPr bwMode="auto">
          <a:xfrm>
            <a:off x="412906" y="4948346"/>
            <a:ext cx="8416614" cy="88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C’est un cas  particulier de ce qu’on appelle </a:t>
            </a:r>
            <a:r>
              <a:rPr lang="fr-FR" altLang="en-US" b="1" i="1" dirty="0"/>
              <a:t>ensemble </a:t>
            </a:r>
            <a:r>
              <a:rPr lang="fr-FR" altLang="en-US" b="1" i="1" dirty="0" err="1"/>
              <a:t>learning</a:t>
            </a:r>
            <a:r>
              <a:rPr lang="fr-FR" altLang="en-US" i="1" dirty="0"/>
              <a:t>. Ensemble </a:t>
            </a:r>
            <a:r>
              <a:rPr lang="fr-FR" altLang="en-US" i="1" dirty="0" err="1"/>
              <a:t>learning</a:t>
            </a:r>
            <a:r>
              <a:rPr lang="fr-FR" altLang="en-US" i="1" dirty="0"/>
              <a:t> </a:t>
            </a:r>
            <a:r>
              <a:rPr lang="fr-FR" altLang="en-US" dirty="0"/>
              <a:t>est une famille de techniques qui consistent à agréger les décisions de plusieurs modèles</a:t>
            </a:r>
            <a:r>
              <a:rPr lang="fr-FR" alt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3970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  <p:bldP spid="8" grpId="0"/>
      <p:bldP spid="2" grpId="0" build="p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Sensibilité à de petites variations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132945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/>
        </p:nvGraphicFramePr>
        <p:xfrm>
          <a:off x="445643" y="1417638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46F7E92E-BAB2-87A4-0AC2-C96EBE81D117}"/>
              </a:ext>
            </a:extLst>
          </p:cNvPr>
          <p:cNvGrpSpPr/>
          <p:nvPr/>
        </p:nvGrpSpPr>
        <p:grpSpPr>
          <a:xfrm>
            <a:off x="1111990" y="4096579"/>
            <a:ext cx="2109895" cy="2223700"/>
            <a:chOff x="4332484" y="2335497"/>
            <a:chExt cx="2109895" cy="22237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2D3B68-0837-941C-0A2C-14DE0EF677A0}"/>
                </a:ext>
              </a:extLst>
            </p:cNvPr>
            <p:cNvSpPr/>
            <p:nvPr/>
          </p:nvSpPr>
          <p:spPr>
            <a:xfrm>
              <a:off x="5293111" y="2335497"/>
              <a:ext cx="789116" cy="78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E23317-7BDA-E4EF-A981-7A92B45D35B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5187298" y="3009050"/>
              <a:ext cx="221376" cy="22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D73D2-CEED-6C07-D9D8-B163772F1207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5966664" y="3009050"/>
              <a:ext cx="302106" cy="319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5995D7-27E1-7876-CEFF-EBC9A6FEEBD1}"/>
                </a:ext>
              </a:extLst>
            </p:cNvPr>
            <p:cNvCxnSpPr>
              <a:cxnSpLocks/>
              <a:stCxn id="25" idx="3"/>
              <a:endCxn id="47" idx="2"/>
            </p:cNvCxnSpPr>
            <p:nvPr/>
          </p:nvCxnSpPr>
          <p:spPr>
            <a:xfrm flipH="1">
              <a:off x="4480922" y="3903524"/>
              <a:ext cx="260171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3F1A9C-CAFD-BFE8-13FC-2DAC8B69316E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5291131" y="3903524"/>
              <a:ext cx="113916" cy="28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F1F453-4454-98CF-425B-87A0EFC24D1A}"/>
                </a:ext>
              </a:extLst>
            </p:cNvPr>
            <p:cNvSpPr txBox="1"/>
            <p:nvPr/>
          </p:nvSpPr>
          <p:spPr>
            <a:xfrm>
              <a:off x="5249546" y="2545389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E25515-BB71-D07C-7740-D0EDD5922B01}"/>
                </a:ext>
              </a:extLst>
            </p:cNvPr>
            <p:cNvGrpSpPr/>
            <p:nvPr/>
          </p:nvGrpSpPr>
          <p:grpSpPr>
            <a:xfrm>
              <a:off x="4573522" y="3239570"/>
              <a:ext cx="885179" cy="777870"/>
              <a:chOff x="5396435" y="2950855"/>
              <a:chExt cx="885179" cy="7778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EDCEBD7-FD91-3B20-3D12-CD92E5F2A22F}"/>
                  </a:ext>
                </a:extLst>
              </p:cNvPr>
              <p:cNvSpPr/>
              <p:nvPr/>
            </p:nvSpPr>
            <p:spPr>
              <a:xfrm>
                <a:off x="5450090" y="2950855"/>
                <a:ext cx="777870" cy="777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D" sz="9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9217D6-CF2D-CCE9-26A5-617579B026EB}"/>
                  </a:ext>
                </a:extLst>
              </p:cNvPr>
              <p:cNvSpPr txBox="1"/>
              <p:nvPr/>
            </p:nvSpPr>
            <p:spPr>
              <a:xfrm>
                <a:off x="5396435" y="3155124"/>
                <a:ext cx="885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x</a:t>
                </a:r>
                <a:r>
                  <a:rPr lang="en-CD" baseline="-25000" dirty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r>
                  <a:rPr lang="en-CD" dirty="0">
                    <a:solidFill>
                      <a:schemeClr val="bg1">
                        <a:lumMod val="95000"/>
                      </a:schemeClr>
                    </a:solidFill>
                  </a:rPr>
                  <a:t>&lt;=6.1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C43818-98D5-5BB4-6DB7-87C83CB8B645}"/>
                </a:ext>
              </a:extLst>
            </p:cNvPr>
            <p:cNvSpPr txBox="1"/>
            <p:nvPr/>
          </p:nvSpPr>
          <p:spPr>
            <a:xfrm>
              <a:off x="4994255" y="28531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59F86C-3D08-2B69-F2ED-74CE61730A1B}"/>
                </a:ext>
              </a:extLst>
            </p:cNvPr>
            <p:cNvSpPr txBox="1"/>
            <p:nvPr/>
          </p:nvSpPr>
          <p:spPr>
            <a:xfrm>
              <a:off x="6074138" y="28646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8E609-7DB6-423C-CB37-A60562EF25F0}"/>
                </a:ext>
              </a:extLst>
            </p:cNvPr>
            <p:cNvSpPr txBox="1"/>
            <p:nvPr/>
          </p:nvSpPr>
          <p:spPr>
            <a:xfrm>
              <a:off x="4332484" y="379952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3FFB3D-BF42-0376-7F2B-2AFE7C5C3488}"/>
                </a:ext>
              </a:extLst>
            </p:cNvPr>
            <p:cNvSpPr txBox="1"/>
            <p:nvPr/>
          </p:nvSpPr>
          <p:spPr>
            <a:xfrm>
              <a:off x="5309684" y="377687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F0561A-BA01-D5BD-B820-F9C09F39A333}"/>
                </a:ext>
              </a:extLst>
            </p:cNvPr>
            <p:cNvSpPr txBox="1"/>
            <p:nvPr/>
          </p:nvSpPr>
          <p:spPr>
            <a:xfrm>
              <a:off x="4332484" y="41898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C284A8-B158-4EBA-E0FB-632D37DB709F}"/>
                </a:ext>
              </a:extLst>
            </p:cNvPr>
            <p:cNvSpPr txBox="1"/>
            <p:nvPr/>
          </p:nvSpPr>
          <p:spPr>
            <a:xfrm>
              <a:off x="5291131" y="4187197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9EDC90-50E2-8D9C-C662-0F68C34713CF}"/>
                </a:ext>
              </a:extLst>
            </p:cNvPr>
            <p:cNvSpPr txBox="1"/>
            <p:nvPr/>
          </p:nvSpPr>
          <p:spPr>
            <a:xfrm>
              <a:off x="6157581" y="3368507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A7A1B088-D6F3-1F16-6E87-317857BAC00E}"/>
              </a:ext>
            </a:extLst>
          </p:cNvPr>
          <p:cNvGraphicFramePr>
            <a:graphicFrameLocks noGrp="1"/>
          </p:cNvGraphicFramePr>
          <p:nvPr/>
        </p:nvGraphicFramePr>
        <p:xfrm>
          <a:off x="5110094" y="1417638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7E858890-F90D-7952-2087-5727B06D59AA}"/>
              </a:ext>
            </a:extLst>
          </p:cNvPr>
          <p:cNvSpPr/>
          <p:nvPr/>
        </p:nvSpPr>
        <p:spPr>
          <a:xfrm>
            <a:off x="5579993" y="2165349"/>
            <a:ext cx="977900" cy="330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4ACE6A-EA8B-7C92-AA1E-014D4A4DA07A}"/>
              </a:ext>
            </a:extLst>
          </p:cNvPr>
          <p:cNvSpPr/>
          <p:nvPr/>
        </p:nvSpPr>
        <p:spPr>
          <a:xfrm>
            <a:off x="6273822" y="4090154"/>
            <a:ext cx="789116" cy="789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B04DDE-9D9F-D21E-5374-1C1F77E6B8B2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6168009" y="4763707"/>
            <a:ext cx="221376" cy="2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64" name="Straight Arrow Connector 88063">
            <a:extLst>
              <a:ext uri="{FF2B5EF4-FFF2-40B4-BE49-F238E27FC236}">
                <a16:creationId xmlns:a16="http://schemas.microsoft.com/office/drawing/2014/main" id="{9918A9CD-8923-2CA6-EB11-5C6AFF846A61}"/>
              </a:ext>
            </a:extLst>
          </p:cNvPr>
          <p:cNvCxnSpPr>
            <a:cxnSpLocks/>
            <a:stCxn id="62" idx="5"/>
          </p:cNvCxnSpPr>
          <p:nvPr/>
        </p:nvCxnSpPr>
        <p:spPr>
          <a:xfrm>
            <a:off x="6947375" y="4763707"/>
            <a:ext cx="302106" cy="31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69" name="Straight Arrow Connector 88068">
            <a:extLst>
              <a:ext uri="{FF2B5EF4-FFF2-40B4-BE49-F238E27FC236}">
                <a16:creationId xmlns:a16="http://schemas.microsoft.com/office/drawing/2014/main" id="{6E5E8084-CA23-DFA9-73C5-72D76574E07B}"/>
              </a:ext>
            </a:extLst>
          </p:cNvPr>
          <p:cNvCxnSpPr>
            <a:cxnSpLocks/>
            <a:stCxn id="88080" idx="3"/>
            <a:endCxn id="88075" idx="2"/>
          </p:cNvCxnSpPr>
          <p:nvPr/>
        </p:nvCxnSpPr>
        <p:spPr>
          <a:xfrm flipH="1">
            <a:off x="6721064" y="5747051"/>
            <a:ext cx="260171" cy="26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70" name="Straight Arrow Connector 88069">
            <a:extLst>
              <a:ext uri="{FF2B5EF4-FFF2-40B4-BE49-F238E27FC236}">
                <a16:creationId xmlns:a16="http://schemas.microsoft.com/office/drawing/2014/main" id="{CBD42BE7-78E8-DA82-59EC-E219A6A46598}"/>
              </a:ext>
            </a:extLst>
          </p:cNvPr>
          <p:cNvCxnSpPr>
            <a:cxnSpLocks/>
            <a:stCxn id="88080" idx="5"/>
          </p:cNvCxnSpPr>
          <p:nvPr/>
        </p:nvCxnSpPr>
        <p:spPr>
          <a:xfrm>
            <a:off x="7531273" y="5747051"/>
            <a:ext cx="113916" cy="28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071" name="TextBox 88070">
            <a:extLst>
              <a:ext uri="{FF2B5EF4-FFF2-40B4-BE49-F238E27FC236}">
                <a16:creationId xmlns:a16="http://schemas.microsoft.com/office/drawing/2014/main" id="{3CCA38C3-6E5A-6408-AC1A-13AD9894A1ED}"/>
              </a:ext>
            </a:extLst>
          </p:cNvPr>
          <p:cNvSpPr txBox="1"/>
          <p:nvPr/>
        </p:nvSpPr>
        <p:spPr>
          <a:xfrm>
            <a:off x="6230257" y="430004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CD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8072" name="Group 88071">
            <a:extLst>
              <a:ext uri="{FF2B5EF4-FFF2-40B4-BE49-F238E27FC236}">
                <a16:creationId xmlns:a16="http://schemas.microsoft.com/office/drawing/2014/main" id="{D530371D-6DDB-1FB7-D232-9A6657F77A66}"/>
              </a:ext>
            </a:extLst>
          </p:cNvPr>
          <p:cNvGrpSpPr/>
          <p:nvPr/>
        </p:nvGrpSpPr>
        <p:grpSpPr>
          <a:xfrm>
            <a:off x="6813664" y="5083097"/>
            <a:ext cx="885179" cy="777870"/>
            <a:chOff x="5396435" y="2950855"/>
            <a:chExt cx="885179" cy="777870"/>
          </a:xfrm>
        </p:grpSpPr>
        <p:sp>
          <p:nvSpPr>
            <p:cNvPr id="88080" name="Oval 88079">
              <a:extLst>
                <a:ext uri="{FF2B5EF4-FFF2-40B4-BE49-F238E27FC236}">
                  <a16:creationId xmlns:a16="http://schemas.microsoft.com/office/drawing/2014/main" id="{5CAD190F-757F-7DE8-2007-3F80C1F70CA5}"/>
                </a:ext>
              </a:extLst>
            </p:cNvPr>
            <p:cNvSpPr/>
            <p:nvPr/>
          </p:nvSpPr>
          <p:spPr>
            <a:xfrm>
              <a:off x="5450090" y="2950855"/>
              <a:ext cx="777870" cy="777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81" name="TextBox 88080">
              <a:extLst>
                <a:ext uri="{FF2B5EF4-FFF2-40B4-BE49-F238E27FC236}">
                  <a16:creationId xmlns:a16="http://schemas.microsoft.com/office/drawing/2014/main" id="{2752A9AB-0478-8DB6-4B65-84544719885A}"/>
                </a:ext>
              </a:extLst>
            </p:cNvPr>
            <p:cNvSpPr txBox="1"/>
            <p:nvPr/>
          </p:nvSpPr>
          <p:spPr>
            <a:xfrm>
              <a:off x="5396435" y="3155124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dirty="0">
                  <a:solidFill>
                    <a:schemeClr val="bg1">
                      <a:lumMod val="95000"/>
                    </a:schemeClr>
                  </a:solidFill>
                </a:rPr>
                <a:t>&lt;=</a:t>
              </a:r>
              <a:r>
                <a:rPr lang="en-CA" dirty="0">
                  <a:solidFill>
                    <a:schemeClr val="bg1">
                      <a:lumMod val="95000"/>
                    </a:schemeClr>
                  </a:solidFill>
                </a:rPr>
                <a:t>4.7</a:t>
              </a:r>
              <a:endParaRPr lang="en-C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8073" name="TextBox 88072">
            <a:extLst>
              <a:ext uri="{FF2B5EF4-FFF2-40B4-BE49-F238E27FC236}">
                <a16:creationId xmlns:a16="http://schemas.microsoft.com/office/drawing/2014/main" id="{E39A4851-7C03-0053-636D-CB103F2688D8}"/>
              </a:ext>
            </a:extLst>
          </p:cNvPr>
          <p:cNvSpPr txBox="1"/>
          <p:nvPr/>
        </p:nvSpPr>
        <p:spPr>
          <a:xfrm>
            <a:off x="5974966" y="46077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en-US" dirty="0"/>
          </a:p>
        </p:txBody>
      </p:sp>
      <p:sp>
        <p:nvSpPr>
          <p:cNvPr id="88074" name="TextBox 88073">
            <a:extLst>
              <a:ext uri="{FF2B5EF4-FFF2-40B4-BE49-F238E27FC236}">
                <a16:creationId xmlns:a16="http://schemas.microsoft.com/office/drawing/2014/main" id="{B9EAB7D9-BDAC-6F88-FBBA-191E06E5D264}"/>
              </a:ext>
            </a:extLst>
          </p:cNvPr>
          <p:cNvSpPr txBox="1"/>
          <p:nvPr/>
        </p:nvSpPr>
        <p:spPr>
          <a:xfrm>
            <a:off x="7054849" y="46192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sp>
        <p:nvSpPr>
          <p:cNvPr id="88075" name="TextBox 88074">
            <a:extLst>
              <a:ext uri="{FF2B5EF4-FFF2-40B4-BE49-F238E27FC236}">
                <a16:creationId xmlns:a16="http://schemas.microsoft.com/office/drawing/2014/main" id="{3FBDEFE7-3642-D940-957C-DE8161495CDD}"/>
              </a:ext>
            </a:extLst>
          </p:cNvPr>
          <p:cNvSpPr txBox="1"/>
          <p:nvPr/>
        </p:nvSpPr>
        <p:spPr>
          <a:xfrm>
            <a:off x="6572626" y="56430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en-US" dirty="0"/>
          </a:p>
        </p:txBody>
      </p:sp>
      <p:sp>
        <p:nvSpPr>
          <p:cNvPr id="88076" name="TextBox 88075">
            <a:extLst>
              <a:ext uri="{FF2B5EF4-FFF2-40B4-BE49-F238E27FC236}">
                <a16:creationId xmlns:a16="http://schemas.microsoft.com/office/drawing/2014/main" id="{4897479E-A217-24C7-4CB9-4CFEA174DB25}"/>
              </a:ext>
            </a:extLst>
          </p:cNvPr>
          <p:cNvSpPr txBox="1"/>
          <p:nvPr/>
        </p:nvSpPr>
        <p:spPr>
          <a:xfrm>
            <a:off x="7549826" y="56204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sp>
        <p:nvSpPr>
          <p:cNvPr id="88077" name="TextBox 88076">
            <a:extLst>
              <a:ext uri="{FF2B5EF4-FFF2-40B4-BE49-F238E27FC236}">
                <a16:creationId xmlns:a16="http://schemas.microsoft.com/office/drawing/2014/main" id="{9F1FB2AB-6A2D-6BC1-1D12-EEFB9B2E37A3}"/>
              </a:ext>
            </a:extLst>
          </p:cNvPr>
          <p:cNvSpPr txBox="1"/>
          <p:nvPr/>
        </p:nvSpPr>
        <p:spPr>
          <a:xfrm>
            <a:off x="6572626" y="6033392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78" name="TextBox 88077">
            <a:extLst>
              <a:ext uri="{FF2B5EF4-FFF2-40B4-BE49-F238E27FC236}">
                <a16:creationId xmlns:a16="http://schemas.microsoft.com/office/drawing/2014/main" id="{F5142CD7-CB87-E99F-2CD5-0E58C2831D9A}"/>
              </a:ext>
            </a:extLst>
          </p:cNvPr>
          <p:cNvSpPr txBox="1"/>
          <p:nvPr/>
        </p:nvSpPr>
        <p:spPr>
          <a:xfrm>
            <a:off x="7531273" y="6030724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79" name="TextBox 88078">
            <a:extLst>
              <a:ext uri="{FF2B5EF4-FFF2-40B4-BE49-F238E27FC236}">
                <a16:creationId xmlns:a16="http://schemas.microsoft.com/office/drawing/2014/main" id="{C5732FED-7BB9-53C5-E124-8B6531FEEBF8}"/>
              </a:ext>
            </a:extLst>
          </p:cNvPr>
          <p:cNvSpPr txBox="1"/>
          <p:nvPr/>
        </p:nvSpPr>
        <p:spPr>
          <a:xfrm>
            <a:off x="5969708" y="5010988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110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Algorithme </a:t>
            </a:r>
            <a:r>
              <a:rPr lang="fr-CA" altLang="en-US" dirty="0" err="1">
                <a:latin typeface="Arial" panose="020B0604020202020204" pitchFamily="34" charset="0"/>
              </a:rPr>
              <a:t>Random</a:t>
            </a:r>
            <a:r>
              <a:rPr lang="fr-CA" altLang="en-US" dirty="0">
                <a:latin typeface="Arial" panose="020B0604020202020204" pitchFamily="34" charset="0"/>
              </a:rPr>
              <a:t> Forest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4" y="1503190"/>
            <a:ext cx="6366469" cy="339355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sz="1800" b="1" dirty="0" err="1"/>
              <a:t>Bootstraping</a:t>
            </a:r>
            <a:r>
              <a:rPr lang="fr-FR" altLang="en-US" sz="1800" dirty="0"/>
              <a:t>. 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Construire plusieurs nouveaux jeux de données en </a:t>
            </a:r>
            <a:r>
              <a:rPr lang="fr-FR" altLang="en-US" i="1" dirty="0"/>
              <a:t>échantillonnant avec remplacement </a:t>
            </a:r>
            <a:r>
              <a:rPr lang="fr-FR" altLang="en-US" dirty="0"/>
              <a:t>du jeu de données de départ. Chaque jeu de données correspond à un sous-ensemble de variables. La taille du sous-ensemble est un hyperparamètre (typiquement: racine-carrée ou logarithme naturel de la taille du jeu de donnée de départ)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Pour chaque jeu de données, générer l’arbre décision correspondant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sz="1800" b="1" dirty="0" err="1"/>
              <a:t>Aggregating</a:t>
            </a:r>
            <a:r>
              <a:rPr lang="fr-FR" altLang="en-US" sz="1800" b="1" dirty="0"/>
              <a:t>. </a:t>
            </a:r>
            <a:r>
              <a:rPr lang="fr-FR" altLang="en-US" sz="1800" dirty="0"/>
              <a:t>Agréger les arbres de décision générés à partir de chaque jeu de données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259C6A3-FE22-2781-45DD-819367AC37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0528417"/>
                  </p:ext>
                </p:extLst>
              </p:nvPr>
            </p:nvGraphicFramePr>
            <p:xfrm>
              <a:off x="7876556" y="2507093"/>
              <a:ext cx="615177" cy="461383"/>
            </p:xfrm>
            <a:graphic>
              <a:graphicData uri="http://schemas.microsoft.com/office/powerpoint/2016/slidezoom">
                <pslz:sldZm>
                  <pslz:sldZmObj sldId="755" cId="1075128122">
                    <pslz:zmPr id="{EB8A73AD-E923-4D43-86EC-9A8F0E0D288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5177" cy="4613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259C6A3-FE22-2781-45DD-819367AC37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6556" y="2507093"/>
                <a:ext cx="615177" cy="4613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02E9B98-9BD5-E113-F891-D6B948556A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1290539"/>
                  </p:ext>
                </p:extLst>
              </p:nvPr>
            </p:nvGraphicFramePr>
            <p:xfrm>
              <a:off x="7876556" y="4980698"/>
              <a:ext cx="685800" cy="514350"/>
            </p:xfrm>
            <a:graphic>
              <a:graphicData uri="http://schemas.microsoft.com/office/powerpoint/2016/slidezoom">
                <pslz:sldZm>
                  <pslz:sldZmObj sldId="758" cId="2042476218">
                    <pslz:zmPr id="{51EF7EF8-C068-46E3-A6EF-E5DB62A62A2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5143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D02E9B98-9BD5-E113-F891-D6B948556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6556" y="4980698"/>
                <a:ext cx="685800" cy="5143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7B232A0-728F-5298-3069-C5A94653A34C}"/>
              </a:ext>
            </a:extLst>
          </p:cNvPr>
          <p:cNvSpPr txBox="1">
            <a:spLocks/>
          </p:cNvSpPr>
          <p:nvPr/>
        </p:nvSpPr>
        <p:spPr bwMode="auto">
          <a:xfrm>
            <a:off x="875066" y="5354810"/>
            <a:ext cx="6366469" cy="101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lang="fr-FR" altLang="en-US" dirty="0"/>
              <a:t>Étant donnée une entrée, la sortie est l’agrégation des sorties des arbres de décision: majorité pour la classification; moyenne pour la régression.</a:t>
            </a:r>
          </a:p>
        </p:txBody>
      </p:sp>
    </p:spTree>
    <p:extLst>
      <p:ext uri="{BB962C8B-B14F-4D97-AF65-F5344CB8AC3E}">
        <p14:creationId xmlns:p14="http://schemas.microsoft.com/office/powerpoint/2010/main" val="3128264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uiExpand="1" build="p"/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552"/>
          </a:xfrm>
        </p:spPr>
        <p:txBody>
          <a:bodyPr/>
          <a:lstStyle/>
          <a:p>
            <a:r>
              <a:rPr lang="fr-CA" altLang="en-US" i="1" dirty="0" err="1">
                <a:latin typeface="Arial" panose="020B0604020202020204" pitchFamily="34" charset="0"/>
              </a:rPr>
              <a:t>Bootstraping</a:t>
            </a:r>
            <a:r>
              <a:rPr lang="fr-CA" altLang="en-US" dirty="0">
                <a:latin typeface="Arial" panose="020B0604020202020204" pitchFamily="34" charset="0"/>
              </a:rPr>
              <a:t> - Exemple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853" y="6036048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206068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0722"/>
              </p:ext>
            </p:extLst>
          </p:nvPr>
        </p:nvGraphicFramePr>
        <p:xfrm>
          <a:off x="286647" y="971589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aphicFrame>
        <p:nvGraphicFramePr>
          <p:cNvPr id="88082" name="Table 88081">
            <a:extLst>
              <a:ext uri="{FF2B5EF4-FFF2-40B4-BE49-F238E27FC236}">
                <a16:creationId xmlns:a16="http://schemas.microsoft.com/office/drawing/2014/main" id="{CEA7DF9F-04BF-ECD8-7AD6-FB8514C6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01529"/>
              </p:ext>
            </p:extLst>
          </p:nvPr>
        </p:nvGraphicFramePr>
        <p:xfrm>
          <a:off x="4025491" y="966910"/>
          <a:ext cx="474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5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3" name="Table 88082">
            <a:extLst>
              <a:ext uri="{FF2B5EF4-FFF2-40B4-BE49-F238E27FC236}">
                <a16:creationId xmlns:a16="http://schemas.microsoft.com/office/drawing/2014/main" id="{45651C86-972D-D176-D84E-49A14EB11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42676"/>
              </p:ext>
            </p:extLst>
          </p:nvPr>
        </p:nvGraphicFramePr>
        <p:xfrm>
          <a:off x="5074703" y="934043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4" name="Table 88083">
            <a:extLst>
              <a:ext uri="{FF2B5EF4-FFF2-40B4-BE49-F238E27FC236}">
                <a16:creationId xmlns:a16="http://schemas.microsoft.com/office/drawing/2014/main" id="{5EF034B6-3481-1FD7-AF42-F1762D02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32642"/>
              </p:ext>
            </p:extLst>
          </p:nvPr>
        </p:nvGraphicFramePr>
        <p:xfrm>
          <a:off x="6343506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5" name="Table 88084">
            <a:extLst>
              <a:ext uri="{FF2B5EF4-FFF2-40B4-BE49-F238E27FC236}">
                <a16:creationId xmlns:a16="http://schemas.microsoft.com/office/drawing/2014/main" id="{FCC6162A-D47B-D24E-9C21-5F471540D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1112"/>
              </p:ext>
            </p:extLst>
          </p:nvPr>
        </p:nvGraphicFramePr>
        <p:xfrm>
          <a:off x="7652699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sp>
        <p:nvSpPr>
          <p:cNvPr id="88090" name="TextBox 88089">
            <a:extLst>
              <a:ext uri="{FF2B5EF4-FFF2-40B4-BE49-F238E27FC236}">
                <a16:creationId xmlns:a16="http://schemas.microsoft.com/office/drawing/2014/main" id="{C3C9B086-2F85-0270-ACD6-7D0BF7D341C2}"/>
              </a:ext>
            </a:extLst>
          </p:cNvPr>
          <p:cNvSpPr txBox="1"/>
          <p:nvPr/>
        </p:nvSpPr>
        <p:spPr>
          <a:xfrm>
            <a:off x="3940208" y="357556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o</a:t>
            </a:r>
            <a:r>
              <a:rPr lang="en-CD" dirty="0"/>
              <a:t>, x</a:t>
            </a:r>
            <a:r>
              <a:rPr lang="en-CD" baseline="-25000" dirty="0"/>
              <a:t>1</a:t>
            </a:r>
          </a:p>
        </p:txBody>
      </p:sp>
      <p:sp>
        <p:nvSpPr>
          <p:cNvPr id="88091" name="TextBox 88090">
            <a:extLst>
              <a:ext uri="{FF2B5EF4-FFF2-40B4-BE49-F238E27FC236}">
                <a16:creationId xmlns:a16="http://schemas.microsoft.com/office/drawing/2014/main" id="{B7A3785C-CB10-50E7-A4DE-4E1172C97E2F}"/>
              </a:ext>
            </a:extLst>
          </p:cNvPr>
          <p:cNvSpPr txBox="1"/>
          <p:nvPr/>
        </p:nvSpPr>
        <p:spPr>
          <a:xfrm>
            <a:off x="4994061" y="35755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092" name="TextBox 88091">
            <a:extLst>
              <a:ext uri="{FF2B5EF4-FFF2-40B4-BE49-F238E27FC236}">
                <a16:creationId xmlns:a16="http://schemas.microsoft.com/office/drawing/2014/main" id="{49EA31C6-FF29-20A2-1CF8-C2E7940F32E1}"/>
              </a:ext>
            </a:extLst>
          </p:cNvPr>
          <p:cNvSpPr txBox="1"/>
          <p:nvPr/>
        </p:nvSpPr>
        <p:spPr>
          <a:xfrm>
            <a:off x="6262864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4</a:t>
            </a:r>
          </a:p>
        </p:txBody>
      </p:sp>
      <p:sp>
        <p:nvSpPr>
          <p:cNvPr id="88093" name="TextBox 88092">
            <a:extLst>
              <a:ext uri="{FF2B5EF4-FFF2-40B4-BE49-F238E27FC236}">
                <a16:creationId xmlns:a16="http://schemas.microsoft.com/office/drawing/2014/main" id="{F4BAFBF0-DA7A-9812-611C-98795781BA78}"/>
              </a:ext>
            </a:extLst>
          </p:cNvPr>
          <p:cNvSpPr txBox="1"/>
          <p:nvPr/>
        </p:nvSpPr>
        <p:spPr>
          <a:xfrm>
            <a:off x="7572057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1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121" name="TextBox 88120">
            <a:extLst>
              <a:ext uri="{FF2B5EF4-FFF2-40B4-BE49-F238E27FC236}">
                <a16:creationId xmlns:a16="http://schemas.microsoft.com/office/drawing/2014/main" id="{E12EBF6B-3746-23A0-0722-BEBB7A5AB907}"/>
              </a:ext>
            </a:extLst>
          </p:cNvPr>
          <p:cNvSpPr txBox="1"/>
          <p:nvPr/>
        </p:nvSpPr>
        <p:spPr>
          <a:xfrm>
            <a:off x="6545603" y="4945651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&lt;=4.7</a:t>
            </a:r>
          </a:p>
        </p:txBody>
      </p:sp>
      <p:sp>
        <p:nvSpPr>
          <p:cNvPr id="70660" name="TextBox 70659">
            <a:extLst>
              <a:ext uri="{FF2B5EF4-FFF2-40B4-BE49-F238E27FC236}">
                <a16:creationId xmlns:a16="http://schemas.microsoft.com/office/drawing/2014/main" id="{8A6C4589-6107-7A07-9538-973F440BC498}"/>
              </a:ext>
            </a:extLst>
          </p:cNvPr>
          <p:cNvSpPr txBox="1"/>
          <p:nvPr/>
        </p:nvSpPr>
        <p:spPr>
          <a:xfrm>
            <a:off x="8068445" y="4909720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&lt;=6.1</a:t>
            </a:r>
          </a:p>
        </p:txBody>
      </p:sp>
      <p:grpSp>
        <p:nvGrpSpPr>
          <p:cNvPr id="70674" name="Group 70673">
            <a:extLst>
              <a:ext uri="{FF2B5EF4-FFF2-40B4-BE49-F238E27FC236}">
                <a16:creationId xmlns:a16="http://schemas.microsoft.com/office/drawing/2014/main" id="{49D8A1A6-7681-EB5F-0CC1-B884586D17F2}"/>
              </a:ext>
            </a:extLst>
          </p:cNvPr>
          <p:cNvGrpSpPr/>
          <p:nvPr/>
        </p:nvGrpSpPr>
        <p:grpSpPr>
          <a:xfrm>
            <a:off x="2280796" y="4165588"/>
            <a:ext cx="2010312" cy="1795928"/>
            <a:chOff x="2060961" y="4202893"/>
            <a:chExt cx="2010312" cy="1795928"/>
          </a:xfrm>
        </p:grpSpPr>
        <p:sp>
          <p:nvSpPr>
            <p:cNvPr id="88094" name="Oval 88093">
              <a:extLst>
                <a:ext uri="{FF2B5EF4-FFF2-40B4-BE49-F238E27FC236}">
                  <a16:creationId xmlns:a16="http://schemas.microsoft.com/office/drawing/2014/main" id="{35882993-D550-9B45-FE48-4C3A179B059C}"/>
                </a:ext>
              </a:extLst>
            </p:cNvPr>
            <p:cNvSpPr/>
            <p:nvPr/>
          </p:nvSpPr>
          <p:spPr>
            <a:xfrm>
              <a:off x="2869669" y="4202893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95" name="Oval 88094">
              <a:extLst>
                <a:ext uri="{FF2B5EF4-FFF2-40B4-BE49-F238E27FC236}">
                  <a16:creationId xmlns:a16="http://schemas.microsoft.com/office/drawing/2014/main" id="{D13BF5E7-2632-6AC0-B962-5E1E60B2C728}"/>
                </a:ext>
              </a:extLst>
            </p:cNvPr>
            <p:cNvSpPr/>
            <p:nvPr/>
          </p:nvSpPr>
          <p:spPr>
            <a:xfrm>
              <a:off x="2316835" y="4916304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099" name="Straight Arrow Connector 88098">
              <a:extLst>
                <a:ext uri="{FF2B5EF4-FFF2-40B4-BE49-F238E27FC236}">
                  <a16:creationId xmlns:a16="http://schemas.microsoft.com/office/drawing/2014/main" id="{70679799-40FA-E4A9-4C57-E4161383AD34}"/>
                </a:ext>
              </a:extLst>
            </p:cNvPr>
            <p:cNvCxnSpPr>
              <a:cxnSpLocks/>
              <a:stCxn id="88094" idx="3"/>
              <a:endCxn id="88095" idx="0"/>
            </p:cNvCxnSpPr>
            <p:nvPr/>
          </p:nvCxnSpPr>
          <p:spPr>
            <a:xfrm flipH="1">
              <a:off x="2631435" y="4747713"/>
              <a:ext cx="331710" cy="16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0" name="Straight Arrow Connector 88099">
              <a:extLst>
                <a:ext uri="{FF2B5EF4-FFF2-40B4-BE49-F238E27FC236}">
                  <a16:creationId xmlns:a16="http://schemas.microsoft.com/office/drawing/2014/main" id="{DC1129EE-829D-C622-8E26-CF80AE2DA9A3}"/>
                </a:ext>
              </a:extLst>
            </p:cNvPr>
            <p:cNvCxnSpPr>
              <a:cxnSpLocks/>
              <a:stCxn id="88094" idx="5"/>
            </p:cNvCxnSpPr>
            <p:nvPr/>
          </p:nvCxnSpPr>
          <p:spPr>
            <a:xfrm>
              <a:off x="3414489" y="4747713"/>
              <a:ext cx="290416" cy="13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1" name="Straight Arrow Connector 88100">
              <a:extLst>
                <a:ext uri="{FF2B5EF4-FFF2-40B4-BE49-F238E27FC236}">
                  <a16:creationId xmlns:a16="http://schemas.microsoft.com/office/drawing/2014/main" id="{47E324DE-7CE5-62E2-3C2F-4DD913EAC4BC}"/>
                </a:ext>
              </a:extLst>
            </p:cNvPr>
            <p:cNvCxnSpPr>
              <a:cxnSpLocks/>
              <a:stCxn id="88095" idx="3"/>
            </p:cNvCxnSpPr>
            <p:nvPr/>
          </p:nvCxnSpPr>
          <p:spPr>
            <a:xfrm flipH="1">
              <a:off x="2206077" y="5453359"/>
              <a:ext cx="202902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2" name="Straight Arrow Connector 88101">
              <a:extLst>
                <a:ext uri="{FF2B5EF4-FFF2-40B4-BE49-F238E27FC236}">
                  <a16:creationId xmlns:a16="http://schemas.microsoft.com/office/drawing/2014/main" id="{AA96F8A4-8DCE-30FA-D6B5-51E500B4726E}"/>
                </a:ext>
              </a:extLst>
            </p:cNvPr>
            <p:cNvCxnSpPr>
              <a:cxnSpLocks/>
              <a:stCxn id="88095" idx="5"/>
            </p:cNvCxnSpPr>
            <p:nvPr/>
          </p:nvCxnSpPr>
          <p:spPr>
            <a:xfrm>
              <a:off x="2853890" y="5453359"/>
              <a:ext cx="204729" cy="15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03" name="TextBox 88102">
              <a:extLst>
                <a:ext uri="{FF2B5EF4-FFF2-40B4-BE49-F238E27FC236}">
                  <a16:creationId xmlns:a16="http://schemas.microsoft.com/office/drawing/2014/main" id="{88C537DD-10AA-09A6-6047-257711F87476}"/>
                </a:ext>
              </a:extLst>
            </p:cNvPr>
            <p:cNvSpPr txBox="1"/>
            <p:nvPr/>
          </p:nvSpPr>
          <p:spPr>
            <a:xfrm>
              <a:off x="2825467" y="4342739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&lt;=4.9</a:t>
              </a:r>
            </a:p>
          </p:txBody>
        </p:sp>
        <p:sp>
          <p:nvSpPr>
            <p:cNvPr id="88104" name="TextBox 88103">
              <a:extLst>
                <a:ext uri="{FF2B5EF4-FFF2-40B4-BE49-F238E27FC236}">
                  <a16:creationId xmlns:a16="http://schemas.microsoft.com/office/drawing/2014/main" id="{68C2F682-41FD-3676-5DBC-C6BF3BD25813}"/>
                </a:ext>
              </a:extLst>
            </p:cNvPr>
            <p:cNvSpPr txBox="1"/>
            <p:nvPr/>
          </p:nvSpPr>
          <p:spPr>
            <a:xfrm>
              <a:off x="2262159" y="5077014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sp>
          <p:nvSpPr>
            <p:cNvPr id="70669" name="TextBox 70668">
              <a:extLst>
                <a:ext uri="{FF2B5EF4-FFF2-40B4-BE49-F238E27FC236}">
                  <a16:creationId xmlns:a16="http://schemas.microsoft.com/office/drawing/2014/main" id="{EF203636-DCD9-BFCE-1D1A-9A08687EC518}"/>
                </a:ext>
              </a:extLst>
            </p:cNvPr>
            <p:cNvSpPr txBox="1"/>
            <p:nvPr/>
          </p:nvSpPr>
          <p:spPr>
            <a:xfrm>
              <a:off x="2060961" y="560180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0" name="TextBox 70669">
              <a:extLst>
                <a:ext uri="{FF2B5EF4-FFF2-40B4-BE49-F238E27FC236}">
                  <a16:creationId xmlns:a16="http://schemas.microsoft.com/office/drawing/2014/main" id="{46184BB1-DA86-9167-4415-3437B28C8612}"/>
                </a:ext>
              </a:extLst>
            </p:cNvPr>
            <p:cNvSpPr txBox="1"/>
            <p:nvPr/>
          </p:nvSpPr>
          <p:spPr>
            <a:xfrm>
              <a:off x="2958460" y="562948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1" name="TextBox 70670">
              <a:extLst>
                <a:ext uri="{FF2B5EF4-FFF2-40B4-BE49-F238E27FC236}">
                  <a16:creationId xmlns:a16="http://schemas.microsoft.com/office/drawing/2014/main" id="{A862975B-3A15-7BE3-A92A-B2F5AA6101A7}"/>
                </a:ext>
              </a:extLst>
            </p:cNvPr>
            <p:cNvSpPr txBox="1"/>
            <p:nvPr/>
          </p:nvSpPr>
          <p:spPr>
            <a:xfrm>
              <a:off x="3591725" y="4922068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75" name="Group 70674">
            <a:extLst>
              <a:ext uri="{FF2B5EF4-FFF2-40B4-BE49-F238E27FC236}">
                <a16:creationId xmlns:a16="http://schemas.microsoft.com/office/drawing/2014/main" id="{7A3DEDB9-5A66-B1FF-514E-E0F86204AD17}"/>
              </a:ext>
            </a:extLst>
          </p:cNvPr>
          <p:cNvGrpSpPr/>
          <p:nvPr/>
        </p:nvGrpSpPr>
        <p:grpSpPr>
          <a:xfrm>
            <a:off x="4343060" y="4388750"/>
            <a:ext cx="1466244" cy="1214614"/>
            <a:chOff x="4981143" y="4013748"/>
            <a:chExt cx="1466244" cy="1214614"/>
          </a:xfrm>
        </p:grpSpPr>
        <p:sp>
          <p:nvSpPr>
            <p:cNvPr id="88105" name="Oval 88104">
              <a:extLst>
                <a:ext uri="{FF2B5EF4-FFF2-40B4-BE49-F238E27FC236}">
                  <a16:creationId xmlns:a16="http://schemas.microsoft.com/office/drawing/2014/main" id="{15C6B01B-42F7-396B-FF86-1C3DC190A501}"/>
                </a:ext>
              </a:extLst>
            </p:cNvPr>
            <p:cNvSpPr/>
            <p:nvPr/>
          </p:nvSpPr>
          <p:spPr>
            <a:xfrm>
              <a:off x="5256257" y="4013748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08" name="Straight Arrow Connector 88107">
              <a:extLst>
                <a:ext uri="{FF2B5EF4-FFF2-40B4-BE49-F238E27FC236}">
                  <a16:creationId xmlns:a16="http://schemas.microsoft.com/office/drawing/2014/main" id="{A025F19E-5A62-C4AC-C2C8-528909CDE37F}"/>
                </a:ext>
              </a:extLst>
            </p:cNvPr>
            <p:cNvCxnSpPr>
              <a:cxnSpLocks/>
              <a:stCxn id="88105" idx="3"/>
            </p:cNvCxnSpPr>
            <p:nvPr/>
          </p:nvCxnSpPr>
          <p:spPr>
            <a:xfrm flipH="1">
              <a:off x="5124785" y="4550803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9" name="Straight Arrow Connector 88108">
              <a:extLst>
                <a:ext uri="{FF2B5EF4-FFF2-40B4-BE49-F238E27FC236}">
                  <a16:creationId xmlns:a16="http://schemas.microsoft.com/office/drawing/2014/main" id="{1546B317-10F2-59BB-EEF4-76096B7A3E1C}"/>
                </a:ext>
              </a:extLst>
            </p:cNvPr>
            <p:cNvCxnSpPr>
              <a:cxnSpLocks/>
              <a:stCxn id="88105" idx="5"/>
            </p:cNvCxnSpPr>
            <p:nvPr/>
          </p:nvCxnSpPr>
          <p:spPr>
            <a:xfrm>
              <a:off x="5793312" y="4550803"/>
              <a:ext cx="338604" cy="286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10" name="TextBox 88109">
              <a:extLst>
                <a:ext uri="{FF2B5EF4-FFF2-40B4-BE49-F238E27FC236}">
                  <a16:creationId xmlns:a16="http://schemas.microsoft.com/office/drawing/2014/main" id="{01434B15-0462-8C82-0394-30A86648727B}"/>
                </a:ext>
              </a:extLst>
            </p:cNvPr>
            <p:cNvSpPr txBox="1"/>
            <p:nvPr/>
          </p:nvSpPr>
          <p:spPr>
            <a:xfrm>
              <a:off x="5201581" y="4174458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&lt;=4.6</a:t>
              </a:r>
            </a:p>
          </p:txBody>
        </p:sp>
        <p:sp>
          <p:nvSpPr>
            <p:cNvPr id="70672" name="TextBox 70671">
              <a:extLst>
                <a:ext uri="{FF2B5EF4-FFF2-40B4-BE49-F238E27FC236}">
                  <a16:creationId xmlns:a16="http://schemas.microsoft.com/office/drawing/2014/main" id="{EF78632A-0476-F160-6BFB-A494B4EDE425}"/>
                </a:ext>
              </a:extLst>
            </p:cNvPr>
            <p:cNvSpPr txBox="1"/>
            <p:nvPr/>
          </p:nvSpPr>
          <p:spPr>
            <a:xfrm>
              <a:off x="4981143" y="483944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3" name="TextBox 70672">
              <a:extLst>
                <a:ext uri="{FF2B5EF4-FFF2-40B4-BE49-F238E27FC236}">
                  <a16:creationId xmlns:a16="http://schemas.microsoft.com/office/drawing/2014/main" id="{44FDED43-E06A-461B-BD18-CDFBDD0E51DF}"/>
                </a:ext>
              </a:extLst>
            </p:cNvPr>
            <p:cNvSpPr txBox="1"/>
            <p:nvPr/>
          </p:nvSpPr>
          <p:spPr>
            <a:xfrm>
              <a:off x="5967512" y="4859030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1" name="Group 70680">
            <a:extLst>
              <a:ext uri="{FF2B5EF4-FFF2-40B4-BE49-F238E27FC236}">
                <a16:creationId xmlns:a16="http://schemas.microsoft.com/office/drawing/2014/main" id="{14247834-56C0-6A57-B26E-4678E4AA00AB}"/>
              </a:ext>
            </a:extLst>
          </p:cNvPr>
          <p:cNvGrpSpPr/>
          <p:nvPr/>
        </p:nvGrpSpPr>
        <p:grpSpPr>
          <a:xfrm>
            <a:off x="5847435" y="4014966"/>
            <a:ext cx="1529650" cy="1946550"/>
            <a:chOff x="5978624" y="4014966"/>
            <a:chExt cx="1529650" cy="1946550"/>
          </a:xfrm>
        </p:grpSpPr>
        <p:sp>
          <p:nvSpPr>
            <p:cNvPr id="88111" name="Oval 88110">
              <a:extLst>
                <a:ext uri="{FF2B5EF4-FFF2-40B4-BE49-F238E27FC236}">
                  <a16:creationId xmlns:a16="http://schemas.microsoft.com/office/drawing/2014/main" id="{7CEF4F68-61FE-A7DE-9F26-19F83E7A7101}"/>
                </a:ext>
              </a:extLst>
            </p:cNvPr>
            <p:cNvSpPr/>
            <p:nvPr/>
          </p:nvSpPr>
          <p:spPr>
            <a:xfrm>
              <a:off x="6146274" y="4014966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12" name="Oval 88111">
              <a:extLst>
                <a:ext uri="{FF2B5EF4-FFF2-40B4-BE49-F238E27FC236}">
                  <a16:creationId xmlns:a16="http://schemas.microsoft.com/office/drawing/2014/main" id="{D9DD3A26-0170-4A2D-B45C-51BAB109C1D3}"/>
                </a:ext>
              </a:extLst>
            </p:cNvPr>
            <p:cNvSpPr/>
            <p:nvPr/>
          </p:nvSpPr>
          <p:spPr>
            <a:xfrm>
              <a:off x="6600279" y="4784941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16" name="Straight Arrow Connector 88115">
              <a:extLst>
                <a:ext uri="{FF2B5EF4-FFF2-40B4-BE49-F238E27FC236}">
                  <a16:creationId xmlns:a16="http://schemas.microsoft.com/office/drawing/2014/main" id="{4FE4DAEB-544E-AB76-CAB4-18098AB4EF67}"/>
                </a:ext>
              </a:extLst>
            </p:cNvPr>
            <p:cNvCxnSpPr>
              <a:cxnSpLocks/>
              <a:stCxn id="88111" idx="5"/>
              <a:endCxn id="88112" idx="0"/>
            </p:cNvCxnSpPr>
            <p:nvPr/>
          </p:nvCxnSpPr>
          <p:spPr>
            <a:xfrm>
              <a:off x="6691094" y="4559786"/>
              <a:ext cx="223785" cy="2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7" name="Straight Arrow Connector 88116">
              <a:extLst>
                <a:ext uri="{FF2B5EF4-FFF2-40B4-BE49-F238E27FC236}">
                  <a16:creationId xmlns:a16="http://schemas.microsoft.com/office/drawing/2014/main" id="{E9363E73-6F75-D950-4C78-A1C633426ECE}"/>
                </a:ext>
              </a:extLst>
            </p:cNvPr>
            <p:cNvCxnSpPr>
              <a:cxnSpLocks/>
              <a:stCxn id="88111" idx="3"/>
              <a:endCxn id="70677" idx="0"/>
            </p:cNvCxnSpPr>
            <p:nvPr/>
          </p:nvCxnSpPr>
          <p:spPr>
            <a:xfrm flipH="1">
              <a:off x="6121023" y="4559786"/>
              <a:ext cx="118727" cy="26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8" name="Straight Arrow Connector 88117">
              <a:extLst>
                <a:ext uri="{FF2B5EF4-FFF2-40B4-BE49-F238E27FC236}">
                  <a16:creationId xmlns:a16="http://schemas.microsoft.com/office/drawing/2014/main" id="{CC115CC1-C36D-D5C3-EAB5-63136F0D2383}"/>
                </a:ext>
              </a:extLst>
            </p:cNvPr>
            <p:cNvCxnSpPr>
              <a:cxnSpLocks/>
              <a:stCxn id="88112" idx="3"/>
            </p:cNvCxnSpPr>
            <p:nvPr/>
          </p:nvCxnSpPr>
          <p:spPr>
            <a:xfrm flipH="1">
              <a:off x="6468807" y="5321996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9" name="Straight Arrow Connector 88118">
              <a:extLst>
                <a:ext uri="{FF2B5EF4-FFF2-40B4-BE49-F238E27FC236}">
                  <a16:creationId xmlns:a16="http://schemas.microsoft.com/office/drawing/2014/main" id="{42397544-DB33-034D-A1BC-63BEC7B25DE8}"/>
                </a:ext>
              </a:extLst>
            </p:cNvPr>
            <p:cNvCxnSpPr>
              <a:cxnSpLocks/>
              <a:stCxn id="88112" idx="5"/>
            </p:cNvCxnSpPr>
            <p:nvPr/>
          </p:nvCxnSpPr>
          <p:spPr>
            <a:xfrm>
              <a:off x="7137334" y="5321996"/>
              <a:ext cx="186134" cy="19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20" name="TextBox 88119">
              <a:extLst>
                <a:ext uri="{FF2B5EF4-FFF2-40B4-BE49-F238E27FC236}">
                  <a16:creationId xmlns:a16="http://schemas.microsoft.com/office/drawing/2014/main" id="{259339C1-966F-DE66-073A-A074A78FA3C0}"/>
                </a:ext>
              </a:extLst>
            </p:cNvPr>
            <p:cNvSpPr txBox="1"/>
            <p:nvPr/>
          </p:nvSpPr>
          <p:spPr>
            <a:xfrm>
              <a:off x="6102072" y="4154812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&lt;=4.1</a:t>
              </a:r>
            </a:p>
          </p:txBody>
        </p:sp>
        <p:sp>
          <p:nvSpPr>
            <p:cNvPr id="70677" name="TextBox 70676">
              <a:extLst>
                <a:ext uri="{FF2B5EF4-FFF2-40B4-BE49-F238E27FC236}">
                  <a16:creationId xmlns:a16="http://schemas.microsoft.com/office/drawing/2014/main" id="{968D2E0F-4116-5287-DFE0-2FF598DD64C3}"/>
                </a:ext>
              </a:extLst>
            </p:cNvPr>
            <p:cNvSpPr txBox="1"/>
            <p:nvPr/>
          </p:nvSpPr>
          <p:spPr>
            <a:xfrm>
              <a:off x="5978624" y="48242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9" name="TextBox 70678">
              <a:extLst>
                <a:ext uri="{FF2B5EF4-FFF2-40B4-BE49-F238E27FC236}">
                  <a16:creationId xmlns:a16="http://schemas.microsoft.com/office/drawing/2014/main" id="{0182E44C-8E0D-5C60-5BBB-B78A81B759E2}"/>
                </a:ext>
              </a:extLst>
            </p:cNvPr>
            <p:cNvSpPr txBox="1"/>
            <p:nvPr/>
          </p:nvSpPr>
          <p:spPr>
            <a:xfrm>
              <a:off x="6264737" y="55921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0" name="TextBox 70679">
              <a:extLst>
                <a:ext uri="{FF2B5EF4-FFF2-40B4-BE49-F238E27FC236}">
                  <a16:creationId xmlns:a16="http://schemas.microsoft.com/office/drawing/2014/main" id="{3322F659-9C12-0020-F231-10FD67210B29}"/>
                </a:ext>
              </a:extLst>
            </p:cNvPr>
            <p:cNvSpPr txBox="1"/>
            <p:nvPr/>
          </p:nvSpPr>
          <p:spPr>
            <a:xfrm>
              <a:off x="7223476" y="554427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9" name="Group 70688">
            <a:extLst>
              <a:ext uri="{FF2B5EF4-FFF2-40B4-BE49-F238E27FC236}">
                <a16:creationId xmlns:a16="http://schemas.microsoft.com/office/drawing/2014/main" id="{434CFA6B-008D-9E36-88A9-7C249A7BAB4E}"/>
              </a:ext>
            </a:extLst>
          </p:cNvPr>
          <p:cNvGrpSpPr/>
          <p:nvPr/>
        </p:nvGrpSpPr>
        <p:grpSpPr>
          <a:xfrm>
            <a:off x="7455868" y="3979035"/>
            <a:ext cx="1438851" cy="2022230"/>
            <a:chOff x="7455868" y="3979035"/>
            <a:chExt cx="1438851" cy="2022230"/>
          </a:xfrm>
        </p:grpSpPr>
        <p:sp>
          <p:nvSpPr>
            <p:cNvPr id="88122" name="Oval 88121">
              <a:extLst>
                <a:ext uri="{FF2B5EF4-FFF2-40B4-BE49-F238E27FC236}">
                  <a16:creationId xmlns:a16="http://schemas.microsoft.com/office/drawing/2014/main" id="{E5BF2743-DF6A-93EF-C9C4-EC7FE629AC13}"/>
                </a:ext>
              </a:extLst>
            </p:cNvPr>
            <p:cNvSpPr/>
            <p:nvPr/>
          </p:nvSpPr>
          <p:spPr>
            <a:xfrm>
              <a:off x="7669116" y="3979035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23" name="Oval 88122">
              <a:extLst>
                <a:ext uri="{FF2B5EF4-FFF2-40B4-BE49-F238E27FC236}">
                  <a16:creationId xmlns:a16="http://schemas.microsoft.com/office/drawing/2014/main" id="{D1A34632-926C-168D-380F-9474147C53CD}"/>
                </a:ext>
              </a:extLst>
            </p:cNvPr>
            <p:cNvSpPr/>
            <p:nvPr/>
          </p:nvSpPr>
          <p:spPr>
            <a:xfrm>
              <a:off x="8123121" y="4749010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27" name="Straight Arrow Connector 88126">
              <a:extLst>
                <a:ext uri="{FF2B5EF4-FFF2-40B4-BE49-F238E27FC236}">
                  <a16:creationId xmlns:a16="http://schemas.microsoft.com/office/drawing/2014/main" id="{1E04EF41-0D49-D2D3-3DBE-959734FD7B01}"/>
                </a:ext>
              </a:extLst>
            </p:cNvPr>
            <p:cNvCxnSpPr>
              <a:cxnSpLocks/>
              <a:stCxn id="88122" idx="5"/>
              <a:endCxn id="88123" idx="0"/>
            </p:cNvCxnSpPr>
            <p:nvPr/>
          </p:nvCxnSpPr>
          <p:spPr>
            <a:xfrm>
              <a:off x="8213936" y="4523855"/>
              <a:ext cx="223785" cy="2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6" name="Straight Arrow Connector 70655">
              <a:extLst>
                <a:ext uri="{FF2B5EF4-FFF2-40B4-BE49-F238E27FC236}">
                  <a16:creationId xmlns:a16="http://schemas.microsoft.com/office/drawing/2014/main" id="{630AFBBD-0786-332F-EB1D-C2F9D0CC1C8C}"/>
                </a:ext>
              </a:extLst>
            </p:cNvPr>
            <p:cNvCxnSpPr>
              <a:cxnSpLocks/>
              <a:stCxn id="88122" idx="3"/>
            </p:cNvCxnSpPr>
            <p:nvPr/>
          </p:nvCxnSpPr>
          <p:spPr>
            <a:xfrm flipH="1">
              <a:off x="7624914" y="4523855"/>
              <a:ext cx="137678" cy="23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7" name="Straight Arrow Connector 70656">
              <a:extLst>
                <a:ext uri="{FF2B5EF4-FFF2-40B4-BE49-F238E27FC236}">
                  <a16:creationId xmlns:a16="http://schemas.microsoft.com/office/drawing/2014/main" id="{DBEF3BC2-ACE1-1684-1B97-D4DB31CC1A5D}"/>
                </a:ext>
              </a:extLst>
            </p:cNvPr>
            <p:cNvCxnSpPr>
              <a:cxnSpLocks/>
              <a:stCxn id="88123" idx="3"/>
            </p:cNvCxnSpPr>
            <p:nvPr/>
          </p:nvCxnSpPr>
          <p:spPr>
            <a:xfrm flipH="1">
              <a:off x="8098245" y="5286065"/>
              <a:ext cx="117020" cy="2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8" name="Straight Arrow Connector 70657">
              <a:extLst>
                <a:ext uri="{FF2B5EF4-FFF2-40B4-BE49-F238E27FC236}">
                  <a16:creationId xmlns:a16="http://schemas.microsoft.com/office/drawing/2014/main" id="{2A7EC323-67F1-A3FA-33A2-6CB9B9D6A70A}"/>
                </a:ext>
              </a:extLst>
            </p:cNvPr>
            <p:cNvCxnSpPr>
              <a:cxnSpLocks/>
              <a:stCxn id="88123" idx="5"/>
            </p:cNvCxnSpPr>
            <p:nvPr/>
          </p:nvCxnSpPr>
          <p:spPr>
            <a:xfrm>
              <a:off x="8660176" y="5286065"/>
              <a:ext cx="92144" cy="317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659" name="TextBox 70658">
              <a:extLst>
                <a:ext uri="{FF2B5EF4-FFF2-40B4-BE49-F238E27FC236}">
                  <a16:creationId xmlns:a16="http://schemas.microsoft.com/office/drawing/2014/main" id="{CEEB9AEF-CA8B-44C5-5B37-9CDBFBEFF7C5}"/>
                </a:ext>
              </a:extLst>
            </p:cNvPr>
            <p:cNvSpPr txBox="1"/>
            <p:nvPr/>
          </p:nvSpPr>
          <p:spPr>
            <a:xfrm>
              <a:off x="7624914" y="4118881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&lt;=4.4</a:t>
              </a:r>
            </a:p>
          </p:txBody>
        </p:sp>
        <p:sp>
          <p:nvSpPr>
            <p:cNvPr id="70685" name="TextBox 70684">
              <a:extLst>
                <a:ext uri="{FF2B5EF4-FFF2-40B4-BE49-F238E27FC236}">
                  <a16:creationId xmlns:a16="http://schemas.microsoft.com/office/drawing/2014/main" id="{92475CD5-CA77-4E3D-E6E3-7ABD48FA6C5D}"/>
                </a:ext>
              </a:extLst>
            </p:cNvPr>
            <p:cNvSpPr txBox="1"/>
            <p:nvPr/>
          </p:nvSpPr>
          <p:spPr>
            <a:xfrm>
              <a:off x="7455868" y="47964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6" name="TextBox 70685">
              <a:extLst>
                <a:ext uri="{FF2B5EF4-FFF2-40B4-BE49-F238E27FC236}">
                  <a16:creationId xmlns:a16="http://schemas.microsoft.com/office/drawing/2014/main" id="{4D366986-9E31-CA9B-D5CA-98740B741EEF}"/>
                </a:ext>
              </a:extLst>
            </p:cNvPr>
            <p:cNvSpPr txBox="1"/>
            <p:nvPr/>
          </p:nvSpPr>
          <p:spPr>
            <a:xfrm>
              <a:off x="7988264" y="5595422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7" name="TextBox 70686">
              <a:extLst>
                <a:ext uri="{FF2B5EF4-FFF2-40B4-BE49-F238E27FC236}">
                  <a16:creationId xmlns:a16="http://schemas.microsoft.com/office/drawing/2014/main" id="{CD04A0F5-F73C-5EE9-0BFB-7C0639DA20EC}"/>
                </a:ext>
              </a:extLst>
            </p:cNvPr>
            <p:cNvSpPr txBox="1"/>
            <p:nvPr/>
          </p:nvSpPr>
          <p:spPr>
            <a:xfrm>
              <a:off x="8609921" y="5631933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688" name="TextBox 70687">
            <a:extLst>
              <a:ext uri="{FF2B5EF4-FFF2-40B4-BE49-F238E27FC236}">
                <a16:creationId xmlns:a16="http://schemas.microsoft.com/office/drawing/2014/main" id="{E7EB951A-F52B-912D-15F7-5939D3A884F3}"/>
              </a:ext>
            </a:extLst>
          </p:cNvPr>
          <p:cNvSpPr txBox="1"/>
          <p:nvPr/>
        </p:nvSpPr>
        <p:spPr>
          <a:xfrm>
            <a:off x="6460012" y="4965203"/>
            <a:ext cx="75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690" name="TextBox 70689">
            <a:extLst>
              <a:ext uri="{FF2B5EF4-FFF2-40B4-BE49-F238E27FC236}">
                <a16:creationId xmlns:a16="http://schemas.microsoft.com/office/drawing/2014/main" id="{954027C0-5BCF-3784-CE6E-C1DF20CB1F99}"/>
              </a:ext>
            </a:extLst>
          </p:cNvPr>
          <p:cNvSpPr txBox="1"/>
          <p:nvPr/>
        </p:nvSpPr>
        <p:spPr>
          <a:xfrm>
            <a:off x="8072845" y="4914939"/>
            <a:ext cx="76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281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8090" grpId="0"/>
      <p:bldP spid="88091" grpId="0"/>
      <p:bldP spid="88092" grpId="0"/>
      <p:bldP spid="88093" grpId="0"/>
      <p:bldP spid="88121" grpId="0"/>
      <p:bldP spid="70688" grpId="0"/>
      <p:bldP spid="706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552"/>
          </a:xfrm>
        </p:spPr>
        <p:txBody>
          <a:bodyPr/>
          <a:lstStyle/>
          <a:p>
            <a:r>
              <a:rPr lang="fr-CA" altLang="en-US" i="1" dirty="0" err="1">
                <a:latin typeface="Arial" panose="020B0604020202020204" pitchFamily="34" charset="0"/>
              </a:rPr>
              <a:t>Aggregating</a:t>
            </a:r>
            <a:r>
              <a:rPr lang="fr-CA" altLang="en-US" dirty="0">
                <a:latin typeface="Arial" panose="020B0604020202020204" pitchFamily="34" charset="0"/>
              </a:rPr>
              <a:t> - Exemple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853" y="6036048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206068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/>
        </p:nvGraphicFramePr>
        <p:xfrm>
          <a:off x="286647" y="971589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aphicFrame>
        <p:nvGraphicFramePr>
          <p:cNvPr id="88082" name="Table 88081">
            <a:extLst>
              <a:ext uri="{FF2B5EF4-FFF2-40B4-BE49-F238E27FC236}">
                <a16:creationId xmlns:a16="http://schemas.microsoft.com/office/drawing/2014/main" id="{CEA7DF9F-04BF-ECD8-7AD6-FB8514C658B2}"/>
              </a:ext>
            </a:extLst>
          </p:cNvPr>
          <p:cNvGraphicFramePr>
            <a:graphicFrameLocks noGrp="1"/>
          </p:cNvGraphicFramePr>
          <p:nvPr/>
        </p:nvGraphicFramePr>
        <p:xfrm>
          <a:off x="4025491" y="966910"/>
          <a:ext cx="474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5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3" name="Table 88082">
            <a:extLst>
              <a:ext uri="{FF2B5EF4-FFF2-40B4-BE49-F238E27FC236}">
                <a16:creationId xmlns:a16="http://schemas.microsoft.com/office/drawing/2014/main" id="{45651C86-972D-D176-D84E-49A14EB11151}"/>
              </a:ext>
            </a:extLst>
          </p:cNvPr>
          <p:cNvGraphicFramePr>
            <a:graphicFrameLocks noGrp="1"/>
          </p:cNvGraphicFramePr>
          <p:nvPr/>
        </p:nvGraphicFramePr>
        <p:xfrm>
          <a:off x="5074703" y="934043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4" name="Table 88083">
            <a:extLst>
              <a:ext uri="{FF2B5EF4-FFF2-40B4-BE49-F238E27FC236}">
                <a16:creationId xmlns:a16="http://schemas.microsoft.com/office/drawing/2014/main" id="{5EF034B6-3481-1FD7-AF42-F1762D021A04}"/>
              </a:ext>
            </a:extLst>
          </p:cNvPr>
          <p:cNvGraphicFramePr>
            <a:graphicFrameLocks noGrp="1"/>
          </p:cNvGraphicFramePr>
          <p:nvPr/>
        </p:nvGraphicFramePr>
        <p:xfrm>
          <a:off x="6343506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5" name="Table 88084">
            <a:extLst>
              <a:ext uri="{FF2B5EF4-FFF2-40B4-BE49-F238E27FC236}">
                <a16:creationId xmlns:a16="http://schemas.microsoft.com/office/drawing/2014/main" id="{FCC6162A-D47B-D24E-9C21-5F471540D4A5}"/>
              </a:ext>
            </a:extLst>
          </p:cNvPr>
          <p:cNvGraphicFramePr>
            <a:graphicFrameLocks noGrp="1"/>
          </p:cNvGraphicFramePr>
          <p:nvPr/>
        </p:nvGraphicFramePr>
        <p:xfrm>
          <a:off x="7652699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sp>
        <p:nvSpPr>
          <p:cNvPr id="88090" name="TextBox 88089">
            <a:extLst>
              <a:ext uri="{FF2B5EF4-FFF2-40B4-BE49-F238E27FC236}">
                <a16:creationId xmlns:a16="http://schemas.microsoft.com/office/drawing/2014/main" id="{C3C9B086-2F85-0270-ACD6-7D0BF7D341C2}"/>
              </a:ext>
            </a:extLst>
          </p:cNvPr>
          <p:cNvSpPr txBox="1"/>
          <p:nvPr/>
        </p:nvSpPr>
        <p:spPr>
          <a:xfrm>
            <a:off x="3940208" y="357556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o</a:t>
            </a:r>
            <a:r>
              <a:rPr lang="en-CD" dirty="0"/>
              <a:t>, x</a:t>
            </a:r>
            <a:r>
              <a:rPr lang="en-CD" baseline="-25000" dirty="0"/>
              <a:t>1</a:t>
            </a:r>
          </a:p>
        </p:txBody>
      </p:sp>
      <p:sp>
        <p:nvSpPr>
          <p:cNvPr id="88091" name="TextBox 88090">
            <a:extLst>
              <a:ext uri="{FF2B5EF4-FFF2-40B4-BE49-F238E27FC236}">
                <a16:creationId xmlns:a16="http://schemas.microsoft.com/office/drawing/2014/main" id="{B7A3785C-CB10-50E7-A4DE-4E1172C97E2F}"/>
              </a:ext>
            </a:extLst>
          </p:cNvPr>
          <p:cNvSpPr txBox="1"/>
          <p:nvPr/>
        </p:nvSpPr>
        <p:spPr>
          <a:xfrm>
            <a:off x="4994061" y="35755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092" name="TextBox 88091">
            <a:extLst>
              <a:ext uri="{FF2B5EF4-FFF2-40B4-BE49-F238E27FC236}">
                <a16:creationId xmlns:a16="http://schemas.microsoft.com/office/drawing/2014/main" id="{49EA31C6-FF29-20A2-1CF8-C2E7940F32E1}"/>
              </a:ext>
            </a:extLst>
          </p:cNvPr>
          <p:cNvSpPr txBox="1"/>
          <p:nvPr/>
        </p:nvSpPr>
        <p:spPr>
          <a:xfrm>
            <a:off x="6262864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4</a:t>
            </a:r>
          </a:p>
        </p:txBody>
      </p:sp>
      <p:sp>
        <p:nvSpPr>
          <p:cNvPr id="88093" name="TextBox 88092">
            <a:extLst>
              <a:ext uri="{FF2B5EF4-FFF2-40B4-BE49-F238E27FC236}">
                <a16:creationId xmlns:a16="http://schemas.microsoft.com/office/drawing/2014/main" id="{F4BAFBF0-DA7A-9812-611C-98795781BA78}"/>
              </a:ext>
            </a:extLst>
          </p:cNvPr>
          <p:cNvSpPr txBox="1"/>
          <p:nvPr/>
        </p:nvSpPr>
        <p:spPr>
          <a:xfrm>
            <a:off x="7572057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1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121" name="TextBox 88120">
            <a:extLst>
              <a:ext uri="{FF2B5EF4-FFF2-40B4-BE49-F238E27FC236}">
                <a16:creationId xmlns:a16="http://schemas.microsoft.com/office/drawing/2014/main" id="{E12EBF6B-3746-23A0-0722-BEBB7A5AB907}"/>
              </a:ext>
            </a:extLst>
          </p:cNvPr>
          <p:cNvSpPr txBox="1"/>
          <p:nvPr/>
        </p:nvSpPr>
        <p:spPr>
          <a:xfrm>
            <a:off x="6545603" y="4945651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&lt;=4.7</a:t>
            </a:r>
          </a:p>
        </p:txBody>
      </p:sp>
      <p:sp>
        <p:nvSpPr>
          <p:cNvPr id="70660" name="TextBox 70659">
            <a:extLst>
              <a:ext uri="{FF2B5EF4-FFF2-40B4-BE49-F238E27FC236}">
                <a16:creationId xmlns:a16="http://schemas.microsoft.com/office/drawing/2014/main" id="{8A6C4589-6107-7A07-9538-973F440BC498}"/>
              </a:ext>
            </a:extLst>
          </p:cNvPr>
          <p:cNvSpPr txBox="1"/>
          <p:nvPr/>
        </p:nvSpPr>
        <p:spPr>
          <a:xfrm>
            <a:off x="8068445" y="4909720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&lt;=6.1</a:t>
            </a:r>
          </a:p>
        </p:txBody>
      </p:sp>
      <p:grpSp>
        <p:nvGrpSpPr>
          <p:cNvPr id="70674" name="Group 70673">
            <a:extLst>
              <a:ext uri="{FF2B5EF4-FFF2-40B4-BE49-F238E27FC236}">
                <a16:creationId xmlns:a16="http://schemas.microsoft.com/office/drawing/2014/main" id="{49D8A1A6-7681-EB5F-0CC1-B884586D17F2}"/>
              </a:ext>
            </a:extLst>
          </p:cNvPr>
          <p:cNvGrpSpPr/>
          <p:nvPr/>
        </p:nvGrpSpPr>
        <p:grpSpPr>
          <a:xfrm>
            <a:off x="2280796" y="4165588"/>
            <a:ext cx="2010312" cy="1795928"/>
            <a:chOff x="2060961" y="4202893"/>
            <a:chExt cx="2010312" cy="1795928"/>
          </a:xfrm>
        </p:grpSpPr>
        <p:sp>
          <p:nvSpPr>
            <p:cNvPr id="88094" name="Oval 88093">
              <a:extLst>
                <a:ext uri="{FF2B5EF4-FFF2-40B4-BE49-F238E27FC236}">
                  <a16:creationId xmlns:a16="http://schemas.microsoft.com/office/drawing/2014/main" id="{35882993-D550-9B45-FE48-4C3A179B059C}"/>
                </a:ext>
              </a:extLst>
            </p:cNvPr>
            <p:cNvSpPr/>
            <p:nvPr/>
          </p:nvSpPr>
          <p:spPr>
            <a:xfrm>
              <a:off x="2869669" y="4202893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95" name="Oval 88094">
              <a:extLst>
                <a:ext uri="{FF2B5EF4-FFF2-40B4-BE49-F238E27FC236}">
                  <a16:creationId xmlns:a16="http://schemas.microsoft.com/office/drawing/2014/main" id="{D13BF5E7-2632-6AC0-B962-5E1E60B2C728}"/>
                </a:ext>
              </a:extLst>
            </p:cNvPr>
            <p:cNvSpPr/>
            <p:nvPr/>
          </p:nvSpPr>
          <p:spPr>
            <a:xfrm>
              <a:off x="2316835" y="4916304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099" name="Straight Arrow Connector 88098">
              <a:extLst>
                <a:ext uri="{FF2B5EF4-FFF2-40B4-BE49-F238E27FC236}">
                  <a16:creationId xmlns:a16="http://schemas.microsoft.com/office/drawing/2014/main" id="{70679799-40FA-E4A9-4C57-E4161383AD34}"/>
                </a:ext>
              </a:extLst>
            </p:cNvPr>
            <p:cNvCxnSpPr>
              <a:cxnSpLocks/>
              <a:stCxn id="88094" idx="3"/>
              <a:endCxn id="88095" idx="0"/>
            </p:cNvCxnSpPr>
            <p:nvPr/>
          </p:nvCxnSpPr>
          <p:spPr>
            <a:xfrm flipH="1">
              <a:off x="2631435" y="4747713"/>
              <a:ext cx="331710" cy="16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0" name="Straight Arrow Connector 88099">
              <a:extLst>
                <a:ext uri="{FF2B5EF4-FFF2-40B4-BE49-F238E27FC236}">
                  <a16:creationId xmlns:a16="http://schemas.microsoft.com/office/drawing/2014/main" id="{DC1129EE-829D-C622-8E26-CF80AE2DA9A3}"/>
                </a:ext>
              </a:extLst>
            </p:cNvPr>
            <p:cNvCxnSpPr>
              <a:cxnSpLocks/>
              <a:stCxn id="88094" idx="5"/>
            </p:cNvCxnSpPr>
            <p:nvPr/>
          </p:nvCxnSpPr>
          <p:spPr>
            <a:xfrm>
              <a:off x="3414489" y="4747713"/>
              <a:ext cx="290416" cy="1316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1" name="Straight Arrow Connector 88100">
              <a:extLst>
                <a:ext uri="{FF2B5EF4-FFF2-40B4-BE49-F238E27FC236}">
                  <a16:creationId xmlns:a16="http://schemas.microsoft.com/office/drawing/2014/main" id="{47E324DE-7CE5-62E2-3C2F-4DD913EAC4BC}"/>
                </a:ext>
              </a:extLst>
            </p:cNvPr>
            <p:cNvCxnSpPr>
              <a:cxnSpLocks/>
              <a:stCxn id="88095" idx="3"/>
            </p:cNvCxnSpPr>
            <p:nvPr/>
          </p:nvCxnSpPr>
          <p:spPr>
            <a:xfrm flipH="1">
              <a:off x="2206077" y="5453359"/>
              <a:ext cx="202902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2" name="Straight Arrow Connector 88101">
              <a:extLst>
                <a:ext uri="{FF2B5EF4-FFF2-40B4-BE49-F238E27FC236}">
                  <a16:creationId xmlns:a16="http://schemas.microsoft.com/office/drawing/2014/main" id="{AA96F8A4-8DCE-30FA-D6B5-51E500B4726E}"/>
                </a:ext>
              </a:extLst>
            </p:cNvPr>
            <p:cNvCxnSpPr>
              <a:cxnSpLocks/>
              <a:stCxn id="88095" idx="5"/>
            </p:cNvCxnSpPr>
            <p:nvPr/>
          </p:nvCxnSpPr>
          <p:spPr>
            <a:xfrm>
              <a:off x="2853890" y="5453359"/>
              <a:ext cx="204729" cy="15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03" name="TextBox 88102">
              <a:extLst>
                <a:ext uri="{FF2B5EF4-FFF2-40B4-BE49-F238E27FC236}">
                  <a16:creationId xmlns:a16="http://schemas.microsoft.com/office/drawing/2014/main" id="{88C537DD-10AA-09A6-6047-257711F87476}"/>
                </a:ext>
              </a:extLst>
            </p:cNvPr>
            <p:cNvSpPr txBox="1"/>
            <p:nvPr/>
          </p:nvSpPr>
          <p:spPr>
            <a:xfrm>
              <a:off x="2825467" y="4342739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&lt;=4.9</a:t>
              </a:r>
            </a:p>
          </p:txBody>
        </p:sp>
        <p:sp>
          <p:nvSpPr>
            <p:cNvPr id="88104" name="TextBox 88103">
              <a:extLst>
                <a:ext uri="{FF2B5EF4-FFF2-40B4-BE49-F238E27FC236}">
                  <a16:creationId xmlns:a16="http://schemas.microsoft.com/office/drawing/2014/main" id="{68C2F682-41FD-3676-5DBC-C6BF3BD25813}"/>
                </a:ext>
              </a:extLst>
            </p:cNvPr>
            <p:cNvSpPr txBox="1"/>
            <p:nvPr/>
          </p:nvSpPr>
          <p:spPr>
            <a:xfrm>
              <a:off x="2262159" y="5077014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sp>
          <p:nvSpPr>
            <p:cNvPr id="70669" name="TextBox 70668">
              <a:extLst>
                <a:ext uri="{FF2B5EF4-FFF2-40B4-BE49-F238E27FC236}">
                  <a16:creationId xmlns:a16="http://schemas.microsoft.com/office/drawing/2014/main" id="{EF203636-DCD9-BFCE-1D1A-9A08687EC518}"/>
                </a:ext>
              </a:extLst>
            </p:cNvPr>
            <p:cNvSpPr txBox="1"/>
            <p:nvPr/>
          </p:nvSpPr>
          <p:spPr>
            <a:xfrm>
              <a:off x="2060961" y="560180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0" name="TextBox 70669">
              <a:extLst>
                <a:ext uri="{FF2B5EF4-FFF2-40B4-BE49-F238E27FC236}">
                  <a16:creationId xmlns:a16="http://schemas.microsoft.com/office/drawing/2014/main" id="{46184BB1-DA86-9167-4415-3437B28C8612}"/>
                </a:ext>
              </a:extLst>
            </p:cNvPr>
            <p:cNvSpPr txBox="1"/>
            <p:nvPr/>
          </p:nvSpPr>
          <p:spPr>
            <a:xfrm>
              <a:off x="2958460" y="562948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1" name="TextBox 70670">
              <a:extLst>
                <a:ext uri="{FF2B5EF4-FFF2-40B4-BE49-F238E27FC236}">
                  <a16:creationId xmlns:a16="http://schemas.microsoft.com/office/drawing/2014/main" id="{A862975B-3A15-7BE3-A92A-B2F5AA6101A7}"/>
                </a:ext>
              </a:extLst>
            </p:cNvPr>
            <p:cNvSpPr txBox="1"/>
            <p:nvPr/>
          </p:nvSpPr>
          <p:spPr>
            <a:xfrm>
              <a:off x="3591725" y="4922068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75" name="Group 70674">
            <a:extLst>
              <a:ext uri="{FF2B5EF4-FFF2-40B4-BE49-F238E27FC236}">
                <a16:creationId xmlns:a16="http://schemas.microsoft.com/office/drawing/2014/main" id="{7A3DEDB9-5A66-B1FF-514E-E0F86204AD17}"/>
              </a:ext>
            </a:extLst>
          </p:cNvPr>
          <p:cNvGrpSpPr/>
          <p:nvPr/>
        </p:nvGrpSpPr>
        <p:grpSpPr>
          <a:xfrm>
            <a:off x="4343060" y="4388750"/>
            <a:ext cx="1466244" cy="1214614"/>
            <a:chOff x="4981143" y="4013748"/>
            <a:chExt cx="1466244" cy="1214614"/>
          </a:xfrm>
        </p:grpSpPr>
        <p:sp>
          <p:nvSpPr>
            <p:cNvPr id="88105" name="Oval 88104">
              <a:extLst>
                <a:ext uri="{FF2B5EF4-FFF2-40B4-BE49-F238E27FC236}">
                  <a16:creationId xmlns:a16="http://schemas.microsoft.com/office/drawing/2014/main" id="{15C6B01B-42F7-396B-FF86-1C3DC190A501}"/>
                </a:ext>
              </a:extLst>
            </p:cNvPr>
            <p:cNvSpPr/>
            <p:nvPr/>
          </p:nvSpPr>
          <p:spPr>
            <a:xfrm>
              <a:off x="5256257" y="4013748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08" name="Straight Arrow Connector 88107">
              <a:extLst>
                <a:ext uri="{FF2B5EF4-FFF2-40B4-BE49-F238E27FC236}">
                  <a16:creationId xmlns:a16="http://schemas.microsoft.com/office/drawing/2014/main" id="{A025F19E-5A62-C4AC-C2C8-528909CDE37F}"/>
                </a:ext>
              </a:extLst>
            </p:cNvPr>
            <p:cNvCxnSpPr>
              <a:cxnSpLocks/>
              <a:stCxn id="88105" idx="3"/>
            </p:cNvCxnSpPr>
            <p:nvPr/>
          </p:nvCxnSpPr>
          <p:spPr>
            <a:xfrm flipH="1">
              <a:off x="5124785" y="4550803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9" name="Straight Arrow Connector 88108">
              <a:extLst>
                <a:ext uri="{FF2B5EF4-FFF2-40B4-BE49-F238E27FC236}">
                  <a16:creationId xmlns:a16="http://schemas.microsoft.com/office/drawing/2014/main" id="{1546B317-10F2-59BB-EEF4-76096B7A3E1C}"/>
                </a:ext>
              </a:extLst>
            </p:cNvPr>
            <p:cNvCxnSpPr>
              <a:cxnSpLocks/>
              <a:stCxn id="88105" idx="5"/>
            </p:cNvCxnSpPr>
            <p:nvPr/>
          </p:nvCxnSpPr>
          <p:spPr>
            <a:xfrm>
              <a:off x="5793312" y="4550803"/>
              <a:ext cx="338604" cy="2865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10" name="TextBox 88109">
              <a:extLst>
                <a:ext uri="{FF2B5EF4-FFF2-40B4-BE49-F238E27FC236}">
                  <a16:creationId xmlns:a16="http://schemas.microsoft.com/office/drawing/2014/main" id="{01434B15-0462-8C82-0394-30A86648727B}"/>
                </a:ext>
              </a:extLst>
            </p:cNvPr>
            <p:cNvSpPr txBox="1"/>
            <p:nvPr/>
          </p:nvSpPr>
          <p:spPr>
            <a:xfrm>
              <a:off x="5201581" y="4174458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&lt;=4.6</a:t>
              </a:r>
            </a:p>
          </p:txBody>
        </p:sp>
        <p:sp>
          <p:nvSpPr>
            <p:cNvPr id="70672" name="TextBox 70671">
              <a:extLst>
                <a:ext uri="{FF2B5EF4-FFF2-40B4-BE49-F238E27FC236}">
                  <a16:creationId xmlns:a16="http://schemas.microsoft.com/office/drawing/2014/main" id="{EF78632A-0476-F160-6BFB-A494B4EDE425}"/>
                </a:ext>
              </a:extLst>
            </p:cNvPr>
            <p:cNvSpPr txBox="1"/>
            <p:nvPr/>
          </p:nvSpPr>
          <p:spPr>
            <a:xfrm>
              <a:off x="4981143" y="483944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3" name="TextBox 70672">
              <a:extLst>
                <a:ext uri="{FF2B5EF4-FFF2-40B4-BE49-F238E27FC236}">
                  <a16:creationId xmlns:a16="http://schemas.microsoft.com/office/drawing/2014/main" id="{44FDED43-E06A-461B-BD18-CDFBDD0E51DF}"/>
                </a:ext>
              </a:extLst>
            </p:cNvPr>
            <p:cNvSpPr txBox="1"/>
            <p:nvPr/>
          </p:nvSpPr>
          <p:spPr>
            <a:xfrm>
              <a:off x="5967512" y="4859030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1" name="Group 70680">
            <a:extLst>
              <a:ext uri="{FF2B5EF4-FFF2-40B4-BE49-F238E27FC236}">
                <a16:creationId xmlns:a16="http://schemas.microsoft.com/office/drawing/2014/main" id="{14247834-56C0-6A57-B26E-4678E4AA00AB}"/>
              </a:ext>
            </a:extLst>
          </p:cNvPr>
          <p:cNvGrpSpPr/>
          <p:nvPr/>
        </p:nvGrpSpPr>
        <p:grpSpPr>
          <a:xfrm>
            <a:off x="5847435" y="4014966"/>
            <a:ext cx="1529650" cy="1946550"/>
            <a:chOff x="5978624" y="4014966"/>
            <a:chExt cx="1529650" cy="1946550"/>
          </a:xfrm>
        </p:grpSpPr>
        <p:sp>
          <p:nvSpPr>
            <p:cNvPr id="88111" name="Oval 88110">
              <a:extLst>
                <a:ext uri="{FF2B5EF4-FFF2-40B4-BE49-F238E27FC236}">
                  <a16:creationId xmlns:a16="http://schemas.microsoft.com/office/drawing/2014/main" id="{7CEF4F68-61FE-A7DE-9F26-19F83E7A7101}"/>
                </a:ext>
              </a:extLst>
            </p:cNvPr>
            <p:cNvSpPr/>
            <p:nvPr/>
          </p:nvSpPr>
          <p:spPr>
            <a:xfrm>
              <a:off x="6146274" y="4014966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12" name="Oval 88111">
              <a:extLst>
                <a:ext uri="{FF2B5EF4-FFF2-40B4-BE49-F238E27FC236}">
                  <a16:creationId xmlns:a16="http://schemas.microsoft.com/office/drawing/2014/main" id="{D9DD3A26-0170-4A2D-B45C-51BAB109C1D3}"/>
                </a:ext>
              </a:extLst>
            </p:cNvPr>
            <p:cNvSpPr/>
            <p:nvPr/>
          </p:nvSpPr>
          <p:spPr>
            <a:xfrm>
              <a:off x="6600279" y="4784941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16" name="Straight Arrow Connector 88115">
              <a:extLst>
                <a:ext uri="{FF2B5EF4-FFF2-40B4-BE49-F238E27FC236}">
                  <a16:creationId xmlns:a16="http://schemas.microsoft.com/office/drawing/2014/main" id="{4FE4DAEB-544E-AB76-CAB4-18098AB4EF67}"/>
                </a:ext>
              </a:extLst>
            </p:cNvPr>
            <p:cNvCxnSpPr>
              <a:cxnSpLocks/>
              <a:stCxn id="88111" idx="5"/>
              <a:endCxn id="88112" idx="0"/>
            </p:cNvCxnSpPr>
            <p:nvPr/>
          </p:nvCxnSpPr>
          <p:spPr>
            <a:xfrm>
              <a:off x="6691094" y="4559786"/>
              <a:ext cx="223785" cy="225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7" name="Straight Arrow Connector 88116">
              <a:extLst>
                <a:ext uri="{FF2B5EF4-FFF2-40B4-BE49-F238E27FC236}">
                  <a16:creationId xmlns:a16="http://schemas.microsoft.com/office/drawing/2014/main" id="{E9363E73-6F75-D950-4C78-A1C633426ECE}"/>
                </a:ext>
              </a:extLst>
            </p:cNvPr>
            <p:cNvCxnSpPr>
              <a:cxnSpLocks/>
              <a:stCxn id="88111" idx="3"/>
              <a:endCxn id="70677" idx="0"/>
            </p:cNvCxnSpPr>
            <p:nvPr/>
          </p:nvCxnSpPr>
          <p:spPr>
            <a:xfrm flipH="1">
              <a:off x="6121023" y="4559786"/>
              <a:ext cx="118727" cy="26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8" name="Straight Arrow Connector 88117">
              <a:extLst>
                <a:ext uri="{FF2B5EF4-FFF2-40B4-BE49-F238E27FC236}">
                  <a16:creationId xmlns:a16="http://schemas.microsoft.com/office/drawing/2014/main" id="{CC115CC1-C36D-D5C3-EAB5-63136F0D2383}"/>
                </a:ext>
              </a:extLst>
            </p:cNvPr>
            <p:cNvCxnSpPr>
              <a:cxnSpLocks/>
              <a:stCxn id="88112" idx="3"/>
            </p:cNvCxnSpPr>
            <p:nvPr/>
          </p:nvCxnSpPr>
          <p:spPr>
            <a:xfrm flipH="1">
              <a:off x="6468807" y="5321996"/>
              <a:ext cx="223616" cy="26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9" name="Straight Arrow Connector 88118">
              <a:extLst>
                <a:ext uri="{FF2B5EF4-FFF2-40B4-BE49-F238E27FC236}">
                  <a16:creationId xmlns:a16="http://schemas.microsoft.com/office/drawing/2014/main" id="{42397544-DB33-034D-A1BC-63BEC7B25DE8}"/>
                </a:ext>
              </a:extLst>
            </p:cNvPr>
            <p:cNvCxnSpPr>
              <a:cxnSpLocks/>
              <a:stCxn id="88112" idx="5"/>
            </p:cNvCxnSpPr>
            <p:nvPr/>
          </p:nvCxnSpPr>
          <p:spPr>
            <a:xfrm>
              <a:off x="7137334" y="5321996"/>
              <a:ext cx="186134" cy="19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20" name="TextBox 88119">
              <a:extLst>
                <a:ext uri="{FF2B5EF4-FFF2-40B4-BE49-F238E27FC236}">
                  <a16:creationId xmlns:a16="http://schemas.microsoft.com/office/drawing/2014/main" id="{259339C1-966F-DE66-073A-A074A78FA3C0}"/>
                </a:ext>
              </a:extLst>
            </p:cNvPr>
            <p:cNvSpPr txBox="1"/>
            <p:nvPr/>
          </p:nvSpPr>
          <p:spPr>
            <a:xfrm>
              <a:off x="6102072" y="4154812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&lt;=4.1</a:t>
              </a:r>
            </a:p>
          </p:txBody>
        </p:sp>
        <p:sp>
          <p:nvSpPr>
            <p:cNvPr id="70677" name="TextBox 70676">
              <a:extLst>
                <a:ext uri="{FF2B5EF4-FFF2-40B4-BE49-F238E27FC236}">
                  <a16:creationId xmlns:a16="http://schemas.microsoft.com/office/drawing/2014/main" id="{968D2E0F-4116-5287-DFE0-2FF598DD64C3}"/>
                </a:ext>
              </a:extLst>
            </p:cNvPr>
            <p:cNvSpPr txBox="1"/>
            <p:nvPr/>
          </p:nvSpPr>
          <p:spPr>
            <a:xfrm>
              <a:off x="5978624" y="48242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9" name="TextBox 70678">
              <a:extLst>
                <a:ext uri="{FF2B5EF4-FFF2-40B4-BE49-F238E27FC236}">
                  <a16:creationId xmlns:a16="http://schemas.microsoft.com/office/drawing/2014/main" id="{0182E44C-8E0D-5C60-5BBB-B78A81B759E2}"/>
                </a:ext>
              </a:extLst>
            </p:cNvPr>
            <p:cNvSpPr txBox="1"/>
            <p:nvPr/>
          </p:nvSpPr>
          <p:spPr>
            <a:xfrm>
              <a:off x="6264737" y="55921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0" name="TextBox 70679">
              <a:extLst>
                <a:ext uri="{FF2B5EF4-FFF2-40B4-BE49-F238E27FC236}">
                  <a16:creationId xmlns:a16="http://schemas.microsoft.com/office/drawing/2014/main" id="{3322F659-9C12-0020-F231-10FD67210B29}"/>
                </a:ext>
              </a:extLst>
            </p:cNvPr>
            <p:cNvSpPr txBox="1"/>
            <p:nvPr/>
          </p:nvSpPr>
          <p:spPr>
            <a:xfrm>
              <a:off x="7223476" y="554427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9" name="Group 70688">
            <a:extLst>
              <a:ext uri="{FF2B5EF4-FFF2-40B4-BE49-F238E27FC236}">
                <a16:creationId xmlns:a16="http://schemas.microsoft.com/office/drawing/2014/main" id="{434CFA6B-008D-9E36-88A9-7C249A7BAB4E}"/>
              </a:ext>
            </a:extLst>
          </p:cNvPr>
          <p:cNvGrpSpPr/>
          <p:nvPr/>
        </p:nvGrpSpPr>
        <p:grpSpPr>
          <a:xfrm>
            <a:off x="7455868" y="3979035"/>
            <a:ext cx="1438851" cy="2022230"/>
            <a:chOff x="7455868" y="3979035"/>
            <a:chExt cx="1438851" cy="2022230"/>
          </a:xfrm>
        </p:grpSpPr>
        <p:sp>
          <p:nvSpPr>
            <p:cNvPr id="88122" name="Oval 88121">
              <a:extLst>
                <a:ext uri="{FF2B5EF4-FFF2-40B4-BE49-F238E27FC236}">
                  <a16:creationId xmlns:a16="http://schemas.microsoft.com/office/drawing/2014/main" id="{E5BF2743-DF6A-93EF-C9C4-EC7FE629AC13}"/>
                </a:ext>
              </a:extLst>
            </p:cNvPr>
            <p:cNvSpPr/>
            <p:nvPr/>
          </p:nvSpPr>
          <p:spPr>
            <a:xfrm>
              <a:off x="7669116" y="3979035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23" name="Oval 88122">
              <a:extLst>
                <a:ext uri="{FF2B5EF4-FFF2-40B4-BE49-F238E27FC236}">
                  <a16:creationId xmlns:a16="http://schemas.microsoft.com/office/drawing/2014/main" id="{D1A34632-926C-168D-380F-9474147C53CD}"/>
                </a:ext>
              </a:extLst>
            </p:cNvPr>
            <p:cNvSpPr/>
            <p:nvPr/>
          </p:nvSpPr>
          <p:spPr>
            <a:xfrm>
              <a:off x="8123121" y="4749010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27" name="Straight Arrow Connector 88126">
              <a:extLst>
                <a:ext uri="{FF2B5EF4-FFF2-40B4-BE49-F238E27FC236}">
                  <a16:creationId xmlns:a16="http://schemas.microsoft.com/office/drawing/2014/main" id="{1E04EF41-0D49-D2D3-3DBE-959734FD7B01}"/>
                </a:ext>
              </a:extLst>
            </p:cNvPr>
            <p:cNvCxnSpPr>
              <a:cxnSpLocks/>
              <a:stCxn id="88122" idx="5"/>
              <a:endCxn id="88123" idx="0"/>
            </p:cNvCxnSpPr>
            <p:nvPr/>
          </p:nvCxnSpPr>
          <p:spPr>
            <a:xfrm>
              <a:off x="8213936" y="4523855"/>
              <a:ext cx="223785" cy="225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6" name="Straight Arrow Connector 70655">
              <a:extLst>
                <a:ext uri="{FF2B5EF4-FFF2-40B4-BE49-F238E27FC236}">
                  <a16:creationId xmlns:a16="http://schemas.microsoft.com/office/drawing/2014/main" id="{630AFBBD-0786-332F-EB1D-C2F9D0CC1C8C}"/>
                </a:ext>
              </a:extLst>
            </p:cNvPr>
            <p:cNvCxnSpPr>
              <a:cxnSpLocks/>
              <a:stCxn id="88122" idx="3"/>
            </p:cNvCxnSpPr>
            <p:nvPr/>
          </p:nvCxnSpPr>
          <p:spPr>
            <a:xfrm flipH="1">
              <a:off x="7624914" y="4523855"/>
              <a:ext cx="137678" cy="23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7" name="Straight Arrow Connector 70656">
              <a:extLst>
                <a:ext uri="{FF2B5EF4-FFF2-40B4-BE49-F238E27FC236}">
                  <a16:creationId xmlns:a16="http://schemas.microsoft.com/office/drawing/2014/main" id="{DBEF3BC2-ACE1-1684-1B97-D4DB31CC1A5D}"/>
                </a:ext>
              </a:extLst>
            </p:cNvPr>
            <p:cNvCxnSpPr>
              <a:cxnSpLocks/>
              <a:stCxn id="88123" idx="3"/>
            </p:cNvCxnSpPr>
            <p:nvPr/>
          </p:nvCxnSpPr>
          <p:spPr>
            <a:xfrm flipH="1">
              <a:off x="8098245" y="5286065"/>
              <a:ext cx="117020" cy="2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8" name="Straight Arrow Connector 70657">
              <a:extLst>
                <a:ext uri="{FF2B5EF4-FFF2-40B4-BE49-F238E27FC236}">
                  <a16:creationId xmlns:a16="http://schemas.microsoft.com/office/drawing/2014/main" id="{2A7EC323-67F1-A3FA-33A2-6CB9B9D6A70A}"/>
                </a:ext>
              </a:extLst>
            </p:cNvPr>
            <p:cNvCxnSpPr>
              <a:cxnSpLocks/>
              <a:stCxn id="88123" idx="5"/>
            </p:cNvCxnSpPr>
            <p:nvPr/>
          </p:nvCxnSpPr>
          <p:spPr>
            <a:xfrm>
              <a:off x="8660176" y="5286065"/>
              <a:ext cx="92144" cy="317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659" name="TextBox 70658">
              <a:extLst>
                <a:ext uri="{FF2B5EF4-FFF2-40B4-BE49-F238E27FC236}">
                  <a16:creationId xmlns:a16="http://schemas.microsoft.com/office/drawing/2014/main" id="{CEEB9AEF-CA8B-44C5-5B37-9CDBFBEFF7C5}"/>
                </a:ext>
              </a:extLst>
            </p:cNvPr>
            <p:cNvSpPr txBox="1"/>
            <p:nvPr/>
          </p:nvSpPr>
          <p:spPr>
            <a:xfrm>
              <a:off x="7624914" y="4118881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&lt;=4.4</a:t>
              </a:r>
            </a:p>
          </p:txBody>
        </p:sp>
        <p:sp>
          <p:nvSpPr>
            <p:cNvPr id="70685" name="TextBox 70684">
              <a:extLst>
                <a:ext uri="{FF2B5EF4-FFF2-40B4-BE49-F238E27FC236}">
                  <a16:creationId xmlns:a16="http://schemas.microsoft.com/office/drawing/2014/main" id="{92475CD5-CA77-4E3D-E6E3-7ABD48FA6C5D}"/>
                </a:ext>
              </a:extLst>
            </p:cNvPr>
            <p:cNvSpPr txBox="1"/>
            <p:nvPr/>
          </p:nvSpPr>
          <p:spPr>
            <a:xfrm>
              <a:off x="7455868" y="47964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6" name="TextBox 70685">
              <a:extLst>
                <a:ext uri="{FF2B5EF4-FFF2-40B4-BE49-F238E27FC236}">
                  <a16:creationId xmlns:a16="http://schemas.microsoft.com/office/drawing/2014/main" id="{4D366986-9E31-CA9B-D5CA-98740B741EEF}"/>
                </a:ext>
              </a:extLst>
            </p:cNvPr>
            <p:cNvSpPr txBox="1"/>
            <p:nvPr/>
          </p:nvSpPr>
          <p:spPr>
            <a:xfrm>
              <a:off x="7988264" y="5595422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7" name="TextBox 70686">
              <a:extLst>
                <a:ext uri="{FF2B5EF4-FFF2-40B4-BE49-F238E27FC236}">
                  <a16:creationId xmlns:a16="http://schemas.microsoft.com/office/drawing/2014/main" id="{CD04A0F5-F73C-5EE9-0BFB-7C0639DA20EC}"/>
                </a:ext>
              </a:extLst>
            </p:cNvPr>
            <p:cNvSpPr txBox="1"/>
            <p:nvPr/>
          </p:nvSpPr>
          <p:spPr>
            <a:xfrm>
              <a:off x="8609921" y="5631933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688" name="TextBox 70687">
            <a:extLst>
              <a:ext uri="{FF2B5EF4-FFF2-40B4-BE49-F238E27FC236}">
                <a16:creationId xmlns:a16="http://schemas.microsoft.com/office/drawing/2014/main" id="{E7EB951A-F52B-912D-15F7-5939D3A884F3}"/>
              </a:ext>
            </a:extLst>
          </p:cNvPr>
          <p:cNvSpPr txBox="1"/>
          <p:nvPr/>
        </p:nvSpPr>
        <p:spPr>
          <a:xfrm>
            <a:off x="6460012" y="4965203"/>
            <a:ext cx="75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690" name="TextBox 70689">
            <a:extLst>
              <a:ext uri="{FF2B5EF4-FFF2-40B4-BE49-F238E27FC236}">
                <a16:creationId xmlns:a16="http://schemas.microsoft.com/office/drawing/2014/main" id="{954027C0-5BCF-3784-CE6E-C1DF20CB1F99}"/>
              </a:ext>
            </a:extLst>
          </p:cNvPr>
          <p:cNvSpPr txBox="1"/>
          <p:nvPr/>
        </p:nvSpPr>
        <p:spPr>
          <a:xfrm>
            <a:off x="8072845" y="4914939"/>
            <a:ext cx="76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E59D1F-EC4A-565E-AC3A-727C838ACEC5}"/>
              </a:ext>
            </a:extLst>
          </p:cNvPr>
          <p:cNvGraphicFramePr>
            <a:graphicFrameLocks noGrp="1"/>
          </p:cNvGraphicFramePr>
          <p:nvPr/>
        </p:nvGraphicFramePr>
        <p:xfrm>
          <a:off x="251494" y="3755156"/>
          <a:ext cx="3428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38775138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26423515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407306849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16618021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49857926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62369990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853586907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231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F546F2-07AE-6DB7-1CC5-4D20031DFC4F}"/>
              </a:ext>
            </a:extLst>
          </p:cNvPr>
          <p:cNvSpPr txBox="1"/>
          <p:nvPr/>
        </p:nvSpPr>
        <p:spPr>
          <a:xfrm>
            <a:off x="2700426" y="593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50E29-FC03-90FF-2CAD-8F0CB66B5917}"/>
              </a:ext>
            </a:extLst>
          </p:cNvPr>
          <p:cNvSpPr txBox="1"/>
          <p:nvPr/>
        </p:nvSpPr>
        <p:spPr>
          <a:xfrm>
            <a:off x="4692375" y="5728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D3B85-1DDF-9F4F-BD50-E391FF06BED0}"/>
              </a:ext>
            </a:extLst>
          </p:cNvPr>
          <p:cNvSpPr txBox="1"/>
          <p:nvPr/>
        </p:nvSpPr>
        <p:spPr>
          <a:xfrm>
            <a:off x="6531677" y="5923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10BCC-BB2A-A6A4-1AD1-645EA021F7BB}"/>
              </a:ext>
            </a:extLst>
          </p:cNvPr>
          <p:cNvSpPr txBox="1"/>
          <p:nvPr/>
        </p:nvSpPr>
        <p:spPr>
          <a:xfrm>
            <a:off x="8199414" y="6001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D0D83-EDB1-180A-17B4-5BDE643557ED}"/>
              </a:ext>
            </a:extLst>
          </p:cNvPr>
          <p:cNvSpPr txBox="1"/>
          <p:nvPr/>
        </p:nvSpPr>
        <p:spPr>
          <a:xfrm>
            <a:off x="3366519" y="37602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2476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8090" grpId="0"/>
      <p:bldP spid="88091" grpId="0"/>
      <p:bldP spid="88092" grpId="0"/>
      <p:bldP spid="88093" grpId="0"/>
      <p:bldP spid="88121" grpId="0"/>
      <p:bldP spid="70688" grpId="0"/>
      <p:bldP spid="70690" grpId="0"/>
      <p:bldP spid="5" grpId="0"/>
      <p:bldP spid="6" grpId="0"/>
      <p:bldP spid="7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91394"/>
            <a:ext cx="8077200" cy="25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L’apprentissage ensembliste consiste à choisir un ensemble de modèles </a:t>
            </a:r>
            <a:r>
              <a:rPr lang="fr-FR" altLang="en-US" i="1" dirty="0"/>
              <a:t>h</a:t>
            </a:r>
            <a:r>
              <a:rPr lang="fr-FR" altLang="en-US" i="1" baseline="-25000" dirty="0"/>
              <a:t>1</a:t>
            </a:r>
            <a:r>
              <a:rPr lang="fr-FR" altLang="en-US" i="1" dirty="0"/>
              <a:t>, …, </a:t>
            </a:r>
            <a:r>
              <a:rPr lang="fr-FR" altLang="en-US" i="1" dirty="0" err="1"/>
              <a:t>h</a:t>
            </a:r>
            <a:r>
              <a:rPr lang="fr-FR" altLang="en-US" i="1" baseline="-25000" dirty="0" err="1"/>
              <a:t>n</a:t>
            </a:r>
            <a:r>
              <a:rPr lang="fr-FR" altLang="en-US" i="1" dirty="0"/>
              <a:t> </a:t>
            </a:r>
            <a:r>
              <a:rPr lang="fr-FR" altLang="en-US" dirty="0"/>
              <a:t>et de combiner leurs prédictions en faisant une moyenne, en faisant voter les modèles ou en utilisant une autre agrégation.</a:t>
            </a:r>
          </a:p>
          <a:p>
            <a:pPr marL="0" indent="0">
              <a:buFont typeface="Lucida Grande" charset="0"/>
              <a:buNone/>
            </a:pPr>
            <a:endParaRPr lang="fr-FR" altLang="en-US" dirty="0"/>
          </a:p>
          <a:p>
            <a:r>
              <a:rPr lang="fr-FR" altLang="en-US" dirty="0"/>
              <a:t>On fait ça enfin de:</a:t>
            </a:r>
          </a:p>
          <a:p>
            <a:pPr lvl="1"/>
            <a:r>
              <a:rPr lang="fr-FR" altLang="en-US" dirty="0"/>
              <a:t>réduire le biais ou</a:t>
            </a:r>
          </a:p>
          <a:p>
            <a:pPr lvl="1"/>
            <a:r>
              <a:rPr lang="fr-FR" altLang="en-US" dirty="0"/>
              <a:t>réduire la variance </a:t>
            </a:r>
          </a:p>
          <a:p>
            <a:pPr lvl="1"/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57936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1443"/>
            <a:ext cx="8060267" cy="3777457"/>
          </a:xfrm>
        </p:spPr>
        <p:txBody>
          <a:bodyPr/>
          <a:lstStyle/>
          <a:p>
            <a:r>
              <a:rPr lang="fr-CA" altLang="ko-KR" i="1" u="sng" dirty="0" err="1"/>
              <a:t>Alt</a:t>
            </a:r>
            <a:r>
              <a:rPr lang="fr-CA" altLang="ko-KR" i="1" dirty="0" err="1"/>
              <a:t>ernate</a:t>
            </a:r>
            <a:r>
              <a:rPr lang="fr-CA" altLang="ko-KR" dirty="0"/>
              <a:t>: Il y un resto alternatif tout proche ou non</a:t>
            </a:r>
          </a:p>
          <a:p>
            <a:r>
              <a:rPr lang="fr-CA" altLang="ko-KR" i="1" u="sng" dirty="0"/>
              <a:t>Bar</a:t>
            </a:r>
            <a:r>
              <a:rPr lang="fr-CA" altLang="ko-KR" dirty="0"/>
              <a:t>: le resto a un bar confortable pour y attendre ou non</a:t>
            </a:r>
          </a:p>
          <a:p>
            <a:r>
              <a:rPr lang="fr-CA" altLang="ko-KR" i="1" u="sng" dirty="0" err="1"/>
              <a:t>Fri</a:t>
            </a:r>
            <a:r>
              <a:rPr lang="fr-CA" altLang="ko-KR" i="1" dirty="0"/>
              <a:t> / </a:t>
            </a:r>
            <a:r>
              <a:rPr lang="fr-CA" altLang="ko-KR" i="1" dirty="0" err="1"/>
              <a:t>Sat</a:t>
            </a:r>
            <a:r>
              <a:rPr lang="fr-CA" altLang="ko-KR" dirty="0"/>
              <a:t>: On est vendredi ou samedi ou non</a:t>
            </a:r>
          </a:p>
          <a:p>
            <a:r>
              <a:rPr lang="fr-CA" altLang="ko-KR" i="1" u="sng" dirty="0" err="1"/>
              <a:t>Hun</a:t>
            </a:r>
            <a:r>
              <a:rPr lang="fr-CA" altLang="ko-KR" i="1" dirty="0" err="1"/>
              <a:t>gry</a:t>
            </a:r>
            <a:r>
              <a:rPr lang="fr-CA" altLang="ko-KR" dirty="0"/>
              <a:t>: J’ai beaucoup faim ou non</a:t>
            </a:r>
          </a:p>
          <a:p>
            <a:r>
              <a:rPr lang="fr-CA" altLang="ko-KR" i="1" u="sng" dirty="0"/>
              <a:t>Pat</a:t>
            </a:r>
            <a:r>
              <a:rPr lang="fr-CA" altLang="ko-KR" i="1" dirty="0"/>
              <a:t>rons</a:t>
            </a:r>
            <a:r>
              <a:rPr lang="fr-CA" altLang="ko-KR" dirty="0"/>
              <a:t>: Achalandage en ce moment (valeurs: </a:t>
            </a:r>
            <a:r>
              <a:rPr lang="fr-CA" altLang="ko-KR" i="1" dirty="0"/>
              <a:t>None</a:t>
            </a:r>
            <a:r>
              <a:rPr lang="fr-CA" altLang="ko-KR" dirty="0"/>
              <a:t>, </a:t>
            </a:r>
            <a:r>
              <a:rPr lang="fr-CA" altLang="ko-KR" i="1" dirty="0" err="1"/>
              <a:t>Some</a:t>
            </a:r>
            <a:r>
              <a:rPr lang="fr-CA" altLang="ko-KR" dirty="0"/>
              <a:t>, </a:t>
            </a:r>
            <a:r>
              <a:rPr lang="fr-CA" altLang="ko-KR" i="1" dirty="0"/>
              <a:t>Full</a:t>
            </a:r>
            <a:r>
              <a:rPr lang="fr-CA" altLang="ko-KR" dirty="0"/>
              <a:t>)</a:t>
            </a:r>
          </a:p>
          <a:p>
            <a:r>
              <a:rPr lang="fr-CA" altLang="ko-KR" i="1" u="sng" dirty="0"/>
              <a:t>Price</a:t>
            </a:r>
            <a:r>
              <a:rPr lang="fr-CA" altLang="ko-KR" dirty="0"/>
              <a:t>: la gamme de prix du resto ($, $$, $$$)</a:t>
            </a:r>
          </a:p>
          <a:p>
            <a:r>
              <a:rPr lang="fr-CA" altLang="ko-KR" i="1" u="sng" dirty="0" err="1"/>
              <a:t>Rain</a:t>
            </a:r>
            <a:r>
              <a:rPr lang="fr-CA" altLang="ko-KR" i="1" dirty="0" err="1"/>
              <a:t>ing</a:t>
            </a:r>
            <a:r>
              <a:rPr lang="fr-CA" altLang="ko-KR" dirty="0"/>
              <a:t>: Il pleut ou non</a:t>
            </a:r>
          </a:p>
          <a:p>
            <a:r>
              <a:rPr lang="fr-CA" altLang="ko-KR" i="1" u="sng" dirty="0" err="1"/>
              <a:t>Res</a:t>
            </a:r>
            <a:r>
              <a:rPr lang="fr-CA" altLang="ko-KR" i="1" dirty="0" err="1"/>
              <a:t>ervation</a:t>
            </a:r>
            <a:r>
              <a:rPr lang="fr-CA" altLang="ko-KR" dirty="0"/>
              <a:t>: J’ai réservé ou non</a:t>
            </a:r>
          </a:p>
          <a:p>
            <a:r>
              <a:rPr lang="fr-CA" altLang="ko-KR" i="1" dirty="0"/>
              <a:t>T</a:t>
            </a:r>
            <a:r>
              <a:rPr lang="fr-CA" altLang="ko-KR" i="1" u="sng" dirty="0"/>
              <a:t>ype</a:t>
            </a:r>
            <a:r>
              <a:rPr lang="fr-CA" altLang="ko-KR" dirty="0"/>
              <a:t>: Type de resto (French, </a:t>
            </a:r>
            <a:r>
              <a:rPr lang="fr-CA" altLang="ko-KR" dirty="0" err="1"/>
              <a:t>Italian</a:t>
            </a:r>
            <a:r>
              <a:rPr lang="fr-CA" altLang="ko-KR" dirty="0"/>
              <a:t>, Thai ou Burger)</a:t>
            </a:r>
          </a:p>
          <a:p>
            <a:r>
              <a:rPr lang="fr-CA" altLang="ko-KR" i="1" dirty="0" err="1"/>
              <a:t>Wait</a:t>
            </a:r>
            <a:r>
              <a:rPr lang="fr-CA" altLang="ko-KR" i="1" u="sng" dirty="0" err="1"/>
              <a:t>Est</a:t>
            </a:r>
            <a:r>
              <a:rPr lang="fr-CA" altLang="ko-KR" i="1" dirty="0" err="1"/>
              <a:t>imate</a:t>
            </a:r>
            <a:r>
              <a:rPr lang="fr-CA" altLang="ko-KR" dirty="0"/>
              <a:t>: Temps d’attente (valeurs: 0-10, 01-30, 30-60, &gt; 60 min)</a:t>
            </a:r>
          </a:p>
          <a:p>
            <a:endParaRPr lang="fr-CA" altLang="ko-KR" dirty="0"/>
          </a:p>
          <a:p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071963-FC98-4A66-B2D5-139FC188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4" y="1417110"/>
            <a:ext cx="8277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i3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i4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i5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i6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i7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i8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i9,     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i10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≡ [Alt, Bar,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Hun, Pat, Price, Rain,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Type, Est]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WillWait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indent="0">
              <a:buFont typeface="Lucida Grande" charset="0"/>
              <a:buNone/>
            </a:pPr>
            <a:endParaRPr lang="fr-CA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91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Bagging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b="1" dirty="0" err="1"/>
                  <a:t>B</a:t>
                </a:r>
                <a:r>
                  <a:rPr lang="fr-FR" altLang="en-US" dirty="0" err="1"/>
                  <a:t>ootstrapping</a:t>
                </a:r>
                <a:r>
                  <a:rPr lang="fr-FR" altLang="en-US" dirty="0"/>
                  <a:t> </a:t>
                </a:r>
              </a:p>
              <a:p>
                <a:pPr lvl="2"/>
                <a:r>
                  <a:rPr lang="fr-FR" altLang="en-US" sz="1800" dirty="0"/>
                  <a:t>Générer K ensembles d’entrainement par échantillonnage avec replacement dans le jeu de données.</a:t>
                </a:r>
              </a:p>
              <a:p>
                <a:pPr lvl="2"/>
                <a:r>
                  <a:rPr lang="fr-FR" altLang="en-US" sz="1800" dirty="0"/>
                  <a:t>Pour chaque ensemble </a:t>
                </a:r>
                <a:r>
                  <a:rPr lang="fr-FR" altLang="en-US" sz="1800" i="1" dirty="0"/>
                  <a:t>k</a:t>
                </a:r>
                <a:r>
                  <a:rPr lang="fr-FR" altLang="en-US" sz="1800" dirty="0"/>
                  <a:t> des </a:t>
                </a:r>
                <a:r>
                  <a:rPr lang="fr-FR" altLang="en-US" sz="1800" i="1" dirty="0"/>
                  <a:t>K</a:t>
                </a:r>
                <a:r>
                  <a:rPr lang="fr-FR" altLang="en-US" sz="1800" dirty="0"/>
                  <a:t> ensembles, entrainer un modèle </a:t>
                </a:r>
                <a:r>
                  <a:rPr lang="fr-FR" altLang="en-US" sz="1800" dirty="0" err="1"/>
                  <a:t>h</a:t>
                </a:r>
                <a:r>
                  <a:rPr lang="fr-FR" altLang="en-US" sz="1800" baseline="-25000" dirty="0" err="1"/>
                  <a:t>k</a:t>
                </a:r>
                <a:r>
                  <a:rPr lang="fr-FR" altLang="en-US" sz="1800" baseline="-25000" dirty="0"/>
                  <a:t> </a:t>
                </a:r>
                <a:r>
                  <a:rPr lang="fr-FR" altLang="en-US" sz="1800" dirty="0"/>
                  <a:t>. Tous les </a:t>
                </a:r>
                <a:r>
                  <a:rPr lang="fr-FR" altLang="en-US" sz="1800" dirty="0" err="1"/>
                  <a:t>h</a:t>
                </a:r>
                <a:r>
                  <a:rPr lang="fr-FR" altLang="en-US" sz="1800" baseline="-25000" dirty="0" err="1"/>
                  <a:t>k</a:t>
                </a:r>
                <a:r>
                  <a:rPr lang="fr-FR" altLang="en-US" sz="1800" dirty="0"/>
                  <a:t> utilisent le même type d’algorithme.</a:t>
                </a:r>
              </a:p>
              <a:p>
                <a:pPr lvl="1"/>
                <a:r>
                  <a:rPr lang="fr-FR" altLang="en-US" b="1" dirty="0" err="1"/>
                  <a:t>Agg</a:t>
                </a:r>
                <a:r>
                  <a:rPr lang="fr-FR" altLang="en-US" dirty="0" err="1"/>
                  <a:t>repgat</a:t>
                </a:r>
                <a:r>
                  <a:rPr lang="fr-FR" altLang="en-US" b="1" dirty="0" err="1"/>
                  <a:t>ing</a:t>
                </a:r>
                <a:r>
                  <a:rPr lang="fr-FR" altLang="en-US" b="1" dirty="0"/>
                  <a:t> :</a:t>
                </a:r>
                <a:r>
                  <a:rPr lang="fr-FR" altLang="en-US" dirty="0"/>
                  <a:t> 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  <a:p>
                <a:pPr marL="457200" lvl="1" indent="0">
                  <a:buNone/>
                </a:pPr>
                <a:endParaRPr lang="fr-FR" altLang="en-US" dirty="0"/>
              </a:p>
              <a:p>
                <a:r>
                  <a:rPr lang="fr-FR" altLang="en-US" dirty="0"/>
                  <a:t>A tendance à réduire le biais lorsqu’on a un petit jeu de données d’entrainement.</a:t>
                </a:r>
              </a:p>
              <a:p>
                <a:pPr marL="0" indent="0">
                  <a:buNone/>
                </a:pPr>
                <a:endParaRPr lang="fr-FR" altLang="en-US" dirty="0"/>
              </a:p>
              <a:p>
                <a:r>
                  <a:rPr lang="fr-FR" altLang="en-US" dirty="0"/>
                  <a:t>On vient de le voir, </a:t>
                </a:r>
                <a:r>
                  <a:rPr lang="fr-FR" altLang="en-US" dirty="0" err="1"/>
                  <a:t>Random</a:t>
                </a:r>
                <a:r>
                  <a:rPr lang="fr-FR" altLang="en-US" dirty="0"/>
                  <a:t> </a:t>
                </a:r>
                <a:r>
                  <a:rPr lang="fr-FR" altLang="en-US" i="1" dirty="0"/>
                  <a:t>Forest </a:t>
                </a:r>
                <a:r>
                  <a:rPr lang="fr-FR" altLang="en-US" dirty="0"/>
                  <a:t>est une application de </a:t>
                </a:r>
                <a:r>
                  <a:rPr lang="fr-FR" altLang="en-US" i="1" dirty="0"/>
                  <a:t>bagging</a:t>
                </a:r>
                <a:r>
                  <a:rPr lang="fr-FR" altLang="en-US" dirty="0"/>
                  <a:t> aux arbres de décision.</a:t>
                </a: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blipFill>
                <a:blip r:embed="rId3"/>
                <a:stretch>
                  <a:fillRect l="-1429" t="-3383" r="-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93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err="1"/>
                  <a:t>Stacking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Entrainer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modèles différents (e.g., réseau de neurone + arbre de décision) sur le même jeu de données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r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3879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Boosting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sz="2000" dirty="0"/>
                  <a:t>À chaque exemple du jeu de données, on associe un poids. </a:t>
                </a:r>
              </a:p>
              <a:p>
                <a:pPr lvl="1"/>
                <a:r>
                  <a:rPr lang="fr-FR" altLang="en-US" sz="2000" dirty="0"/>
                  <a:t>Au départ, les poids sont les mêmes pour chaque exemple.</a:t>
                </a:r>
              </a:p>
              <a:p>
                <a:pPr lvl="1"/>
                <a:r>
                  <a:rPr lang="fr-FR" altLang="en-US" sz="2000" dirty="0"/>
                  <a:t>Pour </a:t>
                </a:r>
                <a:r>
                  <a:rPr lang="fr-FR" altLang="en-US" sz="2000" i="1" dirty="0"/>
                  <a:t>i </a:t>
                </a:r>
                <a:r>
                  <a:rPr lang="fr-FR" altLang="en-US" sz="2000" dirty="0"/>
                  <a:t>de 1 à </a:t>
                </a:r>
                <a:r>
                  <a:rPr lang="fr-FR" altLang="en-US" sz="2000" i="1" dirty="0"/>
                  <a:t>K</a:t>
                </a:r>
                <a:r>
                  <a:rPr lang="fr-FR" altLang="en-US" sz="2000" dirty="0"/>
                  <a:t> modèles :</a:t>
                </a:r>
              </a:p>
              <a:p>
                <a:pPr lvl="2"/>
                <a:r>
                  <a:rPr lang="fr-FR" altLang="en-US" sz="2000" dirty="0"/>
                  <a:t>Générer un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lvl="2"/>
                <a:r>
                  <a:rPr lang="fr-FR" altLang="en-US" sz="2000" dirty="0"/>
                  <a:t>Mettre à jour les poids des exemples pour les biaiser en faveur des exemples mal classifiés</a:t>
                </a:r>
              </a:p>
              <a:p>
                <a:pPr lvl="1"/>
                <a:r>
                  <a:rPr lang="fr-FR" altLang="en-US" sz="2000" dirty="0"/>
                  <a:t>Chaque modèle reçoit un poids en fonction de sa performance. </a:t>
                </a:r>
              </a:p>
              <a:p>
                <a:pPr lvl="1"/>
                <a:r>
                  <a:rPr lang="fr-FR" altLang="en-US" sz="2000" i="1" dirty="0"/>
                  <a:t>h(x)</a:t>
                </a:r>
                <a:r>
                  <a:rPr lang="fr-FR" alt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altLang="en-US" sz="2000" b="0" i="1" baseline="-250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fr-FR" altLang="en-US" sz="2000" dirty="0"/>
                  <a:t>, </a:t>
                </a:r>
                <a:r>
                  <a:rPr lang="fr-FR" altLang="en-US" sz="2000" dirty="0" err="1"/>
                  <a:t>z</a:t>
                </a:r>
                <a:r>
                  <a:rPr lang="fr-FR" altLang="en-US" sz="2000" baseline="-25000" dirty="0" err="1"/>
                  <a:t>i</a:t>
                </a:r>
                <a:r>
                  <a:rPr lang="fr-FR" altLang="en-US" sz="2000" baseline="-25000" dirty="0"/>
                  <a:t> </a:t>
                </a:r>
                <a:r>
                  <a:rPr lang="fr-FR" altLang="en-US" sz="2000" dirty="0"/>
                  <a:t>étant le poids du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marL="457200" lvl="1" indent="0">
                  <a:buNone/>
                </a:pPr>
                <a:endParaRPr lang="fr-FR" altLang="en-US" sz="2000" dirty="0"/>
              </a:p>
              <a:p>
                <a:r>
                  <a:rPr lang="fr-FR" altLang="en-US" i="1" dirty="0"/>
                  <a:t>ADABOOST </a:t>
                </a:r>
                <a:r>
                  <a:rPr lang="fr-FR" altLang="en-US" dirty="0"/>
                  <a:t>est un algorithme très utilisé, basé sur cette technique. Il est utilisé le plus souvent avec les arbres de décision.</a:t>
                </a: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b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a14="http://schemas.microsoft.com/office/drawing/2010/main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14447" y="2201047"/>
              <a:ext cx="904103" cy="678077"/>
            </p:xfrm>
            <a:graphic>
              <a:graphicData uri="http://schemas.microsoft.com/office/powerpoint/2016/slidezoom">
                <pslz:sldZm>
                  <pslz:sldZmObj sldId="726" cId="806857235">
                    <pslz:zmPr id="{B2BC2D94-7D03-4E7F-83F7-5823857F386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4103" cy="6780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4447" y="2201047"/>
                <a:ext cx="904103" cy="6780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971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Illustration de </a:t>
            </a:r>
            <a:r>
              <a:rPr lang="fr-CA" altLang="ko-KR" i="1" dirty="0" err="1">
                <a:latin typeface="Arial" panose="020B0604020202020204" pitchFamily="34" charset="0"/>
              </a:rPr>
              <a:t>Boosting</a:t>
            </a:r>
            <a:endParaRPr lang="fr-CA" altLang="ko-KR" i="1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0FEDD-61D0-4BC8-9DE7-BB2853BE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31" y="1703022"/>
            <a:ext cx="4777764" cy="3830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070E-F9D2-4468-ABBE-9ADE09F3B069}"/>
              </a:ext>
            </a:extLst>
          </p:cNvPr>
          <p:cNvSpPr txBox="1"/>
          <p:nvPr/>
        </p:nvSpPr>
        <p:spPr>
          <a:xfrm>
            <a:off x="619475" y="5616889"/>
            <a:ext cx="78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taille de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poids</a:t>
            </a:r>
            <a:r>
              <a:rPr lang="en-CA" dirty="0"/>
              <a:t> </a:t>
            </a:r>
            <a:r>
              <a:rPr lang="en-CA" dirty="0" err="1"/>
              <a:t>relatif</a:t>
            </a:r>
            <a:r>
              <a:rPr lang="en-CA" dirty="0"/>
              <a:t>. </a:t>
            </a:r>
          </a:p>
          <a:p>
            <a:r>
              <a:rPr lang="en-CA" dirty="0"/>
              <a:t>De </a:t>
            </a:r>
            <a:r>
              <a:rPr lang="en-CA" dirty="0" err="1"/>
              <a:t>même</a:t>
            </a:r>
            <a:r>
              <a:rPr lang="en-CA" dirty="0"/>
              <a:t>, la taille de </a:t>
            </a:r>
            <a:r>
              <a:rPr lang="en-CA" dirty="0" err="1"/>
              <a:t>l’arbre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</a:t>
            </a:r>
            <a:r>
              <a:rPr lang="en-CA" dirty="0"/>
              <a:t> </a:t>
            </a:r>
            <a:r>
              <a:rPr lang="en-CA" dirty="0" err="1"/>
              <a:t>relatif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723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Optimisation d’hyperparamètres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996"/>
            <a:ext cx="8534400" cy="45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Nous avons vu que les algorithmes d’apprentissage ont plusieurs hyperparamètres.</a:t>
            </a:r>
          </a:p>
          <a:p>
            <a:endParaRPr lang="fr-CA" altLang="en-US" dirty="0"/>
          </a:p>
          <a:p>
            <a:r>
              <a:rPr lang="fr-CA" altLang="en-US" dirty="0"/>
              <a:t>Le choix des hyperparamètres est un problème d’optimisation en soi : recherche d’une configuration optimale des hyperparamètres.</a:t>
            </a:r>
          </a:p>
          <a:p>
            <a:endParaRPr lang="fr-CA" altLang="en-US" dirty="0"/>
          </a:p>
          <a:p>
            <a:r>
              <a:rPr lang="fr-CA" altLang="en-US" dirty="0"/>
              <a:t>La fonction objective n’étant pas différentiable, on ne peut pas utiliser la descente du gradient. </a:t>
            </a:r>
          </a:p>
          <a:p>
            <a:pPr lvl="1"/>
            <a:r>
              <a:rPr lang="fr-CA" altLang="en-US" sz="2000" dirty="0"/>
              <a:t>Nous verrons des algorithmes appropriés plus tard dans le cours, lors que nous aborderons le thème de </a:t>
            </a:r>
            <a:r>
              <a:rPr lang="fr-CA" altLang="en-US" sz="2000" i="1" dirty="0"/>
              <a:t>recherche locale</a:t>
            </a:r>
            <a:r>
              <a:rPr lang="fr-CA" altLang="en-US" sz="2000" dirty="0"/>
              <a:t>, qui couvre, entre autres, les algorithmes génétiques.</a:t>
            </a:r>
            <a:endParaRPr lang="fr-CA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7923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61350" cy="4708525"/>
          </a:xfrm>
        </p:spPr>
        <p:txBody>
          <a:bodyPr/>
          <a:lstStyle/>
          <a:p>
            <a:endParaRPr lang="fr-FR" altLang="en-US" dirty="0"/>
          </a:p>
          <a:p>
            <a:r>
              <a:rPr lang="fr-FR" altLang="en-US" dirty="0"/>
              <a:t>Un arbre de décision est un modèle d’apprentissage</a:t>
            </a:r>
            <a:r>
              <a:rPr lang="en-CA" altLang="en-US" dirty="0"/>
              <a:t> </a:t>
            </a:r>
            <a:r>
              <a:rPr lang="fr-CA" altLang="en-US" dirty="0"/>
              <a:t>interprétable</a:t>
            </a:r>
            <a:r>
              <a:rPr lang="fr-CA" altLang="ko-KR" dirty="0"/>
              <a:t>. </a:t>
            </a:r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L’algorithme d’apprentissage de base est instable et présente beaucoup de variance (surapprentissage).</a:t>
            </a:r>
          </a:p>
          <a:p>
            <a:endParaRPr lang="fr-FR" altLang="en-US" dirty="0"/>
          </a:p>
          <a:p>
            <a:r>
              <a:rPr lang="fr-FR" altLang="en-US" i="1" dirty="0" err="1"/>
              <a:t>Random</a:t>
            </a:r>
            <a:r>
              <a:rPr lang="fr-FR" altLang="en-US" i="1" dirty="0"/>
              <a:t> Forest</a:t>
            </a:r>
            <a:r>
              <a:rPr lang="fr-FR" altLang="en-US" dirty="0"/>
              <a:t> – une technique d’apprentissage ensembliste avec des arbres de décision.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C296D32-9C89-B031-0BA2-EE440D08A9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5217347"/>
                  </p:ext>
                </p:extLst>
              </p:nvPr>
            </p:nvGraphicFramePr>
            <p:xfrm>
              <a:off x="7451993" y="5048979"/>
              <a:ext cx="1043686" cy="782765"/>
            </p:xfrm>
            <a:graphic>
              <a:graphicData uri="http://schemas.microsoft.com/office/powerpoint/2016/slidezoom">
                <pslz:sldZm>
                  <pslz:sldZmObj sldId="719" cId="3058086530">
                    <pslz:zmPr id="{0DDACF00-FBB8-4787-8E4E-DC4F28AE459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3686" cy="7827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DC296D32-9C89-B031-0BA2-EE440D08A9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1993" y="5048979"/>
                <a:ext cx="1043686" cy="7827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229601" cy="4424584"/>
          </a:xfrm>
        </p:spPr>
        <p:txBody>
          <a:bodyPr/>
          <a:lstStyle/>
          <a:p>
            <a:r>
              <a:rPr lang="fr-FR" altLang="en-US" dirty="0"/>
              <a:t>Décrire ce qu’un arbre de décision.</a:t>
            </a:r>
          </a:p>
          <a:p>
            <a:endParaRPr lang="fr-FR" altLang="en-US" dirty="0"/>
          </a:p>
          <a:p>
            <a:r>
              <a:rPr lang="fr-FR" altLang="en-US" dirty="0"/>
              <a:t>Décrire et simuler l’algorithme d’apprentissage d’un arbre de décision sur un exemple.</a:t>
            </a:r>
          </a:p>
          <a:p>
            <a:endParaRPr lang="fr-FR" altLang="en-US" dirty="0"/>
          </a:p>
          <a:p>
            <a:pPr lvl="1"/>
            <a:r>
              <a:rPr lang="fr-FR" altLang="en-US" dirty="0"/>
              <a:t>Expliquer et appliquer le calcul de l’entropie et du gain d’information pour choisir la prochaine variable durant l’algorithme d’apprentissage.</a:t>
            </a:r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Expliquer comment éviter le surapprentissage lors de l’apprentissage d’un arbre de décision</a:t>
            </a:r>
          </a:p>
          <a:p>
            <a:endParaRPr lang="fr-FR" altLang="en-US" dirty="0"/>
          </a:p>
          <a:p>
            <a:r>
              <a:rPr lang="fr-FR" altLang="en-US" dirty="0"/>
              <a:t>Expliquer en grandes lignes en quoi l’algorithme </a:t>
            </a:r>
            <a:r>
              <a:rPr lang="fr-FR" altLang="en-US" i="1" dirty="0" err="1"/>
              <a:t>Random</a:t>
            </a:r>
            <a:r>
              <a:rPr lang="fr-FR" altLang="en-US" i="1" dirty="0"/>
              <a:t> Forest</a:t>
            </a:r>
            <a:r>
              <a:rPr lang="fr-FR" altLang="en-US" dirty="0"/>
              <a:t> diffère de l’algorithme d’apprentissage d’arbre de décision de base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4043433" y="6350985"/>
            <a:ext cx="281045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 Froduald Kabanza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46802" y="3631501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92908" y="3607617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98286" y="4032302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50017" y="3091722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86593" y="302284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10515" y="5222707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5725" y="4017906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55760" y="5022000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6745" y="4091852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24576" y="5718172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Éthique et IA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17602" y="3037416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probabiliste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595317" y="4324690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21313" y="4678414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46802" y="4617077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879270" y="4310294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07832" y="4589286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580141" y="3657439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599223" y="2015629"/>
            <a:ext cx="4855320" cy="986539"/>
            <a:chOff x="2892907" y="2015628"/>
            <a:chExt cx="5561635" cy="10072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902865" y="5671"/>
              <a:ext cx="1007214" cy="5027129"/>
            </a:xfrm>
            <a:prstGeom prst="curvedConnector3">
              <a:avLst>
                <a:gd name="adj1" fmla="val 122696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39E595-C23F-4975-BC48-622137693B5B}"/>
              </a:ext>
            </a:extLst>
          </p:cNvPr>
          <p:cNvSpPr txBox="1"/>
          <p:nvPr/>
        </p:nvSpPr>
        <p:spPr>
          <a:xfrm>
            <a:off x="292161" y="1344662"/>
            <a:ext cx="3950505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K-NN</a:t>
            </a:r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r>
              <a:rPr lang="en-CA" dirty="0"/>
              <a:t> avec le </a:t>
            </a:r>
            <a:r>
              <a:rPr lang="en-CA" dirty="0" err="1"/>
              <a:t>Percepron</a:t>
            </a:r>
            <a:endParaRPr lang="en-CA" dirty="0"/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logistique</a:t>
            </a:r>
            <a:r>
              <a:rPr lang="en-CA" dirty="0"/>
              <a:t> avec le Perceptron</a:t>
            </a:r>
          </a:p>
          <a:p>
            <a:r>
              <a:rPr lang="en-CA" dirty="0" err="1"/>
              <a:t>Réseau</a:t>
            </a:r>
            <a:r>
              <a:rPr lang="en-CA" dirty="0"/>
              <a:t> de neurones</a:t>
            </a:r>
          </a:p>
          <a:p>
            <a:r>
              <a:rPr lang="en-CA" dirty="0"/>
              <a:t>Abre de decision et </a:t>
            </a:r>
            <a:r>
              <a:rPr lang="en-CA" i="1" dirty="0"/>
              <a:t>random-forest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28376C-BF10-4029-9D4A-8BC049E4E93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98820" y="2821990"/>
            <a:ext cx="387773" cy="49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Illustration de la réduction de la dimensionalité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7542" cy="4783657"/>
          </a:xfrm>
        </p:spPr>
        <p:txBody>
          <a:bodyPr/>
          <a:lstStyle/>
          <a:p>
            <a:r>
              <a:rPr lang="fr-FR" altLang="en-US" dirty="0"/>
              <a:t>Réduction de dimensionnalité (e.g., en utilisant </a:t>
            </a:r>
            <a:r>
              <a:rPr lang="fr-FR" altLang="en-US" i="1" dirty="0"/>
              <a:t>PCA – Principal Component </a:t>
            </a:r>
            <a:r>
              <a:rPr lang="fr-FR" altLang="en-US" i="1" dirty="0" err="1"/>
              <a:t>Analysis</a:t>
            </a:r>
            <a:r>
              <a:rPr lang="fr-FR" altLang="en-US" i="1" dirty="0"/>
              <a:t> </a:t>
            </a:r>
            <a:r>
              <a:rPr lang="fr-FR" altLang="en-US" dirty="0"/>
              <a:t>– que nous ne voyons pas dans ce cours) </a:t>
            </a:r>
          </a:p>
          <a:p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2DB7-C076-4E1C-B837-F1A920838DEC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9F67D90-FC72-46C5-802F-537ADD0FB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71"/>
          <a:stretch/>
        </p:blipFill>
        <p:spPr>
          <a:xfrm>
            <a:off x="4796296" y="2876204"/>
            <a:ext cx="3577307" cy="256415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2BF54A1-9481-4A68-A54C-9F0788BDD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85"/>
          <a:stretch/>
        </p:blipFill>
        <p:spPr>
          <a:xfrm>
            <a:off x="659648" y="2876204"/>
            <a:ext cx="3618870" cy="25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4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BA2F7-D5A7-434E-AAA2-6961353B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18733"/>
            <a:ext cx="8007350" cy="3736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93B30-D1CE-4C79-B9C5-D093E81F2449}"/>
              </a:ext>
            </a:extLst>
          </p:cNvPr>
          <p:cNvSpPr txBox="1"/>
          <p:nvPr/>
        </p:nvSpPr>
        <p:spPr>
          <a:xfrm>
            <a:off x="1913516" y="5623984"/>
            <a:ext cx="4588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Jeu de </a:t>
            </a:r>
            <a:r>
              <a:rPr lang="en-CA" sz="2000" dirty="0" err="1"/>
              <a:t>données</a:t>
            </a:r>
            <a:r>
              <a:rPr lang="en-CA" sz="2000" dirty="0"/>
              <a:t> pour </a:t>
            </a:r>
            <a:r>
              <a:rPr lang="en-CA" sz="2000" dirty="0" err="1"/>
              <a:t>l’application</a:t>
            </a:r>
            <a:r>
              <a:rPr lang="en-CA" sz="2000" dirty="0"/>
              <a:t> du resto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1064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25738"/>
            <a:ext cx="8399417" cy="1339085"/>
          </a:xfrm>
        </p:spPr>
        <p:txBody>
          <a:bodyPr/>
          <a:lstStyle/>
          <a:p>
            <a:r>
              <a:rPr lang="fr-CA" altLang="ko-KR" dirty="0"/>
              <a:t>Un arbre de décision est un modèle dont l’inférence correspondant à une séquence de tests. Chaque nœud intérieur représente un test sur une variable </a:t>
            </a:r>
            <a:r>
              <a:rPr lang="fr-CA" altLang="ko-KR" i="1" dirty="0"/>
              <a:t>x</a:t>
            </a:r>
            <a:r>
              <a:rPr lang="fr-CA" altLang="ko-KR" i="1" baseline="-25000" dirty="0"/>
              <a:t>i</a:t>
            </a:r>
            <a:r>
              <a:rPr lang="fr-CA" altLang="ko-KR" dirty="0"/>
              <a:t> du vecteur d’entrées </a:t>
            </a:r>
            <a:r>
              <a:rPr lang="fr-CA" altLang="ko-KR" i="1" dirty="0"/>
              <a:t>x</a:t>
            </a:r>
            <a:r>
              <a:rPr lang="fr-CA" altLang="ko-KR" dirty="0"/>
              <a:t> et un nœud feuille représente la valeur de la variable cible </a:t>
            </a:r>
            <a:r>
              <a:rPr lang="fr-CA" altLang="ko-KR" i="1" dirty="0"/>
              <a:t>y</a:t>
            </a:r>
            <a:r>
              <a:rPr lang="fr-CA" altLang="ko-KR" dirty="0"/>
              <a:t>.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F9E9B-71EE-4CBC-8747-25235E3B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84" y="3073400"/>
            <a:ext cx="3881343" cy="25484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C3C658-987E-4D40-B64B-5F40E92E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6" y="3285772"/>
            <a:ext cx="4741658" cy="22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6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15075"/>
            <a:ext cx="8506252" cy="3179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De façon générale, un modèle (appris) est une fonction  </a:t>
            </a:r>
            <a:r>
              <a:rPr lang="fr-CA" altLang="ko-KR" i="1" dirty="0"/>
              <a:t>y = f(x)=f(x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x=[x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…,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] </a:t>
            </a:r>
            <a:r>
              <a:rPr lang="fr-CA" altLang="ko-KR" dirty="0"/>
              <a:t>: entrée (c.-</a:t>
            </a:r>
            <a:r>
              <a:rPr lang="fr-CA" altLang="ko-KR" dirty="0" err="1"/>
              <a:t>a.d</a:t>
            </a:r>
            <a:r>
              <a:rPr lang="fr-CA" altLang="ko-KR" dirty="0"/>
              <a:t>-. x</a:t>
            </a:r>
            <a:r>
              <a:rPr lang="fr-CA" altLang="ko-KR" baseline="-25000" dirty="0"/>
              <a:t>i</a:t>
            </a:r>
            <a:r>
              <a:rPr lang="fr-CA" altLang="ko-KR" dirty="0"/>
              <a:t> sont les variables d’entrée)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y </a:t>
            </a:r>
            <a:r>
              <a:rPr lang="fr-CA" altLang="ko-KR" dirty="0"/>
              <a:t>: cible d’apprentissage</a:t>
            </a:r>
            <a:r>
              <a:rPr lang="fr-CA" altLang="ko-KR" i="1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Pour un réseau de neurones,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baseline="-25000" dirty="0"/>
              <a:t> </a:t>
            </a:r>
            <a:r>
              <a:rPr lang="fr-CA" altLang="ko-KR" dirty="0"/>
              <a:t>est représentée par le vecteur de poids </a:t>
            </a:r>
            <a:r>
              <a:rPr lang="fr-CA" altLang="ko-KR" i="1" dirty="0"/>
              <a:t>w</a:t>
            </a:r>
            <a:r>
              <a:rPr lang="fr-CA" altLang="ko-KR" dirty="0"/>
              <a:t> : </a:t>
            </a:r>
            <a:r>
              <a:rPr lang="fr-CA" altLang="ko-KR" i="1" dirty="0"/>
              <a:t>y = 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(x)=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). </a:t>
            </a:r>
            <a:endParaRPr lang="fr-CA" altLang="ko-K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Dans le cas d’un arbre de décision,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T</a:t>
            </a:r>
            <a:r>
              <a:rPr lang="fr-CA" altLang="ko-KR" dirty="0"/>
              <a:t> est représentée par un arbre de décisions </a:t>
            </a:r>
            <a:r>
              <a:rPr lang="fr-CA" altLang="ko-KR" i="1" dirty="0"/>
              <a:t>T</a:t>
            </a:r>
            <a:r>
              <a:rPr lang="fr-CA" altLang="ko-KR" dirty="0"/>
              <a:t>.  Chaque nœud intérieur est un test sur une variable d’entrée. Chaque feuille représente une valeur de la variable cible.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DEA7F2B6-85E4-4526-8D2E-D77E297732CF}"/>
              </a:ext>
            </a:extLst>
          </p:cNvPr>
          <p:cNvGrpSpPr/>
          <p:nvPr/>
        </p:nvGrpSpPr>
        <p:grpSpPr>
          <a:xfrm>
            <a:off x="5314275" y="5013125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C6564065-567E-4567-8AB3-E5756EA2D702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AECD1835-BFE8-41D8-9872-25F31C5FC23E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EF668274-F82D-4F3B-916C-5CAB538C3F4A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6943CB49-DFAA-4AE3-BDF1-C301E6137014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2B55288A-0AA5-4A9C-AD5F-B92765B50AA0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C030BE27-FC47-4E6B-87E3-D71A55126AF8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E8A748E6-D22F-4BD8-8CEF-A142C90F7A8B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3EC7D185-AED5-4830-8F13-1AC07D43E59B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92CEEC94-2A35-4AF4-B37D-85242A0B7369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7353955A-E5E7-4404-8EEC-FDDB771BAD7D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7EFAE761-050B-41B8-8192-2C1C73B762C8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4562B316-7084-4C4B-83A2-B713C8A80BBB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1FE8CBDA-59FB-42D1-A6CB-AB6ED6335CA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4D1EB6E2-E077-42E4-8045-0CC8D5D98E2C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951165A-093E-4CAA-9D13-EE479A58A243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81327AEC-E349-4D9B-B213-D0B8FAD3661F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8A1FE853-6783-44BF-A895-986D2E41DAB2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2B2B24D5-7644-4771-8BAA-B41360E588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F3826AB1-7176-4839-8ACB-2FE75E6141E1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1E5A5F39-0E8C-4FC2-9B70-B031D23FE421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0A9483F6-8FE5-4F09-BA1F-A57179E05C5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F64B1B-4878-4D6E-921E-E52734B9BA5F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650716-913F-43A7-8163-6E9675B523E5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3A698A45-1CA9-4172-8D99-BA2C90456183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6AE87A6-E791-4402-A8FB-60260EC8395A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C448EDE6-8CAC-4616-B868-DF9B90CE233A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395E45E9-291A-45B8-B143-716E5296C302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757FF4AE-6846-41C5-8F78-A7C9FACA7A41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271B6468-8BF2-4EFC-9ED4-B41735003A37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4719E89A-3557-4F83-988F-9F60492CCE3E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174F8EA8-7BE6-4233-A82E-D9840255FB21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329C832C-061C-4E80-B268-C8AE52A01D1A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FC45DDCF-000D-46F6-8040-17FF65C60EE8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34705ABD-3F0A-42ED-91C0-693587743871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7900EEB2-CC55-42F8-A37B-6F15E443B569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2CBC6BD7-B7C2-4528-B115-D2A926E76030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D68E6E6A-B1EB-4693-81D4-049127E49E68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2F09C41F-332D-4135-98EF-96EB3AFC4C8D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1AFA8D6F-A027-4B49-AE28-F431E5B048DB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E8A8E87-94C8-4F4B-BCA1-54715A50BF42}"/>
              </a:ext>
            </a:extLst>
          </p:cNvPr>
          <p:cNvSpPr txBox="1"/>
          <p:nvPr/>
        </p:nvSpPr>
        <p:spPr>
          <a:xfrm>
            <a:off x="4178559" y="5428777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2218FB0-51E3-46F9-8C39-C0C505D3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84" y="4545545"/>
            <a:ext cx="2883601" cy="18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Avec les réseaux de neurones, les arbres de décision sont actuellement les deux types de représentations les plus utilisées pour l’apprentissage supervisé dans l’industrie.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Tout comme un réseau de neurones, un arbre de décision est un modèle paramétrique.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Un </a:t>
            </a:r>
            <a:r>
              <a:rPr lang="fr-CA" altLang="ko-KR" i="1" dirty="0"/>
              <a:t>arbre de décision </a:t>
            </a:r>
            <a:r>
              <a:rPr lang="fr-CA" altLang="ko-KR" dirty="0"/>
              <a:t>est un modèle symbolique, plus facile à interpréter.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4AE41DCC-5E3A-4A07-9CA5-96832912DA44}"/>
              </a:ext>
            </a:extLst>
          </p:cNvPr>
          <p:cNvGrpSpPr/>
          <p:nvPr/>
        </p:nvGrpSpPr>
        <p:grpSpPr>
          <a:xfrm>
            <a:off x="5113420" y="4788569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E1E3DFA5-A97A-439C-828D-A5867F109AC8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CAA001F7-6406-44B5-99FC-778C16272EC4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C1A599F0-14D2-462C-A6DC-BC0EAB50E7B8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A3FEDB80-DD80-4DE3-ACF5-2C86935A4F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CCFC8C51-E5C4-4417-8C44-9729DD3AEEC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53F906DF-F8E4-4F6C-81E9-07D374945634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8B7153C5-E54F-4814-9914-E3CC7D651641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59C5C601-C534-417C-A5BB-492402F38BC8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4AF7796B-64FB-414F-969F-99A332FE9ED6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0BE9E557-F09B-4AB9-A852-B56509C42094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5AC0CE9D-A1AD-427B-8099-C85E1496FD2B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1E43682E-C436-4B86-9766-5E161DC7AE85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2DAF0C50-DD73-49AC-BC95-0071A6603F42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6F034F2C-A1F6-4E1F-9424-C5BC30DA6296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4F5E67D-EF30-427C-BED4-AA1D1F0FDE1E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04A129FA-5DEA-414C-89CB-7A5D9E72A46A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35022F08-4B91-47CE-A0A1-9A5B379C5318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C3240A52-507E-4B84-96AE-0BC7243AA692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4A74B5C8-2556-4C74-8C09-658F22BE22EE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A97722A6-5E58-4F95-BF61-5DFBB47C9FC5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938C0A34-12EF-47B5-A7DE-621C6D33516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443E00-6582-4A6B-9D50-ECAF56041DB9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C32AB-2DF8-42C3-9FF5-872D4649C534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4DA9C530-F32E-43FE-9F3A-46DAAEC7F10A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0EE8055-A158-4C23-AF54-7C9ECC43EFD1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6BDF5237-279A-49BB-9DF4-596E9A4B7DDE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E3E1A2FB-3E55-422C-B204-C2C7579DC6B8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F713F17F-4AFA-4E7A-A69E-FB5BE5F8B6C0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1D825B9D-D84B-4B3A-BA65-B0C4CA39BAB0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77283909-E52D-4856-99CA-8B2E4CFE3686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9179344D-E7C2-4F4F-87EE-480F321C4F82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4D6EB558-446C-469E-8E6C-13154B06B3CE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ACED2B44-7C85-486A-9157-3FFE27261243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9D107A7B-C9C8-4837-8DD3-9AEC8D9AE244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04FECFE1-FBD4-4E81-BDC8-B909212193E5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46C7B141-AD1B-4B27-AE9F-FC30CC9BAE29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F340ADDD-A873-4FAE-8841-7A0C1E7AEB5A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117D966E-B82E-4256-B74B-2BE88F1EADD3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7EB1AEF0-3B2F-4E1C-BDC0-67B0B0EE8107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E7E132-087E-4BC2-AA8A-071AA5E77819}"/>
              </a:ext>
            </a:extLst>
          </p:cNvPr>
          <p:cNvSpPr txBox="1"/>
          <p:nvPr/>
        </p:nvSpPr>
        <p:spPr>
          <a:xfrm>
            <a:off x="4076290" y="5231410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5ABA-058A-40E4-8BBF-62D670EE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64" y="4629930"/>
            <a:ext cx="2707566" cy="17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3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3" y="3997527"/>
            <a:ext cx="4741658" cy="22127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CF7791-46CB-4FEA-A363-F48D595F22B3}"/>
              </a:ext>
            </a:extLst>
          </p:cNvPr>
          <p:cNvGrpSpPr/>
          <p:nvPr/>
        </p:nvGrpSpPr>
        <p:grpSpPr>
          <a:xfrm>
            <a:off x="5022661" y="3126392"/>
            <a:ext cx="3695889" cy="3198208"/>
            <a:chOff x="5022661" y="2440920"/>
            <a:chExt cx="3695889" cy="319820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760DEFD-7283-4A87-B74C-4253226B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661" y="2440920"/>
              <a:ext cx="3625832" cy="311321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3764F4-83EB-49F2-A989-CE0A121AE9BD}"/>
                </a:ext>
              </a:extLst>
            </p:cNvPr>
            <p:cNvSpPr/>
            <p:nvPr/>
          </p:nvSpPr>
          <p:spPr>
            <a:xfrm>
              <a:off x="7276893" y="4323850"/>
              <a:ext cx="1441657" cy="13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C37080-3A6E-0811-642D-F27F09AC4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480" y="1189444"/>
            <a:ext cx="8479320" cy="2070428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 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</a:t>
            </a:r>
            <a:r>
              <a:rPr lang="fr-CA" altLang="ko-KR" dirty="0"/>
              <a:t>valeur</a:t>
            </a:r>
            <a:r>
              <a:rPr lang="fr-CA" altLang="ko-KR" sz="2000" dirty="0"/>
              <a:t>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2715205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72" y="3395685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5" y="4382432"/>
            <a:ext cx="4556716" cy="212646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C72F4E6-F9E8-9B92-BB2F-478A556A5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97" y="1284863"/>
            <a:ext cx="8229600" cy="1839531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 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</a:t>
            </a:r>
            <a:r>
              <a:rPr lang="fr-CA" altLang="ko-KR" dirty="0"/>
              <a:t>valeur</a:t>
            </a:r>
            <a:r>
              <a:rPr lang="fr-CA" altLang="ko-KR" sz="2000" dirty="0"/>
              <a:t>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200226823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10671737-8166-4C2A-A32E-6F5E36DF0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10663</TotalTime>
  <Words>4659</Words>
  <Application>Microsoft Office PowerPoint</Application>
  <PresentationFormat>On-screen Show (4:3)</PresentationFormat>
  <Paragraphs>955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Courier New</vt:lpstr>
      <vt:lpstr>Lucida Grande</vt:lpstr>
      <vt:lpstr>Times</vt:lpstr>
      <vt:lpstr>Times New Roman</vt:lpstr>
      <vt:lpstr>Wingdings</vt:lpstr>
      <vt:lpstr>ift615</vt:lpstr>
      <vt:lpstr>IFT 615 – Intelligence Artificielle  Apprentissage avec les arbres de décision</vt:lpstr>
      <vt:lpstr>Sujets couverts par cette leçon</vt:lpstr>
      <vt:lpstr>Exemple –  Attendre pour un resto</vt:lpstr>
      <vt:lpstr>Exemple 1 –  Attendre pour un resto</vt:lpstr>
      <vt:lpstr>Arbre de décision</vt:lpstr>
      <vt:lpstr>Arbre de décision vs réseau de neurones</vt:lpstr>
      <vt:lpstr>Arbre de décision vs réseau de neurones</vt:lpstr>
      <vt:lpstr>Exemple –  Attendre pour un resto</vt:lpstr>
      <vt:lpstr>Exemple –  Attendre pour un resto</vt:lpstr>
      <vt:lpstr>Algorithme d’apprentissage</vt:lpstr>
      <vt:lpstr>Exemple  –  Attendre pour un resto</vt:lpstr>
      <vt:lpstr>Choix de la variable à tester</vt:lpstr>
      <vt:lpstr>Entropie</vt:lpstr>
      <vt:lpstr>Entropie</vt:lpstr>
      <vt:lpstr>Entropie d’un nœud parent et des enfants</vt:lpstr>
      <vt:lpstr>Gain d’information pour une variable</vt:lpstr>
      <vt:lpstr>Exemple</vt:lpstr>
      <vt:lpstr>Expressivité des arbres de décision</vt:lpstr>
      <vt:lpstr>Exemple - Générique</vt:lpstr>
      <vt:lpstr>Exemple –  Générique</vt:lpstr>
      <vt:lpstr>Exemple –  Générique</vt:lpstr>
      <vt:lpstr>Exemple –  Générique</vt:lpstr>
      <vt:lpstr>Évitement du surapprentissage</vt:lpstr>
      <vt:lpstr>Forêt aléatoires (random forest)</vt:lpstr>
      <vt:lpstr>Sensibilité à de petites variations</vt:lpstr>
      <vt:lpstr>Algorithme Random Forest</vt:lpstr>
      <vt:lpstr>Bootstraping - Exemple</vt:lpstr>
      <vt:lpstr>Aggregating - Exemple</vt:lpstr>
      <vt:lpstr>Apprentissage ensembliste (ensemble learning)</vt:lpstr>
      <vt:lpstr>Apprentissage ensembliste (ensemble learning)</vt:lpstr>
      <vt:lpstr>Apprentissage ensembliste (ensemble learning)</vt:lpstr>
      <vt:lpstr>Apprentissage ensembliste (ensemble learning)</vt:lpstr>
      <vt:lpstr>Illustration de Boosting</vt:lpstr>
      <vt:lpstr>Optimisation d’hyperparamètres</vt:lpstr>
      <vt:lpstr>Conclusion</vt:lpstr>
      <vt:lpstr>Vous devriez être capable de...</vt:lpstr>
      <vt:lpstr>Sujets couverts par le cours</vt:lpstr>
      <vt:lpstr>Illustration de la réduction de la dimensionalité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2024-02-01T11:29:09Z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