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50"/>
  </p:notesMasterIdLst>
  <p:handoutMasterIdLst>
    <p:handoutMasterId r:id="rId51"/>
  </p:handoutMasterIdLst>
  <p:sldIdLst>
    <p:sldId id="332" r:id="rId5"/>
    <p:sldId id="316" r:id="rId6"/>
    <p:sldId id="346" r:id="rId7"/>
    <p:sldId id="350" r:id="rId8"/>
    <p:sldId id="355" r:id="rId9"/>
    <p:sldId id="352" r:id="rId10"/>
    <p:sldId id="356" r:id="rId11"/>
    <p:sldId id="317" r:id="rId12"/>
    <p:sldId id="325" r:id="rId13"/>
    <p:sldId id="359" r:id="rId14"/>
    <p:sldId id="354" r:id="rId15"/>
    <p:sldId id="327" r:id="rId16"/>
    <p:sldId id="699" r:id="rId17"/>
    <p:sldId id="360" r:id="rId18"/>
    <p:sldId id="288" r:id="rId19"/>
    <p:sldId id="264" r:id="rId20"/>
    <p:sldId id="307" r:id="rId21"/>
    <p:sldId id="308" r:id="rId22"/>
    <p:sldId id="358" r:id="rId23"/>
    <p:sldId id="267" r:id="rId24"/>
    <p:sldId id="268" r:id="rId25"/>
    <p:sldId id="357" r:id="rId26"/>
    <p:sldId id="295" r:id="rId27"/>
    <p:sldId id="311" r:id="rId28"/>
    <p:sldId id="702" r:id="rId29"/>
    <p:sldId id="713" r:id="rId30"/>
    <p:sldId id="270" r:id="rId31"/>
    <p:sldId id="336" r:id="rId32"/>
    <p:sldId id="338" r:id="rId33"/>
    <p:sldId id="339" r:id="rId34"/>
    <p:sldId id="698" r:id="rId35"/>
    <p:sldId id="706" r:id="rId36"/>
    <p:sldId id="707" r:id="rId37"/>
    <p:sldId id="310" r:id="rId38"/>
    <p:sldId id="276" r:id="rId39"/>
    <p:sldId id="277" r:id="rId40"/>
    <p:sldId id="279" r:id="rId41"/>
    <p:sldId id="710" r:id="rId42"/>
    <p:sldId id="711" r:id="rId43"/>
    <p:sldId id="712" r:id="rId44"/>
    <p:sldId id="318" r:id="rId45"/>
    <p:sldId id="701" r:id="rId46"/>
    <p:sldId id="328" r:id="rId47"/>
    <p:sldId id="329" r:id="rId48"/>
    <p:sldId id="330" r:id="rId49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806A77-124B-4FD4-968B-7BE84C5892C5}">
          <p14:sldIdLst>
            <p14:sldId id="332"/>
          </p14:sldIdLst>
        </p14:section>
        <p14:section name="Sujets couverts" id="{1D96BA16-7678-4AF7-ABC4-5055EF79F8A2}">
          <p14:sldIdLst>
            <p14:sldId id="316"/>
          </p14:sldIdLst>
        </p14:section>
        <p14:section name="Motivation" id="{C038B1EC-8D1D-45B2-9A70-1578A4B533A8}">
          <p14:sldIdLst>
            <p14:sldId id="346"/>
            <p14:sldId id="350"/>
            <p14:sldId id="355"/>
            <p14:sldId id="352"/>
            <p14:sldId id="356"/>
            <p14:sldId id="317"/>
          </p14:sldIdLst>
        </p14:section>
        <p14:section name="Processus de décision markovien" id="{D1F73E90-1778-4BDD-9910-F501E5FC0A95}">
          <p14:sldIdLst>
            <p14:sldId id="325"/>
            <p14:sldId id="359"/>
            <p14:sldId id="354"/>
            <p14:sldId id="327"/>
            <p14:sldId id="699"/>
            <p14:sldId id="360"/>
            <p14:sldId id="288"/>
            <p14:sldId id="264"/>
            <p14:sldId id="307"/>
            <p14:sldId id="308"/>
            <p14:sldId id="358"/>
            <p14:sldId id="267"/>
            <p14:sldId id="268"/>
            <p14:sldId id="357"/>
            <p14:sldId id="295"/>
            <p14:sldId id="311"/>
            <p14:sldId id="702"/>
          </p14:sldIdLst>
        </p14:section>
        <p14:section name="Rappels" id="{0AD5E480-0C86-4477-8391-9C0FB02C5160}">
          <p14:sldIdLst>
            <p14:sldId id="713"/>
          </p14:sldIdLst>
        </p14:section>
        <p14:section name="Algorithme d'itération par valeur" id="{70FA05B7-5CBF-441E-A1C1-2DDF11798310}">
          <p14:sldIdLst>
            <p14:sldId id="270"/>
            <p14:sldId id="336"/>
            <p14:sldId id="338"/>
            <p14:sldId id="339"/>
            <p14:sldId id="698"/>
            <p14:sldId id="706"/>
            <p14:sldId id="707"/>
          </p14:sldIdLst>
        </p14:section>
        <p14:section name="Algorithme d'itération par politique" id="{4B946DB3-0560-40A1-B4F7-309B9D8B5DDE}">
          <p14:sldIdLst>
            <p14:sldId id="310"/>
            <p14:sldId id="276"/>
            <p14:sldId id="277"/>
            <p14:sldId id="279"/>
            <p14:sldId id="710"/>
            <p14:sldId id="711"/>
            <p14:sldId id="712"/>
          </p14:sldIdLst>
        </p14:section>
        <p14:section name="Conclusion" id="{E65AC0B3-A103-462E-9EA2-0228C3ADB017}">
          <p14:sldIdLst>
            <p14:sldId id="318"/>
          </p14:sldIdLst>
        </p14:section>
        <p14:section name="Extra - Exemple" id="{9F20FCCD-C077-4077-BBC8-9B3D4A372CDE}">
          <p14:sldIdLst>
            <p14:sldId id="701"/>
          </p14:sldIdLst>
        </p14:section>
        <p14:section name="Extra - Résolution d'un système d'équations linéaires" id="{511A1A28-01B6-48EE-A5C1-03D22335828B}">
          <p14:sldIdLst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46657-7989-46E7-BDE7-34F298CC9E7C}" v="96" dt="2023-01-12T11:36:15.53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5" autoAdjust="0"/>
    <p:restoredTop sz="90963" autoAdjust="0"/>
  </p:normalViewPr>
  <p:slideViewPr>
    <p:cSldViewPr snapToGrid="0">
      <p:cViewPr varScale="1">
        <p:scale>
          <a:sx n="58" d="100"/>
          <a:sy n="58" d="100"/>
        </p:scale>
        <p:origin x="1292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FB046657-7989-46E7-BDE7-34F298CC9E7C}"/>
    <pc:docChg chg="undo redo custSel addSld delSld modSld addSection delSection modSection">
      <pc:chgData name="Froduald Kabanza" userId="edf393d0-642b-4b9e-8c75-f62133241689" providerId="ADAL" clId="{FB046657-7989-46E7-BDE7-34F298CC9E7C}" dt="2023-01-12T11:55:45.277" v="940" actId="1076"/>
      <pc:docMkLst>
        <pc:docMk/>
      </pc:docMkLst>
      <pc:sldChg chg="add del">
        <pc:chgData name="Froduald Kabanza" userId="edf393d0-642b-4b9e-8c75-f62133241689" providerId="ADAL" clId="{FB046657-7989-46E7-BDE7-34F298CC9E7C}" dt="2023-01-05T06:11:02.417" v="541" actId="2696"/>
        <pc:sldMkLst>
          <pc:docMk/>
          <pc:sldMk cId="0" sldId="265"/>
        </pc:sldMkLst>
      </pc:sldChg>
      <pc:sldChg chg="add del">
        <pc:chgData name="Froduald Kabanza" userId="edf393d0-642b-4b9e-8c75-f62133241689" providerId="ADAL" clId="{FB046657-7989-46E7-BDE7-34F298CC9E7C}" dt="2023-01-05T06:11:02.606" v="542" actId="2696"/>
        <pc:sldMkLst>
          <pc:docMk/>
          <pc:sldMk cId="0" sldId="266"/>
        </pc:sldMkLst>
      </pc:sldChg>
      <pc:sldChg chg="addSp delSp modSp mod modAnim">
        <pc:chgData name="Froduald Kabanza" userId="edf393d0-642b-4b9e-8c75-f62133241689" providerId="ADAL" clId="{FB046657-7989-46E7-BDE7-34F298CC9E7C}" dt="2023-01-12T11:36:15.538" v="939"/>
        <pc:sldMkLst>
          <pc:docMk/>
          <pc:sldMk cId="0" sldId="310"/>
        </pc:sldMkLst>
        <pc:spChg chg="add mod">
          <ac:chgData name="Froduald Kabanza" userId="edf393d0-642b-4b9e-8c75-f62133241689" providerId="ADAL" clId="{FB046657-7989-46E7-BDE7-34F298CC9E7C}" dt="2023-01-12T11:30:38.939" v="893" actId="164"/>
          <ac:spMkLst>
            <pc:docMk/>
            <pc:sldMk cId="0" sldId="310"/>
            <ac:spMk id="5" creationId="{37815C51-CB22-0CCE-6A54-BF1A803CA593}"/>
          </ac:spMkLst>
        </pc:spChg>
        <pc:spChg chg="add mod">
          <ac:chgData name="Froduald Kabanza" userId="edf393d0-642b-4b9e-8c75-f62133241689" providerId="ADAL" clId="{FB046657-7989-46E7-BDE7-34F298CC9E7C}" dt="2023-01-12T11:30:38.939" v="893" actId="164"/>
          <ac:spMkLst>
            <pc:docMk/>
            <pc:sldMk cId="0" sldId="310"/>
            <ac:spMk id="6" creationId="{79F5C94C-1784-9BA9-6AD6-56A737206FF8}"/>
          </ac:spMkLst>
        </pc:spChg>
        <pc:spChg chg="add del mod">
          <ac:chgData name="Froduald Kabanza" userId="edf393d0-642b-4b9e-8c75-f62133241689" providerId="ADAL" clId="{FB046657-7989-46E7-BDE7-34F298CC9E7C}" dt="2023-01-12T11:28:22.300" v="869"/>
          <ac:spMkLst>
            <pc:docMk/>
            <pc:sldMk cId="0" sldId="310"/>
            <ac:spMk id="7" creationId="{808F68E3-467B-6AB6-ED2A-3A0462A7D1B0}"/>
          </ac:spMkLst>
        </pc:spChg>
        <pc:spChg chg="add mod">
          <ac:chgData name="Froduald Kabanza" userId="edf393d0-642b-4b9e-8c75-f62133241689" providerId="ADAL" clId="{FB046657-7989-46E7-BDE7-34F298CC9E7C}" dt="2023-01-12T11:30:38.939" v="893" actId="164"/>
          <ac:spMkLst>
            <pc:docMk/>
            <pc:sldMk cId="0" sldId="310"/>
            <ac:spMk id="9" creationId="{850265DC-83BD-D37D-F574-197284705365}"/>
          </ac:spMkLst>
        </pc:spChg>
        <pc:spChg chg="add mod">
          <ac:chgData name="Froduald Kabanza" userId="edf393d0-642b-4b9e-8c75-f62133241689" providerId="ADAL" clId="{FB046657-7989-46E7-BDE7-34F298CC9E7C}" dt="2023-01-12T11:30:38.939" v="893" actId="164"/>
          <ac:spMkLst>
            <pc:docMk/>
            <pc:sldMk cId="0" sldId="310"/>
            <ac:spMk id="10" creationId="{5A8301E1-C8E4-2DB3-0761-038117FE7E26}"/>
          </ac:spMkLst>
        </pc:spChg>
        <pc:spChg chg="add mod">
          <ac:chgData name="Froduald Kabanza" userId="edf393d0-642b-4b9e-8c75-f62133241689" providerId="ADAL" clId="{FB046657-7989-46E7-BDE7-34F298CC9E7C}" dt="2023-01-12T11:30:38.939" v="893" actId="164"/>
          <ac:spMkLst>
            <pc:docMk/>
            <pc:sldMk cId="0" sldId="310"/>
            <ac:spMk id="11" creationId="{E665ED4B-95C5-8E31-3249-987C9430A992}"/>
          </ac:spMkLst>
        </pc:spChg>
        <pc:spChg chg="add mod">
          <ac:chgData name="Froduald Kabanza" userId="edf393d0-642b-4b9e-8c75-f62133241689" providerId="ADAL" clId="{FB046657-7989-46E7-BDE7-34F298CC9E7C}" dt="2023-01-12T11:30:45.440" v="894" actId="164"/>
          <ac:spMkLst>
            <pc:docMk/>
            <pc:sldMk cId="0" sldId="310"/>
            <ac:spMk id="12" creationId="{1770B57A-FA85-8BAB-6DD3-36ECC0FAAD27}"/>
          </ac:spMkLst>
        </pc:spChg>
        <pc:spChg chg="add mod">
          <ac:chgData name="Froduald Kabanza" userId="edf393d0-642b-4b9e-8c75-f62133241689" providerId="ADAL" clId="{FB046657-7989-46E7-BDE7-34F298CC9E7C}" dt="2023-01-12T11:35:45.267" v="938" actId="164"/>
          <ac:spMkLst>
            <pc:docMk/>
            <pc:sldMk cId="0" sldId="310"/>
            <ac:spMk id="15" creationId="{A255217D-9273-4693-D4C9-296266DFE941}"/>
          </ac:spMkLst>
        </pc:spChg>
        <pc:spChg chg="mod">
          <ac:chgData name="Froduald Kabanza" userId="edf393d0-642b-4b9e-8c75-f62133241689" providerId="ADAL" clId="{FB046657-7989-46E7-BDE7-34F298CC9E7C}" dt="2023-01-12T11:23:48.284" v="824" actId="14100"/>
          <ac:spMkLst>
            <pc:docMk/>
            <pc:sldMk cId="0" sldId="310"/>
            <ac:spMk id="31" creationId="{00000000-0000-0000-0000-000000000000}"/>
          </ac:spMkLst>
        </pc:spChg>
        <pc:grpChg chg="add mod">
          <ac:chgData name="Froduald Kabanza" userId="edf393d0-642b-4b9e-8c75-f62133241689" providerId="ADAL" clId="{FB046657-7989-46E7-BDE7-34F298CC9E7C}" dt="2023-01-12T11:30:45.440" v="894" actId="164"/>
          <ac:grpSpMkLst>
            <pc:docMk/>
            <pc:sldMk cId="0" sldId="310"/>
            <ac:grpSpMk id="13" creationId="{3A9EFE53-51D2-8AB8-2E82-59A6B9BCD49B}"/>
          </ac:grpSpMkLst>
        </pc:grpChg>
        <pc:grpChg chg="add mod">
          <ac:chgData name="Froduald Kabanza" userId="edf393d0-642b-4b9e-8c75-f62133241689" providerId="ADAL" clId="{FB046657-7989-46E7-BDE7-34F298CC9E7C}" dt="2023-01-12T11:35:45.267" v="938" actId="164"/>
          <ac:grpSpMkLst>
            <pc:docMk/>
            <pc:sldMk cId="0" sldId="310"/>
            <ac:grpSpMk id="14" creationId="{590E0D8B-CD8B-FBE7-96B4-2498555B94F3}"/>
          </ac:grpSpMkLst>
        </pc:grpChg>
        <pc:grpChg chg="add mod">
          <ac:chgData name="Froduald Kabanza" userId="edf393d0-642b-4b9e-8c75-f62133241689" providerId="ADAL" clId="{FB046657-7989-46E7-BDE7-34F298CC9E7C}" dt="2023-01-12T11:35:45.267" v="938" actId="164"/>
          <ac:grpSpMkLst>
            <pc:docMk/>
            <pc:sldMk cId="0" sldId="310"/>
            <ac:grpSpMk id="16" creationId="{30FCDABB-C988-CB3F-A613-DADA69968E21}"/>
          </ac:grpSpMkLst>
        </pc:grpChg>
        <pc:picChg chg="add mod">
          <ac:chgData name="Froduald Kabanza" userId="edf393d0-642b-4b9e-8c75-f62133241689" providerId="ADAL" clId="{FB046657-7989-46E7-BDE7-34F298CC9E7C}" dt="2023-01-12T11:30:45.440" v="894" actId="164"/>
          <ac:picMkLst>
            <pc:docMk/>
            <pc:sldMk cId="0" sldId="310"/>
            <ac:picMk id="4" creationId="{CCC3AC9F-6879-1A38-EDFD-E4EEED0CE2BA}"/>
          </ac:picMkLst>
        </pc:picChg>
      </pc:sldChg>
      <pc:sldChg chg="addSp delSp modSp mod">
        <pc:chgData name="Froduald Kabanza" userId="edf393d0-642b-4b9e-8c75-f62133241689" providerId="ADAL" clId="{FB046657-7989-46E7-BDE7-34F298CC9E7C}" dt="2023-01-05T06:01:38.998" v="519" actId="114"/>
        <pc:sldMkLst>
          <pc:docMk/>
          <pc:sldMk cId="0" sldId="316"/>
        </pc:sldMkLst>
        <pc:spChg chg="add del mod">
          <ac:chgData name="Froduald Kabanza" userId="edf393d0-642b-4b9e-8c75-f62133241689" providerId="ADAL" clId="{FB046657-7989-46E7-BDE7-34F298CC9E7C}" dt="2023-01-05T05:50:42.195" v="228" actId="478"/>
          <ac:spMkLst>
            <pc:docMk/>
            <pc:sldMk cId="0" sldId="316"/>
            <ac:spMk id="2" creationId="{54E9D9C6-4D7A-C8FE-60FC-B91DB76BB841}"/>
          </ac:spMkLst>
        </pc:spChg>
        <pc:spChg chg="mod">
          <ac:chgData name="Froduald Kabanza" userId="edf393d0-642b-4b9e-8c75-f62133241689" providerId="ADAL" clId="{FB046657-7989-46E7-BDE7-34F298CC9E7C}" dt="2023-01-05T05:53:35.555" v="278" actId="20577"/>
          <ac:spMkLst>
            <pc:docMk/>
            <pc:sldMk cId="0" sldId="316"/>
            <ac:spMk id="19457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05T06:01:38.998" v="519" actId="114"/>
          <ac:spMkLst>
            <pc:docMk/>
            <pc:sldMk cId="0" sldId="316"/>
            <ac:spMk id="19458" creationId="{00000000-0000-0000-0000-000000000000}"/>
          </ac:spMkLst>
        </pc:spChg>
      </pc:sldChg>
      <pc:sldChg chg="modSp mod">
        <pc:chgData name="Froduald Kabanza" userId="edf393d0-642b-4b9e-8c75-f62133241689" providerId="ADAL" clId="{FB046657-7989-46E7-BDE7-34F298CC9E7C}" dt="2023-01-05T05:56:31.948" v="517" actId="20577"/>
        <pc:sldMkLst>
          <pc:docMk/>
          <pc:sldMk cId="0" sldId="318"/>
        </pc:sldMkLst>
        <pc:spChg chg="mod">
          <ac:chgData name="Froduald Kabanza" userId="edf393d0-642b-4b9e-8c75-f62133241689" providerId="ADAL" clId="{FB046657-7989-46E7-BDE7-34F298CC9E7C}" dt="2023-01-05T05:56:31.948" v="517" actId="20577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FB046657-7989-46E7-BDE7-34F298CC9E7C}" dt="2023-01-05T06:05:27.650" v="520" actId="2696"/>
        <pc:sldMkLst>
          <pc:docMk/>
          <pc:sldMk cId="0" sldId="320"/>
        </pc:sldMkLst>
      </pc:sldChg>
      <pc:sldChg chg="add del">
        <pc:chgData name="Froduald Kabanza" userId="edf393d0-642b-4b9e-8c75-f62133241689" providerId="ADAL" clId="{FB046657-7989-46E7-BDE7-34F298CC9E7C}" dt="2023-01-05T06:11:13.330" v="545" actId="2696"/>
        <pc:sldMkLst>
          <pc:docMk/>
          <pc:sldMk cId="0" sldId="328"/>
        </pc:sldMkLst>
      </pc:sldChg>
      <pc:sldChg chg="add del">
        <pc:chgData name="Froduald Kabanza" userId="edf393d0-642b-4b9e-8c75-f62133241689" providerId="ADAL" clId="{FB046657-7989-46E7-BDE7-34F298CC9E7C}" dt="2023-01-05T06:11:13.330" v="545" actId="2696"/>
        <pc:sldMkLst>
          <pc:docMk/>
          <pc:sldMk cId="0" sldId="329"/>
        </pc:sldMkLst>
      </pc:sldChg>
      <pc:sldChg chg="add del">
        <pc:chgData name="Froduald Kabanza" userId="edf393d0-642b-4b9e-8c75-f62133241689" providerId="ADAL" clId="{FB046657-7989-46E7-BDE7-34F298CC9E7C}" dt="2023-01-05T06:11:13.330" v="545" actId="2696"/>
        <pc:sldMkLst>
          <pc:docMk/>
          <pc:sldMk cId="0" sldId="330"/>
        </pc:sldMkLst>
      </pc:sldChg>
      <pc:sldChg chg="modSp mod">
        <pc:chgData name="Froduald Kabanza" userId="edf393d0-642b-4b9e-8c75-f62133241689" providerId="ADAL" clId="{FB046657-7989-46E7-BDE7-34F298CC9E7C}" dt="2023-01-05T05:43:42.621" v="9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B046657-7989-46E7-BDE7-34F298CC9E7C}" dt="2023-01-05T05:39:54.917" v="45" actId="20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FB046657-7989-46E7-BDE7-34F298CC9E7C}" dt="2023-01-05T05:43:42.621" v="99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delSp mod">
        <pc:chgData name="Froduald Kabanza" userId="edf393d0-642b-4b9e-8c75-f62133241689" providerId="ADAL" clId="{FB046657-7989-46E7-BDE7-34F298CC9E7C}" dt="2023-01-05T06:11:25.909" v="546" actId="478"/>
        <pc:sldMkLst>
          <pc:docMk/>
          <pc:sldMk cId="0" sldId="336"/>
        </pc:sldMkLst>
        <pc:graphicFrameChg chg="del">
          <ac:chgData name="Froduald Kabanza" userId="edf393d0-642b-4b9e-8c75-f62133241689" providerId="ADAL" clId="{FB046657-7989-46E7-BDE7-34F298CC9E7C}" dt="2023-01-05T06:11:25.909" v="546" actId="478"/>
          <ac:graphicFrameMkLst>
            <pc:docMk/>
            <pc:sldMk cId="0" sldId="336"/>
            <ac:graphicFrameMk id="7" creationId="{BF93641F-2A99-D3AA-6A44-30A48252A6E2}"/>
          </ac:graphicFrameMkLst>
        </pc:graphicFrameChg>
      </pc:sldChg>
      <pc:sldChg chg="add del">
        <pc:chgData name="Froduald Kabanza" userId="edf393d0-642b-4b9e-8c75-f62133241689" providerId="ADAL" clId="{FB046657-7989-46E7-BDE7-34F298CC9E7C}" dt="2023-01-05T06:11:02.806" v="543" actId="2696"/>
        <pc:sldMkLst>
          <pc:docMk/>
          <pc:sldMk cId="0" sldId="342"/>
        </pc:sldMkLst>
      </pc:sldChg>
      <pc:sldChg chg="add del">
        <pc:chgData name="Froduald Kabanza" userId="edf393d0-642b-4b9e-8c75-f62133241689" providerId="ADAL" clId="{FB046657-7989-46E7-BDE7-34F298CC9E7C}" dt="2023-01-05T06:11:01.673" v="539" actId="2696"/>
        <pc:sldMkLst>
          <pc:docMk/>
          <pc:sldMk cId="270392622" sldId="345"/>
        </pc:sldMkLst>
      </pc:sldChg>
      <pc:sldChg chg="addSp delSp modSp">
        <pc:chgData name="Froduald Kabanza" userId="edf393d0-642b-4b9e-8c75-f62133241689" providerId="ADAL" clId="{FB046657-7989-46E7-BDE7-34F298CC9E7C}" dt="2023-01-12T11:00:01.092" v="738"/>
        <pc:sldMkLst>
          <pc:docMk/>
          <pc:sldMk cId="162539623" sldId="346"/>
        </pc:sldMkLst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" creationId="{4A333A87-6616-B5FB-E589-3B044BF8F3DC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" creationId="{63CDAA10-B081-4045-E69E-EE0840B8E928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6" creationId="{B91DADD8-2471-733E-F83A-59AB16B79A4B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7" creationId="{2D929860-14B2-DC7A-48BA-A7B97D698E40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8" creationId="{0E21D3F0-DB88-0127-733A-28D7CB76B57D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9" creationId="{A8A18AC6-FF6F-301B-C25F-3CCE5F052F83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0" creationId="{3C57342C-667D-EB17-DBD5-C8990614D76B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1" creationId="{34CCE60E-757E-2EDF-933B-2A7B5984CFC3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2" creationId="{584E02F1-DDEF-F5BC-294A-80F5661365F1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3" creationId="{BC602B00-B657-C11D-F2C7-6E24AE47DD5B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4" creationId="{0FA8D24B-1C9F-6F02-65B1-44888088E930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5" creationId="{07A3830D-F34B-5EF4-06D8-5AFD111E04EE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6" creationId="{8E583419-FD43-02F8-BCD5-4F7BF7F44A3F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7" creationId="{D8D94486-F846-D447-D1B6-45EB95689E45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8" creationId="{FFB51DDC-3237-8775-6A52-E227C166A8F9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19" creationId="{62032D4A-B761-B271-805F-8AB5CB14F2CF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0" creationId="{DCC3D5FD-85BF-55E4-A760-787ECEA14C33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1" creationId="{F2EB5551-1EE5-3D64-F07D-CA40E4710CB8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2" creationId="{5BFBD6DE-F9ED-43CA-907A-FBC8D6C15110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3" creationId="{BB440F0D-213A-0FDA-7CFE-F3C921AD3032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4" creationId="{209603F1-9FB9-3A52-2C08-FFFC1DB6C4BC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" creationId="{48CF0E57-923E-F32D-1247-D8710859AEF2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6" creationId="{A3486ECA-3990-27DD-E0EB-5E89747EC818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7" creationId="{FFE757A3-28E6-E97C-6A63-D5175ED0F32B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8" creationId="{44136505-EE98-F2AF-7E67-7E27CEFF69FD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9" creationId="{6AF434DF-038E-22C0-73E6-355B81EA0449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0" creationId="{FD9BA139-3EFF-D5A5-979A-0593034AF838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1" creationId="{57975636-DB8E-8CE5-50E3-28B7B0F13C42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2" creationId="{CACF454B-4239-EE63-8986-23F19BA85FBD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3" creationId="{A34FB4D7-9585-4073-E32D-C8782ABDC544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4" creationId="{CBC1BD70-14A1-6E85-3132-3BD27105812C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5" creationId="{258980C2-5892-364A-0DFF-F6C01B0485D8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6" creationId="{B3BD37C9-7831-F783-0CF0-13AF0676E8D0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7" creationId="{8D016033-2FAB-4782-DEF2-E364F4EEBE4B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8" creationId="{18973B28-D7A6-C5E1-DFAA-E15D7D81559A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39" creationId="{CC1561B1-BB78-CDE7-2D94-8FC0851FDCE6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0" creationId="{083ECC06-F453-885E-5DCC-C33FA09F2B42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1" creationId="{0EA5AF40-0063-D461-8A67-15A3E33F0359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2" creationId="{96C6AE3B-2F95-DD4E-075A-566A7DF0CAFD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3" creationId="{F7AEA620-5AE6-6F5F-046B-4C45A1EC6E0E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4" creationId="{E958A0C1-AB0C-B634-BDB2-A432A64AF2B1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5" creationId="{BD6B50AF-5583-D094-F23A-44A3935EBF4C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6" creationId="{E864E5A9-93AF-C92F-FF99-39D88C2BAE96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7" creationId="{49BAB18D-DA9B-E277-0E3E-888F424F79D3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8" creationId="{E827C663-C94C-5AE9-368C-9342553B156C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49" creationId="{8D7568F6-2AE1-579E-1F01-6907D29E546B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0" creationId="{C48BF05B-A267-BFAF-1A64-A41F74AE996C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1" creationId="{C27B0224-1ADF-C2B4-8AEB-49BB1B6DB3AC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2" creationId="{3634BE8C-A924-7D9D-2CA1-C8302F1264EA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3" creationId="{262A3FC4-929F-D114-BFD5-060FC137F6F4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4" creationId="{24B28955-B27A-3E2B-E75C-C5F578CC9F7C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5" creationId="{02ED4237-E012-D484-5434-0A29507C10B9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6" creationId="{97332D1F-DAAC-6D8C-52B8-4720514F7473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7" creationId="{7B9BD855-D24F-EE9F-EB22-B451F8702C63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8" creationId="{B412999B-E50D-3DAB-0354-81BF6DCA79E8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59" creationId="{6ED3A52C-F0A6-9563-6652-18CB58BA85BF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60" creationId="{60127F8B-9B01-700D-3F40-138187237589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61" creationId="{E8A5F1A7-2901-8E95-164F-B4CE5DD93D2B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62" creationId="{97CA131E-0E16-799D-674B-BC955F9C755B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63" creationId="{4C43CB98-A838-1ACD-0F59-A307D891CB78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57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58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59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61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62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63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64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65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66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67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68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69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0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1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2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3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4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5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6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7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8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79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0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1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2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3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4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5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6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7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8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89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0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1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2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3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4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5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6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7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8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199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0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1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2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3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4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5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6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7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8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09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0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1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2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3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4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5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6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7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8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19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20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21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22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23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24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25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26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29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30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31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32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33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34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35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36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44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45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46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47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3.702" v="736" actId="164"/>
          <ac:spMkLst>
            <pc:docMk/>
            <pc:sldMk cId="162539623" sldId="346"/>
            <ac:spMk id="6249" creationId="{00000000-0000-0000-0000-000000000000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00" creationId="{A68BEAD1-9D2F-5C3C-23D8-9E61D7D230D0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02" creationId="{737668AE-B068-B89A-ECBD-3EA507408B07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03" creationId="{B6BA4F3D-7CFA-D68A-246F-892A63C431D2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04" creationId="{C63D77B0-0C5B-6C75-8933-AA42C29BAD4F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08" creationId="{9D6FE188-FCAD-248F-0C28-9181E6FD336D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09" creationId="{A3C59546-D4C1-03DF-2542-C9B3BA7CCCD4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0" creationId="{9ED350FF-8197-1EB4-05D2-F63B99241967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1" creationId="{57DB7838-7055-DAAE-0575-EB3737A842B8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2" creationId="{0695B5EA-9D93-6FB4-3C67-13580E3465EA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3" creationId="{10D748A8-C731-159F-74D0-613909518DD0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4" creationId="{57F0BA90-EFC3-C8EC-BEFE-70E4D3AFAEC1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5" creationId="{24DEF715-F015-4FA0-CE02-47A2A273B927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6" creationId="{12B6D359-BF97-7A94-6230-5FFE25A8D745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7" creationId="{C6FC60F1-A490-5099-620D-E98C5504873E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8" creationId="{FD44421B-A1C3-EA71-7D6A-76857264BB9D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19" creationId="{844793A1-8158-5CF0-D67A-04113777AAC2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20" creationId="{2F046AFD-4E73-EFBA-E911-ED48707B125A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21" creationId="{6851DD7E-7A83-788D-B95D-6CC741602F3F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22" creationId="{8A6CB9D5-AB67-EF52-DB2B-32D98D74D7F0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23" creationId="{AD521B3A-FCF1-0E77-2478-0BEAC723F111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24" creationId="{41B0EF83-A4A8-94C3-FDEB-38053D9AF72B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25" creationId="{D4CEE882-4608-48F9-4533-E23063689D62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27" creationId="{C31F29E4-5019-95A7-0F40-E5E189352B33}"/>
          </ac:spMkLst>
        </pc:spChg>
        <pc:spChg chg="mod">
          <ac:chgData name="Froduald Kabanza" userId="edf393d0-642b-4b9e-8c75-f62133241689" providerId="ADAL" clId="{FB046657-7989-46E7-BDE7-34F298CC9E7C}" dt="2023-01-12T10:59:57.816" v="737"/>
          <ac:spMkLst>
            <pc:docMk/>
            <pc:sldMk cId="162539623" sldId="346"/>
            <ac:spMk id="25628" creationId="{A4C8FBB4-D2AF-E7DE-8F9B-00ED48C6797B}"/>
          </ac:spMkLst>
        </pc:spChg>
        <pc:grpChg chg="add mod">
          <ac:chgData name="Froduald Kabanza" userId="edf393d0-642b-4b9e-8c75-f62133241689" providerId="ADAL" clId="{FB046657-7989-46E7-BDE7-34F298CC9E7C}" dt="2023-01-12T10:59:53.702" v="736" actId="164"/>
          <ac:grpSpMkLst>
            <pc:docMk/>
            <pc:sldMk cId="162539623" sldId="346"/>
            <ac:grpSpMk id="2" creationId="{A032F2B2-DA14-12C1-850C-CF7E22C2FD01}"/>
          </ac:grpSpMkLst>
        </pc:grpChg>
        <pc:grpChg chg="add del mod">
          <ac:chgData name="Froduald Kabanza" userId="edf393d0-642b-4b9e-8c75-f62133241689" providerId="ADAL" clId="{FB046657-7989-46E7-BDE7-34F298CC9E7C}" dt="2023-01-12T11:00:01.092" v="738"/>
          <ac:grpSpMkLst>
            <pc:docMk/>
            <pc:sldMk cId="162539623" sldId="346"/>
            <ac:grpSpMk id="3" creationId="{6D410E52-9A62-33DC-76DE-5B240AC01EBC}"/>
          </ac:grpSpMkLst>
        </pc:grpChg>
        <pc:grpChg chg="mod">
          <ac:chgData name="Froduald Kabanza" userId="edf393d0-642b-4b9e-8c75-f62133241689" providerId="ADAL" clId="{FB046657-7989-46E7-BDE7-34F298CC9E7C}" dt="2023-01-12T10:59:57.816" v="737"/>
          <ac:grpSpMkLst>
            <pc:docMk/>
            <pc:sldMk cId="162539623" sldId="346"/>
            <ac:grpSpMk id="25626" creationId="{EDA29B95-8458-8170-C0AE-0116006B2944}"/>
          </ac:grpSpMkLst>
        </pc:grpChg>
        <pc:grpChg chg="mod">
          <ac:chgData name="Froduald Kabanza" userId="edf393d0-642b-4b9e-8c75-f62133241689" providerId="ADAL" clId="{FB046657-7989-46E7-BDE7-34F298CC9E7C}" dt="2023-01-12T10:59:53.702" v="736" actId="164"/>
          <ac:grpSpMkLst>
            <pc:docMk/>
            <pc:sldMk cId="162539623" sldId="346"/>
            <ac:grpSpMk id="25700" creationId="{00000000-0000-0000-0000-000000000000}"/>
          </ac:grpSpMkLst>
        </pc:grpChg>
      </pc:sldChg>
      <pc:sldChg chg="add del">
        <pc:chgData name="Froduald Kabanza" userId="edf393d0-642b-4b9e-8c75-f62133241689" providerId="ADAL" clId="{FB046657-7989-46E7-BDE7-34F298CC9E7C}" dt="2023-01-05T06:11:02.806" v="543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FB046657-7989-46E7-BDE7-34F298CC9E7C}" dt="2023-01-05T06:05:27.650" v="520" actId="2696"/>
        <pc:sldMkLst>
          <pc:docMk/>
          <pc:sldMk cId="605655022" sldId="353"/>
        </pc:sldMkLst>
      </pc:sldChg>
      <pc:sldChg chg="add del">
        <pc:chgData name="Froduald Kabanza" userId="edf393d0-642b-4b9e-8c75-f62133241689" providerId="ADAL" clId="{FB046657-7989-46E7-BDE7-34F298CC9E7C}" dt="2023-01-05T06:11:02.806" v="543" actId="2696"/>
        <pc:sldMkLst>
          <pc:docMk/>
          <pc:sldMk cId="0" sldId="697"/>
        </pc:sldMkLst>
      </pc:sldChg>
      <pc:sldChg chg="modSp mod">
        <pc:chgData name="Froduald Kabanza" userId="edf393d0-642b-4b9e-8c75-f62133241689" providerId="ADAL" clId="{FB046657-7989-46E7-BDE7-34F298CC9E7C}" dt="2023-01-06T14:28:11.858" v="549" actId="20577"/>
        <pc:sldMkLst>
          <pc:docMk/>
          <pc:sldMk cId="0" sldId="698"/>
        </pc:sldMkLst>
        <pc:spChg chg="mod">
          <ac:chgData name="Froduald Kabanza" userId="edf393d0-642b-4b9e-8c75-f62133241689" providerId="ADAL" clId="{FB046657-7989-46E7-BDE7-34F298CC9E7C}" dt="2023-01-06T14:28:11.858" v="549" actId="20577"/>
          <ac:spMkLst>
            <pc:docMk/>
            <pc:sldMk cId="0" sldId="698"/>
            <ac:spMk id="26629" creationId="{00000000-0000-0000-0000-000000000000}"/>
          </ac:spMkLst>
        </pc:spChg>
      </pc:sldChg>
      <pc:sldChg chg="add del">
        <pc:chgData name="Froduald Kabanza" userId="edf393d0-642b-4b9e-8c75-f62133241689" providerId="ADAL" clId="{FB046657-7989-46E7-BDE7-34F298CC9E7C}" dt="2023-01-05T06:11:02.215" v="540" actId="2696"/>
        <pc:sldMkLst>
          <pc:docMk/>
          <pc:sldMk cId="1007841346" sldId="700"/>
        </pc:sldMkLst>
      </pc:sldChg>
      <pc:sldChg chg="add del">
        <pc:chgData name="Froduald Kabanza" userId="edf393d0-642b-4b9e-8c75-f62133241689" providerId="ADAL" clId="{FB046657-7989-46E7-BDE7-34F298CC9E7C}" dt="2023-01-05T06:09:04.570" v="531" actId="2696"/>
        <pc:sldMkLst>
          <pc:docMk/>
          <pc:sldMk cId="1583006959" sldId="701"/>
        </pc:sldMkLst>
      </pc:sldChg>
      <pc:sldChg chg="del">
        <pc:chgData name="Froduald Kabanza" userId="edf393d0-642b-4b9e-8c75-f62133241689" providerId="ADAL" clId="{FB046657-7989-46E7-BDE7-34F298CC9E7C}" dt="2023-01-05T06:05:27.650" v="520" actId="2696"/>
        <pc:sldMkLst>
          <pc:docMk/>
          <pc:sldMk cId="1180608846" sldId="703"/>
        </pc:sldMkLst>
      </pc:sldChg>
      <pc:sldChg chg="modSp mod">
        <pc:chgData name="Froduald Kabanza" userId="edf393d0-642b-4b9e-8c75-f62133241689" providerId="ADAL" clId="{FB046657-7989-46E7-BDE7-34F298CC9E7C}" dt="2023-01-12T11:20:29.222" v="820" actId="20577"/>
        <pc:sldMkLst>
          <pc:docMk/>
          <pc:sldMk cId="773206096" sldId="711"/>
        </pc:sldMkLst>
        <pc:spChg chg="mod">
          <ac:chgData name="Froduald Kabanza" userId="edf393d0-642b-4b9e-8c75-f62133241689" providerId="ADAL" clId="{FB046657-7989-46E7-BDE7-34F298CC9E7C}" dt="2023-01-12T11:19:18.947" v="788" actId="20577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FB046657-7989-46E7-BDE7-34F298CC9E7C}" dt="2023-01-12T11:20:29.222" v="820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modSp mod">
        <pc:chgData name="Froduald Kabanza" userId="edf393d0-642b-4b9e-8c75-f62133241689" providerId="ADAL" clId="{FB046657-7989-46E7-BDE7-34F298CC9E7C}" dt="2023-01-12T11:20:57.614" v="823" actId="114"/>
        <pc:sldMkLst>
          <pc:docMk/>
          <pc:sldMk cId="3456981551" sldId="712"/>
        </pc:sldMkLst>
        <pc:spChg chg="mod">
          <ac:chgData name="Froduald Kabanza" userId="edf393d0-642b-4b9e-8c75-f62133241689" providerId="ADAL" clId="{FB046657-7989-46E7-BDE7-34F298CC9E7C}" dt="2023-01-12T11:20:57.614" v="823" actId="114"/>
          <ac:spMkLst>
            <pc:docMk/>
            <pc:sldMk cId="3456981551" sldId="712"/>
            <ac:spMk id="67586" creationId="{00000000-0000-0000-0000-000000000000}"/>
          </ac:spMkLst>
        </pc:spChg>
      </pc:sldChg>
      <pc:sldChg chg="modSp mod">
        <pc:chgData name="Froduald Kabanza" userId="edf393d0-642b-4b9e-8c75-f62133241689" providerId="ADAL" clId="{FB046657-7989-46E7-BDE7-34F298CC9E7C}" dt="2023-01-12T11:55:45.277" v="940" actId="1076"/>
        <pc:sldMkLst>
          <pc:docMk/>
          <pc:sldMk cId="1239697434" sldId="713"/>
        </pc:sldMkLst>
        <pc:grpChg chg="mod">
          <ac:chgData name="Froduald Kabanza" userId="edf393d0-642b-4b9e-8c75-f62133241689" providerId="ADAL" clId="{FB046657-7989-46E7-BDE7-34F298CC9E7C}" dt="2023-01-12T11:55:45.277" v="940" actId="1076"/>
          <ac:grpSpMkLst>
            <pc:docMk/>
            <pc:sldMk cId="1239697434" sldId="713"/>
            <ac:grpSpMk id="69" creationId="{CEE99DDA-06BE-0241-425E-ED846B73F79D}"/>
          </ac:grpSpMkLst>
        </pc:grpChg>
      </pc:sldChg>
      <pc:sldChg chg="addSp delSp modSp add mod modAnim">
        <pc:chgData name="Froduald Kabanza" userId="edf393d0-642b-4b9e-8c75-f62133241689" providerId="ADAL" clId="{FB046657-7989-46E7-BDE7-34F298CC9E7C}" dt="2023-01-12T11:02:32.652" v="759"/>
        <pc:sldMkLst>
          <pc:docMk/>
          <pc:sldMk cId="1239697434" sldId="713"/>
        </pc:sldMkLst>
        <pc:spChg chg="mod">
          <ac:chgData name="Froduald Kabanza" userId="edf393d0-642b-4b9e-8c75-f62133241689" providerId="ADAL" clId="{FB046657-7989-46E7-BDE7-34F298CC9E7C}" dt="2023-01-12T10:56:30.711" v="719" actId="164"/>
          <ac:spMkLst>
            <pc:docMk/>
            <pc:sldMk cId="1239697434" sldId="713"/>
            <ac:spMk id="5" creationId="{F4F25149-D434-48F0-8BCD-6328F2A70B8A}"/>
          </ac:spMkLst>
        </pc:spChg>
        <pc:spChg chg="mod">
          <ac:chgData name="Froduald Kabanza" userId="edf393d0-642b-4b9e-8c75-f62133241689" providerId="ADAL" clId="{FB046657-7989-46E7-BDE7-34F298CC9E7C}" dt="2023-01-12T10:56:30.711" v="719" actId="164"/>
          <ac:spMkLst>
            <pc:docMk/>
            <pc:sldMk cId="1239697434" sldId="713"/>
            <ac:spMk id="10" creationId="{AE8EB150-7855-449F-8F64-EDF05CA8A73B}"/>
          </ac:spMkLst>
        </pc:spChg>
        <pc:spChg chg="mod">
          <ac:chgData name="Froduald Kabanza" userId="edf393d0-642b-4b9e-8c75-f62133241689" providerId="ADAL" clId="{FB046657-7989-46E7-BDE7-34F298CC9E7C}" dt="2023-01-12T10:58:20.449" v="734" actId="164"/>
          <ac:spMkLst>
            <pc:docMk/>
            <pc:sldMk cId="1239697434" sldId="713"/>
            <ac:spMk id="33" creationId="{8C4033CA-7573-4C05-9651-555F1474528B}"/>
          </ac:spMkLst>
        </pc:spChg>
        <pc:spChg chg="mod">
          <ac:chgData name="Froduald Kabanza" userId="edf393d0-642b-4b9e-8c75-f62133241689" providerId="ADAL" clId="{FB046657-7989-46E7-BDE7-34F298CC9E7C}" dt="2023-01-12T10:56:30.711" v="719" actId="164"/>
          <ac:spMkLst>
            <pc:docMk/>
            <pc:sldMk cId="1239697434" sldId="713"/>
            <ac:spMk id="34" creationId="{D5D3146D-C87B-4F8C-AFB7-21CAE1B3554E}"/>
          </ac:spMkLst>
        </pc:spChg>
        <pc:spChg chg="add del mod">
          <ac:chgData name="Froduald Kabanza" userId="edf393d0-642b-4b9e-8c75-f62133241689" providerId="ADAL" clId="{FB046657-7989-46E7-BDE7-34F298CC9E7C}" dt="2023-01-12T10:47:06.402" v="632" actId="478"/>
          <ac:spMkLst>
            <pc:docMk/>
            <pc:sldMk cId="1239697434" sldId="713"/>
            <ac:spMk id="42" creationId="{46103180-B402-B493-DD36-802DA1C003CB}"/>
          </ac:spMkLst>
        </pc:spChg>
        <pc:spChg chg="mod">
          <ac:chgData name="Froduald Kabanza" userId="edf393d0-642b-4b9e-8c75-f62133241689" providerId="ADAL" clId="{FB046657-7989-46E7-BDE7-34F298CC9E7C}" dt="2023-01-12T10:48:34.360" v="652" actId="1076"/>
          <ac:spMkLst>
            <pc:docMk/>
            <pc:sldMk cId="1239697434" sldId="713"/>
            <ac:spMk id="44" creationId="{79C18EA2-40E8-E3A1-F02B-994E637020CB}"/>
          </ac:spMkLst>
        </pc:spChg>
        <pc:spChg chg="mod">
          <ac:chgData name="Froduald Kabanza" userId="edf393d0-642b-4b9e-8c75-f62133241689" providerId="ADAL" clId="{FB046657-7989-46E7-BDE7-34F298CC9E7C}" dt="2023-01-12T10:48:34.360" v="652" actId="1076"/>
          <ac:spMkLst>
            <pc:docMk/>
            <pc:sldMk cId="1239697434" sldId="713"/>
            <ac:spMk id="45" creationId="{590D7DE6-9D9A-095F-096C-C994A9E42DB7}"/>
          </ac:spMkLst>
        </pc:spChg>
        <pc:spChg chg="mod">
          <ac:chgData name="Froduald Kabanza" userId="edf393d0-642b-4b9e-8c75-f62133241689" providerId="ADAL" clId="{FB046657-7989-46E7-BDE7-34F298CC9E7C}" dt="2023-01-12T10:50:20.177" v="679" actId="1076"/>
          <ac:spMkLst>
            <pc:docMk/>
            <pc:sldMk cId="1239697434" sldId="713"/>
            <ac:spMk id="49" creationId="{7529B2BA-2B74-02B3-08A7-F28BF6D5777D}"/>
          </ac:spMkLst>
        </pc:spChg>
        <pc:spChg chg="mod">
          <ac:chgData name="Froduald Kabanza" userId="edf393d0-642b-4b9e-8c75-f62133241689" providerId="ADAL" clId="{FB046657-7989-46E7-BDE7-34F298CC9E7C}" dt="2023-01-12T10:50:23.560" v="680" actId="1076"/>
          <ac:spMkLst>
            <pc:docMk/>
            <pc:sldMk cId="1239697434" sldId="713"/>
            <ac:spMk id="50" creationId="{24C3F3AF-E0BF-CD06-593D-3554895A9F8E}"/>
          </ac:spMkLst>
        </pc:spChg>
        <pc:spChg chg="mod">
          <ac:chgData name="Froduald Kabanza" userId="edf393d0-642b-4b9e-8c75-f62133241689" providerId="ADAL" clId="{FB046657-7989-46E7-BDE7-34F298CC9E7C}" dt="2023-01-12T10:51:53.466" v="694" actId="14100"/>
          <ac:spMkLst>
            <pc:docMk/>
            <pc:sldMk cId="1239697434" sldId="713"/>
            <ac:spMk id="52" creationId="{6DDED0A0-FD28-83CF-C0F0-6D03AECB7383}"/>
          </ac:spMkLst>
        </pc:spChg>
        <pc:spChg chg="mod">
          <ac:chgData name="Froduald Kabanza" userId="edf393d0-642b-4b9e-8c75-f62133241689" providerId="ADAL" clId="{FB046657-7989-46E7-BDE7-34F298CC9E7C}" dt="2023-01-12T10:57:28.711" v="727" actId="20577"/>
          <ac:spMkLst>
            <pc:docMk/>
            <pc:sldMk cId="1239697434" sldId="713"/>
            <ac:spMk id="53" creationId="{9FF9F516-6BB9-0D8C-9FBC-E261A74F466F}"/>
          </ac:spMkLst>
        </pc:spChg>
        <pc:spChg chg="mod">
          <ac:chgData name="Froduald Kabanza" userId="edf393d0-642b-4b9e-8c75-f62133241689" providerId="ADAL" clId="{FB046657-7989-46E7-BDE7-34F298CC9E7C}" dt="2023-01-12T10:56:30.711" v="719" actId="164"/>
          <ac:spMkLst>
            <pc:docMk/>
            <pc:sldMk cId="1239697434" sldId="713"/>
            <ac:spMk id="54" creationId="{ED499DD2-612C-4340-AFAB-7737AAD6E3B0}"/>
          </ac:spMkLst>
        </pc:spChg>
        <pc:spChg chg="mod">
          <ac:chgData name="Froduald Kabanza" userId="edf393d0-642b-4b9e-8c75-f62133241689" providerId="ADAL" clId="{FB046657-7989-46E7-BDE7-34F298CC9E7C}" dt="2023-01-12T10:51:53.466" v="694" actId="14100"/>
          <ac:spMkLst>
            <pc:docMk/>
            <pc:sldMk cId="1239697434" sldId="713"/>
            <ac:spMk id="55" creationId="{B04CCCEE-B2D8-F11D-6FA0-ACDE3C3AFB00}"/>
          </ac:spMkLst>
        </pc:spChg>
        <pc:spChg chg="mod">
          <ac:chgData name="Froduald Kabanza" userId="edf393d0-642b-4b9e-8c75-f62133241689" providerId="ADAL" clId="{FB046657-7989-46E7-BDE7-34F298CC9E7C}" dt="2023-01-12T10:57:52.868" v="733" actId="1076"/>
          <ac:spMkLst>
            <pc:docMk/>
            <pc:sldMk cId="1239697434" sldId="713"/>
            <ac:spMk id="57" creationId="{6E81F5E2-6789-9F52-CB11-73FE86F8E8B4}"/>
          </ac:spMkLst>
        </pc:spChg>
        <pc:spChg chg="mod">
          <ac:chgData name="Froduald Kabanza" userId="edf393d0-642b-4b9e-8c75-f62133241689" providerId="ADAL" clId="{FB046657-7989-46E7-BDE7-34F298CC9E7C}" dt="2023-01-12T10:57:52.868" v="733" actId="1076"/>
          <ac:spMkLst>
            <pc:docMk/>
            <pc:sldMk cId="1239697434" sldId="713"/>
            <ac:spMk id="58" creationId="{5E464CD2-C63F-E259-0391-3ED21AE4996D}"/>
          </ac:spMkLst>
        </pc:spChg>
        <pc:spChg chg="mod">
          <ac:chgData name="Froduald Kabanza" userId="edf393d0-642b-4b9e-8c75-f62133241689" providerId="ADAL" clId="{FB046657-7989-46E7-BDE7-34F298CC9E7C}" dt="2023-01-12T10:56:30.711" v="719" actId="164"/>
          <ac:spMkLst>
            <pc:docMk/>
            <pc:sldMk cId="1239697434" sldId="713"/>
            <ac:spMk id="59" creationId="{FC3F30DC-E3AE-4069-994E-A65D3F1DCFF7}"/>
          </ac:spMkLst>
        </pc:spChg>
        <pc:spChg chg="mod">
          <ac:chgData name="Froduald Kabanza" userId="edf393d0-642b-4b9e-8c75-f62133241689" providerId="ADAL" clId="{FB046657-7989-46E7-BDE7-34F298CC9E7C}" dt="2023-01-12T10:56:30.711" v="719" actId="164"/>
          <ac:spMkLst>
            <pc:docMk/>
            <pc:sldMk cId="1239697434" sldId="713"/>
            <ac:spMk id="60" creationId="{7DDBF56E-CD55-4B58-BE52-0F170E982182}"/>
          </ac:spMkLst>
        </pc:spChg>
        <pc:spChg chg="mod">
          <ac:chgData name="Froduald Kabanza" userId="edf393d0-642b-4b9e-8c75-f62133241689" providerId="ADAL" clId="{FB046657-7989-46E7-BDE7-34F298CC9E7C}" dt="2023-01-12T10:56:30.711" v="719" actId="164"/>
          <ac:spMkLst>
            <pc:docMk/>
            <pc:sldMk cId="1239697434" sldId="713"/>
            <ac:spMk id="64" creationId="{497B91E7-335E-4BC7-B498-9B05D24293A5}"/>
          </ac:spMkLst>
        </pc:spChg>
        <pc:spChg chg="mod">
          <ac:chgData name="Froduald Kabanza" userId="edf393d0-642b-4b9e-8c75-f62133241689" providerId="ADAL" clId="{FB046657-7989-46E7-BDE7-34F298CC9E7C}" dt="2023-01-12T10:56:30.711" v="719" actId="164"/>
          <ac:spMkLst>
            <pc:docMk/>
            <pc:sldMk cId="1239697434" sldId="713"/>
            <ac:spMk id="65" creationId="{DC06D0B9-D8E3-41A0-923E-B0B7B138A1B1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71" creationId="{4864202E-C5B3-9A51-B5B7-E2521629362A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72" creationId="{D7858BB6-BB5B-91A2-FCBC-53228EE9424D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73" creationId="{F1D22DDF-5B7D-6CA9-D938-B2CC820104CF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74" creationId="{9813CE8F-AECA-C74F-260A-935F3844F871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75" creationId="{75317E24-4A8E-5428-F920-6B904C119041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76" creationId="{390F4EFA-E47E-900D-2ADF-FFFCD9E71F57}"/>
          </ac:spMkLst>
        </pc:spChg>
        <pc:spChg chg="mod">
          <ac:chgData name="Froduald Kabanza" userId="edf393d0-642b-4b9e-8c75-f62133241689" providerId="ADAL" clId="{FB046657-7989-46E7-BDE7-34F298CC9E7C}" dt="2023-01-12T10:56:30.711" v="719" actId="164"/>
          <ac:spMkLst>
            <pc:docMk/>
            <pc:sldMk cId="1239697434" sldId="713"/>
            <ac:spMk id="77" creationId="{BF7FF000-926D-41AA-8940-E71C4A3268DB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78" creationId="{19D926F0-05A7-E100-5665-8C3847D1E02A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79" creationId="{BB489F8C-C411-B808-4CEE-2EAEC5A1F101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80" creationId="{C8B08F3D-8B9C-DC6C-6176-FAA5D814E63D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81" creationId="{38447363-2BBC-8CC9-2BBA-7807A9C20472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82" creationId="{14E7F25D-38A2-6AAC-4C81-5F445CCCE008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83" creationId="{09EC973B-ACA2-E85E-82D0-8AEC80A517AD}"/>
          </ac:spMkLst>
        </pc:spChg>
        <pc:spChg chg="del mod">
          <ac:chgData name="Froduald Kabanza" userId="edf393d0-642b-4b9e-8c75-f62133241689" providerId="ADAL" clId="{FB046657-7989-46E7-BDE7-34F298CC9E7C}" dt="2023-01-12T10:46:07.231" v="628" actId="478"/>
          <ac:spMkLst>
            <pc:docMk/>
            <pc:sldMk cId="1239697434" sldId="713"/>
            <ac:spMk id="84" creationId="{1E88E761-5C80-416E-8D74-F8A0F8FE6DC0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85" creationId="{3D3F53A7-2C2E-C1A5-9F22-AD607EA471D4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86" creationId="{346A7FF5-94FD-03FF-EC2A-62E6E176FB78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87" creationId="{56730E1F-EB16-2464-9F41-E453863C67B6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89" creationId="{BBB629B6-2090-8818-AC1B-990538732F5B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90" creationId="{910CDE3B-7242-2B95-9F84-8DCADE34A65C}"/>
          </ac:spMkLst>
        </pc:spChg>
        <pc:spChg chg="mod">
          <ac:chgData name="Froduald Kabanza" userId="edf393d0-642b-4b9e-8c75-f62133241689" providerId="ADAL" clId="{FB046657-7989-46E7-BDE7-34F298CC9E7C}" dt="2023-01-12T10:53:10.475" v="710" actId="207"/>
          <ac:spMkLst>
            <pc:docMk/>
            <pc:sldMk cId="1239697434" sldId="713"/>
            <ac:spMk id="91" creationId="{1F92D71B-373E-4460-B256-E549654B26EC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92" creationId="{44EBB621-3EB4-37F4-9DCF-2F91119660E3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93" creationId="{CCA10D2E-305E-2692-5D32-44DDFFBA0054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94" creationId="{C63F500B-75C0-8589-0BF8-16CA953EB748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95" creationId="{B75F51F5-0E51-34BE-B0E4-9CB7C984461A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96" creationId="{70332441-645E-2BD2-D32E-725B3A305F9C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97" creationId="{59F6EE28-A64A-B889-911D-C520E57E899A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98" creationId="{9F6A66CB-265C-90A8-A021-7CC226707BA8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99" creationId="{DF164818-5493-584B-F990-DF921142A236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0" creationId="{4BF524FD-910E-5A9F-FEC6-ECA295FA9415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1" creationId="{07AEDDB0-274F-1896-53BA-5539AA34C832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2" creationId="{7C1495BD-78EF-80FD-08DB-EC0A87F6EDE0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3" creationId="{0C76C08C-00BF-5528-FDA7-3BA618389823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4" creationId="{72E8C509-832D-4CD0-2CBA-E40038B6325B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5" creationId="{ECC35629-A688-5519-6337-8405EE8B68A7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6" creationId="{5C549BB2-C449-4D6B-C809-61A1B3FF08E2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7" creationId="{A0A29F3E-DD2E-BD1A-1C00-61EC21713AD5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8" creationId="{338E67A2-F6E1-36CB-D1D7-17DD05D56CAB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09" creationId="{A6EE9100-D65F-54C9-CB70-CA3B59893D4B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0" creationId="{B002CD63-933E-FDBE-162D-43B0F2E82BAA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1" creationId="{91C2EF53-1CC2-CF71-65E2-A9E295CE8BFD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2" creationId="{22309CC3-53EC-A36D-3C58-540ABE87CC3F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3" creationId="{95FD717C-77E6-B40E-1DD3-F6C5099575E7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4" creationId="{50A87610-CA6F-BC15-CD8B-CA8F72AAAA5D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5" creationId="{59893F41-E05E-9222-9E30-457B2286CA15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6" creationId="{E58A9030-4C10-E5B6-9A7B-4F7D3406C655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7" creationId="{6C974021-C209-1705-7D92-CC8B3F5D1A33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8" creationId="{4D51BA17-8315-8B97-7633-56F90DB44BC7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19" creationId="{B00EB011-2C02-F921-642F-4B8CCA744F83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20" creationId="{69750EF9-1BD0-C80B-1797-E47FC0E31525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21" creationId="{457553E4-90F9-35D1-D78F-4DD751AE6424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22" creationId="{A9AEBD8E-A2B9-3105-B9EB-09583AFD92C5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23" creationId="{32ADD60B-5112-5AD9-9DBA-D96E171B2945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24" creationId="{EABED13C-26F7-2BE5-4F4E-A4F1AC2283AB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25" creationId="{38722298-2DE9-B074-1718-7B31E7BCDE69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26" creationId="{AA60E0BF-41D1-67F3-426F-B17478EF5988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127" creationId="{96AAB2CD-01C3-3C94-20AD-E699EAA1E92D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24" creationId="{82A9F873-BC28-FCE0-86D8-B20C38DD7BF3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26" creationId="{212B4733-B4EE-E2E1-1905-9EB2AD3E1260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0" creationId="{2F7AABA1-0782-55DA-091F-D3C211B97D68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1" creationId="{7BA32DDD-0599-7F2D-F48B-E97A3BDF8E8E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2" creationId="{9A8E359F-F7B4-CCE2-DB64-A04CBE3F8230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3" creationId="{BCE7A16E-1473-0599-9C1B-89FC9CFF917C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4" creationId="{98CB834C-F9AA-7890-A80D-FE64B2555044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5" creationId="{6D9A57DF-2328-E5E3-2FE2-B7C993878851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6" creationId="{B59357E9-030C-592C-435F-AE942635B3CA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7" creationId="{681A9456-0252-281E-A115-A383DEB63221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8" creationId="{A5BDB91A-CD4F-0B67-3CCD-D819A4C12A5A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39" creationId="{F57FC479-7610-CCDD-0BD2-FF6FA9E826FA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0" creationId="{F747F12F-A3E4-0A08-93D9-2CA8239D5B95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1" creationId="{CD782AEC-B118-CD8C-F19E-29C6E8BF291B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2" creationId="{49D3917D-EA10-0F3F-2A0A-C754B3871A87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3" creationId="{DDDDF7C6-EB01-01BC-3150-03B32B29AA7A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4" creationId="{AAF3BEF8-9A62-7046-39EC-1D05D1F4142B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5" creationId="{077B6C02-E6EF-B56C-0E9B-23D17BF7F968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6" creationId="{10188247-1A31-8A50-8D63-748253D53CB6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7" creationId="{77D3DBD7-1208-7F70-5133-10425BF6B6B9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8" creationId="{9B27444C-AEF3-9464-5FDB-071E2E8753F2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49" creationId="{1805FA10-73B9-BBF0-C537-15031CA5DF62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50" creationId="{9A320119-8FD1-C085-29CA-0019D6848E3D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51" creationId="{BCF03580-6495-A2A1-6C58-49D59C01881E}"/>
          </ac:spMkLst>
        </pc:spChg>
        <pc:spChg chg="del mod">
          <ac:chgData name="Froduald Kabanza" userId="edf393d0-642b-4b9e-8c75-f62133241689" providerId="ADAL" clId="{FB046657-7989-46E7-BDE7-34F298CC9E7C}" dt="2023-01-12T11:00:47.135" v="748" actId="478"/>
          <ac:spMkLst>
            <pc:docMk/>
            <pc:sldMk cId="1239697434" sldId="713"/>
            <ac:spMk id="26652" creationId="{AA25BDFB-04C6-E5ED-7CAB-ABD11071BE77}"/>
          </ac:spMkLst>
        </pc:spChg>
        <pc:spChg chg="del mod">
          <ac:chgData name="Froduald Kabanza" userId="edf393d0-642b-4b9e-8c75-f62133241689" providerId="ADAL" clId="{FB046657-7989-46E7-BDE7-34F298CC9E7C}" dt="2023-01-12T11:00:42.608" v="746" actId="478"/>
          <ac:spMkLst>
            <pc:docMk/>
            <pc:sldMk cId="1239697434" sldId="713"/>
            <ac:spMk id="26653" creationId="{5A96FDD4-2AC1-CFB3-FF30-0C7C5BBBA6DB}"/>
          </ac:spMkLst>
        </pc:spChg>
        <pc:spChg chg="del mod">
          <ac:chgData name="Froduald Kabanza" userId="edf393d0-642b-4b9e-8c75-f62133241689" providerId="ADAL" clId="{FB046657-7989-46E7-BDE7-34F298CC9E7C}" dt="2023-01-12T11:00:40.972" v="745" actId="478"/>
          <ac:spMkLst>
            <pc:docMk/>
            <pc:sldMk cId="1239697434" sldId="713"/>
            <ac:spMk id="26654" creationId="{5C134F7C-EAD0-2333-A589-1AECB0C017DA}"/>
          </ac:spMkLst>
        </pc:spChg>
        <pc:spChg chg="del mod">
          <ac:chgData name="Froduald Kabanza" userId="edf393d0-642b-4b9e-8c75-f62133241689" providerId="ADAL" clId="{FB046657-7989-46E7-BDE7-34F298CC9E7C}" dt="2023-01-12T11:00:44.755" v="747" actId="478"/>
          <ac:spMkLst>
            <pc:docMk/>
            <pc:sldMk cId="1239697434" sldId="713"/>
            <ac:spMk id="26655" creationId="{7FFC5A26-B7E4-394E-FABC-48E083025600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56" creationId="{36DD48FE-8652-4D57-C745-FBA9D350F766}"/>
          </ac:spMkLst>
        </pc:spChg>
        <pc:spChg chg="mod">
          <ac:chgData name="Froduald Kabanza" userId="edf393d0-642b-4b9e-8c75-f62133241689" providerId="ADAL" clId="{FB046657-7989-46E7-BDE7-34F298CC9E7C}" dt="2023-01-12T11:01:36.406" v="755" actId="1076"/>
          <ac:spMkLst>
            <pc:docMk/>
            <pc:sldMk cId="1239697434" sldId="713"/>
            <ac:spMk id="26658" creationId="{75AA30F4-083D-5770-5205-BCAC3E06A1CE}"/>
          </ac:spMkLst>
        </pc:spChg>
        <pc:spChg chg="del mod">
          <ac:chgData name="Froduald Kabanza" userId="edf393d0-642b-4b9e-8c75-f62133241689" providerId="ADAL" clId="{FB046657-7989-46E7-BDE7-34F298CC9E7C}" dt="2023-01-12T11:00:37.529" v="744" actId="478"/>
          <ac:spMkLst>
            <pc:docMk/>
            <pc:sldMk cId="1239697434" sldId="713"/>
            <ac:spMk id="26659" creationId="{71163F32-57ED-5C59-AD34-DBB84EFBBEBB}"/>
          </ac:spMkLst>
        </pc:spChg>
        <pc:grpChg chg="add mod">
          <ac:chgData name="Froduald Kabanza" userId="edf393d0-642b-4b9e-8c75-f62133241689" providerId="ADAL" clId="{FB046657-7989-46E7-BDE7-34F298CC9E7C}" dt="2023-01-12T10:48:34.360" v="652" actId="1076"/>
          <ac:grpSpMkLst>
            <pc:docMk/>
            <pc:sldMk cId="1239697434" sldId="713"/>
            <ac:grpSpMk id="43" creationId="{5BA5A70E-5B42-4572-D9B8-A9A9BCC732E3}"/>
          </ac:grpSpMkLst>
        </pc:grpChg>
        <pc:grpChg chg="add mod">
          <ac:chgData name="Froduald Kabanza" userId="edf393d0-642b-4b9e-8c75-f62133241689" providerId="ADAL" clId="{FB046657-7989-46E7-BDE7-34F298CC9E7C}" dt="2023-01-12T10:50:20.177" v="679" actId="1076"/>
          <ac:grpSpMkLst>
            <pc:docMk/>
            <pc:sldMk cId="1239697434" sldId="713"/>
            <ac:grpSpMk id="48" creationId="{811F09D6-A7A4-93D8-2E57-3D6DE5389EDC}"/>
          </ac:grpSpMkLst>
        </pc:grpChg>
        <pc:grpChg chg="add mod">
          <ac:chgData name="Froduald Kabanza" userId="edf393d0-642b-4b9e-8c75-f62133241689" providerId="ADAL" clId="{FB046657-7989-46E7-BDE7-34F298CC9E7C}" dt="2023-01-12T10:51:53.466" v="694" actId="14100"/>
          <ac:grpSpMkLst>
            <pc:docMk/>
            <pc:sldMk cId="1239697434" sldId="713"/>
            <ac:grpSpMk id="51" creationId="{7F857763-294D-0506-7429-3F4B79054C80}"/>
          </ac:grpSpMkLst>
        </pc:grpChg>
        <pc:grpChg chg="add mod">
          <ac:chgData name="Froduald Kabanza" userId="edf393d0-642b-4b9e-8c75-f62133241689" providerId="ADAL" clId="{FB046657-7989-46E7-BDE7-34F298CC9E7C}" dt="2023-01-12T10:57:52.868" v="733" actId="1076"/>
          <ac:grpSpMkLst>
            <pc:docMk/>
            <pc:sldMk cId="1239697434" sldId="713"/>
            <ac:grpSpMk id="56" creationId="{C595CF6C-9ECB-7A80-02A6-5E0F45B63E02}"/>
          </ac:grpSpMkLst>
        </pc:grpChg>
        <pc:grpChg chg="add mod">
          <ac:chgData name="Froduald Kabanza" userId="edf393d0-642b-4b9e-8c75-f62133241689" providerId="ADAL" clId="{FB046657-7989-46E7-BDE7-34F298CC9E7C}" dt="2023-01-12T10:54:03.989" v="714" actId="164"/>
          <ac:grpSpMkLst>
            <pc:docMk/>
            <pc:sldMk cId="1239697434" sldId="713"/>
            <ac:grpSpMk id="63" creationId="{CF298395-28E3-BB4C-851A-7A434A0F8590}"/>
          </ac:grpSpMkLst>
        </pc:grpChg>
        <pc:grpChg chg="add mod">
          <ac:chgData name="Froduald Kabanza" userId="edf393d0-642b-4b9e-8c75-f62133241689" providerId="ADAL" clId="{FB046657-7989-46E7-BDE7-34F298CC9E7C}" dt="2023-01-12T10:55:34.793" v="718" actId="164"/>
          <ac:grpSpMkLst>
            <pc:docMk/>
            <pc:sldMk cId="1239697434" sldId="713"/>
            <ac:grpSpMk id="66" creationId="{E6919983-C610-7F79-1ECF-876534B39726}"/>
          </ac:grpSpMkLst>
        </pc:grpChg>
        <pc:grpChg chg="add mod">
          <ac:chgData name="Froduald Kabanza" userId="edf393d0-642b-4b9e-8c75-f62133241689" providerId="ADAL" clId="{FB046657-7989-46E7-BDE7-34F298CC9E7C}" dt="2023-01-12T10:58:20.449" v="734" actId="164"/>
          <ac:grpSpMkLst>
            <pc:docMk/>
            <pc:sldMk cId="1239697434" sldId="713"/>
            <ac:grpSpMk id="68" creationId="{A2FC08BF-6A4B-110C-86A3-AEB8BB94CBFD}"/>
          </ac:grpSpMkLst>
        </pc:grpChg>
        <pc:grpChg chg="add mod">
          <ac:chgData name="Froduald Kabanza" userId="edf393d0-642b-4b9e-8c75-f62133241689" providerId="ADAL" clId="{FB046657-7989-46E7-BDE7-34F298CC9E7C}" dt="2023-01-12T10:58:20.449" v="734" actId="164"/>
          <ac:grpSpMkLst>
            <pc:docMk/>
            <pc:sldMk cId="1239697434" sldId="713"/>
            <ac:grpSpMk id="69" creationId="{CEE99DDA-06BE-0241-425E-ED846B73F79D}"/>
          </ac:grpSpMkLst>
        </pc:grpChg>
        <pc:grpChg chg="add mod">
          <ac:chgData name="Froduald Kabanza" userId="edf393d0-642b-4b9e-8c75-f62133241689" providerId="ADAL" clId="{FB046657-7989-46E7-BDE7-34F298CC9E7C}" dt="2023-01-12T11:01:36.406" v="755" actId="1076"/>
          <ac:grpSpMkLst>
            <pc:docMk/>
            <pc:sldMk cId="1239697434" sldId="713"/>
            <ac:grpSpMk id="70" creationId="{AD4E9884-1E74-72F1-821B-B4E994609470}"/>
          </ac:grpSpMkLst>
        </pc:grpChg>
        <pc:grpChg chg="del mod">
          <ac:chgData name="Froduald Kabanza" userId="edf393d0-642b-4b9e-8c75-f62133241689" providerId="ADAL" clId="{FB046657-7989-46E7-BDE7-34F298CC9E7C}" dt="2023-01-12T11:00:37.529" v="744" actId="478"/>
          <ac:grpSpMkLst>
            <pc:docMk/>
            <pc:sldMk cId="1239697434" sldId="713"/>
            <ac:grpSpMk id="26657" creationId="{E7BFABA2-02B5-AD27-5A3D-F5CD4880484B}"/>
          </ac:grpSpMkLst>
        </pc:grpChg>
        <pc:graphicFrameChg chg="mod">
          <ac:chgData name="Froduald Kabanza" userId="edf393d0-642b-4b9e-8c75-f62133241689" providerId="ADAL" clId="{FB046657-7989-46E7-BDE7-34F298CC9E7C}" dt="2023-01-12T10:56:30.711" v="719" actId="164"/>
          <ac:graphicFrameMkLst>
            <pc:docMk/>
            <pc:sldMk cId="1239697434" sldId="713"/>
            <ac:graphicFrameMk id="31" creationId="{C538E383-9F83-4D77-BA4B-B9CBCB7ABA25}"/>
          </ac:graphicFrameMkLst>
        </pc:graphicFrameChg>
        <pc:graphicFrameChg chg="mod">
          <ac:chgData name="Froduald Kabanza" userId="edf393d0-642b-4b9e-8c75-f62133241689" providerId="ADAL" clId="{FB046657-7989-46E7-BDE7-34F298CC9E7C}" dt="2023-01-12T10:56:30.711" v="719" actId="164"/>
          <ac:graphicFrameMkLst>
            <pc:docMk/>
            <pc:sldMk cId="1239697434" sldId="713"/>
            <ac:graphicFrameMk id="88" creationId="{7E650678-7220-44FF-B8CC-77B85ACA1D1F}"/>
          </ac:graphicFrameMkLst>
        </pc:graphicFrameChg>
        <pc:picChg chg="mod">
          <ac:chgData name="Froduald Kabanza" userId="edf393d0-642b-4b9e-8c75-f62133241689" providerId="ADAL" clId="{FB046657-7989-46E7-BDE7-34F298CC9E7C}" dt="2023-01-12T10:58:27.004" v="735" actId="1076"/>
          <ac:picMkLst>
            <pc:docMk/>
            <pc:sldMk cId="1239697434" sldId="713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FB046657-7989-46E7-BDE7-34F298CC9E7C}" dt="2023-01-12T10:56:30.711" v="719" actId="164"/>
          <ac:cxnSpMkLst>
            <pc:docMk/>
            <pc:sldMk cId="1239697434" sldId="713"/>
            <ac:cxnSpMk id="15" creationId="{38E65F93-0D20-4ADB-BC04-B8E381E8C298}"/>
          </ac:cxnSpMkLst>
        </pc:cxnChg>
        <pc:cxnChg chg="add del mod">
          <ac:chgData name="Froduald Kabanza" userId="edf393d0-642b-4b9e-8c75-f62133241689" providerId="ADAL" clId="{FB046657-7989-46E7-BDE7-34F298CC9E7C}" dt="2023-01-12T10:43:21.078" v="603" actId="478"/>
          <ac:cxnSpMkLst>
            <pc:docMk/>
            <pc:sldMk cId="1239697434" sldId="713"/>
            <ac:cxnSpMk id="23" creationId="{6B9420D3-5121-1D27-65BC-CF762A931D94}"/>
          </ac:cxnSpMkLst>
        </pc:cxnChg>
        <pc:cxnChg chg="add mod">
          <ac:chgData name="Froduald Kabanza" userId="edf393d0-642b-4b9e-8c75-f62133241689" providerId="ADAL" clId="{FB046657-7989-46E7-BDE7-34F298CC9E7C}" dt="2023-01-12T10:56:30.711" v="719" actId="164"/>
          <ac:cxnSpMkLst>
            <pc:docMk/>
            <pc:sldMk cId="1239697434" sldId="713"/>
            <ac:cxnSpMk id="35" creationId="{2A6992B8-27F9-65C9-B343-A5F73E9FEB81}"/>
          </ac:cxnSpMkLst>
        </pc:cxnChg>
        <pc:cxnChg chg="del mod">
          <ac:chgData name="Froduald Kabanza" userId="edf393d0-642b-4b9e-8c75-f62133241689" providerId="ADAL" clId="{FB046657-7989-46E7-BDE7-34F298CC9E7C}" dt="2023-01-12T10:42:28.972" v="594" actId="478"/>
          <ac:cxnSpMkLst>
            <pc:docMk/>
            <pc:sldMk cId="1239697434" sldId="713"/>
            <ac:cxnSpMk id="47" creationId="{7D56D6DB-6F81-47D2-82C4-F7ABBD897454}"/>
          </ac:cxnSpMkLst>
        </pc:cxnChg>
        <pc:cxnChg chg="mod">
          <ac:chgData name="Froduald Kabanza" userId="edf393d0-642b-4b9e-8c75-f62133241689" providerId="ADAL" clId="{FB046657-7989-46E7-BDE7-34F298CC9E7C}" dt="2023-01-12T10:56:30.711" v="719" actId="164"/>
          <ac:cxnSpMkLst>
            <pc:docMk/>
            <pc:sldMk cId="1239697434" sldId="713"/>
            <ac:cxnSpMk id="67" creationId="{7FF4568F-96FD-4B73-AA5C-0EDA8F9FBB66}"/>
          </ac:cxnSpMkLst>
        </pc:cxnChg>
      </pc:sldChg>
      <pc:sldChg chg="new del">
        <pc:chgData name="Froduald Kabanza" userId="edf393d0-642b-4b9e-8c75-f62133241689" providerId="ADAL" clId="{FB046657-7989-46E7-BDE7-34F298CC9E7C}" dt="2023-01-12T10:36:54.543" v="551" actId="680"/>
        <pc:sldMkLst>
          <pc:docMk/>
          <pc:sldMk cId="2414912754" sldId="713"/>
        </pc:sldMkLst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D49EB8C8-252A-40EA-94CE-B0B7BCA0DBFE}"/>
    <pc:docChg chg="modSld">
      <pc:chgData name="Froduald Kabanza" userId="edf393d0-642b-4b9e-8c75-f62133241689" providerId="ADAL" clId="{D49EB8C8-252A-40EA-94CE-B0B7BCA0DBFE}" dt="2022-07-04T17:20:43.729" v="1" actId="729"/>
      <pc:docMkLst>
        <pc:docMk/>
      </pc:docMkLst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7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7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7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0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1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3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54423500" sldId="332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3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3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303140682" sldId="35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054112210" sldId="35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4239186062" sldId="35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702904100" sldId="36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69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180608846" sldId="703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2343593412" sldId="70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980560850" sldId="70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531381313" sldId="71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773206096" sldId="711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456981551" sldId="712"/>
        </pc:sldMkLst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Rémi Létourneau" userId="S::letr2303@usherbrooke.ca::1a79afac-b9bd-43c6-82f4-ea292b7a5523" providerId="AD" clId="Web-{9997A27D-5EA6-48B7-B7E3-02995DFF5AFA}"/>
    <pc:docChg chg="modSld">
      <pc:chgData name="Rémi Létourneau" userId="S::letr2303@usherbrooke.ca::1a79afac-b9bd-43c6-82f4-ea292b7a5523" providerId="AD" clId="Web-{9997A27D-5EA6-48B7-B7E3-02995DFF5AFA}" dt="2022-07-29T19:21:20.190" v="7" actId="1076"/>
      <pc:docMkLst>
        <pc:docMk/>
      </pc:docMkLst>
      <pc:sldChg chg="modSp">
        <pc:chgData name="Rémi Létourneau" userId="S::letr2303@usherbrooke.ca::1a79afac-b9bd-43c6-82f4-ea292b7a5523" providerId="AD" clId="Web-{9997A27D-5EA6-48B7-B7E3-02995DFF5AFA}" dt="2022-07-29T19:21:20.190" v="7" actId="1076"/>
        <pc:sldMkLst>
          <pc:docMk/>
          <pc:sldMk cId="0" sldId="325"/>
        </pc:sldMkLst>
        <pc:spChg chg="mod">
          <ac:chgData name="Rémi Létourneau" userId="S::letr2303@usherbrooke.ca::1a79afac-b9bd-43c6-82f4-ea292b7a5523" providerId="AD" clId="Web-{9997A27D-5EA6-48B7-B7E3-02995DFF5AFA}" dt="2022-07-29T19:21:20.190" v="7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Rémi Létourneau" userId="S::letr2303@usherbrooke.ca::1a79afac-b9bd-43c6-82f4-ea292b7a5523" providerId="AD" clId="Web-{9997A27D-5EA6-48B7-B7E3-02995DFF5AFA}" dt="2022-07-29T19:21:14.534" v="5" actId="1076"/>
          <ac:grpSpMkLst>
            <pc:docMk/>
            <pc:sldMk cId="0" sldId="325"/>
            <ac:grpSpMk id="7" creationId="{00000000-0000-0000-0000-000000000000}"/>
          </ac:grpSpMkLst>
        </pc:grp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4-22T14:44:19.165" v="3707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22T14:44:19.165" v="3707" actId="20577"/>
        <pc:sldMkLst>
          <pc:docMk/>
          <pc:sldMk cId="0" sldId="268"/>
        </pc:sldMkLst>
        <pc:spChg chg="mod">
          <ac:chgData name="Froduald Kabanza" userId="edf393d0-642b-4b9e-8c75-f62133241689" providerId="ADAL" clId="{8C083C57-221B-4B92-BA30-7BA872331299}" dt="2022-04-22T14:44:19.165" v="3707" actId="20577"/>
          <ac:spMkLst>
            <pc:docMk/>
            <pc:sldMk cId="0" sldId="268"/>
            <ac:spMk id="38914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0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0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3-24T11:54:28.897" v="3698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8C083C57-221B-4B92-BA30-7BA872331299}" dt="2022-03-24T11:54:28.897" v="3698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19T16:02:31.328" v="3705" actId="20577"/>
        <pc:sldMkLst>
          <pc:docMk/>
          <pc:sldMk cId="1054112210" sldId="358"/>
        </pc:sldMkLst>
        <pc:spChg chg="mod">
          <ac:chgData name="Froduald Kabanza" userId="edf393d0-642b-4b9e-8c75-f62133241689" providerId="ADAL" clId="{8C083C57-221B-4B92-BA30-7BA872331299}" dt="2022-04-19T16:02:31.328" v="3705" actId="20577"/>
          <ac:spMkLst>
            <pc:docMk/>
            <pc:sldMk cId="1054112210" sldId="358"/>
            <ac:spMk id="38914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0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0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0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0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0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0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3-10T11:54:40.899" v="3694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3-10T11:54:40.899" v="3694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F991B459-3533-40C7-AE94-E3F172EF2F1D}"/>
    <pc:docChg chg="undo custSel addSld delSld modSld modSection">
      <pc:chgData name="Froduald Kabanza" userId="edf393d0-642b-4b9e-8c75-f62133241689" providerId="ADAL" clId="{F991B459-3533-40C7-AE94-E3F172EF2F1D}" dt="2022-07-04T17:19:33.833" v="607"/>
      <pc:docMkLst>
        <pc:docMk/>
      </pc:docMkLst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264"/>
        </pc:sldMkLst>
      </pc:sldChg>
      <pc:sldChg chg="modSp mod modShow">
        <pc:chgData name="Froduald Kabanza" userId="edf393d0-642b-4b9e-8c75-f62133241689" providerId="ADAL" clId="{F991B459-3533-40C7-AE94-E3F172EF2F1D}" dt="2022-06-28T13:46:35.509" v="35" actId="20577"/>
        <pc:sldMkLst>
          <pc:docMk/>
          <pc:sldMk cId="0" sldId="265"/>
        </pc:sldMkLst>
        <pc:spChg chg="mod">
          <ac:chgData name="Froduald Kabanza" userId="edf393d0-642b-4b9e-8c75-f62133241689" providerId="ADAL" clId="{F991B459-3533-40C7-AE94-E3F172EF2F1D}" dt="2022-06-28T13:46:35.509" v="35" actId="20577"/>
          <ac:spMkLst>
            <pc:docMk/>
            <pc:sldMk cId="0" sldId="265"/>
            <ac:spMk id="55" creationId="{03F8AFD8-D0E1-4430-A519-578E2C937B69}"/>
          </ac:spMkLst>
        </pc:spChg>
      </pc:sldChg>
      <pc:sldChg chg="mod modShow">
        <pc:chgData name="Froduald Kabanza" userId="edf393d0-642b-4b9e-8c75-f62133241689" providerId="ADAL" clId="{F991B459-3533-40C7-AE94-E3F172EF2F1D}" dt="2022-06-28T13:19:34.275" v="11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F991B459-3533-40C7-AE94-E3F172EF2F1D}" dt="2022-06-28T13:19:34.275" v="11" actId="729"/>
        <pc:sldMkLst>
          <pc:docMk/>
          <pc:sldMk cId="0" sldId="267"/>
        </pc:sldMkLst>
      </pc:sldChg>
      <pc:sldChg chg="addSp delSp modSp mod modShow">
        <pc:chgData name="Froduald Kabanza" userId="edf393d0-642b-4b9e-8c75-f62133241689" providerId="ADAL" clId="{F991B459-3533-40C7-AE94-E3F172EF2F1D}" dt="2022-06-28T13:22:13.094" v="19" actId="1076"/>
        <pc:sldMkLst>
          <pc:docMk/>
          <pc:sldMk cId="0" sldId="268"/>
        </pc:sldMkLst>
        <pc:graphicFrameChg chg="add mod modGraphic">
          <ac:chgData name="Froduald Kabanza" userId="edf393d0-642b-4b9e-8c75-f62133241689" providerId="ADAL" clId="{F991B459-3533-40C7-AE94-E3F172EF2F1D}" dt="2022-06-28T13:22:13.094" v="19" actId="1076"/>
          <ac:graphicFrameMkLst>
            <pc:docMk/>
            <pc:sldMk cId="0" sldId="268"/>
            <ac:graphicFrameMk id="3" creationId="{853A8DF6-4C5B-91D8-8EB9-955296633C29}"/>
          </ac:graphicFrameMkLst>
        </pc:graphicFrameChg>
        <pc:graphicFrameChg chg="add del mod">
          <ac:chgData name="Froduald Kabanza" userId="edf393d0-642b-4b9e-8c75-f62133241689" providerId="ADAL" clId="{F991B459-3533-40C7-AE94-E3F172EF2F1D}" dt="2022-06-28T13:21:22.060" v="16"/>
          <ac:graphicFrameMkLst>
            <pc:docMk/>
            <pc:sldMk cId="0" sldId="268"/>
            <ac:graphicFrameMk id="8" creationId="{9A754B06-34AB-7A13-C345-9EFB7DF43BE0}"/>
          </ac:graphicFrameMkLst>
        </pc:graphicFrameChg>
      </pc:sldChg>
      <pc:sldChg chg="modSp mod modShow">
        <pc:chgData name="Froduald Kabanza" userId="edf393d0-642b-4b9e-8c75-f62133241689" providerId="ADAL" clId="{F991B459-3533-40C7-AE94-E3F172EF2F1D}" dt="2022-07-03T09:54:38.050" v="109" actId="113"/>
        <pc:sldMkLst>
          <pc:docMk/>
          <pc:sldMk cId="0" sldId="270"/>
        </pc:sldMkLst>
        <pc:spChg chg="mod">
          <ac:chgData name="Froduald Kabanza" userId="edf393d0-642b-4b9e-8c75-f62133241689" providerId="ADAL" clId="{F991B459-3533-40C7-AE94-E3F172EF2F1D}" dt="2022-07-03T09:54:38.050" v="109" actId="113"/>
          <ac:spMkLst>
            <pc:docMk/>
            <pc:sldMk cId="0" sldId="270"/>
            <ac:spMk id="43010" creationId="{00000000-0000-0000-0000-000000000000}"/>
          </ac:spMkLst>
        </pc:sp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276"/>
        </pc:sldMkLst>
      </pc:sldChg>
      <pc:sldChg chg="addSp modSp mod modShow">
        <pc:chgData name="Froduald Kabanza" userId="edf393d0-642b-4b9e-8c75-f62133241689" providerId="ADAL" clId="{F991B459-3533-40C7-AE94-E3F172EF2F1D}" dt="2022-07-03T12:03:09.747" v="395" actId="20577"/>
        <pc:sldMkLst>
          <pc:docMk/>
          <pc:sldMk cId="0" sldId="277"/>
        </pc:sldMkLst>
        <pc:spChg chg="mod">
          <ac:chgData name="Froduald Kabanza" userId="edf393d0-642b-4b9e-8c75-f62133241689" providerId="ADAL" clId="{F991B459-3533-40C7-AE94-E3F172EF2F1D}" dt="2022-07-03T12:03:09.747" v="395" actId="20577"/>
          <ac:spMkLst>
            <pc:docMk/>
            <pc:sldMk cId="0" sldId="277"/>
            <ac:spMk id="125954" creationId="{00000000-0000-0000-0000-000000000000}"/>
          </ac:spMkLst>
        </pc:spChg>
        <pc:graphicFrameChg chg="add mod modGraphic">
          <ac:chgData name="Froduald Kabanza" userId="edf393d0-642b-4b9e-8c75-f62133241689" providerId="ADAL" clId="{F991B459-3533-40C7-AE94-E3F172EF2F1D}" dt="2022-07-03T11:54:29.744" v="345" actId="1076"/>
          <ac:graphicFrameMkLst>
            <pc:docMk/>
            <pc:sldMk cId="0" sldId="277"/>
            <ac:graphicFrameMk id="3" creationId="{AAF36E96-E750-7340-325A-4D43C6D8DC5C}"/>
          </ac:graphicFrameMkLst>
        </pc:graphicFrameChg>
      </pc:sldChg>
      <pc:sldChg chg="addSp modSp mod modShow">
        <pc:chgData name="Froduald Kabanza" userId="edf393d0-642b-4b9e-8c75-f62133241689" providerId="ADAL" clId="{F991B459-3533-40C7-AE94-E3F172EF2F1D}" dt="2022-07-03T12:04:48.732" v="434" actId="20577"/>
        <pc:sldMkLst>
          <pc:docMk/>
          <pc:sldMk cId="0" sldId="279"/>
        </pc:sldMkLst>
        <pc:spChg chg="mod">
          <ac:chgData name="Froduald Kabanza" userId="edf393d0-642b-4b9e-8c75-f62133241689" providerId="ADAL" clId="{F991B459-3533-40C7-AE94-E3F172EF2F1D}" dt="2022-07-03T12:04:48.732" v="434" actId="20577"/>
          <ac:spMkLst>
            <pc:docMk/>
            <pc:sldMk cId="0" sldId="279"/>
            <ac:spMk id="40" creationId="{0EDE330D-C8F3-4E0A-B2C9-E4FF17D98970}"/>
          </ac:spMkLst>
        </pc:spChg>
        <pc:graphicFrameChg chg="add mod">
          <ac:chgData name="Froduald Kabanza" userId="edf393d0-642b-4b9e-8c75-f62133241689" providerId="ADAL" clId="{F991B459-3533-40C7-AE94-E3F172EF2F1D}" dt="2022-07-03T11:54:47.631" v="346"/>
          <ac:graphicFrameMkLst>
            <pc:docMk/>
            <pc:sldMk cId="0" sldId="279"/>
            <ac:graphicFrameMk id="39" creationId="{103AA182-ED8C-E3AF-837D-CD8C4264D858}"/>
          </ac:graphicFrameMkLst>
        </pc:graphicFrame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08"/>
        </pc:sldMkLst>
      </pc:sldChg>
      <pc:sldChg chg="modSp mod modShow">
        <pc:chgData name="Froduald Kabanza" userId="edf393d0-642b-4b9e-8c75-f62133241689" providerId="ADAL" clId="{F991B459-3533-40C7-AE94-E3F172EF2F1D}" dt="2022-07-03T10:16:58.158" v="214" actId="20577"/>
        <pc:sldMkLst>
          <pc:docMk/>
          <pc:sldMk cId="0" sldId="310"/>
        </pc:sldMkLst>
        <pc:spChg chg="mod">
          <ac:chgData name="Froduald Kabanza" userId="edf393d0-642b-4b9e-8c75-f62133241689" providerId="ADAL" clId="{F991B459-3533-40C7-AE94-E3F172EF2F1D}" dt="2022-07-03T10:16:58.158" v="214" actId="20577"/>
          <ac:spMkLst>
            <pc:docMk/>
            <pc:sldMk cId="0" sldId="310"/>
            <ac:spMk id="53250" creationId="{00000000-0000-0000-0000-000000000000}"/>
          </ac:spMkLst>
        </pc:sp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11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16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17"/>
        </pc:sldMkLst>
      </pc:sldChg>
      <pc:sldChg chg="mod modShow">
        <pc:chgData name="Froduald Kabanza" userId="edf393d0-642b-4b9e-8c75-f62133241689" providerId="ADAL" clId="{F991B459-3533-40C7-AE94-E3F172EF2F1D}" dt="2022-07-04T11:43:07.187" v="599" actId="729"/>
        <pc:sldMkLst>
          <pc:docMk/>
          <pc:sldMk cId="0" sldId="318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20"/>
        </pc:sldMkLst>
      </pc:sldChg>
      <pc:sldChg chg="addSp delSp modSp mod modShow">
        <pc:chgData name="Froduald Kabanza" userId="edf393d0-642b-4b9e-8c75-f62133241689" providerId="ADAL" clId="{F991B459-3533-40C7-AE94-E3F172EF2F1D}" dt="2022-06-28T13:13:59.373" v="9" actId="1076"/>
        <pc:sldMkLst>
          <pc:docMk/>
          <pc:sldMk cId="0" sldId="325"/>
        </pc:sldMkLst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0" creationId="{044D3CCF-9059-3D28-95FE-7B0A9DDB4756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1" creationId="{6CD89A72-3FE6-FF9F-B3D4-3CAD9941DEE8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2" creationId="{962FAB57-6B69-E295-7E47-B307096D9F5C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5" creationId="{BAEC5CC0-CFEB-FFE5-85BC-57BB275E36A4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6" creationId="{9A9CACAF-479E-087D-51B6-AB1742C213FC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7" creationId="{E6746F0A-3AB2-1D06-6602-F41EA1D0C0BF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9" creationId="{A908A7FD-7F36-3DB6-EFB3-651B1615504B}"/>
          </ac:spMkLst>
        </pc:spChg>
        <pc:grpChg chg="add mod">
          <ac:chgData name="Froduald Kabanza" userId="edf393d0-642b-4b9e-8c75-f62133241689" providerId="ADAL" clId="{F991B459-3533-40C7-AE94-E3F172EF2F1D}" dt="2022-06-28T13:13:59.373" v="9" actId="1076"/>
          <ac:grpSpMkLst>
            <pc:docMk/>
            <pc:sldMk cId="0" sldId="325"/>
            <ac:grpSpMk id="17" creationId="{7D80B301-1B56-295D-E3D9-FAD58353E0E3}"/>
          </ac:grpSpMkLst>
        </pc:grpChg>
        <pc:graphicFrameChg chg="mod">
          <ac:chgData name="Froduald Kabanza" userId="edf393d0-642b-4b9e-8c75-f62133241689" providerId="ADAL" clId="{F991B459-3533-40C7-AE94-E3F172EF2F1D}" dt="2022-06-28T13:13:53.360" v="7"/>
          <ac:graphicFrameMkLst>
            <pc:docMk/>
            <pc:sldMk cId="0" sldId="325"/>
            <ac:graphicFrameMk id="18" creationId="{8EBD3AEE-9708-EE27-93E5-BD8ACCC41431}"/>
          </ac:graphicFrameMkLst>
        </pc:graphicFrameChg>
        <pc:picChg chg="del">
          <ac:chgData name="Froduald Kabanza" userId="edf393d0-642b-4b9e-8c75-f62133241689" providerId="ADAL" clId="{F991B459-3533-40C7-AE94-E3F172EF2F1D}" dt="2022-06-28T13:13:49.816" v="6" actId="478"/>
          <ac:picMkLst>
            <pc:docMk/>
            <pc:sldMk cId="0" sldId="325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991B459-3533-40C7-AE94-E3F172EF2F1D}" dt="2022-06-28T13:13:53.360" v="7"/>
          <ac:picMkLst>
            <pc:docMk/>
            <pc:sldMk cId="0" sldId="325"/>
            <ac:picMk id="19" creationId="{84941594-FD47-F044-D89B-BE693A65E9DD}"/>
          </ac:picMkLst>
        </pc:picChg>
        <pc:cxnChg chg="mod">
          <ac:chgData name="Froduald Kabanza" userId="edf393d0-642b-4b9e-8c75-f62133241689" providerId="ADAL" clId="{F991B459-3533-40C7-AE94-E3F172EF2F1D}" dt="2022-06-28T13:13:53.360" v="7"/>
          <ac:cxnSpMkLst>
            <pc:docMk/>
            <pc:sldMk cId="0" sldId="325"/>
            <ac:cxnSpMk id="23" creationId="{C37F408E-BDC2-B57B-2037-F22C714D536A}"/>
          </ac:cxnSpMkLst>
        </pc:cxnChg>
        <pc:cxnChg chg="mod">
          <ac:chgData name="Froduald Kabanza" userId="edf393d0-642b-4b9e-8c75-f62133241689" providerId="ADAL" clId="{F991B459-3533-40C7-AE94-E3F172EF2F1D}" dt="2022-06-28T13:13:53.360" v="7"/>
          <ac:cxnSpMkLst>
            <pc:docMk/>
            <pc:sldMk cId="0" sldId="325"/>
            <ac:cxnSpMk id="24" creationId="{CBAD7F5F-B204-75C0-4D79-C7B16591EE3B}"/>
          </ac:cxnSpMkLst>
        </pc:cxnChg>
        <pc:cxnChg chg="mod">
          <ac:chgData name="Froduald Kabanza" userId="edf393d0-642b-4b9e-8c75-f62133241689" providerId="ADAL" clId="{F991B459-3533-40C7-AE94-E3F172EF2F1D}" dt="2022-06-28T13:13:53.360" v="7"/>
          <ac:cxnSpMkLst>
            <pc:docMk/>
            <pc:sldMk cId="0" sldId="325"/>
            <ac:cxnSpMk id="28" creationId="{4DCADBAC-B177-0A87-9E85-0330CA39168A}"/>
          </ac:cxnSpMkLst>
        </pc:cxn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F991B459-3533-40C7-AE94-E3F172EF2F1D}" dt="2022-06-12T20:30:58.757" v="3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F991B459-3533-40C7-AE94-E3F172EF2F1D}" dt="2022-06-12T20:30:51.987" v="0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addSp modSp mod modShow">
        <pc:chgData name="Froduald Kabanza" userId="edf393d0-642b-4b9e-8c75-f62133241689" providerId="ADAL" clId="{F991B459-3533-40C7-AE94-E3F172EF2F1D}" dt="2022-07-03T09:56:30.863" v="118" actId="1076"/>
        <pc:sldMkLst>
          <pc:docMk/>
          <pc:sldMk cId="0" sldId="336"/>
        </pc:sldMkLst>
        <pc:spChg chg="mod">
          <ac:chgData name="Froduald Kabanza" userId="edf393d0-642b-4b9e-8c75-f62133241689" providerId="ADAL" clId="{F991B459-3533-40C7-AE94-E3F172EF2F1D}" dt="2022-07-03T09:56:11.244" v="117" actId="20577"/>
          <ac:spMkLst>
            <pc:docMk/>
            <pc:sldMk cId="0" sldId="336"/>
            <ac:spMk id="44033" creationId="{00000000-0000-0000-0000-000000000000}"/>
          </ac:spMkLst>
        </pc:spChg>
        <pc:graphicFrameChg chg="add mod modGraphic">
          <ac:chgData name="Froduald Kabanza" userId="edf393d0-642b-4b9e-8c75-f62133241689" providerId="ADAL" clId="{F991B459-3533-40C7-AE94-E3F172EF2F1D}" dt="2022-07-03T09:56:30.863" v="118" actId="1076"/>
          <ac:graphicFrameMkLst>
            <pc:docMk/>
            <pc:sldMk cId="0" sldId="336"/>
            <ac:graphicFrameMk id="3" creationId="{0884D627-0C8F-E55C-0176-18809318FE91}"/>
          </ac:graphicFrameMkLst>
        </pc:graphicFrameChg>
        <pc:graphicFrameChg chg="add mod modGraphic">
          <ac:chgData name="Froduald Kabanza" userId="edf393d0-642b-4b9e-8c75-f62133241689" providerId="ADAL" clId="{F991B459-3533-40C7-AE94-E3F172EF2F1D}" dt="2022-07-03T09:56:30.863" v="118" actId="1076"/>
          <ac:graphicFrameMkLst>
            <pc:docMk/>
            <pc:sldMk cId="0" sldId="336"/>
            <ac:graphicFrameMk id="5" creationId="{D793A518-7FE1-7D1C-051F-590718BA7B39}"/>
          </ac:graphicFrameMkLst>
        </pc:graphicFrameChg>
        <pc:graphicFrameChg chg="add mod modGraphic">
          <ac:chgData name="Froduald Kabanza" userId="edf393d0-642b-4b9e-8c75-f62133241689" providerId="ADAL" clId="{F991B459-3533-40C7-AE94-E3F172EF2F1D}" dt="2022-07-03T09:56:30.863" v="118" actId="1076"/>
          <ac:graphicFrameMkLst>
            <pc:docMk/>
            <pc:sldMk cId="0" sldId="336"/>
            <ac:graphicFrameMk id="7" creationId="{BF93641F-2A99-D3AA-6A44-30A48252A6E2}"/>
          </ac:graphicFrameMkLst>
        </pc:graphicFrameChg>
      </pc:sldChg>
      <pc:sldChg chg="del mod modShow">
        <pc:chgData name="Froduald Kabanza" userId="edf393d0-642b-4b9e-8c75-f62133241689" providerId="ADAL" clId="{F991B459-3533-40C7-AE94-E3F172EF2F1D}" dt="2022-07-03T09:56:47.899" v="119" actId="2696"/>
        <pc:sldMkLst>
          <pc:docMk/>
          <pc:sldMk cId="0" sldId="337"/>
        </pc:sldMkLst>
      </pc:sldChg>
      <pc:sldChg chg="addSp delSp modSp mod modShow">
        <pc:chgData name="Froduald Kabanza" userId="edf393d0-642b-4b9e-8c75-f62133241689" providerId="ADAL" clId="{F991B459-3533-40C7-AE94-E3F172EF2F1D}" dt="2022-07-03T10:05:10.132" v="138" actId="478"/>
        <pc:sldMkLst>
          <pc:docMk/>
          <pc:sldMk cId="0" sldId="338"/>
        </pc:sldMkLst>
        <pc:graphicFrameChg chg="add del mod modGraphic">
          <ac:chgData name="Froduald Kabanza" userId="edf393d0-642b-4b9e-8c75-f62133241689" providerId="ADAL" clId="{F991B459-3533-40C7-AE94-E3F172EF2F1D}" dt="2022-07-03T10:05:10.132" v="138" actId="478"/>
          <ac:graphicFrameMkLst>
            <pc:docMk/>
            <pc:sldMk cId="0" sldId="338"/>
            <ac:graphicFrameMk id="5" creationId="{9E2606F2-23A7-8672-1F72-AB9BE8A103B7}"/>
          </ac:graphicFrameMkLst>
        </pc:graphicFrameChg>
      </pc:sldChg>
      <pc:sldChg chg="addSp delSp modSp mod modShow">
        <pc:chgData name="Froduald Kabanza" userId="edf393d0-642b-4b9e-8c75-f62133241689" providerId="ADAL" clId="{F991B459-3533-40C7-AE94-E3F172EF2F1D}" dt="2022-07-03T10:14:50.050" v="205" actId="1076"/>
        <pc:sldMkLst>
          <pc:docMk/>
          <pc:sldMk cId="0" sldId="339"/>
        </pc:sldMkLst>
        <pc:graphicFrameChg chg="add mod modGraphic">
          <ac:chgData name="Froduald Kabanza" userId="edf393d0-642b-4b9e-8c75-f62133241689" providerId="ADAL" clId="{F991B459-3533-40C7-AE94-E3F172EF2F1D}" dt="2022-07-03T10:14:50.050" v="205" actId="1076"/>
          <ac:graphicFrameMkLst>
            <pc:docMk/>
            <pc:sldMk cId="0" sldId="339"/>
            <ac:graphicFrameMk id="3" creationId="{B0067EE6-1554-8A2D-AE96-817CED75ED61}"/>
          </ac:graphicFrameMkLst>
        </pc:graphicFrameChg>
        <pc:graphicFrameChg chg="add del mod">
          <ac:chgData name="Froduald Kabanza" userId="edf393d0-642b-4b9e-8c75-f62133241689" providerId="ADAL" clId="{F991B459-3533-40C7-AE94-E3F172EF2F1D}" dt="2022-07-03T10:03:43.307" v="129" actId="478"/>
          <ac:graphicFrameMkLst>
            <pc:docMk/>
            <pc:sldMk cId="0" sldId="339"/>
            <ac:graphicFrameMk id="43" creationId="{880B9269-DF4E-9CC9-76A8-BD360CD2A048}"/>
          </ac:graphicFrameMkLst>
        </pc:graphicFrame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F991B459-3533-40C7-AE94-E3F172EF2F1D}" dt="2022-06-28T13:22:51.262" v="20" actId="729"/>
        <pc:sldMkLst>
          <pc:docMk/>
          <pc:sldMk cId="3303140682" sldId="357"/>
        </pc:sldMkLst>
      </pc:sldChg>
      <pc:sldChg chg="modSp mod modShow">
        <pc:chgData name="Froduald Kabanza" userId="edf393d0-642b-4b9e-8c75-f62133241689" providerId="ADAL" clId="{F991B459-3533-40C7-AE94-E3F172EF2F1D}" dt="2022-06-28T13:17:45.559" v="10" actId="1076"/>
        <pc:sldMkLst>
          <pc:docMk/>
          <pc:sldMk cId="1054112210" sldId="358"/>
        </pc:sldMkLst>
        <pc:picChg chg="mod">
          <ac:chgData name="Froduald Kabanza" userId="edf393d0-642b-4b9e-8c75-f62133241689" providerId="ADAL" clId="{F991B459-3533-40C7-AE94-E3F172EF2F1D}" dt="2022-06-28T13:17:45.559" v="10" actId="1076"/>
          <ac:picMkLst>
            <pc:docMk/>
            <pc:sldMk cId="1054112210" sldId="358"/>
            <ac:picMk id="12" creationId="{00000000-0000-0000-0000-000000000000}"/>
          </ac:picMkLst>
        </pc:pic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4239186062" sldId="359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3702904100" sldId="360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697"/>
        </pc:sldMkLst>
      </pc:sldChg>
      <pc:sldChg chg="addSp delSp modSp add del mod modShow">
        <pc:chgData name="Froduald Kabanza" userId="edf393d0-642b-4b9e-8c75-f62133241689" providerId="ADAL" clId="{F991B459-3533-40C7-AE94-E3F172EF2F1D}" dt="2022-07-04T17:19:33.833" v="607"/>
        <pc:sldMkLst>
          <pc:docMk/>
          <pc:sldMk cId="0" sldId="698"/>
        </pc:sldMkLst>
        <pc:spChg chg="mod">
          <ac:chgData name="Froduald Kabanza" userId="edf393d0-642b-4b9e-8c75-f62133241689" providerId="ADAL" clId="{F991B459-3533-40C7-AE94-E3F172EF2F1D}" dt="2022-07-04T17:18:44.232" v="603" actId="14100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F991B459-3533-40C7-AE94-E3F172EF2F1D}" dt="2022-07-04T17:18:44.232" v="603" actId="14100"/>
          <ac:spMkLst>
            <pc:docMk/>
            <pc:sldMk cId="0" sldId="698"/>
            <ac:spMk id="43" creationId="{F167E49C-90FF-42D0-9921-13722D38A6E1}"/>
          </ac:spMkLst>
        </pc:spChg>
        <pc:spChg chg="del">
          <ac:chgData name="Froduald Kabanza" userId="edf393d0-642b-4b9e-8c75-f62133241689" providerId="ADAL" clId="{F991B459-3533-40C7-AE94-E3F172EF2F1D}" dt="2022-07-04T17:11:17.250" v="602" actId="478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F991B459-3533-40C7-AE94-E3F172EF2F1D}" dt="2022-07-04T17:19:04.848" v="606" actId="1076"/>
          <ac:spMkLst>
            <pc:docMk/>
            <pc:sldMk cId="0" sldId="698"/>
            <ac:spMk id="47" creationId="{F7A7EC0B-F68F-7758-84C0-7674CBEAA082}"/>
          </ac:spMkLst>
        </pc:spChg>
        <pc:spChg chg="mod">
          <ac:chgData name="Froduald Kabanza" userId="edf393d0-642b-4b9e-8c75-f62133241689" providerId="ADAL" clId="{F991B459-3533-40C7-AE94-E3F172EF2F1D}" dt="2022-07-04T17:19:04.848" v="606" actId="1076"/>
          <ac:spMkLst>
            <pc:docMk/>
            <pc:sldMk cId="0" sldId="698"/>
            <ac:spMk id="48" creationId="{3790DC5F-4F1E-52C0-2C33-92299DE758F3}"/>
          </ac:spMkLst>
        </pc:spChg>
        <pc:grpChg chg="del mod">
          <ac:chgData name="Froduald Kabanza" userId="edf393d0-642b-4b9e-8c75-f62133241689" providerId="ADAL" clId="{F991B459-3533-40C7-AE94-E3F172EF2F1D}" dt="2022-07-04T17:18:45.874" v="604" actId="478"/>
          <ac:grpSpMkLst>
            <pc:docMk/>
            <pc:sldMk cId="0" sldId="698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F991B459-3533-40C7-AE94-E3F172EF2F1D}" dt="2022-07-04T17:19:04.848" v="606" actId="1076"/>
          <ac:grpSpMkLst>
            <pc:docMk/>
            <pc:sldMk cId="0" sldId="698"/>
            <ac:grpSpMk id="46" creationId="{32D77814-BF0D-E451-F498-80C6FFD0B773}"/>
          </ac:grpSpMkLst>
        </pc:grpChg>
        <pc:graphicFrameChg chg="add modGraphic">
          <ac:chgData name="Froduald Kabanza" userId="edf393d0-642b-4b9e-8c75-f62133241689" providerId="ADAL" clId="{F991B459-3533-40C7-AE94-E3F172EF2F1D}" dt="2022-07-03T09:58:34.975" v="120" actId="27309"/>
          <ac:graphicFrameMkLst>
            <pc:docMk/>
            <pc:sldMk cId="0" sldId="698"/>
            <ac:graphicFrameMk id="5" creationId="{19B7E069-6EEC-637E-DC14-22EE7E4633DE}"/>
          </ac:graphicFrameMkLst>
        </pc:graphicFrameChg>
        <pc:graphicFrameChg chg="add modGraphic">
          <ac:chgData name="Froduald Kabanza" userId="edf393d0-642b-4b9e-8c75-f62133241689" providerId="ADAL" clId="{F991B459-3533-40C7-AE94-E3F172EF2F1D}" dt="2022-07-03T09:58:34.975" v="120" actId="27309"/>
          <ac:graphicFrameMkLst>
            <pc:docMk/>
            <pc:sldMk cId="0" sldId="698"/>
            <ac:graphicFrameMk id="7" creationId="{71947A85-A284-1E4C-F3D3-202288DAD262}"/>
          </ac:graphicFrameMkLst>
        </pc:graphicFrameChg>
        <pc:graphicFrameChg chg="add mod">
          <ac:chgData name="Froduald Kabanza" userId="edf393d0-642b-4b9e-8c75-f62133241689" providerId="ADAL" clId="{F991B459-3533-40C7-AE94-E3F172EF2F1D}" dt="2022-07-04T17:19:33.833" v="607"/>
          <ac:graphicFrameMkLst>
            <pc:docMk/>
            <pc:sldMk cId="0" sldId="698"/>
            <ac:graphicFrameMk id="49" creationId="{6EF3B833-B4AD-749B-28BC-5FA6ABF2684F}"/>
          </ac:graphicFrameMkLst>
        </pc:graphicFrame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180608846" sldId="703"/>
        </pc:sldMkLst>
      </pc:sldChg>
      <pc:sldChg chg="addSp delSp modSp mod modShow">
        <pc:chgData name="Froduald Kabanza" userId="edf393d0-642b-4b9e-8c75-f62133241689" providerId="ADAL" clId="{F991B459-3533-40C7-AE94-E3F172EF2F1D}" dt="2022-07-03T10:22:54.814" v="233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F991B459-3533-40C7-AE94-E3F172EF2F1D}" dt="2022-07-03T10:22:54.814" v="233" actId="1076"/>
          <ac:spMkLst>
            <pc:docMk/>
            <pc:sldMk cId="2343593412" sldId="706"/>
            <ac:spMk id="42" creationId="{DBD092DF-BAC9-4B06-BA66-FEAF70981FBA}"/>
          </ac:spMkLst>
        </pc:spChg>
        <pc:spChg chg="mod">
          <ac:chgData name="Froduald Kabanza" userId="edf393d0-642b-4b9e-8c75-f62133241689" providerId="ADAL" clId="{F991B459-3533-40C7-AE94-E3F172EF2F1D}" dt="2022-07-03T10:22:54.814" v="233" actId="1076"/>
          <ac:spMkLst>
            <pc:docMk/>
            <pc:sldMk cId="2343593412" sldId="706"/>
            <ac:spMk id="43" creationId="{F167E49C-90FF-42D0-9921-13722D38A6E1}"/>
          </ac:spMkLst>
        </pc:spChg>
        <pc:spChg chg="del">
          <ac:chgData name="Froduald Kabanza" userId="edf393d0-642b-4b9e-8c75-f62133241689" providerId="ADAL" clId="{F991B459-3533-40C7-AE94-E3F172EF2F1D}" dt="2022-07-03T10:22:13.115" v="218" actId="478"/>
          <ac:spMkLst>
            <pc:docMk/>
            <pc:sldMk cId="2343593412" sldId="706"/>
            <ac:spMk id="44" creationId="{3551FE15-9225-4581-944B-6238BDBD2BC0}"/>
          </ac:spMkLst>
        </pc:spChg>
        <pc:grpChg chg="mod">
          <ac:chgData name="Froduald Kabanza" userId="edf393d0-642b-4b9e-8c75-f62133241689" providerId="ADAL" clId="{F991B459-3533-40C7-AE94-E3F172EF2F1D}" dt="2022-07-03T10:22:54.814" v="233" actId="1076"/>
          <ac:grpSpMkLst>
            <pc:docMk/>
            <pc:sldMk cId="2343593412" sldId="706"/>
            <ac:grpSpMk id="4" creationId="{CFFC4872-2750-4E41-AD8C-D885247915BE}"/>
          </ac:grpSpMkLst>
        </pc:grpChg>
        <pc:graphicFrameChg chg="add del mod modGraphic">
          <ac:chgData name="Froduald Kabanza" userId="edf393d0-642b-4b9e-8c75-f62133241689" providerId="ADAL" clId="{F991B459-3533-40C7-AE94-E3F172EF2F1D}" dt="2022-07-03T10:03:50.757" v="130" actId="478"/>
          <ac:graphicFrameMkLst>
            <pc:docMk/>
            <pc:sldMk cId="2343593412" sldId="706"/>
            <ac:graphicFrameMk id="5" creationId="{65212C47-731C-7A0D-4B2B-9AA5533D0601}"/>
          </ac:graphicFrameMkLst>
        </pc:graphicFrameChg>
        <pc:graphicFrameChg chg="add mod">
          <ac:chgData name="Froduald Kabanza" userId="edf393d0-642b-4b9e-8c75-f62133241689" providerId="ADAL" clId="{F991B459-3533-40C7-AE94-E3F172EF2F1D}" dt="2022-07-03T10:14:38.952" v="204" actId="1076"/>
          <ac:graphicFrameMkLst>
            <pc:docMk/>
            <pc:sldMk cId="2343593412" sldId="706"/>
            <ac:graphicFrameMk id="48" creationId="{FC07500F-ABB0-3A43-1587-B18FD686BB37}"/>
          </ac:graphicFrameMkLst>
        </pc:graphicFrameChg>
      </pc:sldChg>
      <pc:sldChg chg="addSp delSp modSp mod modAnim modShow">
        <pc:chgData name="Froduald Kabanza" userId="edf393d0-642b-4b9e-8c75-f62133241689" providerId="ADAL" clId="{F991B459-3533-40C7-AE94-E3F172EF2F1D}" dt="2022-07-03T10:24:09.633" v="236" actId="1076"/>
        <pc:sldMkLst>
          <pc:docMk/>
          <pc:sldMk cId="3980560850" sldId="707"/>
        </pc:sldMkLst>
        <pc:spChg chg="mod">
          <ac:chgData name="Froduald Kabanza" userId="edf393d0-642b-4b9e-8c75-f62133241689" providerId="ADAL" clId="{F991B459-3533-40C7-AE94-E3F172EF2F1D}" dt="2022-07-03T10:24:09.633" v="236" actId="1076"/>
          <ac:spMkLst>
            <pc:docMk/>
            <pc:sldMk cId="3980560850" sldId="707"/>
            <ac:spMk id="75" creationId="{2C9B52D8-CC11-23EA-0770-0400884AE710}"/>
          </ac:spMkLst>
        </pc:spChg>
        <pc:spChg chg="mod">
          <ac:chgData name="Froduald Kabanza" userId="edf393d0-642b-4b9e-8c75-f62133241689" providerId="ADAL" clId="{F991B459-3533-40C7-AE94-E3F172EF2F1D}" dt="2022-07-03T10:24:09.633" v="236" actId="1076"/>
          <ac:spMkLst>
            <pc:docMk/>
            <pc:sldMk cId="3980560850" sldId="707"/>
            <ac:spMk id="77" creationId="{20E65653-5146-AB6C-1F59-B1E389BE6318}"/>
          </ac:spMkLst>
        </pc:spChg>
        <pc:spChg chg="mod">
          <ac:chgData name="Froduald Kabanza" userId="edf393d0-642b-4b9e-8c75-f62133241689" providerId="ADAL" clId="{F991B459-3533-40C7-AE94-E3F172EF2F1D}" dt="2022-07-03T10:13:43.754" v="202" actId="14100"/>
          <ac:spMkLst>
            <pc:docMk/>
            <pc:sldMk cId="3980560850" sldId="707"/>
            <ac:spMk id="97" creationId="{075C9B66-15C9-4871-A94F-6CC287AF1A77}"/>
          </ac:spMkLst>
        </pc:spChg>
        <pc:spChg chg="add del mod">
          <ac:chgData name="Froduald Kabanza" userId="edf393d0-642b-4b9e-8c75-f62133241689" providerId="ADAL" clId="{F991B459-3533-40C7-AE94-E3F172EF2F1D}" dt="2022-07-03T10:09:59.346" v="165" actId="20577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F991B459-3533-40C7-AE94-E3F172EF2F1D}" dt="2022-07-03T10:09:12.557" v="155" actId="478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F991B459-3533-40C7-AE94-E3F172EF2F1D}" dt="2022-07-03T10:09:12.557" v="155" actId="478"/>
          <ac:spMkLst>
            <pc:docMk/>
            <pc:sldMk cId="3980560850" sldId="707"/>
            <ac:spMk id="103" creationId="{25DC143E-B00A-4DFF-B012-23130CA4C64A}"/>
          </ac:spMkLst>
        </pc:spChg>
        <pc:spChg chg="mod">
          <ac:chgData name="Froduald Kabanza" userId="edf393d0-642b-4b9e-8c75-f62133241689" providerId="ADAL" clId="{F991B459-3533-40C7-AE94-E3F172EF2F1D}" dt="2022-07-03T10:15:23.781" v="206" actId="1076"/>
          <ac:spMkLst>
            <pc:docMk/>
            <pc:sldMk cId="3980560850" sldId="707"/>
            <ac:spMk id="110" creationId="{79A7614D-C73B-4D86-8512-EBDF4D4356FE}"/>
          </ac:spMkLst>
        </pc:spChg>
        <pc:grpChg chg="del">
          <ac:chgData name="Froduald Kabanza" userId="edf393d0-642b-4b9e-8c75-f62133241689" providerId="ADAL" clId="{F991B459-3533-40C7-AE94-E3F172EF2F1D}" dt="2022-07-03T10:24:03.236" v="234" actId="478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F991B459-3533-40C7-AE94-E3F172EF2F1D}" dt="2022-07-03T10:24:09.633" v="236" actId="1076"/>
          <ac:grpSpMkLst>
            <pc:docMk/>
            <pc:sldMk cId="3980560850" sldId="707"/>
            <ac:grpSpMk id="74" creationId="{6345AF42-3AEB-AD4B-2B85-CF5431E962A4}"/>
          </ac:grpSpMkLst>
        </pc:grpChg>
        <pc:grpChg chg="mod">
          <ac:chgData name="Froduald Kabanza" userId="edf393d0-642b-4b9e-8c75-f62133241689" providerId="ADAL" clId="{F991B459-3533-40C7-AE94-E3F172EF2F1D}" dt="2022-07-03T10:09:12.557" v="155" actId="478"/>
          <ac:grpSpMkLst>
            <pc:docMk/>
            <pc:sldMk cId="3980560850" sldId="707"/>
            <ac:grpSpMk id="100" creationId="{7A812CC6-9BD1-463B-A819-1A7E8E98342C}"/>
          </ac:grpSpMkLst>
        </pc:grpChg>
        <pc:graphicFrameChg chg="add del mod">
          <ac:chgData name="Froduald Kabanza" userId="edf393d0-642b-4b9e-8c75-f62133241689" providerId="ADAL" clId="{F991B459-3533-40C7-AE94-E3F172EF2F1D}" dt="2022-07-03T10:03:57.805" v="131" actId="478"/>
          <ac:graphicFrameMkLst>
            <pc:docMk/>
            <pc:sldMk cId="3980560850" sldId="707"/>
            <ac:graphicFrameMk id="71" creationId="{3B7475F9-BF01-A72A-9C14-7769F170D078}"/>
          </ac:graphicFrameMkLst>
        </pc:graphicFrameChg>
        <pc:graphicFrameChg chg="add mod">
          <ac:chgData name="Froduald Kabanza" userId="edf393d0-642b-4b9e-8c75-f62133241689" providerId="ADAL" clId="{F991B459-3533-40C7-AE94-E3F172EF2F1D}" dt="2022-07-03T10:14:24.530" v="203" actId="1076"/>
          <ac:graphicFrameMkLst>
            <pc:docMk/>
            <pc:sldMk cId="3980560850" sldId="707"/>
            <ac:graphicFrameMk id="73" creationId="{E333881C-C63E-BDB9-836B-CFB46DC7332B}"/>
          </ac:graphicFrameMkLst>
        </pc:graphicFrameChg>
      </pc:sldChg>
      <pc:sldChg chg="addSp modSp mod modShow">
        <pc:chgData name="Froduald Kabanza" userId="edf393d0-642b-4b9e-8c75-f62133241689" providerId="ADAL" clId="{F991B459-3533-40C7-AE94-E3F172EF2F1D}" dt="2022-07-03T12:08:39.124" v="531" actId="20577"/>
        <pc:sldMkLst>
          <pc:docMk/>
          <pc:sldMk cId="531381313" sldId="710"/>
        </pc:sldMkLst>
        <pc:spChg chg="mod">
          <ac:chgData name="Froduald Kabanza" userId="edf393d0-642b-4b9e-8c75-f62133241689" providerId="ADAL" clId="{F991B459-3533-40C7-AE94-E3F172EF2F1D}" dt="2022-07-03T12:08:39.124" v="531" actId="20577"/>
          <ac:spMkLst>
            <pc:docMk/>
            <pc:sldMk cId="531381313" sldId="710"/>
            <ac:spMk id="39" creationId="{F1E847DD-7CB5-46F1-8FC3-24D7D6DB002D}"/>
          </ac:spMkLst>
        </pc:spChg>
        <pc:graphicFrameChg chg="add mod">
          <ac:chgData name="Froduald Kabanza" userId="edf393d0-642b-4b9e-8c75-f62133241689" providerId="ADAL" clId="{F991B459-3533-40C7-AE94-E3F172EF2F1D}" dt="2022-07-03T11:54:51.468" v="347"/>
          <ac:graphicFrameMkLst>
            <pc:docMk/>
            <pc:sldMk cId="531381313" sldId="710"/>
            <ac:graphicFrameMk id="41" creationId="{0A669433-E3CE-5588-AFB0-89B1AFDFCAC3}"/>
          </ac:graphicFrameMkLst>
        </pc:graphicFrameChg>
      </pc:sldChg>
      <pc:sldChg chg="addSp modSp mod modShow">
        <pc:chgData name="Froduald Kabanza" userId="edf393d0-642b-4b9e-8c75-f62133241689" providerId="ADAL" clId="{F991B459-3533-40C7-AE94-E3F172EF2F1D}" dt="2022-07-03T12:12:12.511" v="590" actId="114"/>
        <pc:sldMkLst>
          <pc:docMk/>
          <pc:sldMk cId="773206096" sldId="711"/>
        </pc:sldMkLst>
        <pc:spChg chg="mod">
          <ac:chgData name="Froduald Kabanza" userId="edf393d0-642b-4b9e-8c75-f62133241689" providerId="ADAL" clId="{F991B459-3533-40C7-AE94-E3F172EF2F1D}" dt="2022-07-03T12:12:12.511" v="590" actId="114"/>
          <ac:spMkLst>
            <pc:docMk/>
            <pc:sldMk cId="773206096" sldId="711"/>
            <ac:spMk id="67586" creationId="{00000000-0000-0000-0000-000000000000}"/>
          </ac:spMkLst>
        </pc:spChg>
        <pc:graphicFrameChg chg="add mod">
          <ac:chgData name="Froduald Kabanza" userId="edf393d0-642b-4b9e-8c75-f62133241689" providerId="ADAL" clId="{F991B459-3533-40C7-AE94-E3F172EF2F1D}" dt="2022-07-03T12:10:25.412" v="550" actId="1076"/>
          <ac:graphicFrameMkLst>
            <pc:docMk/>
            <pc:sldMk cId="773206096" sldId="711"/>
            <ac:graphicFrameMk id="8" creationId="{9F398AA1-022A-8D5A-86C1-6248818EECD5}"/>
          </ac:graphicFrameMkLst>
        </pc:graphicFrameChg>
      </pc:sldChg>
      <pc:sldChg chg="modSp mod modShow">
        <pc:chgData name="Froduald Kabanza" userId="edf393d0-642b-4b9e-8c75-f62133241689" providerId="ADAL" clId="{F991B459-3533-40C7-AE94-E3F172EF2F1D}" dt="2022-07-03T12:12:58.687" v="598" actId="20577"/>
        <pc:sldMkLst>
          <pc:docMk/>
          <pc:sldMk cId="3456981551" sldId="712"/>
        </pc:sldMkLst>
        <pc:spChg chg="mod">
          <ac:chgData name="Froduald Kabanza" userId="edf393d0-642b-4b9e-8c75-f62133241689" providerId="ADAL" clId="{F991B459-3533-40C7-AE94-E3F172EF2F1D}" dt="2022-07-03T12:12:58.687" v="598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239697434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05510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Fonction de récompense: Chaque action reçoit une récompense associé à la récompense de l’état qu’elle atteint.</a:t>
            </a:r>
          </a:p>
          <a:p>
            <a:endParaRPr lang="fr-CA" dirty="0"/>
          </a:p>
          <a:p>
            <a:r>
              <a:rPr lang="fr-CA" dirty="0"/>
              <a:t>Autrement dit, je défini d’abord R(s) et ensuite je donne R(</a:t>
            </a:r>
            <a:r>
              <a:rPr lang="fr-CA" dirty="0" err="1"/>
              <a:t>s,a,s</a:t>
            </a:r>
            <a:r>
              <a:rPr lang="fr-CA" dirty="0"/>
              <a:t>’) comme étant R(s’). Ça n’a pas toujours besoin d’être comme ça. En général R(</a:t>
            </a:r>
            <a:r>
              <a:rPr lang="fr-CA" dirty="0" err="1"/>
              <a:t>s,a,s</a:t>
            </a:r>
            <a:r>
              <a:rPr lang="fr-CA" dirty="0"/>
              <a:t>’) n’est pas forcément la récompense de s’. Par définition, la récompense est associée à une transition! Mais c’est comme ça dans les exemples que j’utilise ici.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289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0206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3208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43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79828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77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A67FD4FE-66ED-4EC4-8BFE-E91916FE058E}" type="slidenum">
              <a:rPr lang="en-US" altLang="ko-KR" sz="1200"/>
              <a:pPr eaLnBrk="1" hangingPunct="1"/>
              <a:t>16</a:t>
            </a:fld>
            <a:endParaRPr lang="ko-K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9211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53465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19</a:t>
            </a:fld>
            <a:endParaRPr 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356509C-B262-4337-8D4E-8A797603847A}" type="slidenum">
              <a:rPr lang="en-US" altLang="ko-KR" sz="1200"/>
              <a:pPr eaLnBrk="1" hangingPunct="1"/>
              <a:t>2</a:t>
            </a:fld>
            <a:endParaRPr 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91501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/>
              <a:t>Utilité d’un plan = valeur d’un plan</a:t>
            </a:r>
          </a:p>
          <a:p>
            <a:r>
              <a:rPr lang="fr-CA" dirty="0"/>
              <a:t>faire remarquer que U(</a:t>
            </a:r>
            <a:r>
              <a:rPr lang="fr-CA" dirty="0" err="1"/>
              <a:t>pi,s</a:t>
            </a:r>
            <a:r>
              <a:rPr lang="fr-CA" dirty="0"/>
              <a:t>) est un tableau, pas un seul nombre réel!</a:t>
            </a:r>
          </a:p>
          <a:p>
            <a:r>
              <a:rPr lang="fr-CA" dirty="0"/>
              <a:t>faire remarquer que c</a:t>
            </a:r>
            <a:r>
              <a:rPr lang="fr-CA" altLang="fr-FR" dirty="0"/>
              <a:t>’</a:t>
            </a:r>
            <a:r>
              <a:rPr lang="fr-CA" dirty="0"/>
              <a:t>est un système d</a:t>
            </a:r>
            <a:r>
              <a:rPr lang="fr-CA" altLang="fr-FR" dirty="0"/>
              <a:t>’</a:t>
            </a:r>
            <a:r>
              <a:rPr lang="fr-CA" dirty="0"/>
              <a:t>équations à |S| inconnues et |S| variables</a:t>
            </a:r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21</a:t>
            </a:fld>
            <a:endParaRPr lang="ko-KR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22</a:t>
            </a:fld>
            <a:endParaRPr lang="ko-KR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7865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U(s) = </a:t>
            </a:r>
            <a:r>
              <a:rPr lang="en-CA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optimale</a:t>
            </a:r>
            <a:r>
              <a:rPr lang="en-CA" baseline="0" dirty="0"/>
              <a:t> de s. </a:t>
            </a:r>
            <a:r>
              <a:rPr lang="en-CA" baseline="0" dirty="0" err="1"/>
              <a:t>J’aurais</a:t>
            </a:r>
            <a:r>
              <a:rPr lang="en-CA" baseline="0" dirty="0"/>
              <a:t> </a:t>
            </a:r>
            <a:r>
              <a:rPr lang="en-CA" baseline="0" dirty="0" err="1"/>
              <a:t>pu</a:t>
            </a:r>
            <a:r>
              <a:rPr lang="en-CA" baseline="0" dirty="0"/>
              <a:t> </a:t>
            </a:r>
            <a:r>
              <a:rPr lang="en-CA" baseline="0" dirty="0" err="1"/>
              <a:t>noter</a:t>
            </a:r>
            <a:r>
              <a:rPr lang="en-CA" baseline="0" dirty="0"/>
              <a:t> U*(s) pour </a:t>
            </a:r>
            <a:r>
              <a:rPr lang="en-CA" baseline="0" dirty="0" err="1"/>
              <a:t>bien</a:t>
            </a:r>
            <a:r>
              <a:rPr lang="en-CA" baseline="0" dirty="0"/>
              <a:t> </a:t>
            </a:r>
            <a:r>
              <a:rPr lang="en-CA" baseline="0" dirty="0" err="1"/>
              <a:t>renforcer</a:t>
            </a:r>
            <a:r>
              <a:rPr lang="en-CA" baseline="0" dirty="0"/>
              <a:t> </a:t>
            </a:r>
            <a:r>
              <a:rPr lang="en-CA" baseline="0" dirty="0" err="1"/>
              <a:t>cette</a:t>
            </a:r>
            <a:r>
              <a:rPr lang="en-CA" baseline="0" dirty="0"/>
              <a:t> idée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vraiment</a:t>
            </a:r>
            <a:r>
              <a:rPr lang="en-CA" baseline="0" dirty="0"/>
              <a:t> </a:t>
            </a:r>
            <a:r>
              <a:rPr lang="en-CA" baseline="0" dirty="0" err="1"/>
              <a:t>l’utilité</a:t>
            </a:r>
            <a:r>
              <a:rPr lang="en-CA" baseline="0" dirty="0"/>
              <a:t> du plan optimal.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tenter</a:t>
            </a:r>
            <a:r>
              <a:rPr lang="en-CA" baseline="0" dirty="0"/>
              <a:t> de </a:t>
            </a:r>
            <a:r>
              <a:rPr lang="en-CA" baseline="0" dirty="0" err="1"/>
              <a:t>résoudre</a:t>
            </a:r>
            <a:r>
              <a:rPr lang="en-CA" baseline="0" dirty="0"/>
              <a:t> le </a:t>
            </a:r>
            <a:r>
              <a:rPr lang="en-CA" baseline="0" dirty="0" err="1"/>
              <a:t>système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pour </a:t>
            </a:r>
            <a:r>
              <a:rPr lang="en-CA" baseline="0" dirty="0" err="1"/>
              <a:t>trouver</a:t>
            </a:r>
            <a:r>
              <a:rPr lang="en-CA" baseline="0" dirty="0"/>
              <a:t> U(s). </a:t>
            </a:r>
            <a:r>
              <a:rPr lang="en-CA" baseline="0" dirty="0" err="1"/>
              <a:t>Cependant</a:t>
            </a:r>
            <a:r>
              <a:rPr lang="en-CA" baseline="0" dirty="0"/>
              <a:t>, à cause du max </a:t>
            </a:r>
            <a:r>
              <a:rPr lang="en-CA" baseline="0" dirty="0" err="1"/>
              <a:t>ce</a:t>
            </a:r>
            <a:r>
              <a:rPr lang="en-CA" baseline="0" dirty="0"/>
              <a:t> ne </a:t>
            </a:r>
            <a:r>
              <a:rPr lang="en-CA" baseline="0" dirty="0" err="1"/>
              <a:t>sont</a:t>
            </a:r>
            <a:r>
              <a:rPr lang="en-CA" baseline="0" dirty="0"/>
              <a:t> pas des </a:t>
            </a:r>
            <a:r>
              <a:rPr lang="en-CA" baseline="0" dirty="0" err="1"/>
              <a:t>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. On ne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donc</a:t>
            </a:r>
            <a:r>
              <a:rPr lang="en-CA" baseline="0" dirty="0"/>
              <a:t> pas les </a:t>
            </a:r>
            <a:r>
              <a:rPr lang="en-CA" baseline="0" dirty="0" err="1"/>
              <a:t>résoudre</a:t>
            </a:r>
            <a:r>
              <a:rPr lang="en-CA" baseline="0" dirty="0"/>
              <a:t> en </a:t>
            </a:r>
            <a:r>
              <a:rPr lang="en-CA" baseline="0" dirty="0" err="1"/>
              <a:t>utilisant</a:t>
            </a:r>
            <a:r>
              <a:rPr lang="en-CA" baseline="0" dirty="0"/>
              <a:t> des </a:t>
            </a:r>
            <a:r>
              <a:rPr lang="en-CA" baseline="0" dirty="0" err="1"/>
              <a:t>méthodes</a:t>
            </a:r>
            <a:r>
              <a:rPr lang="en-CA" baseline="0" dirty="0"/>
              <a:t> de </a:t>
            </a:r>
            <a:r>
              <a:rPr lang="en-CA" baseline="0" dirty="0" err="1"/>
              <a:t>résolution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 (</a:t>
            </a:r>
            <a:r>
              <a:rPr lang="en-CA" baseline="0" dirty="0" err="1"/>
              <a:t>élimination</a:t>
            </a:r>
            <a:r>
              <a:rPr lang="en-CA" baseline="0" dirty="0"/>
              <a:t> de Gauss, </a:t>
            </a:r>
            <a:r>
              <a:rPr lang="en-CA" baseline="0" dirty="0" err="1"/>
              <a:t>décomposition</a:t>
            </a:r>
            <a:r>
              <a:rPr lang="en-CA" baseline="0" dirty="0"/>
              <a:t> LU, etc.). Nous </a:t>
            </a:r>
            <a:r>
              <a:rPr lang="en-CA" baseline="0" dirty="0" err="1"/>
              <a:t>allons</a:t>
            </a:r>
            <a:r>
              <a:rPr lang="en-CA" baseline="0" dirty="0"/>
              <a:t> </a:t>
            </a:r>
            <a:r>
              <a:rPr lang="en-CA" baseline="0" dirty="0" err="1"/>
              <a:t>plutôt</a:t>
            </a:r>
            <a:r>
              <a:rPr lang="en-CA" baseline="0" dirty="0"/>
              <a:t> </a:t>
            </a:r>
            <a:r>
              <a:rPr lang="en-CA" baseline="0" dirty="0" err="1"/>
              <a:t>recourrir</a:t>
            </a:r>
            <a:r>
              <a:rPr lang="en-CA" baseline="0" dirty="0"/>
              <a:t> à la </a:t>
            </a:r>
            <a:r>
              <a:rPr lang="en-CA" baseline="0" dirty="0" err="1"/>
              <a:t>programmation</a:t>
            </a:r>
            <a:r>
              <a:rPr lang="en-CA" baseline="0" dirty="0"/>
              <a:t> </a:t>
            </a:r>
            <a:r>
              <a:rPr lang="en-CA" baseline="0" dirty="0" err="1"/>
              <a:t>dynamique</a:t>
            </a:r>
            <a:r>
              <a:rPr lang="en-CA" baseline="0" dirty="0"/>
              <a:t>: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politique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38883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40687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L’apprentissage</a:t>
            </a:r>
            <a:r>
              <a:rPr lang="en-US" dirty="0"/>
              <a:t> par </a:t>
            </a:r>
            <a:r>
              <a:rPr lang="en-US" dirty="0" err="1"/>
              <a:t>renforcement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l’apprentissage</a:t>
            </a:r>
            <a:r>
              <a:rPr lang="en-US" baseline="0" dirty="0"/>
              <a:t> de comment </a:t>
            </a:r>
            <a:r>
              <a:rPr lang="en-US" baseline="0" dirty="0" err="1"/>
              <a:t>choisir</a:t>
            </a:r>
            <a:r>
              <a:rPr lang="en-US" baseline="0" dirty="0"/>
              <a:t> les </a:t>
            </a:r>
            <a:r>
              <a:rPr lang="en-US" baseline="0" dirty="0" err="1"/>
              <a:t>bonnes</a:t>
            </a:r>
            <a:r>
              <a:rPr lang="en-US" baseline="0" dirty="0"/>
              <a:t> actions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chaque</a:t>
            </a:r>
            <a:r>
              <a:rPr lang="en-US" baseline="0" dirty="0"/>
              <a:t> situation </a:t>
            </a:r>
            <a:r>
              <a:rPr lang="en-US" baseline="0" dirty="0" err="1"/>
              <a:t>afin</a:t>
            </a:r>
            <a:r>
              <a:rPr lang="en-US" baseline="0" dirty="0"/>
              <a:t> de </a:t>
            </a:r>
            <a:r>
              <a:rPr lang="en-US" baseline="0" dirty="0" err="1"/>
              <a:t>maximiser</a:t>
            </a:r>
            <a:r>
              <a:rPr lang="en-US" baseline="0" dirty="0"/>
              <a:t> un signal de </a:t>
            </a:r>
            <a:r>
              <a:rPr lang="en-US" baseline="0" dirty="0" err="1"/>
              <a:t>récompense</a:t>
            </a:r>
            <a:r>
              <a:rPr lang="en-US" baseline="0" dirty="0"/>
              <a:t> </a:t>
            </a:r>
            <a:r>
              <a:rPr lang="en-US" baseline="0" dirty="0" err="1"/>
              <a:t>numérique</a:t>
            </a:r>
            <a:r>
              <a:rPr lang="en-US" baseline="0" dirty="0"/>
              <a:t>. </a:t>
            </a:r>
            <a:r>
              <a:rPr lang="en-US" baseline="0" dirty="0" err="1"/>
              <a:t>Autrement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, on </a:t>
            </a:r>
            <a:r>
              <a:rPr lang="en-US" baseline="0" dirty="0" err="1"/>
              <a:t>apprend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politique</a:t>
            </a:r>
            <a:r>
              <a:rPr lang="en-US" baseline="0" dirty="0"/>
              <a:t> </a:t>
            </a:r>
            <a:r>
              <a:rPr lang="en-US" baseline="0" dirty="0" err="1"/>
              <a:t>tel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pour les MDP. La </a:t>
            </a:r>
            <a:r>
              <a:rPr lang="en-US" baseline="0" dirty="0" err="1"/>
              <a:t>différence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ici</a:t>
            </a:r>
            <a:r>
              <a:rPr lang="en-US" baseline="0" dirty="0"/>
              <a:t>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la </a:t>
            </a:r>
            <a:r>
              <a:rPr lang="en-US" baseline="0" dirty="0" err="1"/>
              <a:t>fonction</a:t>
            </a:r>
            <a:r>
              <a:rPr lang="en-US" baseline="0" dirty="0"/>
              <a:t> </a:t>
            </a:r>
            <a:r>
              <a:rPr lang="en-US" baseline="0" dirty="0" err="1"/>
              <a:t>d’utilité</a:t>
            </a:r>
            <a:r>
              <a:rPr lang="en-US" baseline="0" dirty="0"/>
              <a:t>,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le </a:t>
            </a:r>
            <a:r>
              <a:rPr lang="en-US" baseline="0" dirty="0" err="1"/>
              <a:t>modèle</a:t>
            </a:r>
            <a:r>
              <a:rPr lang="en-US" baseline="0" dirty="0"/>
              <a:t> de transition, </a:t>
            </a:r>
            <a:r>
              <a:rPr lang="en-US" baseline="0" dirty="0" err="1"/>
              <a:t>ou</a:t>
            </a:r>
            <a:r>
              <a:rPr lang="en-US" baseline="0" dirty="0"/>
              <a:t> les </a:t>
            </a:r>
            <a:r>
              <a:rPr lang="en-US" baseline="0" dirty="0" err="1"/>
              <a:t>deux</a:t>
            </a:r>
            <a:r>
              <a:rPr lang="en-US" baseline="0" dirty="0"/>
              <a:t>. Il </a:t>
            </a:r>
            <a:r>
              <a:rPr lang="en-US" baseline="0" dirty="0" err="1"/>
              <a:t>faut</a:t>
            </a:r>
            <a:r>
              <a:rPr lang="en-US" baseline="0" dirty="0"/>
              <a:t> </a:t>
            </a:r>
            <a:r>
              <a:rPr lang="en-US" baseline="0" dirty="0" err="1"/>
              <a:t>donc</a:t>
            </a:r>
            <a:r>
              <a:rPr lang="en-US" baseline="0" dirty="0"/>
              <a:t> les </a:t>
            </a:r>
            <a:r>
              <a:rPr lang="en-US" baseline="0" dirty="0" err="1"/>
              <a:t>découvrir</a:t>
            </a:r>
            <a:r>
              <a:rPr lang="en-US" baseline="0" dirty="0"/>
              <a:t>.</a:t>
            </a:r>
            <a:endParaRPr lang="en-US" dirty="0"/>
          </a:p>
          <a:p>
            <a:endParaRPr lang="en-CA" dirty="0"/>
          </a:p>
          <a:p>
            <a:r>
              <a:rPr lang="en-CA" dirty="0"/>
              <a:t>Le signal de recompense </a:t>
            </a:r>
            <a:r>
              <a:rPr lang="en-CA" dirty="0" err="1"/>
              <a:t>indique</a:t>
            </a:r>
            <a:r>
              <a:rPr lang="en-CA" dirty="0"/>
              <a:t> la</a:t>
            </a:r>
            <a:r>
              <a:rPr lang="en-CA" baseline="0" dirty="0"/>
              <a:t> </a:t>
            </a:r>
            <a:r>
              <a:rPr lang="en-CA" baseline="0" dirty="0" err="1"/>
              <a:t>désirabilité</a:t>
            </a:r>
            <a:r>
              <a:rPr lang="en-CA" baseline="0" dirty="0"/>
              <a:t> d’un </a:t>
            </a:r>
            <a:r>
              <a:rPr lang="en-CA" baseline="0" dirty="0" err="1"/>
              <a:t>état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/>
              <a:t>Il </a:t>
            </a:r>
            <a:r>
              <a:rPr lang="en-CA" baseline="0" dirty="0" err="1"/>
              <a:t>faut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l’agent</a:t>
            </a:r>
            <a:r>
              <a:rPr lang="en-CA" baseline="0" dirty="0"/>
              <a:t> </a:t>
            </a:r>
            <a:r>
              <a:rPr lang="en-CA" baseline="0" dirty="0" err="1"/>
              <a:t>soit</a:t>
            </a:r>
            <a:r>
              <a:rPr lang="en-CA" baseline="0" dirty="0"/>
              <a:t> “</a:t>
            </a:r>
            <a:r>
              <a:rPr lang="en-CA" baseline="0" dirty="0" err="1"/>
              <a:t>cablé</a:t>
            </a:r>
            <a:r>
              <a:rPr lang="en-CA" baseline="0" dirty="0"/>
              <a:t>” de </a:t>
            </a:r>
            <a:r>
              <a:rPr lang="en-CA" baseline="0" dirty="0" err="1"/>
              <a:t>reconnaître</a:t>
            </a:r>
            <a:r>
              <a:rPr lang="en-CA" baseline="0" dirty="0"/>
              <a:t> le signal de </a:t>
            </a:r>
            <a:r>
              <a:rPr lang="en-CA" baseline="0" dirty="0" err="1"/>
              <a:t>renforcement</a:t>
            </a:r>
            <a:r>
              <a:rPr lang="en-CA" baseline="0" dirty="0"/>
              <a:t> et ne pas le </a:t>
            </a:r>
            <a:r>
              <a:rPr lang="en-CA" baseline="0" dirty="0" err="1"/>
              <a:t>confondre</a:t>
            </a:r>
            <a:r>
              <a:rPr lang="en-CA" baseline="0" dirty="0"/>
              <a:t> avec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données</a:t>
            </a:r>
            <a:r>
              <a:rPr lang="en-CA" baseline="0" dirty="0"/>
              <a:t> de perception.</a:t>
            </a:r>
          </a:p>
          <a:p>
            <a:endParaRPr lang="en-CA" baseline="0" dirty="0"/>
          </a:p>
          <a:p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ainsi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animaux</a:t>
            </a:r>
            <a:r>
              <a:rPr lang="en-CA" baseline="0" dirty="0"/>
              <a:t> </a:t>
            </a:r>
            <a:r>
              <a:rPr lang="en-CA" baseline="0" dirty="0" err="1"/>
              <a:t>semblent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programmés</a:t>
            </a:r>
            <a:r>
              <a:rPr lang="en-CA" baseline="0" dirty="0"/>
              <a:t> pour </a:t>
            </a:r>
            <a:r>
              <a:rPr lang="en-CA" baseline="0" dirty="0" err="1"/>
              <a:t>reconnaître</a:t>
            </a:r>
            <a:r>
              <a:rPr lang="en-CA" baseline="0" dirty="0"/>
              <a:t> la </a:t>
            </a:r>
            <a:r>
              <a:rPr lang="en-CA" baseline="0" dirty="0" err="1"/>
              <a:t>douleur</a:t>
            </a:r>
            <a:r>
              <a:rPr lang="en-CA" baseline="0" dirty="0"/>
              <a:t> et la </a:t>
            </a:r>
            <a:r>
              <a:rPr lang="en-CA" baseline="0" dirty="0" err="1"/>
              <a:t>faim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</a:t>
            </a:r>
            <a:r>
              <a:rPr lang="en-CA" baseline="0" dirty="0" err="1"/>
              <a:t>renforcement</a:t>
            </a:r>
            <a:r>
              <a:rPr lang="en-CA" baseline="0" dirty="0"/>
              <a:t> </a:t>
            </a:r>
            <a:r>
              <a:rPr lang="en-CA" baseline="0" dirty="0" err="1"/>
              <a:t>négatif</a:t>
            </a:r>
            <a:r>
              <a:rPr lang="en-CA" baseline="0" dirty="0"/>
              <a:t> et le </a:t>
            </a:r>
            <a:r>
              <a:rPr lang="en-CA" baseline="0" dirty="0" err="1"/>
              <a:t>plaisir</a:t>
            </a:r>
            <a:r>
              <a:rPr lang="en-CA" baseline="0" dirty="0"/>
              <a:t> et </a:t>
            </a:r>
            <a:r>
              <a:rPr lang="en-CA" baseline="0" dirty="0" err="1"/>
              <a:t>l’absorption</a:t>
            </a:r>
            <a:r>
              <a:rPr lang="en-CA" baseline="0" dirty="0"/>
              <a:t> de </a:t>
            </a:r>
            <a:r>
              <a:rPr lang="en-CA" baseline="0" dirty="0" err="1"/>
              <a:t>nourriture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signal </a:t>
            </a:r>
            <a:r>
              <a:rPr lang="en-CA" baseline="0" dirty="0" err="1"/>
              <a:t>positif</a:t>
            </a:r>
            <a:r>
              <a:rPr lang="en-CA" baseline="0" dirty="0"/>
              <a:t>. Les </a:t>
            </a:r>
            <a:r>
              <a:rPr lang="en-CA" baseline="0" dirty="0" err="1"/>
              <a:t>spécialistes</a:t>
            </a:r>
            <a:r>
              <a:rPr lang="en-CA" baseline="0" dirty="0"/>
              <a:t> de la </a:t>
            </a:r>
            <a:r>
              <a:rPr lang="en-CA" baseline="0" dirty="0" err="1"/>
              <a:t>psychologie</a:t>
            </a:r>
            <a:r>
              <a:rPr lang="en-CA" baseline="0" dirty="0"/>
              <a:t> </a:t>
            </a:r>
            <a:r>
              <a:rPr lang="en-CA" baseline="0" dirty="0" err="1"/>
              <a:t>animale</a:t>
            </a:r>
            <a:r>
              <a:rPr lang="en-CA" baseline="0" dirty="0"/>
              <a:t> </a:t>
            </a:r>
            <a:r>
              <a:rPr lang="en-CA" baseline="0" dirty="0" err="1"/>
              <a:t>étudient</a:t>
            </a:r>
            <a:r>
              <a:rPr lang="en-CA" baseline="0" dirty="0"/>
              <a:t> </a:t>
            </a:r>
            <a:r>
              <a:rPr lang="en-CA" baseline="0" dirty="0" err="1"/>
              <a:t>ces</a:t>
            </a:r>
            <a:r>
              <a:rPr lang="en-CA" baseline="0" dirty="0"/>
              <a:t> </a:t>
            </a:r>
            <a:r>
              <a:rPr lang="en-CA" baseline="0" dirty="0" err="1"/>
              <a:t>mécanismes</a:t>
            </a:r>
            <a:r>
              <a:rPr lang="en-CA" baseline="0" dirty="0"/>
              <a:t> </a:t>
            </a:r>
            <a:r>
              <a:rPr lang="en-CA" baseline="0" dirty="0" err="1"/>
              <a:t>depuis</a:t>
            </a:r>
            <a:r>
              <a:rPr lang="en-CA" baseline="0" dirty="0"/>
              <a:t> plus de 60 ans. </a:t>
            </a:r>
          </a:p>
          <a:p>
            <a:endParaRPr lang="en-CA" baseline="0" dirty="0"/>
          </a:p>
          <a:p>
            <a:r>
              <a:rPr lang="en-CA" baseline="0" dirty="0" err="1"/>
              <a:t>Formellement</a:t>
            </a:r>
            <a:r>
              <a:rPr lang="en-CA" baseline="0" dirty="0"/>
              <a:t>:</a:t>
            </a:r>
          </a:p>
          <a:p>
            <a:endParaRPr lang="en-CA" baseline="0" dirty="0"/>
          </a:p>
          <a:p>
            <a:r>
              <a:rPr lang="en-US" altLang="en-US" dirty="0" err="1"/>
              <a:t>Étant</a:t>
            </a:r>
            <a:r>
              <a:rPr lang="en-US" altLang="en-US" dirty="0"/>
              <a:t> </a:t>
            </a:r>
            <a:r>
              <a:rPr lang="en-US" altLang="en-US" dirty="0" err="1"/>
              <a:t>donné</a:t>
            </a:r>
            <a:r>
              <a:rPr lang="en-US" altLang="en-US" dirty="0"/>
              <a:t> un ensemble</a:t>
            </a:r>
            <a:r>
              <a:rPr lang="en-US" altLang="en-US" baseline="0" dirty="0"/>
              <a:t> d’états </a:t>
            </a:r>
            <a:r>
              <a:rPr lang="en-US" altLang="en-US" b="1" dirty="0"/>
              <a:t>S</a:t>
            </a:r>
            <a:r>
              <a:rPr lang="en-US" altLang="en-US" dirty="0"/>
              <a:t> et </a:t>
            </a:r>
            <a:r>
              <a:rPr lang="en-US" altLang="en-US" dirty="0" err="1"/>
              <a:t>d’actions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endParaRPr lang="en-US" altLang="en-US" dirty="0"/>
          </a:p>
          <a:p>
            <a:r>
              <a:rPr lang="en-US" altLang="en-US" dirty="0" err="1"/>
              <a:t>Intéragi</a:t>
            </a:r>
            <a:r>
              <a:rPr lang="en-US" altLang="en-US" dirty="0"/>
              <a:t> avec </a:t>
            </a:r>
            <a:r>
              <a:rPr lang="en-US" altLang="en-US" dirty="0" err="1"/>
              <a:t>l’environnement</a:t>
            </a:r>
            <a:r>
              <a:rPr lang="en-US" altLang="en-US" dirty="0"/>
              <a:t>.</a:t>
            </a:r>
            <a:r>
              <a:rPr lang="en-US" altLang="en-US" baseline="0" dirty="0"/>
              <a:t> À </a:t>
            </a:r>
            <a:r>
              <a:rPr lang="en-US" altLang="en-US" baseline="0" dirty="0" err="1"/>
              <a:t>chaque</a:t>
            </a:r>
            <a:r>
              <a:rPr lang="en-US" altLang="en-US" baseline="0" dirty="0"/>
              <a:t> instant </a:t>
            </a:r>
            <a:r>
              <a:rPr lang="en-US" altLang="en-US" i="1" dirty="0"/>
              <a:t>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L’environnement</a:t>
            </a:r>
            <a:r>
              <a:rPr lang="en-US" altLang="en-US" dirty="0"/>
              <a:t> </a:t>
            </a:r>
            <a:r>
              <a:rPr lang="en-US" altLang="en-US" dirty="0" err="1"/>
              <a:t>donne</a:t>
            </a:r>
            <a:r>
              <a:rPr lang="en-US" altLang="en-US" dirty="0"/>
              <a:t> </a:t>
            </a:r>
            <a:r>
              <a:rPr lang="en-US" altLang="en-US" dirty="0" err="1"/>
              <a:t>l’état</a:t>
            </a:r>
            <a:r>
              <a:rPr lang="en-US" altLang="en-US" dirty="0"/>
              <a:t> </a:t>
            </a:r>
            <a:r>
              <a:rPr lang="en-US" altLang="en-US" b="1" dirty="0" err="1"/>
              <a:t>s</a:t>
            </a:r>
            <a:r>
              <a:rPr lang="en-US" altLang="en-US" baseline="-25000" dirty="0" err="1"/>
              <a:t>t</a:t>
            </a:r>
            <a:r>
              <a:rPr lang="en-US" altLang="en-US" dirty="0"/>
              <a:t> et la </a:t>
            </a:r>
            <a:r>
              <a:rPr lang="en-US" altLang="en-US" dirty="0" err="1"/>
              <a:t>récompese</a:t>
            </a:r>
            <a:r>
              <a:rPr lang="en-US" altLang="en-US" baseline="0" dirty="0"/>
              <a:t>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t</a:t>
            </a:r>
            <a:endParaRPr lang="en-US" altLang="en-US" dirty="0"/>
          </a:p>
          <a:p>
            <a:pPr lvl="1"/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agis</a:t>
            </a:r>
            <a:r>
              <a:rPr lang="en-US" altLang="en-US" baseline="0" dirty="0"/>
              <a:t> en </a:t>
            </a:r>
            <a:r>
              <a:rPr lang="en-US" altLang="en-US" baseline="0" dirty="0" err="1"/>
              <a:t>exécutant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l’action</a:t>
            </a:r>
            <a:r>
              <a:rPr lang="en-US" altLang="en-US" baseline="0" dirty="0"/>
              <a:t> </a:t>
            </a:r>
            <a:r>
              <a:rPr lang="en-US" altLang="en-US" b="1" dirty="0"/>
              <a:t>a</a:t>
            </a:r>
            <a:r>
              <a:rPr lang="en-US" altLang="en-US" baseline="-25000" dirty="0"/>
              <a:t>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Ton but</a:t>
            </a:r>
            <a:r>
              <a:rPr lang="en-US" altLang="en-US" dirty="0"/>
              <a:t>: </a:t>
            </a:r>
            <a:r>
              <a:rPr lang="en-US" altLang="en-US" dirty="0" err="1"/>
              <a:t>Apprendre</a:t>
            </a:r>
            <a:r>
              <a:rPr lang="en-US" altLang="en-US" dirty="0"/>
              <a:t> (</a:t>
            </a:r>
            <a:r>
              <a:rPr lang="en-US" altLang="en-US" dirty="0" err="1"/>
              <a:t>rapidement</a:t>
            </a:r>
            <a:r>
              <a:rPr lang="en-US" altLang="en-US" dirty="0"/>
              <a:t>) la </a:t>
            </a:r>
            <a:r>
              <a:rPr lang="en-US" altLang="en-US" dirty="0" err="1"/>
              <a:t>politique</a:t>
            </a:r>
            <a:r>
              <a:rPr lang="en-US" altLang="en-US" dirty="0"/>
              <a:t> qui (</a:t>
            </a:r>
            <a:r>
              <a:rPr lang="en-US" altLang="en-US" dirty="0" err="1"/>
              <a:t>approximativement</a:t>
            </a:r>
            <a:r>
              <a:rPr lang="en-US" altLang="en-US" dirty="0"/>
              <a:t>) maximize</a:t>
            </a:r>
            <a:r>
              <a:rPr lang="en-US" altLang="en-US" baseline="0" dirty="0"/>
              <a:t> les </a:t>
            </a:r>
            <a:r>
              <a:rPr lang="en-US" altLang="en-US" baseline="0" dirty="0" err="1"/>
              <a:t>récompenses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le long-</a:t>
            </a:r>
            <a:r>
              <a:rPr lang="en-US" altLang="en-US" baseline="0" dirty="0" err="1"/>
              <a:t>terme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escomptés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endParaRPr lang="en-CA" baseline="0" dirty="0"/>
          </a:p>
          <a:p>
            <a:endParaRPr lang="en-CA" baseline="0" dirty="0"/>
          </a:p>
          <a:p>
            <a:r>
              <a:rPr lang="en-CA" baseline="0" dirty="0" err="1"/>
              <a:t>Exemple</a:t>
            </a:r>
            <a:r>
              <a:rPr lang="en-CA" baseline="0" dirty="0"/>
              <a:t>: </a:t>
            </a:r>
            <a:r>
              <a:rPr lang="en-CA" baseline="0" dirty="0" err="1"/>
              <a:t>plein</a:t>
            </a:r>
            <a:r>
              <a:rPr lang="en-CA" baseline="0" dirty="0"/>
              <a:t> </a:t>
            </a:r>
            <a:r>
              <a:rPr lang="en-CA" baseline="0" dirty="0" err="1"/>
              <a:t>d’exemples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la vie </a:t>
            </a:r>
            <a:r>
              <a:rPr lang="en-CA" baseline="0" dirty="0" err="1"/>
              <a:t>courrante</a:t>
            </a:r>
            <a:r>
              <a:rPr lang="en-CA" baseline="0" dirty="0"/>
              <a:t>. </a:t>
            </a:r>
            <a:r>
              <a:rPr lang="en-CA" baseline="0" dirty="0" err="1"/>
              <a:t>Une</a:t>
            </a:r>
            <a:r>
              <a:rPr lang="en-CA" baseline="0" dirty="0"/>
              <a:t> bonne </a:t>
            </a:r>
            <a:r>
              <a:rPr lang="en-CA" baseline="0" dirty="0" err="1"/>
              <a:t>partie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apprentissage</a:t>
            </a:r>
            <a:r>
              <a:rPr lang="en-CA" baseline="0" dirty="0"/>
              <a:t> se fait en </a:t>
            </a:r>
            <a:r>
              <a:rPr lang="en-CA" baseline="0" dirty="0" err="1"/>
              <a:t>expérimentant</a:t>
            </a:r>
            <a:r>
              <a:rPr lang="en-CA" baseline="0" dirty="0"/>
              <a:t> de choses et en </a:t>
            </a:r>
            <a:r>
              <a:rPr lang="en-CA" baseline="0" dirty="0" err="1"/>
              <a:t>ajustant</a:t>
            </a:r>
            <a:r>
              <a:rPr lang="en-CA" baseline="0" dirty="0"/>
              <a:t>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choix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 en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l’observation</a:t>
            </a:r>
            <a:r>
              <a:rPr lang="en-CA" baseline="0" dirty="0"/>
              <a:t> des </a:t>
            </a:r>
            <a:r>
              <a:rPr lang="en-CA" baseline="0" dirty="0" err="1"/>
              <a:t>résultats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actions par rapport au but </a:t>
            </a:r>
            <a:r>
              <a:rPr lang="en-CA" baseline="0" dirty="0" err="1"/>
              <a:t>visé</a:t>
            </a:r>
            <a:r>
              <a:rPr lang="en-CA" baseline="0" dirty="0"/>
              <a:t>. </a:t>
            </a:r>
            <a:r>
              <a:rPr lang="en-CA" baseline="0" dirty="0" err="1"/>
              <a:t>Rappelez-vous</a:t>
            </a:r>
            <a:r>
              <a:rPr lang="en-CA" baseline="0" dirty="0"/>
              <a:t> </a:t>
            </a:r>
            <a:r>
              <a:rPr lang="en-CA" baseline="0" dirty="0" err="1"/>
              <a:t>quand</a:t>
            </a:r>
            <a:r>
              <a:rPr lang="en-CA" baseline="0" dirty="0"/>
              <a:t> </a:t>
            </a:r>
            <a:r>
              <a:rPr lang="en-CA" baseline="0" dirty="0" err="1"/>
              <a:t>vous</a:t>
            </a:r>
            <a:r>
              <a:rPr lang="en-CA" baseline="0" dirty="0"/>
              <a:t> </a:t>
            </a:r>
            <a:r>
              <a:rPr lang="en-CA" baseline="0" dirty="0" err="1"/>
              <a:t>avez</a:t>
            </a:r>
            <a:r>
              <a:rPr lang="en-CA" baseline="0" dirty="0"/>
              <a:t> </a:t>
            </a:r>
            <a:r>
              <a:rPr lang="en-CA" baseline="0" dirty="0" err="1"/>
              <a:t>appris</a:t>
            </a:r>
            <a:r>
              <a:rPr lang="en-CA" baseline="0" dirty="0"/>
              <a:t> à </a:t>
            </a:r>
            <a:r>
              <a:rPr lang="en-CA" baseline="0" dirty="0" err="1"/>
              <a:t>monter</a:t>
            </a:r>
            <a:r>
              <a:rPr lang="en-CA" baseline="0" dirty="0"/>
              <a:t> </a:t>
            </a:r>
            <a:r>
              <a:rPr lang="en-CA" baseline="0" dirty="0" err="1"/>
              <a:t>sur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bicyclette</a:t>
            </a:r>
            <a:r>
              <a:rPr lang="en-CA" baseline="0" dirty="0"/>
              <a:t>.</a:t>
            </a:r>
            <a:endParaRPr lang="en-CA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Évidemment</a:t>
            </a:r>
            <a:r>
              <a:rPr lang="en-US" baseline="0" dirty="0"/>
              <a:t>, pour </a:t>
            </a:r>
            <a:r>
              <a:rPr lang="en-US" baseline="0" dirty="0" err="1"/>
              <a:t>apprendre</a:t>
            </a:r>
            <a:r>
              <a:rPr lang="en-US" baseline="0" dirty="0"/>
              <a:t> </a:t>
            </a:r>
            <a:r>
              <a:rPr lang="en-US" baseline="0" dirty="0" err="1"/>
              <a:t>l’agent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d’observer</a:t>
            </a:r>
            <a:r>
              <a:rPr lang="en-US" baseline="0" dirty="0"/>
              <a:t> son </a:t>
            </a:r>
            <a:r>
              <a:rPr lang="en-US" baseline="0" dirty="0" err="1"/>
              <a:t>environnement</a:t>
            </a:r>
            <a:r>
              <a:rPr lang="en-US" baseline="0" dirty="0"/>
              <a:t> (</a:t>
            </a:r>
            <a:r>
              <a:rPr lang="en-US" baseline="0" dirty="0" err="1"/>
              <a:t>états</a:t>
            </a:r>
            <a:r>
              <a:rPr lang="en-US" baseline="0" dirty="0"/>
              <a:t>). Il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d’agir</a:t>
            </a:r>
            <a:r>
              <a:rPr lang="en-US" baseline="0" dirty="0"/>
              <a:t> (action). Et </a:t>
            </a:r>
            <a:r>
              <a:rPr lang="en-US" baseline="0" dirty="0" err="1"/>
              <a:t>il</a:t>
            </a:r>
            <a:r>
              <a:rPr lang="en-US" baseline="0" dirty="0"/>
              <a:t> a des buts (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veut</a:t>
            </a:r>
            <a:r>
              <a:rPr lang="en-US" baseline="0" dirty="0"/>
              <a:t> </a:t>
            </a:r>
            <a:r>
              <a:rPr lang="en-US" baseline="0" dirty="0" err="1"/>
              <a:t>maximiser</a:t>
            </a:r>
            <a:r>
              <a:rPr lang="en-US" baseline="0" dirty="0"/>
              <a:t> </a:t>
            </a:r>
            <a:r>
              <a:rPr lang="en-US" baseline="0" dirty="0" err="1"/>
              <a:t>ses</a:t>
            </a:r>
            <a:r>
              <a:rPr lang="en-US" baseline="0" dirty="0"/>
              <a:t> </a:t>
            </a:r>
            <a:r>
              <a:rPr lang="en-US" baseline="0" dirty="0" err="1"/>
              <a:t>récompenses</a:t>
            </a:r>
            <a:r>
              <a:rPr lang="en-US" baseline="0" dirty="0"/>
              <a:t>).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162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Étape</a:t>
            </a:r>
            <a:r>
              <a:rPr lang="en-CA" baseline="0" dirty="0"/>
              <a:t> : pour un </a:t>
            </a:r>
            <a:r>
              <a:rPr lang="en-CA" baseline="0" dirty="0" err="1"/>
              <a:t>critère</a:t>
            </a:r>
            <a:r>
              <a:rPr lang="en-CA" baseline="0" dirty="0"/>
              <a:t> </a:t>
            </a:r>
            <a:r>
              <a:rPr lang="en-CA" baseline="0" dirty="0" err="1"/>
              <a:t>d’arrêt</a:t>
            </a:r>
            <a:r>
              <a:rPr lang="en-CA" baseline="0" dirty="0"/>
              <a:t> plus précis : </a:t>
            </a:r>
            <a:r>
              <a:rPr lang="en-CA" baseline="0" dirty="0" err="1"/>
              <a:t>voir</a:t>
            </a:r>
            <a:r>
              <a:rPr lang="en-CA" baseline="0" dirty="0"/>
              <a:t> le </a:t>
            </a:r>
            <a:r>
              <a:rPr lang="en-CA" baseline="0" dirty="0" err="1"/>
              <a:t>livre</a:t>
            </a:r>
            <a:r>
              <a:rPr lang="en-CA" baseline="0" dirty="0"/>
              <a:t> (Section 17.2).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55362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8542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032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baseline="0" dirty="0"/>
              <a:t> le </a:t>
            </a:r>
            <a:r>
              <a:rPr lang="en-CA" baseline="0" dirty="0" err="1"/>
              <a:t>problème</a:t>
            </a:r>
            <a:r>
              <a:rPr lang="en-CA" baseline="0" dirty="0"/>
              <a:t> de </a:t>
            </a:r>
            <a:r>
              <a:rPr lang="en-CA" baseline="0" dirty="0" err="1"/>
              <a:t>calculer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trajectoire</a:t>
            </a:r>
            <a:r>
              <a:rPr lang="en-CA" baseline="0" dirty="0"/>
              <a:t> pour un robot 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93958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21699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19869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4341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26852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636670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1988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7762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7434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5939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77C38-A4CE-45C9-AFB5-A63D6FCF559E}" type="slidenum">
              <a:rPr lang="en-US" altLang="ko-KR" sz="1200"/>
              <a:pPr eaLnBrk="1" hangingPunct="1"/>
              <a:t>38</a:t>
            </a:fld>
            <a:endParaRPr lang="ko-KR" sz="1200"/>
          </a:p>
        </p:txBody>
      </p:sp>
    </p:spTree>
    <p:extLst>
      <p:ext uri="{BB962C8B-B14F-4D97-AF65-F5344CB8AC3E}">
        <p14:creationId xmlns:p14="http://schemas.microsoft.com/office/powerpoint/2010/main" val="10606154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826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</a:t>
            </a:r>
            <a:r>
              <a:rPr lang="en-CA" baseline="0" dirty="0"/>
              <a:t> </a:t>
            </a:r>
            <a:r>
              <a:rPr lang="en-CA" baseline="0" dirty="0" err="1"/>
              <a:t>l’environnement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déterministe</a:t>
            </a:r>
            <a:r>
              <a:rPr lang="en-CA" baseline="0" dirty="0"/>
              <a:t>, A*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trouver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solution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7763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61256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730426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65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144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A5F101B-9C2E-4F7C-AC36-F9BC1159CBDC}" type="slidenum">
              <a:rPr lang="en-US" altLang="ko-KR" sz="1200"/>
              <a:pPr eaLnBrk="1" hangingPunct="1"/>
              <a:t>43</a:t>
            </a:fld>
            <a:endParaRPr lang="ko-KR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349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806DD8B-EF46-4F8F-8A8B-494852919A46}" type="slidenum">
              <a:rPr lang="en-US" altLang="ko-KR" sz="1200"/>
              <a:pPr eaLnBrk="1" hangingPunct="1"/>
              <a:t>44</a:t>
            </a:fld>
            <a:endParaRPr lang="ko-KR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55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B69F517-6826-44F7-8667-8896DF4E1FF5}" type="slidenum">
              <a:rPr lang="en-US" altLang="ko-KR" sz="1200"/>
              <a:pPr eaLnBrk="1" hangingPunct="1"/>
              <a:t>45</a:t>
            </a:fld>
            <a:endParaRPr 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</a:t>
            </a:r>
            <a:r>
              <a:rPr lang="en-CA" dirty="0" err="1"/>
              <a:t>qu’il</a:t>
            </a:r>
            <a:r>
              <a:rPr lang="en-CA" dirty="0"/>
              <a:t> y a des </a:t>
            </a:r>
            <a:r>
              <a:rPr lang="en-CA" dirty="0" err="1"/>
              <a:t>escaliers</a:t>
            </a:r>
            <a:r>
              <a:rPr lang="en-CA" baseline="0" dirty="0"/>
              <a:t> et </a:t>
            </a:r>
            <a:r>
              <a:rPr lang="en-CA" baseline="0" dirty="0" err="1"/>
              <a:t>que</a:t>
            </a:r>
            <a:r>
              <a:rPr lang="en-CA" baseline="0" dirty="0"/>
              <a:t> le robot a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tomber</a:t>
            </a:r>
            <a:r>
              <a:rPr lang="en-CA" baseline="0" dirty="0"/>
              <a:t> … 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toujours</a:t>
            </a:r>
            <a:r>
              <a:rPr lang="en-CA" baseline="0" dirty="0"/>
              <a:t> essayer A* en </a:t>
            </a:r>
            <a:r>
              <a:rPr lang="en-CA" baseline="0" dirty="0" err="1"/>
              <a:t>donnant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coût</a:t>
            </a:r>
            <a:r>
              <a:rPr lang="en-CA" baseline="0" dirty="0"/>
              <a:t> des transitions tenant </a:t>
            </a:r>
            <a:r>
              <a:rPr lang="en-CA" baseline="0" dirty="0" err="1"/>
              <a:t>compte</a:t>
            </a:r>
            <a:r>
              <a:rPr lang="en-CA" baseline="0" dirty="0"/>
              <a:t> de la </a:t>
            </a:r>
            <a:r>
              <a:rPr lang="en-CA" baseline="0" dirty="0" err="1"/>
              <a:t>difficulté</a:t>
            </a:r>
            <a:r>
              <a:rPr lang="en-CA" baseline="0" dirty="0"/>
              <a:t> </a:t>
            </a:r>
            <a:r>
              <a:rPr lang="en-CA" baseline="0" dirty="0" err="1"/>
              <a:t>posée</a:t>
            </a:r>
            <a:r>
              <a:rPr lang="en-CA" baseline="0" dirty="0"/>
              <a:t> par les </a:t>
            </a:r>
            <a:r>
              <a:rPr lang="en-CA" baseline="0" dirty="0" err="1"/>
              <a:t>escaliers</a:t>
            </a:r>
            <a:r>
              <a:rPr lang="en-CA" baseline="0" dirty="0"/>
              <a:t>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641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206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que le robot </a:t>
            </a:r>
            <a:r>
              <a:rPr lang="en-CA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glisser</a:t>
            </a:r>
            <a:r>
              <a:rPr lang="en-CA" baseline="0" dirty="0"/>
              <a:t>. </a:t>
            </a:r>
            <a:r>
              <a:rPr lang="en-CA" baseline="0" dirty="0" err="1"/>
              <a:t>S’il</a:t>
            </a:r>
            <a:r>
              <a:rPr lang="en-CA" baseline="0" dirty="0"/>
              <a:t> </a:t>
            </a:r>
            <a:r>
              <a:rPr lang="en-CA" baseline="0" dirty="0" err="1"/>
              <a:t>décide</a:t>
            </a:r>
            <a:r>
              <a:rPr lang="en-CA" baseline="0" dirty="0"/>
              <a:t> de faire un pas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direction, </a:t>
            </a:r>
            <a:r>
              <a:rPr lang="en-CA" baseline="0" dirty="0" err="1"/>
              <a:t>il</a:t>
            </a:r>
            <a:r>
              <a:rPr lang="en-CA" baseline="0" dirty="0"/>
              <a:t> a par </a:t>
            </a:r>
            <a:r>
              <a:rPr lang="en-CA" baseline="0" dirty="0" err="1"/>
              <a:t>exemple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réussir</a:t>
            </a:r>
            <a:r>
              <a:rPr lang="en-CA" baseline="0" dirty="0"/>
              <a:t> et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d’aller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l’une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l’autre</a:t>
            </a:r>
            <a:r>
              <a:rPr lang="en-CA" baseline="0" dirty="0"/>
              <a:t> des cases </a:t>
            </a:r>
            <a:r>
              <a:rPr lang="en-CA" baseline="0" dirty="0" err="1"/>
              <a:t>avoisinantes</a:t>
            </a:r>
            <a:r>
              <a:rPr lang="en-CA" baseline="0" dirty="0"/>
              <a:t>. </a:t>
            </a:r>
          </a:p>
          <a:p>
            <a:endParaRPr lang="en-CA" baseline="0" dirty="0"/>
          </a:p>
          <a:p>
            <a:r>
              <a:rPr lang="en-CA" baseline="0" dirty="0"/>
              <a:t>A* ne </a:t>
            </a:r>
            <a:r>
              <a:rPr lang="en-CA" baseline="0" dirty="0" err="1"/>
              <a:t>suffit</a:t>
            </a:r>
            <a:r>
              <a:rPr lang="en-CA" baseline="0" dirty="0"/>
              <a:t> plus! Il </a:t>
            </a:r>
            <a:r>
              <a:rPr lang="en-CA" baseline="0" dirty="0" err="1"/>
              <a:t>donne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séquence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. Un plan </a:t>
            </a:r>
            <a:r>
              <a:rPr lang="en-CA" baseline="0" dirty="0" err="1"/>
              <a:t>déterministe</a:t>
            </a:r>
            <a:r>
              <a:rPr lang="en-CA" baseline="0" dirty="0"/>
              <a:t>. Nous </a:t>
            </a:r>
            <a:r>
              <a:rPr lang="en-CA" baseline="0" dirty="0" err="1"/>
              <a:t>avons</a:t>
            </a:r>
            <a:r>
              <a:rPr lang="en-CA" baseline="0" dirty="0"/>
              <a:t> </a:t>
            </a:r>
            <a:r>
              <a:rPr lang="en-CA" baseline="0" dirty="0" err="1"/>
              <a:t>besoin</a:t>
            </a:r>
            <a:r>
              <a:rPr lang="en-CA" baseline="0" dirty="0"/>
              <a:t> d’un </a:t>
            </a:r>
            <a:r>
              <a:rPr lang="en-CA" baseline="0" dirty="0" err="1"/>
              <a:t>algorithme</a:t>
            </a:r>
            <a:r>
              <a:rPr lang="en-CA" baseline="0" dirty="0"/>
              <a:t> qui </a:t>
            </a:r>
            <a:r>
              <a:rPr lang="en-CA" baseline="0" dirty="0" err="1"/>
              <a:t>donne</a:t>
            </a:r>
            <a:r>
              <a:rPr lang="en-CA" baseline="0" dirty="0"/>
              <a:t> un plan de </a:t>
            </a:r>
            <a:r>
              <a:rPr lang="en-CA" baseline="0" dirty="0" err="1"/>
              <a:t>contigence</a:t>
            </a:r>
            <a:r>
              <a:rPr lang="en-CA" baseline="0" dirty="0"/>
              <a:t>, </a:t>
            </a:r>
            <a:r>
              <a:rPr lang="en-CA" baseline="0" dirty="0" err="1"/>
              <a:t>prévoyant</a:t>
            </a:r>
            <a:r>
              <a:rPr lang="en-CA" baseline="0" dirty="0"/>
              <a:t> le </a:t>
            </a:r>
            <a:r>
              <a:rPr lang="en-CA" baseline="0" dirty="0" err="1"/>
              <a:t>cas</a:t>
            </a:r>
            <a:r>
              <a:rPr lang="en-CA" baseline="0" dirty="0"/>
              <a:t> </a:t>
            </a:r>
            <a:r>
              <a:rPr lang="en-CA" baseline="0" dirty="0" err="1"/>
              <a:t>où</a:t>
            </a:r>
            <a:r>
              <a:rPr lang="en-CA" baseline="0" dirty="0"/>
              <a:t> le robot </a:t>
            </a:r>
            <a:r>
              <a:rPr lang="en-CA" baseline="0" dirty="0" err="1"/>
              <a:t>glisse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case </a:t>
            </a:r>
            <a:r>
              <a:rPr lang="en-CA" baseline="0" dirty="0" err="1"/>
              <a:t>avoisinante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029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62937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Formellement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Étant donné un ensemble d’états S et d’actions A</a:t>
            </a:r>
          </a:p>
          <a:p>
            <a:endParaRPr lang="fr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À 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chaque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instant t (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courant):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Choisi l’action à effectuer (c.-à-d., interagit avec l’environnement). </a:t>
            </a:r>
          </a:p>
          <a:p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L’environnement donne l’état st et la récompense </a:t>
            </a:r>
            <a:r>
              <a:rPr lang="fr-FR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rt</a:t>
            </a:r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Tu agis en exécutant l’action at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Ton but: Calculer la politique qui te permettra de maximiser les récompenses escomptées dans le long-terme.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345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 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 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 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 702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 702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 702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608 / IFT 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5.jpg"/><Relationship Id="rId12" Type="http://schemas.openxmlformats.org/officeDocument/2006/relationships/oleObject" Target="../embeddings/oleObject3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project/jair/pub/volume4/kaelbling96a-html/node19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cf.usc.edu/~csci573/notes/uai95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170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19.png"/><Relationship Id="rId4" Type="http://schemas.openxmlformats.org/officeDocument/2006/relationships/image" Target="../media/image7.wmf"/><Relationship Id="rId9" Type="http://schemas.openxmlformats.org/officeDocument/2006/relationships/image" Target="../media/image1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7.wmf"/><Relationship Id="rId9" Type="http://schemas.openxmlformats.org/officeDocument/2006/relationships/image" Target="../media/image1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.wmf"/><Relationship Id="rId9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.wmf"/><Relationship Id="rId9" Type="http://schemas.openxmlformats.org/officeDocument/2006/relationships/image" Target="../media/image1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.wmf"/><Relationship Id="rId9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cf.usc.edu/~csci573/notes/uai95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.wmf"/><Relationship Id="rId9" Type="http://schemas.openxmlformats.org/officeDocument/2006/relationships/image" Target="../media/image2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.wmf"/><Relationship Id="rId9" Type="http://schemas.openxmlformats.org/officeDocument/2006/relationships/image" Target="../media/image2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.wmf"/><Relationship Id="rId9" Type="http://schemas.openxmlformats.org/officeDocument/2006/relationships/image" Target="../media/image2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608 / IFT 702 </a:t>
            </a:r>
            <a:br>
              <a:rPr lang="fr-CA" altLang="en-US" dirty="0">
                <a:ea typeface="ＭＳ Ｐゴシック" pitchFamily="34" charset="-128"/>
              </a:rPr>
            </a:br>
            <a:r>
              <a:rPr lang="fr-CA" altLang="en-US" dirty="0">
                <a:ea typeface="ＭＳ Ｐゴシック" pitchFamily="34" charset="-128"/>
              </a:rPr>
              <a:t>Planification en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  <a:t>Rappel: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  <a:t>Processus de décision markoviens</a:t>
            </a:r>
            <a:br>
              <a:rPr lang="fr-CA" altLang="en-US" sz="2400" dirty="0">
                <a:ea typeface="ＭＳ Ｐゴシック" pitchFamily="34" charset="-128"/>
              </a:rPr>
            </a:b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&amp; Jordan Félicien </a:t>
            </a:r>
            <a:r>
              <a:rPr lang="fr-CA" altLang="en-US" sz="2000" dirty="0" err="1">
                <a:latin typeface="Calibri" pitchFamily="34" charset="0"/>
                <a:ea typeface="ＭＳ Ｐゴシック" pitchFamily="34" charset="-128"/>
              </a:rPr>
              <a:t>Masakuna</a:t>
            </a:r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Définition Formelle</a:t>
            </a:r>
          </a:p>
        </p:txBody>
      </p:sp>
      <p:sp>
        <p:nvSpPr>
          <p:cNvPr id="2765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</a:t>
            </a:r>
            <a:r>
              <a:rPr lang="fr-CA" b="1" dirty="0"/>
              <a:t>processus de décision markovien </a:t>
            </a:r>
            <a:r>
              <a:rPr lang="fr-CA" dirty="0"/>
              <a:t>(</a:t>
            </a:r>
            <a:r>
              <a:rPr lang="fr-CA" b="1" i="1" dirty="0"/>
              <a:t>Markov</a:t>
            </a:r>
            <a:r>
              <a:rPr lang="fr-CA" i="1" dirty="0"/>
              <a:t> </a:t>
            </a:r>
            <a:r>
              <a:rPr lang="fr-CA" b="1" i="1" dirty="0" err="1"/>
              <a:t>decision</a:t>
            </a:r>
            <a:r>
              <a:rPr lang="fr-CA" i="1" dirty="0"/>
              <a:t> </a:t>
            </a:r>
            <a:r>
              <a:rPr lang="fr-CA" b="1" i="1" dirty="0" err="1"/>
              <a:t>process</a:t>
            </a:r>
            <a:r>
              <a:rPr lang="fr-CA" dirty="0"/>
              <a:t>, ou </a:t>
            </a:r>
            <a:r>
              <a:rPr lang="fr-CA" b="1" dirty="0"/>
              <a:t>MDP</a:t>
            </a:r>
            <a:r>
              <a:rPr lang="fr-CA" dirty="0"/>
              <a:t>) est défini par: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états </a:t>
            </a:r>
            <a:r>
              <a:rPr lang="fr-CA" i="1" dirty="0"/>
              <a:t>S </a:t>
            </a:r>
            <a:r>
              <a:rPr lang="fr-CA" dirty="0"/>
              <a:t>(incluant un étant initial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actions</a:t>
            </a:r>
            <a:r>
              <a:rPr lang="fr-CA" dirty="0"/>
              <a:t> possibles </a:t>
            </a:r>
            <a:r>
              <a:rPr lang="fr-CA" i="1" dirty="0"/>
              <a:t>A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lorsque je me trouve à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modèle de transition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CA" altLang="ja-JP" i="1" dirty="0"/>
              <a:t>a</a:t>
            </a:r>
            <a:r>
              <a:rPr lang="fr-CA" altLang="ja-JP" dirty="0"/>
              <a:t>), où a </a:t>
            </a:r>
            <a:r>
              <a:rPr lang="fr-CA" altLang="ja-JP" dirty="0">
                <a:sym typeface="Symbol" pitchFamily="18" charset="2"/>
              </a:rPr>
              <a:t> </a:t>
            </a:r>
            <a:r>
              <a:rPr lang="fr-CA" altLang="ja-JP" i="1" dirty="0">
                <a:sym typeface="Symbol" pitchFamily="18" charset="2"/>
              </a:rPr>
              <a:t>A</a:t>
            </a:r>
            <a:r>
              <a:rPr lang="fr-CA" altLang="ja-JP" dirty="0">
                <a:sym typeface="Symbol" pitchFamily="18" charset="2"/>
              </a:rPr>
              <a:t>(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pPr lvl="1"/>
            <a:r>
              <a:rPr lang="fr-CA" dirty="0">
                <a:sym typeface="Symbol" pitchFamily="18" charset="2"/>
              </a:rPr>
              <a:t>une </a:t>
            </a:r>
            <a:r>
              <a:rPr lang="fr-CA" b="1" dirty="0">
                <a:sym typeface="Symbol" pitchFamily="18" charset="2"/>
              </a:rPr>
              <a:t>fonction de récompense</a:t>
            </a:r>
            <a:r>
              <a:rPr lang="fr-CA" dirty="0">
                <a:sym typeface="Symbol" pitchFamily="18" charset="2"/>
              </a:rPr>
              <a:t> </a:t>
            </a:r>
            <a:r>
              <a:rPr lang="fr-CA" i="1" dirty="0">
                <a:sym typeface="Symbol" pitchFamily="18" charset="2"/>
              </a:rPr>
              <a:t>R</a:t>
            </a:r>
            <a:r>
              <a:rPr lang="fr-CA" dirty="0">
                <a:sym typeface="Symbol" pitchFamily="18" charset="2"/>
              </a:rPr>
              <a:t>(</a:t>
            </a:r>
            <a:r>
              <a:rPr lang="fr-CA" i="1" dirty="0">
                <a:sym typeface="Symbol" pitchFamily="18" charset="2"/>
              </a:rPr>
              <a:t>s</a:t>
            </a:r>
            <a:r>
              <a:rPr lang="fr-CA" dirty="0">
                <a:sym typeface="Symbol" pitchFamily="18" charset="2"/>
              </a:rPr>
              <a:t>) (utilité d</a:t>
            </a:r>
            <a:r>
              <a:rPr lang="fr-CA" altLang="fr-FR" dirty="0">
                <a:sym typeface="Symbol" pitchFamily="18" charset="2"/>
              </a:rPr>
              <a:t>’</a:t>
            </a:r>
            <a:r>
              <a:rPr lang="fr-CA" altLang="ja-JP" dirty="0">
                <a:sym typeface="Symbol" pitchFamily="18" charset="2"/>
              </a:rPr>
              <a:t>être dans l</a:t>
            </a:r>
            <a:r>
              <a:rPr lang="fr-CA" altLang="fr-FR" dirty="0">
                <a:sym typeface="Symbol" pitchFamily="18" charset="2"/>
              </a:rPr>
              <a:t>’</a:t>
            </a:r>
            <a:r>
              <a:rPr lang="fr-CA" altLang="ja-JP" dirty="0">
                <a:sym typeface="Symbol" pitchFamily="18" charset="2"/>
              </a:rPr>
              <a:t>état 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r>
              <a:rPr lang="fr-CA" dirty="0"/>
              <a:t>Un MDP est donc un modèle général pour un environnement stochastique dans lequel un agent peut prendre des décisions et reçoit des récompenses </a:t>
            </a:r>
          </a:p>
          <a:p>
            <a:r>
              <a:rPr lang="fr-CA" dirty="0"/>
              <a:t>On y fait une supposition markovienne (de premier ordre) sur la distribution des états visités</a:t>
            </a:r>
          </a:p>
          <a:p>
            <a:r>
              <a:rPr lang="fr-CA" dirty="0"/>
              <a:t>Requière qu</a:t>
            </a:r>
            <a:r>
              <a:rPr lang="fr-CA" altLang="fr-FR" dirty="0"/>
              <a:t>’</a:t>
            </a:r>
            <a:r>
              <a:rPr lang="fr-CA" dirty="0"/>
              <a:t>on décrive un objectif à atteindre à partir d</a:t>
            </a:r>
            <a:r>
              <a:rPr lang="fr-CA" altLang="fr-FR" dirty="0"/>
              <a:t>’</a:t>
            </a:r>
            <a:r>
              <a:rPr lang="fr-CA" dirty="0"/>
              <a:t>une fonction de récompense basée seulement sur l</a:t>
            </a:r>
            <a:r>
              <a:rPr lang="fr-CA" altLang="fr-FR" dirty="0"/>
              <a:t>’</a:t>
            </a:r>
            <a:r>
              <a:rPr lang="fr-CA" dirty="0"/>
              <a:t>état courant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10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45946" cy="147732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8" name="Rectangle 316"/>
          <p:cNvSpPr>
            <a:spLocks noChangeArrowheads="1"/>
          </p:cNvSpPr>
          <p:nvPr/>
        </p:nvSpPr>
        <p:spPr bwMode="auto">
          <a:xfrm>
            <a:off x="7245108" y="4518634"/>
            <a:ext cx="351862" cy="2506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0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Text Box 318"/>
          <p:cNvSpPr txBox="1">
            <a:spLocks noChangeArrowheads="1"/>
          </p:cNvSpPr>
          <p:nvPr/>
        </p:nvSpPr>
        <p:spPr bwMode="auto">
          <a:xfrm>
            <a:off x="7148199" y="3879042"/>
            <a:ext cx="1220482" cy="58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Fonction de </a:t>
            </a:r>
          </a:p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récompense</a:t>
            </a:r>
          </a:p>
        </p:txBody>
      </p:sp>
      <p:sp>
        <p:nvSpPr>
          <p:cNvPr id="110" name="Rectangle 319"/>
          <p:cNvSpPr>
            <a:spLocks noChangeArrowheads="1"/>
          </p:cNvSpPr>
          <p:nvPr/>
        </p:nvSpPr>
        <p:spPr bwMode="auto">
          <a:xfrm>
            <a:off x="7766321" y="4518633"/>
            <a:ext cx="351862" cy="250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-0.4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Text Box 330"/>
          <p:cNvSpPr txBox="1">
            <a:spLocks noChangeArrowheads="1"/>
          </p:cNvSpPr>
          <p:nvPr/>
        </p:nvSpPr>
        <p:spPr bwMode="auto">
          <a:xfrm>
            <a:off x="7685730" y="4803507"/>
            <a:ext cx="569991" cy="46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>
                <a:latin typeface="+mn-lt"/>
              </a:rPr>
              <a:t>: </a:t>
            </a:r>
            <a:r>
              <a:rPr lang="en-CA" sz="1800">
                <a:latin typeface="+mn-lt"/>
              </a:rPr>
              <a:t>+1</a:t>
            </a:r>
            <a:endParaRPr lang="en-US" sz="1800">
              <a:latin typeface="+mn-lt"/>
            </a:endParaRPr>
          </a:p>
        </p:txBody>
      </p:sp>
      <p:grpSp>
        <p:nvGrpSpPr>
          <p:cNvPr id="112" name="Group 430"/>
          <p:cNvGrpSpPr>
            <a:grpSpLocks/>
          </p:cNvGrpSpPr>
          <p:nvPr/>
        </p:nvGrpSpPr>
        <p:grpSpPr bwMode="auto">
          <a:xfrm>
            <a:off x="7227400" y="4866507"/>
            <a:ext cx="472612" cy="338286"/>
            <a:chOff x="3937" y="845"/>
            <a:chExt cx="364" cy="247"/>
          </a:xfrm>
        </p:grpSpPr>
        <p:sp>
          <p:nvSpPr>
            <p:cNvPr id="114" name="Rectangle 428"/>
            <p:cNvSpPr>
              <a:spLocks noChangeArrowheads="1"/>
            </p:cNvSpPr>
            <p:nvPr/>
          </p:nvSpPr>
          <p:spPr bwMode="auto">
            <a:xfrm>
              <a:off x="3969" y="849"/>
              <a:ext cx="317" cy="22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Text Box 429"/>
            <p:cNvSpPr txBox="1">
              <a:spLocks noChangeArrowheads="1"/>
            </p:cNvSpPr>
            <p:nvPr/>
          </p:nvSpPr>
          <p:spPr bwMode="auto">
            <a:xfrm>
              <a:off x="3937" y="849"/>
              <a:ext cx="361" cy="2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13" name="Rectangle 431"/>
          <p:cNvSpPr>
            <a:spLocks noChangeArrowheads="1"/>
          </p:cNvSpPr>
          <p:nvPr/>
        </p:nvSpPr>
        <p:spPr bwMode="auto">
          <a:xfrm>
            <a:off x="7092368" y="3933825"/>
            <a:ext cx="1943683" cy="13668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16" name="Grouper 5"/>
          <p:cNvGrpSpPr>
            <a:grpSpLocks/>
          </p:cNvGrpSpPr>
          <p:nvPr/>
        </p:nvGrpSpPr>
        <p:grpSpPr bwMode="auto">
          <a:xfrm>
            <a:off x="827088" y="2420938"/>
            <a:ext cx="4630737" cy="2592387"/>
            <a:chOff x="827088" y="2420938"/>
            <a:chExt cx="4630737" cy="2592387"/>
          </a:xfrm>
        </p:grpSpPr>
        <p:sp>
          <p:nvSpPr>
            <p:cNvPr id="117" name="ZoneTexte 1"/>
            <p:cNvSpPr txBox="1">
              <a:spLocks noChangeArrowheads="1"/>
            </p:cNvSpPr>
            <p:nvPr/>
          </p:nvSpPr>
          <p:spPr bwMode="auto">
            <a:xfrm>
              <a:off x="827088" y="3357563"/>
              <a:ext cx="4608512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 = { positions sur la grille }</a:t>
              </a:r>
            </a:p>
          </p:txBody>
        </p:sp>
        <p:cxnSp>
          <p:nvCxnSpPr>
            <p:cNvPr id="118" name="Connecteur droit avec flèche 3"/>
            <p:cNvCxnSpPr>
              <a:cxnSpLocks noChangeShapeType="1"/>
            </p:cNvCxnSpPr>
            <p:nvPr/>
          </p:nvCxnSpPr>
          <p:spPr bwMode="auto">
            <a:xfrm flipH="1" flipV="1">
              <a:off x="1476375" y="2420938"/>
              <a:ext cx="14287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Connecteur droit avec flèche 129"/>
            <p:cNvCxnSpPr>
              <a:cxnSpLocks noChangeShapeType="1"/>
            </p:cNvCxnSpPr>
            <p:nvPr/>
          </p:nvCxnSpPr>
          <p:spPr bwMode="auto">
            <a:xfrm flipV="1">
              <a:off x="3635375" y="2420938"/>
              <a:ext cx="50482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Connecteur droit avec flèche 135"/>
            <p:cNvCxnSpPr>
              <a:cxnSpLocks noChangeShapeType="1"/>
            </p:cNvCxnSpPr>
            <p:nvPr/>
          </p:nvCxnSpPr>
          <p:spPr bwMode="auto">
            <a:xfrm flipV="1">
              <a:off x="5148263" y="2720975"/>
              <a:ext cx="309562" cy="636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Connecteur droit avec flèche 143"/>
            <p:cNvCxnSpPr>
              <a:cxnSpLocks noChangeShapeType="1"/>
            </p:cNvCxnSpPr>
            <p:nvPr/>
          </p:nvCxnSpPr>
          <p:spPr bwMode="auto">
            <a:xfrm>
              <a:off x="4126171" y="3954369"/>
              <a:ext cx="79116" cy="105895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" name="Grouper 2"/>
          <p:cNvGrpSpPr>
            <a:grpSpLocks/>
          </p:cNvGrpSpPr>
          <p:nvPr/>
        </p:nvGrpSpPr>
        <p:grpSpPr bwMode="auto">
          <a:xfrm>
            <a:off x="4822825" y="4617244"/>
            <a:ext cx="4321175" cy="1484094"/>
            <a:chOff x="4822825" y="4617244"/>
            <a:chExt cx="3733238" cy="1484094"/>
          </a:xfrm>
        </p:grpSpPr>
        <p:sp>
          <p:nvSpPr>
            <p:cNvPr id="124" name="ZoneTexte 147"/>
            <p:cNvSpPr txBox="1">
              <a:spLocks noChangeArrowheads="1"/>
            </p:cNvSpPr>
            <p:nvPr/>
          </p:nvSpPr>
          <p:spPr bwMode="auto">
            <a:xfrm>
              <a:off x="4822825" y="5516563"/>
              <a:ext cx="3733238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R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</a:t>
              </a:r>
              <a:r>
                <a:rPr lang="fr-CA" sz="32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s,a,s</a:t>
              </a:r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 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(fonction de récompense)</a:t>
              </a:r>
            </a:p>
          </p:txBody>
        </p:sp>
        <p:cxnSp>
          <p:nvCxnSpPr>
            <p:cNvPr id="125" name="Connecteur droit avec flèche 19"/>
            <p:cNvCxnSpPr>
              <a:cxnSpLocks noChangeShapeType="1"/>
              <a:stCxn id="124" idx="0"/>
              <a:endCxn id="113" idx="1"/>
            </p:cNvCxnSpPr>
            <p:nvPr/>
          </p:nvCxnSpPr>
          <p:spPr bwMode="auto">
            <a:xfrm flipV="1">
              <a:off x="6689444" y="4617244"/>
              <a:ext cx="94130" cy="8993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6" name="Grouper 4"/>
          <p:cNvGrpSpPr>
            <a:grpSpLocks/>
          </p:cNvGrpSpPr>
          <p:nvPr/>
        </p:nvGrpSpPr>
        <p:grpSpPr bwMode="auto">
          <a:xfrm>
            <a:off x="1331913" y="4797425"/>
            <a:ext cx="2952750" cy="1449388"/>
            <a:chOff x="1331913" y="4797425"/>
            <a:chExt cx="2952750" cy="1449388"/>
          </a:xfrm>
        </p:grpSpPr>
        <p:sp>
          <p:nvSpPr>
            <p:cNvPr id="127" name="ZoneTexte 152"/>
            <p:cNvSpPr txBox="1">
              <a:spLocks noChangeArrowheads="1"/>
            </p:cNvSpPr>
            <p:nvPr/>
          </p:nvSpPr>
          <p:spPr bwMode="auto">
            <a:xfrm>
              <a:off x="2411413" y="5661025"/>
              <a:ext cx="1873250" cy="585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Actions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(</a:t>
              </a: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)</a:t>
              </a:r>
              <a:endParaRPr lang="fr-CA" sz="20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굴림" charset="0"/>
                <a:cs typeface="굴림" charset="0"/>
              </a:endParaRPr>
            </a:p>
          </p:txBody>
        </p:sp>
        <p:cxnSp>
          <p:nvCxnSpPr>
            <p:cNvPr id="129" name="Connecteur droit avec flèche 156"/>
            <p:cNvCxnSpPr>
              <a:cxnSpLocks noChangeShapeType="1"/>
              <a:stCxn id="127" idx="1"/>
            </p:cNvCxnSpPr>
            <p:nvPr/>
          </p:nvCxnSpPr>
          <p:spPr bwMode="auto">
            <a:xfrm flipH="1" flipV="1">
              <a:off x="1547813" y="5229225"/>
              <a:ext cx="863600" cy="7239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Ellipse 164"/>
            <p:cNvSpPr>
              <a:spLocks noChangeArrowheads="1"/>
            </p:cNvSpPr>
            <p:nvPr/>
          </p:nvSpPr>
          <p:spPr bwMode="auto">
            <a:xfrm>
              <a:off x="1331913" y="4797425"/>
              <a:ext cx="431800" cy="431800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4" name="Rectangle 319"/>
          <p:cNvSpPr>
            <a:spLocks noChangeArrowheads="1"/>
          </p:cNvSpPr>
          <p:nvPr/>
        </p:nvSpPr>
        <p:spPr bwMode="auto">
          <a:xfrm>
            <a:off x="8287534" y="4524486"/>
            <a:ext cx="351862" cy="2506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-0.8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35" name="Group 435"/>
          <p:cNvGrpSpPr>
            <a:grpSpLocks/>
          </p:cNvGrpSpPr>
          <p:nvPr/>
        </p:nvGrpSpPr>
        <p:grpSpPr bwMode="auto">
          <a:xfrm>
            <a:off x="1433512" y="4883150"/>
            <a:ext cx="228600" cy="304800"/>
            <a:chOff x="1776" y="3744"/>
            <a:chExt cx="192" cy="192"/>
          </a:xfrm>
        </p:grpSpPr>
        <p:sp>
          <p:nvSpPr>
            <p:cNvPr id="13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022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52725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04990"/>
              </p:ext>
            </p:extLst>
          </p:nvPr>
        </p:nvGraphicFramePr>
        <p:xfrm>
          <a:off x="2905125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90925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905125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33925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800725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95925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243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54651"/>
              </p:ext>
            </p:extLst>
          </p:nvPr>
        </p:nvGraphicFramePr>
        <p:xfrm>
          <a:off x="42767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38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339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863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90725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6040"/>
              </p:ext>
            </p:extLst>
          </p:nvPr>
        </p:nvGraphicFramePr>
        <p:xfrm>
          <a:off x="2143125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71725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600325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579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6995"/>
              </p:ext>
            </p:extLst>
          </p:nvPr>
        </p:nvGraphicFramePr>
        <p:xfrm>
          <a:off x="64103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705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675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385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341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9725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73025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608 / IFT 702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636838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</a:t>
              </a:r>
              <a:r>
                <a:rPr lang="fr-CA" sz="32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674938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1023"/>
              </p:ext>
            </p:extLst>
          </p:nvPr>
        </p:nvGraphicFramePr>
        <p:xfrm>
          <a:off x="2827338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13138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27338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656138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22938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18138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046538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83581"/>
              </p:ext>
            </p:extLst>
          </p:nvPr>
        </p:nvGraphicFramePr>
        <p:xfrm>
          <a:off x="4198938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4960938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656138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085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12938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20493"/>
              </p:ext>
            </p:extLst>
          </p:nvPr>
        </p:nvGraphicFramePr>
        <p:xfrm>
          <a:off x="2065338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293938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22538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180138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22932"/>
              </p:ext>
            </p:extLst>
          </p:nvPr>
        </p:nvGraphicFramePr>
        <p:xfrm>
          <a:off x="6332538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27938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789738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3607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2563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531938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-15874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608 / IFT 702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559051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|s,a)</a:t>
              </a:r>
              <a:r>
                <a:rPr lang="fr-CA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13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35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608 / IFT 702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1B7BD-A1EE-4239-B91D-02C33482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8" y="1332571"/>
            <a:ext cx="8044487" cy="36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410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072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Décision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Une </a:t>
            </a:r>
            <a:r>
              <a:rPr lang="fr-CA" b="1" dirty="0"/>
              <a:t>décision</a:t>
            </a:r>
            <a:r>
              <a:rPr lang="fr-CA" dirty="0"/>
              <a:t> est un choix d</a:t>
            </a:r>
            <a:r>
              <a:rPr lang="fr-CA" altLang="fr-FR" dirty="0"/>
              <a:t>’</a:t>
            </a:r>
            <a:r>
              <a:rPr lang="fr-CA" dirty="0"/>
              <a:t>une action dans un état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une règle « 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r>
              <a:rPr lang="fr-CA" dirty="0"/>
              <a:t> »</a:t>
            </a:r>
          </a:p>
          <a:p>
            <a:pPr eaLnBrk="1" hangingPunct="1"/>
            <a:endParaRPr lang="fr-CA" dirty="0"/>
          </a:p>
          <a:p>
            <a:pPr eaLnBrk="1" hangingPunct="1"/>
            <a:endParaRPr lang="fr-CA" dirty="0"/>
          </a:p>
        </p:txBody>
      </p:sp>
      <p:sp>
        <p:nvSpPr>
          <p:cNvPr id="8227" name="Text Box 51"/>
          <p:cNvSpPr txBox="1">
            <a:spLocks noChangeArrowheads="1"/>
          </p:cNvSpPr>
          <p:nvPr/>
        </p:nvSpPr>
        <p:spPr bwMode="auto">
          <a:xfrm>
            <a:off x="6948488" y="2709863"/>
            <a:ext cx="12907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800" dirty="0">
                <a:latin typeface="Calibri" pitchFamily="34" charset="0"/>
              </a:rPr>
              <a:t>(21,12) </a:t>
            </a:r>
            <a:r>
              <a:rPr lang="en-CA" sz="1800" dirty="0">
                <a:latin typeface="Calibri" pitchFamily="34" charset="0"/>
                <a:cs typeface="Times New Roman" pitchFamily="18" charset="0"/>
              </a:rPr>
              <a:t>→ R</a:t>
            </a:r>
          </a:p>
          <a:p>
            <a:r>
              <a:rPr lang="en-CA" sz="1800" dirty="0" err="1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ou</a:t>
            </a:r>
            <a:endParaRPr lang="en-CA" sz="18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CA" sz="1800" dirty="0">
                <a:latin typeface="Calibri" pitchFamily="34" charset="0"/>
              </a:rPr>
              <a:t>(19,12) → L</a:t>
            </a:r>
          </a:p>
        </p:txBody>
      </p:sp>
      <p:sp>
        <p:nvSpPr>
          <p:cNvPr id="8228" name="Text Box 52"/>
          <p:cNvSpPr txBox="1">
            <a:spLocks noChangeArrowheads="1"/>
          </p:cNvSpPr>
          <p:nvPr/>
        </p:nvSpPr>
        <p:spPr bwMode="auto">
          <a:xfrm>
            <a:off x="6661150" y="2205038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>
                <a:solidFill>
                  <a:schemeClr val="accent2"/>
                </a:solidFill>
                <a:latin typeface="+mn-lt"/>
              </a:rPr>
              <a:t>Exemples:</a:t>
            </a:r>
          </a:p>
        </p:txBody>
      </p:sp>
      <p:sp>
        <p:nvSpPr>
          <p:cNvPr id="8229" name="Rectangle 53"/>
          <p:cNvSpPr>
            <a:spLocks noChangeArrowheads="1"/>
          </p:cNvSpPr>
          <p:nvPr/>
        </p:nvSpPr>
        <p:spPr bwMode="auto">
          <a:xfrm>
            <a:off x="6732588" y="2205038"/>
            <a:ext cx="1944687" cy="15843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3072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072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0731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073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0733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0769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076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30736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0767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0767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0737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073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0747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0765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076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aphicFrame>
        <p:nvGraphicFramePr>
          <p:cNvPr id="30749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3657600" imgH="3657600" progId="">
                  <p:embed/>
                </p:oleObj>
              </mc:Choice>
              <mc:Fallback>
                <p:oleObj name="Clip" r:id="rId9" imgW="3657600" imgH="3657600" progId="">
                  <p:embed/>
                  <p:pic>
                    <p:nvPicPr>
                      <p:cNvPr id="30749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grpSp>
        <p:nvGrpSpPr>
          <p:cNvPr id="30751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0763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3657600" imgH="3657600" progId="">
                    <p:embed/>
                  </p:oleObj>
                </mc:Choice>
                <mc:Fallback>
                  <p:oleObj name="Clip" r:id="rId10" imgW="3657600" imgH="3657600" progId="">
                    <p:embed/>
                    <p:pic>
                      <p:nvPicPr>
                        <p:cNvPr id="30763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104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7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076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D529492-C8BD-4C01-96A5-0EB696B7F010}" type="slidenum">
              <a:rPr lang="en-US" altLang="ko-KR" sz="1400">
                <a:latin typeface="Calibri" pitchFamily="34" charset="0"/>
              </a:rPr>
              <a:pPr eaLnBrk="1" hangingPunct="1"/>
              <a:t>15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1746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 (plan)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dirty="0"/>
              <a:t>)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</a:t>
            </a:r>
            <a:r>
              <a:rPr lang="fr-CA" dirty="0"/>
              <a:t>une action (décision) </a:t>
            </a:r>
            <a:r>
              <a:rPr lang="fr-CA" b="1" dirty="0"/>
              <a:t>pour chaque état</a:t>
            </a:r>
          </a:p>
          <a:p>
            <a:pPr lvl="1" eaLnBrk="1" hangingPunct="1"/>
            <a:r>
              <a:rPr lang="fr-CA" dirty="0"/>
              <a:t>une politique est également appelé un plan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 </a:t>
            </a:r>
            <a:r>
              <a:rPr lang="fr-CA" b="1" dirty="0"/>
              <a:t>ensemble</a:t>
            </a:r>
            <a:r>
              <a:rPr lang="fr-CA" dirty="0"/>
              <a:t> de règles 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9221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4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5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6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7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1753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175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1755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1793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1793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(20,11)</a:t>
              </a:r>
            </a:p>
          </p:txBody>
        </p:sp>
      </p:grpSp>
      <p:sp>
        <p:nvSpPr>
          <p:cNvPr id="923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grpSp>
        <p:nvGrpSpPr>
          <p:cNvPr id="31757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1791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1791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1758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175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9238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241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9242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44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245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1765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1789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178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9248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pSp>
        <p:nvGrpSpPr>
          <p:cNvPr id="31767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1787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1787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176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177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aphicFrame>
        <p:nvGraphicFramePr>
          <p:cNvPr id="31771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1771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59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1" name="Text Box 60"/>
          <p:cNvSpPr txBox="1">
            <a:spLocks noChangeArrowheads="1"/>
          </p:cNvSpPr>
          <p:nvPr/>
        </p:nvSpPr>
        <p:spPr bwMode="auto">
          <a:xfrm>
            <a:off x="5147392" y="4724400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261567" y="47974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178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1BC6716-74F6-432C-A28B-5D79475C8940}" type="slidenum">
              <a:rPr lang="en-US" altLang="ko-KR" sz="1400">
                <a:latin typeface="Calibri" pitchFamily="34" charset="0"/>
              </a:rPr>
              <a:pPr eaLnBrk="1" hangingPunct="1"/>
              <a:t>16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AA03D9-4A31-4133-9C32-419EFD0B9EC3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52" name="Text Box 89">
              <a:extLst>
                <a:ext uri="{FF2B5EF4-FFF2-40B4-BE49-F238E27FC236}">
                  <a16:creationId xmlns:a16="http://schemas.microsoft.com/office/drawing/2014/main" id="{77AAC139-9E83-4F86-B417-6677E44F7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’une </a:t>
            </a:r>
            <a:r>
              <a:rPr lang="fr-CA" dirty="0"/>
              <a:t>action </a:t>
            </a:r>
            <a:r>
              <a:rPr lang="fr-CA" b="1" dirty="0"/>
              <a:t>pour chaque état</a:t>
            </a:r>
            <a:endParaRPr lang="fr-CA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7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8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9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380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380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380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3842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38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380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3840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384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380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38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381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3838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383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381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3836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383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38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38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899E9-30DF-48B5-9D88-A7DB4C8BB858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10279" name="Text Box 44"/>
            <p:cNvSpPr txBox="1">
              <a:spLocks noChangeArrowheads="1"/>
            </p:cNvSpPr>
            <p:nvPr/>
          </p:nvSpPr>
          <p:spPr bwMode="auto">
            <a:xfrm>
              <a:off x="6732588" y="4724400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56" name="Text Box 89"/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2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3828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382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383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9A63718-63EC-4502-A73D-A9DB9CEF8C90}" type="slidenum">
              <a:rPr lang="en-US" altLang="ko-KR" sz="1400">
                <a:latin typeface="Calibri" pitchFamily="34" charset="0"/>
              </a:rPr>
              <a:pPr eaLnBrk="1" hangingPunct="1"/>
              <a:t>17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Exécution d’une politique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0818"/>
            <a:ext cx="8229600" cy="4708525"/>
          </a:xfrm>
        </p:spPr>
        <p:txBody>
          <a:bodyPr/>
          <a:lstStyle/>
          <a:p>
            <a:pPr eaLnBrk="1" hangingPunct="1"/>
            <a:r>
              <a:rPr lang="fr-CA" dirty="0"/>
              <a:t>Une politique est un choix d’action pour chaque état</a:t>
            </a:r>
          </a:p>
          <a:p>
            <a:pPr eaLnBrk="1" hangingPunct="1"/>
            <a:r>
              <a:rPr lang="fr-CA" dirty="0"/>
              <a:t>Notons π(</a:t>
            </a:r>
            <a:r>
              <a:rPr lang="fr-CA" i="1" dirty="0"/>
              <a:t>s</a:t>
            </a:r>
            <a:r>
              <a:rPr lang="fr-CA" dirty="0"/>
              <a:t>) l</a:t>
            </a:r>
            <a:r>
              <a:rPr lang="fr-CA" altLang="fr-FR" dirty="0"/>
              <a:t>’</a:t>
            </a:r>
            <a:r>
              <a:rPr lang="fr-CA" dirty="0"/>
              <a:t>action choisie pour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eaLnBrk="1" hangingPunct="1"/>
            <a:r>
              <a:rPr lang="fr-CA" dirty="0"/>
              <a:t>Voici un algorithme d</a:t>
            </a:r>
            <a:r>
              <a:rPr lang="fr-CA" altLang="fr-FR" dirty="0"/>
              <a:t>’</a:t>
            </a:r>
            <a:r>
              <a:rPr lang="fr-CA" dirty="0"/>
              <a:t>exécution ou d</a:t>
            </a:r>
            <a:r>
              <a:rPr lang="fr-CA" altLang="fr-FR" dirty="0"/>
              <a:t>’</a:t>
            </a:r>
            <a:r>
              <a:rPr lang="fr-CA" dirty="0"/>
              <a:t>application de la politique π</a:t>
            </a:r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étape 1 peut impliquer du filtrage pour reconnaître l’état courant </a:t>
            </a:r>
            <a:r>
              <a:rPr lang="fr-CA" i="1" dirty="0"/>
              <a:t>s</a:t>
            </a:r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état résultant de l</a:t>
            </a:r>
            <a:r>
              <a:rPr lang="fr-CA" altLang="fr-FR" dirty="0"/>
              <a:t>’</a:t>
            </a:r>
            <a:r>
              <a:rPr lang="fr-CA" dirty="0"/>
              <a:t>exécution de l</a:t>
            </a:r>
            <a:r>
              <a:rPr lang="fr-CA" altLang="fr-FR" dirty="0"/>
              <a:t>’</a:t>
            </a:r>
            <a:r>
              <a:rPr lang="fr-CA" dirty="0"/>
              <a:t>action à l</a:t>
            </a:r>
            <a:r>
              <a:rPr lang="fr-CA" altLang="fr-FR" dirty="0"/>
              <a:t>’</a:t>
            </a:r>
            <a:r>
              <a:rPr lang="fr-CA" dirty="0"/>
              <a:t>étape 3 est imprévisible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34819" name="Group 45"/>
          <p:cNvGrpSpPr>
            <a:grpSpLocks/>
          </p:cNvGrpSpPr>
          <p:nvPr/>
        </p:nvGrpSpPr>
        <p:grpSpPr bwMode="auto">
          <a:xfrm>
            <a:off x="2124075" y="2852738"/>
            <a:ext cx="4103688" cy="1944687"/>
            <a:chOff x="930" y="1434"/>
            <a:chExt cx="2404" cy="1316"/>
          </a:xfrm>
        </p:grpSpPr>
        <p:sp>
          <p:nvSpPr>
            <p:cNvPr id="11273" name="Text Box 41"/>
            <p:cNvSpPr txBox="1">
              <a:spLocks noChangeArrowheads="1"/>
            </p:cNvSpPr>
            <p:nvPr/>
          </p:nvSpPr>
          <p:spPr bwMode="auto">
            <a:xfrm>
              <a:off x="967" y="1483"/>
              <a:ext cx="2223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latin typeface="Calibri" pitchFamily="34" charset="0"/>
                </a:rPr>
                <a:t>    While (1)</a:t>
              </a:r>
            </a:p>
            <a:p>
              <a:r>
                <a:rPr lang="en-CA" sz="1800" dirty="0">
                  <a:latin typeface="Calibri" pitchFamily="34" charset="0"/>
                </a:rPr>
                <a:t>    {  </a:t>
              </a:r>
            </a:p>
            <a:p>
              <a:r>
                <a:rPr lang="en-CA" sz="1800" dirty="0">
                  <a:latin typeface="Calibri" pitchFamily="34" charset="0"/>
                </a:rPr>
                <a:t>	1.  </a:t>
              </a:r>
              <a:r>
                <a:rPr lang="en-CA" sz="1800" i="1" dirty="0">
                  <a:latin typeface="Calibri" pitchFamily="34" charset="0"/>
                </a:rPr>
                <a:t>s</a:t>
              </a:r>
              <a:r>
                <a:rPr lang="en-CA" sz="1800" dirty="0">
                  <a:latin typeface="Calibri" pitchFamily="34" charset="0"/>
                </a:rPr>
                <a:t> = </a:t>
              </a:r>
              <a:r>
                <a:rPr lang="en-CA" sz="1800" dirty="0" err="1">
                  <a:latin typeface="Calibri" pitchFamily="34" charset="0"/>
                </a:rPr>
                <a:t>état</a:t>
              </a:r>
              <a:r>
                <a:rPr lang="en-CA" sz="1800" dirty="0">
                  <a:latin typeface="Calibri" pitchFamily="34" charset="0"/>
                </a:rPr>
                <a:t> courant du </a:t>
              </a:r>
              <a:r>
                <a:rPr lang="en-CA" sz="1800" dirty="0" err="1">
                  <a:latin typeface="Calibri" pitchFamily="34" charset="0"/>
                </a:rPr>
                <a:t>système</a:t>
              </a:r>
              <a:r>
                <a:rPr lang="en-CA" sz="1800" dirty="0">
                  <a:latin typeface="Calibri" pitchFamily="34" charset="0"/>
                </a:rPr>
                <a:t>;</a:t>
              </a:r>
            </a:p>
            <a:p>
              <a:pPr lvl="1">
                <a:buFontTx/>
                <a:buAutoNum type="arabicPeriod" startAt="2"/>
              </a:pP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 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= </a:t>
              </a:r>
              <a:r>
                <a:rPr lang="fr-CA" sz="1800" i="1" dirty="0">
                  <a:latin typeface="Calibri" pitchFamily="34" charset="0"/>
                </a:rPr>
                <a:t>π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(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s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);</a:t>
              </a:r>
            </a:p>
            <a:p>
              <a:pPr lvl="1">
                <a:buFontTx/>
                <a:buAutoNum type="arabicPeriod" startAt="2"/>
              </a:pP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execute 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;</a:t>
              </a:r>
            </a:p>
            <a:p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     }</a:t>
              </a:r>
              <a:endParaRPr lang="en-CA" sz="1800" dirty="0">
                <a:latin typeface="Calibri" pitchFamily="34" charset="0"/>
              </a:endParaRPr>
            </a:p>
          </p:txBody>
        </p:sp>
        <p:sp>
          <p:nvSpPr>
            <p:cNvPr id="34824" name="Rectangle 43"/>
            <p:cNvSpPr>
              <a:spLocks noChangeArrowheads="1"/>
            </p:cNvSpPr>
            <p:nvPr/>
          </p:nvSpPr>
          <p:spPr bwMode="auto">
            <a:xfrm>
              <a:off x="930" y="1434"/>
              <a:ext cx="2404" cy="13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/>
            </a:p>
          </p:txBody>
        </p:sp>
      </p:grpSp>
      <p:sp>
        <p:nvSpPr>
          <p:cNvPr id="34820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4821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482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0FD9689-52C2-49B5-A987-5AC4E30D21B1}" type="slidenum">
              <a:rPr lang="en-US" altLang="ko-KR" sz="1400">
                <a:latin typeface="Calibri" pitchFamily="34" charset="0"/>
              </a:rPr>
              <a:pPr eaLnBrk="1" hangingPunct="1"/>
              <a:t>18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Horizon fini vs Horizons infini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>
          <a:xfrm>
            <a:off x="472118" y="1523381"/>
            <a:ext cx="8361123" cy="4913737"/>
          </a:xfrm>
        </p:spPr>
        <p:txBody>
          <a:bodyPr/>
          <a:lstStyle/>
          <a:p>
            <a:pPr eaLnBrk="1" hangingPunct="1"/>
            <a:r>
              <a:rPr lang="fr-CA" dirty="0"/>
              <a:t>Horizon fini: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altLang="ja-JP" dirty="0"/>
              <a:t>L’exécution termine après un nombre fini d’étapes. </a:t>
            </a:r>
          </a:p>
          <a:p>
            <a:pPr lvl="1" eaLnBrk="1" hangingPunct="1"/>
            <a:r>
              <a:rPr lang="fr-CA" altLang="ja-JP" dirty="0"/>
              <a:t>On peut utiliser </a:t>
            </a:r>
            <a:r>
              <a:rPr lang="fr-CA" dirty="0"/>
              <a:t>γ=1, l</a:t>
            </a:r>
            <a:r>
              <a:rPr lang="fr-CA" altLang="ja-JP" dirty="0"/>
              <a:t>a somme des récompenses demeurera finie.</a:t>
            </a:r>
          </a:p>
          <a:p>
            <a:pPr lvl="1" eaLnBrk="1" hangingPunct="1"/>
            <a:r>
              <a:rPr lang="fr-CA" altLang="ja-JP" dirty="0"/>
              <a:t>Pour un horizon fini, le temps a de l’importance. La </a:t>
            </a:r>
            <a:r>
              <a:rPr lang="fr-CA" altLang="ja-JP" b="1" dirty="0"/>
              <a:t>politique est non stationnaire</a:t>
            </a:r>
            <a:r>
              <a:rPr lang="fr-CA" altLang="ja-JP" dirty="0"/>
              <a:t>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Horizon infinie: </a:t>
            </a:r>
          </a:p>
          <a:p>
            <a:pPr lvl="1" eaLnBrk="1" hangingPunct="1"/>
            <a:r>
              <a:rPr lang="fr-CA" altLang="ja-JP" dirty="0"/>
              <a:t>L’ exécution ne termine pas (des boucles)</a:t>
            </a:r>
          </a:p>
          <a:p>
            <a:pPr lvl="1" eaLnBrk="1" hangingPunct="1"/>
            <a:r>
              <a:rPr lang="fr-CA" altLang="ja-JP" dirty="0"/>
              <a:t>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marL="0" indent="0" eaLnBrk="1" hangingPunct="1">
              <a:buNone/>
            </a:pPr>
            <a:endParaRPr lang="fr-CA" altLang="ja-JP" sz="2800" dirty="0"/>
          </a:p>
          <a:p>
            <a:pPr lvl="1"/>
            <a:endParaRPr lang="fr-CA" altLang="ja-JP" sz="2000" b="1" dirty="0"/>
          </a:p>
          <a:p>
            <a:pPr lvl="1"/>
            <a:r>
              <a:rPr lang="fr-CA" altLang="ja-JP" sz="2000" b="1" dirty="0"/>
              <a:t>La politique est stationnaire</a:t>
            </a:r>
            <a:r>
              <a:rPr lang="fr-CA" altLang="ja-JP" sz="2000" dirty="0"/>
              <a:t>. Le temps n’a pas d’importance.</a:t>
            </a:r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19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90" y="5247213"/>
            <a:ext cx="4014745" cy="54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203816"/>
                  </p:ext>
                </p:extLst>
              </p:nvPr>
            </p:nvGraphicFramePr>
            <p:xfrm>
              <a:off x="7890596" y="3637884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596" y="3637884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1122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</a:rPr>
              <a:t>Sujets couverts</a:t>
            </a:r>
            <a:br>
              <a:rPr lang="fr-CA" altLang="ko-KR" dirty="0">
                <a:latin typeface="Arial" pitchFamily="34" charset="0"/>
              </a:rPr>
            </a:br>
            <a:r>
              <a:rPr lang="fr-CA" altLang="ko-KR" sz="2000" dirty="0">
                <a:latin typeface="Arial" pitchFamily="34" charset="0"/>
              </a:rPr>
              <a:t>Sections </a:t>
            </a:r>
            <a:r>
              <a:rPr lang="fr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et 4.1à 4.6 de Sutton &amp; </a:t>
            </a:r>
            <a:r>
              <a:rPr lang="fr-CA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Barto</a:t>
            </a:r>
            <a:endParaRPr lang="fr-CA" altLang="ko-KR" sz="2000" dirty="0">
              <a:latin typeface="Arial" pitchFamily="34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1476829"/>
            <a:ext cx="7975600" cy="4423229"/>
          </a:xfrm>
        </p:spPr>
        <p:txBody>
          <a:bodyPr/>
          <a:lstStyle/>
          <a:p>
            <a:r>
              <a:rPr lang="fr-FR" sz="2200" i="1" dirty="0"/>
              <a:t>MDP</a:t>
            </a:r>
          </a:p>
          <a:p>
            <a:r>
              <a:rPr lang="fr-FR" i="1" dirty="0" err="1"/>
              <a:t>Reward</a:t>
            </a:r>
            <a:endParaRPr lang="fr-FR" i="1" dirty="0"/>
          </a:p>
          <a:p>
            <a:r>
              <a:rPr lang="fr-FR" sz="2200" i="1" dirty="0"/>
              <a:t>Policy</a:t>
            </a:r>
          </a:p>
          <a:p>
            <a:r>
              <a:rPr lang="fr-FR" sz="2200" i="1" dirty="0"/>
              <a:t>Value </a:t>
            </a:r>
            <a:r>
              <a:rPr lang="fr-FR" sz="2200" i="1" dirty="0" err="1"/>
              <a:t>function</a:t>
            </a:r>
            <a:endParaRPr lang="fr-FR" sz="2200" i="1" dirty="0"/>
          </a:p>
          <a:p>
            <a:r>
              <a:rPr lang="fr-FR" sz="2200" dirty="0"/>
              <a:t>Équations de Bellman</a:t>
            </a:r>
          </a:p>
          <a:p>
            <a:r>
              <a:rPr lang="fr-FR" sz="2200" i="1" dirty="0"/>
              <a:t>Q </a:t>
            </a:r>
            <a:r>
              <a:rPr lang="fr-FR" sz="2200" i="1" dirty="0" err="1"/>
              <a:t>function</a:t>
            </a:r>
            <a:r>
              <a:rPr lang="fr-FR" sz="2200" i="1" dirty="0"/>
              <a:t> </a:t>
            </a:r>
            <a:r>
              <a:rPr lang="fr-FR" sz="2200" dirty="0"/>
              <a:t>(state-action pairs)</a:t>
            </a:r>
            <a:endParaRPr lang="fr-FR" sz="2200" i="1" dirty="0"/>
          </a:p>
          <a:p>
            <a:r>
              <a:rPr lang="fr-FR" sz="2200" dirty="0"/>
              <a:t>Programmation dynamique </a:t>
            </a:r>
          </a:p>
          <a:p>
            <a:pPr lvl="1"/>
            <a:r>
              <a:rPr lang="fr-FR" sz="2000" i="1" dirty="0"/>
              <a:t>Value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pPr lvl="1"/>
            <a:r>
              <a:rPr lang="fr-FR" sz="2000" i="1" dirty="0"/>
              <a:t>Policy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r>
              <a:rPr lang="fr-FR" sz="2200" i="1" dirty="0" err="1"/>
              <a:t>Asynchronous</a:t>
            </a:r>
            <a:r>
              <a:rPr lang="fr-FR" sz="2200" i="1" dirty="0"/>
              <a:t> Policy </a:t>
            </a:r>
            <a:r>
              <a:rPr lang="fr-FR" sz="2200" i="1" dirty="0" err="1"/>
              <a:t>Iteration</a:t>
            </a:r>
            <a:endParaRPr lang="fr-FR" sz="2200" i="1" dirty="0"/>
          </a:p>
          <a:p>
            <a:r>
              <a:rPr lang="fr-FR" sz="2200" i="1" dirty="0" err="1"/>
              <a:t>Generalized</a:t>
            </a:r>
            <a:r>
              <a:rPr lang="fr-FR" sz="2200" i="1" dirty="0"/>
              <a:t> Policy </a:t>
            </a:r>
            <a:r>
              <a:rPr lang="fr-FR" sz="2200" i="1" dirty="0" err="1"/>
              <a:t>Iteration</a:t>
            </a:r>
            <a:endParaRPr lang="fr-FR" sz="2200" i="1" dirty="0"/>
          </a:p>
          <a:p>
            <a:pPr marL="0" indent="0" eaLnBrk="1" hangingPunct="1">
              <a:buNone/>
            </a:pPr>
            <a:endParaRPr lang="fr-CA" altLang="ko-KR" dirty="0"/>
          </a:p>
          <a:p>
            <a:pPr eaLnBrk="1" hangingPunct="1">
              <a:buFont typeface="Lucida Grande" charset="0"/>
              <a:buNone/>
            </a:pPr>
            <a:endParaRPr lang="fr-CA" altLang="ko-KR" dirty="0"/>
          </a:p>
        </p:txBody>
      </p:sp>
      <p:sp>
        <p:nvSpPr>
          <p:cNvPr id="194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9CE17C6-72B9-45B9-801E-2435F05C2445}" type="slidenum">
              <a:rPr lang="en-US" altLang="ko-KR" sz="1400">
                <a:latin typeface="Calibri" pitchFamily="34" charset="0"/>
              </a:rPr>
              <a:pPr eaLnBrk="1" hangingPunct="1"/>
              <a:t>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Fonction de récompense/utilité et qualité des plans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/>
              <a:t>Une fonction de récompense/utilité, R(s), assigne un nombre réel à chaque état s.</a:t>
            </a:r>
          </a:p>
          <a:p>
            <a:pPr lvl="1" eaLnBrk="1" hangingPunct="1"/>
            <a:r>
              <a:rPr lang="fr-CA"/>
              <a:t>R(s) désigne le degré de désirabilité de l</a:t>
            </a:r>
            <a:r>
              <a:rPr lang="fr-CA" altLang="fr-FR"/>
              <a:t>’</a:t>
            </a:r>
            <a:r>
              <a:rPr lang="fr-CA"/>
              <a:t>état s.</a:t>
            </a:r>
          </a:p>
          <a:p>
            <a:pPr eaLnBrk="1" hangingPunct="1"/>
            <a:r>
              <a:rPr lang="fr-CA"/>
              <a:t>Le but et le coût des actions sont indirectement modélisés par la fonction de récompense/utilité.</a:t>
            </a:r>
          </a:p>
          <a:p>
            <a:pPr eaLnBrk="1" hangingPunct="1"/>
            <a:r>
              <a:rPr lang="fr-CA"/>
              <a:t>Ainsi, la qualité d</a:t>
            </a:r>
            <a:r>
              <a:rPr lang="fr-CA" altLang="fr-FR"/>
              <a:t>’</a:t>
            </a:r>
            <a:r>
              <a:rPr lang="fr-CA"/>
              <a:t>un plan est déterminée par l</a:t>
            </a:r>
            <a:r>
              <a:rPr lang="fr-CA" altLang="fr-FR"/>
              <a:t>’</a:t>
            </a:r>
            <a:r>
              <a:rPr lang="fr-CA"/>
              <a:t>espérance des récompenses  qu</a:t>
            </a:r>
            <a:r>
              <a:rPr lang="fr-CA" altLang="fr-FR"/>
              <a:t>’</a:t>
            </a:r>
            <a:r>
              <a:rPr lang="fr-CA"/>
              <a:t>on    peut potentiellement obtenir en suivant/exécutant le plan</a:t>
            </a:r>
          </a:p>
          <a:p>
            <a:pPr lvl="1" eaLnBrk="1" hangingPunct="1"/>
            <a:r>
              <a:rPr lang="fr-CA"/>
              <a:t>Un plan optimal est celui qui maximise les récompenses.</a:t>
            </a:r>
            <a:r>
              <a:rPr lang="en-US"/>
              <a:t>  </a:t>
            </a:r>
          </a:p>
          <a:p>
            <a:pPr lvl="1" eaLnBrk="1" hangingPunct="1"/>
            <a:r>
              <a:rPr lang="en-CA"/>
              <a:t>Plus un plan est proche de l</a:t>
            </a:r>
            <a:r>
              <a:rPr lang="en-CA" altLang="fr-FR"/>
              <a:t>’</a:t>
            </a:r>
            <a:r>
              <a:rPr lang="en-CA"/>
              <a:t>optimal optimal, plus il est de qualité.</a:t>
            </a:r>
          </a:p>
          <a:p>
            <a:pPr eaLnBrk="1" hangingPunct="1"/>
            <a:r>
              <a:rPr lang="fr-CA"/>
              <a:t>Ainsi un plan fait un compromis entre:</a:t>
            </a:r>
          </a:p>
          <a:p>
            <a:pPr lvl="1" eaLnBrk="1" hangingPunct="1"/>
            <a:r>
              <a:rPr lang="fr-CA"/>
              <a:t>La maximisation de la probabilité d</a:t>
            </a:r>
            <a:r>
              <a:rPr lang="fr-CA" altLang="fr-FR"/>
              <a:t>’</a:t>
            </a:r>
            <a:r>
              <a:rPr lang="fr-CA"/>
              <a:t>atteindre le but (réduction de la probabilité d</a:t>
            </a:r>
            <a:r>
              <a:rPr lang="fr-CA" altLang="fr-FR"/>
              <a:t>’</a:t>
            </a:r>
            <a:r>
              <a:rPr lang="fr-CA"/>
              <a:t>échec).</a:t>
            </a:r>
          </a:p>
          <a:p>
            <a:pPr lvl="1" eaLnBrk="1" hangingPunct="1"/>
            <a:r>
              <a:rPr lang="fr-CA"/>
              <a:t>La maximisation des récompenses (optimisation du coût des actions).</a:t>
            </a:r>
            <a:endParaRPr lang="en-US"/>
          </a:p>
        </p:txBody>
      </p:sp>
      <p:sp>
        <p:nvSpPr>
          <p:cNvPr id="3789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789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78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78967BB-46AC-4B0F-9870-5C65D98A7EEC}" type="slidenum">
              <a:rPr lang="en-US" altLang="ko-KR" sz="1400">
                <a:latin typeface="Calibri" pitchFamily="34" charset="0"/>
              </a:rPr>
              <a:pPr eaLnBrk="1" hangingPunct="1"/>
              <a:t>20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Utilité</a:t>
            </a:r>
            <a:r>
              <a:rPr lang="en-US" dirty="0">
                <a:latin typeface="Arial" pitchFamily="34" charset="0"/>
              </a:rPr>
              <a:t> d</a:t>
            </a:r>
            <a:r>
              <a:rPr lang="fr-CA" altLang="fr-FR" dirty="0">
                <a:latin typeface="Arial" pitchFamily="34" charset="0"/>
              </a:rPr>
              <a:t>’</a:t>
            </a:r>
            <a:r>
              <a:rPr lang="en-US" altLang="ja-JP" dirty="0" err="1">
                <a:latin typeface="Arial" pitchFamily="34" charset="0"/>
              </a:rPr>
              <a:t>une</a:t>
            </a:r>
            <a:r>
              <a:rPr lang="en-US" altLang="ja-JP" dirty="0">
                <a:latin typeface="Arial" pitchFamily="34" charset="0"/>
              </a:rPr>
              <a:t> politique</a:t>
            </a:r>
            <a:endParaRPr lang="en-US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</p:spPr>
            <p:txBody>
              <a:bodyPr/>
              <a:lstStyle/>
              <a:p>
                <a:r>
                  <a:rPr lang="en-US" dirty="0" err="1"/>
                  <a:t>L’</a:t>
                </a:r>
                <a:r>
                  <a:rPr lang="en-US" b="1" dirty="0" err="1"/>
                  <a:t>utilité</a:t>
                </a:r>
                <a:r>
                  <a:rPr lang="en-US" dirty="0"/>
                  <a:t> </a:t>
                </a:r>
                <a:r>
                  <a:rPr lang="en-US" dirty="0" err="1"/>
                  <a:t>d’une</a:t>
                </a:r>
                <a:r>
                  <a:rPr lang="en-US" dirty="0"/>
                  <a:t> politique (plan) </a:t>
                </a:r>
                <a:r>
                  <a:rPr lang="fr-FR" dirty="0"/>
                  <a:t>π</a:t>
                </a:r>
                <a:r>
                  <a:rPr lang="en-US" dirty="0"/>
                  <a:t> </a:t>
                </a:r>
                <a:r>
                  <a:rPr lang="en-US" dirty="0" err="1"/>
                  <a:t>exécutée</a:t>
                </a:r>
                <a:r>
                  <a:rPr lang="en-US" dirty="0"/>
                  <a:t> à </a:t>
                </a:r>
                <a:r>
                  <a:rPr lang="en-US" dirty="0" err="1"/>
                  <a:t>partir</a:t>
                </a:r>
                <a:r>
                  <a:rPr lang="en-US" dirty="0"/>
                  <a:t> à l</a:t>
                </a:r>
                <a:r>
                  <a:rPr lang="fr-CA" altLang="fr-FR" dirty="0"/>
                  <a:t>’</a:t>
                </a:r>
                <a:r>
                  <a:rPr lang="fr-CA" altLang="ja-JP" dirty="0"/>
                  <a:t>é</a:t>
                </a:r>
                <a:r>
                  <a:rPr lang="en-US" altLang="ja-JP" dirty="0"/>
                  <a:t>tat 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est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donnée</a:t>
                </a:r>
                <a:r>
                  <a:rPr lang="en-US" altLang="ja-JP" dirty="0"/>
                  <a:t> par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     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2000" baseline="-25000" dirty="0">
                    <a:sym typeface="Symbol" pitchFamily="18" charset="2"/>
                  </a:rPr>
                  <a:t> </a:t>
                </a:r>
                <a:r>
                  <a:rPr lang="en-US" sz="20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800" dirty="0"/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fr-FR" sz="2000" dirty="0"/>
                  <a:t>c.-à-d., la somme des récompenses futures espérées pondérées par les probabilités de transition</a:t>
                </a: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endParaRPr lang="fr-FR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γ: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facteur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escompte</a:t>
                </a:r>
                <a:r>
                  <a:rPr lang="en-US" sz="2000" dirty="0"/>
                  <a:t> (0 ≤ </a:t>
                </a:r>
                <a:r>
                  <a:rPr lang="fr-FR" sz="2000" dirty="0"/>
                  <a:t>γ</a:t>
                </a:r>
                <a:r>
                  <a:rPr lang="en-US" sz="2000" dirty="0"/>
                  <a:t> ≤ 1)</a:t>
                </a:r>
              </a:p>
              <a:p>
                <a:pPr lvl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R</a:t>
                </a:r>
                <a:r>
                  <a:rPr lang="en-US" sz="2000" dirty="0"/>
                  <a:t>(</a:t>
                </a:r>
                <a:r>
                  <a:rPr lang="en-US" sz="2000" i="1" dirty="0" err="1"/>
                  <a:t>s,a,s</a:t>
                </a:r>
                <a:r>
                  <a:rPr lang="en-US" sz="2000" i="1" dirty="0"/>
                  <a:t>’)</a:t>
                </a:r>
                <a:r>
                  <a:rPr lang="fr-FR" sz="2000" dirty="0"/>
                  <a:t>: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récompense</a:t>
                </a:r>
                <a:r>
                  <a:rPr lang="en-US" sz="2000" dirty="0"/>
                  <a:t> pour </a:t>
                </a:r>
                <a:r>
                  <a:rPr lang="en-CA" sz="2000" dirty="0"/>
                  <a:t>la transition (</a:t>
                </a:r>
                <a:r>
                  <a:rPr lang="en-CA" sz="2000" dirty="0" err="1"/>
                  <a:t>s,a,s</a:t>
                </a:r>
                <a:r>
                  <a:rPr lang="en-CA" sz="2000" dirty="0"/>
                  <a:t>’)</a:t>
                </a:r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S</a:t>
                </a:r>
                <a:r>
                  <a:rPr lang="fr-FR" sz="2000" dirty="0"/>
                  <a:t>:</a:t>
                </a:r>
                <a:r>
                  <a:rPr lang="en-US" sz="2000" dirty="0"/>
                  <a:t>  </a:t>
                </a:r>
                <a:r>
                  <a:rPr lang="en-US" sz="2000" dirty="0" err="1"/>
                  <a:t>espace</a:t>
                </a:r>
                <a:r>
                  <a:rPr lang="en-US" sz="2000" dirty="0"/>
                  <a:t> d</a:t>
                </a:r>
                <a:r>
                  <a:rPr lang="en-US" altLang="fr-FR" sz="2000" dirty="0"/>
                  <a:t>’</a:t>
                </a:r>
                <a:r>
                  <a:rPr lang="en-US" altLang="ja-JP" sz="2000" dirty="0"/>
                  <a:t>états 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π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sz="2000" dirty="0"/>
                  <a:t>)</a:t>
                </a:r>
                <a:r>
                  <a:rPr lang="fr-FR" sz="2000" dirty="0"/>
                  <a:t>:</a:t>
                </a:r>
                <a:r>
                  <a:rPr lang="en-US" sz="2000" dirty="0"/>
                  <a:t> action du plan à </a:t>
                </a:r>
                <a:r>
                  <a:rPr lang="en-US" sz="2000" dirty="0" err="1"/>
                  <a:t>l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état</a:t>
                </a:r>
                <a:r>
                  <a:rPr lang="en-US" sz="2000" dirty="0"/>
                  <a:t> </a:t>
                </a:r>
                <a:r>
                  <a:rPr lang="en-US" sz="2000" i="1" dirty="0"/>
                  <a:t>s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P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altLang="fr-FR" sz="2000" i="1" dirty="0"/>
                  <a:t>’</a:t>
                </a:r>
                <a:r>
                  <a:rPr lang="fr-CA" altLang="ja-JP" sz="2000" dirty="0"/>
                  <a:t>|</a:t>
                </a:r>
                <a:r>
                  <a:rPr lang="fr-CA" altLang="ja-JP" sz="2000" i="1" dirty="0"/>
                  <a:t>s</a:t>
                </a:r>
                <a:r>
                  <a:rPr lang="fr-CA" altLang="ja-JP" sz="2000" dirty="0"/>
                  <a:t>, </a:t>
                </a:r>
                <a:r>
                  <a:rPr lang="fr-FR" altLang="ja-JP" sz="2000" dirty="0"/>
                  <a:t>π</a:t>
                </a:r>
                <a:r>
                  <a:rPr lang="en-US" altLang="ja-JP" sz="2000" dirty="0"/>
                  <a:t>(</a:t>
                </a:r>
                <a:r>
                  <a:rPr lang="en-US" altLang="ja-JP" sz="2000" i="1" dirty="0"/>
                  <a:t>s</a:t>
                </a:r>
                <a:r>
                  <a:rPr lang="en-US" altLang="ja-JP" sz="2000" dirty="0"/>
                  <a:t>))</a:t>
                </a:r>
                <a:r>
                  <a:rPr lang="fr-FR" altLang="ja-JP" sz="2000" dirty="0"/>
                  <a:t>: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probabilité</a:t>
                </a:r>
                <a:r>
                  <a:rPr lang="en-US" altLang="ja-JP" sz="2000" dirty="0"/>
                  <a:t> de la transition du MDP</a:t>
                </a:r>
                <a:endParaRPr lang="en-US" sz="2000" dirty="0"/>
              </a:p>
            </p:txBody>
          </p:sp>
        </mc:Choice>
        <mc:Fallback xmlns="">
          <p:sp>
            <p:nvSpPr>
              <p:cNvPr id="3891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  <a:blipFill>
                <a:blip r:embed="rId3"/>
                <a:stretch>
                  <a:fillRect l="-1408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21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A754B06-34AB-7A13-C345-9EFB7DF43B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5201430"/>
                  </p:ext>
                </p:extLst>
              </p:nvPr>
            </p:nvGraphicFramePr>
            <p:xfrm>
              <a:off x="7890596" y="3637884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9A754B06-34AB-7A13-C345-9EFB7DF43B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596" y="3637884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53A8DF6-4C5B-91D8-8EB9-955296633C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3997423"/>
                  </p:ext>
                </p:extLst>
              </p:nvPr>
            </p:nvGraphicFramePr>
            <p:xfrm>
              <a:off x="8304573" y="4973638"/>
              <a:ext cx="625207" cy="468905"/>
            </p:xfrm>
            <a:graphic>
              <a:graphicData uri="http://schemas.microsoft.com/office/powerpoint/2016/slidezoom">
                <pslz:sldZm>
                  <pslz:sldZmObj sldId="325" cId="0">
                    <pslz:zmPr id="{D9F694A8-127B-4AB7-A29D-D64E1354ABBC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5207" cy="4689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853A8DF6-4C5B-91D8-8EB9-955296633C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4573" y="4973638"/>
                <a:ext cx="625207" cy="4689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Rôle du facteur d’escompte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Le facteur d’escompte permet de pondérer les récompenses selon l’importance d’ « agir bien » dans un horizon proche ou un horizon lointain.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dirty="0"/>
              <a:t>Plus γ est petit, plus l’horizon est proche (on se concentre sur les récompenses dans un horizon proche).</a:t>
            </a:r>
          </a:p>
          <a:p>
            <a:pPr lvl="1" eaLnBrk="1" hangingPunct="1"/>
            <a:r>
              <a:rPr lang="fr-CA" altLang="ja-JP" dirty="0"/>
              <a:t>Autrement dit, de façon général, le facteur d’escompte est vu comme un taux d’inflation.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Pour les problèmes avec un horizon infini, le facteur d’escompte assure la convergence de la somme infinie des récompenses.</a:t>
            </a:r>
          </a:p>
          <a:p>
            <a:pPr marL="0" indent="0" eaLnBrk="1" hangingPunct="1">
              <a:buNone/>
            </a:pPr>
            <a:endParaRPr lang="fr-CA" altLang="ja-JP" dirty="0"/>
          </a:p>
          <a:p>
            <a:pPr lvl="1" eaLnBrk="1" hangingPunct="1"/>
            <a:r>
              <a:rPr lang="fr-CA" altLang="ja-JP" dirty="0"/>
              <a:t>Comme on vient de voir, 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eaLnBrk="1" hangingPunct="1"/>
            <a:endParaRPr lang="fr-CA" altLang="ja-JP" sz="2800" dirty="0"/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22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406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Politique </a:t>
            </a:r>
            <a:r>
              <a:rPr lang="en-US" dirty="0" err="1">
                <a:latin typeface="Arial" pitchFamily="34" charset="0"/>
              </a:rPr>
              <a:t>optimale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411228" cy="4838700"/>
          </a:xfrm>
        </p:spPr>
        <p:txBody>
          <a:bodyPr/>
          <a:lstStyle/>
          <a:p>
            <a:pPr eaLnBrk="1" hangingPunct="1"/>
            <a:r>
              <a:rPr lang="fr-CA" dirty="0"/>
              <a:t>Un politique </a:t>
            </a:r>
            <a:r>
              <a:rPr lang="fr-FR" dirty="0"/>
              <a:t>π</a:t>
            </a:r>
            <a:r>
              <a:rPr lang="fr-CA" dirty="0"/>
              <a:t> </a:t>
            </a:r>
            <a:r>
              <a:rPr lang="fr-CA" b="1" dirty="0"/>
              <a:t>domine</a:t>
            </a:r>
            <a:r>
              <a:rPr lang="fr-CA" dirty="0"/>
              <a:t> un politique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si les deux conditions suivantes sont réunies: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≥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tout état </a:t>
            </a:r>
            <a:r>
              <a:rPr lang="fr-CA" i="1" dirty="0"/>
              <a:t>s</a:t>
            </a:r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&gt;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au moins un </a:t>
            </a:r>
            <a:r>
              <a:rPr lang="fr-CA" i="1" dirty="0"/>
              <a:t>s</a:t>
            </a:r>
          </a:p>
          <a:p>
            <a:pPr lvl="1" eaLnBrk="1" hangingPunct="1"/>
            <a:endParaRPr lang="fr-CA" i="1" dirty="0"/>
          </a:p>
          <a:p>
            <a:pPr eaLnBrk="1" hangingPunct="1"/>
            <a:r>
              <a:rPr lang="fr-CA" dirty="0"/>
              <a:t>Un politique est </a:t>
            </a:r>
            <a:r>
              <a:rPr lang="fr-CA" b="1" dirty="0"/>
              <a:t>optimale</a:t>
            </a:r>
            <a:r>
              <a:rPr lang="fr-CA" dirty="0"/>
              <a:t> s</a:t>
            </a:r>
            <a:r>
              <a:rPr lang="fr-CA" altLang="fr-FR" dirty="0"/>
              <a:t>i elle</a:t>
            </a:r>
            <a:r>
              <a:rPr lang="fr-CA" dirty="0"/>
              <a:t> n</a:t>
            </a:r>
            <a:r>
              <a:rPr lang="fr-CA" altLang="fr-FR" dirty="0"/>
              <a:t>’</a:t>
            </a:r>
            <a:r>
              <a:rPr lang="fr-CA" dirty="0"/>
              <a:t>est pas dominée par une autre</a:t>
            </a:r>
          </a:p>
          <a:p>
            <a:pPr lvl="1" eaLnBrk="1" hangingPunct="1"/>
            <a:r>
              <a:rPr lang="fr-CA" dirty="0"/>
              <a:t>il peut y avoir plusieurs politiques optimales, mais elles ont tous la même valeur</a:t>
            </a:r>
          </a:p>
          <a:p>
            <a:pPr lvl="1" eaLnBrk="1" hangingPunct="1"/>
            <a:r>
              <a:rPr lang="fr-CA" dirty="0"/>
              <a:t>on peut avoir deux politiques </a:t>
            </a:r>
            <a:r>
              <a:rPr lang="fr-CA" b="1" dirty="0"/>
              <a:t>incomparables </a:t>
            </a:r>
            <a:r>
              <a:rPr lang="fr-CA" dirty="0"/>
              <a:t>(aucun ne domine l</a:t>
            </a:r>
            <a:r>
              <a:rPr lang="fr-CA" altLang="fr-FR" dirty="0"/>
              <a:t>’</a:t>
            </a:r>
            <a:r>
              <a:rPr lang="fr-CA" dirty="0"/>
              <a:t>autre)</a:t>
            </a:r>
          </a:p>
          <a:p>
            <a:pPr lvl="2" eaLnBrk="1" hangingPunct="1"/>
            <a:r>
              <a:rPr lang="fr-CA" dirty="0"/>
              <a:t>la dominance induit une fonction d</a:t>
            </a:r>
            <a:r>
              <a:rPr lang="fr-CA" altLang="fr-FR" dirty="0"/>
              <a:t>’</a:t>
            </a:r>
            <a:r>
              <a:rPr lang="fr-CA" dirty="0"/>
              <a:t>ordre partiel sur les politiques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Deux algorithmes différents pour le calcul des politiques optimales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b="1" dirty="0"/>
              <a:t>itération par valeurs</a:t>
            </a:r>
            <a:r>
              <a:rPr lang="fr-CA" dirty="0"/>
              <a:t> (</a:t>
            </a:r>
            <a:r>
              <a:rPr lang="fr-CA" b="1" i="1" dirty="0"/>
              <a:t>value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  <a:p>
            <a:pPr lvl="1" eaLnBrk="1" hangingPunct="1"/>
            <a:r>
              <a:rPr lang="fr-CA" b="1" dirty="0"/>
              <a:t>itération par politiques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b="1" i="1" dirty="0"/>
              <a:t>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096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096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096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53F4B09-FEEF-407F-A7EF-42AF00C65F87}" type="slidenum">
              <a:rPr lang="en-US" altLang="ko-KR" sz="1400">
                <a:latin typeface="Calibri" pitchFamily="34" charset="0"/>
              </a:rPr>
              <a:pPr eaLnBrk="1" hangingPunct="1"/>
              <a:t>23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0572872"/>
                  </p:ext>
                </p:extLst>
              </p:nvPr>
            </p:nvGraphicFramePr>
            <p:xfrm>
              <a:off x="8128590" y="3118517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8590" y="3118517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Équations de Bellman 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Les </a:t>
            </a:r>
            <a:r>
              <a:rPr lang="fr-CA" b="1" dirty="0"/>
              <a:t>équations de Bellman </a:t>
            </a:r>
            <a:r>
              <a:rPr lang="fr-CA" dirty="0"/>
              <a:t>nous donnent l’utilité d’un état (</a:t>
            </a:r>
            <a:r>
              <a:rPr lang="fr-CA" dirty="0" err="1"/>
              <a:t>c.à-d</a:t>
            </a:r>
            <a:r>
              <a:rPr lang="fr-CA" dirty="0"/>
              <a:t>., l’utilité des politiques optimales exécutées à partir d’un état)</a:t>
            </a:r>
            <a:br>
              <a:rPr lang="fr-CA" dirty="0"/>
            </a:br>
            <a:endParaRPr lang="en-US" dirty="0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24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10" y="3220368"/>
            <a:ext cx="8162840" cy="9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U</a:t>
            </a:r>
            <a:r>
              <a:rPr lang="fr-CA" dirty="0"/>
              <a:t>, nous pourrons calculer un plan optimal       aisément: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</a:t>
              </a:r>
              <a:r>
                <a:rPr lang="en-US" altLang="ja-JP" dirty="0"/>
                <a:t>)  =   max </a:t>
              </a:r>
              <a:r>
                <a:rPr lang="en-US" altLang="ja-JP" i="1" dirty="0"/>
                <a:t>  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9D0B2-F40B-4CB8-8F87-56DCB2217CE9}"/>
              </a:ext>
            </a:extLst>
          </p:cNvPr>
          <p:cNvGrpSpPr/>
          <p:nvPr/>
        </p:nvGrpSpPr>
        <p:grpSpPr>
          <a:xfrm>
            <a:off x="1434688" y="4394515"/>
            <a:ext cx="5350700" cy="617157"/>
            <a:chOff x="1112730" y="2878364"/>
            <a:chExt cx="5350700" cy="61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US" altLang="ja-JP" sz="2400" dirty="0"/>
                    <a:t>Σ</a:t>
                  </a:r>
                  <a:r>
                    <a:rPr lang="en-US" altLang="ja-JP" dirty="0"/>
                    <a:t>     </a:t>
                  </a:r>
                  <a:r>
                    <a:rPr lang="en-US" altLang="ja-JP" i="1" dirty="0"/>
                    <a:t>P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fr-CA" altLang="ja-JP" dirty="0"/>
                    <a:t>|s,</a:t>
                  </a:r>
                  <a:r>
                    <a:rPr lang="fr-FR" altLang="ja-JP" dirty="0"/>
                    <a:t>a)</a:t>
                  </a:r>
                  <a:r>
                    <a:rPr lang="en-US" altLang="ja-JP" dirty="0"/>
                    <a:t> [ R(</a:t>
                  </a:r>
                  <a:r>
                    <a:rPr lang="en-US" altLang="ja-JP" dirty="0" err="1"/>
                    <a:t>s,a,s</a:t>
                  </a:r>
                  <a:r>
                    <a:rPr lang="en-US" altLang="ja-JP" dirty="0"/>
                    <a:t>’) + </a:t>
                  </a:r>
                  <a:r>
                    <a:rPr lang="fr-FR" dirty="0"/>
                    <a:t>γ </a:t>
                  </a:r>
                  <a:r>
                    <a:rPr lang="en-US" altLang="ja-JP" i="1" dirty="0"/>
                    <a:t>U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en-US" altLang="ja-JP" dirty="0"/>
                    <a:t>) ]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10959" b="-342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Fonction action-utilité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La fonction action-utilité (</a:t>
            </a:r>
            <a:r>
              <a:rPr lang="fr-CA" b="1" i="1" dirty="0"/>
              <a:t>Q-</a:t>
            </a:r>
            <a:r>
              <a:rPr lang="fr-CA" b="1" i="1" dirty="0" err="1"/>
              <a:t>function</a:t>
            </a:r>
            <a:r>
              <a:rPr lang="fr-CA" dirty="0"/>
              <a:t>) est donnée par</a:t>
            </a:r>
            <a:endParaRPr lang="en-US" dirty="0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25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4777402"/>
            <a:ext cx="7974973" cy="67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r>
              <a:rPr lang="fr-CA" dirty="0"/>
              <a:t>,  pour calculer un plan optimal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endParaRPr lang="fr-CA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s,a</a:t>
              </a:r>
              <a:r>
                <a:rPr lang="en-US" altLang="ja-JP" dirty="0"/>
                <a:t>)  =   </a:t>
              </a:r>
              <a:r>
                <a:rPr lang="en-US" altLang="ja-JP" i="1" dirty="0"/>
                <a:t>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  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493E05-0DD3-4B45-9D0C-E258824F1DC8}"/>
              </a:ext>
            </a:extLst>
          </p:cNvPr>
          <p:cNvGrpSpPr/>
          <p:nvPr/>
        </p:nvGrpSpPr>
        <p:grpSpPr>
          <a:xfrm>
            <a:off x="2350649" y="5352893"/>
            <a:ext cx="2786584" cy="741237"/>
            <a:chOff x="1585001" y="4956175"/>
            <a:chExt cx="2786584" cy="741237"/>
          </a:xfrm>
        </p:grpSpPr>
        <p:sp>
          <p:nvSpPr>
            <p:cNvPr id="41987" name="Line 2"/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821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2630742" y="5389635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1EB026-693C-4924-9AA8-EF7E31B262EB}"/>
              </a:ext>
            </a:extLst>
          </p:cNvPr>
          <p:cNvGrpSpPr/>
          <p:nvPr/>
        </p:nvGrpSpPr>
        <p:grpSpPr>
          <a:xfrm>
            <a:off x="1309242" y="2872329"/>
            <a:ext cx="5542309" cy="598670"/>
            <a:chOff x="1112730" y="2878364"/>
            <a:chExt cx="5350700" cy="598670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928DC0E9-B237-4F59-8721-C0852792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               </a:t>
              </a:r>
              <a:r>
                <a:rPr lang="en-US" altLang="ja-JP" dirty="0"/>
                <a:t>=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max 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s’,a</a:t>
              </a:r>
              <a:r>
                <a:rPr lang="en-US" altLang="ja-JP" i="1" dirty="0"/>
                <a:t>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73E821-0050-4DCB-A316-752977B9ED57}"/>
                </a:ext>
              </a:extLst>
            </p:cNvPr>
            <p:cNvSpPr txBox="1"/>
            <p:nvPr/>
          </p:nvSpPr>
          <p:spPr>
            <a:xfrm>
              <a:off x="2243734" y="3169257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4DF71D-4483-4F9E-B494-38808081F7A9}"/>
              </a:ext>
            </a:extLst>
          </p:cNvPr>
          <p:cNvSpPr txBox="1"/>
          <p:nvPr/>
        </p:nvSpPr>
        <p:spPr>
          <a:xfrm>
            <a:off x="5137232" y="316561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a’</a:t>
            </a:r>
            <a:r>
              <a:rPr lang="fr-CA" sz="1400" i="1" dirty="0">
                <a:sym typeface="Symbol" pitchFamily="18" charset="2"/>
              </a:rPr>
              <a:t>A(s’)</a:t>
            </a:r>
            <a:endParaRPr lang="fr-CA" sz="14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04BAACD-1F96-4E03-9E13-7D9A4DE5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3566542"/>
            <a:ext cx="2146729" cy="43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a donc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F99E87-8706-4A94-8108-8D6862683ABF}"/>
              </a:ext>
            </a:extLst>
          </p:cNvPr>
          <p:cNvGrpSpPr/>
          <p:nvPr/>
        </p:nvGrpSpPr>
        <p:grpSpPr>
          <a:xfrm>
            <a:off x="2113704" y="3849737"/>
            <a:ext cx="2019188" cy="684787"/>
            <a:chOff x="1585001" y="4956175"/>
            <a:chExt cx="2786584" cy="684787"/>
          </a:xfrm>
        </p:grpSpPr>
        <p:sp>
          <p:nvSpPr>
            <p:cNvPr id="24" name="Line 2">
              <a:extLst>
                <a:ext uri="{FF2B5EF4-FFF2-40B4-BE49-F238E27FC236}">
                  <a16:creationId xmlns:a16="http://schemas.microsoft.com/office/drawing/2014/main" id="{F080A796-6671-4FB6-9681-C7F7D772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max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4"/>
                  <a:stretch>
                    <a:fillRect t="-684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E693B2-29E9-49EA-9A27-E0888801F4D1}"/>
                </a:ext>
              </a:extLst>
            </p:cNvPr>
            <p:cNvSpPr txBox="1"/>
            <p:nvPr/>
          </p:nvSpPr>
          <p:spPr>
            <a:xfrm>
              <a:off x="2475053" y="5333185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5724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23999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Cadre général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26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2D71B-373E-4460-B256-E549654B26EC}"/>
              </a:ext>
            </a:extLst>
          </p:cNvPr>
          <p:cNvSpPr txBox="1"/>
          <p:nvPr/>
        </p:nvSpPr>
        <p:spPr>
          <a:xfrm>
            <a:off x="1585918" y="3134127"/>
            <a:ext cx="4822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(s) = </a:t>
            </a:r>
            <a:r>
              <a:rPr lang="en-US" sz="1600" i="1" dirty="0"/>
              <a:t>Σ </a:t>
            </a:r>
            <a:r>
              <a:rPr lang="en-US" sz="1600" i="1" baseline="-25000" dirty="0"/>
              <a:t>s</a:t>
            </a:r>
            <a:r>
              <a:rPr lang="en-US" altLang="fr-FR" sz="1600" i="1" baseline="-25000" dirty="0"/>
              <a:t>’</a:t>
            </a:r>
            <a:r>
              <a:rPr lang="en-US" sz="1600" i="1" baseline="-25000" dirty="0"/>
              <a:t> </a:t>
            </a:r>
            <a:r>
              <a:rPr lang="fr-CA" sz="1600" i="1" baseline="-25000" dirty="0">
                <a:sym typeface="Symbol" pitchFamily="18" charset="2"/>
              </a:rPr>
              <a:t></a:t>
            </a:r>
            <a:r>
              <a:rPr lang="en-US" sz="1600" i="1" baseline="-25000" dirty="0"/>
              <a:t> S </a:t>
            </a:r>
            <a:r>
              <a:rPr lang="en-US" sz="1600" i="1" dirty="0"/>
              <a:t>P(s</a:t>
            </a:r>
            <a:r>
              <a:rPr lang="en-US" altLang="fr-FR" sz="1600" i="1" dirty="0"/>
              <a:t>’</a:t>
            </a:r>
            <a:r>
              <a:rPr lang="fr-CA" altLang="ja-JP" sz="1600" i="1" dirty="0"/>
              <a:t>|s,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(s)) [R(s,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(s), s’) + </a:t>
            </a:r>
            <a:r>
              <a:rPr lang="fr-FR" sz="1600" i="1" dirty="0"/>
              <a:t>γ </a:t>
            </a:r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(s’)]</a:t>
            </a:r>
            <a:endParaRPr lang="en-U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116654" y="956191"/>
            <a:ext cx="7520614" cy="5484552"/>
            <a:chOff x="1116863" y="1026076"/>
            <a:chExt cx="7520614" cy="54845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116863" y="1026076"/>
              <a:ext cx="7520614" cy="5484552"/>
              <a:chOff x="1116863" y="1026076"/>
              <a:chExt cx="7520614" cy="5484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9514129"/>
                      </p:ext>
                    </p:extLst>
                  </p:nvPr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3" imgW="1657581" imgH="2095793" progId="MSPhotoEd.3">
                          <p:embed/>
                        </p:oleObj>
                      </mc:Choice>
                      <mc:Fallback>
                        <p:oleObj name="Photo Editor Photo" r:id="rId3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9514129"/>
                      </p:ext>
                    </p:extLst>
                  </p:nvPr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5" imgW="1657581" imgH="2095793" progId="MSPhotoEd.3">
                          <p:embed/>
                        </p:oleObj>
                      </mc:Choice>
                      <mc:Fallback>
                        <p:oleObj name="Photo Editor Photo" r:id="rId5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452" y="5420632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61289" y="1672712"/>
                <a:ext cx="3783735" cy="113058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EB150-7855-449F-8F64-EDF05CA8A73B}"/>
                  </a:ext>
                </a:extLst>
              </p:cNvPr>
              <p:cNvSpPr txBox="1"/>
              <p:nvPr/>
            </p:nvSpPr>
            <p:spPr>
              <a:xfrm>
                <a:off x="5800135" y="1663715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Agent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D3146D-C87B-4F8C-AFB7-21CAE1B3554E}"/>
                  </a:ext>
                </a:extLst>
              </p:cNvPr>
              <p:cNvSpPr txBox="1"/>
              <p:nvPr/>
            </p:nvSpPr>
            <p:spPr>
              <a:xfrm>
                <a:off x="3198356" y="5556521"/>
                <a:ext cx="16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>
                    <a:solidFill>
                      <a:schemeClr val="tx2"/>
                    </a:solidFill>
                  </a:rPr>
                  <a:t>Environnement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45024" y="2238007"/>
                <a:ext cx="95166" cy="3546817"/>
              </a:xfrm>
              <a:prstGeom prst="bentConnector3">
                <a:avLst>
                  <a:gd name="adj1" fmla="val 189779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Politique</m:t>
                          </m:r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ja-JP" sz="2000" dirty="0" smtClean="0">
                              <a:solidFill>
                                <a:srgbClr val="C00000"/>
                              </a:solidFill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000" i="1" dirty="0" smtClean="0">
                              <a:solidFill>
                                <a:srgbClr val="C00000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Action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499DD2-612C-4340-AFAB-7737AAD6E3B0}"/>
                  </a:ext>
                </a:extLst>
              </p:cNvPr>
              <p:cNvSpPr txBox="1"/>
              <p:nvPr/>
            </p:nvSpPr>
            <p:spPr>
              <a:xfrm>
                <a:off x="6840190" y="2271687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>
                    <a:solidFill>
                      <a:srgbClr val="C00000"/>
                    </a:solidFill>
                  </a:rPr>
                  <a:t>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→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→ …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t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 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116863" y="5075344"/>
                <a:ext cx="1372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 err="1">
                    <a:solidFill>
                      <a:schemeClr val="tx2"/>
                    </a:solidFill>
                  </a:rPr>
                  <a:t>Récompense</a:t>
                </a:r>
                <a:r>
                  <a:rPr lang="en-CA" sz="1600" dirty="0">
                    <a:solidFill>
                      <a:schemeClr val="tx2"/>
                    </a:solidFill>
                  </a:rPr>
                  <a:t>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322221" y="5925853"/>
                <a:ext cx="13990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solidFill>
                      <a:schemeClr val="tx2"/>
                    </a:solidFill>
                  </a:rPr>
                  <a:t>État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</a:t>
                </a:r>
                <a:r>
                  <a:rPr lang="en-CA" sz="1600" i="1" dirty="0" err="1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6461591"/>
                      </p:ext>
                    </p:extLst>
                  </p:nvPr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0" imgW="2070000" imgH="241200" progId="Equation.3">
                          <p:embed/>
                        </p:oleObj>
                      </mc:Choice>
                      <mc:Fallback>
                        <p:oleObj name="Equation" r:id="rId10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6461591"/>
                      </p:ext>
                    </p:extLst>
                  </p:nvPr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2" imgW="2070000" imgH="241200" progId="Equation.3">
                          <p:embed/>
                        </p:oleObj>
                      </mc:Choice>
                      <mc:Fallback>
                        <p:oleObj name="Equation" r:id="rId12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7FF000-926D-41AA-8940-E71C4A3268DB}"/>
                  </a:ext>
                </a:extLst>
              </p:cNvPr>
              <p:cNvSpPr txBox="1"/>
              <p:nvPr/>
            </p:nvSpPr>
            <p:spPr>
              <a:xfrm>
                <a:off x="2357310" y="1052420"/>
                <a:ext cx="116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Maximiser</a:t>
                </a:r>
                <a:endParaRPr 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A5A70E-5B42-4572-D9B8-A9A9BCC732E3}"/>
              </a:ext>
            </a:extLst>
          </p:cNvPr>
          <p:cNvGrpSpPr/>
          <p:nvPr/>
        </p:nvGrpSpPr>
        <p:grpSpPr>
          <a:xfrm>
            <a:off x="1585918" y="3497605"/>
            <a:ext cx="5350700" cy="522546"/>
            <a:chOff x="1112730" y="2878364"/>
            <a:chExt cx="5350700" cy="52254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79C18EA2-40E8-E3A1-F02B-994E6370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</a:t>
              </a:r>
              <a:r>
                <a:rPr lang="en-US" altLang="ja-JP" sz="1600" dirty="0"/>
                <a:t>)  =   max </a:t>
              </a:r>
              <a:r>
                <a:rPr lang="en-US" altLang="ja-JP" sz="1600" i="1" dirty="0"/>
                <a:t>     </a:t>
              </a:r>
              <a:r>
                <a:rPr lang="en-US" altLang="ja-JP" sz="1600" dirty="0"/>
                <a:t>Σ  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D7DE6-9D9A-095F-096C-C994A9E42DB7}"/>
                </a:ext>
              </a:extLst>
            </p:cNvPr>
            <p:cNvSpPr txBox="1"/>
            <p:nvPr/>
          </p:nvSpPr>
          <p:spPr>
            <a:xfrm>
              <a:off x="1775761" y="3062356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1F09D6-A7A4-93D8-2E57-3D6DE5389EDC}"/>
              </a:ext>
            </a:extLst>
          </p:cNvPr>
          <p:cNvGrpSpPr/>
          <p:nvPr/>
        </p:nvGrpSpPr>
        <p:grpSpPr>
          <a:xfrm>
            <a:off x="1345303" y="3967200"/>
            <a:ext cx="5542309" cy="507765"/>
            <a:chOff x="1112730" y="2878364"/>
            <a:chExt cx="5350700" cy="507765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7529B2BA-2B74-02B3-08A7-F28BF6D5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     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</a:t>
              </a:r>
              <a:r>
                <a:rPr lang="en-US" altLang="ja-JP" sz="1600" dirty="0"/>
                <a:t>=   Σ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3F3AF-E0BF-CD06-593D-3554895A9F8E}"/>
                </a:ext>
              </a:extLst>
            </p:cNvPr>
            <p:cNvSpPr txBox="1"/>
            <p:nvPr/>
          </p:nvSpPr>
          <p:spPr>
            <a:xfrm>
              <a:off x="2055765" y="3047575"/>
              <a:ext cx="537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857763-294D-0506-7429-3F4B79054C80}"/>
              </a:ext>
            </a:extLst>
          </p:cNvPr>
          <p:cNvGrpSpPr/>
          <p:nvPr/>
        </p:nvGrpSpPr>
        <p:grpSpPr>
          <a:xfrm>
            <a:off x="1590992" y="4345548"/>
            <a:ext cx="2525037" cy="584775"/>
            <a:chOff x="1585001" y="4956175"/>
            <a:chExt cx="2525037" cy="736446"/>
          </a:xfrm>
        </p:grpSpPr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6DDED0A0-FD28-83CF-C0F0-6D03AECB7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600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sz="1600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sz="1600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sz="1600" b="0" i="0" dirty="0" smtClean="0"/>
                        <m:t> </m:t>
                      </m:r>
                    </m:oMath>
                  </a14:m>
                  <a:r>
                    <a:rPr lang="en-US" altLang="ja-JP" sz="1600" dirty="0"/>
                    <a:t>=   argmax </a:t>
                  </a:r>
                  <a:r>
                    <a:rPr lang="en-US" altLang="ja-JP" sz="1600" i="1" dirty="0"/>
                    <a:t> </a:t>
                  </a:r>
                  <a:r>
                    <a:rPr lang="en-CA" altLang="ja-JP" sz="1600" dirty="0"/>
                    <a:t>Q(</a:t>
                  </a:r>
                  <a:r>
                    <a:rPr lang="en-CA" altLang="ja-JP" sz="1600" dirty="0" err="1"/>
                    <a:t>s,a</a:t>
                  </a:r>
                  <a:r>
                    <a:rPr lang="en-CA" altLang="ja-JP" sz="1600" dirty="0"/>
                    <a:t>)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sz="1600" dirty="0"/>
                </a:p>
              </p:txBody>
            </p:sp>
          </mc:Choice>
          <mc:Fallback xmlns="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blipFill>
                  <a:blip r:embed="rId14"/>
                  <a:stretch>
                    <a:fillRect t="-5085" b="-152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4CCCEE-B2D8-F11D-6FA0-ACDE3C3AFB00}"/>
                </a:ext>
              </a:extLst>
            </p:cNvPr>
            <p:cNvSpPr txBox="1"/>
            <p:nvPr/>
          </p:nvSpPr>
          <p:spPr>
            <a:xfrm>
              <a:off x="2316117" y="5354067"/>
              <a:ext cx="885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/>
                <a:t>a</a:t>
              </a:r>
              <a:r>
                <a:rPr lang="fr-CA" sz="1600" i="1" dirty="0">
                  <a:sym typeface="Symbol" pitchFamily="18" charset="2"/>
                </a:rPr>
                <a:t>A(s)</a:t>
              </a:r>
              <a:r>
                <a:rPr lang="en-US" altLang="ja-JP" sz="1600" i="1" dirty="0"/>
                <a:t> </a:t>
              </a:r>
              <a:endParaRPr lang="fr-CA" sz="1600" i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5CF6C-9ECB-7A80-02A6-5E0F45B63E02}"/>
              </a:ext>
            </a:extLst>
          </p:cNvPr>
          <p:cNvGrpSpPr/>
          <p:nvPr/>
        </p:nvGrpSpPr>
        <p:grpSpPr>
          <a:xfrm>
            <a:off x="3585578" y="4490843"/>
            <a:ext cx="3991919" cy="589006"/>
            <a:chOff x="1112730" y="2878364"/>
            <a:chExt cx="3672499" cy="52632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6E81F5E2-6789-9F52-CB11-73FE86F8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3672499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c="http://schemas.openxmlformats.org/markup-compatibility/2006" xmlns:a14="http://schemas.microsoft.com/office/drawing/2010/main"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dirty="0"/>
                <a:t>=  argmax </a:t>
              </a:r>
              <a:r>
                <a:rPr lang="en-US" altLang="ja-JP" sz="1600" i="1" dirty="0"/>
                <a:t>   </a:t>
              </a:r>
              <a:r>
                <a:rPr lang="en-US" altLang="ja-JP" sz="1600" dirty="0"/>
                <a:t>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464CD2-C63F-E259-0391-3ED21AE4996D}"/>
                </a:ext>
              </a:extLst>
            </p:cNvPr>
            <p:cNvSpPr txBox="1"/>
            <p:nvPr/>
          </p:nvSpPr>
          <p:spPr>
            <a:xfrm>
              <a:off x="1347916" y="3066130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763713" cy="1130588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6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010" y="188640"/>
            <a:ext cx="8229600" cy="940966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47010" y="1011073"/>
            <a:ext cx="8249980" cy="5345122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Initialiser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à 0 pour chaque état </a:t>
            </a:r>
            <a:r>
              <a:rPr lang="fr-CA" i="1" dirty="0"/>
              <a:t>s</a:t>
            </a:r>
            <a:r>
              <a:rPr lang="fr-CA" dirty="0"/>
              <a:t>.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(jusqu</a:t>
            </a:r>
            <a:r>
              <a:rPr lang="fr-CA" altLang="fr-FR" dirty="0"/>
              <a:t>’</a:t>
            </a:r>
            <a:r>
              <a:rPr lang="fr-CA" dirty="0"/>
              <a:t>à ce que le changement en </a:t>
            </a:r>
            <a:r>
              <a:rPr lang="fr-CA" i="1" dirty="0"/>
              <a:t>U</a:t>
            </a:r>
            <a:r>
              <a:rPr lang="fr-CA" dirty="0"/>
              <a:t> soit négligeable).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pour chaque état </a:t>
            </a:r>
            <a:r>
              <a:rPr lang="fr-CA" i="1" dirty="0"/>
              <a:t>s</a:t>
            </a:r>
            <a:r>
              <a:rPr lang="fr-CA" dirty="0"/>
              <a:t> calculer:</a:t>
            </a:r>
          </a:p>
          <a:p>
            <a:pPr marL="341313" lvl="2" indent="341313" eaLnBrk="1" hangingPunct="1">
              <a:buFont typeface="Lucida Grande" charset="0"/>
              <a:buNone/>
            </a:pPr>
            <a:r>
              <a:rPr lang="fr-CA" dirty="0"/>
              <a:t>	</a:t>
            </a:r>
            <a:r>
              <a:rPr lang="fr-CA" i="1" dirty="0"/>
              <a:t>U</a:t>
            </a:r>
            <a:r>
              <a:rPr lang="fr-CA" altLang="fr-FR" dirty="0"/>
              <a:t>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341313" lvl="1" indent="341313" eaLnBrk="1" hangingPunct="1">
              <a:spcBef>
                <a:spcPts val="1600"/>
              </a:spcBef>
              <a:buSzPct val="100000"/>
              <a:buFont typeface="Calibri" pitchFamily="34" charset="0"/>
              <a:buAutoNum type="romanUcPeriod"/>
            </a:pPr>
            <a:r>
              <a:rPr lang="fr-CA" dirty="0"/>
              <a:t> si </a:t>
            </a:r>
            <a:r>
              <a:rPr lang="fr-CA" dirty="0" err="1"/>
              <a:t>Σ</a:t>
            </a:r>
            <a:r>
              <a:rPr lang="fr-CA" baseline="-25000" dirty="0" err="1"/>
              <a:t>s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</a:t>
            </a:r>
            <a:r>
              <a:rPr lang="en-US" i="1" baseline="-25000" dirty="0"/>
              <a:t>S</a:t>
            </a:r>
            <a:r>
              <a:rPr lang="fr-CA" altLang="ja-JP" dirty="0"/>
              <a:t>|</a:t>
            </a:r>
            <a:r>
              <a:rPr lang="fr-CA" altLang="ja-JP" i="1" dirty="0"/>
              <a:t>U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 - </a:t>
            </a:r>
            <a:r>
              <a:rPr lang="fr-CA" altLang="ja-JP" i="1" dirty="0"/>
              <a:t>U</a:t>
            </a:r>
            <a:r>
              <a:rPr lang="fr-CA" altLang="fr-FR" i="1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)| ≤ tolérance, quitter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altLang="fr-FR" i="1" dirty="0"/>
              <a:t>’</a:t>
            </a:r>
            <a:endParaRPr lang="fr-CA" altLang="ja-JP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Dériver le plan optimal en choisissant </a:t>
            </a:r>
            <a:r>
              <a:rPr lang="fr-CA" b="1" dirty="0"/>
              <a:t>la meilleure </a:t>
            </a:r>
            <a:r>
              <a:rPr lang="fr-CA" altLang="ja-JP" b="1" dirty="0"/>
              <a:t>action </a:t>
            </a:r>
            <a:r>
              <a:rPr lang="fr-CA" altLang="ja-JP" b="1" i="1" dirty="0"/>
              <a:t>a</a:t>
            </a:r>
            <a:r>
              <a:rPr lang="fr-CA" altLang="ja-JP" b="1" dirty="0"/>
              <a:t> </a:t>
            </a:r>
          </a:p>
          <a:p>
            <a:pPr marL="0" indent="0" eaLnBrk="1" hangingPunct="1">
              <a:buSzPct val="100000"/>
              <a:buNone/>
            </a:pPr>
            <a:r>
              <a:rPr lang="fr-CA" altLang="ja-JP" b="1" dirty="0"/>
              <a:t>       </a:t>
            </a:r>
            <a:r>
              <a:rPr lang="fr-CA" altLang="ja-JP" dirty="0"/>
              <a:t>pour chaque état </a:t>
            </a:r>
            <a:r>
              <a:rPr lang="fr-CA" altLang="ja-JP" i="1" dirty="0"/>
              <a:t>s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FR" altLang="ja-JP" dirty="0"/>
              <a:t>π(</a:t>
            </a:r>
            <a:r>
              <a:rPr lang="fr-FR" altLang="ja-JP" i="1" dirty="0"/>
              <a:t>s</a:t>
            </a:r>
            <a:r>
              <a:rPr lang="fr-FR" altLang="ja-JP" dirty="0"/>
              <a:t>) = </a:t>
            </a:r>
            <a:r>
              <a:rPr lang="fr-FR" altLang="ja-JP" dirty="0" err="1"/>
              <a:t>argmax</a:t>
            </a:r>
            <a:r>
              <a:rPr lang="fr-FR" altLang="ja-JP" dirty="0"/>
              <a:t>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0" indent="0" eaLnBrk="1" hangingPunct="1">
              <a:buNone/>
            </a:pPr>
            <a:endParaRPr lang="fr-CA" dirty="0"/>
          </a:p>
          <a:p>
            <a:pPr marL="341313" indent="-341313" eaLnBrk="1" hangingPunct="1"/>
            <a:r>
              <a:rPr lang="fr-CA" dirty="0"/>
              <a:t>En mots, on choisit l</a:t>
            </a:r>
            <a:r>
              <a:rPr lang="fr-CA" altLang="fr-FR" dirty="0"/>
              <a:t>’</a:t>
            </a:r>
            <a:r>
              <a:rPr lang="fr-CA" dirty="0"/>
              <a:t>action qui </a:t>
            </a:r>
            <a:r>
              <a:rPr lang="fr-CA" b="1" dirty="0"/>
              <a:t>maximise l</a:t>
            </a:r>
            <a:r>
              <a:rPr lang="fr-CA" altLang="fr-FR" b="1" dirty="0"/>
              <a:t>’</a:t>
            </a:r>
            <a:r>
              <a:rPr lang="fr-CA" b="1" dirty="0"/>
              <a:t>espérance</a:t>
            </a:r>
            <a:r>
              <a:rPr lang="fr-CA" dirty="0"/>
              <a:t> des sommes de récompenses futures</a:t>
            </a:r>
          </a:p>
          <a:p>
            <a:pPr marL="341313" lvl="1" indent="-341313" eaLnBrk="1" hangingPunct="1">
              <a:buSzPct val="125000"/>
              <a:buFont typeface="Lucida Grande" charset="0"/>
              <a:buChar char="●"/>
            </a:pPr>
            <a:r>
              <a:rPr lang="en-US" sz="1800" dirty="0" err="1"/>
              <a:t>Complexité</a:t>
            </a:r>
            <a:r>
              <a:rPr lang="en-US" sz="1800" dirty="0"/>
              <a:t>: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(</a:t>
            </a:r>
            <a:r>
              <a:rPr lang="en-US" dirty="0"/>
              <a:t>O(|S|</a:t>
            </a:r>
            <a:r>
              <a:rPr lang="en-US" baseline="30000" dirty="0"/>
              <a:t>4</a:t>
            </a:r>
            <a:r>
              <a:rPr lang="en-US" dirty="0"/>
              <a:t> |A|</a:t>
            </a:r>
            <a:r>
              <a:rPr lang="en-US" baseline="30000" dirty="0"/>
              <a:t>2</a:t>
            </a:r>
            <a:r>
              <a:rPr lang="en-US" dirty="0"/>
              <a:t> ) [</a:t>
            </a:r>
            <a:r>
              <a:rPr lang="en-US" dirty="0">
                <a:hlinkClick r:id="rId3"/>
              </a:rPr>
              <a:t>Kaelbling, 1996</a:t>
            </a:r>
            <a:r>
              <a:rPr lang="en-US" dirty="0"/>
              <a:t>]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Polynomial </a:t>
            </a:r>
            <a:r>
              <a:rPr lang="en-US" sz="1600" dirty="0" err="1"/>
              <a:t>pourvu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le </a:t>
            </a:r>
            <a:r>
              <a:rPr lang="en-US" sz="1600" dirty="0" err="1"/>
              <a:t>nombre</a:t>
            </a:r>
            <a:r>
              <a:rPr lang="en-US" sz="1600" dirty="0"/>
              <a:t> </a:t>
            </a:r>
            <a:r>
              <a:rPr lang="en-US" sz="1600" dirty="0" err="1"/>
              <a:t>d’itérations</a:t>
            </a:r>
            <a:r>
              <a:rPr lang="en-US" sz="1600" dirty="0"/>
              <a:t> pour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politique</a:t>
            </a:r>
            <a:r>
              <a:rPr lang="en-US" sz="1600" dirty="0"/>
              <a:t> </a:t>
            </a:r>
            <a:r>
              <a:rPr lang="el-GR" sz="1600" dirty="0"/>
              <a:t>ε</a:t>
            </a:r>
            <a:r>
              <a:rPr lang="en-CA" sz="1600" dirty="0"/>
              <a:t>-</a:t>
            </a:r>
            <a:r>
              <a:rPr lang="en-CA" sz="1600" dirty="0" err="1"/>
              <a:t>optimale</a:t>
            </a:r>
            <a:r>
              <a:rPr lang="en-CA" sz="1600" dirty="0"/>
              <a:t> </a:t>
            </a:r>
            <a:r>
              <a:rPr lang="en-CA" sz="1600" dirty="0" err="1"/>
              <a:t>est</a:t>
            </a:r>
            <a:r>
              <a:rPr lang="en-CA" sz="1600" dirty="0"/>
              <a:t> polynomial </a:t>
            </a:r>
            <a:r>
              <a:rPr lang="en-US" sz="1600" dirty="0">
                <a:hlinkClick r:id="rId4"/>
              </a:rPr>
              <a:t>[</a:t>
            </a:r>
            <a:r>
              <a:rPr lang="en-US" sz="1600" i="1" dirty="0">
                <a:hlinkClick r:id="rId4"/>
              </a:rPr>
              <a:t>Littman, Dean, Kaelbling, UAI-95</a:t>
            </a:r>
            <a:r>
              <a:rPr lang="en-US" sz="1600" dirty="0">
                <a:hlinkClick r:id="rId4"/>
              </a:rPr>
              <a:t>]</a:t>
            </a:r>
            <a:r>
              <a:rPr lang="en-US" dirty="0"/>
              <a:t> (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))</a:t>
            </a:r>
          </a:p>
        </p:txBody>
      </p:sp>
      <p:sp>
        <p:nvSpPr>
          <p:cNvPr id="4301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301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021790" y="2191056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447010" y="1011073"/>
            <a:ext cx="7848600" cy="352816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301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48CDFB1-8977-4F13-A55E-240497DD4FBF}" type="slidenum">
              <a:rPr lang="en-US" altLang="ko-KR" sz="1400">
                <a:latin typeface="Calibri" pitchFamily="34" charset="0"/>
              </a:rPr>
              <a:pPr eaLnBrk="1" hangingPunct="1"/>
              <a:t>27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006600" y="4050995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MDP à 3 </a:t>
            </a:r>
            <a:r>
              <a:rPr lang="en-US" dirty="0" err="1"/>
              <a:t>états</a:t>
            </a:r>
            <a:r>
              <a:rPr lang="fr-FR" dirty="0"/>
              <a:t>: </a:t>
            </a:r>
            <a:r>
              <a:rPr lang="fr-FR" i="1" dirty="0"/>
              <a:t>S</a:t>
            </a:r>
            <a:r>
              <a:rPr lang="fr-FR" dirty="0"/>
              <a:t> = {</a:t>
            </a:r>
            <a:r>
              <a:rPr lang="fr-FR" i="1" dirty="0"/>
              <a:t>s</a:t>
            </a:r>
            <a:r>
              <a:rPr lang="fr-FR" baseline="-25000" dirty="0"/>
              <a:t>0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1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2</a:t>
            </a:r>
            <a:r>
              <a:rPr lang="fr-FR" dirty="0"/>
              <a:t>}</a:t>
            </a:r>
            <a:endParaRPr lang="en-US" dirty="0"/>
          </a:p>
          <a:p>
            <a:pPr eaLnBrk="1" hangingPunct="1"/>
            <a:r>
              <a:rPr lang="en-US" dirty="0"/>
              <a:t>But: 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</a:p>
          <a:p>
            <a:pPr eaLnBrk="1" hangingPunct="1"/>
            <a:r>
              <a:rPr lang="fr-CA" dirty="0"/>
              <a:t>Le but (atteindre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) est exprimé par la fonction de récompense: </a:t>
            </a:r>
          </a:p>
          <a:p>
            <a:pPr lvl="1" eaLnBrk="1" hangingPunct="1"/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= 0 si s’= s</a:t>
            </a:r>
            <a:r>
              <a:rPr lang="fr-CA" baseline="-25000" dirty="0"/>
              <a:t>0</a:t>
            </a:r>
            <a:r>
              <a:rPr lang="fr-CA" dirty="0"/>
              <a:t> ou s’=s</a:t>
            </a:r>
            <a:r>
              <a:rPr lang="fr-CA" baseline="-25000" dirty="0"/>
              <a:t>1</a:t>
            </a:r>
            <a:r>
              <a:rPr lang="fr-CA" dirty="0"/>
              <a:t> </a:t>
            </a:r>
          </a:p>
          <a:p>
            <a:pPr lvl="1" eaLnBrk="1" hangingPunct="1"/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= 1 pour s</a:t>
            </a:r>
            <a:r>
              <a:rPr lang="fr-CA" baseline="-25000" dirty="0"/>
              <a:t>2</a:t>
            </a:r>
            <a:r>
              <a:rPr lang="fr-CA" dirty="0"/>
              <a:t> </a:t>
            </a:r>
          </a:p>
          <a:p>
            <a:pPr eaLnBrk="1" hangingPunct="1"/>
            <a:r>
              <a:rPr lang="fr-CA" dirty="0"/>
              <a:t>Le facteur d</a:t>
            </a:r>
            <a:r>
              <a:rPr lang="fr-CA" altLang="fr-FR" dirty="0"/>
              <a:t>’</a:t>
            </a:r>
            <a:r>
              <a:rPr lang="fr-CA" dirty="0"/>
              <a:t>escompte est </a:t>
            </a:r>
            <a:r>
              <a:rPr lang="fr-FR" dirty="0"/>
              <a:t>γ</a:t>
            </a:r>
            <a:r>
              <a:rPr lang="fr-CA" dirty="0"/>
              <a:t>=0.5</a:t>
            </a:r>
          </a:p>
          <a:p>
            <a:pPr marL="0" indent="0" eaLnBrk="1" hangingPunct="1">
              <a:buNone/>
            </a:pPr>
            <a:endParaRPr lang="en-US" baseline="-25000" dirty="0"/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2358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23585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1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23574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23586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64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2357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7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04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1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2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405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40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405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40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405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40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2357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406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406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406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CFBC47D-1750-4EEF-9BAE-E1243D21B2A3}" type="slidenum">
              <a:rPr lang="en-US" altLang="ko-KR" sz="1400">
                <a:latin typeface="Calibri" pitchFamily="34" charset="0"/>
              </a:rPr>
              <a:pPr eaLnBrk="1" hangingPunct="1"/>
              <a:t>28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0884D627-0C8F-E55C-0176-18809318FE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9316996"/>
                  </p:ext>
                </p:extLst>
              </p:nvPr>
            </p:nvGraphicFramePr>
            <p:xfrm>
              <a:off x="7879126" y="2840038"/>
              <a:ext cx="1000125" cy="750094"/>
            </p:xfrm>
            <a:graphic>
              <a:graphicData uri="http://schemas.microsoft.com/office/powerpoint/2016/slidezoom">
                <pslz:sldZm>
                  <pslz:sldZmObj sldId="360" cId="3702904100">
                    <pslz:zmPr id="{272D673C-1F67-4AB9-83E8-E9EF44A0AE7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00125" cy="7500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0884D627-0C8F-E55C-0176-18809318FE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126" y="2840038"/>
                <a:ext cx="1000125" cy="7500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793A518-7FE1-7D1C-051F-590718BA7B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9646719"/>
                  </p:ext>
                </p:extLst>
              </p:nvPr>
            </p:nvGraphicFramePr>
            <p:xfrm>
              <a:off x="7961924" y="3772694"/>
              <a:ext cx="834528" cy="625896"/>
            </p:xfrm>
            <a:graphic>
              <a:graphicData uri="http://schemas.microsoft.com/office/powerpoint/2016/slidezoom">
                <pslz:sldZm>
                  <pslz:sldZmObj sldId="701" cId="1583006959">
                    <pslz:zmPr id="{277A9467-FF1A-4A98-8344-479AD23F0215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4528" cy="6258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D793A518-7FE1-7D1C-051F-590718BA7B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61924" y="3772694"/>
                <a:ext cx="834528" cy="6258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  <a:endParaRPr lang="fr-CA">
              <a:latin typeface="Arial" pitchFamily="34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Us)</a:t>
            </a:r>
            <a:r>
              <a:rPr lang="fr-FR" dirty="0"/>
              <a:t>:</a:t>
            </a:r>
            <a:r>
              <a:rPr lang="en-US" dirty="0"/>
              <a:t> </a:t>
            </a:r>
            <a:r>
              <a:rPr lang="en-US" dirty="0" err="1"/>
              <a:t>utilité</a:t>
            </a:r>
            <a:r>
              <a:rPr lang="en-US" dirty="0"/>
              <a:t> </a:t>
            </a:r>
            <a:r>
              <a:rPr lang="en-CA" dirty="0" err="1"/>
              <a:t>actuelle</a:t>
            </a:r>
            <a:r>
              <a:rPr lang="en-CA" dirty="0"/>
              <a:t> </a:t>
            </a:r>
            <a:r>
              <a:rPr lang="en-US" dirty="0"/>
              <a:t>l</a:t>
            </a:r>
            <a:r>
              <a:rPr lang="fr-CA" altLang="fr-FR" dirty="0"/>
              <a:t>’</a:t>
            </a:r>
            <a:r>
              <a:rPr lang="en-US" altLang="ja-JP" dirty="0" err="1"/>
              <a:t>état</a:t>
            </a:r>
            <a:r>
              <a:rPr lang="en-US" altLang="ja-JP" dirty="0"/>
              <a:t> </a:t>
            </a:r>
            <a:r>
              <a:rPr lang="en-US" altLang="ja-JP" i="1" dirty="0"/>
              <a:t>s</a:t>
            </a:r>
            <a:r>
              <a:rPr lang="en-US" altLang="ja-JP" dirty="0"/>
              <a:t> </a:t>
            </a:r>
          </a:p>
          <a:p>
            <a:pPr eaLnBrk="1" hangingPunct="1"/>
            <a:r>
              <a:rPr lang="en-US" altLang="ja-JP" dirty="0"/>
              <a:t>U’(s): nouvelle </a:t>
            </a:r>
            <a:r>
              <a:rPr lang="en-US" altLang="ja-JP" dirty="0" err="1"/>
              <a:t>utilité</a:t>
            </a:r>
            <a:r>
              <a:rPr lang="en-US" altLang="ja-JP" dirty="0"/>
              <a:t> de </a:t>
            </a:r>
            <a:r>
              <a:rPr lang="en-US" altLang="ja-JP" dirty="0" err="1"/>
              <a:t>l’état</a:t>
            </a:r>
            <a:r>
              <a:rPr lang="en-US" altLang="ja-JP" dirty="0"/>
              <a:t> s</a:t>
            </a:r>
          </a:p>
          <a:p>
            <a:pPr lvl="1" eaLnBrk="1" hangingPunct="1"/>
            <a:r>
              <a:rPr lang="fr-CA" i="1" dirty="0"/>
              <a:t>U</a:t>
            </a:r>
            <a:r>
              <a:rPr lang="fr-CA" dirty="0"/>
              <a:t>’(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457200" lvl="1" indent="0" eaLnBrk="1" hangingPunct="1">
              <a:buNone/>
            </a:pPr>
            <a:endParaRPr lang="en-US" altLang="ja-JP" dirty="0"/>
          </a:p>
          <a:p>
            <a:pPr eaLnBrk="1" hangingPunct="1"/>
            <a:r>
              <a:rPr lang="en-US" dirty="0" err="1"/>
              <a:t>Notons</a:t>
            </a:r>
            <a:r>
              <a:rPr lang="en-US" dirty="0"/>
              <a:t>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= U(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6083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6084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608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D9AE615F-B0BB-436A-A2C3-7EA938E2D14A}" type="slidenum">
              <a:rPr lang="en-US" altLang="ko-KR" sz="1400">
                <a:latin typeface="Calibri" pitchFamily="34" charset="0"/>
              </a:rPr>
              <a:pPr eaLnBrk="1" hangingPunct="1"/>
              <a:t>29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7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6106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61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6108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6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6110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61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5293D-0B35-4C49-BBB7-870E2073DD77}"/>
              </a:ext>
            </a:extLst>
          </p:cNvPr>
          <p:cNvSpPr txBox="1"/>
          <p:nvPr/>
        </p:nvSpPr>
        <p:spPr>
          <a:xfrm>
            <a:off x="2082800" y="3943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F4045-B322-48A4-B0CD-CB69BEAF83B8}"/>
              </a:ext>
            </a:extLst>
          </p:cNvPr>
          <p:cNvSpPr txBox="1"/>
          <p:nvPr/>
        </p:nvSpPr>
        <p:spPr>
          <a:xfrm>
            <a:off x="6132203" y="2774950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32F2B2-DA14-12C1-850C-CF7E22C2FD01}"/>
              </a:ext>
            </a:extLst>
          </p:cNvPr>
          <p:cNvGrpSpPr/>
          <p:nvPr/>
        </p:nvGrpSpPr>
        <p:grpSpPr>
          <a:xfrm>
            <a:off x="532848" y="1906588"/>
            <a:ext cx="6415640" cy="3921919"/>
            <a:chOff x="532848" y="1906588"/>
            <a:chExt cx="6415640" cy="3921919"/>
          </a:xfrm>
        </p:grpSpPr>
        <p:sp>
          <p:nvSpPr>
            <p:cNvPr id="6157" name="Rectangle 208"/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58" name="Line 209"/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59" name="Line 210"/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1" name="Line 212"/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2" name="Line 213"/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3" name="Line 214"/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4" name="Line 215"/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5" name="Line 216"/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6" name="Line 217"/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7" name="Line 218"/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8" name="Line 219"/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9" name="Line 220"/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0" name="Line 221"/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1" name="Line 222"/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2" name="Line 223"/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3" name="Line 224"/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4" name="Line 225"/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5" name="Line 226"/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6" name="Line 227"/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7" name="Line 228"/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8" name="Line 229"/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9" name="Line 230"/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0" name="Line 231"/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1" name="Line 232"/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2" name="Line 233"/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3" name="Line 234"/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4" name="Line 235"/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5" name="Line 236"/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6" name="Line 237"/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7" name="Line 238"/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8" name="Line 239"/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9" name="Line 240"/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0" name="Line 241"/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1" name="Line 242"/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2" name="Line 243"/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3" name="Line 244"/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4" name="Line 245"/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5" name="Line 246"/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6" name="Line 247"/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7" name="Line 248"/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8" name="Line 249"/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9" name="Line 250"/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0" name="Line 251"/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1" name="Line 252"/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2" name="Rectangle 253"/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3" name="Rectangle 254"/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4" name="Rectangle 255"/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5" name="Rectangle 256"/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6" name="Rectangle 257"/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7" name="Rectangle 258"/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8" name="Rectangle 259"/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9" name="Rectangle 260"/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0" name="Rectangle 261"/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1" name="Rectangle 262"/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2" name="Rectangle 263"/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3" name="Rectangle 264"/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4" name="Rectangle 265"/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5" name="Rectangle 266"/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6" name="Rectangle 267"/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7" name="Rectangle 268"/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8" name="Rectangle 269"/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9" name="Rectangle 270"/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0" name="Rectangle 271"/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1" name="Rectangle 272"/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2" name="Rectangle 273"/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3" name="Rectangle 274"/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4" name="Rectangle 275"/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5" name="Rectangle 276"/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6" name="Rectangle 277"/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9" name="Rectangle 280"/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0" name="Rectangle 281"/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1" name="Rectangle 282"/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2" name="Rectangle 283"/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3" name="Rectangle 284"/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4" name="Rectangle 285"/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5" name="Rectangle 286"/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6" name="Rectangle 287"/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44" name="Text Box 302"/>
            <p:cNvSpPr txBox="1">
              <a:spLocks noChangeArrowheads="1"/>
            </p:cNvSpPr>
            <p:nvPr/>
          </p:nvSpPr>
          <p:spPr bwMode="auto">
            <a:xfrm>
              <a:off x="576263" y="1906588"/>
              <a:ext cx="8270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 sz="1600">
                  <a:solidFill>
                    <a:schemeClr val="accent1"/>
                  </a:solidFill>
                  <a:latin typeface="+mn-lt"/>
                </a:rPr>
                <a:t>Room 1</a:t>
              </a:r>
            </a:p>
          </p:txBody>
        </p:sp>
        <p:sp>
          <p:nvSpPr>
            <p:cNvPr id="6245" name="Text Box 303"/>
            <p:cNvSpPr txBox="1">
              <a:spLocks noChangeArrowheads="1"/>
            </p:cNvSpPr>
            <p:nvPr/>
          </p:nvSpPr>
          <p:spPr bwMode="auto">
            <a:xfrm>
              <a:off x="2592388" y="1906588"/>
              <a:ext cx="8270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 sz="1600" dirty="0">
                  <a:solidFill>
                    <a:schemeClr val="accent1"/>
                  </a:solidFill>
                  <a:latin typeface="+mn-lt"/>
                </a:rPr>
                <a:t>Room 4</a:t>
              </a:r>
            </a:p>
          </p:txBody>
        </p:sp>
        <p:sp>
          <p:nvSpPr>
            <p:cNvPr id="6246" name="Text Box 304"/>
            <p:cNvSpPr txBox="1">
              <a:spLocks noChangeArrowheads="1"/>
            </p:cNvSpPr>
            <p:nvPr/>
          </p:nvSpPr>
          <p:spPr bwMode="auto">
            <a:xfrm rot="5400000">
              <a:off x="339725" y="4033838"/>
              <a:ext cx="8270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 sz="1600" dirty="0">
                  <a:solidFill>
                    <a:schemeClr val="accent1"/>
                  </a:solidFill>
                  <a:latin typeface="+mn-lt"/>
                </a:rPr>
                <a:t>Room 2</a:t>
              </a:r>
            </a:p>
          </p:txBody>
        </p:sp>
        <p:sp>
          <p:nvSpPr>
            <p:cNvPr id="6247" name="Text Box 305"/>
            <p:cNvSpPr txBox="1">
              <a:spLocks noChangeArrowheads="1"/>
            </p:cNvSpPr>
            <p:nvPr/>
          </p:nvSpPr>
          <p:spPr bwMode="auto">
            <a:xfrm>
              <a:off x="2809411" y="4859338"/>
              <a:ext cx="8248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 sz="1600" dirty="0">
                  <a:solidFill>
                    <a:schemeClr val="accent1"/>
                  </a:solidFill>
                  <a:latin typeface="+mn-lt"/>
                </a:rPr>
                <a:t>Room 3</a:t>
              </a:r>
            </a:p>
          </p:txBody>
        </p:sp>
        <p:sp>
          <p:nvSpPr>
            <p:cNvPr id="6249" name="Oval 307"/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grpSp>
          <p:nvGrpSpPr>
            <p:cNvPr id="25700" name="Group 426"/>
            <p:cNvGrpSpPr>
              <a:grpSpLocks/>
            </p:cNvGrpSpPr>
            <p:nvPr/>
          </p:nvGrpSpPr>
          <p:grpSpPr bwMode="auto">
            <a:xfrm>
              <a:off x="3652838" y="4964113"/>
              <a:ext cx="819150" cy="503237"/>
              <a:chOff x="839" y="3521"/>
              <a:chExt cx="516" cy="317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60" name="Rectangle 333"/>
              <p:cNvSpPr>
                <a:spLocks noChangeArrowheads="1"/>
              </p:cNvSpPr>
              <p:nvPr/>
            </p:nvSpPr>
            <p:spPr bwMode="auto">
              <a:xfrm>
                <a:off x="839" y="3521"/>
                <a:ext cx="516" cy="3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  <p:sp>
            <p:nvSpPr>
              <p:cNvPr id="6261" name="Text Box 325"/>
              <p:cNvSpPr txBox="1">
                <a:spLocks noChangeArrowheads="1"/>
              </p:cNvSpPr>
              <p:nvPr/>
            </p:nvSpPr>
            <p:spPr bwMode="auto">
              <a:xfrm>
                <a:off x="964" y="3566"/>
                <a:ext cx="298" cy="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9pPr>
              </a:lstStyle>
              <a:p>
                <a:pPr algn="ctr">
                  <a:defRPr/>
                </a:pPr>
                <a:r>
                  <a:rPr lang="en-CA" sz="1600" dirty="0">
                    <a:latin typeface="+mn-lt"/>
                  </a:rPr>
                  <a:t>But</a:t>
                </a:r>
                <a:endParaRPr lang="en-US" sz="1600" dirty="0">
                  <a:latin typeface="+mn-lt"/>
                </a:endParaRPr>
              </a:p>
            </p:txBody>
          </p:sp>
        </p:grp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33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234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235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6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7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8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39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40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41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4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396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Valeurs initiales fixées à 0:</a:t>
            </a:r>
            <a:br>
              <a:rPr lang="fr-CA" dirty="0"/>
            </a:br>
            <a:br>
              <a:rPr lang="fr-CA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2</a:t>
            </a:r>
            <a:r>
              <a:rPr lang="en-US" dirty="0"/>
              <a:t> = 0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fr-CA" dirty="0"/>
              <a:t>Sur la figure, les valeurs U des états sont les étiquettes en bleu</a:t>
            </a:r>
            <a:endParaRPr lang="en-US" dirty="0"/>
          </a:p>
        </p:txBody>
      </p:sp>
      <p:sp>
        <p:nvSpPr>
          <p:cNvPr id="4710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Value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4710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710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7128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71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7130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71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7132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71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713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A67DDF8-94F8-4FFA-99FD-39C502CC2EC2}" type="slidenum">
              <a:rPr lang="en-US" altLang="ko-KR" sz="1400">
                <a:latin typeface="Calibri" pitchFamily="34" charset="0"/>
              </a:rPr>
              <a:pPr eaLnBrk="1" hangingPunct="1"/>
              <a:t>30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8CAE84-5A59-4CC2-B253-6DC9F45F59A9}"/>
              </a:ext>
            </a:extLst>
          </p:cNvPr>
          <p:cNvSpPr txBox="1"/>
          <p:nvPr/>
        </p:nvSpPr>
        <p:spPr>
          <a:xfrm>
            <a:off x="1314737" y="220292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7DFA14-DAF3-4D36-AD33-8A0DF1E0E31A}"/>
              </a:ext>
            </a:extLst>
          </p:cNvPr>
          <p:cNvSpPr txBox="1"/>
          <p:nvPr/>
        </p:nvSpPr>
        <p:spPr>
          <a:xfrm>
            <a:off x="4051099" y="242614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6DCCC-59F9-4D26-87CF-1084E76AED65}"/>
              </a:ext>
            </a:extLst>
          </p:cNvPr>
          <p:cNvSpPr txBox="1"/>
          <p:nvPr/>
        </p:nvSpPr>
        <p:spPr>
          <a:xfrm>
            <a:off x="6593702" y="251257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D38EC-AA8B-4C0E-969F-EF05765F4E67}"/>
              </a:ext>
            </a:extLst>
          </p:cNvPr>
          <p:cNvSpPr txBox="1"/>
          <p:nvPr/>
        </p:nvSpPr>
        <p:spPr>
          <a:xfrm>
            <a:off x="6350794" y="3000876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0067EE6-1554-8A2D-AE96-817CED75ED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2200406"/>
                  </p:ext>
                </p:extLst>
              </p:nvPr>
            </p:nvGraphicFramePr>
            <p:xfrm>
              <a:off x="8353710" y="1523218"/>
              <a:ext cx="428340" cy="321255"/>
            </p:xfrm>
            <a:graphic>
              <a:graphicData uri="http://schemas.microsoft.com/office/powerpoint/2016/slidezoom">
                <pslz:sldZm>
                  <pslz:sldZmObj sldId="270" cId="0">
                    <pslz:zmPr id="{E889964A-3ED6-4665-96A0-C997B869C01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8340" cy="3212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0067EE6-1554-8A2D-AE96-817CED75ED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3710" y="1523218"/>
                <a:ext cx="428340" cy="3212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0.5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0, 0} = 0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31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11237" y="13160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06537" y="128746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70537" y="130810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100762" y="12985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309687" y="152082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/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/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/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79575" y="180975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D77814-BF0D-E451-F498-80C6FFD0B773}"/>
              </a:ext>
            </a:extLst>
          </p:cNvPr>
          <p:cNvGrpSpPr/>
          <p:nvPr/>
        </p:nvGrpSpPr>
        <p:grpSpPr>
          <a:xfrm>
            <a:off x="4780881" y="5748237"/>
            <a:ext cx="3794295" cy="500163"/>
            <a:chOff x="1543753" y="5568949"/>
            <a:chExt cx="3794295" cy="500163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F7A7EC0B-F68F-7758-84C0-7674CBEAA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3794295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90DC5F-4F1E-52C0-2C33-92299DE758F3}"/>
                </a:ext>
              </a:extLst>
            </p:cNvPr>
            <p:cNvSpPr txBox="1"/>
            <p:nvPr/>
          </p:nvSpPr>
          <p:spPr>
            <a:xfrm>
              <a:off x="2324918" y="5742507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Slide Zoom 48">
                <a:extLst>
                  <a:ext uri="{FF2B5EF4-FFF2-40B4-BE49-F238E27FC236}">
                    <a16:creationId xmlns:a16="http://schemas.microsoft.com/office/drawing/2014/main" id="{6EF3B833-B4AD-749B-28BC-5FA6ABF268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452550"/>
                  </p:ext>
                </p:extLst>
              </p:nvPr>
            </p:nvGraphicFramePr>
            <p:xfrm>
              <a:off x="8329898" y="1478805"/>
              <a:ext cx="428340" cy="321255"/>
            </p:xfrm>
            <a:graphic>
              <a:graphicData uri="http://schemas.microsoft.com/office/powerpoint/2016/slidezoom">
                <pslz:sldZm>
                  <pslz:sldZmObj sldId="270" cId="0">
                    <pslz:zmPr id="{E889964A-3ED6-4665-96A0-C997B869C01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8340" cy="3212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Slide Zoom 48">
                <a:extLst>
                  <a:ext uri="{FF2B5EF4-FFF2-40B4-BE49-F238E27FC236}">
                    <a16:creationId xmlns:a16="http://schemas.microsoft.com/office/drawing/2014/main" id="{6EF3B833-B4AD-749B-28BC-5FA6ABF268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9898" y="1478805"/>
                <a:ext cx="428340" cy="3212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0.4, 0} = 0.4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0} = 1.5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0.5, 1.5} = 1.5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0.4,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1.5,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1.5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32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09533" y="1394619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15673" y="1456532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630150" y="1363796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94412" y="147880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273968" y="1615282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/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/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/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35125" y="1885162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C4872-2750-4E41-AD8C-D885247915BE}"/>
              </a:ext>
            </a:extLst>
          </p:cNvPr>
          <p:cNvGrpSpPr/>
          <p:nvPr/>
        </p:nvGrpSpPr>
        <p:grpSpPr>
          <a:xfrm>
            <a:off x="4687802" y="5677423"/>
            <a:ext cx="3794295" cy="500163"/>
            <a:chOff x="1543753" y="5568949"/>
            <a:chExt cx="3794295" cy="50016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BD092DF-BAC9-4B06-BA66-FEAF7098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3794295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67E49C-90FF-42D0-9921-13722D38A6E1}"/>
                </a:ext>
              </a:extLst>
            </p:cNvPr>
            <p:cNvSpPr txBox="1"/>
            <p:nvPr/>
          </p:nvSpPr>
          <p:spPr>
            <a:xfrm>
              <a:off x="2324918" y="5742507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8" name="Slide Zoom 47">
                <a:extLst>
                  <a:ext uri="{FF2B5EF4-FFF2-40B4-BE49-F238E27FC236}">
                    <a16:creationId xmlns:a16="http://schemas.microsoft.com/office/drawing/2014/main" id="{FC07500F-ABB0-3A43-1587-B18FD686BB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9110398"/>
                  </p:ext>
                </p:extLst>
              </p:nvPr>
            </p:nvGraphicFramePr>
            <p:xfrm>
              <a:off x="8329898" y="1478805"/>
              <a:ext cx="428340" cy="321255"/>
            </p:xfrm>
            <a:graphic>
              <a:graphicData uri="http://schemas.microsoft.com/office/powerpoint/2016/slidezoom">
                <pslz:sldZm>
                  <pslz:sldZmObj sldId="270" cId="0">
                    <pslz:zmPr id="{E889964A-3ED6-4665-96A0-C997B869C01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8340" cy="3212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8" name="Slide Zoom 47">
                <a:extLst>
                  <a:ext uri="{FF2B5EF4-FFF2-40B4-BE49-F238E27FC236}">
                    <a16:creationId xmlns:a16="http://schemas.microsoft.com/office/drawing/2014/main" id="{FC07500F-ABB0-3A43-1587-B18FD686BB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9898" y="1478805"/>
                <a:ext cx="428340" cy="3212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59341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33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476318" y="2288478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915814" y="1193897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421954" y="1255810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36431" y="1163074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00693" y="127808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00481" y="1437578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867218" y="151060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4981518" y="1999553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537018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530418" y="1445516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19243" y="1439166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678056" y="1999553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160531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816043" y="2072578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03631" y="2083691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222318" y="2177353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74096"/>
              </p:ext>
            </p:extLst>
          </p:nvPr>
        </p:nvGraphicFramePr>
        <p:xfrm>
          <a:off x="5464118" y="1666178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18" y="1666178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784793" y="1804291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72817"/>
              </p:ext>
            </p:extLst>
          </p:nvPr>
        </p:nvGraphicFramePr>
        <p:xfrm>
          <a:off x="3155893" y="1636016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893" y="1636016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492443" y="1794766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104816"/>
              </p:ext>
            </p:extLst>
          </p:nvPr>
        </p:nvGraphicFramePr>
        <p:xfrm>
          <a:off x="892118" y="1732853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18" y="1732853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115956" y="1804291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761149" y="1814610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244543" y="2205928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3D006E-8333-47AD-A8F0-E87A0ED7710F}"/>
              </a:ext>
            </a:extLst>
          </p:cNvPr>
          <p:cNvGrpSpPr/>
          <p:nvPr/>
        </p:nvGrpSpPr>
        <p:grpSpPr>
          <a:xfrm>
            <a:off x="1180249" y="1385191"/>
            <a:ext cx="4985544" cy="454025"/>
            <a:chOff x="1180249" y="1385191"/>
            <a:chExt cx="4985544" cy="454025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098493" y="2307528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580" y="202125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0.4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77942" y="224447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9745" y="228689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445695" y="2214957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sp>
        <p:nvSpPr>
          <p:cNvPr id="46" name="Forme libre 2">
            <a:extLst>
              <a:ext uri="{FF2B5EF4-FFF2-40B4-BE49-F238E27FC236}">
                <a16:creationId xmlns:a16="http://schemas.microsoft.com/office/drawing/2014/main" id="{ABF5EBEB-1025-4DBA-8F42-968827E5C27C}"/>
              </a:ext>
            </a:extLst>
          </p:cNvPr>
          <p:cNvSpPr>
            <a:spLocks/>
          </p:cNvSpPr>
          <p:nvPr/>
        </p:nvSpPr>
        <p:spPr bwMode="auto">
          <a:xfrm>
            <a:off x="6156268" y="3533488"/>
            <a:ext cx="1016386" cy="269157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7" name="Forme libre 2">
            <a:extLst>
              <a:ext uri="{FF2B5EF4-FFF2-40B4-BE49-F238E27FC236}">
                <a16:creationId xmlns:a16="http://schemas.microsoft.com/office/drawing/2014/main" id="{E3EE26D7-33F7-4579-B333-B326C4C40B16}"/>
              </a:ext>
            </a:extLst>
          </p:cNvPr>
          <p:cNvSpPr>
            <a:spLocks/>
          </p:cNvSpPr>
          <p:nvPr/>
        </p:nvSpPr>
        <p:spPr bwMode="auto">
          <a:xfrm>
            <a:off x="7609061" y="4048943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8" name="Forme libre 2">
            <a:extLst>
              <a:ext uri="{FF2B5EF4-FFF2-40B4-BE49-F238E27FC236}">
                <a16:creationId xmlns:a16="http://schemas.microsoft.com/office/drawing/2014/main" id="{F68084E3-467D-474F-9EB6-B667AB055C37}"/>
              </a:ext>
            </a:extLst>
          </p:cNvPr>
          <p:cNvSpPr>
            <a:spLocks/>
          </p:cNvSpPr>
          <p:nvPr/>
        </p:nvSpPr>
        <p:spPr bwMode="auto">
          <a:xfrm>
            <a:off x="7700710" y="4811251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38F594-66FD-4B07-B3DC-98B958858764}"/>
              </a:ext>
            </a:extLst>
          </p:cNvPr>
          <p:cNvGrpSpPr/>
          <p:nvPr/>
        </p:nvGrpSpPr>
        <p:grpSpPr>
          <a:xfrm>
            <a:off x="1189719" y="1381221"/>
            <a:ext cx="4985544" cy="454025"/>
            <a:chOff x="1180249" y="1385191"/>
            <a:chExt cx="4985544" cy="454025"/>
          </a:xfrm>
        </p:grpSpPr>
        <p:sp>
          <p:nvSpPr>
            <p:cNvPr id="88" name="Line 10">
              <a:extLst>
                <a:ext uri="{FF2B5EF4-FFF2-40B4-BE49-F238E27FC236}">
                  <a16:creationId xmlns:a16="http://schemas.microsoft.com/office/drawing/2014/main" id="{BFD9AD1D-F460-446C-8F2D-EC1C1083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22A91F8D-135D-4E8C-A1A9-B646ADECE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D994468-B849-4340-BDEA-0BEAC150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1">
              <a:extLst>
                <a:ext uri="{FF2B5EF4-FFF2-40B4-BE49-F238E27FC236}">
                  <a16:creationId xmlns:a16="http://schemas.microsoft.com/office/drawing/2014/main" id="{6925CE1A-66DA-47B3-9F20-E2D6F2DA4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301CF51A-55DD-4ECA-BD2A-870DFCD4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4A92EB9-D016-4CEB-9EB2-D9BBF1BEA4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97" name="Rectangle 2">
            <a:extLst>
              <a:ext uri="{FF2B5EF4-FFF2-40B4-BE49-F238E27FC236}">
                <a16:creationId xmlns:a16="http://schemas.microsoft.com/office/drawing/2014/main" id="{075C9B66-15C9-4871-A94F-6CC287AF1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494" y="3128432"/>
            <a:ext cx="8894506" cy="29465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0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1</a:t>
            </a:r>
            <a:r>
              <a:rPr lang="fr-CA" sz="1800" dirty="0"/>
              <a:t>,s</a:t>
            </a:r>
            <a:r>
              <a:rPr lang="fr-CA" sz="1800" baseline="-25000" dirty="0"/>
              <a:t>1</a:t>
            </a:r>
            <a:r>
              <a:rPr lang="fr-CA" sz="1800" dirty="0"/>
              <a:t>), 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,s</a:t>
            </a:r>
            <a:r>
              <a:rPr lang="fr-CA" sz="1800" baseline="-25000" dirty="0"/>
              <a:t>0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 {0.2*[0+0.5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] + 0.8*[0+0.5</a:t>
            </a:r>
            <a:r>
              <a:rPr lang="fr-CA" sz="1800" i="1" dirty="0"/>
              <a:t>u</a:t>
            </a:r>
            <a:r>
              <a:rPr lang="fr-CA" sz="1800" baseline="-25000" dirty="0"/>
              <a:t>1</a:t>
            </a:r>
            <a:r>
              <a:rPr lang="fr-CA" sz="1800" dirty="0"/>
              <a:t>], 1*[0+0.5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]}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3B1C03-0EB6-46EE-98F0-96C49A2A97E1}"/>
              </a:ext>
            </a:extLst>
          </p:cNvPr>
          <p:cNvSpPr txBox="1"/>
          <p:nvPr/>
        </p:nvSpPr>
        <p:spPr>
          <a:xfrm>
            <a:off x="1285081" y="33596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54938-9E3D-4CF3-B768-79430BCCFE83}"/>
              </a:ext>
            </a:extLst>
          </p:cNvPr>
          <p:cNvSpPr txBox="1"/>
          <p:nvPr/>
        </p:nvSpPr>
        <p:spPr>
          <a:xfrm>
            <a:off x="4300481" y="33164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812CC6-9BD1-463B-A819-1A7E8E98342C}"/>
              </a:ext>
            </a:extLst>
          </p:cNvPr>
          <p:cNvGrpSpPr/>
          <p:nvPr/>
        </p:nvGrpSpPr>
        <p:grpSpPr>
          <a:xfrm>
            <a:off x="804767" y="3683437"/>
            <a:ext cx="6638904" cy="589220"/>
            <a:chOff x="876261" y="3771757"/>
            <a:chExt cx="7391477" cy="589220"/>
          </a:xfrm>
        </p:grpSpPr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3F368C5D-044C-4975-8AD0-BD38D562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61" y="3771757"/>
              <a:ext cx="7391477" cy="53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Lucida Grande" charset="0"/>
                <a:buNone/>
              </a:pPr>
              <a:r>
                <a:rPr lang="fr-CA" sz="1800" dirty="0"/>
                <a:t>= </a:t>
              </a:r>
              <a:r>
                <a:rPr lang="fr-CA" sz="1800" dirty="0" err="1"/>
                <a:t>argmax</a:t>
              </a:r>
              <a:r>
                <a:rPr lang="fr-CA" sz="1800" dirty="0"/>
                <a:t>{0.2*0.5*0.4+0.8*0.5*1.5, 0.5*0.4} = </a:t>
              </a:r>
              <a:r>
                <a:rPr lang="fr-CA" sz="1800" dirty="0" err="1"/>
                <a:t>argmax</a:t>
              </a:r>
              <a:r>
                <a:rPr lang="fr-CA" sz="1800" dirty="0"/>
                <a:t>{0.64, 0.2} = </a:t>
              </a:r>
              <a:r>
                <a:rPr lang="fr-CA" sz="1800" i="1" dirty="0"/>
                <a:t>a</a:t>
              </a:r>
              <a:r>
                <a:rPr lang="fr-CA" sz="1800" baseline="-25000" dirty="0"/>
                <a:t>1</a:t>
              </a:r>
              <a:endParaRPr lang="fr-CA" sz="1800" dirty="0"/>
            </a:p>
            <a:p>
              <a:pPr marL="0" indent="0">
                <a:buFont typeface="Lucida Grande" charset="0"/>
                <a:buNone/>
              </a:pPr>
              <a:br>
                <a:rPr lang="en-US" sz="1800" dirty="0"/>
              </a:br>
              <a:endParaRPr lang="en-US" sz="1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C0FAAD2-2AB0-499E-B719-AB3E181DE976}"/>
                </a:ext>
              </a:extLst>
            </p:cNvPr>
            <p:cNvSpPr txBox="1"/>
            <p:nvPr/>
          </p:nvSpPr>
          <p:spPr>
            <a:xfrm>
              <a:off x="1432718" y="399164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DC143E-B00A-4DFF-B012-23130CA4C64A}"/>
                </a:ext>
              </a:extLst>
            </p:cNvPr>
            <p:cNvSpPr txBox="1"/>
            <p:nvPr/>
          </p:nvSpPr>
          <p:spPr>
            <a:xfrm>
              <a:off x="6094386" y="3990163"/>
              <a:ext cx="31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</p:grpSp>
      <p:sp>
        <p:nvSpPr>
          <p:cNvPr id="105" name="Rectangle 2">
            <a:extLst>
              <a:ext uri="{FF2B5EF4-FFF2-40B4-BE49-F238E27FC236}">
                <a16:creationId xmlns:a16="http://schemas.microsoft.com/office/drawing/2014/main" id="{B0BE3CE8-D5A9-43DB-894D-1A60DFB3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93" y="4315560"/>
            <a:ext cx="8303493" cy="44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1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,s</a:t>
            </a:r>
            <a:r>
              <a:rPr lang="fr-CA" sz="1800" baseline="-25000" dirty="0"/>
              <a:t>0</a:t>
            </a:r>
            <a:r>
              <a:rPr lang="fr-CA" sz="1800" dirty="0"/>
              <a:t>), 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3</a:t>
            </a:r>
            <a:r>
              <a:rPr lang="fr-CA" sz="1800" dirty="0"/>
              <a:t>,s</a:t>
            </a:r>
            <a:r>
              <a:rPr lang="fr-CA" sz="1800" baseline="-25000" dirty="0"/>
              <a:t>2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{0.5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, 1+0.5</a:t>
            </a:r>
            <a:r>
              <a:rPr lang="fr-CA" sz="1800" i="1" dirty="0"/>
              <a:t>u</a:t>
            </a:r>
            <a:r>
              <a:rPr lang="fr-CA" sz="1800" baseline="-25000" dirty="0"/>
              <a:t>2</a:t>
            </a:r>
            <a:r>
              <a:rPr lang="fr-CA" sz="1800" dirty="0"/>
              <a:t>} = </a:t>
            </a:r>
            <a:r>
              <a:rPr lang="fr-CA" sz="1800" dirty="0" err="1"/>
              <a:t>argmax</a:t>
            </a:r>
            <a:r>
              <a:rPr lang="fr-CA" sz="1800" dirty="0"/>
              <a:t>{0.2, 1.75 } = </a:t>
            </a:r>
            <a:r>
              <a:rPr lang="fr-CA" sz="1800" i="1" dirty="0"/>
              <a:t>a</a:t>
            </a:r>
            <a:r>
              <a:rPr lang="fr-CA" sz="1800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67C56F-C1D3-40C5-A570-9B63EFA0BE2B}"/>
              </a:ext>
            </a:extLst>
          </p:cNvPr>
          <p:cNvSpPr txBox="1"/>
          <p:nvPr/>
        </p:nvSpPr>
        <p:spPr>
          <a:xfrm>
            <a:off x="1137445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4BAA1A-C8DA-43D1-AFCA-F933DBDC67FC}"/>
              </a:ext>
            </a:extLst>
          </p:cNvPr>
          <p:cNvSpPr txBox="1"/>
          <p:nvPr/>
        </p:nvSpPr>
        <p:spPr>
          <a:xfrm>
            <a:off x="4253602" y="45385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6BDBC0-50BC-4526-A824-E525C9F1DFD3}"/>
              </a:ext>
            </a:extLst>
          </p:cNvPr>
          <p:cNvSpPr txBox="1"/>
          <p:nvPr/>
        </p:nvSpPr>
        <p:spPr>
          <a:xfrm>
            <a:off x="6584951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AF417DC0-8FAA-4D32-9277-89ABC6D5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89" y="5113411"/>
            <a:ext cx="846905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/>
              <a:t>π(</a:t>
            </a:r>
            <a:r>
              <a:rPr lang="fr-CA" sz="1800" i="1"/>
              <a:t>s</a:t>
            </a:r>
            <a:r>
              <a:rPr lang="fr-CA" sz="1800" baseline="-25000"/>
              <a:t>2</a:t>
            </a:r>
            <a:r>
              <a:rPr lang="fr-CA" sz="1800"/>
              <a:t>) </a:t>
            </a:r>
            <a:r>
              <a:rPr lang="fr-CA" sz="1800">
                <a:sym typeface="Symbol" pitchFamily="18" charset="2"/>
              </a:rPr>
              <a:t>= arg</a:t>
            </a:r>
            <a:r>
              <a:rPr lang="fr-CA" sz="1800"/>
              <a:t>max{Q(s</a:t>
            </a:r>
            <a:r>
              <a:rPr lang="fr-CA" sz="1800" baseline="-25000"/>
              <a:t>2</a:t>
            </a:r>
            <a:r>
              <a:rPr lang="fr-CA" sz="1800"/>
              <a:t>,a</a:t>
            </a:r>
            <a:r>
              <a:rPr lang="fr-CA" sz="1800" baseline="-25000"/>
              <a:t>4</a:t>
            </a:r>
            <a:r>
              <a:rPr lang="fr-CA" sz="1800"/>
              <a:t>,s</a:t>
            </a:r>
            <a:r>
              <a:rPr lang="fr-CA" sz="1800" baseline="-25000"/>
              <a:t>2</a:t>
            </a:r>
            <a:r>
              <a:rPr lang="fr-CA" sz="1800"/>
              <a:t>), Q(s</a:t>
            </a:r>
            <a:r>
              <a:rPr lang="fr-CA" sz="1800" baseline="-25000"/>
              <a:t>2</a:t>
            </a:r>
            <a:r>
              <a:rPr lang="fr-CA" sz="1800"/>
              <a:t>,a</a:t>
            </a:r>
            <a:r>
              <a:rPr lang="fr-CA" sz="1800" baseline="-25000"/>
              <a:t>5</a:t>
            </a:r>
            <a:r>
              <a:rPr lang="fr-CA" sz="1800"/>
              <a:t>,s</a:t>
            </a:r>
            <a:r>
              <a:rPr lang="fr-CA" sz="1800" baseline="-25000"/>
              <a:t>2</a:t>
            </a:r>
            <a:r>
              <a:rPr lang="fr-CA" sz="1800"/>
              <a:t>)} =argmax{0.5</a:t>
            </a:r>
            <a:r>
              <a:rPr lang="fr-CA" sz="1800" i="1"/>
              <a:t>u</a:t>
            </a:r>
            <a:r>
              <a:rPr lang="fr-CA" sz="1800" baseline="-25000"/>
              <a:t>1</a:t>
            </a:r>
            <a:r>
              <a:rPr lang="fr-CA" sz="1800"/>
              <a:t>, 1+0.5</a:t>
            </a:r>
            <a:r>
              <a:rPr lang="fr-CA" sz="1800" i="1"/>
              <a:t>u</a:t>
            </a:r>
            <a:r>
              <a:rPr lang="fr-CA" sz="1800" baseline="-25000"/>
              <a:t>2</a:t>
            </a:r>
            <a:r>
              <a:rPr lang="fr-CA" sz="1800"/>
              <a:t> } = argmax{0.75, 1.75} = </a:t>
            </a:r>
            <a:r>
              <a:rPr lang="fr-CA" sz="1800" i="1"/>
              <a:t>a</a:t>
            </a:r>
            <a:r>
              <a:rPr lang="fr-CA" sz="1800" baseline="-25000"/>
              <a:t>5</a:t>
            </a:r>
            <a:br>
              <a:rPr lang="en-US" sz="1800"/>
            </a:br>
            <a:endParaRPr lang="en-US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A7614D-C73B-4D86-8512-EBDF4D4356FE}"/>
              </a:ext>
            </a:extLst>
          </p:cNvPr>
          <p:cNvSpPr txBox="1"/>
          <p:nvPr/>
        </p:nvSpPr>
        <p:spPr>
          <a:xfrm>
            <a:off x="1223242" y="5293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4537C9-E8D7-4A01-955D-7D546FBC3DDC}"/>
              </a:ext>
            </a:extLst>
          </p:cNvPr>
          <p:cNvSpPr txBox="1"/>
          <p:nvPr/>
        </p:nvSpPr>
        <p:spPr>
          <a:xfrm>
            <a:off x="4213651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573143-9111-4302-9D25-1845E49064AE}"/>
              </a:ext>
            </a:extLst>
          </p:cNvPr>
          <p:cNvSpPr txBox="1"/>
          <p:nvPr/>
        </p:nvSpPr>
        <p:spPr>
          <a:xfrm>
            <a:off x="6637947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3" name="Slide Zoom 72">
                <a:extLst>
                  <a:ext uri="{FF2B5EF4-FFF2-40B4-BE49-F238E27FC236}">
                    <a16:creationId xmlns:a16="http://schemas.microsoft.com/office/drawing/2014/main" id="{E333881C-C63E-BDB9-836B-CFB46DC733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2305170"/>
                  </p:ext>
                </p:extLst>
              </p:nvPr>
            </p:nvGraphicFramePr>
            <p:xfrm>
              <a:off x="8596075" y="1333147"/>
              <a:ext cx="428340" cy="321255"/>
            </p:xfrm>
            <a:graphic>
              <a:graphicData uri="http://schemas.microsoft.com/office/powerpoint/2016/slidezoom">
                <pslz:sldZm>
                  <pslz:sldZmObj sldId="270" cId="0">
                    <pslz:zmPr id="{E889964A-3ED6-4665-96A0-C997B869C01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8340" cy="3212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3" name="Slide Zoom 72">
                <a:extLst>
                  <a:ext uri="{FF2B5EF4-FFF2-40B4-BE49-F238E27FC236}">
                    <a16:creationId xmlns:a16="http://schemas.microsoft.com/office/drawing/2014/main" id="{E333881C-C63E-BDB9-836B-CFB46DC733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6075" y="1333147"/>
                <a:ext cx="428340" cy="3212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6345AF42-3AEB-AD4B-2B85-CF5431E962A4}"/>
              </a:ext>
            </a:extLst>
          </p:cNvPr>
          <p:cNvGrpSpPr/>
          <p:nvPr/>
        </p:nvGrpSpPr>
        <p:grpSpPr>
          <a:xfrm>
            <a:off x="4801780" y="5780696"/>
            <a:ext cx="3794295" cy="500163"/>
            <a:chOff x="1543753" y="5568949"/>
            <a:chExt cx="3794295" cy="500163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2C9B52D8-CC11-23EA-0770-0400884AE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3794295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E65653-5146-AB6C-1F59-B1E389BE6318}"/>
                </a:ext>
              </a:extLst>
            </p:cNvPr>
            <p:cNvSpPr txBox="1"/>
            <p:nvPr/>
          </p:nvSpPr>
          <p:spPr>
            <a:xfrm>
              <a:off x="2324918" y="5742507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6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6" grpId="0" animBg="1"/>
      <p:bldP spid="67" grpId="0" animBg="1"/>
      <p:bldP spid="68" grpId="0" animBg="1"/>
      <p:bldP spid="72" grpId="0"/>
      <p:bldP spid="76" grpId="0"/>
      <p:bldP spid="78" grpId="0"/>
      <p:bldP spid="79" grpId="0" animBg="1"/>
      <p:bldP spid="80" grpId="0" animBg="1"/>
      <p:bldP spid="89" grpId="0"/>
      <p:bldP spid="2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97" grpId="0" build="p"/>
      <p:bldP spid="98" grpId="0"/>
      <p:bldP spid="99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276814"/>
            <a:ext cx="8229600" cy="4525963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Choisir un plan arbitraire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jusqu</a:t>
            </a:r>
            <a:r>
              <a:rPr lang="fr-CA" altLang="fr-FR" dirty="0"/>
              <a:t>’</a:t>
            </a:r>
            <a:r>
              <a:rPr lang="fr-CA" dirty="0"/>
              <a:t>à ce que </a:t>
            </a:r>
            <a:r>
              <a:rPr lang="fr-FR" dirty="0"/>
              <a:t>π</a:t>
            </a:r>
            <a:r>
              <a:rPr lang="fr-CA" dirty="0"/>
              <a:t> devienne inchangée</a:t>
            </a:r>
            <a:r>
              <a:rPr lang="fr-FR" dirty="0"/>
              <a:t>:</a:t>
            </a:r>
            <a:endParaRPr lang="fr-CA" dirty="0"/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π:</a:t>
            </a:r>
            <a:r>
              <a:rPr lang="fr-CA" dirty="0"/>
              <a:t>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800100" lvl="1" indent="-400050" eaLnBrk="1" hangingPunct="1">
              <a:spcAft>
                <a:spcPts val="3200"/>
              </a:spcAft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  <a:r>
              <a:rPr lang="fr-CA" dirty="0"/>
              <a:t>, calculer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en résolvant le système </a:t>
            </a:r>
            <a:br>
              <a:rPr lang="fr-CA" dirty="0"/>
            </a:br>
            <a:r>
              <a:rPr lang="fr-CA" dirty="0"/>
              <a:t>de |</a:t>
            </a:r>
            <a:r>
              <a:rPr lang="fr-CA" i="1" dirty="0"/>
              <a:t>S</a:t>
            </a:r>
            <a:r>
              <a:rPr lang="fr-CA" dirty="0"/>
              <a:t>| équations et |</a:t>
            </a:r>
            <a:r>
              <a:rPr lang="fr-CA" i="1" dirty="0"/>
              <a:t>S</a:t>
            </a:r>
            <a:r>
              <a:rPr lang="fr-CA" dirty="0"/>
              <a:t>| inconnues    </a:t>
            </a:r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</a:p>
          <a:p>
            <a:pPr marL="400050" lvl="1" indent="0" eaLnBrk="1" hangingPunct="1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CA" i="1" dirty="0"/>
              <a:t>              a</a:t>
            </a:r>
            <a:r>
              <a:rPr lang="fr-CA" i="1" baseline="30000" dirty="0"/>
              <a:t>*</a:t>
            </a:r>
            <a:r>
              <a:rPr lang="fr-CA" i="1" dirty="0"/>
              <a:t> = </a:t>
            </a:r>
            <a:r>
              <a:rPr lang="fr-CA" dirty="0"/>
              <a:t> </a:t>
            </a:r>
            <a:r>
              <a:rPr lang="fr-CA" dirty="0" err="1"/>
              <a:t>argmax</a:t>
            </a:r>
            <a:r>
              <a:rPr lang="fr-CA" dirty="0"/>
              <a:t> Q(</a:t>
            </a:r>
            <a:r>
              <a:rPr lang="fr-CA" dirty="0" err="1"/>
              <a:t>s,a</a:t>
            </a:r>
            <a:r>
              <a:rPr lang="fr-CA" dirty="0"/>
              <a:t>)</a:t>
            </a:r>
          </a:p>
          <a:p>
            <a:pPr marL="400050" lvl="1" indent="0" eaLnBrk="1" hangingPunct="1">
              <a:spcBef>
                <a:spcPts val="400"/>
              </a:spcBef>
              <a:spcAft>
                <a:spcPts val="400"/>
              </a:spcAft>
              <a:buSzPct val="100000"/>
              <a:buNone/>
            </a:pPr>
            <a:endParaRPr lang="fr-CA" dirty="0"/>
          </a:p>
          <a:p>
            <a:pPr marL="400050" lvl="1" indent="0" eaLnBrk="1" hangingPunct="1">
              <a:spcBef>
                <a:spcPts val="0"/>
              </a:spcBef>
              <a:spcAft>
                <a:spcPts val="400"/>
              </a:spcAft>
              <a:buSzPct val="100000"/>
              <a:buNone/>
            </a:pPr>
            <a:r>
              <a:rPr lang="fr-CA" dirty="0"/>
              <a:t>              si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*) &gt; Q(s,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</a:t>
            </a:r>
            <a:r>
              <a:rPr lang="fr-CA" altLang="ja-JP" dirty="0"/>
              <a:t>alors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CA" altLang="ja-JP" i="1" dirty="0"/>
              <a:t>a</a:t>
            </a:r>
            <a:r>
              <a:rPr lang="fr-CA" altLang="ja-JP" i="1" baseline="30000" dirty="0"/>
              <a:t>*</a:t>
            </a:r>
            <a:r>
              <a:rPr lang="fr-CA" altLang="ja-JP" dirty="0"/>
              <a:t>  sinon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FR" altLang="ja-JP" dirty="0"/>
              <a:t>π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Retourne </a:t>
            </a:r>
            <a:r>
              <a:rPr lang="fr-FR" dirty="0"/>
              <a:t>π</a:t>
            </a:r>
            <a:endParaRPr lang="fr-CA" dirty="0"/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800" dirty="0"/>
              <a:t>Converge  en temps polynomial  </a:t>
            </a:r>
            <a:r>
              <a:rPr lang="en-US" sz="1800" dirty="0" err="1"/>
              <a:t>pourvu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le </a:t>
            </a:r>
            <a:r>
              <a:rPr lang="en-US" sz="1800" dirty="0" err="1"/>
              <a:t>nombre</a:t>
            </a:r>
            <a:r>
              <a:rPr lang="en-US" sz="1800" dirty="0"/>
              <a:t> </a:t>
            </a:r>
            <a:r>
              <a:rPr lang="en-US" sz="1800" dirty="0" err="1"/>
              <a:t>d’itérations</a:t>
            </a:r>
            <a:r>
              <a:rPr lang="en-US" sz="1800" dirty="0"/>
              <a:t> pour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politique</a:t>
            </a:r>
            <a:r>
              <a:rPr lang="en-US" sz="1800" dirty="0"/>
              <a:t> </a:t>
            </a:r>
            <a:r>
              <a:rPr lang="el-GR" sz="1800" dirty="0"/>
              <a:t>ε</a:t>
            </a:r>
            <a:r>
              <a:rPr lang="en-CA" sz="1800" dirty="0"/>
              <a:t>-</a:t>
            </a:r>
            <a:r>
              <a:rPr lang="en-CA" sz="1800" dirty="0" err="1"/>
              <a:t>optimale</a:t>
            </a:r>
            <a:r>
              <a:rPr lang="en-CA" sz="1800" dirty="0"/>
              <a:t> </a:t>
            </a:r>
            <a:r>
              <a:rPr lang="en-CA" sz="1800" dirty="0" err="1"/>
              <a:t>est</a:t>
            </a:r>
            <a:r>
              <a:rPr lang="en-CA" sz="1800" dirty="0"/>
              <a:t> polynomial </a:t>
            </a:r>
            <a:r>
              <a:rPr lang="en-US" sz="1800" dirty="0">
                <a:hlinkClick r:id="rId3"/>
              </a:rPr>
              <a:t>[</a:t>
            </a:r>
            <a:r>
              <a:rPr lang="en-US" sz="1800" i="1" dirty="0">
                <a:hlinkClick r:id="rId3"/>
              </a:rPr>
              <a:t>Littman, Dean, Kaelbling, UAI-95</a:t>
            </a:r>
            <a:r>
              <a:rPr lang="en-US" sz="1800" dirty="0">
                <a:hlinkClick r:id="rId3"/>
              </a:rPr>
              <a:t>]</a:t>
            </a:r>
            <a:r>
              <a:rPr lang="en-US" sz="1800" dirty="0"/>
              <a:t>:</a:t>
            </a:r>
            <a:endParaRPr lang="en-CA" sz="1800" dirty="0"/>
          </a:p>
          <a:p>
            <a:pPr marL="741363" lvl="1" indent="-341313" eaLnBrk="1" hangingPunct="1"/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(</a:t>
            </a:r>
            <a:r>
              <a:rPr lang="en-US" dirty="0" err="1"/>
              <a:t>calcul</a:t>
            </a:r>
            <a:r>
              <a:rPr lang="en-US" dirty="0"/>
              <a:t> de la </a:t>
            </a:r>
            <a:r>
              <a:rPr lang="en-US" dirty="0" err="1"/>
              <a:t>valeur</a:t>
            </a:r>
            <a:r>
              <a:rPr lang="en-US" dirty="0"/>
              <a:t> d’un plan) </a:t>
            </a:r>
            <a:r>
              <a:rPr lang="en-US" dirty="0" err="1"/>
              <a:t>est</a:t>
            </a:r>
            <a:r>
              <a:rPr lang="en-US" dirty="0"/>
              <a:t>  O(|S|</a:t>
            </a:r>
            <a:r>
              <a:rPr lang="en-US" baseline="30000" dirty="0"/>
              <a:t>3</a:t>
            </a:r>
            <a:r>
              <a:rPr lang="en-US" dirty="0"/>
              <a:t> )</a:t>
            </a:r>
          </a:p>
          <a:p>
            <a:pPr marL="741363" lvl="1" indent="-341313" eaLnBrk="1" hangingPunct="1"/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d’itérations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 marL="341313" indent="-341313" eaLnBrk="1" hangingPunct="1"/>
            <a:endParaRPr lang="fr-CA" dirty="0"/>
          </a:p>
        </p:txBody>
      </p:sp>
      <p:sp>
        <p:nvSpPr>
          <p:cNvPr id="5325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325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403225" y="1276814"/>
            <a:ext cx="6316890" cy="373008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25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5DF46625-AE44-41EA-A5C0-0C8A9512D169}" type="slidenum">
              <a:rPr lang="en-US" altLang="ko-KR" sz="1400">
                <a:latin typeface="Calibri" pitchFamily="34" charset="0"/>
              </a:rPr>
              <a:pPr eaLnBrk="1" hangingPunct="1"/>
              <a:t>34</a:t>
            </a:fld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DDE36-E9BD-41BF-A1F2-7AE9ED700183}"/>
              </a:ext>
            </a:extLst>
          </p:cNvPr>
          <p:cNvSpPr txBox="1"/>
          <p:nvPr/>
        </p:nvSpPr>
        <p:spPr>
          <a:xfrm>
            <a:off x="2255877" y="388491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</a:t>
            </a:r>
            <a:r>
              <a:rPr lang="fr-CA" sz="1400" i="1" dirty="0">
                <a:sym typeface="Symbol" pitchFamily="18" charset="2"/>
              </a:rPr>
              <a:t>A(s)</a:t>
            </a:r>
            <a:endParaRPr lang="fr-CA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9444E-8DEB-47C5-B453-2CB1D25251A0}"/>
              </a:ext>
            </a:extLst>
          </p:cNvPr>
          <p:cNvSpPr txBox="1"/>
          <p:nvPr/>
        </p:nvSpPr>
        <p:spPr>
          <a:xfrm>
            <a:off x="1640623" y="3009156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FCDABB-C988-CB3F-A613-DADA69968E21}"/>
              </a:ext>
            </a:extLst>
          </p:cNvPr>
          <p:cNvGrpSpPr/>
          <p:nvPr/>
        </p:nvGrpSpPr>
        <p:grpSpPr>
          <a:xfrm>
            <a:off x="6975209" y="986870"/>
            <a:ext cx="2104945" cy="4195420"/>
            <a:chOff x="6975209" y="986870"/>
            <a:chExt cx="2104945" cy="41954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0E0D8B-CD8B-FBE7-96B4-2498555B94F3}"/>
                </a:ext>
              </a:extLst>
            </p:cNvPr>
            <p:cNvGrpSpPr/>
            <p:nvPr/>
          </p:nvGrpSpPr>
          <p:grpSpPr>
            <a:xfrm>
              <a:off x="6975209" y="1897299"/>
              <a:ext cx="2104945" cy="3284991"/>
              <a:chOff x="6975209" y="1897299"/>
              <a:chExt cx="2104945" cy="328499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CC3AC9F-6879-1A38-EDFD-E4EEED0CE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5209" y="1897299"/>
                <a:ext cx="2104945" cy="3284991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9EFE53-51D2-8AB8-2E82-59A6B9BCD49B}"/>
                  </a:ext>
                </a:extLst>
              </p:cNvPr>
              <p:cNvGrpSpPr/>
              <p:nvPr/>
            </p:nvGrpSpPr>
            <p:grpSpPr>
              <a:xfrm>
                <a:off x="7335336" y="2265925"/>
                <a:ext cx="1553323" cy="1163075"/>
                <a:chOff x="7335336" y="2265925"/>
                <a:chExt cx="1553323" cy="116307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815C51-CB22-0CCE-6A54-BF1A803CA593}"/>
                    </a:ext>
                  </a:extLst>
                </p:cNvPr>
                <p:cNvSpPr txBox="1"/>
                <p:nvPr/>
              </p:nvSpPr>
              <p:spPr>
                <a:xfrm>
                  <a:off x="7995943" y="2265925"/>
                  <a:ext cx="40318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U</a:t>
                  </a:r>
                  <a:r>
                    <a:rPr lang="fr-FR" altLang="ja-JP" sz="1400" baseline="30000" dirty="0"/>
                    <a:t>π</a:t>
                  </a:r>
                  <a:endParaRPr lang="en-US" sz="1400" baseline="300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F5C94C-1784-9BA9-6AD6-56A737206FF8}"/>
                    </a:ext>
                  </a:extLst>
                </p:cNvPr>
                <p:cNvSpPr txBox="1"/>
                <p:nvPr/>
              </p:nvSpPr>
              <p:spPr>
                <a:xfrm>
                  <a:off x="7335336" y="3121223"/>
                  <a:ext cx="30529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U</a:t>
                  </a:r>
                  <a:endParaRPr lang="en-US" sz="14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50265DC-83BD-D37D-F574-197284705365}"/>
                    </a:ext>
                  </a:extLst>
                </p:cNvPr>
                <p:cNvSpPr txBox="1"/>
                <p:nvPr/>
              </p:nvSpPr>
              <p:spPr>
                <a:xfrm>
                  <a:off x="7588202" y="2265925"/>
                  <a:ext cx="30529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U</a:t>
                  </a:r>
                  <a:endParaRPr lang="en-US" sz="14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8301E1-C8E4-2DB3-0761-038117FE7E26}"/>
                    </a:ext>
                  </a:extLst>
                </p:cNvPr>
                <p:cNvSpPr txBox="1"/>
                <p:nvPr/>
              </p:nvSpPr>
              <p:spPr>
                <a:xfrm>
                  <a:off x="7740848" y="3119691"/>
                  <a:ext cx="94595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Greedy(U)</a:t>
                  </a:r>
                  <a:endParaRPr lang="en-US" sz="1400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665ED4B-95C5-8E31-3249-987C9430A992}"/>
                    </a:ext>
                  </a:extLst>
                </p:cNvPr>
                <p:cNvSpPr txBox="1"/>
                <p:nvPr/>
              </p:nvSpPr>
              <p:spPr>
                <a:xfrm>
                  <a:off x="8583366" y="2725972"/>
                  <a:ext cx="30529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U</a:t>
                  </a:r>
                  <a:endParaRPr lang="en-US" sz="140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70B57A-FA85-8BAB-6DD3-36ECC0FAAD27}"/>
                  </a:ext>
                </a:extLst>
              </p:cNvPr>
              <p:cNvSpPr txBox="1"/>
              <p:nvPr/>
            </p:nvSpPr>
            <p:spPr>
              <a:xfrm>
                <a:off x="8587133" y="4781942"/>
                <a:ext cx="40397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U</a:t>
                </a:r>
                <a:r>
                  <a:rPr lang="en-CA" sz="1600" baseline="-25000" dirty="0"/>
                  <a:t>*</a:t>
                </a:r>
                <a:endParaRPr lang="en-US" sz="1600" baseline="-25000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55217D-9273-4693-D4C9-296266DFE941}"/>
                </a:ext>
              </a:extLst>
            </p:cNvPr>
            <p:cNvSpPr txBox="1"/>
            <p:nvPr/>
          </p:nvSpPr>
          <p:spPr>
            <a:xfrm>
              <a:off x="7249621" y="986870"/>
              <a:ext cx="16390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Generalized </a:t>
              </a:r>
            </a:p>
            <a:p>
              <a:pPr algn="ctr"/>
              <a:r>
                <a:rPr lang="en-CA" dirty="0"/>
                <a:t>Policy Iteration </a:t>
              </a:r>
            </a:p>
            <a:p>
              <a:pPr algn="ctr"/>
              <a:r>
                <a:rPr lang="en-CA" dirty="0"/>
                <a:t>(GPI)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Lucida Grande" charset="0"/>
              <a:buNone/>
            </a:pPr>
            <a:endParaRPr lang="en-US"/>
          </a:p>
          <a:p>
            <a:pPr eaLnBrk="1" hangingPunct="1"/>
            <a:r>
              <a:rPr lang="fr-CA"/>
              <a:t>Plan initial choisi arbitrairement</a:t>
            </a:r>
            <a:r>
              <a:rPr lang="fr-FR"/>
              <a:t>:</a:t>
            </a:r>
            <a:endParaRPr lang="fr-CA"/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</a:t>
            </a:r>
            <a:r>
              <a:rPr lang="fr-FR"/>
              <a:t>π</a:t>
            </a:r>
            <a:r>
              <a:rPr lang="ja-JP" altLang="en-US"/>
              <a:t>’</a:t>
            </a:r>
            <a:r>
              <a:rPr lang="en-US" altLang="ja-JP"/>
              <a:t> = { </a:t>
            </a:r>
            <a:r>
              <a:rPr lang="en-US" altLang="ja-JP" i="1"/>
              <a:t>s</a:t>
            </a:r>
            <a:r>
              <a:rPr lang="en-US" altLang="ja-JP" baseline="-25000"/>
              <a:t>0</a:t>
            </a:r>
            <a:r>
              <a:rPr lang="en-US" altLang="ja-JP"/>
              <a:t> → </a:t>
            </a:r>
            <a:r>
              <a:rPr lang="en-US" altLang="ja-JP" i="1"/>
              <a:t>a</a:t>
            </a:r>
            <a:r>
              <a:rPr lang="en-US" altLang="ja-JP" baseline="-25000"/>
              <a:t>2</a:t>
            </a:r>
            <a:r>
              <a:rPr lang="en-US" altLang="ja-JP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4</a:t>
            </a:r>
            <a:r>
              <a:rPr lang="en-US"/>
              <a:t> }</a:t>
            </a:r>
          </a:p>
        </p:txBody>
      </p:sp>
      <p:sp>
        <p:nvSpPr>
          <p:cNvPr id="5529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530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5321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53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5323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53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5325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53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33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CD64B8B-03B7-4C43-A61A-198F52D702B8}" type="slidenum">
              <a:rPr lang="en-US" altLang="ko-KR" sz="1400">
                <a:latin typeface="Calibri" pitchFamily="34" charset="0"/>
              </a:rPr>
              <a:pPr eaLnBrk="1" hangingPunct="1"/>
              <a:t>35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#1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535895" y="2783739"/>
            <a:ext cx="8422909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=0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CA" dirty="0"/>
              <a:t>)=0.2*[0+0.5*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 = 0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3</a:t>
            </a:r>
            <a:r>
              <a:rPr lang="fr-CA" dirty="0"/>
              <a:t>)=1*[1+0.5*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 = 0;               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5</a:t>
            </a:r>
            <a:r>
              <a:rPr lang="fr-CA" dirty="0"/>
              <a:t>)= 1*[1+0.5*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CA" dirty="0"/>
              <a:t>) = 0;      	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56323" name="Espace réservé de la date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6324" name="Espace réservé du pied de page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89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6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1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634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63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634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63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634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63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0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2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35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667A15E-00C2-44A2-932F-C4281D61D33F}" type="slidenum">
              <a:rPr lang="en-US" altLang="ko-KR" sz="1400">
                <a:latin typeface="Calibri" pitchFamily="34" charset="0"/>
              </a:rPr>
              <a:pPr eaLnBrk="1" hangingPunct="1"/>
              <a:t>36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139B5-68A6-4CD0-A7FE-8759BD411B64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AAF36E96-E750-7340-325A-4D43C6D8DC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765239"/>
                  </p:ext>
                </p:extLst>
              </p:nvPr>
            </p:nvGraphicFramePr>
            <p:xfrm>
              <a:off x="8124826" y="1712913"/>
              <a:ext cx="736600" cy="552450"/>
            </p:xfrm>
            <a:graphic>
              <a:graphicData uri="http://schemas.microsoft.com/office/powerpoint/2016/slidezoom">
                <pslz:sldZm>
                  <pslz:sldZmObj sldId="310" cId="0">
                    <pslz:zmPr id="{46907A5E-67A3-44B7-8C90-8D41213F305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6600" cy="552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AAF36E96-E750-7340-325A-4D43C6D8DC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4826" y="1712913"/>
                <a:ext cx="736600" cy="552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5734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734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7367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73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7369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73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7371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73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3512" y="2406369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38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3909FB6F-D551-4E70-8D98-56AE3562906D}" type="slidenum">
              <a:rPr lang="en-US" altLang="ko-KR" sz="1400">
                <a:latin typeface="Calibri" pitchFamily="34" charset="0"/>
              </a:rPr>
              <a:pPr eaLnBrk="1" hangingPunct="1"/>
              <a:t>37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0EDE330D-C8F3-4E0A-B2C9-E4FF17D98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8409800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CA" dirty="0"/>
              <a:t>)= 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=0.8 &gt;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)=0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</a:t>
            </a:r>
            <a:r>
              <a:rPr lang="fr-CA" i="1" dirty="0"/>
              <a:t>=</a:t>
            </a:r>
            <a:r>
              <a:rPr lang="fr-CA" dirty="0"/>
              <a:t>1*[0+0.5*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0 &lt;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3</a:t>
            </a:r>
            <a:r>
              <a:rPr lang="fr-CA" dirty="0"/>
              <a:t>)=2;       		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CA" dirty="0"/>
              <a:t>)=1*[0+0.5*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5</a:t>
            </a:r>
            <a:r>
              <a:rPr lang="fr-CA" dirty="0"/>
              <a:t>)=2;     		   ne change pas</a:t>
            </a:r>
            <a:br>
              <a:rPr lang="fr-CA" dirty="0"/>
            </a:br>
            <a:r>
              <a:rPr lang="fr-CA" dirty="0"/>
              <a:t> </a:t>
            </a:r>
            <a:r>
              <a:rPr lang="el-GR" dirty="0"/>
              <a:t>π</a:t>
            </a:r>
            <a:r>
              <a:rPr lang="el-GR" altLang="fr-FR" dirty="0"/>
              <a:t>’</a:t>
            </a:r>
            <a:r>
              <a:rPr lang="el-GR" dirty="0"/>
              <a:t> = { </a:t>
            </a:r>
            <a:r>
              <a:rPr lang="fr-CA" i="1" dirty="0"/>
              <a:t>s</a:t>
            </a:r>
            <a:r>
              <a:rPr lang="el-GR" baseline="-25000" dirty="0"/>
              <a:t>0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1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1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3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2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5</a:t>
            </a:r>
            <a:r>
              <a:rPr lang="el-GR" dirty="0"/>
              <a:t> }, c-à-d. Π</a:t>
            </a:r>
            <a:endParaRPr lang="en-CA" dirty="0"/>
          </a:p>
          <a:p>
            <a:pPr>
              <a:buSzPct val="100000"/>
            </a:pPr>
            <a:r>
              <a:rPr lang="el-GR" dirty="0"/>
              <a:t>Solution finale</a:t>
            </a:r>
            <a:r>
              <a:rPr lang="fr-FR" dirty="0"/>
              <a:t>:</a:t>
            </a:r>
            <a:r>
              <a:rPr lang="el-GR" dirty="0"/>
              <a:t> 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07301-DF51-45FE-A1CC-557B8C00B597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103AA182-ED8C-E3AF-837D-CD8C4264D8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0930682"/>
                  </p:ext>
                </p:extLst>
              </p:nvPr>
            </p:nvGraphicFramePr>
            <p:xfrm>
              <a:off x="8124826" y="1712913"/>
              <a:ext cx="736600" cy="552450"/>
            </p:xfrm>
            <a:graphic>
              <a:graphicData uri="http://schemas.microsoft.com/office/powerpoint/2016/slidezoom">
                <pslz:sldZm>
                  <pslz:sldZmObj sldId="310" cId="0">
                    <pslz:zmPr id="{46907A5E-67A3-44B7-8C90-8D41213F305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6600" cy="552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extLst>
                  <a:ext uri="{FF2B5EF4-FFF2-40B4-BE49-F238E27FC236}">
                    <a16:creationId xmlns:a16="http://schemas.microsoft.com/office/drawing/2014/main" id="{103AA182-ED8C-E3AF-837D-CD8C4264D8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4826" y="1712913"/>
                <a:ext cx="736600" cy="552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837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#3</a:t>
            </a:r>
          </a:p>
        </p:txBody>
      </p:sp>
      <p:sp>
        <p:nvSpPr>
          <p:cNvPr id="5837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837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8393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83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8395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83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8397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83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40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A73FB7C-9BA7-4962-83E0-805ACA41BB95}" type="slidenum">
              <a:rPr lang="en-US" altLang="ko-KR" sz="1400">
                <a:latin typeface="Calibri" pitchFamily="34" charset="0"/>
              </a:rPr>
              <a:pPr eaLnBrk="1" hangingPunct="1"/>
              <a:t>38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1E847DD-7CB5-46F1-8FC3-24D7D6DB0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+ 0.8*[0+0.5*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 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=4/45,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)=1*[0+0.5*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= 2/45 &lt;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CA" dirty="0"/>
              <a:t>)=4/45  </a:t>
            </a:r>
            <a:r>
              <a:rPr lang="fr-CA" b="1" dirty="0"/>
              <a:t> </a:t>
            </a:r>
            <a:r>
              <a:rPr lang="fr-CA" dirty="0"/>
              <a:t>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)= 1*[0+0.5*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2/45 &lt;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3</a:t>
            </a:r>
            <a:r>
              <a:rPr lang="fr-CA" dirty="0"/>
              <a:t>)= 2;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CA" dirty="0"/>
              <a:t>)= 1*[0+0.5*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5</a:t>
            </a:r>
            <a:r>
              <a:rPr lang="fr-CA" dirty="0"/>
              <a:t>)= 2;            ne change pas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C1DAE-BA53-4D96-991E-620AC5F6C731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0A669433-E3CE-5588-AFB0-89B1AFDFCA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0930682"/>
                  </p:ext>
                </p:extLst>
              </p:nvPr>
            </p:nvGraphicFramePr>
            <p:xfrm>
              <a:off x="8124826" y="1712913"/>
              <a:ext cx="736600" cy="552450"/>
            </p:xfrm>
            <a:graphic>
              <a:graphicData uri="http://schemas.microsoft.com/office/powerpoint/2016/slidezoom">
                <pslz:sldZm>
                  <pslz:sldZmObj sldId="310" cId="0">
                    <pslz:zmPr id="{46907A5E-67A3-44B7-8C90-8D41213F305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6600" cy="552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Slide Zoom 40">
                <a:extLst>
                  <a:ext uri="{FF2B5EF4-FFF2-40B4-BE49-F238E27FC236}">
                    <a16:creationId xmlns:a16="http://schemas.microsoft.com/office/drawing/2014/main" id="{0A669433-E3CE-5588-AFB0-89B1AFDFCA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4826" y="1712913"/>
                <a:ext cx="736600" cy="552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38131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Modified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339725" y="1589765"/>
            <a:ext cx="8347075" cy="476643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À l’étape II de l’algorithme, on lieu de calculer U</a:t>
            </a:r>
            <a:r>
              <a:rPr lang="fr-FR" baseline="30000" dirty="0"/>
              <a:t>π </a:t>
            </a:r>
            <a:r>
              <a:rPr lang="fr-CA" dirty="0"/>
              <a:t> de façon exacte par la résolution du système d’équations, on l’approxime avec l’itération par valeur simplifiée.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sz="2200" dirty="0"/>
              <a:t>L’</a:t>
            </a:r>
            <a:r>
              <a:rPr lang="fr-CA" sz="2200" b="1" dirty="0"/>
              <a:t>itération par valeur simplifiée (</a:t>
            </a:r>
            <a:r>
              <a:rPr lang="fr-CA" sz="2200" b="1" i="1" dirty="0" err="1"/>
              <a:t>simplified</a:t>
            </a:r>
            <a:r>
              <a:rPr lang="fr-CA" sz="2200" b="1" i="1" dirty="0"/>
              <a:t> value-</a:t>
            </a:r>
            <a:r>
              <a:rPr lang="fr-CA" sz="2200" b="1" i="1" dirty="0" err="1"/>
              <a:t>iteration</a:t>
            </a:r>
            <a:r>
              <a:rPr lang="fr-CA" sz="2200" b="1" dirty="0"/>
              <a:t>) </a:t>
            </a:r>
            <a:r>
              <a:rPr lang="fr-CA" sz="2200" dirty="0"/>
              <a:t>est un algorithme général pour approximer la valeur d’une politique donnée (dans ce cas-ci la politique </a:t>
            </a:r>
            <a:r>
              <a:rPr lang="fr-FR" sz="2200" dirty="0"/>
              <a:t>π </a:t>
            </a:r>
            <a:r>
              <a:rPr lang="fr-CA" sz="2200" dirty="0"/>
              <a:t>à l’étape II) par un nombre fini d’étapes de mises à jour de </a:t>
            </a:r>
            <a:r>
              <a:rPr lang="fr-CA" sz="2200" i="1" dirty="0"/>
              <a:t>value-</a:t>
            </a:r>
            <a:r>
              <a:rPr lang="fr-CA" sz="2200" i="1" dirty="0" err="1"/>
              <a:t>iteration</a:t>
            </a:r>
            <a:r>
              <a:rPr lang="fr-CA" sz="2200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CA" dirty="0"/>
              <a:t>À l’infini, on obtient U</a:t>
            </a:r>
            <a:r>
              <a:rPr lang="fr-FR" baseline="30000" dirty="0"/>
              <a:t>π </a:t>
            </a:r>
            <a:r>
              <a:rPr lang="fr-FR" baseline="-250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C.-à-d., plus N est grand, plus on se rapproche de </a:t>
            </a:r>
            <a:r>
              <a:rPr lang="fr-CA" dirty="0"/>
              <a:t>U</a:t>
            </a:r>
            <a:r>
              <a:rPr lang="fr-FR" baseline="30000" dirty="0"/>
              <a:t>π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i="1" dirty="0"/>
              <a:t>Le N est choisi de façon empirique</a:t>
            </a:r>
            <a:endParaRPr lang="fr-CA" i="1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39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E686-B45B-4212-A10B-3049F6CCD57F}"/>
              </a:ext>
            </a:extLst>
          </p:cNvPr>
          <p:cNvSpPr txBox="1"/>
          <p:nvPr/>
        </p:nvSpPr>
        <p:spPr>
          <a:xfrm>
            <a:off x="1401279" y="4235129"/>
            <a:ext cx="634144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fr-CA" sz="2000" dirty="0"/>
              <a:t>Répéter N fois</a:t>
            </a:r>
          </a:p>
          <a:p>
            <a:pPr marL="0" lvl="2" indent="0">
              <a:buNone/>
            </a:pPr>
            <a:r>
              <a:rPr lang="fr-CA" sz="2000" dirty="0"/>
              <a:t>        Pour chaque état s </a:t>
            </a:r>
          </a:p>
          <a:p>
            <a:pPr indent="0" eaLnBrk="1" hangingPunct="1">
              <a:buNone/>
            </a:pPr>
            <a:r>
              <a:rPr lang="fr-CA" sz="2000" dirty="0"/>
              <a:t>                 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(s) = </a:t>
            </a:r>
            <a:r>
              <a:rPr lang="en-US" sz="2000" i="1" dirty="0"/>
              <a:t>Σ </a:t>
            </a:r>
            <a:r>
              <a:rPr lang="en-US" sz="2000" i="1" baseline="-25000" dirty="0"/>
              <a:t>s</a:t>
            </a:r>
            <a:r>
              <a:rPr lang="en-US" altLang="fr-FR" sz="2000" i="1" baseline="-25000" dirty="0"/>
              <a:t>’</a:t>
            </a:r>
            <a:r>
              <a:rPr lang="en-US" sz="2000" i="1" baseline="-25000" dirty="0"/>
              <a:t> </a:t>
            </a:r>
            <a:r>
              <a:rPr lang="fr-CA" sz="2000" i="1" baseline="-25000" dirty="0">
                <a:sym typeface="Symbol" pitchFamily="18" charset="2"/>
              </a:rPr>
              <a:t></a:t>
            </a:r>
            <a:r>
              <a:rPr lang="en-US" sz="2000" i="1" baseline="-25000" dirty="0"/>
              <a:t> S </a:t>
            </a:r>
            <a:r>
              <a:rPr lang="en-US" sz="2000" i="1" dirty="0"/>
              <a:t>P(s</a:t>
            </a:r>
            <a:r>
              <a:rPr lang="en-US" altLang="fr-FR" sz="2000" i="1" dirty="0"/>
              <a:t>’</a:t>
            </a:r>
            <a:r>
              <a:rPr lang="fr-CA" altLang="ja-JP" sz="2000" i="1" dirty="0"/>
              <a:t>|s,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(s)) [R(s,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(s), s’) + </a:t>
            </a:r>
            <a:r>
              <a:rPr lang="fr-FR" sz="2000" i="1" dirty="0"/>
              <a:t>γ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(s’)]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F398AA1-022A-8D5A-86C1-6248818EEC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1911443"/>
                  </p:ext>
                </p:extLst>
              </p:nvPr>
            </p:nvGraphicFramePr>
            <p:xfrm>
              <a:off x="7950200" y="846138"/>
              <a:ext cx="736600" cy="552450"/>
            </p:xfrm>
            <a:graphic>
              <a:graphicData uri="http://schemas.microsoft.com/office/powerpoint/2016/slidezoom">
                <pslz:sldZm>
                  <pslz:sldZmObj sldId="310" cId="0">
                    <pslz:zmPr id="{46907A5E-67A3-44B7-8C90-8D41213F305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6600" cy="552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9F398AA1-022A-8D5A-86C1-6248818EEC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0200" y="846138"/>
                <a:ext cx="736600" cy="552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2060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4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0231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Asynchronous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5" y="1503702"/>
            <a:ext cx="8146353" cy="245812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À </a:t>
            </a:r>
            <a:r>
              <a:rPr lang="en-CA" dirty="0" err="1"/>
              <a:t>chaque</a:t>
            </a:r>
            <a:r>
              <a:rPr lang="en-CA" dirty="0"/>
              <a:t> iteration de </a:t>
            </a:r>
            <a:r>
              <a:rPr lang="en-CA" i="1" dirty="0"/>
              <a:t>policy iteration</a:t>
            </a:r>
            <a:endParaRPr lang="fr-CA" i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Choisir un sous ensemble d’états (au lieu de tous les états du MDP)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Appliquer à ce sous-ensemble,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approximative de la politique (par </a:t>
            </a:r>
            <a:r>
              <a:rPr lang="fr-CA" sz="2000" i="1" dirty="0" err="1"/>
              <a:t>Simplified</a:t>
            </a:r>
            <a:r>
              <a:rPr lang="fr-CA" sz="2000" i="1" dirty="0"/>
              <a:t> Value-</a:t>
            </a:r>
            <a:r>
              <a:rPr lang="fr-CA" sz="2000" i="1" dirty="0" err="1"/>
              <a:t>Iteration</a:t>
            </a:r>
            <a:r>
              <a:rPr lang="fr-CA" sz="20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exacte par résolution du système d’équations 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sz="2000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40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8155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Au de là de MDP …</a:t>
            </a: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4" y="1417638"/>
            <a:ext cx="8315325" cy="475151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processus de décision markoviens sont attrayants parce qu</a:t>
            </a:r>
            <a:r>
              <a:rPr lang="fr-CA" altLang="fr-FR" dirty="0"/>
              <a:t>’</a:t>
            </a:r>
            <a:r>
              <a:rPr lang="fr-CA" dirty="0"/>
              <a:t>ils offrent un cadre de planification qui combine raisonnement probabiliste, théorie de la décision et optimisation avec élégance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</a:t>
            </a:r>
            <a:r>
              <a:rPr lang="fr-CA" i="1" dirty="0"/>
              <a:t>value-</a:t>
            </a:r>
            <a:r>
              <a:rPr lang="fr-CA" i="1" dirty="0" err="1"/>
              <a:t>iteration</a:t>
            </a:r>
            <a:r>
              <a:rPr lang="fr-CA" dirty="0"/>
              <a:t> et </a:t>
            </a:r>
            <a:r>
              <a:rPr lang="fr-CA" i="1" dirty="0" err="1"/>
              <a:t>policy</a:t>
            </a:r>
            <a:r>
              <a:rPr lang="fr-CA" dirty="0" err="1"/>
              <a:t>-</a:t>
            </a:r>
            <a:r>
              <a:rPr lang="fr-CA" i="1" dirty="0" err="1"/>
              <a:t>iteration</a:t>
            </a:r>
            <a:r>
              <a:rPr lang="fr-CA" dirty="0"/>
              <a:t> ne sont pas efficaces (espace d’états trop grand).  Il existe des approches approximatives par échantillonnage et des approches hiérarchiques.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Ces algorithmes supposent que nous avons un modèle. Ce sont des algorithmes de planification.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d’apprentissage par renforcement sont fondés sur ces concepts pour apprendre la politique à partir d’interactions avec l’environnement</a:t>
            </a:r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41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Arial" pitchFamily="34" charset="0"/>
              </a:rPr>
              <a:t>Exemples</a:t>
            </a:r>
            <a:endParaRPr lang="fr-CA" dirty="0">
              <a:latin typeface="Arial" pitchFamily="34" charset="0"/>
            </a:endParaRP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608 / IFT 702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42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E377C-33BB-4FA5-9433-B754D21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9436"/>
            <a:ext cx="8419605" cy="4885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92EFB-DDC6-47C6-9AB8-66E1593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379" y="306912"/>
            <a:ext cx="995423" cy="8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6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 </a:t>
            </a:r>
            <a:r>
              <a:rPr lang="fr-CA" dirty="0"/>
              <a:t>       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(3), on conclut que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-1 / -0.5 = 2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(2), on conclut que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0.5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1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(1), on conclut que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= 0.4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/ 0.9 = 4/9</a:t>
            </a:r>
          </a:p>
        </p:txBody>
      </p:sp>
      <p:sp>
        <p:nvSpPr>
          <p:cNvPr id="604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04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042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0E26CD7-82B7-4457-A153-42C27E6A85CB}" type="slidenum">
              <a:rPr lang="en-US" altLang="ko-KR" sz="1400">
                <a:latin typeface="Calibri" pitchFamily="34" charset="0"/>
              </a:rPr>
              <a:pPr eaLnBrk="1" hangingPunct="1"/>
              <a:t>43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Approche alternative: on écrit sous forme matricielle b = A u, où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A = 						b =                        u =  </a:t>
            </a:r>
          </a:p>
        </p:txBody>
      </p:sp>
      <p:sp>
        <p:nvSpPr>
          <p:cNvPr id="624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24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24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3EE3DED-6304-4F9A-B031-9A31E8649D16}" type="slidenum">
              <a:rPr lang="en-US" altLang="ko-KR" sz="1400">
                <a:latin typeface="Calibri" pitchFamily="34" charset="0"/>
              </a:rPr>
              <a:pPr eaLnBrk="1" hangingPunct="1"/>
              <a:t>44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331913" y="4724400"/>
          <a:ext cx="18002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-0.9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Parenthèses 2"/>
          <p:cNvSpPr>
            <a:spLocks noChangeArrowheads="1"/>
          </p:cNvSpPr>
          <p:nvPr/>
        </p:nvSpPr>
        <p:spPr bwMode="auto">
          <a:xfrm>
            <a:off x="1331913" y="4652963"/>
            <a:ext cx="1871662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140200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arenthèses 8"/>
          <p:cNvSpPr>
            <a:spLocks noChangeArrowheads="1"/>
          </p:cNvSpPr>
          <p:nvPr/>
        </p:nvSpPr>
        <p:spPr bwMode="auto">
          <a:xfrm>
            <a:off x="4211638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5795963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i="1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fr-CA" sz="18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2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arenthèses 12"/>
          <p:cNvSpPr>
            <a:spLocks noChangeArrowheads="1"/>
          </p:cNvSpPr>
          <p:nvPr/>
        </p:nvSpPr>
        <p:spPr bwMode="auto">
          <a:xfrm>
            <a:off x="5867400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Suffit alors d</a:t>
            </a:r>
            <a:r>
              <a:rPr lang="fr-CA" altLang="fr-FR" dirty="0"/>
              <a:t>’</a:t>
            </a:r>
            <a:r>
              <a:rPr lang="fr-CA" dirty="0"/>
              <a:t>inverser A pour obtenir v = A</a:t>
            </a:r>
            <a:r>
              <a:rPr lang="fr-CA" baseline="30000" dirty="0"/>
              <a:t>-1 </a:t>
            </a:r>
            <a:r>
              <a:rPr lang="fr-CA" dirty="0"/>
              <a:t>b</a:t>
            </a:r>
          </a:p>
          <a:p>
            <a:pPr marL="741363" lvl="1" eaLnBrk="1" hangingPunct="1">
              <a:spcBef>
                <a:spcPts val="25"/>
              </a:spcBef>
            </a:pPr>
            <a:r>
              <a:rPr lang="fr-CA" dirty="0"/>
              <a:t>on peut utiliser une librairie d</a:t>
            </a:r>
            <a:r>
              <a:rPr lang="fr-CA" altLang="fr-FR" dirty="0"/>
              <a:t>’</a:t>
            </a:r>
            <a:r>
              <a:rPr lang="fr-CA" dirty="0"/>
              <a:t>algèbre linéaire (ex.: </a:t>
            </a:r>
            <a:r>
              <a:rPr lang="fr-CA" dirty="0" err="1"/>
              <a:t>Numpy</a:t>
            </a:r>
            <a:r>
              <a:rPr lang="fr-CA" dirty="0"/>
              <a:t> en Python):</a:t>
            </a:r>
            <a:br>
              <a:rPr lang="fr-CA" dirty="0"/>
            </a:br>
            <a:br>
              <a:rPr lang="fr-CA" sz="800" dirty="0"/>
            </a:br>
            <a:r>
              <a:rPr lang="fr-CA" sz="1400" dirty="0">
                <a:latin typeface="Monaco" charset="0"/>
              </a:rPr>
              <a:t>&gt;&gt;&gt; </a:t>
            </a:r>
            <a:r>
              <a:rPr lang="en-US" sz="1400" dirty="0">
                <a:latin typeface="Monaco" charset="0"/>
              </a:rPr>
              <a:t>A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([[-0.9,0.4,0],[0,-1,0.5],[0,0,-0.5]])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b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([0,0,-1])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</a:t>
            </a:r>
            <a:r>
              <a:rPr lang="pl-PL" sz="1400" dirty="0">
                <a:latin typeface="Monaco" charset="0"/>
              </a:rPr>
              <a:t>Ainv = numpy.linalg.inv(A)</a:t>
            </a:r>
            <a:br>
              <a:rPr lang="pl-PL" sz="1400" dirty="0">
                <a:latin typeface="Monaco" charset="0"/>
              </a:rPr>
            </a:br>
            <a:r>
              <a:rPr lang="pl-PL" sz="1400" dirty="0">
                <a:latin typeface="Monaco" charset="0"/>
              </a:rPr>
              <a:t>&gt;&gt;&gt; </a:t>
            </a:r>
            <a:r>
              <a:rPr lang="da-DK" sz="1400" dirty="0">
                <a:latin typeface="Monaco" charset="0"/>
              </a:rPr>
              <a:t>u = numpy.dot(Ainv,b)</a:t>
            </a:r>
            <a:br>
              <a:rPr lang="da-DK" sz="1400" dirty="0">
                <a:latin typeface="Monaco" charset="0"/>
              </a:rPr>
            </a:br>
            <a:r>
              <a:rPr lang="da-DK" sz="1400" dirty="0">
                <a:latin typeface="Monaco" charset="0"/>
              </a:rPr>
              <a:t>&gt;&gt;&gt; print u</a:t>
            </a:r>
            <a:br>
              <a:rPr lang="da-DK" sz="1400" dirty="0">
                <a:latin typeface="Monaco" charset="0"/>
              </a:rPr>
            </a:br>
            <a:r>
              <a:rPr lang="fr-FR" sz="1400" dirty="0">
                <a:latin typeface="Monaco" charset="0"/>
              </a:rPr>
              <a:t>[ 0.44444444  1.          2.        ]</a:t>
            </a:r>
            <a:br>
              <a:rPr lang="da-DK" sz="1400" dirty="0">
                <a:latin typeface="Monaco" charset="0"/>
              </a:rPr>
            </a:br>
            <a:endParaRPr lang="fr-CA" sz="1400" dirty="0">
              <a:latin typeface="Monaco" charset="0"/>
            </a:endParaRPr>
          </a:p>
        </p:txBody>
      </p:sp>
      <p:sp>
        <p:nvSpPr>
          <p:cNvPr id="6451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451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451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29B54B4-6E9C-464A-BF73-BBF14DE27900}" type="slidenum">
              <a:rPr lang="en-US" altLang="ko-KR" sz="1400">
                <a:latin typeface="Calibri" pitchFamily="34" charset="0"/>
              </a:rPr>
              <a:pPr eaLnBrk="1" hangingPunct="1"/>
              <a:t>45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278"/>
          <p:cNvSpPr>
            <a:spLocks noChangeArrowheads="1"/>
          </p:cNvSpPr>
          <p:nvPr/>
        </p:nvSpPr>
        <p:spPr bwMode="auto">
          <a:xfrm>
            <a:off x="3894931" y="4584682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5" name="Rectangle 278"/>
          <p:cNvSpPr>
            <a:spLocks noChangeArrowheads="1"/>
          </p:cNvSpPr>
          <p:nvPr/>
        </p:nvSpPr>
        <p:spPr bwMode="auto">
          <a:xfrm>
            <a:off x="3956180" y="3521021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6" name="Rectangle 278"/>
          <p:cNvSpPr>
            <a:spLocks noChangeArrowheads="1"/>
          </p:cNvSpPr>
          <p:nvPr/>
        </p:nvSpPr>
        <p:spPr bwMode="auto">
          <a:xfrm>
            <a:off x="2523332" y="5166643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43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6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6012712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748006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6017773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5753067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86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87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8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9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07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28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29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30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3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0559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812628" y="1943229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7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113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14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15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16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307"/>
          <p:cNvSpPr>
            <a:spLocks noChangeArrowheads="1"/>
          </p:cNvSpPr>
          <p:nvPr/>
        </p:nvSpPr>
        <p:spPr bwMode="auto">
          <a:xfrm>
            <a:off x="5957888" y="2278019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6" name="Oval 307"/>
          <p:cNvSpPr>
            <a:spLocks noChangeArrowheads="1"/>
          </p:cNvSpPr>
          <p:nvPr/>
        </p:nvSpPr>
        <p:spPr bwMode="auto">
          <a:xfrm>
            <a:off x="6186488" y="1936141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7" name="Oval 307"/>
          <p:cNvSpPr>
            <a:spLocks noChangeArrowheads="1"/>
          </p:cNvSpPr>
          <p:nvPr/>
        </p:nvSpPr>
        <p:spPr bwMode="auto">
          <a:xfrm>
            <a:off x="6175824" y="2563813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8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856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MDP : actions non 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244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81200" y="4370388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2133600" y="4511675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62200" y="55784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90800" y="5970588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484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64008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96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580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290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246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0200" y="4370388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9525" y="4868863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608 / IFT 702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8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77282" y="5913285"/>
            <a:ext cx="3709951" cy="552888"/>
            <a:chOff x="4591050" y="5869593"/>
            <a:chExt cx="3622675" cy="583595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4591050" y="6030913"/>
            <a:ext cx="36226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70000" imgH="241200" progId="Equation.3">
                    <p:embed/>
                  </p:oleObj>
                </mc:Choice>
                <mc:Fallback>
                  <p:oleObj name="Equation" r:id="rId3" imgW="2070000" imgH="241200" progId="Equation.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050" y="6030913"/>
                          <a:ext cx="3622675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6130517" y="5869593"/>
              <a:ext cx="63350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…,</a:t>
              </a:r>
              <a:endParaRPr lang="fr-CA" sz="2800" dirty="0"/>
            </a:p>
          </p:txBody>
        </p:sp>
      </p:grpSp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Idée de base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507288" cy="4525963"/>
          </a:xfrm>
        </p:spPr>
        <p:txBody>
          <a:bodyPr/>
          <a:lstStyle/>
          <a:p>
            <a:r>
              <a:rPr lang="fr-CA" altLang="ja-JP" dirty="0"/>
              <a:t>La planification par les </a:t>
            </a:r>
            <a:r>
              <a:rPr lang="fr-CA" altLang="ja-JP" b="1" dirty="0"/>
              <a:t>processus de décision Markoviens </a:t>
            </a:r>
            <a:r>
              <a:rPr lang="fr-CA" altLang="ja-JP" dirty="0"/>
              <a:t>s</a:t>
            </a:r>
            <a:r>
              <a:rPr lang="fr-CA" altLang="fr-FR" dirty="0"/>
              <a:t>’</a:t>
            </a:r>
            <a:r>
              <a:rPr lang="fr-CA" altLang="ja-JP" dirty="0"/>
              <a:t>intéresse au cas où un agent doit </a:t>
            </a:r>
            <a:r>
              <a:rPr lang="fr-CA" altLang="ja-JP" b="1" dirty="0"/>
              <a:t>décider comment agir </a:t>
            </a:r>
            <a:r>
              <a:rPr lang="fr-CA" altLang="ja-JP" dirty="0"/>
              <a:t>en tenant compte d’une fonction d’utilité </a:t>
            </a:r>
            <a:r>
              <a:rPr lang="fr-CA" altLang="ja-JP" b="1" dirty="0"/>
              <a:t> exprimée sous forme des récompenses</a:t>
            </a:r>
            <a:r>
              <a:rPr lang="fr-CA" altLang="ja-JP" dirty="0"/>
              <a:t> ou </a:t>
            </a:r>
            <a:r>
              <a:rPr lang="fr-CA" altLang="ja-JP" b="1" dirty="0"/>
              <a:t>renforcements</a:t>
            </a:r>
            <a:endParaRPr lang="fr-CA" altLang="ja-JP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0106" y="4207098"/>
            <a:ext cx="823170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pitchFamily="2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u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/>
              <a:t>Exécution (</a:t>
            </a:r>
            <a:r>
              <a:rPr lang="en-US" sz="1800" dirty="0" err="1"/>
              <a:t>comportement</a:t>
            </a:r>
            <a:r>
              <a:rPr lang="en-US" sz="1800" dirty="0"/>
              <a:t>) de </a:t>
            </a:r>
            <a:r>
              <a:rPr lang="en-US" sz="1800" dirty="0" err="1"/>
              <a:t>l’agent</a:t>
            </a:r>
            <a:r>
              <a:rPr lang="en-US" sz="1800" dirty="0"/>
              <a:t>: 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L’agent</a:t>
            </a:r>
            <a:r>
              <a:rPr lang="en-US" sz="1800" dirty="0"/>
              <a:t> </a:t>
            </a:r>
            <a:r>
              <a:rPr lang="en-US" sz="1800" b="1" dirty="0" err="1"/>
              <a:t>agit</a:t>
            </a:r>
            <a:r>
              <a:rPr lang="en-US" sz="1800" dirty="0"/>
              <a:t> </a:t>
            </a:r>
            <a:r>
              <a:rPr lang="en-US" sz="1800" dirty="0" err="1"/>
              <a:t>sur</a:t>
            </a:r>
            <a:r>
              <a:rPr lang="en-US" sz="1800" dirty="0"/>
              <a:t> son </a:t>
            </a:r>
            <a:r>
              <a:rPr lang="en-US" sz="1800" dirty="0" err="1"/>
              <a:t>environnement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err="1"/>
              <a:t>Reçoit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retro-action sous-</a:t>
            </a:r>
            <a:r>
              <a:rPr lang="en-US" sz="1800" dirty="0" err="1"/>
              <a:t>forme</a:t>
            </a:r>
            <a:r>
              <a:rPr lang="en-US" sz="1800" dirty="0"/>
              <a:t> de </a:t>
            </a:r>
            <a:r>
              <a:rPr lang="en-US" sz="1800" b="1" dirty="0" err="1"/>
              <a:t>récompense</a:t>
            </a:r>
            <a:r>
              <a:rPr lang="en-US" sz="1800" b="1" dirty="0"/>
              <a:t> (</a:t>
            </a:r>
            <a:r>
              <a:rPr lang="en-US" sz="1800" b="1" dirty="0" err="1"/>
              <a:t>renforcement</a:t>
            </a:r>
            <a:r>
              <a:rPr lang="en-US" sz="18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Son </a:t>
            </a:r>
            <a:r>
              <a:rPr lang="en-US" sz="1800" b="1" dirty="0"/>
              <a:t>but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de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 </a:t>
            </a:r>
            <a:r>
              <a:rPr lang="en-US" sz="1800" dirty="0" err="1"/>
              <a:t>espérés</a:t>
            </a: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342900" lvl="1" indent="-342900">
              <a:lnSpc>
                <a:spcPct val="90000"/>
              </a:lnSpc>
              <a:buSzPct val="125000"/>
              <a:buFont typeface="Lucida Grande" pitchFamily="2" charset="0"/>
              <a:buChar char="●"/>
            </a:pPr>
            <a:r>
              <a:rPr lang="en-US" sz="1800" dirty="0" err="1"/>
              <a:t>Problème</a:t>
            </a:r>
            <a:r>
              <a:rPr lang="en-US" sz="1800" dirty="0"/>
              <a:t>:    </a:t>
            </a:r>
            <a:r>
              <a:rPr lang="en-US" sz="1800" b="1" dirty="0" err="1"/>
              <a:t>Calculer</a:t>
            </a:r>
            <a:r>
              <a:rPr lang="en-US" sz="1800" b="1" dirty="0"/>
              <a:t> la </a:t>
            </a:r>
            <a:r>
              <a:rPr lang="en-US" sz="1800" b="1" dirty="0" err="1"/>
              <a:t>politique</a:t>
            </a:r>
            <a:r>
              <a:rPr lang="en-US" sz="1800" b="1" dirty="0"/>
              <a:t> (plan) qui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4019160"/>
            <a:ext cx="3538522" cy="686173"/>
            <a:chOff x="3990978" y="3786186"/>
            <a:chExt cx="3538522" cy="68617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28800" imgH="304800" progId="Equation.3">
                    <p:embed/>
                  </p:oleObj>
                </mc:Choice>
                <mc:Fallback>
                  <p:oleObj name="Equation" r:id="rId5" imgW="1828800" imgH="3048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7F4562-244A-4FBC-BC79-C118D01C609A}"/>
              </a:ext>
            </a:extLst>
          </p:cNvPr>
          <p:cNvSpPr txBox="1"/>
          <p:nvPr/>
        </p:nvSpPr>
        <p:spPr>
          <a:xfrm>
            <a:off x="5887233" y="6069568"/>
            <a:ext cx="11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et </a:t>
            </a:r>
            <a:r>
              <a:rPr lang="en-CA" i="1" dirty="0" err="1"/>
              <a:t>r</a:t>
            </a:r>
            <a:r>
              <a:rPr lang="en-CA" i="1" baseline="-25000" dirty="0" err="1"/>
              <a:t>i</a:t>
            </a:r>
            <a:r>
              <a:rPr lang="en-CA" i="1" dirty="0"/>
              <a:t> &lt; </a:t>
            </a:r>
            <a:r>
              <a:rPr lang="en-CA" i="1" dirty="0" err="1"/>
              <a:t>R</a:t>
            </a:r>
            <a:r>
              <a:rPr lang="en-CA" i="1" baseline="-25000" dirty="0" err="1"/>
              <a:t>max</a:t>
            </a:r>
            <a:endParaRPr lang="en-US" i="1" baseline="-25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80B301-1B56-295D-E3D9-FAD58353E0E3}"/>
              </a:ext>
            </a:extLst>
          </p:cNvPr>
          <p:cNvGrpSpPr/>
          <p:nvPr/>
        </p:nvGrpSpPr>
        <p:grpSpPr>
          <a:xfrm>
            <a:off x="3316491" y="2508048"/>
            <a:ext cx="3599001" cy="1660706"/>
            <a:chOff x="2989915" y="2522467"/>
            <a:chExt cx="3675813" cy="1840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Object 6">
                  <a:extLst>
                    <a:ext uri="{FF2B5EF4-FFF2-40B4-BE49-F238E27FC236}">
                      <a16:creationId xmlns:a16="http://schemas.microsoft.com/office/drawing/2014/main" id="{8EBD3AEE-9708-EE27-93E5-BD8ACCC4143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3621546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7" imgW="1657581" imgH="2095793" progId="MSPhotoEd.3">
                        <p:embed/>
                      </p:oleObj>
                    </mc:Choice>
                    <mc:Fallback>
                      <p:oleObj name="Photo Editor Photo" r:id="rId7" imgW="1657581" imgH="2095793" progId="MSPhotoEd.3">
                        <p:embed/>
                        <p:pic>
                          <p:nvPicPr>
                            <p:cNvPr id="18" name="Object 6">
                              <a:extLst>
                                <a:ext uri="{FF2B5EF4-FFF2-40B4-BE49-F238E27FC236}">
                                  <a16:creationId xmlns:a16="http://schemas.microsoft.com/office/drawing/2014/main" id="{8EBD3AEE-9708-EE27-93E5-BD8ACCC4143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10" imgW="1657581" imgH="2095793" progId="MSPhotoEd.3">
                        <p:embed/>
                      </p:oleObj>
                    </mc:Choice>
                    <mc:Fallback>
                      <p:oleObj name="Photo Editor Photo" r:id="rId10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84941594-FD47-F044-D89B-BE693A65E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44D3CCF-9059-3D28-95FE-7B0A9DDB4756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CD89A72-3FE6-FF9F-B3D4-3CAD9941DEE8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2FAB57-6B69-E295-7E47-B307096D9F5C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37F408E-BDC2-B57B-2037-F22C714D536A}"/>
                </a:ext>
              </a:extLst>
            </p:cNvPr>
            <p:cNvCxnSpPr>
              <a:cxnSpLocks/>
              <a:stCxn id="20" idx="3"/>
              <a:endCxn id="21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BAD7F5F-B204-75C0-4D79-C7B16591EE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AEC5CC0-CFEB-FFE5-85BC-57BB275E36A4}"/>
                    </a:ext>
                  </a:extLst>
                </p:cNvPr>
                <p:cNvSpPr txBox="1"/>
                <p:nvPr/>
              </p:nvSpPr>
              <p:spPr>
                <a:xfrm>
                  <a:off x="5230418" y="2569030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B64FDA-C68A-66A7-BFAD-5BC54C663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69030"/>
                  <a:ext cx="1435310" cy="3329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ACAF-479E-087D-51B6-AB1742C213FC}"/>
                </a:ext>
              </a:extLst>
            </p:cNvPr>
            <p:cNvSpPr txBox="1"/>
            <p:nvPr/>
          </p:nvSpPr>
          <p:spPr>
            <a:xfrm>
              <a:off x="2989915" y="4024765"/>
              <a:ext cx="14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err="1">
                  <a:solidFill>
                    <a:schemeClr val="tx2"/>
                  </a:solidFill>
                </a:rPr>
                <a:t>Récompense</a:t>
              </a:r>
              <a:r>
                <a:rPr lang="en-CA" sz="1600" dirty="0">
                  <a:solidFill>
                    <a:schemeClr val="tx2"/>
                  </a:solidFill>
                </a:rPr>
                <a:t> </a:t>
              </a:r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746F0A-3AB2-1D06-6602-F41EA1D0C0BF}"/>
                </a:ext>
              </a:extLst>
            </p:cNvPr>
            <p:cNvSpPr txBox="1"/>
            <p:nvPr/>
          </p:nvSpPr>
          <p:spPr>
            <a:xfrm>
              <a:off x="3681579" y="3578873"/>
              <a:ext cx="685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État </a:t>
              </a:r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DCADBAC-B177-0A87-9E85-0330CA39168A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08A7FD-7F36-3DB6-EFB3-651B1615504B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4EDA5B116A4BBED7B1FF9E6A11F9" ma:contentTypeVersion="2" ma:contentTypeDescription="Crée un document." ma:contentTypeScope="" ma:versionID="7d8a01a669b2ed7b5b45054550807bd3">
  <xsd:schema xmlns:xsd="http://www.w3.org/2001/XMLSchema" xmlns:xs="http://www.w3.org/2001/XMLSchema" xmlns:p="http://schemas.microsoft.com/office/2006/metadata/properties" xmlns:ns2="a52e7b51-f1ff-4309-a706-b6eb75fbbce0" targetNamespace="http://schemas.microsoft.com/office/2006/metadata/properties" ma:root="true" ma:fieldsID="a487276c54e48f08f58e315f54a93f76" ns2:_="">
    <xsd:import namespace="a52e7b51-f1ff-4309-a706-b6eb75fbbc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e7b51-f1ff-4309-a706-b6eb75fbb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6B2F28-8BC7-4499-9CE0-615625EDA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2e7b51-f1ff-4309-a706-b6eb75fbb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  <ds:schemaRef ds:uri="c4b7b408-fd49-463c-9629-45ddafd118d0"/>
    <ds:schemaRef ds:uri="40625a33-d77e-4cba-b81f-0c072d9ace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20622</TotalTime>
  <Words>6291</Words>
  <Application>Microsoft Office PowerPoint</Application>
  <PresentationFormat>On-screen Show (4:3)</PresentationFormat>
  <Paragraphs>998</Paragraphs>
  <Slides>45</Slides>
  <Notes>45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Cambria Math</vt:lpstr>
      <vt:lpstr>Lucida Grande</vt:lpstr>
      <vt:lpstr>Monaco</vt:lpstr>
      <vt:lpstr>Times New Roman</vt:lpstr>
      <vt:lpstr>Wingdings</vt:lpstr>
      <vt:lpstr>ift615</vt:lpstr>
      <vt:lpstr>Photo Editor Photo</vt:lpstr>
      <vt:lpstr>Equation</vt:lpstr>
      <vt:lpstr>Clip</vt:lpstr>
      <vt:lpstr>IFT 608 / IFT 702  Planification en intelligence artificielle   Rappel: Processus de décision markoviens </vt:lpstr>
      <vt:lpstr>Sujets couverts Sections 3 et 4.1à 4.6 de Sutton &amp; Barto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MDP : actions non déterministes</vt:lpstr>
      <vt:lpstr>Processus de décision markovien Idée de base</vt:lpstr>
      <vt:lpstr>Processus de décision markovien Définition Formelle</vt:lpstr>
      <vt:lpstr>Modèle d’actions</vt:lpstr>
      <vt:lpstr>Actions aux effets incertains</vt:lpstr>
      <vt:lpstr>Actions aux effets incertains</vt:lpstr>
      <vt:lpstr>Exemple</vt:lpstr>
      <vt:lpstr>Décision</vt:lpstr>
      <vt:lpstr>Politique (plan)</vt:lpstr>
      <vt:lpstr>Politique</vt:lpstr>
      <vt:lpstr>Exécution d’une politique</vt:lpstr>
      <vt:lpstr>Horizon fini vs Horizons infini</vt:lpstr>
      <vt:lpstr>Fonction de récompense/utilité et qualité des plans</vt:lpstr>
      <vt:lpstr>Utilité d’une politique</vt:lpstr>
      <vt:lpstr>Rôle du facteur d’escompte</vt:lpstr>
      <vt:lpstr>Politique optimale</vt:lpstr>
      <vt:lpstr>Équations de Bellman </vt:lpstr>
      <vt:lpstr>Fonction action-utilité</vt:lpstr>
      <vt:lpstr>Cadre général</vt:lpstr>
      <vt:lpstr>Algorithme Value Iteration</vt:lpstr>
      <vt:lpstr>Exemple de MDP</vt:lpstr>
      <vt:lpstr>Exemple de MDP</vt:lpstr>
      <vt:lpstr>Value iteration: initialisation</vt:lpstr>
      <vt:lpstr>Value iteration: itération #1</vt:lpstr>
      <vt:lpstr>Value iteration: itération #2</vt:lpstr>
      <vt:lpstr>Value iteration: itération #2</vt:lpstr>
      <vt:lpstr>Algorithme Policy Iteration</vt:lpstr>
      <vt:lpstr>Policy iteration: initialisation</vt:lpstr>
      <vt:lpstr>Policy iteration: itération #1</vt:lpstr>
      <vt:lpstr>Policy iteration: itération #2</vt:lpstr>
      <vt:lpstr>Policy iteration: itération #3</vt:lpstr>
      <vt:lpstr>Modified Policy Iteration</vt:lpstr>
      <vt:lpstr>Asynchronous Policy Iteration</vt:lpstr>
      <vt:lpstr>Au de là de MDP …</vt:lpstr>
      <vt:lpstr>Exemples</vt:lpstr>
      <vt:lpstr>Rappel: systèmes d’équations linéaires</vt:lpstr>
      <vt:lpstr>Rappel: systèmes d’équations linéaires</vt:lpstr>
      <vt:lpstr>Rappel: systèmes d’équations linéaires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6</cp:revision>
  <cp:lastPrinted>2018-04-06T12:23:55Z</cp:lastPrinted>
  <dcterms:created xsi:type="dcterms:W3CDTF">2011-06-05T12:39:23Z</dcterms:created>
  <dcterms:modified xsi:type="dcterms:W3CDTF">2023-01-12T11:55:55Z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0x0101004E834EDA5B116A4BBED7B1FF9E6A11F9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