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76"/>
  </p:notesMasterIdLst>
  <p:handoutMasterIdLst>
    <p:handoutMasterId r:id="rId77"/>
  </p:handoutMasterIdLst>
  <p:sldIdLst>
    <p:sldId id="332" r:id="rId5"/>
    <p:sldId id="316" r:id="rId6"/>
    <p:sldId id="331" r:id="rId7"/>
    <p:sldId id="713" r:id="rId8"/>
    <p:sldId id="702" r:id="rId9"/>
    <p:sldId id="703" r:id="rId10"/>
    <p:sldId id="704" r:id="rId11"/>
    <p:sldId id="699" r:id="rId12"/>
    <p:sldId id="436" r:id="rId13"/>
    <p:sldId id="433" r:id="rId14"/>
    <p:sldId id="335" r:id="rId15"/>
    <p:sldId id="336" r:id="rId16"/>
    <p:sldId id="337" r:id="rId17"/>
    <p:sldId id="421" r:id="rId18"/>
    <p:sldId id="338" r:id="rId19"/>
    <p:sldId id="340" r:id="rId20"/>
    <p:sldId id="344" r:id="rId21"/>
    <p:sldId id="345" r:id="rId22"/>
    <p:sldId id="366" r:id="rId23"/>
    <p:sldId id="373" r:id="rId24"/>
    <p:sldId id="375" r:id="rId25"/>
    <p:sldId id="376" r:id="rId26"/>
    <p:sldId id="377" r:id="rId27"/>
    <p:sldId id="378" r:id="rId28"/>
    <p:sldId id="379" r:id="rId29"/>
    <p:sldId id="705" r:id="rId30"/>
    <p:sldId id="339" r:id="rId31"/>
    <p:sldId id="342" r:id="rId32"/>
    <p:sldId id="448" r:id="rId33"/>
    <p:sldId id="343" r:id="rId34"/>
    <p:sldId id="701" r:id="rId35"/>
    <p:sldId id="441" r:id="rId36"/>
    <p:sldId id="380" r:id="rId37"/>
    <p:sldId id="381" r:id="rId38"/>
    <p:sldId id="382" r:id="rId39"/>
    <p:sldId id="383" r:id="rId40"/>
    <p:sldId id="384" r:id="rId41"/>
    <p:sldId id="385" r:id="rId42"/>
    <p:sldId id="706" r:id="rId43"/>
    <p:sldId id="707" r:id="rId44"/>
    <p:sldId id="348" r:id="rId45"/>
    <p:sldId id="715" r:id="rId46"/>
    <p:sldId id="391" r:id="rId47"/>
    <p:sldId id="393" r:id="rId48"/>
    <p:sldId id="351" r:id="rId49"/>
    <p:sldId id="352" r:id="rId50"/>
    <p:sldId id="353" r:id="rId51"/>
    <p:sldId id="354" r:id="rId52"/>
    <p:sldId id="716" r:id="rId53"/>
    <p:sldId id="717" r:id="rId54"/>
    <p:sldId id="714" r:id="rId55"/>
    <p:sldId id="357" r:id="rId56"/>
    <p:sldId id="359" r:id="rId57"/>
    <p:sldId id="726" r:id="rId58"/>
    <p:sldId id="407" r:id="rId59"/>
    <p:sldId id="408" r:id="rId60"/>
    <p:sldId id="409" r:id="rId61"/>
    <p:sldId id="410" r:id="rId62"/>
    <p:sldId id="411" r:id="rId63"/>
    <p:sldId id="413" r:id="rId64"/>
    <p:sldId id="414" r:id="rId65"/>
    <p:sldId id="443" r:id="rId66"/>
    <p:sldId id="444" r:id="rId67"/>
    <p:sldId id="445" r:id="rId68"/>
    <p:sldId id="719" r:id="rId69"/>
    <p:sldId id="718" r:id="rId70"/>
    <p:sldId id="720" r:id="rId71"/>
    <p:sldId id="722" r:id="rId72"/>
    <p:sldId id="723" r:id="rId73"/>
    <p:sldId id="403" r:id="rId74"/>
    <p:sldId id="277" r:id="rId75"/>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673032-27C5-47C3-BE01-5BC6C262FE5A}">
          <p14:sldIdLst>
            <p14:sldId id="332"/>
            <p14:sldId id="316"/>
          </p14:sldIdLst>
        </p14:section>
        <p14:section name="Introduction" id="{81C3703A-5B92-42A3-A6AF-D7F3901F4370}">
          <p14:sldIdLst>
            <p14:sldId id="331"/>
            <p14:sldId id="713"/>
            <p14:sldId id="702"/>
            <p14:sldId id="703"/>
            <p14:sldId id="704"/>
            <p14:sldId id="699"/>
            <p14:sldId id="436"/>
          </p14:sldIdLst>
        </p14:section>
        <p14:section name="Apprentissage passif -- intro" id="{3EC48FBC-6FFC-4411-92F6-565D58B33A42}">
          <p14:sldIdLst>
            <p14:sldId id="433"/>
            <p14:sldId id="335"/>
            <p14:sldId id="336"/>
          </p14:sldIdLst>
        </p14:section>
        <p14:section name="Apprentissage passif -- par estimation directe" id="{AC4896E6-0515-441A-B7AD-EB9978A594E9}">
          <p14:sldIdLst>
            <p14:sldId id="337"/>
            <p14:sldId id="421"/>
            <p14:sldId id="338"/>
          </p14:sldIdLst>
        </p14:section>
        <p14:section name="Apprentissage passif -- par progranmation dynamique adaptative" id="{834B8A0E-E41F-4D55-9CDC-11D3D9B1A9BA}">
          <p14:sldIdLst>
            <p14:sldId id="340"/>
            <p14:sldId id="344"/>
            <p14:sldId id="345"/>
            <p14:sldId id="366"/>
            <p14:sldId id="373"/>
            <p14:sldId id="375"/>
            <p14:sldId id="376"/>
            <p14:sldId id="377"/>
            <p14:sldId id="378"/>
            <p14:sldId id="379"/>
            <p14:sldId id="705"/>
            <p14:sldId id="339"/>
            <p14:sldId id="342"/>
          </p14:sldIdLst>
        </p14:section>
        <p14:section name="Apprentissage passif -- par différence temporelle" id="{F85D39B5-C82E-4DB1-8A9F-8322878B43EE}">
          <p14:sldIdLst>
            <p14:sldId id="448"/>
            <p14:sldId id="343"/>
            <p14:sldId id="701"/>
            <p14:sldId id="441"/>
            <p14:sldId id="380"/>
            <p14:sldId id="381"/>
            <p14:sldId id="382"/>
            <p14:sldId id="383"/>
            <p14:sldId id="384"/>
            <p14:sldId id="385"/>
            <p14:sldId id="706"/>
            <p14:sldId id="707"/>
          </p14:sldIdLst>
        </p14:section>
        <p14:section name="Apprentissage actif -- PDA Vorace" id="{29A04D4F-60F9-4E50-AA2B-F5BC13160A20}">
          <p14:sldIdLst>
            <p14:sldId id="348"/>
            <p14:sldId id="715"/>
            <p14:sldId id="391"/>
            <p14:sldId id="393"/>
            <p14:sldId id="351"/>
            <p14:sldId id="352"/>
          </p14:sldIdLst>
        </p14:section>
        <p14:section name="Apprentissage actif -- Dilemme exploration-exploitation" id="{A5D7B74B-EFB7-47FF-BABF-B2E73B6EE7E1}">
          <p14:sldIdLst>
            <p14:sldId id="353"/>
            <p14:sldId id="354"/>
            <p14:sldId id="716"/>
            <p14:sldId id="717"/>
          </p14:sldIdLst>
        </p14:section>
        <p14:section name="Apprentissage actif -- Q-Learning" id="{05356D40-F130-4C35-AE98-7C2D9BE73F8F}">
          <p14:sldIdLst>
            <p14:sldId id="714"/>
            <p14:sldId id="357"/>
            <p14:sldId id="359"/>
            <p14:sldId id="726"/>
            <p14:sldId id="407"/>
            <p14:sldId id="408"/>
            <p14:sldId id="409"/>
            <p14:sldId id="410"/>
            <p14:sldId id="411"/>
            <p14:sldId id="413"/>
            <p14:sldId id="414"/>
          </p14:sldIdLst>
        </p14:section>
        <p14:section name="Approximation de fonction - Introduction" id="{5B15CAA7-30BA-4D76-9419-4C266772188F}">
          <p14:sldIdLst>
            <p14:sldId id="443"/>
            <p14:sldId id="444"/>
            <p14:sldId id="445"/>
            <p14:sldId id="719"/>
          </p14:sldIdLst>
        </p14:section>
        <p14:section name="Approximer l'apprentissage passif par une fonction linéaire" id="{7A40F190-5853-4630-BE6F-B0A6FF0CE776}">
          <p14:sldIdLst>
            <p14:sldId id="718"/>
            <p14:sldId id="720"/>
          </p14:sldIdLst>
        </p14:section>
        <p14:section name="Approximer l'apprentissage actif par différence temporelle" id="{92304FC5-5817-45CE-B9F6-8EEBCC448056}">
          <p14:sldIdLst>
            <p14:sldId id="722"/>
          </p14:sldIdLst>
        </p14:section>
        <p14:section name="Apprentissage par renforcement profond" id="{015C441E-DE96-4F12-8C42-29E780637AC6}">
          <p14:sldIdLst>
            <p14:sldId id="723"/>
          </p14:sldIdLst>
        </p14:section>
        <p14:section name="Conclusion" id="{31DD3CC8-C6BE-4FA5-B912-F76771F6CA45}">
          <p14:sldIdLst>
            <p14:sldId id="403"/>
          </p14:sldIdLst>
        </p14:section>
        <p14:section name="Rappel" id="{E0CFB6D7-9847-47F6-AD80-925C3C3A8795}">
          <p14:sldIdLst>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A7B0C5-FE0A-48AE-9321-6D7B8185155C}" v="40" dt="2023-01-12T11:57:30.128"/>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26" autoAdjust="0"/>
    <p:restoredTop sz="94279" autoAdjust="0"/>
  </p:normalViewPr>
  <p:slideViewPr>
    <p:cSldViewPr snapToGrid="0">
      <p:cViewPr varScale="1">
        <p:scale>
          <a:sx n="72" d="100"/>
          <a:sy n="72" d="100"/>
        </p:scale>
        <p:origin x="644" y="36"/>
      </p:cViewPr>
      <p:guideLst>
        <p:guide orient="horz" pos="2160"/>
        <p:guide pos="2880"/>
      </p:guideLst>
    </p:cSldViewPr>
  </p:slideViewPr>
  <p:outlineViewPr>
    <p:cViewPr>
      <p:scale>
        <a:sx n="33" d="100"/>
        <a:sy n="33" d="100"/>
      </p:scale>
      <p:origin x="0" y="-116093"/>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2759960907" sldId="418"/>
        </pc:sldMkLst>
      </pc:sldChg>
      <pc:sldChg chg="add">
        <pc:chgData name="Froduald Kabanza" userId="edf393d0-642b-4b9e-8c75-f62133241689" providerId="ADAL" clId="{0C94AB9F-34DA-44D4-A4F1-AF6BF0F44370}" dt="2022-01-28T12:47:53.560" v="2294"/>
        <pc:sldMkLst>
          <pc:docMk/>
          <pc:sldMk cId="3930947936"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120254367"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1745173593" sldId="277"/>
        </pc:sldMkLst>
        <pc:spChg chg="mod">
          <ac:chgData name="Froduald Kabanza" userId="edf393d0-642b-4b9e-8c75-f62133241689" providerId="ADAL" clId="{DD84B0A5-09DF-4A3D-B46F-031754A9563F}" dt="2022-02-03T23:20:01.195" v="4941" actId="20577"/>
          <ac:spMkLst>
            <pc:docMk/>
            <pc:sldMk cId="1745173593"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6DCC7E12-9C7D-4C54-9EDC-9BD9BDE80FAA}"/>
    <pc:docChg chg="undo redo custSel addSld delSld modSld sldOrd addSection delSection modSection">
      <pc:chgData name="Froduald Kabanza" userId="edf393d0-642b-4b9e-8c75-f62133241689" providerId="ADAL" clId="{6DCC7E12-9C7D-4C54-9EDC-9BD9BDE80FAA}" dt="2022-02-17T14:36:51.063" v="3928"/>
      <pc:docMkLst>
        <pc:docMk/>
      </pc:docMkLst>
      <pc:sldChg chg="del">
        <pc:chgData name="Froduald Kabanza" userId="edf393d0-642b-4b9e-8c75-f62133241689" providerId="ADAL" clId="{6DCC7E12-9C7D-4C54-9EDC-9BD9BDE80FAA}" dt="2022-02-10T17:14:35.264" v="41" actId="2696"/>
        <pc:sldMkLst>
          <pc:docMk/>
          <pc:sldMk cId="0" sldId="258"/>
        </pc:sldMkLst>
      </pc:sldChg>
      <pc:sldChg chg="del">
        <pc:chgData name="Froduald Kabanza" userId="edf393d0-642b-4b9e-8c75-f62133241689" providerId="ADAL" clId="{6DCC7E12-9C7D-4C54-9EDC-9BD9BDE80FAA}" dt="2022-02-10T17:14:35.264" v="41" actId="2696"/>
        <pc:sldMkLst>
          <pc:docMk/>
          <pc:sldMk cId="0" sldId="261"/>
        </pc:sldMkLst>
      </pc:sldChg>
      <pc:sldChg chg="del">
        <pc:chgData name="Froduald Kabanza" userId="edf393d0-642b-4b9e-8c75-f62133241689" providerId="ADAL" clId="{6DCC7E12-9C7D-4C54-9EDC-9BD9BDE80FAA}" dt="2022-02-10T17:14:35.264" v="41" actId="2696"/>
        <pc:sldMkLst>
          <pc:docMk/>
          <pc:sldMk cId="0" sldId="263"/>
        </pc:sldMkLst>
      </pc:sldChg>
      <pc:sldChg chg="addSp delSp modSp add del mod modShow">
        <pc:chgData name="Froduald Kabanza" userId="edf393d0-642b-4b9e-8c75-f62133241689" providerId="ADAL" clId="{6DCC7E12-9C7D-4C54-9EDC-9BD9BDE80FAA}" dt="2022-02-17T12:14:34.730" v="3795" actId="729"/>
        <pc:sldMkLst>
          <pc:docMk/>
          <pc:sldMk cId="0" sldId="264"/>
        </pc:sldMkLst>
        <pc:spChg chg="add mod">
          <ac:chgData name="Froduald Kabanza" userId="edf393d0-642b-4b9e-8c75-f62133241689" providerId="ADAL" clId="{6DCC7E12-9C7D-4C54-9EDC-9BD9BDE80FAA}" dt="2022-02-11T11:05:57.926" v="1711" actId="164"/>
          <ac:spMkLst>
            <pc:docMk/>
            <pc:sldMk cId="0" sldId="264"/>
            <ac:spMk id="52" creationId="{77AAC139-9E83-4F86-B417-6677E44F762A}"/>
          </ac:spMkLst>
        </pc:spChg>
        <pc:spChg chg="mod">
          <ac:chgData name="Froduald Kabanza" userId="edf393d0-642b-4b9e-8c75-f62133241689" providerId="ADAL" clId="{6DCC7E12-9C7D-4C54-9EDC-9BD9BDE80FAA}" dt="2022-02-11T10:49:30.649" v="1537" actId="313"/>
          <ac:spMkLst>
            <pc:docMk/>
            <pc:sldMk cId="0" sldId="264"/>
            <ac:spMk id="62" creationId="{00000000-0000-0000-0000-000000000000}"/>
          </ac:spMkLst>
        </pc:spChg>
        <pc:spChg chg="mod">
          <ac:chgData name="Froduald Kabanza" userId="edf393d0-642b-4b9e-8c75-f62133241689" providerId="ADAL" clId="{6DCC7E12-9C7D-4C54-9EDC-9BD9BDE80FAA}" dt="2022-02-11T10:49:31.324" v="1538" actId="313"/>
          <ac:spMkLst>
            <pc:docMk/>
            <pc:sldMk cId="0" sldId="264"/>
            <ac:spMk id="64"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8"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9" creationId="{00000000-0000-0000-0000-000000000000}"/>
          </ac:spMkLst>
        </pc:spChg>
        <pc:spChg chg="mod">
          <ac:chgData name="Froduald Kabanza" userId="edf393d0-642b-4b9e-8c75-f62133241689" providerId="ADAL" clId="{6DCC7E12-9C7D-4C54-9EDC-9BD9BDE80FAA}" dt="2022-02-11T10:49:28.576" v="1535" actId="313"/>
          <ac:spMkLst>
            <pc:docMk/>
            <pc:sldMk cId="0" sldId="264"/>
            <ac:spMk id="9238" creationId="{00000000-0000-0000-0000-000000000000}"/>
          </ac:spMkLst>
        </pc:spChg>
        <pc:spChg chg="del mod">
          <ac:chgData name="Froduald Kabanza" userId="edf393d0-642b-4b9e-8c75-f62133241689" providerId="ADAL" clId="{6DCC7E12-9C7D-4C54-9EDC-9BD9BDE80FAA}" dt="2022-02-11T11:05:41.163" v="1709" actId="478"/>
          <ac:spMkLst>
            <pc:docMk/>
            <pc:sldMk cId="0" sldId="264"/>
            <ac:spMk id="9252" creationId="{00000000-0000-0000-0000-000000000000}"/>
          </ac:spMkLst>
        </pc:spChg>
        <pc:spChg chg="mod">
          <ac:chgData name="Froduald Kabanza" userId="edf393d0-642b-4b9e-8c75-f62133241689" providerId="ADAL" clId="{6DCC7E12-9C7D-4C54-9EDC-9BD9BDE80FAA}" dt="2022-02-11T11:40:50.516" v="2376" actId="20577"/>
          <ac:spMkLst>
            <pc:docMk/>
            <pc:sldMk cId="0" sldId="264"/>
            <ac:spMk id="31746" creationId="{00000000-0000-0000-0000-000000000000}"/>
          </ac:spMkLst>
        </pc:spChg>
        <pc:spChg chg="mod">
          <ac:chgData name="Froduald Kabanza" userId="edf393d0-642b-4b9e-8c75-f62133241689" providerId="ADAL" clId="{6DCC7E12-9C7D-4C54-9EDC-9BD9BDE80FAA}" dt="2022-02-11T11:41:57.292" v="2441" actId="114"/>
          <ac:spMkLst>
            <pc:docMk/>
            <pc:sldMk cId="0" sldId="264"/>
            <ac:spMk id="31747" creationId="{00000000-0000-0000-0000-000000000000}"/>
          </ac:spMkLst>
        </pc:spChg>
        <pc:grpChg chg="add mod">
          <ac:chgData name="Froduald Kabanza" userId="edf393d0-642b-4b9e-8c75-f62133241689" providerId="ADAL" clId="{6DCC7E12-9C7D-4C54-9EDC-9BD9BDE80FAA}" dt="2022-02-11T11:05:57.926" v="1711" actId="164"/>
          <ac:grpSpMkLst>
            <pc:docMk/>
            <pc:sldMk cId="0" sldId="264"/>
            <ac:grpSpMk id="2" creationId="{33AA03D9-4A31-4133-9C32-419EFD0B9EC3}"/>
          </ac:grpSpMkLst>
        </pc:grpChg>
      </pc:sldChg>
      <pc:sldChg chg="addSp delSp modSp add del mod modShow">
        <pc:chgData name="Froduald Kabanza" userId="edf393d0-642b-4b9e-8c75-f62133241689" providerId="ADAL" clId="{6DCC7E12-9C7D-4C54-9EDC-9BD9BDE80FAA}" dt="2022-02-17T12:15:21.125" v="3797" actId="729"/>
        <pc:sldMkLst>
          <pc:docMk/>
          <pc:sldMk cId="0" sldId="265"/>
        </pc:sldMkLst>
        <pc:spChg chg="add del mod">
          <ac:chgData name="Froduald Kabanza" userId="edf393d0-642b-4b9e-8c75-f62133241689" providerId="ADAL" clId="{6DCC7E12-9C7D-4C54-9EDC-9BD9BDE80FAA}" dt="2022-02-11T11:00:47.755" v="1672"/>
          <ac:spMkLst>
            <pc:docMk/>
            <pc:sldMk cId="0" sldId="265"/>
            <ac:spMk id="53" creationId="{486F9359-3A40-4BFE-B86B-3BA21ED8B9D1}"/>
          </ac:spMkLst>
        </pc:spChg>
        <pc:spChg chg="mod">
          <ac:chgData name="Froduald Kabanza" userId="edf393d0-642b-4b9e-8c75-f62133241689" providerId="ADAL" clId="{6DCC7E12-9C7D-4C54-9EDC-9BD9BDE80FAA}" dt="2022-02-11T11:07:37.853" v="1757" actId="14100"/>
          <ac:spMkLst>
            <pc:docMk/>
            <pc:sldMk cId="0" sldId="265"/>
            <ac:spMk id="55" creationId="{03F8AFD8-D0E1-4430-A519-578E2C937B69}"/>
          </ac:spMkLst>
        </pc:spChg>
        <pc:spChg chg="mod">
          <ac:chgData name="Froduald Kabanza" userId="edf393d0-642b-4b9e-8c75-f62133241689" providerId="ADAL" clId="{6DCC7E12-9C7D-4C54-9EDC-9BD9BDE80FAA}" dt="2022-02-11T11:07:37.853" v="1757" actId="14100"/>
          <ac:spMkLst>
            <pc:docMk/>
            <pc:sldMk cId="0" sldId="265"/>
            <ac:spMk id="65" creationId="{9A5A25BD-E1C9-4FAE-8606-430113915B2F}"/>
          </ac:spMkLst>
        </pc:spChg>
        <pc:spChg chg="mod">
          <ac:chgData name="Froduald Kabanza" userId="edf393d0-642b-4b9e-8c75-f62133241689" providerId="ADAL" clId="{6DCC7E12-9C7D-4C54-9EDC-9BD9BDE80FAA}" dt="2022-02-11T11:07:37.853" v="1757" actId="14100"/>
          <ac:spMkLst>
            <pc:docMk/>
            <pc:sldMk cId="0" sldId="265"/>
            <ac:spMk id="67" creationId="{077CE5B7-95B5-44C1-A8F5-A6B9F90D104D}"/>
          </ac:spMkLst>
        </pc:spChg>
        <pc:spChg chg="mod">
          <ac:chgData name="Froduald Kabanza" userId="edf393d0-642b-4b9e-8c75-f62133241689" providerId="ADAL" clId="{6DCC7E12-9C7D-4C54-9EDC-9BD9BDE80FAA}" dt="2022-02-11T11:07:37.853" v="1757" actId="14100"/>
          <ac:spMkLst>
            <pc:docMk/>
            <pc:sldMk cId="0" sldId="265"/>
            <ac:spMk id="68" creationId="{25998669-CEA8-41C2-975D-CABC774D660B}"/>
          </ac:spMkLst>
        </pc:spChg>
        <pc:spChg chg="mod">
          <ac:chgData name="Froduald Kabanza" userId="edf393d0-642b-4b9e-8c75-f62133241689" providerId="ADAL" clId="{6DCC7E12-9C7D-4C54-9EDC-9BD9BDE80FAA}" dt="2022-02-11T10:49:42.918" v="1543" actId="313"/>
          <ac:spMkLst>
            <pc:docMk/>
            <pc:sldMk cId="0" sldId="265"/>
            <ac:spMk id="75" creationId="{00000000-0000-0000-0000-000000000000}"/>
          </ac:spMkLst>
        </pc:spChg>
        <pc:spChg chg="del mod">
          <ac:chgData name="Froduald Kabanza" userId="edf393d0-642b-4b9e-8c75-f62133241689" providerId="ADAL" clId="{6DCC7E12-9C7D-4C54-9EDC-9BD9BDE80FAA}" dt="2022-02-11T11:00:26.896" v="1669" actId="478"/>
          <ac:spMkLst>
            <pc:docMk/>
            <pc:sldMk cId="0" sldId="265"/>
            <ac:spMk id="87" creationId="{00000000-0000-0000-0000-000000000000}"/>
          </ac:spMkLst>
        </pc:spChg>
        <pc:spChg chg="del mod">
          <ac:chgData name="Froduald Kabanza" userId="edf393d0-642b-4b9e-8c75-f62133241689" providerId="ADAL" clId="{6DCC7E12-9C7D-4C54-9EDC-9BD9BDE80FAA}" dt="2022-02-11T11:00:23.469" v="1668" actId="478"/>
          <ac:spMkLst>
            <pc:docMk/>
            <pc:sldMk cId="0" sldId="265"/>
            <ac:spMk id="88" creationId="{00000000-0000-0000-0000-000000000000}"/>
          </ac:spMkLst>
        </pc:spChg>
        <pc:spChg chg="del">
          <ac:chgData name="Froduald Kabanza" userId="edf393d0-642b-4b9e-8c75-f62133241689" providerId="ADAL" clId="{6DCC7E12-9C7D-4C54-9EDC-9BD9BDE80FAA}" dt="2022-02-11T11:00:30.811" v="1670" actId="478"/>
          <ac:spMkLst>
            <pc:docMk/>
            <pc:sldMk cId="0" sldId="265"/>
            <ac:spMk id="89" creationId="{00000000-0000-0000-0000-000000000000}"/>
          </ac:spMkLst>
        </pc:spChg>
        <pc:spChg chg="del">
          <ac:chgData name="Froduald Kabanza" userId="edf393d0-642b-4b9e-8c75-f62133241689" providerId="ADAL" clId="{6DCC7E12-9C7D-4C54-9EDC-9BD9BDE80FAA}" dt="2022-02-11T11:00:23.469" v="1668" actId="478"/>
          <ac:spMkLst>
            <pc:docMk/>
            <pc:sldMk cId="0" sldId="265"/>
            <ac:spMk id="90" creationId="{00000000-0000-0000-0000-000000000000}"/>
          </ac:spMkLst>
        </pc:spChg>
        <pc:spChg chg="mod">
          <ac:chgData name="Froduald Kabanza" userId="edf393d0-642b-4b9e-8c75-f62133241689" providerId="ADAL" clId="{6DCC7E12-9C7D-4C54-9EDC-9BD9BDE80FAA}" dt="2022-02-11T10:49:44.308" v="1545" actId="313"/>
          <ac:spMkLst>
            <pc:docMk/>
            <pc:sldMk cId="0" sldId="265"/>
            <ac:spMk id="92" creationId="{00000000-0000-0000-0000-000000000000}"/>
          </ac:spMkLst>
        </pc:spChg>
        <pc:spChg chg="mod">
          <ac:chgData name="Froduald Kabanza" userId="edf393d0-642b-4b9e-8c75-f62133241689" providerId="ADAL" clId="{6DCC7E12-9C7D-4C54-9EDC-9BD9BDE80FAA}" dt="2022-02-11T10:49:44.926" v="1546" actId="313"/>
          <ac:spMkLst>
            <pc:docMk/>
            <pc:sldMk cId="0" sldId="265"/>
            <ac:spMk id="94" creationId="{00000000-0000-0000-0000-000000000000}"/>
          </ac:spMkLst>
        </pc:spChg>
        <pc:spChg chg="mod">
          <ac:chgData name="Froduald Kabanza" userId="edf393d0-642b-4b9e-8c75-f62133241689" providerId="ADAL" clId="{6DCC7E12-9C7D-4C54-9EDC-9BD9BDE80FAA}" dt="2022-02-11T11:07:48.682" v="1760" actId="20577"/>
          <ac:spMkLst>
            <pc:docMk/>
            <pc:sldMk cId="0" sldId="265"/>
            <ac:spMk id="35842" creationId="{00000000-0000-0000-0000-000000000000}"/>
          </ac:spMkLst>
        </pc:spChg>
        <pc:grpChg chg="add mod">
          <ac:chgData name="Froduald Kabanza" userId="edf393d0-642b-4b9e-8c75-f62133241689" providerId="ADAL" clId="{6DCC7E12-9C7D-4C54-9EDC-9BD9BDE80FAA}" dt="2022-02-11T11:07:37.853" v="1757" actId="14100"/>
          <ac:grpSpMkLst>
            <pc:docMk/>
            <pc:sldMk cId="0" sldId="265"/>
            <ac:grpSpMk id="54" creationId="{41945790-3657-4F67-A8D1-69DCF1976CA7}"/>
          </ac:grpSpMkLst>
        </pc:grpChg>
      </pc:sldChg>
      <pc:sldChg chg="add">
        <pc:chgData name="Froduald Kabanza" userId="edf393d0-642b-4b9e-8c75-f62133241689" providerId="ADAL" clId="{6DCC7E12-9C7D-4C54-9EDC-9BD9BDE80FAA}" dt="2022-02-10T17:21:11.842" v="55"/>
        <pc:sldMkLst>
          <pc:docMk/>
          <pc:sldMk cId="0" sldId="266"/>
        </pc:sldMkLst>
      </pc:sldChg>
      <pc:sldChg chg="add">
        <pc:chgData name="Froduald Kabanza" userId="edf393d0-642b-4b9e-8c75-f62133241689" providerId="ADAL" clId="{6DCC7E12-9C7D-4C54-9EDC-9BD9BDE80FAA}" dt="2022-02-10T17:21:11.842" v="55"/>
        <pc:sldMkLst>
          <pc:docMk/>
          <pc:sldMk cId="0" sldId="267"/>
        </pc:sldMkLst>
      </pc:sldChg>
      <pc:sldChg chg="delSp modSp add del mod">
        <pc:chgData name="Froduald Kabanza" userId="edf393d0-642b-4b9e-8c75-f62133241689" providerId="ADAL" clId="{6DCC7E12-9C7D-4C54-9EDC-9BD9BDE80FAA}" dt="2022-02-11T12:13:57.293" v="3341" actId="20577"/>
        <pc:sldMkLst>
          <pc:docMk/>
          <pc:sldMk cId="0" sldId="268"/>
        </pc:sldMkLst>
        <pc:spChg chg="del">
          <ac:chgData name="Froduald Kabanza" userId="edf393d0-642b-4b9e-8c75-f62133241689" providerId="ADAL" clId="{6DCC7E12-9C7D-4C54-9EDC-9BD9BDE80FAA}" dt="2022-02-11T11:13:58.231" v="1953" actId="478"/>
          <ac:spMkLst>
            <pc:docMk/>
            <pc:sldMk cId="0" sldId="268"/>
            <ac:spMk id="8" creationId="{00000000-0000-0000-0000-000000000000}"/>
          </ac:spMkLst>
        </pc:spChg>
        <pc:spChg chg="del mod">
          <ac:chgData name="Froduald Kabanza" userId="edf393d0-642b-4b9e-8c75-f62133241689" providerId="ADAL" clId="{6DCC7E12-9C7D-4C54-9EDC-9BD9BDE80FAA}" dt="2022-02-11T11:35:28.427" v="2226" actId="478"/>
          <ac:spMkLst>
            <pc:docMk/>
            <pc:sldMk cId="0" sldId="268"/>
            <ac:spMk id="9" creationId="{00000000-0000-0000-0000-000000000000}"/>
          </ac:spMkLst>
        </pc:spChg>
        <pc:spChg chg="mod">
          <ac:chgData name="Froduald Kabanza" userId="edf393d0-642b-4b9e-8c75-f62133241689" providerId="ADAL" clId="{6DCC7E12-9C7D-4C54-9EDC-9BD9BDE80FAA}" dt="2022-02-11T11:10:04.011" v="1838" actId="20577"/>
          <ac:spMkLst>
            <pc:docMk/>
            <pc:sldMk cId="0" sldId="268"/>
            <ac:spMk id="38913" creationId="{00000000-0000-0000-0000-000000000000}"/>
          </ac:spMkLst>
        </pc:spChg>
        <pc:spChg chg="mod">
          <ac:chgData name="Froduald Kabanza" userId="edf393d0-642b-4b9e-8c75-f62133241689" providerId="ADAL" clId="{6DCC7E12-9C7D-4C54-9EDC-9BD9BDE80FAA}" dt="2022-02-11T12:13:57.293" v="3341" actId="20577"/>
          <ac:spMkLst>
            <pc:docMk/>
            <pc:sldMk cId="0" sldId="268"/>
            <ac:spMk id="38914" creationId="{00000000-0000-0000-0000-000000000000}"/>
          </ac:spMkLst>
        </pc:spChg>
        <pc:spChg chg="del">
          <ac:chgData name="Froduald Kabanza" userId="edf393d0-642b-4b9e-8c75-f62133241689" providerId="ADAL" clId="{6DCC7E12-9C7D-4C54-9EDC-9BD9BDE80FAA}" dt="2022-02-11T11:13:48.568" v="1951" actId="478"/>
          <ac:spMkLst>
            <pc:docMk/>
            <pc:sldMk cId="0" sldId="268"/>
            <ac:spMk id="38921" creationId="{00000000-0000-0000-0000-000000000000}"/>
          </ac:spMkLst>
        </pc:spChg>
        <pc:spChg chg="del mod">
          <ac:chgData name="Froduald Kabanza" userId="edf393d0-642b-4b9e-8c75-f62133241689" providerId="ADAL" clId="{6DCC7E12-9C7D-4C54-9EDC-9BD9BDE80FAA}" dt="2022-02-11T11:35:31.625" v="2227" actId="478"/>
          <ac:spMkLst>
            <pc:docMk/>
            <pc:sldMk cId="0" sldId="268"/>
            <ac:spMk id="38922"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69"/>
        </pc:sldMkLst>
      </pc:sldChg>
      <pc:sldChg chg="modSp add del mod">
        <pc:chgData name="Froduald Kabanza" userId="edf393d0-642b-4b9e-8c75-f62133241689" providerId="ADAL" clId="{6DCC7E12-9C7D-4C54-9EDC-9BD9BDE80FAA}" dt="2022-02-17T12:26:43.458" v="3812" actId="1076"/>
        <pc:sldMkLst>
          <pc:docMk/>
          <pc:sldMk cId="0" sldId="270"/>
        </pc:sldMkLst>
        <pc:spChg chg="mod">
          <ac:chgData name="Froduald Kabanza" userId="edf393d0-642b-4b9e-8c75-f62133241689" providerId="ADAL" clId="{6DCC7E12-9C7D-4C54-9EDC-9BD9BDE80FAA}" dt="2022-02-17T12:26:43.458" v="3812" actId="1076"/>
          <ac:spMkLst>
            <pc:docMk/>
            <pc:sldMk cId="0" sldId="270"/>
            <ac:spMk id="32" creationId="{00000000-0000-0000-0000-000000000000}"/>
          </ac:spMkLst>
        </pc:spChg>
        <pc:spChg chg="mod">
          <ac:chgData name="Froduald Kabanza" userId="edf393d0-642b-4b9e-8c75-f62133241689" providerId="ADAL" clId="{6DCC7E12-9C7D-4C54-9EDC-9BD9BDE80FAA}" dt="2022-02-17T12:26:30.924" v="3810" actId="20577"/>
          <ac:spMkLst>
            <pc:docMk/>
            <pc:sldMk cId="0" sldId="270"/>
            <ac:spMk id="43010"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71"/>
        </pc:sldMkLst>
      </pc:sldChg>
      <pc:sldChg chg="del">
        <pc:chgData name="Froduald Kabanza" userId="edf393d0-642b-4b9e-8c75-f62133241689" providerId="ADAL" clId="{6DCC7E12-9C7D-4C54-9EDC-9BD9BDE80FAA}" dt="2022-02-10T17:14:35.264" v="41" actId="2696"/>
        <pc:sldMkLst>
          <pc:docMk/>
          <pc:sldMk cId="0" sldId="274"/>
        </pc:sldMkLst>
      </pc:sldChg>
      <pc:sldChg chg="del">
        <pc:chgData name="Froduald Kabanza" userId="edf393d0-642b-4b9e-8c75-f62133241689" providerId="ADAL" clId="{6DCC7E12-9C7D-4C54-9EDC-9BD9BDE80FAA}" dt="2022-02-10T17:14:35.264" v="41" actId="2696"/>
        <pc:sldMkLst>
          <pc:docMk/>
          <pc:sldMk cId="0" sldId="275"/>
        </pc:sldMkLst>
      </pc:sldChg>
      <pc:sldChg chg="add del">
        <pc:chgData name="Froduald Kabanza" userId="edf393d0-642b-4b9e-8c75-f62133241689" providerId="ADAL" clId="{6DCC7E12-9C7D-4C54-9EDC-9BD9BDE80FAA}" dt="2022-02-10T17:22:45.950" v="63"/>
        <pc:sldMkLst>
          <pc:docMk/>
          <pc:sldMk cId="0" sldId="276"/>
        </pc:sldMkLst>
      </pc:sldChg>
      <pc:sldChg chg="add del">
        <pc:chgData name="Froduald Kabanza" userId="edf393d0-642b-4b9e-8c75-f62133241689" providerId="ADAL" clId="{6DCC7E12-9C7D-4C54-9EDC-9BD9BDE80FAA}" dt="2022-02-10T17:22:45.950" v="63"/>
        <pc:sldMkLst>
          <pc:docMk/>
          <pc:sldMk cId="1745173593" sldId="277"/>
        </pc:sldMkLst>
      </pc:sldChg>
      <pc:sldChg chg="add del">
        <pc:chgData name="Froduald Kabanza" userId="edf393d0-642b-4b9e-8c75-f62133241689" providerId="ADAL" clId="{6DCC7E12-9C7D-4C54-9EDC-9BD9BDE80FAA}" dt="2022-02-10T17:22:45.950" v="63"/>
        <pc:sldMkLst>
          <pc:docMk/>
          <pc:sldMk cId="0" sldId="279"/>
        </pc:sldMkLst>
      </pc:sldChg>
      <pc:sldChg chg="del">
        <pc:chgData name="Froduald Kabanza" userId="edf393d0-642b-4b9e-8c75-f62133241689" providerId="ADAL" clId="{6DCC7E12-9C7D-4C54-9EDC-9BD9BDE80FAA}" dt="2022-02-10T17:14:35.264" v="41" actId="2696"/>
        <pc:sldMkLst>
          <pc:docMk/>
          <pc:sldMk cId="0" sldId="281"/>
        </pc:sldMkLst>
      </pc:sldChg>
      <pc:sldChg chg="del">
        <pc:chgData name="Froduald Kabanza" userId="edf393d0-642b-4b9e-8c75-f62133241689" providerId="ADAL" clId="{6DCC7E12-9C7D-4C54-9EDC-9BD9BDE80FAA}" dt="2022-02-10T17:14:35.264" v="41" actId="2696"/>
        <pc:sldMkLst>
          <pc:docMk/>
          <pc:sldMk cId="0" sldId="283"/>
        </pc:sldMkLst>
      </pc:sldChg>
      <pc:sldChg chg="del">
        <pc:chgData name="Froduald Kabanza" userId="edf393d0-642b-4b9e-8c75-f62133241689" providerId="ADAL" clId="{6DCC7E12-9C7D-4C54-9EDC-9BD9BDE80FAA}" dt="2022-02-10T17:14:35.264" v="41" actId="2696"/>
        <pc:sldMkLst>
          <pc:docMk/>
          <pc:sldMk cId="0" sldId="285"/>
        </pc:sldMkLst>
      </pc:sldChg>
      <pc:sldChg chg="del">
        <pc:chgData name="Froduald Kabanza" userId="edf393d0-642b-4b9e-8c75-f62133241689" providerId="ADAL" clId="{6DCC7E12-9C7D-4C54-9EDC-9BD9BDE80FAA}" dt="2022-02-10T17:14:35.264" v="41" actId="2696"/>
        <pc:sldMkLst>
          <pc:docMk/>
          <pc:sldMk cId="0" sldId="286"/>
        </pc:sldMkLst>
      </pc:sldChg>
      <pc:sldChg chg="del">
        <pc:chgData name="Froduald Kabanza" userId="edf393d0-642b-4b9e-8c75-f62133241689" providerId="ADAL" clId="{6DCC7E12-9C7D-4C54-9EDC-9BD9BDE80FAA}" dt="2022-02-10T17:14:35.264" v="41" actId="2696"/>
        <pc:sldMkLst>
          <pc:docMk/>
          <pc:sldMk cId="0" sldId="287"/>
        </pc:sldMkLst>
      </pc:sldChg>
      <pc:sldChg chg="modSp add del mod modShow">
        <pc:chgData name="Froduald Kabanza" userId="edf393d0-642b-4b9e-8c75-f62133241689" providerId="ADAL" clId="{6DCC7E12-9C7D-4C54-9EDC-9BD9BDE80FAA}" dt="2022-02-17T12:14:34.730" v="3795" actId="729"/>
        <pc:sldMkLst>
          <pc:docMk/>
          <pc:sldMk cId="0" sldId="288"/>
        </pc:sldMkLst>
        <pc:spChg chg="mod">
          <ac:chgData name="Froduald Kabanza" userId="edf393d0-642b-4b9e-8c75-f62133241689" providerId="ADAL" clId="{6DCC7E12-9C7D-4C54-9EDC-9BD9BDE80FAA}" dt="2022-02-11T10:49:25.515" v="1532" actId="313"/>
          <ac:spMkLst>
            <pc:docMk/>
            <pc:sldMk cId="0" sldId="288"/>
            <ac:spMk id="74" creationId="{00000000-0000-0000-0000-000000000000}"/>
          </ac:spMkLst>
        </pc:spChg>
        <pc:spChg chg="mod">
          <ac:chgData name="Froduald Kabanza" userId="edf393d0-642b-4b9e-8c75-f62133241689" providerId="ADAL" clId="{6DCC7E12-9C7D-4C54-9EDC-9BD9BDE80FAA}" dt="2022-02-11T10:49:26.032" v="1533" actId="313"/>
          <ac:spMkLst>
            <pc:docMk/>
            <pc:sldMk cId="0" sldId="288"/>
            <ac:spMk id="75" creationId="{00000000-0000-0000-0000-000000000000}"/>
          </ac:spMkLst>
        </pc:spChg>
        <pc:spChg chg="mod">
          <ac:chgData name="Froduald Kabanza" userId="edf393d0-642b-4b9e-8c75-f62133241689" providerId="ADAL" clId="{6DCC7E12-9C7D-4C54-9EDC-9BD9BDE80FAA}" dt="2022-02-11T10:49:27.323" v="1534" actId="313"/>
          <ac:spMkLst>
            <pc:docMk/>
            <pc:sldMk cId="0" sldId="288"/>
            <ac:spMk id="100" creationId="{00000000-0000-0000-0000-000000000000}"/>
          </ac:spMkLst>
        </pc:spChg>
        <pc:spChg chg="mod">
          <ac:chgData name="Froduald Kabanza" userId="edf393d0-642b-4b9e-8c75-f62133241689" providerId="ADAL" clId="{6DCC7E12-9C7D-4C54-9EDC-9BD9BDE80FAA}" dt="2022-02-11T10:58:15.663" v="1640" actId="20577"/>
          <ac:spMkLst>
            <pc:docMk/>
            <pc:sldMk cId="0" sldId="288"/>
            <ac:spMk id="8227"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90"/>
        </pc:sldMkLst>
      </pc:sldChg>
      <pc:sldChg chg="del">
        <pc:chgData name="Froduald Kabanza" userId="edf393d0-642b-4b9e-8c75-f62133241689" providerId="ADAL" clId="{6DCC7E12-9C7D-4C54-9EDC-9BD9BDE80FAA}" dt="2022-02-10T17:14:35.264" v="41" actId="2696"/>
        <pc:sldMkLst>
          <pc:docMk/>
          <pc:sldMk cId="0" sldId="293"/>
        </pc:sldMkLst>
      </pc:sldChg>
      <pc:sldChg chg="addSp modSp add mod">
        <pc:chgData name="Froduald Kabanza" userId="edf393d0-642b-4b9e-8c75-f62133241689" providerId="ADAL" clId="{6DCC7E12-9C7D-4C54-9EDC-9BD9BDE80FAA}" dt="2022-02-11T12:32:55.315" v="3696" actId="14100"/>
        <pc:sldMkLst>
          <pc:docMk/>
          <pc:sldMk cId="0" sldId="295"/>
        </pc:sldMkLst>
        <pc:spChg chg="mod">
          <ac:chgData name="Froduald Kabanza" userId="edf393d0-642b-4b9e-8c75-f62133241689" providerId="ADAL" clId="{6DCC7E12-9C7D-4C54-9EDC-9BD9BDE80FAA}" dt="2022-02-11T11:56:00.872" v="2976" actId="20577"/>
          <ac:spMkLst>
            <pc:docMk/>
            <pc:sldMk cId="0" sldId="295"/>
            <ac:spMk id="40961" creationId="{00000000-0000-0000-0000-000000000000}"/>
          </ac:spMkLst>
        </pc:spChg>
        <pc:spChg chg="mod">
          <ac:chgData name="Froduald Kabanza" userId="edf393d0-642b-4b9e-8c75-f62133241689" providerId="ADAL" clId="{6DCC7E12-9C7D-4C54-9EDC-9BD9BDE80FAA}" dt="2022-02-11T12:32:55.315" v="3696" actId="14100"/>
          <ac:spMkLst>
            <pc:docMk/>
            <pc:sldMk cId="0" sldId="295"/>
            <ac:spMk id="40962" creationId="{00000000-0000-0000-0000-000000000000}"/>
          </ac:spMkLst>
        </pc:spChg>
        <pc:graphicFrameChg chg="add mod">
          <ac:chgData name="Froduald Kabanza" userId="edf393d0-642b-4b9e-8c75-f62133241689" providerId="ADAL" clId="{6DCC7E12-9C7D-4C54-9EDC-9BD9BDE80FAA}" dt="2022-02-11T11:58:39.943" v="3072" actId="1076"/>
          <ac:graphicFrameMkLst>
            <pc:docMk/>
            <pc:sldMk cId="0" sldId="295"/>
            <ac:graphicFrameMk id="8" creationId="{69E9A62F-0907-46B2-ABA1-F415476BBA19}"/>
          </ac:graphicFrameMkLst>
        </pc:graphicFrameChg>
      </pc:sldChg>
      <pc:sldChg chg="addSp modSp add mod">
        <pc:chgData name="Froduald Kabanza" userId="edf393d0-642b-4b9e-8c75-f62133241689" providerId="ADAL" clId="{6DCC7E12-9C7D-4C54-9EDC-9BD9BDE80FAA}" dt="2022-02-11T11:42:50.393" v="2476" actId="5793"/>
        <pc:sldMkLst>
          <pc:docMk/>
          <pc:sldMk cId="0" sldId="307"/>
        </pc:sldMkLst>
        <pc:spChg chg="mod">
          <ac:chgData name="Froduald Kabanza" userId="edf393d0-642b-4b9e-8c75-f62133241689" providerId="ADAL" clId="{6DCC7E12-9C7D-4C54-9EDC-9BD9BDE80FAA}" dt="2022-02-11T11:00:57.787" v="1673" actId="164"/>
          <ac:spMkLst>
            <pc:docMk/>
            <pc:sldMk cId="0" sldId="307"/>
            <ac:spMk id="56"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7"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8" creationId="{00000000-0000-0000-0000-000000000000}"/>
          </ac:spMkLst>
        </pc:spChg>
        <pc:spChg chg="mod">
          <ac:chgData name="Froduald Kabanza" userId="edf393d0-642b-4b9e-8c75-f62133241689" providerId="ADAL" clId="{6DCC7E12-9C7D-4C54-9EDC-9BD9BDE80FAA}" dt="2022-02-11T10:49:34.099" v="1541" actId="313"/>
          <ac:spMkLst>
            <pc:docMk/>
            <pc:sldMk cId="0" sldId="307"/>
            <ac:spMk id="60" creationId="{00000000-0000-0000-0000-000000000000}"/>
          </ac:spMkLst>
        </pc:spChg>
        <pc:spChg chg="mod">
          <ac:chgData name="Froduald Kabanza" userId="edf393d0-642b-4b9e-8c75-f62133241689" providerId="ADAL" clId="{6DCC7E12-9C7D-4C54-9EDC-9BD9BDE80FAA}" dt="2022-02-11T10:49:34.817" v="1542" actId="313"/>
          <ac:spMkLst>
            <pc:docMk/>
            <pc:sldMk cId="0" sldId="307"/>
            <ac:spMk id="62" creationId="{00000000-0000-0000-0000-000000000000}"/>
          </ac:spMkLst>
        </pc:spChg>
        <pc:spChg chg="mod">
          <ac:chgData name="Froduald Kabanza" userId="edf393d0-642b-4b9e-8c75-f62133241689" providerId="ADAL" clId="{6DCC7E12-9C7D-4C54-9EDC-9BD9BDE80FAA}" dt="2022-02-11T10:49:31.959" v="1539" actId="313"/>
          <ac:spMkLst>
            <pc:docMk/>
            <pc:sldMk cId="0" sldId="307"/>
            <ac:spMk id="10263"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10279" creationId="{00000000-0000-0000-0000-000000000000}"/>
          </ac:spMkLst>
        </pc:spChg>
        <pc:spChg chg="mod">
          <ac:chgData name="Froduald Kabanza" userId="edf393d0-642b-4b9e-8c75-f62133241689" providerId="ADAL" clId="{6DCC7E12-9C7D-4C54-9EDC-9BD9BDE80FAA}" dt="2022-02-11T11:42:08.214" v="2450" actId="20577"/>
          <ac:spMkLst>
            <pc:docMk/>
            <pc:sldMk cId="0" sldId="307"/>
            <ac:spMk id="33794" creationId="{00000000-0000-0000-0000-000000000000}"/>
          </ac:spMkLst>
        </pc:spChg>
        <pc:spChg chg="mod">
          <ac:chgData name="Froduald Kabanza" userId="edf393d0-642b-4b9e-8c75-f62133241689" providerId="ADAL" clId="{6DCC7E12-9C7D-4C54-9EDC-9BD9BDE80FAA}" dt="2022-02-11T11:42:50.393" v="2476" actId="5793"/>
          <ac:spMkLst>
            <pc:docMk/>
            <pc:sldMk cId="0" sldId="307"/>
            <ac:spMk id="33795" creationId="{00000000-0000-0000-0000-000000000000}"/>
          </ac:spMkLst>
        </pc:spChg>
        <pc:grpChg chg="add mod">
          <ac:chgData name="Froduald Kabanza" userId="edf393d0-642b-4b9e-8c75-f62133241689" providerId="ADAL" clId="{6DCC7E12-9C7D-4C54-9EDC-9BD9BDE80FAA}" dt="2022-02-11T11:00:57.787" v="1673" actId="164"/>
          <ac:grpSpMkLst>
            <pc:docMk/>
            <pc:sldMk cId="0" sldId="307"/>
            <ac:grpSpMk id="2" creationId="{308899E9-30DF-48B5-9D88-A7DB4C8BB858}"/>
          </ac:grpSpMkLst>
        </pc:grpChg>
      </pc:sldChg>
      <pc:sldChg chg="modSp add mod modShow">
        <pc:chgData name="Froduald Kabanza" userId="edf393d0-642b-4b9e-8c75-f62133241689" providerId="ADAL" clId="{6DCC7E12-9C7D-4C54-9EDC-9BD9BDE80FAA}" dt="2022-02-17T12:15:21.125" v="3797" actId="729"/>
        <pc:sldMkLst>
          <pc:docMk/>
          <pc:sldMk cId="0" sldId="308"/>
        </pc:sldMkLst>
        <pc:spChg chg="mod">
          <ac:chgData name="Froduald Kabanza" userId="edf393d0-642b-4b9e-8c75-f62133241689" providerId="ADAL" clId="{6DCC7E12-9C7D-4C54-9EDC-9BD9BDE80FAA}" dt="2022-02-11T11:43:15.950" v="2489" actId="20577"/>
          <ac:spMkLst>
            <pc:docMk/>
            <pc:sldMk cId="0" sldId="308"/>
            <ac:spMk id="34817" creationId="{00000000-0000-0000-0000-000000000000}"/>
          </ac:spMkLst>
        </pc:spChg>
        <pc:spChg chg="mod">
          <ac:chgData name="Froduald Kabanza" userId="edf393d0-642b-4b9e-8c75-f62133241689" providerId="ADAL" clId="{6DCC7E12-9C7D-4C54-9EDC-9BD9BDE80FAA}" dt="2022-02-11T11:44:10.894" v="2567"/>
          <ac:spMkLst>
            <pc:docMk/>
            <pc:sldMk cId="0" sldId="308"/>
            <ac:spMk id="34818" creationId="{00000000-0000-0000-0000-000000000000}"/>
          </ac:spMkLst>
        </pc:spChg>
      </pc:sldChg>
      <pc:sldChg chg="add">
        <pc:chgData name="Froduald Kabanza" userId="edf393d0-642b-4b9e-8c75-f62133241689" providerId="ADAL" clId="{6DCC7E12-9C7D-4C54-9EDC-9BD9BDE80FAA}" dt="2022-02-10T17:22:45.950" v="63"/>
        <pc:sldMkLst>
          <pc:docMk/>
          <pc:sldMk cId="0" sldId="310"/>
        </pc:sldMkLst>
      </pc:sldChg>
      <pc:sldChg chg="addSp delSp modSp add mod">
        <pc:chgData name="Froduald Kabanza" userId="edf393d0-642b-4b9e-8c75-f62133241689" providerId="ADAL" clId="{6DCC7E12-9C7D-4C54-9EDC-9BD9BDE80FAA}" dt="2022-02-11T12:18:17.548" v="3408" actId="20577"/>
        <pc:sldMkLst>
          <pc:docMk/>
          <pc:sldMk cId="0" sldId="311"/>
        </pc:sldMkLst>
        <pc:spChg chg="add mod">
          <ac:chgData name="Froduald Kabanza" userId="edf393d0-642b-4b9e-8c75-f62133241689" providerId="ADAL" clId="{6DCC7E12-9C7D-4C54-9EDC-9BD9BDE80FAA}" dt="2022-02-11T12:15:49.708" v="3388" actId="20577"/>
          <ac:spMkLst>
            <pc:docMk/>
            <pc:sldMk cId="0" sldId="311"/>
            <ac:spMk id="2" creationId="{109A6CA5-3CDD-4049-87D7-459D31AF4255}"/>
          </ac:spMkLst>
        </pc:spChg>
        <pc:spChg chg="add mod">
          <ac:chgData name="Froduald Kabanza" userId="edf393d0-642b-4b9e-8c75-f62133241689" providerId="ADAL" clId="{6DCC7E12-9C7D-4C54-9EDC-9BD9BDE80FAA}" dt="2022-02-11T12:15:22.321" v="3378" actId="20577"/>
          <ac:spMkLst>
            <pc:docMk/>
            <pc:sldMk cId="0" sldId="311"/>
            <ac:spMk id="9" creationId="{C2710206-733F-491F-8DFE-95D73F2F6487}"/>
          </ac:spMkLst>
        </pc:spChg>
        <pc:spChg chg="add mod">
          <ac:chgData name="Froduald Kabanza" userId="edf393d0-642b-4b9e-8c75-f62133241689" providerId="ADAL" clId="{6DCC7E12-9C7D-4C54-9EDC-9BD9BDE80FAA}" dt="2022-02-11T12:17:52.209" v="3406" actId="14100"/>
          <ac:spMkLst>
            <pc:docMk/>
            <pc:sldMk cId="0" sldId="311"/>
            <ac:spMk id="10" creationId="{98580FC8-343D-44B9-85A3-C92D81DD84FB}"/>
          </ac:spMkLst>
        </pc:spChg>
        <pc:spChg chg="mod">
          <ac:chgData name="Froduald Kabanza" userId="edf393d0-642b-4b9e-8c75-f62133241689" providerId="ADAL" clId="{6DCC7E12-9C7D-4C54-9EDC-9BD9BDE80FAA}" dt="2022-02-11T12:14:35.790" v="3359" actId="20577"/>
          <ac:spMkLst>
            <pc:docMk/>
            <pc:sldMk cId="0" sldId="311"/>
            <ac:spMk id="14" creationId="{62964A94-FB4C-4A09-AF9A-000AF49602E4}"/>
          </ac:spMkLst>
        </pc:spChg>
        <pc:spChg chg="mod">
          <ac:chgData name="Froduald Kabanza" userId="edf393d0-642b-4b9e-8c75-f62133241689" providerId="ADAL" clId="{6DCC7E12-9C7D-4C54-9EDC-9BD9BDE80FAA}" dt="2022-02-11T12:13:23.190" v="3334" actId="1076"/>
          <ac:spMkLst>
            <pc:docMk/>
            <pc:sldMk cId="0" sldId="311"/>
            <ac:spMk id="15" creationId="{A319458F-D5DE-4C8B-AB03-83F9E6AEBD7A}"/>
          </ac:spMkLst>
        </pc:spChg>
        <pc:spChg chg="mod">
          <ac:chgData name="Froduald Kabanza" userId="edf393d0-642b-4b9e-8c75-f62133241689" providerId="ADAL" clId="{6DCC7E12-9C7D-4C54-9EDC-9BD9BDE80FAA}" dt="2022-02-11T12:17:05.211" v="3402" actId="20577"/>
          <ac:spMkLst>
            <pc:docMk/>
            <pc:sldMk cId="0" sldId="311"/>
            <ac:spMk id="17" creationId="{6C375AE6-B887-46A1-AABE-FF6522F8A540}"/>
          </ac:spMkLst>
        </pc:spChg>
        <pc:spChg chg="mod">
          <ac:chgData name="Froduald Kabanza" userId="edf393d0-642b-4b9e-8c75-f62133241689" providerId="ADAL" clId="{6DCC7E12-9C7D-4C54-9EDC-9BD9BDE80FAA}" dt="2022-02-11T12:16:13.978" v="3391" actId="1076"/>
          <ac:spMkLst>
            <pc:docMk/>
            <pc:sldMk cId="0" sldId="311"/>
            <ac:spMk id="18" creationId="{E21F312B-F965-474A-9B43-7813B66AD731}"/>
          </ac:spMkLst>
        </pc:spChg>
        <pc:spChg chg="del mod">
          <ac:chgData name="Froduald Kabanza" userId="edf393d0-642b-4b9e-8c75-f62133241689" providerId="ADAL" clId="{6DCC7E12-9C7D-4C54-9EDC-9BD9BDE80FAA}" dt="2022-02-11T12:07:39.469" v="3220" actId="478"/>
          <ac:spMkLst>
            <pc:docMk/>
            <pc:sldMk cId="0" sldId="311"/>
            <ac:spMk id="17417" creationId="{00000000-0000-0000-0000-000000000000}"/>
          </ac:spMkLst>
        </pc:spChg>
        <pc:spChg chg="mod">
          <ac:chgData name="Froduald Kabanza" userId="edf393d0-642b-4b9e-8c75-f62133241689" providerId="ADAL" clId="{6DCC7E12-9C7D-4C54-9EDC-9BD9BDE80FAA}" dt="2022-02-11T12:18:17.548" v="3408" actId="20577"/>
          <ac:spMkLst>
            <pc:docMk/>
            <pc:sldMk cId="0" sldId="311"/>
            <ac:spMk id="41985" creationId="{00000000-0000-0000-0000-000000000000}"/>
          </ac:spMkLst>
        </pc:spChg>
        <pc:spChg chg="mod">
          <ac:chgData name="Froduald Kabanza" userId="edf393d0-642b-4b9e-8c75-f62133241689" providerId="ADAL" clId="{6DCC7E12-9C7D-4C54-9EDC-9BD9BDE80FAA}" dt="2022-02-11T12:07:23.067" v="3217" actId="14100"/>
          <ac:spMkLst>
            <pc:docMk/>
            <pc:sldMk cId="0" sldId="311"/>
            <ac:spMk id="41986" creationId="{00000000-0000-0000-0000-000000000000}"/>
          </ac:spMkLst>
        </pc:spChg>
        <pc:grpChg chg="add mod">
          <ac:chgData name="Froduald Kabanza" userId="edf393d0-642b-4b9e-8c75-f62133241689" providerId="ADAL" clId="{6DCC7E12-9C7D-4C54-9EDC-9BD9BDE80FAA}" dt="2022-02-11T12:12:55.148" v="3331" actId="1076"/>
          <ac:grpSpMkLst>
            <pc:docMk/>
            <pc:sldMk cId="0" sldId="311"/>
            <ac:grpSpMk id="3" creationId="{4CBFD697-3917-4E74-B54E-4436F44F22C5}"/>
          </ac:grpSpMkLst>
        </pc:grpChg>
        <pc:grpChg chg="add del mod">
          <ac:chgData name="Froduald Kabanza" userId="edf393d0-642b-4b9e-8c75-f62133241689" providerId="ADAL" clId="{6DCC7E12-9C7D-4C54-9EDC-9BD9BDE80FAA}" dt="2022-02-11T12:16:05.421" v="3389" actId="478"/>
          <ac:grpSpMkLst>
            <pc:docMk/>
            <pc:sldMk cId="0" sldId="311"/>
            <ac:grpSpMk id="13" creationId="{95731A3B-29A2-406C-812F-B1745DEFB1F2}"/>
          </ac:grpSpMkLst>
        </pc:grpChg>
        <pc:grpChg chg="add mod">
          <ac:chgData name="Froduald Kabanza" userId="edf393d0-642b-4b9e-8c75-f62133241689" providerId="ADAL" clId="{6DCC7E12-9C7D-4C54-9EDC-9BD9BDE80FAA}" dt="2022-02-11T12:16:13.978" v="3391" actId="1076"/>
          <ac:grpSpMkLst>
            <pc:docMk/>
            <pc:sldMk cId="0" sldId="311"/>
            <ac:grpSpMk id="16" creationId="{1BD9D0B2-F40B-4CB8-8F87-56DCB2217CE9}"/>
          </ac:grpSpMkLst>
        </pc:grpChg>
      </pc:sldChg>
      <pc:sldChg chg="add del">
        <pc:chgData name="Froduald Kabanza" userId="edf393d0-642b-4b9e-8c75-f62133241689" providerId="ADAL" clId="{6DCC7E12-9C7D-4C54-9EDC-9BD9BDE80FAA}" dt="2022-02-10T17:30:34.741" v="802" actId="2696"/>
        <pc:sldMkLst>
          <pc:docMk/>
          <pc:sldMk cId="0" sldId="312"/>
        </pc:sldMkLst>
      </pc:sldChg>
      <pc:sldChg chg="del">
        <pc:chgData name="Froduald Kabanza" userId="edf393d0-642b-4b9e-8c75-f62133241689" providerId="ADAL" clId="{6DCC7E12-9C7D-4C54-9EDC-9BD9BDE80FAA}" dt="2022-02-10T17:14:35.264" v="41" actId="2696"/>
        <pc:sldMkLst>
          <pc:docMk/>
          <pc:sldMk cId="0" sldId="315"/>
        </pc:sldMkLst>
      </pc:sldChg>
      <pc:sldChg chg="add mod modShow">
        <pc:chgData name="Froduald Kabanza" userId="edf393d0-642b-4b9e-8c75-f62133241689" providerId="ADAL" clId="{6DCC7E12-9C7D-4C54-9EDC-9BD9BDE80FAA}" dt="2022-02-17T12:14:34.730" v="3795" actId="729"/>
        <pc:sldMkLst>
          <pc:docMk/>
          <pc:sldMk cId="0" sldId="316"/>
        </pc:sldMkLst>
      </pc:sldChg>
      <pc:sldChg chg="modSp add mod modShow">
        <pc:chgData name="Froduald Kabanza" userId="edf393d0-642b-4b9e-8c75-f62133241689" providerId="ADAL" clId="{6DCC7E12-9C7D-4C54-9EDC-9BD9BDE80FAA}" dt="2022-02-17T12:14:34.730" v="3795" actId="729"/>
        <pc:sldMkLst>
          <pc:docMk/>
          <pc:sldMk cId="0" sldId="317"/>
        </pc:sldMkLst>
        <pc:spChg chg="mod">
          <ac:chgData name="Froduald Kabanza" userId="edf393d0-642b-4b9e-8c75-f62133241689" providerId="ADAL" clId="{6DCC7E12-9C7D-4C54-9EDC-9BD9BDE80FAA}" dt="2022-02-11T13:22:12.672" v="3792" actId="20577"/>
          <ac:spMkLst>
            <pc:docMk/>
            <pc:sldMk cId="0" sldId="317"/>
            <ac:spMk id="26626" creationId="{00000000-0000-0000-0000-000000000000}"/>
          </ac:spMkLst>
        </pc:spChg>
        <pc:spChg chg="mod">
          <ac:chgData name="Froduald Kabanza" userId="edf393d0-642b-4b9e-8c75-f62133241689" providerId="ADAL" clId="{6DCC7E12-9C7D-4C54-9EDC-9BD9BDE80FAA}" dt="2022-02-11T10:55:19.769" v="1614" actId="313"/>
          <ac:spMkLst>
            <pc:docMk/>
            <pc:sldMk cId="0" sldId="317"/>
            <ac:spMk id="26649" creationId="{00000000-0000-0000-0000-000000000000}"/>
          </ac:spMkLst>
        </pc:spChg>
      </pc:sldChg>
      <pc:sldChg chg="modSp add mod">
        <pc:chgData name="Froduald Kabanza" userId="edf393d0-642b-4b9e-8c75-f62133241689" providerId="ADAL" clId="{6DCC7E12-9C7D-4C54-9EDC-9BD9BDE80FAA}" dt="2022-02-10T17:30:12.943" v="801" actId="14100"/>
        <pc:sldMkLst>
          <pc:docMk/>
          <pc:sldMk cId="0" sldId="318"/>
        </pc:sldMkLst>
        <pc:spChg chg="mod">
          <ac:chgData name="Froduald Kabanza" userId="edf393d0-642b-4b9e-8c75-f62133241689" providerId="ADAL" clId="{6DCC7E12-9C7D-4C54-9EDC-9BD9BDE80FAA}" dt="2022-02-10T17:30:12.943" v="801" actId="14100"/>
          <ac:spMkLst>
            <pc:docMk/>
            <pc:sldMk cId="0" sldId="318"/>
            <ac:spMk id="67586" creationId="{00000000-0000-0000-0000-000000000000}"/>
          </ac:spMkLst>
        </pc:spChg>
      </pc:sldChg>
      <pc:sldChg chg="del">
        <pc:chgData name="Froduald Kabanza" userId="edf393d0-642b-4b9e-8c75-f62133241689" providerId="ADAL" clId="{6DCC7E12-9C7D-4C54-9EDC-9BD9BDE80FAA}" dt="2022-02-10T17:14:35.264" v="41" actId="2696"/>
        <pc:sldMkLst>
          <pc:docMk/>
          <pc:sldMk cId="3217276860" sldId="318"/>
        </pc:sldMkLst>
      </pc:sldChg>
      <pc:sldChg chg="addSp delSp modSp add mod modShow">
        <pc:chgData name="Froduald Kabanza" userId="edf393d0-642b-4b9e-8c75-f62133241689" providerId="ADAL" clId="{6DCC7E12-9C7D-4C54-9EDC-9BD9BDE80FAA}" dt="2022-02-17T12:14:34.730" v="3795" actId="729"/>
        <pc:sldMkLst>
          <pc:docMk/>
          <pc:sldMk cId="0" sldId="320"/>
        </pc:sldMkLst>
        <pc:spChg chg="add del mod">
          <ac:chgData name="Froduald Kabanza" userId="edf393d0-642b-4b9e-8c75-f62133241689" providerId="ADAL" clId="{6DCC7E12-9C7D-4C54-9EDC-9BD9BDE80FAA}" dt="2022-02-11T10:34:01.138" v="838" actId="478"/>
          <ac:spMkLst>
            <pc:docMk/>
            <pc:sldMk cId="0" sldId="320"/>
            <ac:spMk id="6" creationId="{46774823-D226-4EA6-8AF0-737AF7B4B036}"/>
          </ac:spMkLst>
        </pc:spChg>
        <pc:grpChg chg="mod">
          <ac:chgData name="Froduald Kabanza" userId="edf393d0-642b-4b9e-8c75-f62133241689" providerId="ADAL" clId="{6DCC7E12-9C7D-4C54-9EDC-9BD9BDE80FAA}" dt="2022-02-11T10:34:58.598" v="852" actId="1076"/>
          <ac:grpSpMkLst>
            <pc:docMk/>
            <pc:sldMk cId="0" sldId="320"/>
            <ac:grpSpMk id="3" creationId="{00000000-0000-0000-0000-000000000000}"/>
          </ac:grpSpMkLst>
        </pc:grpChg>
        <pc:graphicFrameChg chg="mod">
          <ac:chgData name="Froduald Kabanza" userId="edf393d0-642b-4b9e-8c75-f62133241689" providerId="ADAL" clId="{6DCC7E12-9C7D-4C54-9EDC-9BD9BDE80FAA}" dt="2022-02-11T10:34:34.209" v="848" actId="1076"/>
          <ac:graphicFrameMkLst>
            <pc:docMk/>
            <pc:sldMk cId="0" sldId="320"/>
            <ac:graphicFrameMk id="5" creationId="{00000000-0000-0000-0000-000000000000}"/>
          </ac:graphicFrameMkLst>
        </pc:graphicFrameChg>
        <pc:picChg chg="add mod ord">
          <ac:chgData name="Froduald Kabanza" userId="edf393d0-642b-4b9e-8c75-f62133241689" providerId="ADAL" clId="{6DCC7E12-9C7D-4C54-9EDC-9BD9BDE80FAA}" dt="2022-02-11T10:34:46.949" v="851" actId="1076"/>
          <ac:picMkLst>
            <pc:docMk/>
            <pc:sldMk cId="0" sldId="320"/>
            <ac:picMk id="18" creationId="{AAF25184-86E4-4203-9606-46838F7224BB}"/>
          </ac:picMkLst>
        </pc:picChg>
        <pc:picChg chg="del">
          <ac:chgData name="Froduald Kabanza" userId="edf393d0-642b-4b9e-8c75-f62133241689" providerId="ADAL" clId="{6DCC7E12-9C7D-4C54-9EDC-9BD9BDE80FAA}" dt="2022-02-11T10:33:56.060" v="837" actId="478"/>
          <ac:picMkLst>
            <pc:docMk/>
            <pc:sldMk cId="0" sldId="320"/>
            <ac:picMk id="21506" creationId="{00000000-0000-0000-0000-000000000000}"/>
          </ac:picMkLst>
        </pc:picChg>
      </pc:sldChg>
      <pc:sldChg chg="del">
        <pc:chgData name="Froduald Kabanza" userId="edf393d0-642b-4b9e-8c75-f62133241689" providerId="ADAL" clId="{6DCC7E12-9C7D-4C54-9EDC-9BD9BDE80FAA}" dt="2022-02-10T17:14:35.264" v="41" actId="2696"/>
        <pc:sldMkLst>
          <pc:docMk/>
          <pc:sldMk cId="1707604666" sldId="320"/>
        </pc:sldMkLst>
      </pc:sldChg>
      <pc:sldChg chg="del">
        <pc:chgData name="Froduald Kabanza" userId="edf393d0-642b-4b9e-8c75-f62133241689" providerId="ADAL" clId="{6DCC7E12-9C7D-4C54-9EDC-9BD9BDE80FAA}" dt="2022-02-10T17:14:35.264" v="41" actId="2696"/>
        <pc:sldMkLst>
          <pc:docMk/>
          <pc:sldMk cId="3579281604" sldId="321"/>
        </pc:sldMkLst>
      </pc:sldChg>
      <pc:sldChg chg="del">
        <pc:chgData name="Froduald Kabanza" userId="edf393d0-642b-4b9e-8c75-f62133241689" providerId="ADAL" clId="{6DCC7E12-9C7D-4C54-9EDC-9BD9BDE80FAA}" dt="2022-02-10T17:14:35.264" v="41" actId="2696"/>
        <pc:sldMkLst>
          <pc:docMk/>
          <pc:sldMk cId="1814335794" sldId="323"/>
        </pc:sldMkLst>
      </pc:sldChg>
      <pc:sldChg chg="add">
        <pc:chgData name="Froduald Kabanza" userId="edf393d0-642b-4b9e-8c75-f62133241689" providerId="ADAL" clId="{6DCC7E12-9C7D-4C54-9EDC-9BD9BDE80FAA}" dt="2022-02-10T17:22:45.950" v="63"/>
        <pc:sldMkLst>
          <pc:docMk/>
          <pc:sldMk cId="0" sldId="324"/>
        </pc:sldMkLst>
      </pc:sldChg>
      <pc:sldChg chg="del">
        <pc:chgData name="Froduald Kabanza" userId="edf393d0-642b-4b9e-8c75-f62133241689" providerId="ADAL" clId="{6DCC7E12-9C7D-4C54-9EDC-9BD9BDE80FAA}" dt="2022-02-10T17:14:35.264" v="41" actId="2696"/>
        <pc:sldMkLst>
          <pc:docMk/>
          <pc:sldMk cId="1100372346" sldId="324"/>
        </pc:sldMkLst>
      </pc:sldChg>
      <pc:sldChg chg="addSp modSp add mod modShow">
        <pc:chgData name="Froduald Kabanza" userId="edf393d0-642b-4b9e-8c75-f62133241689" providerId="ADAL" clId="{6DCC7E12-9C7D-4C54-9EDC-9BD9BDE80FAA}" dt="2022-02-17T12:15:00.202" v="3796" actId="729"/>
        <pc:sldMkLst>
          <pc:docMk/>
          <pc:sldMk cId="0" sldId="325"/>
        </pc:sldMkLst>
        <pc:spChg chg="add mod">
          <ac:chgData name="Froduald Kabanza" userId="edf393d0-642b-4b9e-8c75-f62133241689" providerId="ADAL" clId="{6DCC7E12-9C7D-4C54-9EDC-9BD9BDE80FAA}" dt="2022-02-11T11:05:04.408" v="1707" actId="114"/>
          <ac:spMkLst>
            <pc:docMk/>
            <pc:sldMk cId="0" sldId="325"/>
            <ac:spMk id="2" creationId="{367F4562-244A-4FBC-BC79-C118D01C609A}"/>
          </ac:spMkLst>
        </pc:spChg>
        <pc:spChg chg="mod">
          <ac:chgData name="Froduald Kabanza" userId="edf393d0-642b-4b9e-8c75-f62133241689" providerId="ADAL" clId="{6DCC7E12-9C7D-4C54-9EDC-9BD9BDE80FAA}" dt="2022-02-11T11:04:27.317" v="1703" actId="1076"/>
          <ac:spMkLst>
            <pc:docMk/>
            <pc:sldMk cId="0" sldId="325"/>
            <ac:spMk id="12" creationId="{00000000-0000-0000-0000-000000000000}"/>
          </ac:spMkLst>
        </pc:spChg>
        <pc:grpChg chg="mod">
          <ac:chgData name="Froduald Kabanza" userId="edf393d0-642b-4b9e-8c75-f62133241689" providerId="ADAL" clId="{6DCC7E12-9C7D-4C54-9EDC-9BD9BDE80FAA}" dt="2022-02-11T11:04:35.828" v="1704" actId="14100"/>
          <ac:grpSpMkLst>
            <pc:docMk/>
            <pc:sldMk cId="0" sldId="325"/>
            <ac:grpSpMk id="7" creationId="{00000000-0000-0000-0000-000000000000}"/>
          </ac:grpSpMkLst>
        </pc:grpChg>
      </pc:sldChg>
      <pc:sldChg chg="del">
        <pc:chgData name="Froduald Kabanza" userId="edf393d0-642b-4b9e-8c75-f62133241689" providerId="ADAL" clId="{6DCC7E12-9C7D-4C54-9EDC-9BD9BDE80FAA}" dt="2022-02-10T17:14:35.264" v="41" actId="2696"/>
        <pc:sldMkLst>
          <pc:docMk/>
          <pc:sldMk cId="2866661786" sldId="325"/>
        </pc:sldMkLst>
      </pc:sldChg>
      <pc:sldChg chg="del">
        <pc:chgData name="Froduald Kabanza" userId="edf393d0-642b-4b9e-8c75-f62133241689" providerId="ADAL" clId="{6DCC7E12-9C7D-4C54-9EDC-9BD9BDE80FAA}" dt="2022-02-10T17:14:35.264" v="41" actId="2696"/>
        <pc:sldMkLst>
          <pc:docMk/>
          <pc:sldMk cId="2424442399" sldId="326"/>
        </pc:sldMkLst>
      </pc:sldChg>
      <pc:sldChg chg="modSp add mod modShow">
        <pc:chgData name="Froduald Kabanza" userId="edf393d0-642b-4b9e-8c75-f62133241689" providerId="ADAL" clId="{6DCC7E12-9C7D-4C54-9EDC-9BD9BDE80FAA}" dt="2022-02-17T12:14:34.730" v="3795" actId="729"/>
        <pc:sldMkLst>
          <pc:docMk/>
          <pc:sldMk cId="0" sldId="327"/>
        </pc:sldMkLst>
        <pc:spChg chg="mod">
          <ac:chgData name="Froduald Kabanza" userId="edf393d0-642b-4b9e-8c75-f62133241689" providerId="ADAL" clId="{6DCC7E12-9C7D-4C54-9EDC-9BD9BDE80FAA}" dt="2022-02-11T10:42:10.337" v="961" actId="1076"/>
          <ac:spMkLst>
            <pc:docMk/>
            <pc:sldMk cId="0" sldId="327"/>
            <ac:spMk id="1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9" creationId="{00000000-0000-0000-0000-000000000000}"/>
          </ac:spMkLst>
        </pc:spChg>
        <pc:spChg chg="mod">
          <ac:chgData name="Froduald Kabanza" userId="edf393d0-642b-4b9e-8c75-f62133241689" providerId="ADAL" clId="{6DCC7E12-9C7D-4C54-9EDC-9BD9BDE80FAA}" dt="2022-02-11T11:18:28.532" v="2050" actId="20577"/>
          <ac:spMkLst>
            <pc:docMk/>
            <pc:sldMk cId="0" sldId="327"/>
            <ac:spMk id="3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4" creationId="{00000000-0000-0000-0000-000000000000}"/>
          </ac:spMkLst>
        </pc:spChg>
        <pc:spChg chg="mod">
          <ac:chgData name="Froduald Kabanza" userId="edf393d0-642b-4b9e-8c75-f62133241689" providerId="ADAL" clId="{6DCC7E12-9C7D-4C54-9EDC-9BD9BDE80FAA}" dt="2022-02-11T10:42:13.727" v="962" actId="1076"/>
          <ac:spMkLst>
            <pc:docMk/>
            <pc:sldMk cId="0" sldId="327"/>
            <ac:spMk id="726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5"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6"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8" creationId="{00000000-0000-0000-0000-000000000000}"/>
          </ac:spMkLst>
        </pc:spChg>
        <pc:spChg chg="mod">
          <ac:chgData name="Froduald Kabanza" userId="edf393d0-642b-4b9e-8c75-f62133241689" providerId="ADAL" clId="{6DCC7E12-9C7D-4C54-9EDC-9BD9BDE80FAA}" dt="2022-02-11T10:54:36.709" v="1605" actId="20577"/>
          <ac:spMkLst>
            <pc:docMk/>
            <pc:sldMk cId="0" sldId="327"/>
            <ac:spMk id="2664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6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5" creationId="{00000000-0000-0000-0000-000000000000}"/>
          </ac:spMkLst>
        </pc:spChg>
        <pc:grpChg chg="mod">
          <ac:chgData name="Froduald Kabanza" userId="edf393d0-642b-4b9e-8c75-f62133241689" providerId="ADAL" clId="{6DCC7E12-9C7D-4C54-9EDC-9BD9BDE80FAA}" dt="2022-02-11T10:42:10.337" v="961" actId="1076"/>
          <ac:grpSpMkLst>
            <pc:docMk/>
            <pc:sldMk cId="0" sldId="327"/>
            <ac:grpSpMk id="2" creationId="{00000000-0000-0000-0000-000000000000}"/>
          </ac:grpSpMkLst>
        </pc:grpChg>
        <pc:graphicFrameChg chg="mod">
          <ac:chgData name="Froduald Kabanza" userId="edf393d0-642b-4b9e-8c75-f62133241689" providerId="ADAL" clId="{6DCC7E12-9C7D-4C54-9EDC-9BD9BDE80FAA}" dt="2022-02-11T10:42:10.337" v="961" actId="1076"/>
          <ac:graphicFrameMkLst>
            <pc:docMk/>
            <pc:sldMk cId="0" sldId="327"/>
            <ac:graphicFrameMk id="7"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15"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0"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4" creationId="{00000000-0000-0000-0000-000000000000}"/>
          </ac:graphicFrameMkLst>
        </pc:graphicFrameChg>
        <pc:cxnChg chg="mod">
          <ac:chgData name="Froduald Kabanza" userId="edf393d0-642b-4b9e-8c75-f62133241689" providerId="ADAL" clId="{6DCC7E12-9C7D-4C54-9EDC-9BD9BDE80FAA}" dt="2022-02-11T10:42:10.337" v="961" actId="1076"/>
          <ac:cxnSpMkLst>
            <pc:docMk/>
            <pc:sldMk cId="0" sldId="327"/>
            <ac:cxnSpMk id="35"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38"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41" creationId="{00000000-0000-0000-0000-000000000000}"/>
          </ac:cxnSpMkLst>
        </pc:cxnChg>
      </pc:sldChg>
      <pc:sldChg chg="add">
        <pc:chgData name="Froduald Kabanza" userId="edf393d0-642b-4b9e-8c75-f62133241689" providerId="ADAL" clId="{6DCC7E12-9C7D-4C54-9EDC-9BD9BDE80FAA}" dt="2022-02-10T17:22:45.950" v="63"/>
        <pc:sldMkLst>
          <pc:docMk/>
          <pc:sldMk cId="0" sldId="328"/>
        </pc:sldMkLst>
      </pc:sldChg>
      <pc:sldChg chg="del">
        <pc:chgData name="Froduald Kabanza" userId="edf393d0-642b-4b9e-8c75-f62133241689" providerId="ADAL" clId="{6DCC7E12-9C7D-4C54-9EDC-9BD9BDE80FAA}" dt="2022-02-10T17:14:35.264" v="41" actId="2696"/>
        <pc:sldMkLst>
          <pc:docMk/>
          <pc:sldMk cId="4037519522" sldId="328"/>
        </pc:sldMkLst>
      </pc:sldChg>
      <pc:sldChg chg="add">
        <pc:chgData name="Froduald Kabanza" userId="edf393d0-642b-4b9e-8c75-f62133241689" providerId="ADAL" clId="{6DCC7E12-9C7D-4C54-9EDC-9BD9BDE80FAA}" dt="2022-02-10T17:22:45.950" v="63"/>
        <pc:sldMkLst>
          <pc:docMk/>
          <pc:sldMk cId="0" sldId="329"/>
        </pc:sldMkLst>
      </pc:sldChg>
      <pc:sldChg chg="add">
        <pc:chgData name="Froduald Kabanza" userId="edf393d0-642b-4b9e-8c75-f62133241689" providerId="ADAL" clId="{6DCC7E12-9C7D-4C54-9EDC-9BD9BDE80FAA}" dt="2022-02-10T17:22:45.950" v="63"/>
        <pc:sldMkLst>
          <pc:docMk/>
          <pc:sldMk cId="0" sldId="330"/>
        </pc:sldMkLst>
      </pc:sldChg>
      <pc:sldChg chg="modSp mod modShow">
        <pc:chgData name="Froduald Kabanza" userId="edf393d0-642b-4b9e-8c75-f62133241689" providerId="ADAL" clId="{6DCC7E12-9C7D-4C54-9EDC-9BD9BDE80FAA}" dt="2022-02-17T12:14:34.730" v="3795" actId="729"/>
        <pc:sldMkLst>
          <pc:docMk/>
          <pc:sldMk cId="154423500" sldId="332"/>
        </pc:sldMkLst>
        <pc:spChg chg="mod">
          <ac:chgData name="Froduald Kabanza" userId="edf393d0-642b-4b9e-8c75-f62133241689" providerId="ADAL" clId="{6DCC7E12-9C7D-4C54-9EDC-9BD9BDE80FAA}" dt="2022-02-10T17:13:35.266" v="40" actId="20577"/>
          <ac:spMkLst>
            <pc:docMk/>
            <pc:sldMk cId="154423500" sldId="332"/>
            <ac:spMk id="6" creationId="{50B0FB34-D872-45C2-9416-85ECF442F569}"/>
          </ac:spMkLst>
        </pc:spChg>
      </pc:sldChg>
      <pc:sldChg chg="add">
        <pc:chgData name="Froduald Kabanza" userId="edf393d0-642b-4b9e-8c75-f62133241689" providerId="ADAL" clId="{6DCC7E12-9C7D-4C54-9EDC-9BD9BDE80FAA}" dt="2022-02-10T17:22:16.881" v="60"/>
        <pc:sldMkLst>
          <pc:docMk/>
          <pc:sldMk cId="0" sldId="333"/>
        </pc:sldMkLst>
      </pc:sldChg>
      <pc:sldChg chg="del">
        <pc:chgData name="Froduald Kabanza" userId="edf393d0-642b-4b9e-8c75-f62133241689" providerId="ADAL" clId="{6DCC7E12-9C7D-4C54-9EDC-9BD9BDE80FAA}" dt="2022-02-10T17:14:35.264" v="41" actId="2696"/>
        <pc:sldMkLst>
          <pc:docMk/>
          <pc:sldMk cId="3391675613" sldId="333"/>
        </pc:sldMkLst>
      </pc:sldChg>
      <pc:sldChg chg="add">
        <pc:chgData name="Froduald Kabanza" userId="edf393d0-642b-4b9e-8c75-f62133241689" providerId="ADAL" clId="{6DCC7E12-9C7D-4C54-9EDC-9BD9BDE80FAA}" dt="2022-02-10T17:22:16.881" v="60"/>
        <pc:sldMkLst>
          <pc:docMk/>
          <pc:sldMk cId="0" sldId="334"/>
        </pc:sldMkLst>
      </pc:sldChg>
      <pc:sldChg chg="add">
        <pc:chgData name="Froduald Kabanza" userId="edf393d0-642b-4b9e-8c75-f62133241689" providerId="ADAL" clId="{6DCC7E12-9C7D-4C54-9EDC-9BD9BDE80FAA}" dt="2022-02-10T17:22:16.881" v="60"/>
        <pc:sldMkLst>
          <pc:docMk/>
          <pc:sldMk cId="0" sldId="335"/>
        </pc:sldMkLst>
      </pc:sldChg>
      <pc:sldChg chg="del">
        <pc:chgData name="Froduald Kabanza" userId="edf393d0-642b-4b9e-8c75-f62133241689" providerId="ADAL" clId="{6DCC7E12-9C7D-4C54-9EDC-9BD9BDE80FAA}" dt="2022-02-10T17:14:35.264" v="41" actId="2696"/>
        <pc:sldMkLst>
          <pc:docMk/>
          <pc:sldMk cId="200355967" sldId="335"/>
        </pc:sldMkLst>
      </pc:sldChg>
      <pc:sldChg chg="add">
        <pc:chgData name="Froduald Kabanza" userId="edf393d0-642b-4b9e-8c75-f62133241689" providerId="ADAL" clId="{6DCC7E12-9C7D-4C54-9EDC-9BD9BDE80FAA}" dt="2022-02-10T17:22:16.881" v="60"/>
        <pc:sldMkLst>
          <pc:docMk/>
          <pc:sldMk cId="0" sldId="336"/>
        </pc:sldMkLst>
      </pc:sldChg>
      <pc:sldChg chg="add">
        <pc:chgData name="Froduald Kabanza" userId="edf393d0-642b-4b9e-8c75-f62133241689" providerId="ADAL" clId="{6DCC7E12-9C7D-4C54-9EDC-9BD9BDE80FAA}" dt="2022-02-10T17:22:16.881" v="60"/>
        <pc:sldMkLst>
          <pc:docMk/>
          <pc:sldMk cId="0" sldId="337"/>
        </pc:sldMkLst>
      </pc:sldChg>
      <pc:sldChg chg="del">
        <pc:chgData name="Froduald Kabanza" userId="edf393d0-642b-4b9e-8c75-f62133241689" providerId="ADAL" clId="{6DCC7E12-9C7D-4C54-9EDC-9BD9BDE80FAA}" dt="2022-02-10T17:14:35.264" v="41" actId="2696"/>
        <pc:sldMkLst>
          <pc:docMk/>
          <pc:sldMk cId="2091568452" sldId="337"/>
        </pc:sldMkLst>
      </pc:sldChg>
      <pc:sldChg chg="addSp modSp add mod">
        <pc:chgData name="Froduald Kabanza" userId="edf393d0-642b-4b9e-8c75-f62133241689" providerId="ADAL" clId="{6DCC7E12-9C7D-4C54-9EDC-9BD9BDE80FAA}" dt="2022-02-17T14:30:33.294" v="3849" actId="1076"/>
        <pc:sldMkLst>
          <pc:docMk/>
          <pc:sldMk cId="0" sldId="338"/>
        </pc:sldMkLst>
        <pc:spChg chg="add mod">
          <ac:chgData name="Froduald Kabanza" userId="edf393d0-642b-4b9e-8c75-f62133241689" providerId="ADAL" clId="{6DCC7E12-9C7D-4C54-9EDC-9BD9BDE80FAA}" dt="2022-02-17T14:30:33.294" v="3849" actId="1076"/>
          <ac:spMkLst>
            <pc:docMk/>
            <pc:sldMk cId="0" sldId="338"/>
            <ac:spMk id="2" creationId="{A1E5293D-0B35-4C49-BBB7-870E2073DD77}"/>
          </ac:spMkLst>
        </pc:spChg>
        <pc:spChg chg="mod">
          <ac:chgData name="Froduald Kabanza" userId="edf393d0-642b-4b9e-8c75-f62133241689" providerId="ADAL" clId="{6DCC7E12-9C7D-4C54-9EDC-9BD9BDE80FAA}" dt="2022-02-17T14:30:25.387" v="3848" actId="20577"/>
          <ac:spMkLst>
            <pc:docMk/>
            <pc:sldMk cId="0" sldId="338"/>
            <ac:spMk id="46082" creationId="{00000000-0000-0000-0000-000000000000}"/>
          </ac:spMkLst>
        </pc:spChg>
      </pc:sldChg>
      <pc:sldChg chg="del">
        <pc:chgData name="Froduald Kabanza" userId="edf393d0-642b-4b9e-8c75-f62133241689" providerId="ADAL" clId="{6DCC7E12-9C7D-4C54-9EDC-9BD9BDE80FAA}" dt="2022-02-10T17:14:35.264" v="41" actId="2696"/>
        <pc:sldMkLst>
          <pc:docMk/>
          <pc:sldMk cId="3438637359" sldId="338"/>
        </pc:sldMkLst>
      </pc:sldChg>
      <pc:sldChg chg="add">
        <pc:chgData name="Froduald Kabanza" userId="edf393d0-642b-4b9e-8c75-f62133241689" providerId="ADAL" clId="{6DCC7E12-9C7D-4C54-9EDC-9BD9BDE80FAA}" dt="2022-02-10T17:22:16.881" v="60"/>
        <pc:sldMkLst>
          <pc:docMk/>
          <pc:sldMk cId="0" sldId="339"/>
        </pc:sldMkLst>
      </pc:sldChg>
      <pc:sldChg chg="del">
        <pc:chgData name="Froduald Kabanza" userId="edf393d0-642b-4b9e-8c75-f62133241689" providerId="ADAL" clId="{6DCC7E12-9C7D-4C54-9EDC-9BD9BDE80FAA}" dt="2022-02-10T17:14:35.264" v="41" actId="2696"/>
        <pc:sldMkLst>
          <pc:docMk/>
          <pc:sldMk cId="1904220771" sldId="339"/>
        </pc:sldMkLst>
      </pc:sldChg>
      <pc:sldChg chg="del">
        <pc:chgData name="Froduald Kabanza" userId="edf393d0-642b-4b9e-8c75-f62133241689" providerId="ADAL" clId="{6DCC7E12-9C7D-4C54-9EDC-9BD9BDE80FAA}" dt="2022-02-10T17:14:35.264" v="41" actId="2696"/>
        <pc:sldMkLst>
          <pc:docMk/>
          <pc:sldMk cId="1280916642" sldId="340"/>
        </pc:sldMkLst>
      </pc:sldChg>
      <pc:sldChg chg="del">
        <pc:chgData name="Froduald Kabanza" userId="edf393d0-642b-4b9e-8c75-f62133241689" providerId="ADAL" clId="{6DCC7E12-9C7D-4C54-9EDC-9BD9BDE80FAA}" dt="2022-02-10T17:14:35.264" v="41" actId="2696"/>
        <pc:sldMkLst>
          <pc:docMk/>
          <pc:sldMk cId="2578703394" sldId="341"/>
        </pc:sldMkLst>
      </pc:sldChg>
      <pc:sldChg chg="modSp add mod">
        <pc:chgData name="Froduald Kabanza" userId="edf393d0-642b-4b9e-8c75-f62133241689" providerId="ADAL" clId="{6DCC7E12-9C7D-4C54-9EDC-9BD9BDE80FAA}" dt="2022-02-10T17:38:44.036" v="835" actId="20577"/>
        <pc:sldMkLst>
          <pc:docMk/>
          <pc:sldMk cId="0" sldId="342"/>
        </pc:sldMkLst>
        <pc:spChg chg="mod">
          <ac:chgData name="Froduald Kabanza" userId="edf393d0-642b-4b9e-8c75-f62133241689" providerId="ADAL" clId="{6DCC7E12-9C7D-4C54-9EDC-9BD9BDE80FAA}" dt="2022-02-10T17:38:44.036" v="835" actId="20577"/>
          <ac:spMkLst>
            <pc:docMk/>
            <pc:sldMk cId="0" sldId="342"/>
            <ac:spMk id="73730" creationId="{00000000-0000-0000-0000-000000000000}"/>
          </ac:spMkLst>
        </pc:spChg>
      </pc:sldChg>
      <pc:sldChg chg="del">
        <pc:chgData name="Froduald Kabanza" userId="edf393d0-642b-4b9e-8c75-f62133241689" providerId="ADAL" clId="{6DCC7E12-9C7D-4C54-9EDC-9BD9BDE80FAA}" dt="2022-02-10T17:14:35.264" v="41" actId="2696"/>
        <pc:sldMkLst>
          <pc:docMk/>
          <pc:sldMk cId="3330808840" sldId="342"/>
        </pc:sldMkLst>
      </pc:sldChg>
      <pc:sldChg chg="del">
        <pc:chgData name="Froduald Kabanza" userId="edf393d0-642b-4b9e-8c75-f62133241689" providerId="ADAL" clId="{6DCC7E12-9C7D-4C54-9EDC-9BD9BDE80FAA}" dt="2022-02-10T17:14:35.264" v="41" actId="2696"/>
        <pc:sldMkLst>
          <pc:docMk/>
          <pc:sldMk cId="1697815425" sldId="343"/>
        </pc:sldMkLst>
      </pc:sldChg>
      <pc:sldChg chg="add mod modShow">
        <pc:chgData name="Froduald Kabanza" userId="edf393d0-642b-4b9e-8c75-f62133241689" providerId="ADAL" clId="{6DCC7E12-9C7D-4C54-9EDC-9BD9BDE80FAA}" dt="2022-02-17T12:14:34.730" v="3795" actId="729"/>
        <pc:sldMkLst>
          <pc:docMk/>
          <pc:sldMk cId="270392622" sldId="345"/>
        </pc:sldMkLst>
      </pc:sldChg>
      <pc:sldChg chg="del">
        <pc:chgData name="Froduald Kabanza" userId="edf393d0-642b-4b9e-8c75-f62133241689" providerId="ADAL" clId="{6DCC7E12-9C7D-4C54-9EDC-9BD9BDE80FAA}" dt="2022-02-10T17:14:35.264" v="41" actId="2696"/>
        <pc:sldMkLst>
          <pc:docMk/>
          <pc:sldMk cId="4251277817" sldId="345"/>
        </pc:sldMkLst>
      </pc:sldChg>
      <pc:sldChg chg="modSp add mod modShow">
        <pc:chgData name="Froduald Kabanza" userId="edf393d0-642b-4b9e-8c75-f62133241689" providerId="ADAL" clId="{6DCC7E12-9C7D-4C54-9EDC-9BD9BDE80FAA}" dt="2022-02-17T12:14:34.730" v="3795" actId="729"/>
        <pc:sldMkLst>
          <pc:docMk/>
          <pc:sldMk cId="162539623" sldId="346"/>
        </pc:sldMkLst>
        <pc:spChg chg="mod">
          <ac:chgData name="Froduald Kabanza" userId="edf393d0-642b-4b9e-8c75-f62133241689" providerId="ADAL" clId="{6DCC7E12-9C7D-4C54-9EDC-9BD9BDE80FAA}" dt="2022-02-11T11:01:36.015" v="1677" actId="313"/>
          <ac:spMkLst>
            <pc:docMk/>
            <pc:sldMk cId="162539623" sldId="346"/>
            <ac:spMk id="233" creationId="{00000000-0000-0000-0000-000000000000}"/>
          </ac:spMkLst>
        </pc:spChg>
      </pc:sldChg>
      <pc:sldChg chg="del">
        <pc:chgData name="Froduald Kabanza" userId="edf393d0-642b-4b9e-8c75-f62133241689" providerId="ADAL" clId="{6DCC7E12-9C7D-4C54-9EDC-9BD9BDE80FAA}" dt="2022-02-10T17:14:35.264" v="41" actId="2696"/>
        <pc:sldMkLst>
          <pc:docMk/>
          <pc:sldMk cId="3109108702" sldId="346"/>
        </pc:sldMkLst>
      </pc:sldChg>
      <pc:sldChg chg="del">
        <pc:chgData name="Froduald Kabanza" userId="edf393d0-642b-4b9e-8c75-f62133241689" providerId="ADAL" clId="{6DCC7E12-9C7D-4C54-9EDC-9BD9BDE80FAA}" dt="2022-02-10T17:14:35.264" v="41" actId="2696"/>
        <pc:sldMkLst>
          <pc:docMk/>
          <pc:sldMk cId="515641038" sldId="347"/>
        </pc:sldMkLst>
      </pc:sldChg>
      <pc:sldChg chg="del">
        <pc:chgData name="Froduald Kabanza" userId="edf393d0-642b-4b9e-8c75-f62133241689" providerId="ADAL" clId="{6DCC7E12-9C7D-4C54-9EDC-9BD9BDE80FAA}" dt="2022-02-10T17:14:35.264" v="41" actId="2696"/>
        <pc:sldMkLst>
          <pc:docMk/>
          <pc:sldMk cId="278134352" sldId="348"/>
        </pc:sldMkLst>
      </pc:sldChg>
      <pc:sldChg chg="del">
        <pc:chgData name="Froduald Kabanza" userId="edf393d0-642b-4b9e-8c75-f62133241689" providerId="ADAL" clId="{6DCC7E12-9C7D-4C54-9EDC-9BD9BDE80FAA}" dt="2022-02-10T17:14:35.264" v="41" actId="2696"/>
        <pc:sldMkLst>
          <pc:docMk/>
          <pc:sldMk cId="1383329112" sldId="349"/>
        </pc:sldMkLst>
      </pc:sldChg>
      <pc:sldChg chg="modSp add mod">
        <pc:chgData name="Froduald Kabanza" userId="edf393d0-642b-4b9e-8c75-f62133241689" providerId="ADAL" clId="{6DCC7E12-9C7D-4C54-9EDC-9BD9BDE80FAA}" dt="2022-02-10T17:40:31.612" v="836" actId="20577"/>
        <pc:sldMkLst>
          <pc:docMk/>
          <pc:sldMk cId="2508412678" sldId="349"/>
        </pc:sldMkLst>
        <pc:spChg chg="mod">
          <ac:chgData name="Froduald Kabanza" userId="edf393d0-642b-4b9e-8c75-f62133241689" providerId="ADAL" clId="{6DCC7E12-9C7D-4C54-9EDC-9BD9BDE80FAA}" dt="2022-02-10T17:37:47.014" v="829" actId="1076"/>
          <ac:spMkLst>
            <pc:docMk/>
            <pc:sldMk cId="2508412678" sldId="349"/>
            <ac:spMk id="17" creationId="{00000000-0000-0000-0000-000000000000}"/>
          </ac:spMkLst>
        </pc:spChg>
        <pc:spChg chg="mod">
          <ac:chgData name="Froduald Kabanza" userId="edf393d0-642b-4b9e-8c75-f62133241689" providerId="ADAL" clId="{6DCC7E12-9C7D-4C54-9EDC-9BD9BDE80FAA}" dt="2022-02-10T17:40:31.612" v="836" actId="20577"/>
          <ac:spMkLst>
            <pc:docMk/>
            <pc:sldMk cId="2508412678" sldId="349"/>
            <ac:spMk id="72705"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039023100" sldId="350"/>
        </pc:sldMkLst>
        <pc:spChg chg="mod">
          <ac:chgData name="Froduald Kabanza" userId="edf393d0-642b-4b9e-8c75-f62133241689" providerId="ADAL" clId="{6DCC7E12-9C7D-4C54-9EDC-9BD9BDE80FAA}" dt="2022-02-11T11:01:36.863" v="1678" actId="313"/>
          <ac:spMkLst>
            <pc:docMk/>
            <pc:sldMk cId="3039023100" sldId="350"/>
            <ac:spMk id="138"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755055910" sldId="352"/>
        </pc:sldMkLst>
        <pc:spChg chg="mod">
          <ac:chgData name="Froduald Kabanza" userId="edf393d0-642b-4b9e-8c75-f62133241689" providerId="ADAL" clId="{6DCC7E12-9C7D-4C54-9EDC-9BD9BDE80FAA}" dt="2022-02-11T11:01:40.056" v="1680" actId="313"/>
          <ac:spMkLst>
            <pc:docMk/>
            <pc:sldMk cId="3755055910" sldId="352"/>
            <ac:spMk id="185" creationId="{00000000-0000-0000-0000-000000000000}"/>
          </ac:spMkLst>
        </pc:spChg>
      </pc:sldChg>
      <pc:sldChg chg="modSp add mod modShow">
        <pc:chgData name="Froduald Kabanza" userId="edf393d0-642b-4b9e-8c75-f62133241689" providerId="ADAL" clId="{6DCC7E12-9C7D-4C54-9EDC-9BD9BDE80FAA}" dt="2022-02-17T12:14:34.730" v="3795" actId="729"/>
        <pc:sldMkLst>
          <pc:docMk/>
          <pc:sldMk cId="605655022" sldId="353"/>
        </pc:sldMkLst>
        <pc:spChg chg="mod">
          <ac:chgData name="Froduald Kabanza" userId="edf393d0-642b-4b9e-8c75-f62133241689" providerId="ADAL" clId="{6DCC7E12-9C7D-4C54-9EDC-9BD9BDE80FAA}" dt="2022-02-11T11:01:35.174" v="1676" actId="313"/>
          <ac:spMkLst>
            <pc:docMk/>
            <pc:sldMk cId="605655022" sldId="353"/>
            <ac:spMk id="6151" creationId="{00000000-0000-0000-0000-000000000000}"/>
          </ac:spMkLst>
        </pc:spChg>
      </pc:sldChg>
      <pc:sldChg chg="del">
        <pc:chgData name="Froduald Kabanza" userId="edf393d0-642b-4b9e-8c75-f62133241689" providerId="ADAL" clId="{6DCC7E12-9C7D-4C54-9EDC-9BD9BDE80FAA}" dt="2022-02-10T17:14:35.264" v="41" actId="2696"/>
        <pc:sldMkLst>
          <pc:docMk/>
          <pc:sldMk cId="3498857629" sldId="353"/>
        </pc:sldMkLst>
      </pc:sldChg>
      <pc:sldChg chg="add mod modShow">
        <pc:chgData name="Froduald Kabanza" userId="edf393d0-642b-4b9e-8c75-f62133241689" providerId="ADAL" clId="{6DCC7E12-9C7D-4C54-9EDC-9BD9BDE80FAA}" dt="2022-02-17T12:14:34.730" v="3795" actId="729"/>
        <pc:sldMkLst>
          <pc:docMk/>
          <pc:sldMk cId="896022897" sldId="354"/>
        </pc:sldMkLst>
        <pc:spChg chg="mod topLvl">
          <ac:chgData name="Froduald Kabanza" userId="edf393d0-642b-4b9e-8c75-f62133241689" providerId="ADAL" clId="{6DCC7E12-9C7D-4C54-9EDC-9BD9BDE80FAA}" dt="2022-02-11T10:45:17.515" v="999" actId="1076"/>
          <ac:spMkLst>
            <pc:docMk/>
            <pc:sldMk cId="896022897" sldId="354"/>
            <ac:spMk id="108" creationId="{00000000-0000-0000-0000-000000000000}"/>
          </ac:spMkLst>
        </pc:spChg>
        <pc:spChg chg="mod topLvl">
          <ac:chgData name="Froduald Kabanza" userId="edf393d0-642b-4b9e-8c75-f62133241689" providerId="ADAL" clId="{6DCC7E12-9C7D-4C54-9EDC-9BD9BDE80FAA}" dt="2022-02-11T10:45:32.188" v="1003" actId="20577"/>
          <ac:spMkLst>
            <pc:docMk/>
            <pc:sldMk cId="896022897" sldId="354"/>
            <ac:spMk id="109" creationId="{00000000-0000-0000-0000-000000000000}"/>
          </ac:spMkLst>
        </pc:spChg>
        <pc:spChg chg="mod topLvl">
          <ac:chgData name="Froduald Kabanza" userId="edf393d0-642b-4b9e-8c75-f62133241689" providerId="ADAL" clId="{6DCC7E12-9C7D-4C54-9EDC-9BD9BDE80FAA}" dt="2022-02-11T10:45:21.344" v="1000" actId="1076"/>
          <ac:spMkLst>
            <pc:docMk/>
            <pc:sldMk cId="896022897" sldId="354"/>
            <ac:spMk id="110"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1"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3"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4"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5" creationId="{00000000-0000-0000-0000-000000000000}"/>
          </ac:spMkLst>
        </pc:spChg>
        <pc:spChg chg="mod">
          <ac:chgData name="Froduald Kabanza" userId="edf393d0-642b-4b9e-8c75-f62133241689" providerId="ADAL" clId="{6DCC7E12-9C7D-4C54-9EDC-9BD9BDE80FAA}" dt="2022-02-11T10:45:03.890" v="997" actId="1076"/>
          <ac:spMkLst>
            <pc:docMk/>
            <pc:sldMk cId="896022897" sldId="354"/>
            <ac:spMk id="124" creationId="{00000000-0000-0000-0000-000000000000}"/>
          </ac:spMkLst>
        </pc:spChg>
        <pc:spChg chg="mod">
          <ac:chgData name="Froduald Kabanza" userId="edf393d0-642b-4b9e-8c75-f62133241689" providerId="ADAL" clId="{6DCC7E12-9C7D-4C54-9EDC-9BD9BDE80FAA}" dt="2022-02-11T10:45:26.438" v="1001" actId="1076"/>
          <ac:spMkLst>
            <pc:docMk/>
            <pc:sldMk cId="896022897" sldId="354"/>
            <ac:spMk id="134" creationId="{00000000-0000-0000-0000-000000000000}"/>
          </ac:spMkLst>
        </pc:spChg>
        <pc:spChg chg="mod">
          <ac:chgData name="Froduald Kabanza" userId="edf393d0-642b-4b9e-8c75-f62133241689" providerId="ADAL" clId="{6DCC7E12-9C7D-4C54-9EDC-9BD9BDE80FAA}" dt="2022-02-11T10:54:26.083" v="1603" actId="20577"/>
          <ac:spMkLst>
            <pc:docMk/>
            <pc:sldMk cId="896022897" sldId="354"/>
            <ac:spMk id="6151" creationId="{00000000-0000-0000-0000-000000000000}"/>
          </ac:spMkLst>
        </pc:spChg>
        <pc:grpChg chg="del mod">
          <ac:chgData name="Froduald Kabanza" userId="edf393d0-642b-4b9e-8c75-f62133241689" providerId="ADAL" clId="{6DCC7E12-9C7D-4C54-9EDC-9BD9BDE80FAA}" dt="2022-02-11T10:45:10.548" v="998" actId="165"/>
          <ac:grpSpMkLst>
            <pc:docMk/>
            <pc:sldMk cId="896022897" sldId="354"/>
            <ac:grpSpMk id="107" creationId="{00000000-0000-0000-0000-000000000000}"/>
          </ac:grpSpMkLst>
        </pc:grpChg>
        <pc:grpChg chg="mod topLvl">
          <ac:chgData name="Froduald Kabanza" userId="edf393d0-642b-4b9e-8c75-f62133241689" providerId="ADAL" clId="{6DCC7E12-9C7D-4C54-9EDC-9BD9BDE80FAA}" dt="2022-02-11T10:45:10.548" v="998" actId="165"/>
          <ac:grpSpMkLst>
            <pc:docMk/>
            <pc:sldMk cId="896022897" sldId="354"/>
            <ac:grpSpMk id="112" creationId="{00000000-0000-0000-0000-000000000000}"/>
          </ac:grpSpMkLst>
        </pc:grpChg>
        <pc:grpChg chg="mod">
          <ac:chgData name="Froduald Kabanza" userId="edf393d0-642b-4b9e-8c75-f62133241689" providerId="ADAL" clId="{6DCC7E12-9C7D-4C54-9EDC-9BD9BDE80FAA}" dt="2022-02-11T10:45:03.890" v="997" actId="1076"/>
          <ac:grpSpMkLst>
            <pc:docMk/>
            <pc:sldMk cId="896022897" sldId="354"/>
            <ac:grpSpMk id="123" creationId="{00000000-0000-0000-0000-000000000000}"/>
          </ac:grpSpMkLst>
        </pc:grpChg>
        <pc:cxnChg chg="mod">
          <ac:chgData name="Froduald Kabanza" userId="edf393d0-642b-4b9e-8c75-f62133241689" providerId="ADAL" clId="{6DCC7E12-9C7D-4C54-9EDC-9BD9BDE80FAA}" dt="2022-02-11T10:45:03.890" v="997" actId="1076"/>
          <ac:cxnSpMkLst>
            <pc:docMk/>
            <pc:sldMk cId="896022897" sldId="354"/>
            <ac:cxnSpMk id="125" creationId="{00000000-0000-0000-0000-000000000000}"/>
          </ac:cxnSpMkLst>
        </pc:cxnChg>
      </pc:sldChg>
      <pc:sldChg chg="add mod modShow">
        <pc:chgData name="Froduald Kabanza" userId="edf393d0-642b-4b9e-8c75-f62133241689" providerId="ADAL" clId="{6DCC7E12-9C7D-4C54-9EDC-9BD9BDE80FAA}" dt="2022-02-17T12:14:34.730" v="3795" actId="729"/>
        <pc:sldMkLst>
          <pc:docMk/>
          <pc:sldMk cId="120254367" sldId="355"/>
        </pc:sldMkLst>
        <pc:spChg chg="mod">
          <ac:chgData name="Froduald Kabanza" userId="edf393d0-642b-4b9e-8c75-f62133241689" providerId="ADAL" clId="{6DCC7E12-9C7D-4C54-9EDC-9BD9BDE80FAA}" dt="2022-02-11T11:01:37.657" v="1679" actId="313"/>
          <ac:spMkLst>
            <pc:docMk/>
            <pc:sldMk cId="120254367" sldId="355"/>
            <ac:spMk id="138" creationId="{00000000-0000-0000-0000-000000000000}"/>
          </ac:spMkLst>
        </pc:spChg>
      </pc:sldChg>
      <pc:sldChg chg="modSp add mod modShow modNotesTx">
        <pc:chgData name="Froduald Kabanza" userId="edf393d0-642b-4b9e-8c75-f62133241689" providerId="ADAL" clId="{6DCC7E12-9C7D-4C54-9EDC-9BD9BDE80FAA}" dt="2022-02-17T12:14:34.730" v="3795" actId="729"/>
        <pc:sldMkLst>
          <pc:docMk/>
          <pc:sldMk cId="3104585618" sldId="356"/>
        </pc:sldMkLst>
        <pc:spChg chg="mod">
          <ac:chgData name="Froduald Kabanza" userId="edf393d0-642b-4b9e-8c75-f62133241689" providerId="ADAL" clId="{6DCC7E12-9C7D-4C54-9EDC-9BD9BDE80FAA}" dt="2022-02-11T11:01:41.161" v="1681" actId="313"/>
          <ac:spMkLst>
            <pc:docMk/>
            <pc:sldMk cId="3104585618" sldId="356"/>
            <ac:spMk id="6151" creationId="{00000000-0000-0000-0000-000000000000}"/>
          </ac:spMkLst>
        </pc:spChg>
      </pc:sldChg>
      <pc:sldChg chg="add">
        <pc:chgData name="Froduald Kabanza" userId="edf393d0-642b-4b9e-8c75-f62133241689" providerId="ADAL" clId="{6DCC7E12-9C7D-4C54-9EDC-9BD9BDE80FAA}" dt="2022-02-10T17:21:11.842" v="55"/>
        <pc:sldMkLst>
          <pc:docMk/>
          <pc:sldMk cId="3303140682" sldId="357"/>
        </pc:sldMkLst>
      </pc:sldChg>
      <pc:sldChg chg="addSp modSp add mod ord modShow">
        <pc:chgData name="Froduald Kabanza" userId="edf393d0-642b-4b9e-8c75-f62133241689" providerId="ADAL" clId="{6DCC7E12-9C7D-4C54-9EDC-9BD9BDE80FAA}" dt="2022-02-17T12:15:21.125" v="3797" actId="729"/>
        <pc:sldMkLst>
          <pc:docMk/>
          <pc:sldMk cId="1054112210" sldId="358"/>
        </pc:sldMkLst>
        <pc:spChg chg="mod">
          <ac:chgData name="Froduald Kabanza" userId="edf393d0-642b-4b9e-8c75-f62133241689" providerId="ADAL" clId="{6DCC7E12-9C7D-4C54-9EDC-9BD9BDE80FAA}" dt="2022-02-11T11:47:48.412" v="2823" actId="1076"/>
          <ac:spMkLst>
            <pc:docMk/>
            <pc:sldMk cId="1054112210" sldId="358"/>
            <ac:spMk id="38914" creationId="{00000000-0000-0000-0000-000000000000}"/>
          </ac:spMkLst>
        </pc:spChg>
        <pc:graphicFrameChg chg="add mod modGraphic">
          <ac:chgData name="Froduald Kabanza" userId="edf393d0-642b-4b9e-8c75-f62133241689" providerId="ADAL" clId="{6DCC7E12-9C7D-4C54-9EDC-9BD9BDE80FAA}" dt="2022-02-11T11:54:51.747" v="2933" actId="1076"/>
          <ac:graphicFrameMkLst>
            <pc:docMk/>
            <pc:sldMk cId="1054112210" sldId="358"/>
            <ac:graphicFrameMk id="3" creationId="{89A5136E-7A10-4108-8A18-38562761D8F7}"/>
          </ac:graphicFrameMkLst>
        </pc:graphicFrameChg>
        <pc:picChg chg="mod">
          <ac:chgData name="Froduald Kabanza" userId="edf393d0-642b-4b9e-8c75-f62133241689" providerId="ADAL" clId="{6DCC7E12-9C7D-4C54-9EDC-9BD9BDE80FAA}" dt="2022-02-11T11:47:40.907" v="2821" actId="14100"/>
          <ac:picMkLst>
            <pc:docMk/>
            <pc:sldMk cId="1054112210" sldId="358"/>
            <ac:picMk id="12" creationId="{00000000-0000-0000-0000-000000000000}"/>
          </ac:picMkLst>
        </pc:picChg>
      </pc:sldChg>
      <pc:sldChg chg="modSp add mod modAnim modShow">
        <pc:chgData name="Froduald Kabanza" userId="edf393d0-642b-4b9e-8c75-f62133241689" providerId="ADAL" clId="{6DCC7E12-9C7D-4C54-9EDC-9BD9BDE80FAA}" dt="2022-02-17T12:15:00.202" v="3796" actId="729"/>
        <pc:sldMkLst>
          <pc:docMk/>
          <pc:sldMk cId="4239186062" sldId="359"/>
        </pc:sldMkLst>
        <pc:spChg chg="mod">
          <ac:chgData name="Froduald Kabanza" userId="edf393d0-642b-4b9e-8c75-f62133241689" providerId="ADAL" clId="{6DCC7E12-9C7D-4C54-9EDC-9BD9BDE80FAA}" dt="2022-02-11T12:30:56.764" v="3685" actId="20577"/>
          <ac:spMkLst>
            <pc:docMk/>
            <pc:sldMk cId="4239186062" sldId="359"/>
            <ac:spMk id="27650" creationId="{00000000-0000-0000-0000-000000000000}"/>
          </ac:spMkLst>
        </pc:spChg>
      </pc:sldChg>
      <pc:sldChg chg="addSp delSp modSp add mod modShow modNotesTx">
        <pc:chgData name="Froduald Kabanza" userId="edf393d0-642b-4b9e-8c75-f62133241689" providerId="ADAL" clId="{6DCC7E12-9C7D-4C54-9EDC-9BD9BDE80FAA}" dt="2022-02-17T12:14:34.730" v="3795" actId="729"/>
        <pc:sldMkLst>
          <pc:docMk/>
          <pc:sldMk cId="3702904100" sldId="360"/>
        </pc:sldMkLst>
        <pc:graphicFrameChg chg="del">
          <ac:chgData name="Froduald Kabanza" userId="edf393d0-642b-4b9e-8c75-f62133241689" providerId="ADAL" clId="{6DCC7E12-9C7D-4C54-9EDC-9BD9BDE80FAA}" dt="2022-02-11T10:38:36.572" v="901" actId="478"/>
          <ac:graphicFrameMkLst>
            <pc:docMk/>
            <pc:sldMk cId="3702904100" sldId="360"/>
            <ac:graphicFrameMk id="4" creationId="{00000000-0000-0000-0000-000000000000}"/>
          </ac:graphicFrameMkLst>
        </pc:graphicFrameChg>
        <pc:picChg chg="add del mod">
          <ac:chgData name="Froduald Kabanza" userId="edf393d0-642b-4b9e-8c75-f62133241689" providerId="ADAL" clId="{6DCC7E12-9C7D-4C54-9EDC-9BD9BDE80FAA}" dt="2022-02-11T10:40:38.949" v="957" actId="478"/>
          <ac:picMkLst>
            <pc:docMk/>
            <pc:sldMk cId="3702904100" sldId="360"/>
            <ac:picMk id="5" creationId="{35D56840-A33D-481E-918E-8D97CAA29E98}"/>
          </ac:picMkLst>
        </pc:picChg>
        <pc:picChg chg="add mod">
          <ac:chgData name="Froduald Kabanza" userId="edf393d0-642b-4b9e-8c75-f62133241689" providerId="ADAL" clId="{6DCC7E12-9C7D-4C54-9EDC-9BD9BDE80FAA}" dt="2022-02-11T10:41:15.408" v="960" actId="14100"/>
          <ac:picMkLst>
            <pc:docMk/>
            <pc:sldMk cId="3702904100" sldId="360"/>
            <ac:picMk id="7" creationId="{DF11B7BD-A1EE-4239-B91D-02C33482CC1F}"/>
          </ac:picMkLst>
        </pc:picChg>
      </pc:sldChg>
      <pc:sldChg chg="addSp modSp mod ord">
        <pc:chgData name="Froduald Kabanza" userId="edf393d0-642b-4b9e-8c75-f62133241689" providerId="ADAL" clId="{6DCC7E12-9C7D-4C54-9EDC-9BD9BDE80FAA}" dt="2022-02-10T17:38:14.126" v="831"/>
        <pc:sldMkLst>
          <pc:docMk/>
          <pc:sldMk cId="0" sldId="697"/>
        </pc:sldMkLst>
        <pc:spChg chg="mod">
          <ac:chgData name="Froduald Kabanza" userId="edf393d0-642b-4b9e-8c75-f62133241689" providerId="ADAL" clId="{6DCC7E12-9C7D-4C54-9EDC-9BD9BDE80FAA}" dt="2022-02-10T17:33:11.165" v="825" actId="207"/>
          <ac:spMkLst>
            <pc:docMk/>
            <pc:sldMk cId="0" sldId="697"/>
            <ac:spMk id="10" creationId="{00000000-0000-0000-0000-000000000000}"/>
          </ac:spMkLst>
        </pc:spChg>
        <pc:spChg chg="mod">
          <ac:chgData name="Froduald Kabanza" userId="edf393d0-642b-4b9e-8c75-f62133241689" providerId="ADAL" clId="{6DCC7E12-9C7D-4C54-9EDC-9BD9BDE80FAA}" dt="2022-02-10T17:32:18.284" v="815" actId="1076"/>
          <ac:spMkLst>
            <pc:docMk/>
            <pc:sldMk cId="0" sldId="697"/>
            <ac:spMk id="12" creationId="{00000000-0000-0000-0000-000000000000}"/>
          </ac:spMkLst>
        </pc:spChg>
        <pc:spChg chg="add mod">
          <ac:chgData name="Froduald Kabanza" userId="edf393d0-642b-4b9e-8c75-f62133241689" providerId="ADAL" clId="{6DCC7E12-9C7D-4C54-9EDC-9BD9BDE80FAA}" dt="2022-02-10T17:31:42.108" v="808" actId="1076"/>
          <ac:spMkLst>
            <pc:docMk/>
            <pc:sldMk cId="0" sldId="697"/>
            <ac:spMk id="32" creationId="{05D5B856-D4F5-4D9F-9A20-B3F063FD325C}"/>
          </ac:spMkLst>
        </pc:spChg>
        <pc:cxnChg chg="add mod">
          <ac:chgData name="Froduald Kabanza" userId="edf393d0-642b-4b9e-8c75-f62133241689" providerId="ADAL" clId="{6DCC7E12-9C7D-4C54-9EDC-9BD9BDE80FAA}" dt="2022-02-10T17:33:26.608" v="827" actId="1582"/>
          <ac:cxnSpMkLst>
            <pc:docMk/>
            <pc:sldMk cId="0" sldId="697"/>
            <ac:cxnSpMk id="17" creationId="{CFF0EBAE-6C45-4094-9C81-804547D061DF}"/>
          </ac:cxnSpMkLst>
        </pc:cxnChg>
        <pc:cxnChg chg="add mod">
          <ac:chgData name="Froduald Kabanza" userId="edf393d0-642b-4b9e-8c75-f62133241689" providerId="ADAL" clId="{6DCC7E12-9C7D-4C54-9EDC-9BD9BDE80FAA}" dt="2022-02-10T17:33:26.608" v="827" actId="1582"/>
          <ac:cxnSpMkLst>
            <pc:docMk/>
            <pc:sldMk cId="0" sldId="697"/>
            <ac:cxnSpMk id="38" creationId="{46DB008C-2800-4EC5-86B9-DB086314FB1E}"/>
          </ac:cxnSpMkLst>
        </pc:cxnChg>
        <pc:cxnChg chg="mod">
          <ac:chgData name="Froduald Kabanza" userId="edf393d0-642b-4b9e-8c75-f62133241689" providerId="ADAL" clId="{6DCC7E12-9C7D-4C54-9EDC-9BD9BDE80FAA}" dt="2022-02-10T17:32:28.193" v="818" actId="14100"/>
          <ac:cxnSpMkLst>
            <pc:docMk/>
            <pc:sldMk cId="0" sldId="697"/>
            <ac:cxnSpMk id="41" creationId="{00000000-0000-0000-0000-000000000000}"/>
          </ac:cxnSpMkLst>
        </pc:cxnChg>
        <pc:cxnChg chg="mod">
          <ac:chgData name="Froduald Kabanza" userId="edf393d0-642b-4b9e-8c75-f62133241689" providerId="ADAL" clId="{6DCC7E12-9C7D-4C54-9EDC-9BD9BDE80FAA}" dt="2022-02-10T17:32:21.943" v="816" actId="14100"/>
          <ac:cxnSpMkLst>
            <pc:docMk/>
            <pc:sldMk cId="0" sldId="697"/>
            <ac:cxnSpMk id="44" creationId="{00000000-0000-0000-0000-000000000000}"/>
          </ac:cxnSpMkLst>
        </pc:cxnChg>
      </pc:sldChg>
      <pc:sldChg chg="new del">
        <pc:chgData name="Froduald Kabanza" userId="edf393d0-642b-4b9e-8c75-f62133241689" providerId="ADAL" clId="{6DCC7E12-9C7D-4C54-9EDC-9BD9BDE80FAA}" dt="2022-02-10T17:14:48.382" v="44" actId="680"/>
        <pc:sldMkLst>
          <pc:docMk/>
          <pc:sldMk cId="130906317" sldId="698"/>
        </pc:sldMkLst>
      </pc:sldChg>
      <pc:sldChg chg="addSp delSp modSp add mod">
        <pc:chgData name="Froduald Kabanza" userId="edf393d0-642b-4b9e-8c75-f62133241689" providerId="ADAL" clId="{6DCC7E12-9C7D-4C54-9EDC-9BD9BDE80FAA}" dt="2022-02-17T14:35:59.702" v="3927" actId="20577"/>
        <pc:sldMkLst>
          <pc:docMk/>
          <pc:sldMk cId="1239697434" sldId="698"/>
        </pc:sldMkLst>
        <pc:spChg chg="mod topLvl">
          <ac:chgData name="Froduald Kabanza" userId="edf393d0-642b-4b9e-8c75-f62133241689" providerId="ADAL" clId="{6DCC7E12-9C7D-4C54-9EDC-9BD9BDE80FAA}" dt="2022-02-17T14:28:56.140" v="3824" actId="14100"/>
          <ac:spMkLst>
            <pc:docMk/>
            <pc:sldMk cId="1239697434" sldId="698"/>
            <ac:spMk id="42" creationId="{DBD092DF-BAC9-4B06-BA66-FEAF70981FBA}"/>
          </ac:spMkLst>
        </pc:spChg>
        <pc:spChg chg="mod topLvl">
          <ac:chgData name="Froduald Kabanza" userId="edf393d0-642b-4b9e-8c75-f62133241689" providerId="ADAL" clId="{6DCC7E12-9C7D-4C54-9EDC-9BD9BDE80FAA}" dt="2022-02-17T14:29:04.124" v="3825" actId="1076"/>
          <ac:spMkLst>
            <pc:docMk/>
            <pc:sldMk cId="1239697434" sldId="698"/>
            <ac:spMk id="43" creationId="{F167E49C-90FF-42D0-9921-13722D38A6E1}"/>
          </ac:spMkLst>
        </pc:spChg>
        <pc:spChg chg="add mod">
          <ac:chgData name="Froduald Kabanza" userId="edf393d0-642b-4b9e-8c75-f62133241689" providerId="ADAL" clId="{6DCC7E12-9C7D-4C54-9EDC-9BD9BDE80FAA}" dt="2022-02-17T14:29:27.517" v="3827" actId="1076"/>
          <ac:spMkLst>
            <pc:docMk/>
            <pc:sldMk cId="1239697434" sldId="698"/>
            <ac:spMk id="44" creationId="{3551FE15-9225-4581-944B-6238BDBD2BC0}"/>
          </ac:spMkLst>
        </pc:spChg>
        <pc:spChg chg="mod">
          <ac:chgData name="Froduald Kabanza" userId="edf393d0-642b-4b9e-8c75-f62133241689" providerId="ADAL" clId="{6DCC7E12-9C7D-4C54-9EDC-9BD9BDE80FAA}" dt="2022-02-17T14:35:59.702" v="3927" actId="20577"/>
          <ac:spMkLst>
            <pc:docMk/>
            <pc:sldMk cId="1239697434" sldId="698"/>
            <ac:spMk id="26629" creationId="{00000000-0000-0000-0000-000000000000}"/>
          </ac:spMkLst>
        </pc:spChg>
        <pc:grpChg chg="add del mod">
          <ac:chgData name="Froduald Kabanza" userId="edf393d0-642b-4b9e-8c75-f62133241689" providerId="ADAL" clId="{6DCC7E12-9C7D-4C54-9EDC-9BD9BDE80FAA}" dt="2022-02-17T14:28:47.706" v="3823" actId="165"/>
          <ac:grpSpMkLst>
            <pc:docMk/>
            <pc:sldMk cId="1239697434" sldId="698"/>
            <ac:grpSpMk id="41" creationId="{28275A75-2FC0-4819-B0A2-398A18B28CC6}"/>
          </ac:grpSpMkLst>
        </pc:grpChg>
      </pc:sldChg>
      <pc:sldChg chg="del">
        <pc:chgData name="Froduald Kabanza" userId="edf393d0-642b-4b9e-8c75-f62133241689" providerId="ADAL" clId="{6DCC7E12-9C7D-4C54-9EDC-9BD9BDE80FAA}" dt="2022-02-10T17:14:35.264" v="41" actId="2696"/>
        <pc:sldMkLst>
          <pc:docMk/>
          <pc:sldMk cId="1958457352" sldId="698"/>
        </pc:sldMkLst>
      </pc:sldChg>
      <pc:sldChg chg="new del">
        <pc:chgData name="Froduald Kabanza" userId="edf393d0-642b-4b9e-8c75-f62133241689" providerId="ADAL" clId="{6DCC7E12-9C7D-4C54-9EDC-9BD9BDE80FAA}" dt="2022-02-10T17:21:33.995" v="57" actId="680"/>
        <pc:sldMkLst>
          <pc:docMk/>
          <pc:sldMk cId="2089981353" sldId="698"/>
        </pc:sldMkLst>
      </pc:sldChg>
      <pc:sldChg chg="modSp add mod modShow">
        <pc:chgData name="Froduald Kabanza" userId="edf393d0-642b-4b9e-8c75-f62133241689" providerId="ADAL" clId="{6DCC7E12-9C7D-4C54-9EDC-9BD9BDE80FAA}" dt="2022-02-17T12:14:34.730" v="3795" actId="729"/>
        <pc:sldMkLst>
          <pc:docMk/>
          <pc:sldMk cId="1050535081" sldId="699"/>
        </pc:sldMkLst>
        <pc:spChg chg="mod">
          <ac:chgData name="Froduald Kabanza" userId="edf393d0-642b-4b9e-8c75-f62133241689" providerId="ADAL" clId="{6DCC7E12-9C7D-4C54-9EDC-9BD9BDE80FAA}" dt="2022-02-11T10:48:40.911" v="1529" actId="1076"/>
          <ac:spMkLst>
            <pc:docMk/>
            <pc:sldMk cId="1050535081" sldId="699"/>
            <ac:spMk id="1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4" creationId="{00000000-0000-0000-0000-000000000000}"/>
          </ac:spMkLst>
        </pc:spChg>
        <pc:spChg chg="mod">
          <ac:chgData name="Froduald Kabanza" userId="edf393d0-642b-4b9e-8c75-f62133241689" providerId="ADAL" clId="{6DCC7E12-9C7D-4C54-9EDC-9BD9BDE80FAA}" dt="2022-02-11T10:48:46.703" v="1530" actId="1076"/>
          <ac:spMkLst>
            <pc:docMk/>
            <pc:sldMk cId="1050535081" sldId="699"/>
            <ac:spMk id="726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5"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6"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8" creationId="{00000000-0000-0000-0000-000000000000}"/>
          </ac:spMkLst>
        </pc:spChg>
        <pc:spChg chg="mod">
          <ac:chgData name="Froduald Kabanza" userId="edf393d0-642b-4b9e-8c75-f62133241689" providerId="ADAL" clId="{6DCC7E12-9C7D-4C54-9EDC-9BD9BDE80FAA}" dt="2022-02-11T10:54:41.612" v="1607" actId="20577"/>
          <ac:spMkLst>
            <pc:docMk/>
            <pc:sldMk cId="1050535081" sldId="699"/>
            <ac:spMk id="2664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6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5" creationId="{00000000-0000-0000-0000-000000000000}"/>
          </ac:spMkLst>
        </pc:spChg>
        <pc:grpChg chg="mod">
          <ac:chgData name="Froduald Kabanza" userId="edf393d0-642b-4b9e-8c75-f62133241689" providerId="ADAL" clId="{6DCC7E12-9C7D-4C54-9EDC-9BD9BDE80FAA}" dt="2022-02-11T10:48:40.911" v="1529" actId="1076"/>
          <ac:grpSpMkLst>
            <pc:docMk/>
            <pc:sldMk cId="1050535081" sldId="699"/>
            <ac:grpSpMk id="2" creationId="{00000000-0000-0000-0000-000000000000}"/>
          </ac:grpSpMkLst>
        </pc:grpChg>
        <pc:graphicFrameChg chg="mod">
          <ac:chgData name="Froduald Kabanza" userId="edf393d0-642b-4b9e-8c75-f62133241689" providerId="ADAL" clId="{6DCC7E12-9C7D-4C54-9EDC-9BD9BDE80FAA}" dt="2022-02-11T10:48:40.911" v="1529" actId="1076"/>
          <ac:graphicFrameMkLst>
            <pc:docMk/>
            <pc:sldMk cId="1050535081" sldId="699"/>
            <ac:graphicFrameMk id="7"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15"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0"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4" creationId="{00000000-0000-0000-0000-000000000000}"/>
          </ac:graphicFrameMkLst>
        </pc:graphicFrameChg>
        <pc:cxnChg chg="mod">
          <ac:chgData name="Froduald Kabanza" userId="edf393d0-642b-4b9e-8c75-f62133241689" providerId="ADAL" clId="{6DCC7E12-9C7D-4C54-9EDC-9BD9BDE80FAA}" dt="2022-02-11T10:48:40.911" v="1529" actId="1076"/>
          <ac:cxnSpMkLst>
            <pc:docMk/>
            <pc:sldMk cId="1050535081" sldId="699"/>
            <ac:cxnSpMk id="35"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38"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41" creationId="{00000000-0000-0000-0000-000000000000}"/>
          </ac:cxnSpMkLst>
        </pc:cxnChg>
      </pc:sldChg>
      <pc:sldChg chg="del">
        <pc:chgData name="Froduald Kabanza" userId="edf393d0-642b-4b9e-8c75-f62133241689" providerId="ADAL" clId="{6DCC7E12-9C7D-4C54-9EDC-9BD9BDE80FAA}" dt="2022-02-10T17:14:35.264" v="41" actId="2696"/>
        <pc:sldMkLst>
          <pc:docMk/>
          <pc:sldMk cId="2038360406" sldId="699"/>
        </pc:sldMkLst>
      </pc:sldChg>
      <pc:sldChg chg="add mod modShow">
        <pc:chgData name="Froduald Kabanza" userId="edf393d0-642b-4b9e-8c75-f62133241689" providerId="ADAL" clId="{6DCC7E12-9C7D-4C54-9EDC-9BD9BDE80FAA}" dt="2022-02-17T12:14:34.730" v="3795" actId="729"/>
        <pc:sldMkLst>
          <pc:docMk/>
          <pc:sldMk cId="1007841346" sldId="700"/>
        </pc:sldMkLst>
      </pc:sldChg>
      <pc:sldChg chg="addSp delSp modSp add mod ord">
        <pc:chgData name="Froduald Kabanza" userId="edf393d0-642b-4b9e-8c75-f62133241689" providerId="ADAL" clId="{6DCC7E12-9C7D-4C54-9EDC-9BD9BDE80FAA}" dt="2022-02-11T11:54:09.161" v="2928" actId="20577"/>
        <pc:sldMkLst>
          <pc:docMk/>
          <pc:sldMk cId="1583006959" sldId="701"/>
        </pc:sldMkLst>
        <pc:spChg chg="add del mod">
          <ac:chgData name="Froduald Kabanza" userId="edf393d0-642b-4b9e-8c75-f62133241689" providerId="ADAL" clId="{6DCC7E12-9C7D-4C54-9EDC-9BD9BDE80FAA}" dt="2022-02-11T11:48:42.626" v="2888" actId="478"/>
          <ac:spMkLst>
            <pc:docMk/>
            <pc:sldMk cId="1583006959" sldId="701"/>
            <ac:spMk id="2" creationId="{1416C8E7-5579-437D-B639-C3D2A24807E0}"/>
          </ac:spMkLst>
        </pc:spChg>
        <pc:spChg chg="mod">
          <ac:chgData name="Froduald Kabanza" userId="edf393d0-642b-4b9e-8c75-f62133241689" providerId="ADAL" clId="{6DCC7E12-9C7D-4C54-9EDC-9BD9BDE80FAA}" dt="2022-02-11T11:54:09.161" v="2928" actId="20577"/>
          <ac:spMkLst>
            <pc:docMk/>
            <pc:sldMk cId="1583006959" sldId="701"/>
            <ac:spMk id="73729" creationId="{00000000-0000-0000-0000-000000000000}"/>
          </ac:spMkLst>
        </pc:spChg>
        <pc:spChg chg="del">
          <ac:chgData name="Froduald Kabanza" userId="edf393d0-642b-4b9e-8c75-f62133241689" providerId="ADAL" clId="{6DCC7E12-9C7D-4C54-9EDC-9BD9BDE80FAA}" dt="2022-02-11T11:48:40.872" v="2887" actId="478"/>
          <ac:spMkLst>
            <pc:docMk/>
            <pc:sldMk cId="1583006959" sldId="701"/>
            <ac:spMk id="73730" creationId="{00000000-0000-0000-0000-000000000000}"/>
          </ac:spMkLst>
        </pc:spChg>
        <pc:picChg chg="add del">
          <ac:chgData name="Froduald Kabanza" userId="edf393d0-642b-4b9e-8c75-f62133241689" providerId="ADAL" clId="{6DCC7E12-9C7D-4C54-9EDC-9BD9BDE80FAA}" dt="2022-02-11T11:50:30.574" v="2890" actId="478"/>
          <ac:picMkLst>
            <pc:docMk/>
            <pc:sldMk cId="1583006959" sldId="701"/>
            <ac:picMk id="4" creationId="{7F988620-6F45-402A-822E-64335790C7EE}"/>
          </ac:picMkLst>
        </pc:picChg>
        <pc:picChg chg="add mod">
          <ac:chgData name="Froduald Kabanza" userId="edf393d0-642b-4b9e-8c75-f62133241689" providerId="ADAL" clId="{6DCC7E12-9C7D-4C54-9EDC-9BD9BDE80FAA}" dt="2022-02-11T11:50:44.208" v="2893" actId="1076"/>
          <ac:picMkLst>
            <pc:docMk/>
            <pc:sldMk cId="1583006959" sldId="701"/>
            <ac:picMk id="6" creationId="{129E377C-33BB-4FA5-9433-B754D21CD073}"/>
          </ac:picMkLst>
        </pc:picChg>
        <pc:picChg chg="add mod">
          <ac:chgData name="Froduald Kabanza" userId="edf393d0-642b-4b9e-8c75-f62133241689" providerId="ADAL" clId="{6DCC7E12-9C7D-4C54-9EDC-9BD9BDE80FAA}" dt="2022-02-11T11:51:45.668" v="2895" actId="1076"/>
          <ac:picMkLst>
            <pc:docMk/>
            <pc:sldMk cId="1583006959" sldId="701"/>
            <ac:picMk id="8" creationId="{13C92EFB-DDC6-47C6-9AB8-66E1593D76C6}"/>
          </ac:picMkLst>
        </pc:picChg>
      </pc:sldChg>
      <pc:sldChg chg="addSp delSp modSp add mod modNotesTx">
        <pc:chgData name="Froduald Kabanza" userId="edf393d0-642b-4b9e-8c75-f62133241689" providerId="ADAL" clId="{6DCC7E12-9C7D-4C54-9EDC-9BD9BDE80FAA}" dt="2022-02-17T12:19:40.896" v="3801" actId="20577"/>
        <pc:sldMkLst>
          <pc:docMk/>
          <pc:sldMk cId="2228572429" sldId="702"/>
        </pc:sldMkLst>
        <pc:spChg chg="mod">
          <ac:chgData name="Froduald Kabanza" userId="edf393d0-642b-4b9e-8c75-f62133241689" providerId="ADAL" clId="{6DCC7E12-9C7D-4C54-9EDC-9BD9BDE80FAA}" dt="2022-02-11T12:22:26.615" v="3567" actId="20577"/>
          <ac:spMkLst>
            <pc:docMk/>
            <pc:sldMk cId="2228572429" sldId="702"/>
            <ac:spMk id="2" creationId="{109A6CA5-3CDD-4049-87D7-459D31AF4255}"/>
          </ac:spMkLst>
        </pc:spChg>
        <pc:spChg chg="mod">
          <ac:chgData name="Froduald Kabanza" userId="edf393d0-642b-4b9e-8c75-f62133241689" providerId="ADAL" clId="{6DCC7E12-9C7D-4C54-9EDC-9BD9BDE80FAA}" dt="2022-02-11T12:22:19.647" v="3560" actId="20577"/>
          <ac:spMkLst>
            <pc:docMk/>
            <pc:sldMk cId="2228572429" sldId="702"/>
            <ac:spMk id="9" creationId="{C2710206-733F-491F-8DFE-95D73F2F6487}"/>
          </ac:spMkLst>
        </pc:spChg>
        <pc:spChg chg="mod">
          <ac:chgData name="Froduald Kabanza" userId="edf393d0-642b-4b9e-8c75-f62133241689" providerId="ADAL" clId="{6DCC7E12-9C7D-4C54-9EDC-9BD9BDE80FAA}" dt="2022-02-11T12:21:39.263" v="3548" actId="1076"/>
          <ac:spMkLst>
            <pc:docMk/>
            <pc:sldMk cId="2228572429" sldId="702"/>
            <ac:spMk id="10" creationId="{98580FC8-343D-44B9-85A3-C92D81DD84FB}"/>
          </ac:spMkLst>
        </pc:spChg>
        <pc:spChg chg="mod topLvl">
          <ac:chgData name="Froduald Kabanza" userId="edf393d0-642b-4b9e-8c75-f62133241689" providerId="ADAL" clId="{6DCC7E12-9C7D-4C54-9EDC-9BD9BDE80FAA}" dt="2022-02-11T12:25:56.877" v="3665" actId="1076"/>
          <ac:spMkLst>
            <pc:docMk/>
            <pc:sldMk cId="2228572429" sldId="702"/>
            <ac:spMk id="17" creationId="{6C375AE6-B887-46A1-AABE-FF6522F8A540}"/>
          </ac:spMkLst>
        </pc:spChg>
        <pc:spChg chg="mod topLvl">
          <ac:chgData name="Froduald Kabanza" userId="edf393d0-642b-4b9e-8c75-f62133241689" providerId="ADAL" clId="{6DCC7E12-9C7D-4C54-9EDC-9BD9BDE80FAA}" dt="2022-02-11T12:25:56.877" v="3665" actId="1076"/>
          <ac:spMkLst>
            <pc:docMk/>
            <pc:sldMk cId="2228572429" sldId="702"/>
            <ac:spMk id="18" creationId="{E21F312B-F965-474A-9B43-7813B66AD731}"/>
          </ac:spMkLst>
        </pc:spChg>
        <pc:spChg chg="mod">
          <ac:chgData name="Froduald Kabanza" userId="edf393d0-642b-4b9e-8c75-f62133241689" providerId="ADAL" clId="{6DCC7E12-9C7D-4C54-9EDC-9BD9BDE80FAA}" dt="2022-02-11T12:24:33.199" v="3642" actId="1076"/>
          <ac:spMkLst>
            <pc:docMk/>
            <pc:sldMk cId="2228572429" sldId="702"/>
            <ac:spMk id="19" creationId="{928DC0E9-B237-4F59-8721-C08527923A1F}"/>
          </ac:spMkLst>
        </pc:spChg>
        <pc:spChg chg="mod">
          <ac:chgData name="Froduald Kabanza" userId="edf393d0-642b-4b9e-8c75-f62133241689" providerId="ADAL" clId="{6DCC7E12-9C7D-4C54-9EDC-9BD9BDE80FAA}" dt="2022-02-11T12:24:33.199" v="3642" actId="1076"/>
          <ac:spMkLst>
            <pc:docMk/>
            <pc:sldMk cId="2228572429" sldId="702"/>
            <ac:spMk id="20" creationId="{E773E821-0050-4DCB-A316-752977B9ED57}"/>
          </ac:spMkLst>
        </pc:spChg>
        <pc:spChg chg="add mod">
          <ac:chgData name="Froduald Kabanza" userId="edf393d0-642b-4b9e-8c75-f62133241689" providerId="ADAL" clId="{6DCC7E12-9C7D-4C54-9EDC-9BD9BDE80FAA}" dt="2022-02-17T12:19:16.038" v="3799" actId="1076"/>
          <ac:spMkLst>
            <pc:docMk/>
            <pc:sldMk cId="2228572429" sldId="702"/>
            <ac:spMk id="21" creationId="{114DF71D-4483-4F9E-B494-38808081F7A9}"/>
          </ac:spMkLst>
        </pc:spChg>
        <pc:spChg chg="mod">
          <ac:chgData name="Froduald Kabanza" userId="edf393d0-642b-4b9e-8c75-f62133241689" providerId="ADAL" clId="{6DCC7E12-9C7D-4C54-9EDC-9BD9BDE80FAA}" dt="2022-02-11T12:19:02.134" v="3444" actId="20577"/>
          <ac:spMkLst>
            <pc:docMk/>
            <pc:sldMk cId="2228572429" sldId="702"/>
            <ac:spMk id="41985" creationId="{00000000-0000-0000-0000-000000000000}"/>
          </ac:spMkLst>
        </pc:spChg>
        <pc:spChg chg="mod">
          <ac:chgData name="Froduald Kabanza" userId="edf393d0-642b-4b9e-8c75-f62133241689" providerId="ADAL" clId="{6DCC7E12-9C7D-4C54-9EDC-9BD9BDE80FAA}" dt="2022-02-11T12:19:47.693" v="3514" actId="20577"/>
          <ac:spMkLst>
            <pc:docMk/>
            <pc:sldMk cId="2228572429" sldId="702"/>
            <ac:spMk id="41986" creationId="{00000000-0000-0000-0000-000000000000}"/>
          </ac:spMkLst>
        </pc:spChg>
        <pc:spChg chg="mod">
          <ac:chgData name="Froduald Kabanza" userId="edf393d0-642b-4b9e-8c75-f62133241689" providerId="ADAL" clId="{6DCC7E12-9C7D-4C54-9EDC-9BD9BDE80FAA}" dt="2022-02-11T12:25:56.877" v="3665" actId="1076"/>
          <ac:spMkLst>
            <pc:docMk/>
            <pc:sldMk cId="2228572429" sldId="702"/>
            <ac:spMk id="41987" creationId="{00000000-0000-0000-0000-000000000000}"/>
          </ac:spMkLst>
        </pc:spChg>
        <pc:grpChg chg="add mod">
          <ac:chgData name="Froduald Kabanza" userId="edf393d0-642b-4b9e-8c75-f62133241689" providerId="ADAL" clId="{6DCC7E12-9C7D-4C54-9EDC-9BD9BDE80FAA}" dt="2022-02-11T12:25:56.877" v="3665" actId="1076"/>
          <ac:grpSpMkLst>
            <pc:docMk/>
            <pc:sldMk cId="2228572429" sldId="702"/>
            <ac:grpSpMk id="4" creationId="{88493E05-0DD3-4B45-9D0C-E258824F1DC8}"/>
          </ac:grpSpMkLst>
        </pc:grpChg>
        <pc:grpChg chg="add mod">
          <ac:chgData name="Froduald Kabanza" userId="edf393d0-642b-4b9e-8c75-f62133241689" providerId="ADAL" clId="{6DCC7E12-9C7D-4C54-9EDC-9BD9BDE80FAA}" dt="2022-02-11T12:24:33.199" v="3642" actId="1076"/>
          <ac:grpSpMkLst>
            <pc:docMk/>
            <pc:sldMk cId="2228572429" sldId="702"/>
            <ac:grpSpMk id="15" creationId="{241EB026-693C-4924-9AA8-EF7E31B262EB}"/>
          </ac:grpSpMkLst>
        </pc:grpChg>
        <pc:grpChg chg="del mod">
          <ac:chgData name="Froduald Kabanza" userId="edf393d0-642b-4b9e-8c75-f62133241689" providerId="ADAL" clId="{6DCC7E12-9C7D-4C54-9EDC-9BD9BDE80FAA}" dt="2022-02-11T12:25:38.133" v="3662" actId="165"/>
          <ac:grpSpMkLst>
            <pc:docMk/>
            <pc:sldMk cId="2228572429" sldId="702"/>
            <ac:grpSpMk id="16" creationId="{1BD9D0B2-F40B-4CB8-8F87-56DCB2217CE9}"/>
          </ac:grpSpMkLst>
        </pc:grpChg>
      </pc:sldChg>
      <pc:sldChg chg="addSp delSp modSp add mod ord modAnim modShow">
        <pc:chgData name="Froduald Kabanza" userId="edf393d0-642b-4b9e-8c75-f62133241689" providerId="ADAL" clId="{6DCC7E12-9C7D-4C54-9EDC-9BD9BDE80FAA}" dt="2022-02-17T12:14:34.730" v="3795" actId="729"/>
        <pc:sldMkLst>
          <pc:docMk/>
          <pc:sldMk cId="1180608846" sldId="703"/>
        </pc:sldMkLst>
        <pc:spChg chg="del">
          <ac:chgData name="Froduald Kabanza" userId="edf393d0-642b-4b9e-8c75-f62133241689" providerId="ADAL" clId="{6DCC7E12-9C7D-4C54-9EDC-9BD9BDE80FAA}" dt="2022-02-11T13:18:31.771" v="3701" actId="478"/>
          <ac:spMkLst>
            <pc:docMk/>
            <pc:sldMk cId="1180608846" sldId="703"/>
            <ac:spMk id="19" creationId="{00000000-0000-0000-0000-000000000000}"/>
          </ac:spMkLst>
        </pc:spChg>
        <pc:spChg chg="del">
          <ac:chgData name="Froduald Kabanza" userId="edf393d0-642b-4b9e-8c75-f62133241689" providerId="ADAL" clId="{6DCC7E12-9C7D-4C54-9EDC-9BD9BDE80FAA}" dt="2022-02-11T13:19:04.506" v="3720" actId="478"/>
          <ac:spMkLst>
            <pc:docMk/>
            <pc:sldMk cId="1180608846" sldId="703"/>
            <ac:spMk id="23" creationId="{00000000-0000-0000-0000-000000000000}"/>
          </ac:spMkLst>
        </pc:spChg>
        <pc:spChg chg="mod">
          <ac:chgData name="Froduald Kabanza" userId="edf393d0-642b-4b9e-8c75-f62133241689" providerId="ADAL" clId="{6DCC7E12-9C7D-4C54-9EDC-9BD9BDE80FAA}" dt="2022-02-11T13:18:45.261" v="3705" actId="1076"/>
          <ac:spMkLst>
            <pc:docMk/>
            <pc:sldMk cId="1180608846" sldId="703"/>
            <ac:spMk id="29" creationId="{00000000-0000-0000-0000-000000000000}"/>
          </ac:spMkLst>
        </pc:spChg>
        <pc:spChg chg="mod">
          <ac:chgData name="Froduald Kabanza" userId="edf393d0-642b-4b9e-8c75-f62133241689" providerId="ADAL" clId="{6DCC7E12-9C7D-4C54-9EDC-9BD9BDE80FAA}" dt="2022-02-11T13:18:56.237" v="3718" actId="20577"/>
          <ac:spMkLst>
            <pc:docMk/>
            <pc:sldMk cId="1180608846" sldId="703"/>
            <ac:spMk id="7263" creationId="{00000000-0000-0000-0000-000000000000}"/>
          </ac:spMkLst>
        </pc:spChg>
        <pc:spChg chg="mod">
          <ac:chgData name="Froduald Kabanza" userId="edf393d0-642b-4b9e-8c75-f62133241689" providerId="ADAL" clId="{6DCC7E12-9C7D-4C54-9EDC-9BD9BDE80FAA}" dt="2022-02-11T13:22:17.636" v="3794" actId="20577"/>
          <ac:spMkLst>
            <pc:docMk/>
            <pc:sldMk cId="1180608846" sldId="703"/>
            <ac:spMk id="26626" creationId="{00000000-0000-0000-0000-000000000000}"/>
          </ac:spMkLst>
        </pc:spChg>
        <pc:spChg chg="del">
          <ac:chgData name="Froduald Kabanza" userId="edf393d0-642b-4b9e-8c75-f62133241689" providerId="ADAL" clId="{6DCC7E12-9C7D-4C54-9EDC-9BD9BDE80FAA}" dt="2022-02-11T13:19:15.519" v="3724" actId="478"/>
          <ac:spMkLst>
            <pc:docMk/>
            <pc:sldMk cId="1180608846" sldId="703"/>
            <ac:spMk id="26670" creationId="{00000000-0000-0000-0000-000000000000}"/>
          </ac:spMkLst>
        </pc:spChg>
        <pc:spChg chg="del">
          <ac:chgData name="Froduald Kabanza" userId="edf393d0-642b-4b9e-8c75-f62133241689" providerId="ADAL" clId="{6DCC7E12-9C7D-4C54-9EDC-9BD9BDE80FAA}" dt="2022-02-11T13:18:42.100" v="3704" actId="478"/>
          <ac:spMkLst>
            <pc:docMk/>
            <pc:sldMk cId="1180608846" sldId="703"/>
            <ac:spMk id="26691" creationId="{00000000-0000-0000-0000-000000000000}"/>
          </ac:spMkLst>
        </pc:spChg>
        <pc:spChg chg="del">
          <ac:chgData name="Froduald Kabanza" userId="edf393d0-642b-4b9e-8c75-f62133241689" providerId="ADAL" clId="{6DCC7E12-9C7D-4C54-9EDC-9BD9BDE80FAA}" dt="2022-02-11T13:18:36.511" v="3702" actId="478"/>
          <ac:spMkLst>
            <pc:docMk/>
            <pc:sldMk cId="1180608846" sldId="703"/>
            <ac:spMk id="26692" creationId="{00000000-0000-0000-0000-000000000000}"/>
          </ac:spMkLst>
        </pc:spChg>
        <pc:spChg chg="del">
          <ac:chgData name="Froduald Kabanza" userId="edf393d0-642b-4b9e-8c75-f62133241689" providerId="ADAL" clId="{6DCC7E12-9C7D-4C54-9EDC-9BD9BDE80FAA}" dt="2022-02-11T13:19:09.023" v="3722" actId="478"/>
          <ac:spMkLst>
            <pc:docMk/>
            <pc:sldMk cId="1180608846" sldId="703"/>
            <ac:spMk id="26712" creationId="{00000000-0000-0000-0000-000000000000}"/>
          </ac:spMkLst>
        </pc:spChg>
        <pc:spChg chg="del">
          <ac:chgData name="Froduald Kabanza" userId="edf393d0-642b-4b9e-8c75-f62133241689" providerId="ADAL" clId="{6DCC7E12-9C7D-4C54-9EDC-9BD9BDE80FAA}" dt="2022-02-11T13:19:11.079" v="3723" actId="478"/>
          <ac:spMkLst>
            <pc:docMk/>
            <pc:sldMk cId="1180608846" sldId="703"/>
            <ac:spMk id="26713" creationId="{00000000-0000-0000-0000-000000000000}"/>
          </ac:spMkLst>
        </pc:spChg>
        <pc:spChg chg="del">
          <ac:chgData name="Froduald Kabanza" userId="edf393d0-642b-4b9e-8c75-f62133241689" providerId="ADAL" clId="{6DCC7E12-9C7D-4C54-9EDC-9BD9BDE80FAA}" dt="2022-02-11T13:18:28.979" v="3700" actId="478"/>
          <ac:spMkLst>
            <pc:docMk/>
            <pc:sldMk cId="1180608846" sldId="703"/>
            <ac:spMk id="26714" creationId="{00000000-0000-0000-0000-000000000000}"/>
          </ac:spMkLst>
        </pc:spChg>
        <pc:spChg chg="del">
          <ac:chgData name="Froduald Kabanza" userId="edf393d0-642b-4b9e-8c75-f62133241689" providerId="ADAL" clId="{6DCC7E12-9C7D-4C54-9EDC-9BD9BDE80FAA}" dt="2022-02-11T13:18:59.756" v="3719" actId="478"/>
          <ac:spMkLst>
            <pc:docMk/>
            <pc:sldMk cId="1180608846" sldId="703"/>
            <ac:spMk id="26715" creationId="{00000000-0000-0000-0000-000000000000}"/>
          </ac:spMkLst>
        </pc:spChg>
        <pc:graphicFrameChg chg="del">
          <ac:chgData name="Froduald Kabanza" userId="edf393d0-642b-4b9e-8c75-f62133241689" providerId="ADAL" clId="{6DCC7E12-9C7D-4C54-9EDC-9BD9BDE80FAA}" dt="2022-02-11T13:18:39.040" v="3703" actId="478"/>
          <ac:graphicFrameMkLst>
            <pc:docMk/>
            <pc:sldMk cId="1180608846" sldId="703"/>
            <ac:graphicFrameMk id="20" creationId="{00000000-0000-0000-0000-000000000000}"/>
          </ac:graphicFrameMkLst>
        </pc:graphicFrameChg>
        <pc:graphicFrameChg chg="del">
          <ac:chgData name="Froduald Kabanza" userId="edf393d0-642b-4b9e-8c75-f62133241689" providerId="ADAL" clId="{6DCC7E12-9C7D-4C54-9EDC-9BD9BDE80FAA}" dt="2022-02-11T13:19:07.604" v="3721" actId="478"/>
          <ac:graphicFrameMkLst>
            <pc:docMk/>
            <pc:sldMk cId="1180608846" sldId="703"/>
            <ac:graphicFrameMk id="24" creationId="{00000000-0000-0000-0000-000000000000}"/>
          </ac:graphicFrameMkLst>
        </pc:graphicFrameChg>
        <pc:cxnChg chg="add mod">
          <ac:chgData name="Froduald Kabanza" userId="edf393d0-642b-4b9e-8c75-f62133241689" providerId="ADAL" clId="{6DCC7E12-9C7D-4C54-9EDC-9BD9BDE80FAA}" dt="2022-02-11T13:20:29.602" v="3731" actId="208"/>
          <ac:cxnSpMkLst>
            <pc:docMk/>
            <pc:sldMk cId="1180608846" sldId="703"/>
            <ac:cxnSpMk id="3" creationId="{655F0437-7492-41E5-B90A-34DEAD79833A}"/>
          </ac:cxnSpMkLst>
        </pc:cxnChg>
        <pc:cxnChg chg="add mod">
          <ac:chgData name="Froduald Kabanza" userId="edf393d0-642b-4b9e-8c75-f62133241689" providerId="ADAL" clId="{6DCC7E12-9C7D-4C54-9EDC-9BD9BDE80FAA}" dt="2022-02-11T13:20:52.253" v="3738" actId="14100"/>
          <ac:cxnSpMkLst>
            <pc:docMk/>
            <pc:sldMk cId="1180608846" sldId="703"/>
            <ac:cxnSpMk id="32" creationId="{ECE1F5C3-002B-4DB2-B15F-438BC6717704}"/>
          </ac:cxnSpMkLst>
        </pc:cxnChg>
      </pc:sldChg>
      <pc:sldChg chg="add">
        <pc:chgData name="Froduald Kabanza" userId="edf393d0-642b-4b9e-8c75-f62133241689" providerId="ADAL" clId="{6DCC7E12-9C7D-4C54-9EDC-9BD9BDE80FAA}" dt="2022-02-17T14:36:51.063" v="3928"/>
        <pc:sldMkLst>
          <pc:docMk/>
          <pc:sldMk cId="219775525" sldId="704"/>
        </pc:sldMkLst>
      </pc:sldChg>
      <pc:sldChg chg="del">
        <pc:chgData name="Froduald Kabanza" userId="edf393d0-642b-4b9e-8c75-f62133241689" providerId="ADAL" clId="{6DCC7E12-9C7D-4C54-9EDC-9BD9BDE80FAA}" dt="2022-02-10T17:14:35.264" v="41" actId="2696"/>
        <pc:sldMkLst>
          <pc:docMk/>
          <pc:sldMk cId="1354653363" sldId="735"/>
        </pc:sldMkLst>
      </pc:sldChg>
      <pc:sldMasterChg chg="delSldLayout">
        <pc:chgData name="Froduald Kabanza" userId="edf393d0-642b-4b9e-8c75-f62133241689" providerId="ADAL" clId="{6DCC7E12-9C7D-4C54-9EDC-9BD9BDE80FAA}" dt="2022-02-10T17:14:35.264" v="41" actId="2696"/>
        <pc:sldMasterMkLst>
          <pc:docMk/>
          <pc:sldMasterMk cId="0" sldId="2147483675"/>
        </pc:sldMasterMkLst>
        <pc:sldLayoutChg chg="del">
          <pc:chgData name="Froduald Kabanza" userId="edf393d0-642b-4b9e-8c75-f62133241689" providerId="ADAL" clId="{6DCC7E12-9C7D-4C54-9EDC-9BD9BDE80FAA}" dt="2022-02-10T17:14:35.264" v="41" actId="2696"/>
          <pc:sldLayoutMkLst>
            <pc:docMk/>
            <pc:sldMasterMk cId="0" sldId="2147483675"/>
            <pc:sldLayoutMk cId="1400530981" sldId="2147483683"/>
          </pc:sldLayoutMkLst>
        </pc:sldLayoutChg>
      </pc:sldMasterChg>
    </pc:docChg>
  </pc:docChgLst>
  <pc:docChgLst>
    <pc:chgData name="Froduald Kabanza" userId="edf393d0-642b-4b9e-8c75-f62133241689" providerId="ADAL" clId="{09012A8F-8C42-457B-9C30-CF9D505DBD18}"/>
    <pc:docChg chg="undo custSel addSld delSld modSld addSection modSection">
      <pc:chgData name="Froduald Kabanza" userId="edf393d0-642b-4b9e-8c75-f62133241689" providerId="ADAL" clId="{09012A8F-8C42-457B-9C30-CF9D505DBD18}" dt="2022-03-10T22:23:04.609" v="953" actId="478"/>
      <pc:docMkLst>
        <pc:docMk/>
      </pc:docMkLst>
      <pc:sldChg chg="addSp delSp modSp add del mod modNotesTx">
        <pc:chgData name="Froduald Kabanza" userId="edf393d0-642b-4b9e-8c75-f62133241689" providerId="ADAL" clId="{09012A8F-8C42-457B-9C30-CF9D505DBD18}" dt="2022-03-10T22:19:35.621" v="946" actId="20577"/>
        <pc:sldMkLst>
          <pc:docMk/>
          <pc:sldMk cId="1745173593" sldId="277"/>
        </pc:sldMkLst>
        <pc:spChg chg="mod">
          <ac:chgData name="Froduald Kabanza" userId="edf393d0-642b-4b9e-8c75-f62133241689" providerId="ADAL" clId="{09012A8F-8C42-457B-9C30-CF9D505DBD18}" dt="2022-03-10T22:14:13.913" v="770" actId="20577"/>
          <ac:spMkLst>
            <pc:docMk/>
            <pc:sldMk cId="1745173593" sldId="277"/>
            <ac:spMk id="2" creationId="{00000000-0000-0000-0000-000000000000}"/>
          </ac:spMkLst>
        </pc:spChg>
        <pc:spChg chg="add del mod">
          <ac:chgData name="Froduald Kabanza" userId="edf393d0-642b-4b9e-8c75-f62133241689" providerId="ADAL" clId="{09012A8F-8C42-457B-9C30-CF9D505DBD18}" dt="2022-03-10T22:13:00.417" v="634" actId="1076"/>
          <ac:spMkLst>
            <pc:docMk/>
            <pc:sldMk cId="1745173593" sldId="277"/>
            <ac:spMk id="7" creationId="{00000000-0000-0000-0000-000000000000}"/>
          </ac:spMkLst>
        </pc:spChg>
        <pc:spChg chg="add del mod">
          <ac:chgData name="Froduald Kabanza" userId="edf393d0-642b-4b9e-8c75-f62133241689" providerId="ADAL" clId="{09012A8F-8C42-457B-9C30-CF9D505DBD18}" dt="2022-03-10T22:07:38.446" v="435" actId="478"/>
          <ac:spMkLst>
            <pc:docMk/>
            <pc:sldMk cId="1745173593" sldId="277"/>
            <ac:spMk id="8" creationId="{227F2D00-59C6-4951-9107-CE55C32E9409}"/>
          </ac:spMkLst>
        </pc:spChg>
        <pc:spChg chg="add mod">
          <ac:chgData name="Froduald Kabanza" userId="edf393d0-642b-4b9e-8c75-f62133241689" providerId="ADAL" clId="{09012A8F-8C42-457B-9C30-CF9D505DBD18}" dt="2022-03-10T22:19:35.621" v="946" actId="20577"/>
          <ac:spMkLst>
            <pc:docMk/>
            <pc:sldMk cId="1745173593" sldId="277"/>
            <ac:spMk id="16" creationId="{3F2F2BDD-7CDF-4236-9C0D-7786BE621F51}"/>
          </ac:spMkLst>
        </pc:spChg>
        <pc:grpChg chg="add mod">
          <ac:chgData name="Froduald Kabanza" userId="edf393d0-642b-4b9e-8c75-f62133241689" providerId="ADAL" clId="{09012A8F-8C42-457B-9C30-CF9D505DBD18}" dt="2022-03-10T22:13:00.417" v="634" actId="1076"/>
          <ac:grpSpMkLst>
            <pc:docMk/>
            <pc:sldMk cId="1745173593" sldId="277"/>
            <ac:grpSpMk id="9" creationId="{AED6EAF6-7CE7-42EA-ADAE-A6E114773F6A}"/>
          </ac:grpSpMkLst>
        </pc:grpChg>
        <pc:picChg chg="del">
          <ac:chgData name="Froduald Kabanza" userId="edf393d0-642b-4b9e-8c75-f62133241689" providerId="ADAL" clId="{09012A8F-8C42-457B-9C30-CF9D505DBD18}" dt="2022-03-10T22:08:53.274" v="446" actId="478"/>
          <ac:picMkLst>
            <pc:docMk/>
            <pc:sldMk cId="1745173593" sldId="277"/>
            <ac:picMk id="3"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13"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5"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9"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21" creationId="{00000000-0000-0000-0000-000000000000}"/>
          </ac:picMkLst>
        </pc:picChg>
        <pc:picChg chg="del">
          <ac:chgData name="Froduald Kabanza" userId="edf393d0-642b-4b9e-8c75-f62133241689" providerId="ADAL" clId="{09012A8F-8C42-457B-9C30-CF9D505DBD18}" dt="2022-03-10T22:15:11.582" v="813" actId="478"/>
          <ac:picMkLst>
            <pc:docMk/>
            <pc:sldMk cId="1745173593" sldId="277"/>
            <ac:picMk id="22" creationId="{00000000-0000-0000-0000-000000000000}"/>
          </ac:picMkLst>
        </pc:picChg>
      </pc:sldChg>
      <pc:sldChg chg="modSp">
        <pc:chgData name="Froduald Kabanza" userId="edf393d0-642b-4b9e-8c75-f62133241689" providerId="ADAL" clId="{09012A8F-8C42-457B-9C30-CF9D505DBD18}" dt="2022-03-10T21:47:56.491" v="15" actId="14100"/>
        <pc:sldMkLst>
          <pc:docMk/>
          <pc:sldMk cId="0" sldId="342"/>
        </pc:sldMkLst>
        <pc:spChg chg="mod">
          <ac:chgData name="Froduald Kabanza" userId="edf393d0-642b-4b9e-8c75-f62133241689" providerId="ADAL" clId="{09012A8F-8C42-457B-9C30-CF9D505DBD18}" dt="2022-03-10T21:47:56.491" v="15" actId="14100"/>
          <ac:spMkLst>
            <pc:docMk/>
            <pc:sldMk cId="0" sldId="342"/>
            <ac:spMk id="58370" creationId="{00000000-0000-0000-0000-000000000000}"/>
          </ac:spMkLst>
        </pc:spChg>
      </pc:sldChg>
      <pc:sldChg chg="addSp modSp mod">
        <pc:chgData name="Froduald Kabanza" userId="edf393d0-642b-4b9e-8c75-f62133241689" providerId="ADAL" clId="{09012A8F-8C42-457B-9C30-CF9D505DBD18}" dt="2022-03-10T22:22:09.531" v="949" actId="1076"/>
        <pc:sldMkLst>
          <pc:docMk/>
          <pc:sldMk cId="0" sldId="343"/>
        </pc:sldMkLst>
        <pc:spChg chg="mod">
          <ac:chgData name="Froduald Kabanza" userId="edf393d0-642b-4b9e-8c75-f62133241689" providerId="ADAL" clId="{09012A8F-8C42-457B-9C30-CF9D505DBD18}" dt="2022-03-10T22:18:44.898" v="937"/>
          <ac:spMkLst>
            <pc:docMk/>
            <pc:sldMk cId="0" sldId="343"/>
            <ac:spMk id="59394" creationId="{00000000-0000-0000-0000-000000000000}"/>
          </ac:spMkLst>
        </pc:spChg>
        <pc:graphicFrameChg chg="add mod modGraphic">
          <ac:chgData name="Froduald Kabanza" userId="edf393d0-642b-4b9e-8c75-f62133241689" providerId="ADAL" clId="{09012A8F-8C42-457B-9C30-CF9D505DBD18}" dt="2022-03-10T22:22:09.531" v="949" actId="1076"/>
          <ac:graphicFrameMkLst>
            <pc:docMk/>
            <pc:sldMk cId="0" sldId="343"/>
            <ac:graphicFrameMk id="3" creationId="{4BB51977-E12F-41B5-BBF4-97B1A42FD84F}"/>
          </ac:graphicFrameMkLst>
        </pc:graphicFrameChg>
      </pc:sldChg>
      <pc:sldChg chg="addSp delSp modSp mod modShow">
        <pc:chgData name="Froduald Kabanza" userId="edf393d0-642b-4b9e-8c75-f62133241689" providerId="ADAL" clId="{09012A8F-8C42-457B-9C30-CF9D505DBD18}" dt="2022-03-10T22:02:03.540" v="412" actId="729"/>
        <pc:sldMkLst>
          <pc:docMk/>
          <pc:sldMk cId="961016453" sldId="448"/>
        </pc:sldMkLst>
        <pc:spChg chg="mod">
          <ac:chgData name="Froduald Kabanza" userId="edf393d0-642b-4b9e-8c75-f62133241689" providerId="ADAL" clId="{09012A8F-8C42-457B-9C30-CF9D505DBD18}" dt="2022-03-10T21:53:30.194" v="124" actId="20577"/>
          <ac:spMkLst>
            <pc:docMk/>
            <pc:sldMk cId="961016453" sldId="448"/>
            <ac:spMk id="8" creationId="{C7AA41ED-86C8-4E48-9C66-E557F5C71B1D}"/>
          </ac:spMkLst>
        </pc:spChg>
        <pc:spChg chg="add del">
          <ac:chgData name="Froduald Kabanza" userId="edf393d0-642b-4b9e-8c75-f62133241689" providerId="ADAL" clId="{09012A8F-8C42-457B-9C30-CF9D505DBD18}" dt="2022-03-10T21:53:26.408" v="118" actId="478"/>
          <ac:spMkLst>
            <pc:docMk/>
            <pc:sldMk cId="961016453" sldId="448"/>
            <ac:spMk id="9" creationId="{72894524-5EC4-4DFF-8C1C-98AADED8E461}"/>
          </ac:spMkLst>
        </pc:spChg>
        <pc:spChg chg="mod">
          <ac:chgData name="Froduald Kabanza" userId="edf393d0-642b-4b9e-8c75-f62133241689" providerId="ADAL" clId="{09012A8F-8C42-457B-9C30-CF9D505DBD18}" dt="2022-03-10T21:53:25.548" v="117" actId="1076"/>
          <ac:spMkLst>
            <pc:docMk/>
            <pc:sldMk cId="961016453" sldId="448"/>
            <ac:spMk id="10" creationId="{AD9666EB-B7CA-4948-A380-376507707214}"/>
          </ac:spMkLst>
        </pc:spChg>
        <pc:spChg chg="mod">
          <ac:chgData name="Froduald Kabanza" userId="edf393d0-642b-4b9e-8c75-f62133241689" providerId="ADAL" clId="{09012A8F-8C42-457B-9C30-CF9D505DBD18}" dt="2022-03-10T22:01:45.614" v="411" actId="20577"/>
          <ac:spMkLst>
            <pc:docMk/>
            <pc:sldMk cId="961016453" sldId="448"/>
            <ac:spMk id="59394" creationId="{00000000-0000-0000-0000-000000000000}"/>
          </ac:spMkLst>
        </pc:spChg>
      </pc:sldChg>
      <pc:sldChg chg="addSp delSp modSp add">
        <pc:chgData name="Froduald Kabanza" userId="edf393d0-642b-4b9e-8c75-f62133241689" providerId="ADAL" clId="{09012A8F-8C42-457B-9C30-CF9D505DBD18}" dt="2022-03-10T22:23:04.609" v="953" actId="478"/>
        <pc:sldMkLst>
          <pc:docMk/>
          <pc:sldMk cId="2475294925" sldId="705"/>
        </pc:sldMkLst>
        <pc:spChg chg="del">
          <ac:chgData name="Froduald Kabanza" userId="edf393d0-642b-4b9e-8c75-f62133241689" providerId="ADAL" clId="{09012A8F-8C42-457B-9C30-CF9D505DBD18}" dt="2022-03-10T22:23:04.609" v="953" actId="478"/>
          <ac:spMkLst>
            <pc:docMk/>
            <pc:sldMk cId="2475294925" sldId="705"/>
            <ac:spMk id="2" creationId="{00000000-0000-0000-0000-000000000000}"/>
          </ac:spMkLst>
        </pc:spChg>
        <pc:spChg chg="add del mod">
          <ac:chgData name="Froduald Kabanza" userId="edf393d0-642b-4b9e-8c75-f62133241689" providerId="ADAL" clId="{09012A8F-8C42-457B-9C30-CF9D505DBD18}" dt="2022-03-10T22:23:00.332" v="952" actId="478"/>
          <ac:spMkLst>
            <pc:docMk/>
            <pc:sldMk cId="2475294925" sldId="705"/>
            <ac:spMk id="3" creationId="{808ECC95-C10A-42E3-9D49-3E5CD80C209E}"/>
          </ac:spMkLst>
        </pc:spChg>
        <pc:spChg chg="del">
          <ac:chgData name="Froduald Kabanza" userId="edf393d0-642b-4b9e-8c75-f62133241689" providerId="ADAL" clId="{09012A8F-8C42-457B-9C30-CF9D505DBD18}" dt="2022-03-10T22:23:04.609" v="953" actId="478"/>
          <ac:spMkLst>
            <pc:docMk/>
            <pc:sldMk cId="2475294925" sldId="705"/>
            <ac:spMk id="1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0"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2"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4"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0" creationId="{DD7322C0-987C-4F97-A93D-0FC84E4A59FF}"/>
          </ac:spMkLst>
        </pc:spChg>
        <pc:spChg chg="del">
          <ac:chgData name="Froduald Kabanza" userId="edf393d0-642b-4b9e-8c75-f62133241689" providerId="ADAL" clId="{09012A8F-8C42-457B-9C30-CF9D505DBD18}" dt="2022-03-10T22:23:04.609" v="953" actId="478"/>
          <ac:spMkLst>
            <pc:docMk/>
            <pc:sldMk cId="2475294925" sldId="705"/>
            <ac:spMk id="3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2" creationId="{A1095DAA-C1C0-4DEF-9CF3-1574FD58B8A6}"/>
          </ac:spMkLst>
        </pc:spChg>
        <pc:spChg chg="del">
          <ac:chgData name="Froduald Kabanza" userId="edf393d0-642b-4b9e-8c75-f62133241689" providerId="ADAL" clId="{09012A8F-8C42-457B-9C30-CF9D505DBD18}" dt="2022-03-10T22:23:04.609" v="953" actId="478"/>
          <ac:spMkLst>
            <pc:docMk/>
            <pc:sldMk cId="2475294925" sldId="705"/>
            <ac:spMk id="3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4" creationId="{00000000-0000-0000-0000-000000000000}"/>
          </ac:spMkLst>
        </pc:spChg>
        <pc:spChg chg="del">
          <ac:chgData name="Froduald Kabanza" userId="edf393d0-642b-4b9e-8c75-f62133241689" providerId="ADAL" clId="{09012A8F-8C42-457B-9C30-CF9D505DBD18}" dt="2022-03-10T22:22:57.573" v="951" actId="478"/>
          <ac:spMkLst>
            <pc:docMk/>
            <pc:sldMk cId="2475294925" sldId="705"/>
            <ac:spMk id="34818" creationId="{00000000-0000-0000-0000-000000000000}"/>
          </ac:spMkLst>
        </pc:spChg>
        <pc:graphicFrameChg chg="del">
          <ac:chgData name="Froduald Kabanza" userId="edf393d0-642b-4b9e-8c75-f62133241689" providerId="ADAL" clId="{09012A8F-8C42-457B-9C30-CF9D505DBD18}" dt="2022-03-10T22:23:04.609" v="953" actId="478"/>
          <ac:graphicFrameMkLst>
            <pc:docMk/>
            <pc:sldMk cId="2475294925" sldId="705"/>
            <ac:graphicFrameMk id="35" creationId="{EFBC7151-B1ED-4CB4-B486-029D8181169F}"/>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58"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0"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2" creationId="{00000000-0000-0000-0000-000000000000}"/>
          </ac:graphicFrameMkLst>
        </pc:graphicFrame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120254367" sldId="355"/>
        </pc:sldMkLst>
        <pc:spChg chg="mod">
          <ac:chgData name="Froduald Kabanza" userId="edf393d0-642b-4b9e-8c75-f62133241689" providerId="ADAL" clId="{AB09C514-6253-4CC0-8C7C-457416B9D1B5}" dt="2022-01-19T22:28:41.001" v="286" actId="313"/>
          <ac:spMkLst>
            <pc:docMk/>
            <pc:sldMk cId="120254367" sldId="355"/>
            <ac:spMk id="21505" creationId="{951A0312-4847-486A-AA12-7C8AB18BA3C7}"/>
          </ac:spMkLst>
        </pc:spChg>
        <pc:spChg chg="mod">
          <ac:chgData name="Froduald Kabanza" userId="edf393d0-642b-4b9e-8c75-f62133241689" providerId="ADAL" clId="{AB09C514-6253-4CC0-8C7C-457416B9D1B5}" dt="2022-01-18T18:20:47.632" v="165"/>
          <ac:spMkLst>
            <pc:docMk/>
            <pc:sldMk cId="120254367"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235666333" sldId="454"/>
        </pc:sldMkLst>
        <pc:spChg chg="mod">
          <ac:chgData name="Froduald Kabanza" userId="edf393d0-642b-4b9e-8c75-f62133241689" providerId="ADAL" clId="{AB09C514-6253-4CC0-8C7C-457416B9D1B5}" dt="2022-01-18T18:20:47.632" v="165"/>
          <ac:spMkLst>
            <pc:docMk/>
            <pc:sldMk cId="235666333"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8C083C57-221B-4B92-BA30-7BA872331299}"/>
    <pc:docChg chg="undo redo custSel addSld delSld modSld sldOrd addSection modSection">
      <pc:chgData name="Froduald Kabanza" userId="edf393d0-642b-4b9e-8c75-f62133241689" providerId="ADAL" clId="{8C083C57-221B-4B92-BA30-7BA872331299}" dt="2022-02-19T00:32:21.512" v="3689" actId="20577"/>
      <pc:docMkLst>
        <pc:docMk/>
      </pc:docMkLst>
      <pc:sldChg chg="modSp mod">
        <pc:chgData name="Froduald Kabanza" userId="edf393d0-642b-4b9e-8c75-f62133241689" providerId="ADAL" clId="{8C083C57-221B-4B92-BA30-7BA872331299}" dt="2022-02-19T00:31:12.714" v="3680" actId="20577"/>
        <pc:sldMkLst>
          <pc:docMk/>
          <pc:sldMk cId="0" sldId="264"/>
        </pc:sldMkLst>
        <pc:spChg chg="mod">
          <ac:chgData name="Froduald Kabanza" userId="edf393d0-642b-4b9e-8c75-f62133241689" providerId="ADAL" clId="{8C083C57-221B-4B92-BA30-7BA872331299}" dt="2022-02-19T00:31:05.115" v="3678" actId="20577"/>
          <ac:spMkLst>
            <pc:docMk/>
            <pc:sldMk cId="0" sldId="264"/>
            <ac:spMk id="56" creationId="{00000000-0000-0000-0000-000000000000}"/>
          </ac:spMkLst>
        </pc:spChg>
        <pc:spChg chg="mod">
          <ac:chgData name="Froduald Kabanza" userId="edf393d0-642b-4b9e-8c75-f62133241689" providerId="ADAL" clId="{8C083C57-221B-4B92-BA30-7BA872331299}" dt="2022-02-19T00:31:12.714" v="3680" actId="20577"/>
          <ac:spMkLst>
            <pc:docMk/>
            <pc:sldMk cId="0" sldId="264"/>
            <ac:spMk id="71" creationId="{00000000-0000-0000-0000-000000000000}"/>
          </ac:spMkLst>
        </pc:spChg>
        <pc:spChg chg="mod">
          <ac:chgData name="Froduald Kabanza" userId="edf393d0-642b-4b9e-8c75-f62133241689" providerId="ADAL" clId="{8C083C57-221B-4B92-BA30-7BA872331299}" dt="2022-02-19T00:31:09.472" v="3679" actId="20577"/>
          <ac:spMkLst>
            <pc:docMk/>
            <pc:sldMk cId="0" sldId="264"/>
            <ac:spMk id="72" creationId="{00000000-0000-0000-0000-000000000000}"/>
          </ac:spMkLst>
        </pc:spChg>
        <pc:spChg chg="mod">
          <ac:chgData name="Froduald Kabanza" userId="edf393d0-642b-4b9e-8c75-f62133241689" providerId="ADAL" clId="{8C083C57-221B-4B92-BA30-7BA872331299}" dt="2022-02-19T00:30:41.280" v="3674" actId="20577"/>
          <ac:spMkLst>
            <pc:docMk/>
            <pc:sldMk cId="0" sldId="264"/>
            <ac:spMk id="9231" creationId="{00000000-0000-0000-0000-000000000000}"/>
          </ac:spMkLst>
        </pc:spChg>
        <pc:spChg chg="mod">
          <ac:chgData name="Froduald Kabanza" userId="edf393d0-642b-4b9e-8c75-f62133241689" providerId="ADAL" clId="{8C083C57-221B-4B92-BA30-7BA872331299}" dt="2022-02-19T00:30:45.211" v="3676" actId="20577"/>
          <ac:spMkLst>
            <pc:docMk/>
            <pc:sldMk cId="0" sldId="264"/>
            <ac:spMk id="9244" creationId="{00000000-0000-0000-0000-000000000000}"/>
          </ac:spMkLst>
        </pc:spChg>
        <pc:spChg chg="mod">
          <ac:chgData name="Froduald Kabanza" userId="edf393d0-642b-4b9e-8c75-f62133241689" providerId="ADAL" clId="{8C083C57-221B-4B92-BA30-7BA872331299}" dt="2022-02-19T00:30:55.196" v="3677" actId="5793"/>
          <ac:spMkLst>
            <pc:docMk/>
            <pc:sldMk cId="0" sldId="264"/>
            <ac:spMk id="31747" creationId="{00000000-0000-0000-0000-000000000000}"/>
          </ac:spMkLst>
        </pc:spChg>
      </pc:sldChg>
      <pc:sldChg chg="modSp mod">
        <pc:chgData name="Froduald Kabanza" userId="edf393d0-642b-4b9e-8c75-f62133241689" providerId="ADAL" clId="{8C083C57-221B-4B92-BA30-7BA872331299}" dt="2022-02-19T00:31:53.502" v="3686" actId="20577"/>
        <pc:sldMkLst>
          <pc:docMk/>
          <pc:sldMk cId="0" sldId="265"/>
        </pc:sldMkLst>
        <pc:spChg chg="mod">
          <ac:chgData name="Froduald Kabanza" userId="edf393d0-642b-4b9e-8c75-f62133241689" providerId="ADAL" clId="{8C083C57-221B-4B92-BA30-7BA872331299}" dt="2022-02-19T00:31:53.502" v="3686" actId="20577"/>
          <ac:spMkLst>
            <pc:docMk/>
            <pc:sldMk cId="0" sldId="265"/>
            <ac:spMk id="56" creationId="{00000000-0000-0000-0000-000000000000}"/>
          </ac:spMkLst>
        </pc:spChg>
        <pc:spChg chg="mod">
          <ac:chgData name="Froduald Kabanza" userId="edf393d0-642b-4b9e-8c75-f62133241689" providerId="ADAL" clId="{8C083C57-221B-4B92-BA30-7BA872331299}" dt="2022-02-19T00:31:50.283" v="3685" actId="20577"/>
          <ac:spMkLst>
            <pc:docMk/>
            <pc:sldMk cId="0" sldId="265"/>
            <ac:spMk id="79" creationId="{00000000-0000-0000-0000-000000000000}"/>
          </ac:spMkLst>
        </pc:spChg>
        <pc:spChg chg="mod">
          <ac:chgData name="Froduald Kabanza" userId="edf393d0-642b-4b9e-8c75-f62133241689" providerId="ADAL" clId="{8C083C57-221B-4B92-BA30-7BA872331299}" dt="2022-02-19T00:31:46.957" v="3684" actId="20577"/>
          <ac:spMkLst>
            <pc:docMk/>
            <pc:sldMk cId="0" sldId="265"/>
            <ac:spMk id="98" creationId="{00000000-0000-0000-0000-000000000000}"/>
          </ac:spMkLst>
        </pc:spChg>
      </pc:sldChg>
      <pc:sldChg chg="modSp mod">
        <pc:chgData name="Froduald Kabanza" userId="edf393d0-642b-4b9e-8c75-f62133241689" providerId="ADAL" clId="{8C083C57-221B-4B92-BA30-7BA872331299}" dt="2022-02-18T21:41:41.048" v="86" actId="20577"/>
        <pc:sldMkLst>
          <pc:docMk/>
          <pc:sldMk cId="0" sldId="270"/>
        </pc:sldMkLst>
        <pc:spChg chg="mod">
          <ac:chgData name="Froduald Kabanza" userId="edf393d0-642b-4b9e-8c75-f62133241689" providerId="ADAL" clId="{8C083C57-221B-4B92-BA30-7BA872331299}" dt="2022-02-18T21:41:32.056" v="83" actId="1076"/>
          <ac:spMkLst>
            <pc:docMk/>
            <pc:sldMk cId="0" sldId="270"/>
            <ac:spMk id="10" creationId="{00000000-0000-0000-0000-000000000000}"/>
          </ac:spMkLst>
        </pc:spChg>
        <pc:spChg chg="mod">
          <ac:chgData name="Froduald Kabanza" userId="edf393d0-642b-4b9e-8c75-f62133241689" providerId="ADAL" clId="{8C083C57-221B-4B92-BA30-7BA872331299}" dt="2022-02-18T21:41:41.048" v="86" actId="20577"/>
          <ac:spMkLst>
            <pc:docMk/>
            <pc:sldMk cId="0" sldId="270"/>
            <ac:spMk id="43010" creationId="{00000000-0000-0000-0000-000000000000}"/>
          </ac:spMkLst>
        </pc:spChg>
      </pc:sldChg>
      <pc:sldChg chg="addSp modSp mod">
        <pc:chgData name="Froduald Kabanza" userId="edf393d0-642b-4b9e-8c75-f62133241689" providerId="ADAL" clId="{8C083C57-221B-4B92-BA30-7BA872331299}" dt="2022-02-18T23:38:16.886" v="1568" actId="20577"/>
        <pc:sldMkLst>
          <pc:docMk/>
          <pc:sldMk cId="1745173593" sldId="277"/>
        </pc:sldMkLst>
        <pc:spChg chg="add mod">
          <ac:chgData name="Froduald Kabanza" userId="edf393d0-642b-4b9e-8c75-f62133241689" providerId="ADAL" clId="{8C083C57-221B-4B92-BA30-7BA872331299}" dt="2022-02-18T23:33:47.261" v="1499" actId="1076"/>
          <ac:spMkLst>
            <pc:docMk/>
            <pc:sldMk cId="1745173593" sldId="277"/>
            <ac:spMk id="38" creationId="{E84139B5-68A6-4CD0-A7FE-8759BD411B64}"/>
          </ac:spMkLst>
        </pc:spChg>
        <pc:spChg chg="mod">
          <ac:chgData name="Froduald Kabanza" userId="edf393d0-642b-4b9e-8c75-f62133241689" providerId="ADAL" clId="{8C083C57-221B-4B92-BA30-7BA872331299}" dt="2022-02-18T23:38:16.886" v="1568" actId="20577"/>
          <ac:spMkLst>
            <pc:docMk/>
            <pc:sldMk cId="1745173593" sldId="277"/>
            <ac:spMk id="125954" creationId="{00000000-0000-0000-0000-000000000000}"/>
          </ac:spMkLst>
        </pc:spChg>
      </pc:sldChg>
      <pc:sldChg chg="addSp delSp modSp mod">
        <pc:chgData name="Froduald Kabanza" userId="edf393d0-642b-4b9e-8c75-f62133241689" providerId="ADAL" clId="{8C083C57-221B-4B92-BA30-7BA872331299}" dt="2022-02-18T23:51:47.782" v="1762" actId="12"/>
        <pc:sldMkLst>
          <pc:docMk/>
          <pc:sldMk cId="0" sldId="279"/>
        </pc:sldMkLst>
        <pc:spChg chg="add del mod">
          <ac:chgData name="Froduald Kabanza" userId="edf393d0-642b-4b9e-8c75-f62133241689" providerId="ADAL" clId="{8C083C57-221B-4B92-BA30-7BA872331299}" dt="2022-02-18T23:33:18.967" v="1493" actId="478"/>
          <ac:spMkLst>
            <pc:docMk/>
            <pc:sldMk cId="0" sldId="279"/>
            <ac:spMk id="2" creationId="{3305246B-72BF-4E5C-B383-C4A63091BE81}"/>
          </ac:spMkLst>
        </pc:spChg>
        <pc:spChg chg="add del mod">
          <ac:chgData name="Froduald Kabanza" userId="edf393d0-642b-4b9e-8c75-f62133241689" providerId="ADAL" clId="{8C083C57-221B-4B92-BA30-7BA872331299}" dt="2022-02-18T23:33:25.143" v="1495" actId="478"/>
          <ac:spMkLst>
            <pc:docMk/>
            <pc:sldMk cId="0" sldId="279"/>
            <ac:spMk id="3" creationId="{BA5A36A6-356D-4690-8E00-14C83D6CD507}"/>
          </ac:spMkLst>
        </pc:spChg>
        <pc:spChg chg="add mod">
          <ac:chgData name="Froduald Kabanza" userId="edf393d0-642b-4b9e-8c75-f62133241689" providerId="ADAL" clId="{8C083C57-221B-4B92-BA30-7BA872331299}" dt="2022-02-18T23:51:47.782" v="1762" actId="12"/>
          <ac:spMkLst>
            <pc:docMk/>
            <pc:sldMk cId="0" sldId="279"/>
            <ac:spMk id="40" creationId="{0EDE330D-C8F3-4E0A-B2C9-E4FF17D98970}"/>
          </ac:spMkLst>
        </pc:spChg>
        <pc:spChg chg="add mod">
          <ac:chgData name="Froduald Kabanza" userId="edf393d0-642b-4b9e-8c75-f62133241689" providerId="ADAL" clId="{8C083C57-221B-4B92-BA30-7BA872331299}" dt="2022-02-18T23:33:56.570" v="1500"/>
          <ac:spMkLst>
            <pc:docMk/>
            <pc:sldMk cId="0" sldId="279"/>
            <ac:spMk id="41" creationId="{54607301-DF51-45FE-A1CC-557B8C00B597}"/>
          </ac:spMkLst>
        </pc:spChg>
        <pc:spChg chg="mod">
          <ac:chgData name="Froduald Kabanza" userId="edf393d0-642b-4b9e-8c75-f62133241689" providerId="ADAL" clId="{8C083C57-221B-4B92-BA30-7BA872331299}" dt="2022-02-18T23:44:33.316" v="1645" actId="208"/>
          <ac:spMkLst>
            <pc:docMk/>
            <pc:sldMk cId="0" sldId="279"/>
            <ac:spMk id="79" creationId="{00000000-0000-0000-0000-000000000000}"/>
          </ac:spMkLst>
        </pc:spChg>
        <pc:spChg chg="mod">
          <ac:chgData name="Froduald Kabanza" userId="edf393d0-642b-4b9e-8c75-f62133241689" providerId="ADAL" clId="{8C083C57-221B-4B92-BA30-7BA872331299}" dt="2022-02-18T23:32:43.556" v="1480" actId="1076"/>
          <ac:spMkLst>
            <pc:docMk/>
            <pc:sldMk cId="0" sldId="279"/>
            <ac:spMk id="80" creationId="{00000000-0000-0000-0000-000000000000}"/>
          </ac:spMkLst>
        </pc:spChg>
        <pc:spChg chg="mod">
          <ac:chgData name="Froduald Kabanza" userId="edf393d0-642b-4b9e-8c75-f62133241689" providerId="ADAL" clId="{8C083C57-221B-4B92-BA30-7BA872331299}" dt="2022-02-18T23:32:21.360" v="1477" actId="20577"/>
          <ac:spMkLst>
            <pc:docMk/>
            <pc:sldMk cId="0" sldId="279"/>
            <ac:spMk id="57345" creationId="{00000000-0000-0000-0000-000000000000}"/>
          </ac:spMkLst>
        </pc:spChg>
        <pc:spChg chg="add del mod">
          <ac:chgData name="Froduald Kabanza" userId="edf393d0-642b-4b9e-8c75-f62133241689" providerId="ADAL" clId="{8C083C57-221B-4B92-BA30-7BA872331299}" dt="2022-02-18T23:33:21.539" v="1494" actId="478"/>
          <ac:spMkLst>
            <pc:docMk/>
            <pc:sldMk cId="0" sldId="279"/>
            <ac:spMk id="128002" creationId="{00000000-0000-0000-0000-000000000000}"/>
          </ac:spMkLst>
        </pc:spChg>
      </pc:sldChg>
      <pc:sldChg chg="modSp mod">
        <pc:chgData name="Froduald Kabanza" userId="edf393d0-642b-4b9e-8c75-f62133241689" providerId="ADAL" clId="{8C083C57-221B-4B92-BA30-7BA872331299}" dt="2022-02-19T00:31:34.619" v="3683" actId="20577"/>
        <pc:sldMkLst>
          <pc:docMk/>
          <pc:sldMk cId="0" sldId="288"/>
        </pc:sldMkLst>
        <pc:spChg chg="mod">
          <ac:chgData name="Froduald Kabanza" userId="edf393d0-642b-4b9e-8c75-f62133241689" providerId="ADAL" clId="{8C083C57-221B-4B92-BA30-7BA872331299}" dt="2022-02-19T00:31:26.282" v="3682" actId="20577"/>
          <ac:spMkLst>
            <pc:docMk/>
            <pc:sldMk cId="0" sldId="288"/>
            <ac:spMk id="81" creationId="{00000000-0000-0000-0000-000000000000}"/>
          </ac:spMkLst>
        </pc:spChg>
        <pc:spChg chg="mod">
          <ac:chgData name="Froduald Kabanza" userId="edf393d0-642b-4b9e-8c75-f62133241689" providerId="ADAL" clId="{8C083C57-221B-4B92-BA30-7BA872331299}" dt="2022-02-19T00:31:22.134" v="3681" actId="20577"/>
          <ac:spMkLst>
            <pc:docMk/>
            <pc:sldMk cId="0" sldId="288"/>
            <ac:spMk id="101" creationId="{00000000-0000-0000-0000-000000000000}"/>
          </ac:spMkLst>
        </pc:spChg>
        <pc:spChg chg="mod">
          <ac:chgData name="Froduald Kabanza" userId="edf393d0-642b-4b9e-8c75-f62133241689" providerId="ADAL" clId="{8C083C57-221B-4B92-BA30-7BA872331299}" dt="2022-02-19T00:31:34.619" v="3683" actId="20577"/>
          <ac:spMkLst>
            <pc:docMk/>
            <pc:sldMk cId="0" sldId="288"/>
            <ac:spMk id="103" creationId="{00000000-0000-0000-0000-000000000000}"/>
          </ac:spMkLst>
        </pc:spChg>
      </pc:sldChg>
      <pc:sldChg chg="modSp mod">
        <pc:chgData name="Froduald Kabanza" userId="edf393d0-642b-4b9e-8c75-f62133241689" providerId="ADAL" clId="{8C083C57-221B-4B92-BA30-7BA872331299}" dt="2022-02-19T00:32:21.512" v="3689" actId="20577"/>
        <pc:sldMkLst>
          <pc:docMk/>
          <pc:sldMk cId="0" sldId="307"/>
        </pc:sldMkLst>
        <pc:spChg chg="mod">
          <ac:chgData name="Froduald Kabanza" userId="edf393d0-642b-4b9e-8c75-f62133241689" providerId="ADAL" clId="{8C083C57-221B-4B92-BA30-7BA872331299}" dt="2022-02-19T00:32:10.351" v="3687" actId="20577"/>
          <ac:spMkLst>
            <pc:docMk/>
            <pc:sldMk cId="0" sldId="307"/>
            <ac:spMk id="66" creationId="{00000000-0000-0000-0000-000000000000}"/>
          </ac:spMkLst>
        </pc:spChg>
        <pc:spChg chg="mod">
          <ac:chgData name="Froduald Kabanza" userId="edf393d0-642b-4b9e-8c75-f62133241689" providerId="ADAL" clId="{8C083C57-221B-4B92-BA30-7BA872331299}" dt="2022-02-19T00:32:21.512" v="3689" actId="20577"/>
          <ac:spMkLst>
            <pc:docMk/>
            <pc:sldMk cId="0" sldId="307"/>
            <ac:spMk id="70" creationId="{00000000-0000-0000-0000-000000000000}"/>
          </ac:spMkLst>
        </pc:spChg>
        <pc:spChg chg="mod">
          <ac:chgData name="Froduald Kabanza" userId="edf393d0-642b-4b9e-8c75-f62133241689" providerId="ADAL" clId="{8C083C57-221B-4B92-BA30-7BA872331299}" dt="2022-02-19T00:32:13.954" v="3688" actId="20577"/>
          <ac:spMkLst>
            <pc:docMk/>
            <pc:sldMk cId="0" sldId="307"/>
            <ac:spMk id="10268" creationId="{00000000-0000-0000-0000-000000000000}"/>
          </ac:spMkLst>
        </pc:spChg>
      </pc:sldChg>
      <pc:sldChg chg="addSp modSp mod">
        <pc:chgData name="Froduald Kabanza" userId="edf393d0-642b-4b9e-8c75-f62133241689" providerId="ADAL" clId="{8C083C57-221B-4B92-BA30-7BA872331299}" dt="2022-02-18T23:23:11.679" v="1273" actId="1076"/>
        <pc:sldMkLst>
          <pc:docMk/>
          <pc:sldMk cId="0" sldId="310"/>
        </pc:sldMkLst>
        <pc:spChg chg="add mod">
          <ac:chgData name="Froduald Kabanza" userId="edf393d0-642b-4b9e-8c75-f62133241689" providerId="ADAL" clId="{8C083C57-221B-4B92-BA30-7BA872331299}" dt="2022-02-18T23:22:04.170" v="1272" actId="20577"/>
          <ac:spMkLst>
            <pc:docMk/>
            <pc:sldMk cId="0" sldId="310"/>
            <ac:spMk id="2" creationId="{A289444E-8DEB-47C5-B453-2CB1D25251A0}"/>
          </ac:spMkLst>
        </pc:spChg>
        <pc:spChg chg="add mod">
          <ac:chgData name="Froduald Kabanza" userId="edf393d0-642b-4b9e-8c75-f62133241689" providerId="ADAL" clId="{8C083C57-221B-4B92-BA30-7BA872331299}" dt="2022-02-18T23:23:11.679" v="1273" actId="1076"/>
          <ac:spMkLst>
            <pc:docMk/>
            <pc:sldMk cId="0" sldId="310"/>
            <ac:spMk id="8" creationId="{BC6DDE36-E9BD-41BF-A1F2-7AE9ED700183}"/>
          </ac:spMkLst>
        </pc:spChg>
        <pc:spChg chg="mod">
          <ac:chgData name="Froduald Kabanza" userId="edf393d0-642b-4b9e-8c75-f62133241689" providerId="ADAL" clId="{8C083C57-221B-4B92-BA30-7BA872331299}" dt="2022-02-18T23:15:05.750" v="1173" actId="14100"/>
          <ac:spMkLst>
            <pc:docMk/>
            <pc:sldMk cId="0" sldId="310"/>
            <ac:spMk id="31" creationId="{00000000-0000-0000-0000-000000000000}"/>
          </ac:spMkLst>
        </pc:spChg>
        <pc:spChg chg="mod">
          <ac:chgData name="Froduald Kabanza" userId="edf393d0-642b-4b9e-8c75-f62133241689" providerId="ADAL" clId="{8C083C57-221B-4B92-BA30-7BA872331299}" dt="2022-02-18T23:20:05.971" v="1247" actId="948"/>
          <ac:spMkLst>
            <pc:docMk/>
            <pc:sldMk cId="0" sldId="310"/>
            <ac:spMk id="53250" creationId="{00000000-0000-0000-0000-000000000000}"/>
          </ac:spMkLst>
        </pc:spChg>
      </pc:sldChg>
      <pc:sldChg chg="modSp">
        <pc:chgData name="Froduald Kabanza" userId="edf393d0-642b-4b9e-8c75-f62133241689" providerId="ADAL" clId="{8C083C57-221B-4B92-BA30-7BA872331299}" dt="2022-02-18T22:56:03.470" v="941" actId="20577"/>
        <pc:sldMkLst>
          <pc:docMk/>
          <pc:sldMk cId="0" sldId="311"/>
        </pc:sldMkLst>
        <pc:spChg chg="mod">
          <ac:chgData name="Froduald Kabanza" userId="edf393d0-642b-4b9e-8c75-f62133241689" providerId="ADAL" clId="{8C083C57-221B-4B92-BA30-7BA872331299}" dt="2022-02-18T22:56:03.470" v="941" actId="20577"/>
          <ac:spMkLst>
            <pc:docMk/>
            <pc:sldMk cId="0" sldId="311"/>
            <ac:spMk id="17" creationId="{6C375AE6-B887-46A1-AABE-FF6522F8A540}"/>
          </ac:spMkLst>
        </pc:spChg>
      </pc:sldChg>
      <pc:sldChg chg="del">
        <pc:chgData name="Froduald Kabanza" userId="edf393d0-642b-4b9e-8c75-f62133241689" providerId="ADAL" clId="{8C083C57-221B-4B92-BA30-7BA872331299}" dt="2022-02-18T23:52:08.784" v="1763" actId="2696"/>
        <pc:sldMkLst>
          <pc:docMk/>
          <pc:sldMk cId="0" sldId="324"/>
        </pc:sldMkLst>
      </pc:sldChg>
      <pc:sldChg chg="ord">
        <pc:chgData name="Froduald Kabanza" userId="edf393d0-642b-4b9e-8c75-f62133241689" providerId="ADAL" clId="{8C083C57-221B-4B92-BA30-7BA872331299}" dt="2022-02-18T23:53:20.798" v="1771"/>
        <pc:sldMkLst>
          <pc:docMk/>
          <pc:sldMk cId="0" sldId="328"/>
        </pc:sldMkLst>
      </pc:sldChg>
      <pc:sldChg chg="ord">
        <pc:chgData name="Froduald Kabanza" userId="edf393d0-642b-4b9e-8c75-f62133241689" providerId="ADAL" clId="{8C083C57-221B-4B92-BA30-7BA872331299}" dt="2022-02-18T23:53:20.798" v="1771"/>
        <pc:sldMkLst>
          <pc:docMk/>
          <pc:sldMk cId="0" sldId="329"/>
        </pc:sldMkLst>
      </pc:sldChg>
      <pc:sldChg chg="ord">
        <pc:chgData name="Froduald Kabanza" userId="edf393d0-642b-4b9e-8c75-f62133241689" providerId="ADAL" clId="{8C083C57-221B-4B92-BA30-7BA872331299}" dt="2022-02-18T23:53:20.798" v="1771"/>
        <pc:sldMkLst>
          <pc:docMk/>
          <pc:sldMk cId="0" sldId="330"/>
        </pc:sldMkLst>
      </pc:sldChg>
      <pc:sldChg chg="del">
        <pc:chgData name="Froduald Kabanza" userId="edf393d0-642b-4b9e-8c75-f62133241689" providerId="ADAL" clId="{8C083C57-221B-4B92-BA30-7BA872331299}" dt="2022-02-18T21:45:57.376" v="201" actId="2696"/>
        <pc:sldMkLst>
          <pc:docMk/>
          <pc:sldMk cId="0" sldId="333"/>
        </pc:sldMkLst>
      </pc:sldChg>
      <pc:sldChg chg="del">
        <pc:chgData name="Froduald Kabanza" userId="edf393d0-642b-4b9e-8c75-f62133241689" providerId="ADAL" clId="{8C083C57-221B-4B92-BA30-7BA872331299}" dt="2022-02-18T22:02:14.039" v="302" actId="2696"/>
        <pc:sldMkLst>
          <pc:docMk/>
          <pc:sldMk cId="0" sldId="334"/>
        </pc:sldMkLst>
      </pc:sldChg>
      <pc:sldChg chg="modSp del mod">
        <pc:chgData name="Froduald Kabanza" userId="edf393d0-642b-4b9e-8c75-f62133241689" providerId="ADAL" clId="{8C083C57-221B-4B92-BA30-7BA872331299}" dt="2022-02-18T22:19:40.920" v="558" actId="2696"/>
        <pc:sldMkLst>
          <pc:docMk/>
          <pc:sldMk cId="0" sldId="335"/>
        </pc:sldMkLst>
        <pc:spChg chg="mod">
          <ac:chgData name="Froduald Kabanza" userId="edf393d0-642b-4b9e-8c75-f62133241689" providerId="ADAL" clId="{8C083C57-221B-4B92-BA30-7BA872331299}" dt="2022-02-18T22:02:22.563" v="304" actId="20577"/>
          <ac:spMkLst>
            <pc:docMk/>
            <pc:sldMk cId="0" sldId="335"/>
            <ac:spMk id="51201" creationId="{00000000-0000-0000-0000-000000000000}"/>
          </ac:spMkLst>
        </pc:spChg>
      </pc:sldChg>
      <pc:sldChg chg="modSp mod">
        <pc:chgData name="Froduald Kabanza" userId="edf393d0-642b-4b9e-8c75-f62133241689" providerId="ADAL" clId="{8C083C57-221B-4B92-BA30-7BA872331299}" dt="2022-02-18T21:48:10.813" v="211" actId="20577"/>
        <pc:sldMkLst>
          <pc:docMk/>
          <pc:sldMk cId="0" sldId="337"/>
        </pc:sldMkLst>
        <pc:spChg chg="mod">
          <ac:chgData name="Froduald Kabanza" userId="edf393d0-642b-4b9e-8c75-f62133241689" providerId="ADAL" clId="{8C083C57-221B-4B92-BA30-7BA872331299}" dt="2022-02-18T21:48:10.813" v="211" actId="20577"/>
          <ac:spMkLst>
            <pc:docMk/>
            <pc:sldMk cId="0" sldId="337"/>
            <ac:spMk id="45057" creationId="{00000000-0000-0000-0000-000000000000}"/>
          </ac:spMkLst>
        </pc:spChg>
      </pc:sldChg>
      <pc:sldChg chg="addSp modSp mod">
        <pc:chgData name="Froduald Kabanza" userId="edf393d0-642b-4b9e-8c75-f62133241689" providerId="ADAL" clId="{8C083C57-221B-4B92-BA30-7BA872331299}" dt="2022-02-18T21:49:47.512" v="223" actId="14100"/>
        <pc:sldMkLst>
          <pc:docMk/>
          <pc:sldMk cId="0" sldId="338"/>
        </pc:sldMkLst>
        <pc:spChg chg="add mod">
          <ac:chgData name="Froduald Kabanza" userId="edf393d0-642b-4b9e-8c75-f62133241689" providerId="ADAL" clId="{8C083C57-221B-4B92-BA30-7BA872331299}" dt="2022-02-18T21:49:47.512" v="223" actId="14100"/>
          <ac:spMkLst>
            <pc:docMk/>
            <pc:sldMk cId="0" sldId="338"/>
            <ac:spMk id="3" creationId="{14EF4045-B322-48A4-B0CD-CB69BEAF83B8}"/>
          </ac:spMkLst>
        </pc:spChg>
      </pc:sldChg>
      <pc:sldChg chg="addSp modSp mod">
        <pc:chgData name="Froduald Kabanza" userId="edf393d0-642b-4b9e-8c75-f62133241689" providerId="ADAL" clId="{8C083C57-221B-4B92-BA30-7BA872331299}" dt="2022-02-18T21:50:08.037" v="225" actId="1076"/>
        <pc:sldMkLst>
          <pc:docMk/>
          <pc:sldMk cId="0" sldId="339"/>
        </pc:sldMkLst>
        <pc:spChg chg="add mod">
          <ac:chgData name="Froduald Kabanza" userId="edf393d0-642b-4b9e-8c75-f62133241689" providerId="ADAL" clId="{8C083C57-221B-4B92-BA30-7BA872331299}" dt="2022-02-18T21:43:37.820" v="87"/>
          <ac:spMkLst>
            <pc:docMk/>
            <pc:sldMk cId="0" sldId="339"/>
            <ac:spMk id="39" creationId="{178CAE84-5A59-4CC2-B253-6DC9F45F59A9}"/>
          </ac:spMkLst>
        </pc:spChg>
        <pc:spChg chg="add mod">
          <ac:chgData name="Froduald Kabanza" userId="edf393d0-642b-4b9e-8c75-f62133241689" providerId="ADAL" clId="{8C083C57-221B-4B92-BA30-7BA872331299}" dt="2022-02-18T21:43:37.820" v="87"/>
          <ac:spMkLst>
            <pc:docMk/>
            <pc:sldMk cId="0" sldId="339"/>
            <ac:spMk id="40" creationId="{8B7DFA14-DAF3-4D36-AD33-8A0DF1E0E31A}"/>
          </ac:spMkLst>
        </pc:spChg>
        <pc:spChg chg="add mod">
          <ac:chgData name="Froduald Kabanza" userId="edf393d0-642b-4b9e-8c75-f62133241689" providerId="ADAL" clId="{8C083C57-221B-4B92-BA30-7BA872331299}" dt="2022-02-18T21:43:37.820" v="87"/>
          <ac:spMkLst>
            <pc:docMk/>
            <pc:sldMk cId="0" sldId="339"/>
            <ac:spMk id="41" creationId="{BF96DCCC-59F9-4D26-87CF-1084E76AED65}"/>
          </ac:spMkLst>
        </pc:spChg>
        <pc:spChg chg="add mod">
          <ac:chgData name="Froduald Kabanza" userId="edf393d0-642b-4b9e-8c75-f62133241689" providerId="ADAL" clId="{8C083C57-221B-4B92-BA30-7BA872331299}" dt="2022-02-18T21:50:08.037" v="225" actId="1076"/>
          <ac:spMkLst>
            <pc:docMk/>
            <pc:sldMk cId="0" sldId="339"/>
            <ac:spMk id="42" creationId="{EC9D38EC-AA8B-4C0E-969F-EF05765F4E67}"/>
          </ac:spMkLst>
        </pc:spChg>
        <pc:spChg chg="mod">
          <ac:chgData name="Froduald Kabanza" userId="edf393d0-642b-4b9e-8c75-f62133241689" providerId="ADAL" clId="{8C083C57-221B-4B92-BA30-7BA872331299}" dt="2022-02-18T21:44:48.677" v="199" actId="20577"/>
          <ac:spMkLst>
            <pc:docMk/>
            <pc:sldMk cId="0" sldId="339"/>
            <ac:spMk id="26629" creationId="{00000000-0000-0000-0000-000000000000}"/>
          </ac:spMkLst>
        </pc:spChg>
      </pc:sldChg>
      <pc:sldChg chg="addSp modSp mod">
        <pc:chgData name="Froduald Kabanza" userId="edf393d0-642b-4b9e-8c75-f62133241689" providerId="ADAL" clId="{8C083C57-221B-4B92-BA30-7BA872331299}" dt="2022-02-18T21:59:52.917" v="282" actId="20577"/>
        <pc:sldMkLst>
          <pc:docMk/>
          <pc:sldMk cId="1239697434" sldId="698"/>
        </pc:sldMkLst>
        <pc:spChg chg="mod">
          <ac:chgData name="Froduald Kabanza" userId="edf393d0-642b-4b9e-8c75-f62133241689" providerId="ADAL" clId="{8C083C57-221B-4B92-BA30-7BA872331299}" dt="2022-02-18T21:50:24.731" v="226" actId="1076"/>
          <ac:spMkLst>
            <pc:docMk/>
            <pc:sldMk cId="1239697434" sldId="698"/>
            <ac:spMk id="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3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40" creationId="{00000000-0000-0000-0000-000000000000}"/>
          </ac:spMkLst>
        </pc:spChg>
        <pc:spChg chg="mod">
          <ac:chgData name="Froduald Kabanza" userId="edf393d0-642b-4b9e-8c75-f62133241689" providerId="ADAL" clId="{8C083C57-221B-4B92-BA30-7BA872331299}" dt="2022-02-18T21:53:43" v="253" actId="1076"/>
          <ac:spMkLst>
            <pc:docMk/>
            <pc:sldMk cId="1239697434" sldId="698"/>
            <ac:spMk id="42" creationId="{DBD092DF-BAC9-4B06-BA66-FEAF70981FBA}"/>
          </ac:spMkLst>
        </pc:spChg>
        <pc:spChg chg="mod">
          <ac:chgData name="Froduald Kabanza" userId="edf393d0-642b-4b9e-8c75-f62133241689" providerId="ADAL" clId="{8C083C57-221B-4B92-BA30-7BA872331299}" dt="2022-02-18T21:53:43" v="253" actId="1076"/>
          <ac:spMkLst>
            <pc:docMk/>
            <pc:sldMk cId="1239697434" sldId="698"/>
            <ac:spMk id="43" creationId="{F167E49C-90FF-42D0-9921-13722D38A6E1}"/>
          </ac:spMkLst>
        </pc:spChg>
        <pc:spChg chg="mod">
          <ac:chgData name="Froduald Kabanza" userId="edf393d0-642b-4b9e-8c75-f62133241689" providerId="ADAL" clId="{8C083C57-221B-4B92-BA30-7BA872331299}" dt="2022-02-18T21:53:43" v="253" actId="1076"/>
          <ac:spMkLst>
            <pc:docMk/>
            <pc:sldMk cId="1239697434" sldId="698"/>
            <ac:spMk id="44" creationId="{3551FE15-9225-4581-944B-6238BDBD2BC0}"/>
          </ac:spMkLst>
        </pc:spChg>
        <pc:spChg chg="add mod">
          <ac:chgData name="Froduald Kabanza" userId="edf393d0-642b-4b9e-8c75-f62133241689" providerId="ADAL" clId="{8C083C57-221B-4B92-BA30-7BA872331299}" dt="2022-02-18T21:50:43.384" v="231" actId="1076"/>
          <ac:spMkLst>
            <pc:docMk/>
            <pc:sldMk cId="1239697434" sldId="698"/>
            <ac:spMk id="45" creationId="{A2014FF3-A321-418E-B2B5-5FCB46F167A5}"/>
          </ac:spMkLst>
        </pc:spChg>
        <pc:spChg chg="mod">
          <ac:chgData name="Froduald Kabanza" userId="edf393d0-642b-4b9e-8c75-f62133241689" providerId="ADAL" clId="{8C083C57-221B-4B92-BA30-7BA872331299}" dt="2022-02-18T21:50:24.731" v="226" actId="1076"/>
          <ac:spMkLst>
            <pc:docMk/>
            <pc:sldMk cId="1239697434" sldId="698"/>
            <ac:spMk id="5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9" creationId="{00000000-0000-0000-0000-000000000000}"/>
          </ac:spMkLst>
        </pc:spChg>
        <pc:spChg chg="mod">
          <ac:chgData name="Froduald Kabanza" userId="edf393d0-642b-4b9e-8c75-f62133241689" providerId="ADAL" clId="{8C083C57-221B-4B92-BA30-7BA872331299}" dt="2022-02-18T21:59:52.917" v="282" actId="20577"/>
          <ac:spMkLst>
            <pc:docMk/>
            <pc:sldMk cId="1239697434" sldId="698"/>
            <ac:spMk id="26629" creationId="{00000000-0000-0000-0000-000000000000}"/>
          </ac:spMkLst>
        </pc:spChg>
        <pc:grpChg chg="add mod">
          <ac:chgData name="Froduald Kabanza" userId="edf393d0-642b-4b9e-8c75-f62133241689" providerId="ADAL" clId="{8C083C57-221B-4B92-BA30-7BA872331299}" dt="2022-02-18T21:52:30.533" v="243" actId="164"/>
          <ac:grpSpMkLst>
            <pc:docMk/>
            <pc:sldMk cId="1239697434" sldId="698"/>
            <ac:grpSpMk id="3" creationId="{22974F25-0C4F-46FB-9601-7752B5FCD2DD}"/>
          </ac:grpSpMkLst>
        </pc:grpChg>
        <pc:grpChg chg="add mod">
          <ac:chgData name="Froduald Kabanza" userId="edf393d0-642b-4b9e-8c75-f62133241689" providerId="ADAL" clId="{8C083C57-221B-4B92-BA30-7BA872331299}" dt="2022-02-18T21:53:43" v="253" actId="1076"/>
          <ac:grpSpMkLst>
            <pc:docMk/>
            <pc:sldMk cId="1239697434" sldId="698"/>
            <ac:grpSpMk id="4" creationId="{CFFC4872-2750-4E41-AD8C-D885247915BE}"/>
          </ac:grpSpMkLst>
        </pc:grpChg>
        <pc:graphicFrameChg chg="mod">
          <ac:chgData name="Froduald Kabanza" userId="edf393d0-642b-4b9e-8c75-f62133241689" providerId="ADAL" clId="{8C083C57-221B-4B92-BA30-7BA872331299}" dt="2022-02-18T21:50:24.731" v="226" actId="1076"/>
          <ac:graphicFrameMkLst>
            <pc:docMk/>
            <pc:sldMk cId="1239697434" sldId="698"/>
            <ac:graphicFrameMk id="48153"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5"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7" creationId="{00000000-0000-0000-0000-000000000000}"/>
          </ac:graphicFrameMkLst>
        </pc:graphicFrameChg>
      </pc:sldChg>
      <pc:sldChg chg="addSp modSp mod">
        <pc:chgData name="Froduald Kabanza" userId="edf393d0-642b-4b9e-8c75-f62133241689" providerId="ADAL" clId="{8C083C57-221B-4B92-BA30-7BA872331299}" dt="2022-02-18T23:00:29.542" v="1007" actId="20577"/>
        <pc:sldMkLst>
          <pc:docMk/>
          <pc:sldMk cId="2228572429" sldId="702"/>
        </pc:sldMkLst>
        <pc:spChg chg="mod">
          <ac:chgData name="Froduald Kabanza" userId="edf393d0-642b-4b9e-8c75-f62133241689" providerId="ADAL" clId="{8C083C57-221B-4B92-BA30-7BA872331299}" dt="2022-02-18T23:00:12.114" v="1006" actId="1076"/>
          <ac:spMkLst>
            <pc:docMk/>
            <pc:sldMk cId="2228572429" sldId="702"/>
            <ac:spMk id="10" creationId="{98580FC8-343D-44B9-85A3-C92D81DD84FB}"/>
          </ac:spMkLst>
        </pc:spChg>
        <pc:spChg chg="mod">
          <ac:chgData name="Froduald Kabanza" userId="edf393d0-642b-4b9e-8c75-f62133241689" providerId="ADAL" clId="{8C083C57-221B-4B92-BA30-7BA872331299}" dt="2022-02-18T23:00:12.114" v="1006" actId="1076"/>
          <ac:spMkLst>
            <pc:docMk/>
            <pc:sldMk cId="2228572429" sldId="702"/>
            <ac:spMk id="17" creationId="{6C375AE6-B887-46A1-AABE-FF6522F8A540}"/>
          </ac:spMkLst>
        </pc:spChg>
        <pc:spChg chg="mod">
          <ac:chgData name="Froduald Kabanza" userId="edf393d0-642b-4b9e-8c75-f62133241689" providerId="ADAL" clId="{8C083C57-221B-4B92-BA30-7BA872331299}" dt="2022-02-18T23:00:12.114" v="1006" actId="1076"/>
          <ac:spMkLst>
            <pc:docMk/>
            <pc:sldMk cId="2228572429" sldId="702"/>
            <ac:spMk id="18" creationId="{E21F312B-F965-474A-9B43-7813B66AD731}"/>
          </ac:spMkLst>
        </pc:spChg>
        <pc:spChg chg="add mod">
          <ac:chgData name="Froduald Kabanza" userId="edf393d0-642b-4b9e-8c75-f62133241689" providerId="ADAL" clId="{8C083C57-221B-4B92-BA30-7BA872331299}" dt="2022-02-18T22:59:35.154" v="993" actId="14100"/>
          <ac:spMkLst>
            <pc:docMk/>
            <pc:sldMk cId="2228572429" sldId="702"/>
            <ac:spMk id="22" creationId="{A04BAACD-1F96-4E03-9E13-7D9A4DE5438C}"/>
          </ac:spMkLst>
        </pc:spChg>
        <pc:spChg chg="mod">
          <ac:chgData name="Froduald Kabanza" userId="edf393d0-642b-4b9e-8c75-f62133241689" providerId="ADAL" clId="{8C083C57-221B-4B92-BA30-7BA872331299}" dt="2022-02-18T22:59:58.615" v="1004" actId="14100"/>
          <ac:spMkLst>
            <pc:docMk/>
            <pc:sldMk cId="2228572429" sldId="702"/>
            <ac:spMk id="24" creationId="{F080A796-6671-4FB6-9681-C7F7D7728106}"/>
          </ac:spMkLst>
        </pc:spChg>
        <pc:spChg chg="mod">
          <ac:chgData name="Froduald Kabanza" userId="edf393d0-642b-4b9e-8c75-f62133241689" providerId="ADAL" clId="{8C083C57-221B-4B92-BA30-7BA872331299}" dt="2022-02-18T23:00:29.542" v="1007" actId="20577"/>
          <ac:spMkLst>
            <pc:docMk/>
            <pc:sldMk cId="2228572429" sldId="702"/>
            <ac:spMk id="25" creationId="{4A389AD4-F706-4D0D-98CC-9B89678048BB}"/>
          </ac:spMkLst>
        </pc:spChg>
        <pc:spChg chg="mod">
          <ac:chgData name="Froduald Kabanza" userId="edf393d0-642b-4b9e-8c75-f62133241689" providerId="ADAL" clId="{8C083C57-221B-4B92-BA30-7BA872331299}" dt="2022-02-18T23:00:02.857" v="1005" actId="1076"/>
          <ac:spMkLst>
            <pc:docMk/>
            <pc:sldMk cId="2228572429" sldId="702"/>
            <ac:spMk id="26" creationId="{21E693B2-29E9-49EA-9A27-E0888801F4D1}"/>
          </ac:spMkLst>
        </pc:spChg>
        <pc:spChg chg="mod">
          <ac:chgData name="Froduald Kabanza" userId="edf393d0-642b-4b9e-8c75-f62133241689" providerId="ADAL" clId="{8C083C57-221B-4B92-BA30-7BA872331299}" dt="2022-02-18T23:00:12.114" v="1006" actId="1076"/>
          <ac:spMkLst>
            <pc:docMk/>
            <pc:sldMk cId="2228572429" sldId="702"/>
            <ac:spMk id="41987" creationId="{00000000-0000-0000-0000-000000000000}"/>
          </ac:spMkLst>
        </pc:spChg>
        <pc:grpChg chg="mod">
          <ac:chgData name="Froduald Kabanza" userId="edf393d0-642b-4b9e-8c75-f62133241689" providerId="ADAL" clId="{8C083C57-221B-4B92-BA30-7BA872331299}" dt="2022-02-18T23:00:12.114" v="1006" actId="1076"/>
          <ac:grpSpMkLst>
            <pc:docMk/>
            <pc:sldMk cId="2228572429" sldId="702"/>
            <ac:grpSpMk id="4" creationId="{88493E05-0DD3-4B45-9D0C-E258824F1DC8}"/>
          </ac:grpSpMkLst>
        </pc:grpChg>
        <pc:grpChg chg="add mod">
          <ac:chgData name="Froduald Kabanza" userId="edf393d0-642b-4b9e-8c75-f62133241689" providerId="ADAL" clId="{8C083C57-221B-4B92-BA30-7BA872331299}" dt="2022-02-18T22:59:58.615" v="1004" actId="14100"/>
          <ac:grpSpMkLst>
            <pc:docMk/>
            <pc:sldMk cId="2228572429" sldId="702"/>
            <ac:grpSpMk id="23" creationId="{DEF99E87-8706-4A94-8108-8D6862683ABF}"/>
          </ac:grpSpMkLst>
        </pc:grpChg>
      </pc:sldChg>
      <pc:sldChg chg="del">
        <pc:chgData name="Froduald Kabanza" userId="edf393d0-642b-4b9e-8c75-f62133241689" providerId="ADAL" clId="{8C083C57-221B-4B92-BA30-7BA872331299}" dt="2022-02-18T21:46:10.779" v="202" actId="2696"/>
        <pc:sldMkLst>
          <pc:docMk/>
          <pc:sldMk cId="219775525" sldId="704"/>
        </pc:sldMkLst>
      </pc:sldChg>
      <pc:sldChg chg="add del">
        <pc:chgData name="Froduald Kabanza" userId="edf393d0-642b-4b9e-8c75-f62133241689" providerId="ADAL" clId="{8C083C57-221B-4B92-BA30-7BA872331299}" dt="2022-02-18T22:03:15.185" v="305" actId="2696"/>
        <pc:sldMkLst>
          <pc:docMk/>
          <pc:sldMk cId="45939130" sldId="705"/>
        </pc:sldMkLst>
      </pc:sldChg>
      <pc:sldChg chg="modSp add mod">
        <pc:chgData name="Froduald Kabanza" userId="edf393d0-642b-4b9e-8c75-f62133241689" providerId="ADAL" clId="{8C083C57-221B-4B92-BA30-7BA872331299}" dt="2022-02-18T23:15:16.515" v="1174" actId="1076"/>
        <pc:sldMkLst>
          <pc:docMk/>
          <pc:sldMk cId="2343593412" sldId="706"/>
        </pc:sldMkLst>
        <pc:spChg chg="mod">
          <ac:chgData name="Froduald Kabanza" userId="edf393d0-642b-4b9e-8c75-f62133241689" providerId="ADAL" clId="{8C083C57-221B-4B92-BA30-7BA872331299}" dt="2022-02-18T21:56:28.446" v="256" actId="20577"/>
          <ac:spMkLst>
            <pc:docMk/>
            <pc:sldMk cId="2343593412" sldId="706"/>
            <ac:spMk id="39" creationId="{00000000-0000-0000-0000-000000000000}"/>
          </ac:spMkLst>
        </pc:spChg>
        <pc:spChg chg="mod">
          <ac:chgData name="Froduald Kabanza" userId="edf393d0-642b-4b9e-8c75-f62133241689" providerId="ADAL" clId="{8C083C57-221B-4B92-BA30-7BA872331299}" dt="2022-02-18T21:56:41.061" v="258" actId="20577"/>
          <ac:spMkLst>
            <pc:docMk/>
            <pc:sldMk cId="2343593412" sldId="706"/>
            <ac:spMk id="40" creationId="{00000000-0000-0000-0000-000000000000}"/>
          </ac:spMkLst>
        </pc:spChg>
        <pc:spChg chg="mod">
          <ac:chgData name="Froduald Kabanza" userId="edf393d0-642b-4b9e-8c75-f62133241689" providerId="ADAL" clId="{8C083C57-221B-4B92-BA30-7BA872331299}" dt="2022-02-18T23:15:16.515" v="1174" actId="1076"/>
          <ac:spMkLst>
            <pc:docMk/>
            <pc:sldMk cId="2343593412" sldId="706"/>
            <ac:spMk id="44" creationId="{3551FE15-9225-4581-944B-6238BDBD2BC0}"/>
          </ac:spMkLst>
        </pc:spChg>
        <pc:spChg chg="mod">
          <ac:chgData name="Froduald Kabanza" userId="edf393d0-642b-4b9e-8c75-f62133241689" providerId="ADAL" clId="{8C083C57-221B-4B92-BA30-7BA872331299}" dt="2022-02-18T21:57:48.896" v="264" actId="1076"/>
          <ac:spMkLst>
            <pc:docMk/>
            <pc:sldMk cId="2343593412" sldId="706"/>
            <ac:spMk id="52" creationId="{00000000-0000-0000-0000-000000000000}"/>
          </ac:spMkLst>
        </pc:spChg>
        <pc:spChg chg="mod">
          <ac:chgData name="Froduald Kabanza" userId="edf393d0-642b-4b9e-8c75-f62133241689" providerId="ADAL" clId="{8C083C57-221B-4B92-BA30-7BA872331299}" dt="2022-02-18T21:58:08.354" v="267" actId="1076"/>
          <ac:spMkLst>
            <pc:docMk/>
            <pc:sldMk cId="2343593412" sldId="706"/>
            <ac:spMk id="53" creationId="{00000000-0000-0000-0000-000000000000}"/>
          </ac:spMkLst>
        </pc:spChg>
        <pc:spChg chg="mod">
          <ac:chgData name="Froduald Kabanza" userId="edf393d0-642b-4b9e-8c75-f62133241689" providerId="ADAL" clId="{8C083C57-221B-4B92-BA30-7BA872331299}" dt="2022-02-18T21:57:58.600" v="265" actId="1076"/>
          <ac:spMkLst>
            <pc:docMk/>
            <pc:sldMk cId="2343593412" sldId="706"/>
            <ac:spMk id="54" creationId="{00000000-0000-0000-0000-000000000000}"/>
          </ac:spMkLst>
        </pc:spChg>
        <pc:spChg chg="mod">
          <ac:chgData name="Froduald Kabanza" userId="edf393d0-642b-4b9e-8c75-f62133241689" providerId="ADAL" clId="{8C083C57-221B-4B92-BA30-7BA872331299}" dt="2022-02-18T21:58:04.006" v="266" actId="1076"/>
          <ac:spMkLst>
            <pc:docMk/>
            <pc:sldMk cId="2343593412" sldId="706"/>
            <ac:spMk id="55"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69"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81" creationId="{00000000-0000-0000-0000-000000000000}"/>
          </ac:spMkLst>
        </pc:spChg>
        <pc:spChg chg="mod">
          <ac:chgData name="Froduald Kabanza" userId="edf393d0-642b-4b9e-8c75-f62133241689" providerId="ADAL" clId="{8C083C57-221B-4B92-BA30-7BA872331299}" dt="2022-02-18T22:01:10.661" v="299" actId="20577"/>
          <ac:spMkLst>
            <pc:docMk/>
            <pc:sldMk cId="2343593412" sldId="706"/>
            <ac:spMk id="26629" creationId="{00000000-0000-0000-0000-000000000000}"/>
          </ac:spMkLst>
        </pc:spChg>
        <pc:spChg chg="mod">
          <ac:chgData name="Froduald Kabanza" userId="edf393d0-642b-4b9e-8c75-f62133241689" providerId="ADAL" clId="{8C083C57-221B-4B92-BA30-7BA872331299}" dt="2022-02-18T22:01:30.666" v="301" actId="20577"/>
          <ac:spMkLst>
            <pc:docMk/>
            <pc:sldMk cId="2343593412" sldId="706"/>
            <ac:spMk id="48129" creationId="{00000000-0000-0000-0000-000000000000}"/>
          </ac:spMkLst>
        </pc:spChg>
      </pc:sldChg>
      <pc:sldChg chg="addSp delSp modSp add mod modAnim">
        <pc:chgData name="Froduald Kabanza" userId="edf393d0-642b-4b9e-8c75-f62133241689" providerId="ADAL" clId="{8C083C57-221B-4B92-BA30-7BA872331299}" dt="2022-02-18T22:54:15.579" v="939"/>
        <pc:sldMkLst>
          <pc:docMk/>
          <pc:sldMk cId="3980560850" sldId="707"/>
        </pc:sldMkLst>
        <pc:spChg chg="mod">
          <ac:chgData name="Froduald Kabanza" userId="edf393d0-642b-4b9e-8c75-f62133241689" providerId="ADAL" clId="{8C083C57-221B-4B92-BA30-7BA872331299}" dt="2022-02-18T22:10:56.369" v="463" actId="1076"/>
          <ac:spMkLst>
            <pc:docMk/>
            <pc:sldMk cId="3980560850" sldId="707"/>
            <ac:spMk id="2" creationId="{00000000-0000-0000-0000-000000000000}"/>
          </ac:spMkLst>
        </pc:spChg>
        <pc:spChg chg="add del mod">
          <ac:chgData name="Froduald Kabanza" userId="edf393d0-642b-4b9e-8c75-f62133241689" providerId="ADAL" clId="{8C083C57-221B-4B92-BA30-7BA872331299}" dt="2022-02-18T22:33:39.406" v="683" actId="478"/>
          <ac:spMkLst>
            <pc:docMk/>
            <pc:sldMk cId="3980560850" sldId="707"/>
            <ac:spMk id="7" creationId="{038FA256-994C-4878-B062-E60974849ADE}"/>
          </ac:spMkLst>
        </pc:spChg>
        <pc:spChg chg="mod">
          <ac:chgData name="Froduald Kabanza" userId="edf393d0-642b-4b9e-8c75-f62133241689" providerId="ADAL" clId="{8C083C57-221B-4B92-BA30-7BA872331299}" dt="2022-02-18T22:10:56.369" v="463" actId="1076"/>
          <ac:spMkLst>
            <pc:docMk/>
            <pc:sldMk cId="3980560850" sldId="707"/>
            <ac:spMk id="3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40" creationId="{00000000-0000-0000-0000-000000000000}"/>
          </ac:spMkLst>
        </pc:spChg>
        <pc:spChg chg="mod">
          <ac:chgData name="Froduald Kabanza" userId="edf393d0-642b-4b9e-8c75-f62133241689" providerId="ADAL" clId="{8C083C57-221B-4B92-BA30-7BA872331299}" dt="2022-02-18T22:09:24.283" v="446" actId="1076"/>
          <ac:spMkLst>
            <pc:docMk/>
            <pc:sldMk cId="3980560850" sldId="707"/>
            <ac:spMk id="42" creationId="{DBD092DF-BAC9-4B06-BA66-FEAF70981FBA}"/>
          </ac:spMkLst>
        </pc:spChg>
        <pc:spChg chg="mod">
          <ac:chgData name="Froduald Kabanza" userId="edf393d0-642b-4b9e-8c75-f62133241689" providerId="ADAL" clId="{8C083C57-221B-4B92-BA30-7BA872331299}" dt="2022-02-18T22:09:24.283" v="446" actId="1076"/>
          <ac:spMkLst>
            <pc:docMk/>
            <pc:sldMk cId="3980560850" sldId="707"/>
            <ac:spMk id="43" creationId="{F167E49C-90FF-42D0-9921-13722D38A6E1}"/>
          </ac:spMkLst>
        </pc:spChg>
        <pc:spChg chg="mod">
          <ac:chgData name="Froduald Kabanza" userId="edf393d0-642b-4b9e-8c75-f62133241689" providerId="ADAL" clId="{8C083C57-221B-4B92-BA30-7BA872331299}" dt="2022-02-18T22:09:24.283" v="446" actId="1076"/>
          <ac:spMkLst>
            <pc:docMk/>
            <pc:sldMk cId="3980560850" sldId="707"/>
            <ac:spMk id="44" creationId="{3551FE15-9225-4581-944B-6238BDBD2BC0}"/>
          </ac:spMkLst>
        </pc:spChg>
        <pc:spChg chg="mod">
          <ac:chgData name="Froduald Kabanza" userId="edf393d0-642b-4b9e-8c75-f62133241689" providerId="ADAL" clId="{8C083C57-221B-4B92-BA30-7BA872331299}" dt="2022-02-18T22:10:56.369" v="463" actId="1076"/>
          <ac:spMkLst>
            <pc:docMk/>
            <pc:sldMk cId="3980560850" sldId="707"/>
            <ac:spMk id="45" creationId="{A2014FF3-A321-418E-B2B5-5FCB46F167A5}"/>
          </ac:spMkLst>
        </pc:spChg>
        <pc:spChg chg="add mod">
          <ac:chgData name="Froduald Kabanza" userId="edf393d0-642b-4b9e-8c75-f62133241689" providerId="ADAL" clId="{8C083C57-221B-4B92-BA30-7BA872331299}" dt="2022-02-18T22:45:35.646" v="877" actId="1076"/>
          <ac:spMkLst>
            <pc:docMk/>
            <pc:sldMk cId="3980560850" sldId="707"/>
            <ac:spMk id="46" creationId="{ABF5EBEB-1025-4DBA-8F42-968827E5C27C}"/>
          </ac:spMkLst>
        </pc:spChg>
        <pc:spChg chg="add mod">
          <ac:chgData name="Froduald Kabanza" userId="edf393d0-642b-4b9e-8c75-f62133241689" providerId="ADAL" clId="{8C083C57-221B-4B92-BA30-7BA872331299}" dt="2022-02-18T22:47:13.809" v="893" actId="1076"/>
          <ac:spMkLst>
            <pc:docMk/>
            <pc:sldMk cId="3980560850" sldId="707"/>
            <ac:spMk id="47" creationId="{E3EE26D7-33F7-4579-B333-B326C4C40B16}"/>
          </ac:spMkLst>
        </pc:spChg>
        <pc:spChg chg="add mod">
          <ac:chgData name="Froduald Kabanza" userId="edf393d0-642b-4b9e-8c75-f62133241689" providerId="ADAL" clId="{8C083C57-221B-4B92-BA30-7BA872331299}" dt="2022-02-18T22:49:15.984" v="921" actId="1076"/>
          <ac:spMkLst>
            <pc:docMk/>
            <pc:sldMk cId="3980560850" sldId="707"/>
            <ac:spMk id="48" creationId="{F68084E3-467D-474F-9EB6-B667AB055C37}"/>
          </ac:spMkLst>
        </pc:spChg>
        <pc:spChg chg="add del mod">
          <ac:chgData name="Froduald Kabanza" userId="edf393d0-642b-4b9e-8c75-f62133241689" providerId="ADAL" clId="{8C083C57-221B-4B92-BA30-7BA872331299}" dt="2022-02-18T22:29:47.187" v="650"/>
          <ac:spMkLst>
            <pc:docMk/>
            <pc:sldMk cId="3980560850" sldId="707"/>
            <ac:spMk id="49" creationId="{D6D745AC-C576-42D3-A0A4-0393636F0670}"/>
          </ac:spMkLst>
        </pc:spChg>
        <pc:spChg chg="add del mod">
          <ac:chgData name="Froduald Kabanza" userId="edf393d0-642b-4b9e-8c75-f62133241689" providerId="ADAL" clId="{8C083C57-221B-4B92-BA30-7BA872331299}" dt="2022-02-18T22:29:47.187" v="650"/>
          <ac:spMkLst>
            <pc:docMk/>
            <pc:sldMk cId="3980560850" sldId="707"/>
            <ac:spMk id="50" creationId="{4A812064-32F8-4638-8EB8-A965A01AFC8A}"/>
          </ac:spMkLst>
        </pc:spChg>
        <pc:spChg chg="mod">
          <ac:chgData name="Froduald Kabanza" userId="edf393d0-642b-4b9e-8c75-f62133241689" providerId="ADAL" clId="{8C083C57-221B-4B92-BA30-7BA872331299}" dt="2022-02-18T22:10:56.369" v="463" actId="1076"/>
          <ac:spMkLst>
            <pc:docMk/>
            <pc:sldMk cId="3980560850" sldId="707"/>
            <ac:spMk id="5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3"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4"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0"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3"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4"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8"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9" creationId="{00000000-0000-0000-0000-000000000000}"/>
          </ac:spMkLst>
        </pc:spChg>
        <pc:spChg chg="add del mod">
          <ac:chgData name="Froduald Kabanza" userId="edf393d0-642b-4b9e-8c75-f62133241689" providerId="ADAL" clId="{8C083C57-221B-4B92-BA30-7BA872331299}" dt="2022-02-18T22:29:47.187" v="650"/>
          <ac:spMkLst>
            <pc:docMk/>
            <pc:sldMk cId="3980560850" sldId="707"/>
            <ac:spMk id="70" creationId="{5C65675F-0C12-42CF-A5EB-B48033FEB3EA}"/>
          </ac:spMkLst>
        </pc:spChg>
        <pc:spChg chg="add del mod">
          <ac:chgData name="Froduald Kabanza" userId="edf393d0-642b-4b9e-8c75-f62133241689" providerId="ADAL" clId="{8C083C57-221B-4B92-BA30-7BA872331299}" dt="2022-02-18T22:29:47.187" v="650"/>
          <ac:spMkLst>
            <pc:docMk/>
            <pc:sldMk cId="3980560850" sldId="707"/>
            <ac:spMk id="71" creationId="{23618F67-BC3C-4CDA-AD1A-E7036921B9D6}"/>
          </ac:spMkLst>
        </pc:spChg>
        <pc:spChg chg="mod">
          <ac:chgData name="Froduald Kabanza" userId="edf393d0-642b-4b9e-8c75-f62133241689" providerId="ADAL" clId="{8C083C57-221B-4B92-BA30-7BA872331299}" dt="2022-02-18T22:10:56.369" v="463" actId="1076"/>
          <ac:spMkLst>
            <pc:docMk/>
            <pc:sldMk cId="3980560850" sldId="707"/>
            <ac:spMk id="72"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4" creationId="{9A5E53A9-4831-4094-B92A-A3D1CCC9B7A8}"/>
          </ac:spMkLst>
        </pc:spChg>
        <pc:spChg chg="mod">
          <ac:chgData name="Froduald Kabanza" userId="edf393d0-642b-4b9e-8c75-f62133241689" providerId="ADAL" clId="{8C083C57-221B-4B92-BA30-7BA872331299}" dt="2022-02-18T22:31:09.244" v="660"/>
          <ac:spMkLst>
            <pc:docMk/>
            <pc:sldMk cId="3980560850" sldId="707"/>
            <ac:spMk id="75" creationId="{58AB0292-01AB-427F-A380-F60BAF4324BD}"/>
          </ac:spMkLst>
        </pc:spChg>
        <pc:spChg chg="mod">
          <ac:chgData name="Froduald Kabanza" userId="edf393d0-642b-4b9e-8c75-f62133241689" providerId="ADAL" clId="{8C083C57-221B-4B92-BA30-7BA872331299}" dt="2022-02-18T22:10:56.369" v="463" actId="1076"/>
          <ac:spMkLst>
            <pc:docMk/>
            <pc:sldMk cId="3980560850" sldId="707"/>
            <ac:spMk id="76"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7" creationId="{1E05B5D7-62CE-4500-9134-4A7528448F68}"/>
          </ac:spMkLst>
        </pc:spChg>
        <pc:spChg chg="mod">
          <ac:chgData name="Froduald Kabanza" userId="edf393d0-642b-4b9e-8c75-f62133241689" providerId="ADAL" clId="{8C083C57-221B-4B92-BA30-7BA872331299}" dt="2022-02-18T22:10:56.369" v="463" actId="1076"/>
          <ac:spMkLst>
            <pc:docMk/>
            <pc:sldMk cId="3980560850" sldId="707"/>
            <ac:spMk id="7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7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80"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1"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82" creationId="{151015F6-ED98-4A9B-A61A-C1B3D49537A7}"/>
          </ac:spMkLst>
        </pc:spChg>
        <pc:spChg chg="mod">
          <ac:chgData name="Froduald Kabanza" userId="edf393d0-642b-4b9e-8c75-f62133241689" providerId="ADAL" clId="{8C083C57-221B-4B92-BA30-7BA872331299}" dt="2022-02-18T22:31:09.244" v="660"/>
          <ac:spMkLst>
            <pc:docMk/>
            <pc:sldMk cId="3980560850" sldId="707"/>
            <ac:spMk id="83" creationId="{DC32C010-FE62-409F-89E6-5C0DE8D4234F}"/>
          </ac:spMkLst>
        </pc:spChg>
        <pc:spChg chg="mod">
          <ac:chgData name="Froduald Kabanza" userId="edf393d0-642b-4b9e-8c75-f62133241689" providerId="ADAL" clId="{8C083C57-221B-4B92-BA30-7BA872331299}" dt="2022-02-18T22:31:09.244" v="660"/>
          <ac:spMkLst>
            <pc:docMk/>
            <pc:sldMk cId="3980560850" sldId="707"/>
            <ac:spMk id="84" creationId="{DD298E28-4DD5-4C63-9439-0C449BC47D6E}"/>
          </ac:spMkLst>
        </pc:spChg>
        <pc:spChg chg="mod">
          <ac:chgData name="Froduald Kabanza" userId="edf393d0-642b-4b9e-8c75-f62133241689" providerId="ADAL" clId="{8C083C57-221B-4B92-BA30-7BA872331299}" dt="2022-02-18T22:30:56.885" v="658" actId="164"/>
          <ac:spMkLst>
            <pc:docMk/>
            <pc:sldMk cId="3980560850" sldId="707"/>
            <ac:spMk id="85"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7"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88" creationId="{BFD9AD1D-F460-446C-8F2D-EC1C1083661E}"/>
          </ac:spMkLst>
        </pc:spChg>
        <pc:spChg chg="mod">
          <ac:chgData name="Froduald Kabanza" userId="edf393d0-642b-4b9e-8c75-f62133241689" providerId="ADAL" clId="{8C083C57-221B-4B92-BA30-7BA872331299}" dt="2022-02-18T22:10:56.369" v="463" actId="1076"/>
          <ac:spMkLst>
            <pc:docMk/>
            <pc:sldMk cId="3980560850" sldId="707"/>
            <ac:spMk id="89"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90" creationId="{22A91F8D-135D-4E8C-A1A9-B646ADECE2F5}"/>
          </ac:spMkLst>
        </pc:spChg>
        <pc:spChg chg="mod">
          <ac:chgData name="Froduald Kabanza" userId="edf393d0-642b-4b9e-8c75-f62133241689" providerId="ADAL" clId="{8C083C57-221B-4B92-BA30-7BA872331299}" dt="2022-02-18T22:31:21.706" v="665" actId="1076"/>
          <ac:spMkLst>
            <pc:docMk/>
            <pc:sldMk cId="3980560850" sldId="707"/>
            <ac:spMk id="91" creationId="{4D994468-B849-4340-BDEA-0BEAC1503939}"/>
          </ac:spMkLst>
        </pc:spChg>
        <pc:spChg chg="mod">
          <ac:chgData name="Froduald Kabanza" userId="edf393d0-642b-4b9e-8c75-f62133241689" providerId="ADAL" clId="{8C083C57-221B-4B92-BA30-7BA872331299}" dt="2022-02-18T22:31:21.706" v="665" actId="1076"/>
          <ac:spMkLst>
            <pc:docMk/>
            <pc:sldMk cId="3980560850" sldId="707"/>
            <ac:spMk id="92" creationId="{6925CE1A-66DA-47B3-9F20-E2D6F2DA451C}"/>
          </ac:spMkLst>
        </pc:spChg>
        <pc:spChg chg="mod">
          <ac:chgData name="Froduald Kabanza" userId="edf393d0-642b-4b9e-8c75-f62133241689" providerId="ADAL" clId="{8C083C57-221B-4B92-BA30-7BA872331299}" dt="2022-02-18T22:31:21.706" v="665" actId="1076"/>
          <ac:spMkLst>
            <pc:docMk/>
            <pc:sldMk cId="3980560850" sldId="707"/>
            <ac:spMk id="93" creationId="{301CF51A-55DD-4ECA-BD2A-870DFCD4813E}"/>
          </ac:spMkLst>
        </pc:spChg>
        <pc:spChg chg="mod">
          <ac:chgData name="Froduald Kabanza" userId="edf393d0-642b-4b9e-8c75-f62133241689" providerId="ADAL" clId="{8C083C57-221B-4B92-BA30-7BA872331299}" dt="2022-02-18T22:31:21.706" v="665" actId="1076"/>
          <ac:spMkLst>
            <pc:docMk/>
            <pc:sldMk cId="3980560850" sldId="707"/>
            <ac:spMk id="94" creationId="{A4A92EB9-D016-4CEB-9EB2-D9BBF1BEA43B}"/>
          </ac:spMkLst>
        </pc:spChg>
        <pc:spChg chg="add del mod">
          <ac:chgData name="Froduald Kabanza" userId="edf393d0-642b-4b9e-8c75-f62133241689" providerId="ADAL" clId="{8C083C57-221B-4B92-BA30-7BA872331299}" dt="2022-02-18T22:33:10.642" v="680"/>
          <ac:spMkLst>
            <pc:docMk/>
            <pc:sldMk cId="3980560850" sldId="707"/>
            <ac:spMk id="95" creationId="{1965BAB8-55FB-4F7B-9420-11D823BCCFE7}"/>
          </ac:spMkLst>
        </pc:spChg>
        <pc:spChg chg="add del mod">
          <ac:chgData name="Froduald Kabanza" userId="edf393d0-642b-4b9e-8c75-f62133241689" providerId="ADAL" clId="{8C083C57-221B-4B92-BA30-7BA872331299}" dt="2022-02-18T22:33:09.677" v="679"/>
          <ac:spMkLst>
            <pc:docMk/>
            <pc:sldMk cId="3980560850" sldId="707"/>
            <ac:spMk id="96" creationId="{C1AB98C3-DF87-40C5-8116-22616300EFF1}"/>
          </ac:spMkLst>
        </pc:spChg>
        <pc:spChg chg="add mod">
          <ac:chgData name="Froduald Kabanza" userId="edf393d0-642b-4b9e-8c75-f62133241689" providerId="ADAL" clId="{8C083C57-221B-4B92-BA30-7BA872331299}" dt="2022-02-18T22:44:29.129" v="864" actId="255"/>
          <ac:spMkLst>
            <pc:docMk/>
            <pc:sldMk cId="3980560850" sldId="707"/>
            <ac:spMk id="97" creationId="{075C9B66-15C9-4871-A94F-6CC287AF1A77}"/>
          </ac:spMkLst>
        </pc:spChg>
        <pc:spChg chg="add mod">
          <ac:chgData name="Froduald Kabanza" userId="edf393d0-642b-4b9e-8c75-f62133241689" providerId="ADAL" clId="{8C083C57-221B-4B92-BA30-7BA872331299}" dt="2022-02-18T22:40:05.702" v="755"/>
          <ac:spMkLst>
            <pc:docMk/>
            <pc:sldMk cId="3980560850" sldId="707"/>
            <ac:spMk id="98" creationId="{633B1C03-0EB6-46EE-98F0-96C49A2A97E1}"/>
          </ac:spMkLst>
        </pc:spChg>
        <pc:spChg chg="add mod">
          <ac:chgData name="Froduald Kabanza" userId="edf393d0-642b-4b9e-8c75-f62133241689" providerId="ADAL" clId="{8C083C57-221B-4B92-BA30-7BA872331299}" dt="2022-02-18T22:45:07.187" v="872" actId="1076"/>
          <ac:spMkLst>
            <pc:docMk/>
            <pc:sldMk cId="3980560850" sldId="707"/>
            <ac:spMk id="99" creationId="{E5154938-9E3D-4CF3-B768-79430BCCFE83}"/>
          </ac:spMkLst>
        </pc:spChg>
        <pc:spChg chg="mod">
          <ac:chgData name="Froduald Kabanza" userId="edf393d0-642b-4b9e-8c75-f62133241689" providerId="ADAL" clId="{8C083C57-221B-4B92-BA30-7BA872331299}" dt="2022-02-18T22:45:22.785" v="875" actId="14100"/>
          <ac:spMkLst>
            <pc:docMk/>
            <pc:sldMk cId="3980560850" sldId="707"/>
            <ac:spMk id="101" creationId="{3F368C5D-044C-4975-8AD0-BD38D56201D0}"/>
          </ac:spMkLst>
        </pc:spChg>
        <pc:spChg chg="mod">
          <ac:chgData name="Froduald Kabanza" userId="edf393d0-642b-4b9e-8c75-f62133241689" providerId="ADAL" clId="{8C083C57-221B-4B92-BA30-7BA872331299}" dt="2022-02-18T22:45:22.785" v="875" actId="14100"/>
          <ac:spMkLst>
            <pc:docMk/>
            <pc:sldMk cId="3980560850" sldId="707"/>
            <ac:spMk id="102" creationId="{2C0FAAD2-2AB0-499E-B719-AB3E181DE976}"/>
          </ac:spMkLst>
        </pc:spChg>
        <pc:spChg chg="mod">
          <ac:chgData name="Froduald Kabanza" userId="edf393d0-642b-4b9e-8c75-f62133241689" providerId="ADAL" clId="{8C083C57-221B-4B92-BA30-7BA872331299}" dt="2022-02-18T22:45:30.665" v="876" actId="1076"/>
          <ac:spMkLst>
            <pc:docMk/>
            <pc:sldMk cId="3980560850" sldId="707"/>
            <ac:spMk id="103" creationId="{25DC143E-B00A-4DFF-B012-23130CA4C64A}"/>
          </ac:spMkLst>
        </pc:spChg>
        <pc:spChg chg="add del mod">
          <ac:chgData name="Froduald Kabanza" userId="edf393d0-642b-4b9e-8c75-f62133241689" providerId="ADAL" clId="{8C083C57-221B-4B92-BA30-7BA872331299}" dt="2022-02-18T22:44:02.681" v="857"/>
          <ac:spMkLst>
            <pc:docMk/>
            <pc:sldMk cId="3980560850" sldId="707"/>
            <ac:spMk id="104" creationId="{1B00C1AF-54E6-4258-8CEB-991F3C92EF9F}"/>
          </ac:spMkLst>
        </pc:spChg>
        <pc:spChg chg="add mod">
          <ac:chgData name="Froduald Kabanza" userId="edf393d0-642b-4b9e-8c75-f62133241689" providerId="ADAL" clId="{8C083C57-221B-4B92-BA30-7BA872331299}" dt="2022-02-18T22:47:02.998" v="892" actId="1076"/>
          <ac:spMkLst>
            <pc:docMk/>
            <pc:sldMk cId="3980560850" sldId="707"/>
            <ac:spMk id="105" creationId="{B0BE3CE8-D5A9-43DB-894D-1A60DFB337BE}"/>
          </ac:spMkLst>
        </pc:spChg>
        <pc:spChg chg="add mod">
          <ac:chgData name="Froduald Kabanza" userId="edf393d0-642b-4b9e-8c75-f62133241689" providerId="ADAL" clId="{8C083C57-221B-4B92-BA30-7BA872331299}" dt="2022-02-18T22:47:02.998" v="892" actId="1076"/>
          <ac:spMkLst>
            <pc:docMk/>
            <pc:sldMk cId="3980560850" sldId="707"/>
            <ac:spMk id="106" creationId="{C667C56F-C1D3-40C5-A570-9B63EFA0BE2B}"/>
          </ac:spMkLst>
        </pc:spChg>
        <pc:spChg chg="add mod">
          <ac:chgData name="Froduald Kabanza" userId="edf393d0-642b-4b9e-8c75-f62133241689" providerId="ADAL" clId="{8C083C57-221B-4B92-BA30-7BA872331299}" dt="2022-02-18T22:47:02.998" v="892" actId="1076"/>
          <ac:spMkLst>
            <pc:docMk/>
            <pc:sldMk cId="3980560850" sldId="707"/>
            <ac:spMk id="107" creationId="{D84BAA1A-C8DA-43D1-AFCA-F933DBDC67FC}"/>
          </ac:spMkLst>
        </pc:spChg>
        <pc:spChg chg="add mod">
          <ac:chgData name="Froduald Kabanza" userId="edf393d0-642b-4b9e-8c75-f62133241689" providerId="ADAL" clId="{8C083C57-221B-4B92-BA30-7BA872331299}" dt="2022-02-18T22:47:02.998" v="892" actId="1076"/>
          <ac:spMkLst>
            <pc:docMk/>
            <pc:sldMk cId="3980560850" sldId="707"/>
            <ac:spMk id="108" creationId="{916BDBC0-50BC-4526-A824-E525C9F1DFD3}"/>
          </ac:spMkLst>
        </pc:spChg>
        <pc:spChg chg="add mod">
          <ac:chgData name="Froduald Kabanza" userId="edf393d0-642b-4b9e-8c75-f62133241689" providerId="ADAL" clId="{8C083C57-221B-4B92-BA30-7BA872331299}" dt="2022-02-18T22:49:08.829" v="920" actId="1076"/>
          <ac:spMkLst>
            <pc:docMk/>
            <pc:sldMk cId="3980560850" sldId="707"/>
            <ac:spMk id="109" creationId="{AF417DC0-8FAA-4D32-9277-89ABC6D52827}"/>
          </ac:spMkLst>
        </pc:spChg>
        <pc:spChg chg="add mod">
          <ac:chgData name="Froduald Kabanza" userId="edf393d0-642b-4b9e-8c75-f62133241689" providerId="ADAL" clId="{8C083C57-221B-4B92-BA30-7BA872331299}" dt="2022-02-18T22:49:08.829" v="920" actId="1076"/>
          <ac:spMkLst>
            <pc:docMk/>
            <pc:sldMk cId="3980560850" sldId="707"/>
            <ac:spMk id="110" creationId="{79A7614D-C73B-4D86-8512-EBDF4D4356FE}"/>
          </ac:spMkLst>
        </pc:spChg>
        <pc:spChg chg="add mod">
          <ac:chgData name="Froduald Kabanza" userId="edf393d0-642b-4b9e-8c75-f62133241689" providerId="ADAL" clId="{8C083C57-221B-4B92-BA30-7BA872331299}" dt="2022-02-18T22:49:08.829" v="920" actId="1076"/>
          <ac:spMkLst>
            <pc:docMk/>
            <pc:sldMk cId="3980560850" sldId="707"/>
            <ac:spMk id="111" creationId="{F74537C9-E8D7-4A01-955D-7D546FBC3DDC}"/>
          </ac:spMkLst>
        </pc:spChg>
        <pc:spChg chg="add mod">
          <ac:chgData name="Froduald Kabanza" userId="edf393d0-642b-4b9e-8c75-f62133241689" providerId="ADAL" clId="{8C083C57-221B-4B92-BA30-7BA872331299}" dt="2022-02-18T22:49:08.829" v="920" actId="1076"/>
          <ac:spMkLst>
            <pc:docMk/>
            <pc:sldMk cId="3980560850" sldId="707"/>
            <ac:spMk id="112" creationId="{6D573143-9111-4302-9D25-1845E49064AE}"/>
          </ac:spMkLst>
        </pc:spChg>
        <pc:spChg chg="del mod">
          <ac:chgData name="Froduald Kabanza" userId="edf393d0-642b-4b9e-8c75-f62133241689" providerId="ADAL" clId="{8C083C57-221B-4B92-BA30-7BA872331299}" dt="2022-02-18T22:33:24.721" v="682" actId="478"/>
          <ac:spMkLst>
            <pc:docMk/>
            <pc:sldMk cId="3980560850" sldId="707"/>
            <ac:spMk id="26629" creationId="{00000000-0000-0000-0000-000000000000}"/>
          </ac:spMkLst>
        </pc:spChg>
        <pc:spChg chg="mod">
          <ac:chgData name="Froduald Kabanza" userId="edf393d0-642b-4b9e-8c75-f62133241689" providerId="ADAL" clId="{8C083C57-221B-4B92-BA30-7BA872331299}" dt="2022-02-18T22:31:14.074" v="662" actId="1076"/>
          <ac:spMkLst>
            <pc:docMk/>
            <pc:sldMk cId="3980560850" sldId="707"/>
            <ac:spMk id="48129" creationId="{00000000-0000-0000-0000-000000000000}"/>
          </ac:spMkLst>
        </pc:spChg>
        <pc:grpChg chg="add mod">
          <ac:chgData name="Froduald Kabanza" userId="edf393d0-642b-4b9e-8c75-f62133241689" providerId="ADAL" clId="{8C083C57-221B-4B92-BA30-7BA872331299}" dt="2022-02-18T22:29:41.845" v="648" actId="164"/>
          <ac:grpSpMkLst>
            <pc:docMk/>
            <pc:sldMk cId="3980560850" sldId="707"/>
            <ac:grpSpMk id="3" creationId="{5C08F9DE-50F8-41A5-BFAC-3E2E14BAEEEB}"/>
          </ac:grpSpMkLst>
        </pc:grpChg>
        <pc:grpChg chg="mod">
          <ac:chgData name="Froduald Kabanza" userId="edf393d0-642b-4b9e-8c75-f62133241689" providerId="ADAL" clId="{8C083C57-221B-4B92-BA30-7BA872331299}" dt="2022-02-18T22:09:24.283" v="446" actId="1076"/>
          <ac:grpSpMkLst>
            <pc:docMk/>
            <pc:sldMk cId="3980560850" sldId="707"/>
            <ac:grpSpMk id="4" creationId="{CFFC4872-2750-4E41-AD8C-D885247915BE}"/>
          </ac:grpSpMkLst>
        </pc:grpChg>
        <pc:grpChg chg="add mod">
          <ac:chgData name="Froduald Kabanza" userId="edf393d0-642b-4b9e-8c75-f62133241689" providerId="ADAL" clId="{8C083C57-221B-4B92-BA30-7BA872331299}" dt="2022-02-18T22:30:49.196" v="657" actId="164"/>
          <ac:grpSpMkLst>
            <pc:docMk/>
            <pc:sldMk cId="3980560850" sldId="707"/>
            <ac:grpSpMk id="5" creationId="{142AB5DF-1541-4797-90A5-83E95071125A}"/>
          </ac:grpSpMkLst>
        </pc:grpChg>
        <pc:grpChg chg="add mod">
          <ac:chgData name="Froduald Kabanza" userId="edf393d0-642b-4b9e-8c75-f62133241689" providerId="ADAL" clId="{8C083C57-221B-4B92-BA30-7BA872331299}" dt="2022-02-18T22:30:58.845" v="659" actId="208"/>
          <ac:grpSpMkLst>
            <pc:docMk/>
            <pc:sldMk cId="3980560850" sldId="707"/>
            <ac:grpSpMk id="6" creationId="{3B3D006E-8333-47AD-A8F0-E87A0ED7710F}"/>
          </ac:grpSpMkLst>
        </pc:grpChg>
        <pc:grpChg chg="add del mod">
          <ac:chgData name="Froduald Kabanza" userId="edf393d0-642b-4b9e-8c75-f62133241689" providerId="ADAL" clId="{8C083C57-221B-4B92-BA30-7BA872331299}" dt="2022-02-18T22:31:14.622" v="663"/>
          <ac:grpSpMkLst>
            <pc:docMk/>
            <pc:sldMk cId="3980560850" sldId="707"/>
            <ac:grpSpMk id="73" creationId="{546DDE51-9D3E-4F15-9198-8DC5ED0C74B7}"/>
          </ac:grpSpMkLst>
        </pc:grpChg>
        <pc:grpChg chg="add mod">
          <ac:chgData name="Froduald Kabanza" userId="edf393d0-642b-4b9e-8c75-f62133241689" providerId="ADAL" clId="{8C083C57-221B-4B92-BA30-7BA872331299}" dt="2022-02-18T22:31:29.184" v="667" actId="1582"/>
          <ac:grpSpMkLst>
            <pc:docMk/>
            <pc:sldMk cId="3980560850" sldId="707"/>
            <ac:grpSpMk id="86" creationId="{9738F594-66FD-4B07-B3DC-98B958858764}"/>
          </ac:grpSpMkLst>
        </pc:grpChg>
        <pc:grpChg chg="add mod">
          <ac:chgData name="Froduald Kabanza" userId="edf393d0-642b-4b9e-8c75-f62133241689" providerId="ADAL" clId="{8C083C57-221B-4B92-BA30-7BA872331299}" dt="2022-02-18T22:45:22.785" v="875" actId="14100"/>
          <ac:grpSpMkLst>
            <pc:docMk/>
            <pc:sldMk cId="3980560850" sldId="707"/>
            <ac:grpSpMk id="100" creationId="{7A812CC6-9BD1-463B-A819-1A7E8E98342C}"/>
          </ac:grpSpMkLst>
        </pc:grpChg>
        <pc:graphicFrameChg chg="mod">
          <ac:chgData name="Froduald Kabanza" userId="edf393d0-642b-4b9e-8c75-f62133241689" providerId="ADAL" clId="{8C083C57-221B-4B92-BA30-7BA872331299}" dt="2022-02-18T22:10:56.369" v="463" actId="1076"/>
          <ac:graphicFrameMkLst>
            <pc:docMk/>
            <pc:sldMk cId="3980560850" sldId="707"/>
            <ac:graphicFrameMk id="48153" creationId="{00000000-0000-0000-0000-000000000000}"/>
          </ac:graphicFrameMkLst>
        </pc:graphicFrameChg>
        <pc:graphicFrameChg chg="mod">
          <ac:chgData name="Froduald Kabanza" userId="edf393d0-642b-4b9e-8c75-f62133241689" providerId="ADAL" clId="{8C083C57-221B-4B92-BA30-7BA872331299}" dt="2022-02-18T22:30:09.175" v="653" actId="1076"/>
          <ac:graphicFrameMkLst>
            <pc:docMk/>
            <pc:sldMk cId="3980560850" sldId="707"/>
            <ac:graphicFrameMk id="48155" creationId="{00000000-0000-0000-0000-000000000000}"/>
          </ac:graphicFrameMkLst>
        </pc:graphicFrameChg>
        <pc:graphicFrameChg chg="mod">
          <ac:chgData name="Froduald Kabanza" userId="edf393d0-642b-4b9e-8c75-f62133241689" providerId="ADAL" clId="{8C083C57-221B-4B92-BA30-7BA872331299}" dt="2022-02-18T22:10:56.369" v="463" actId="1076"/>
          <ac:graphicFrameMkLst>
            <pc:docMk/>
            <pc:sldMk cId="3980560850" sldId="707"/>
            <ac:graphicFrameMk id="48157" creationId="{00000000-0000-0000-0000-000000000000}"/>
          </ac:graphicFrameMkLst>
        </pc:graphicFrameChg>
      </pc:sldChg>
      <pc:sldChg chg="modSp add del mod">
        <pc:chgData name="Froduald Kabanza" userId="edf393d0-642b-4b9e-8c75-f62133241689" providerId="ADAL" clId="{8C083C57-221B-4B92-BA30-7BA872331299}" dt="2022-02-18T23:42:25.102" v="1608" actId="2696"/>
        <pc:sldMkLst>
          <pc:docMk/>
          <pc:sldMk cId="1217720980" sldId="708"/>
        </pc:sldMkLst>
        <pc:spChg chg="mod">
          <ac:chgData name="Froduald Kabanza" userId="edf393d0-642b-4b9e-8c75-f62133241689" providerId="ADAL" clId="{8C083C57-221B-4B92-BA30-7BA872331299}" dt="2022-02-18T23:31:48.461" v="1471" actId="20577"/>
          <ac:spMkLst>
            <pc:docMk/>
            <pc:sldMk cId="1217720980" sldId="708"/>
            <ac:spMk id="57345" creationId="{00000000-0000-0000-0000-000000000000}"/>
          </ac:spMkLst>
        </pc:spChg>
      </pc:sldChg>
      <pc:sldChg chg="add del">
        <pc:chgData name="Froduald Kabanza" userId="edf393d0-642b-4b9e-8c75-f62133241689" providerId="ADAL" clId="{8C083C57-221B-4B92-BA30-7BA872331299}" dt="2022-02-18T22:55:03.135" v="940" actId="2696"/>
        <pc:sldMkLst>
          <pc:docMk/>
          <pc:sldMk cId="2219539215" sldId="708"/>
        </pc:sldMkLst>
      </pc:sldChg>
      <pc:sldChg chg="add del">
        <pc:chgData name="Froduald Kabanza" userId="edf393d0-642b-4b9e-8c75-f62133241689" providerId="ADAL" clId="{8C083C57-221B-4B92-BA30-7BA872331299}" dt="2022-02-18T22:55:03.135" v="940" actId="2696"/>
        <pc:sldMkLst>
          <pc:docMk/>
          <pc:sldMk cId="508308026" sldId="709"/>
        </pc:sldMkLst>
      </pc:sldChg>
      <pc:sldChg chg="add del">
        <pc:chgData name="Froduald Kabanza" userId="edf393d0-642b-4b9e-8c75-f62133241689" providerId="ADAL" clId="{8C083C57-221B-4B92-BA30-7BA872331299}" dt="2022-02-18T23:42:14.752" v="1607" actId="2696"/>
        <pc:sldMkLst>
          <pc:docMk/>
          <pc:sldMk cId="1630196604" sldId="709"/>
        </pc:sldMkLst>
      </pc:sldChg>
      <pc:sldChg chg="add del">
        <pc:chgData name="Froduald Kabanza" userId="edf393d0-642b-4b9e-8c75-f62133241689" providerId="ADAL" clId="{8C083C57-221B-4B92-BA30-7BA872331299}" dt="2022-02-18T22:27:13.932" v="634" actId="2696"/>
        <pc:sldMkLst>
          <pc:docMk/>
          <pc:sldMk cId="2138053531" sldId="709"/>
        </pc:sldMkLst>
      </pc:sldChg>
      <pc:sldChg chg="addSp delSp modSp add mod ord">
        <pc:chgData name="Froduald Kabanza" userId="edf393d0-642b-4b9e-8c75-f62133241689" providerId="ADAL" clId="{8C083C57-221B-4B92-BA30-7BA872331299}" dt="2022-02-18T23:49:55.657" v="1755" actId="20577"/>
        <pc:sldMkLst>
          <pc:docMk/>
          <pc:sldMk cId="531381313" sldId="710"/>
        </pc:sldMkLst>
        <pc:spChg chg="add del mod">
          <ac:chgData name="Froduald Kabanza" userId="edf393d0-642b-4b9e-8c75-f62133241689" providerId="ADAL" clId="{8C083C57-221B-4B92-BA30-7BA872331299}" dt="2022-02-18T23:41:24.025" v="1604" actId="478"/>
          <ac:spMkLst>
            <pc:docMk/>
            <pc:sldMk cId="531381313" sldId="710"/>
            <ac:spMk id="2" creationId="{C93734D3-65BA-46D5-A987-906FA1CF5088}"/>
          </ac:spMkLst>
        </pc:spChg>
        <pc:spChg chg="add mod">
          <ac:chgData name="Froduald Kabanza" userId="edf393d0-642b-4b9e-8c75-f62133241689" providerId="ADAL" clId="{8C083C57-221B-4B92-BA30-7BA872331299}" dt="2022-02-18T23:49:55.657" v="1755" actId="20577"/>
          <ac:spMkLst>
            <pc:docMk/>
            <pc:sldMk cId="531381313" sldId="710"/>
            <ac:spMk id="39" creationId="{F1E847DD-7CB5-46F1-8FC3-24D7D6DB002D}"/>
          </ac:spMkLst>
        </pc:spChg>
        <pc:spChg chg="add mod">
          <ac:chgData name="Froduald Kabanza" userId="edf393d0-642b-4b9e-8c75-f62133241689" providerId="ADAL" clId="{8C083C57-221B-4B92-BA30-7BA872331299}" dt="2022-02-18T23:43:03.486" v="1630"/>
          <ac:spMkLst>
            <pc:docMk/>
            <pc:sldMk cId="531381313" sldId="710"/>
            <ac:spMk id="40" creationId="{061C1DAE-BA53-4D96-991E-620AC5F6C731}"/>
          </ac:spMkLst>
        </pc:spChg>
        <pc:spChg chg="mod">
          <ac:chgData name="Froduald Kabanza" userId="edf393d0-642b-4b9e-8c75-f62133241689" providerId="ADAL" clId="{8C083C57-221B-4B92-BA30-7BA872331299}" dt="2022-02-18T23:44:19.202" v="1644" actId="208"/>
          <ac:spMkLst>
            <pc:docMk/>
            <pc:sldMk cId="531381313" sldId="710"/>
            <ac:spMk id="77" creationId="{00000000-0000-0000-0000-000000000000}"/>
          </ac:spMkLst>
        </pc:spChg>
        <pc:spChg chg="mod">
          <ac:chgData name="Froduald Kabanza" userId="edf393d0-642b-4b9e-8c75-f62133241689" providerId="ADAL" clId="{8C083C57-221B-4B92-BA30-7BA872331299}" dt="2022-02-18T23:44:19.202" v="1644" actId="208"/>
          <ac:spMkLst>
            <pc:docMk/>
            <pc:sldMk cId="531381313" sldId="710"/>
            <ac:spMk id="79" creationId="{00000000-0000-0000-0000-000000000000}"/>
          </ac:spMkLst>
        </pc:spChg>
        <pc:spChg chg="del">
          <ac:chgData name="Froduald Kabanza" userId="edf393d0-642b-4b9e-8c75-f62133241689" providerId="ADAL" clId="{8C083C57-221B-4B92-BA30-7BA872331299}" dt="2022-02-18T23:41:19.258" v="1603" actId="478"/>
          <ac:spMkLst>
            <pc:docMk/>
            <pc:sldMk cId="531381313" sldId="710"/>
            <ac:spMk id="128002" creationId="{00000000-0000-0000-0000-000000000000}"/>
          </ac:spMkLst>
        </pc:spChg>
      </pc:sldChg>
      <pc:sldChg chg="addSp delSp modSp add del mod">
        <pc:chgData name="Froduald Kabanza" userId="edf393d0-642b-4b9e-8c75-f62133241689" providerId="ADAL" clId="{8C083C57-221B-4B92-BA30-7BA872331299}" dt="2022-02-18T22:55:03.135" v="940" actId="2696"/>
        <pc:sldMkLst>
          <pc:docMk/>
          <pc:sldMk cId="1003809686" sldId="710"/>
        </pc:sldMkLst>
        <pc:spChg chg="del">
          <ac:chgData name="Froduald Kabanza" userId="edf393d0-642b-4b9e-8c75-f62133241689" providerId="ADAL" clId="{8C083C57-221B-4B92-BA30-7BA872331299}" dt="2022-02-18T22:34:04.548" v="687" actId="478"/>
          <ac:spMkLst>
            <pc:docMk/>
            <pc:sldMk cId="1003809686" sldId="710"/>
            <ac:spMk id="2" creationId="{00000000-0000-0000-0000-000000000000}"/>
          </ac:spMkLst>
        </pc:spChg>
        <pc:spChg chg="add del mod">
          <ac:chgData name="Froduald Kabanza" userId="edf393d0-642b-4b9e-8c75-f62133241689" providerId="ADAL" clId="{8C083C57-221B-4B92-BA30-7BA872331299}" dt="2022-02-18T22:34:00.720" v="686" actId="478"/>
          <ac:spMkLst>
            <pc:docMk/>
            <pc:sldMk cId="1003809686" sldId="710"/>
            <ac:spMk id="3" creationId="{9058E96D-CB47-456E-B976-F2BF90A9C4D0}"/>
          </ac:spMkLst>
        </pc:spChg>
        <pc:spChg chg="del">
          <ac:chgData name="Froduald Kabanza" userId="edf393d0-642b-4b9e-8c75-f62133241689" providerId="ADAL" clId="{8C083C57-221B-4B92-BA30-7BA872331299}" dt="2022-02-18T22:34:04.548" v="687" actId="478"/>
          <ac:spMkLst>
            <pc:docMk/>
            <pc:sldMk cId="1003809686" sldId="710"/>
            <ac:spMk id="3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5" creationId="{A2014FF3-A321-418E-B2B5-5FCB46F167A5}"/>
          </ac:spMkLst>
        </pc:spChg>
        <pc:spChg chg="del">
          <ac:chgData name="Froduald Kabanza" userId="edf393d0-642b-4b9e-8c75-f62133241689" providerId="ADAL" clId="{8C083C57-221B-4B92-BA30-7BA872331299}" dt="2022-02-18T22:34:08.116" v="688" actId="478"/>
          <ac:spMkLst>
            <pc:docMk/>
            <pc:sldMk cId="1003809686" sldId="710"/>
            <ac:spMk id="46" creationId="{ABF5EBEB-1025-4DBA-8F42-968827E5C27C}"/>
          </ac:spMkLst>
        </pc:spChg>
        <pc:spChg chg="del">
          <ac:chgData name="Froduald Kabanza" userId="edf393d0-642b-4b9e-8c75-f62133241689" providerId="ADAL" clId="{8C083C57-221B-4B92-BA30-7BA872331299}" dt="2022-02-18T22:34:09.785" v="689" actId="478"/>
          <ac:spMkLst>
            <pc:docMk/>
            <pc:sldMk cId="1003809686" sldId="710"/>
            <ac:spMk id="47" creationId="{E3EE26D7-33F7-4579-B333-B326C4C40B16}"/>
          </ac:spMkLst>
        </pc:spChg>
        <pc:spChg chg="del">
          <ac:chgData name="Froduald Kabanza" userId="edf393d0-642b-4b9e-8c75-f62133241689" providerId="ADAL" clId="{8C083C57-221B-4B92-BA30-7BA872331299}" dt="2022-02-18T22:34:10.826" v="690" actId="478"/>
          <ac:spMkLst>
            <pc:docMk/>
            <pc:sldMk cId="1003809686" sldId="710"/>
            <ac:spMk id="48" creationId="{F68084E3-467D-474F-9EB6-B667AB055C37}"/>
          </ac:spMkLst>
        </pc:spChg>
        <pc:spChg chg="del">
          <ac:chgData name="Froduald Kabanza" userId="edf393d0-642b-4b9e-8c75-f62133241689" providerId="ADAL" clId="{8C083C57-221B-4B92-BA30-7BA872331299}" dt="2022-02-18T22:34:04.548" v="687" actId="478"/>
          <ac:spMkLst>
            <pc:docMk/>
            <pc:sldMk cId="1003809686" sldId="710"/>
            <ac:spMk id="5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4"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5"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8" creationId="{00000000-0000-0000-0000-000000000000}"/>
          </ac:spMkLst>
        </pc:spChg>
        <pc:spChg chg="add mod">
          <ac:chgData name="Froduald Kabanza" userId="edf393d0-642b-4b9e-8c75-f62133241689" providerId="ADAL" clId="{8C083C57-221B-4B92-BA30-7BA872331299}" dt="2022-02-18T22:39:50.652" v="754" actId="1076"/>
          <ac:spMkLst>
            <pc:docMk/>
            <pc:sldMk cId="1003809686" sldId="710"/>
            <ac:spMk id="70" creationId="{536A4E2A-4E57-4623-A33C-5CC5AB443CE6}"/>
          </ac:spMkLst>
        </pc:spChg>
        <pc:spChg chg="add mod">
          <ac:chgData name="Froduald Kabanza" userId="edf393d0-642b-4b9e-8c75-f62133241689" providerId="ADAL" clId="{8C083C57-221B-4B92-BA30-7BA872331299}" dt="2022-02-18T22:38:07.215" v="739" actId="1076"/>
          <ac:spMkLst>
            <pc:docMk/>
            <pc:sldMk cId="1003809686" sldId="710"/>
            <ac:spMk id="71" creationId="{2ED32491-BAF7-4AB4-B1B3-C73F5FF69A9B}"/>
          </ac:spMkLst>
        </pc:spChg>
        <pc:spChg chg="del">
          <ac:chgData name="Froduald Kabanza" userId="edf393d0-642b-4b9e-8c75-f62133241689" providerId="ADAL" clId="{8C083C57-221B-4B92-BA30-7BA872331299}" dt="2022-02-18T22:34:04.548" v="687" actId="478"/>
          <ac:spMkLst>
            <pc:docMk/>
            <pc:sldMk cId="1003809686" sldId="710"/>
            <ac:spMk id="72" creationId="{00000000-0000-0000-0000-000000000000}"/>
          </ac:spMkLst>
        </pc:spChg>
        <pc:spChg chg="add mod">
          <ac:chgData name="Froduald Kabanza" userId="edf393d0-642b-4b9e-8c75-f62133241689" providerId="ADAL" clId="{8C083C57-221B-4B92-BA30-7BA872331299}" dt="2022-02-18T22:38:11.776" v="740" actId="1076"/>
          <ac:spMkLst>
            <pc:docMk/>
            <pc:sldMk cId="1003809686" sldId="710"/>
            <ac:spMk id="73" creationId="{6815633C-C66C-48EE-8BBD-F6E8AB640562}"/>
          </ac:spMkLst>
        </pc:spChg>
        <pc:spChg chg="add mod">
          <ac:chgData name="Froduald Kabanza" userId="edf393d0-642b-4b9e-8c75-f62133241689" providerId="ADAL" clId="{8C083C57-221B-4B92-BA30-7BA872331299}" dt="2022-02-18T22:39:50.652" v="754" actId="1076"/>
          <ac:spMkLst>
            <pc:docMk/>
            <pc:sldMk cId="1003809686" sldId="710"/>
            <ac:spMk id="74" creationId="{7B2A8D3A-35D4-4FB4-81E5-6C507EF89F3F}"/>
          </ac:spMkLst>
        </pc:spChg>
        <pc:spChg chg="add mod">
          <ac:chgData name="Froduald Kabanza" userId="edf393d0-642b-4b9e-8c75-f62133241689" providerId="ADAL" clId="{8C083C57-221B-4B92-BA30-7BA872331299}" dt="2022-02-18T22:39:50.652" v="754" actId="1076"/>
          <ac:spMkLst>
            <pc:docMk/>
            <pc:sldMk cId="1003809686" sldId="710"/>
            <ac:spMk id="75" creationId="{7DA5D675-01F6-47A4-9789-567B81A0A322}"/>
          </ac:spMkLst>
        </pc:spChg>
        <pc:spChg chg="del">
          <ac:chgData name="Froduald Kabanza" userId="edf393d0-642b-4b9e-8c75-f62133241689" providerId="ADAL" clId="{8C083C57-221B-4B92-BA30-7BA872331299}" dt="2022-02-18T22:34:04.548" v="687" actId="478"/>
          <ac:spMkLst>
            <pc:docMk/>
            <pc:sldMk cId="1003809686" sldId="710"/>
            <ac:spMk id="7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9" creationId="{00000000-0000-0000-0000-000000000000}"/>
          </ac:spMkLst>
        </pc:spChg>
        <pc:spChg chg="mod">
          <ac:chgData name="Froduald Kabanza" userId="edf393d0-642b-4b9e-8c75-f62133241689" providerId="ADAL" clId="{8C083C57-221B-4B92-BA30-7BA872331299}" dt="2022-02-18T22:39:35.543" v="751" actId="20577"/>
          <ac:spMkLst>
            <pc:docMk/>
            <pc:sldMk cId="1003809686" sldId="710"/>
            <ac:spMk id="26629" creationId="{00000000-0000-0000-0000-000000000000}"/>
          </ac:spMkLst>
        </pc:spChg>
        <pc:spChg chg="del">
          <ac:chgData name="Froduald Kabanza" userId="edf393d0-642b-4b9e-8c75-f62133241689" providerId="ADAL" clId="{8C083C57-221B-4B92-BA30-7BA872331299}" dt="2022-02-18T22:33:58.964" v="685" actId="478"/>
          <ac:spMkLst>
            <pc:docMk/>
            <pc:sldMk cId="1003809686" sldId="710"/>
            <ac:spMk id="48129" creationId="{00000000-0000-0000-0000-000000000000}"/>
          </ac:spMkLst>
        </pc:spChg>
        <pc:grpChg chg="del">
          <ac:chgData name="Froduald Kabanza" userId="edf393d0-642b-4b9e-8c75-f62133241689" providerId="ADAL" clId="{8C083C57-221B-4B92-BA30-7BA872331299}" dt="2022-02-18T22:34:13.164" v="691" actId="478"/>
          <ac:grpSpMkLst>
            <pc:docMk/>
            <pc:sldMk cId="1003809686" sldId="710"/>
            <ac:grpSpMk id="4" creationId="{CFFC4872-2750-4E41-AD8C-D885247915BE}"/>
          </ac:grpSpMkLst>
        </pc:grpChg>
        <pc:grpChg chg="add mod">
          <ac:chgData name="Froduald Kabanza" userId="edf393d0-642b-4b9e-8c75-f62133241689" providerId="ADAL" clId="{8C083C57-221B-4B92-BA30-7BA872331299}" dt="2022-02-18T22:39:50.652" v="754" actId="1076"/>
          <ac:grpSpMkLst>
            <pc:docMk/>
            <pc:sldMk cId="1003809686" sldId="710"/>
            <ac:grpSpMk id="5" creationId="{CA1FBF3E-1475-419E-97C9-0BF0C735A0DC}"/>
          </ac:grpSpMkLst>
        </pc:grpChg>
        <pc:grpChg chg="del">
          <ac:chgData name="Froduald Kabanza" userId="edf393d0-642b-4b9e-8c75-f62133241689" providerId="ADAL" clId="{8C083C57-221B-4B92-BA30-7BA872331299}" dt="2022-02-18T22:34:04.548" v="687" actId="478"/>
          <ac:grpSpMkLst>
            <pc:docMk/>
            <pc:sldMk cId="1003809686" sldId="710"/>
            <ac:grpSpMk id="6" creationId="{3B3D006E-8333-47AD-A8F0-E87A0ED7710F}"/>
          </ac:grpSpMkLst>
        </pc:grpChg>
        <pc:grpChg chg="del">
          <ac:chgData name="Froduald Kabanza" userId="edf393d0-642b-4b9e-8c75-f62133241689" providerId="ADAL" clId="{8C083C57-221B-4B92-BA30-7BA872331299}" dt="2022-02-18T22:34:04.548" v="687" actId="478"/>
          <ac:grpSpMkLst>
            <pc:docMk/>
            <pc:sldMk cId="1003809686" sldId="710"/>
            <ac:grpSpMk id="86" creationId="{9738F594-66FD-4B07-B3DC-98B958858764}"/>
          </ac:grpSpMkLst>
        </pc:grpChg>
        <pc:graphicFrameChg chg="del">
          <ac:chgData name="Froduald Kabanza" userId="edf393d0-642b-4b9e-8c75-f62133241689" providerId="ADAL" clId="{8C083C57-221B-4B92-BA30-7BA872331299}" dt="2022-02-18T22:34:04.548" v="687" actId="478"/>
          <ac:graphicFrameMkLst>
            <pc:docMk/>
            <pc:sldMk cId="1003809686" sldId="710"/>
            <ac:graphicFrameMk id="48153"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5"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7" creationId="{00000000-0000-0000-0000-000000000000}"/>
          </ac:graphicFrameMkLst>
        </pc:graphicFrameChg>
      </pc:sldChg>
      <pc:sldChg chg="add del">
        <pc:chgData name="Froduald Kabanza" userId="edf393d0-642b-4b9e-8c75-f62133241689" providerId="ADAL" clId="{8C083C57-221B-4B92-BA30-7BA872331299}" dt="2022-02-18T23:40:47.654" v="1600" actId="2890"/>
        <pc:sldMkLst>
          <pc:docMk/>
          <pc:sldMk cId="1749762039" sldId="710"/>
        </pc:sldMkLst>
      </pc:sldChg>
      <pc:sldChg chg="addSp modSp add del mod">
        <pc:chgData name="Froduald Kabanza" userId="edf393d0-642b-4b9e-8c75-f62133241689" providerId="ADAL" clId="{8C083C57-221B-4B92-BA30-7BA872331299}" dt="2022-02-18T22:55:03.135" v="940" actId="2696"/>
        <pc:sldMkLst>
          <pc:docMk/>
          <pc:sldMk cId="274960004" sldId="711"/>
        </pc:sldMkLst>
        <pc:spChg chg="add mod">
          <ac:chgData name="Froduald Kabanza" userId="edf393d0-642b-4b9e-8c75-f62133241689" providerId="ADAL" clId="{8C083C57-221B-4B92-BA30-7BA872331299}" dt="2022-02-18T22:46:23.351" v="886" actId="1076"/>
          <ac:spMkLst>
            <pc:docMk/>
            <pc:sldMk cId="274960004" sldId="711"/>
            <ac:spMk id="6" creationId="{3D4558A3-9E7F-4DC1-9FA2-4225A1203259}"/>
          </ac:spMkLst>
        </pc:spChg>
        <pc:spChg chg="add mod">
          <ac:chgData name="Froduald Kabanza" userId="edf393d0-642b-4b9e-8c75-f62133241689" providerId="ADAL" clId="{8C083C57-221B-4B92-BA30-7BA872331299}" dt="2022-02-18T22:46:28.758" v="888" actId="1076"/>
          <ac:spMkLst>
            <pc:docMk/>
            <pc:sldMk cId="274960004" sldId="711"/>
            <ac:spMk id="7" creationId="{D51FEE15-DDAF-44E9-8B37-DF5FFE01C4E1}"/>
          </ac:spMkLst>
        </pc:spChg>
        <pc:spChg chg="add mod">
          <ac:chgData name="Froduald Kabanza" userId="edf393d0-642b-4b9e-8c75-f62133241689" providerId="ADAL" clId="{8C083C57-221B-4B92-BA30-7BA872331299}" dt="2022-02-18T22:46:35.917" v="890" actId="1076"/>
          <ac:spMkLst>
            <pc:docMk/>
            <pc:sldMk cId="274960004" sldId="711"/>
            <ac:spMk id="8" creationId="{BFC6AE59-C649-46C2-A5AE-F49D85DC9B89}"/>
          </ac:spMkLst>
        </pc:spChg>
        <pc:spChg chg="mod">
          <ac:chgData name="Froduald Kabanza" userId="edf393d0-642b-4b9e-8c75-f62133241689" providerId="ADAL" clId="{8C083C57-221B-4B92-BA30-7BA872331299}" dt="2022-02-18T22:46:07.795" v="884" actId="14100"/>
          <ac:spMkLst>
            <pc:docMk/>
            <pc:sldMk cId="274960004" sldId="711"/>
            <ac:spMk id="26629" creationId="{00000000-0000-0000-0000-000000000000}"/>
          </ac:spMkLst>
        </pc:spChg>
      </pc:sldChg>
      <pc:sldChg chg="addSp modSp add mod">
        <pc:chgData name="Froduald Kabanza" userId="edf393d0-642b-4b9e-8c75-f62133241689" providerId="ADAL" clId="{8C083C57-221B-4B92-BA30-7BA872331299}" dt="2022-02-19T00:27:44.170" v="3673" actId="20577"/>
        <pc:sldMkLst>
          <pc:docMk/>
          <pc:sldMk cId="773206096" sldId="711"/>
        </pc:sldMkLst>
        <pc:spChg chg="add mod">
          <ac:chgData name="Froduald Kabanza" userId="edf393d0-642b-4b9e-8c75-f62133241689" providerId="ADAL" clId="{8C083C57-221B-4B92-BA30-7BA872331299}" dt="2022-02-19T00:26:56.937" v="3668" actId="1076"/>
          <ac:spMkLst>
            <pc:docMk/>
            <pc:sldMk cId="773206096" sldId="711"/>
            <ac:spMk id="2" creationId="{A1C3E686-B45B-4212-A10B-3049F6CCD57F}"/>
          </ac:spMkLst>
        </pc:spChg>
        <pc:spChg chg="mod">
          <ac:chgData name="Froduald Kabanza" userId="edf393d0-642b-4b9e-8c75-f62133241689" providerId="ADAL" clId="{8C083C57-221B-4B92-BA30-7BA872331299}" dt="2022-02-19T00:09:41.570" v="2581" actId="20577"/>
          <ac:spMkLst>
            <pc:docMk/>
            <pc:sldMk cId="773206096" sldId="711"/>
            <ac:spMk id="67585" creationId="{00000000-0000-0000-0000-000000000000}"/>
          </ac:spMkLst>
        </pc:spChg>
        <pc:spChg chg="mod">
          <ac:chgData name="Froduald Kabanza" userId="edf393d0-642b-4b9e-8c75-f62133241689" providerId="ADAL" clId="{8C083C57-221B-4B92-BA30-7BA872331299}" dt="2022-02-19T00:27:44.170" v="3673" actId="20577"/>
          <ac:spMkLst>
            <pc:docMk/>
            <pc:sldMk cId="773206096" sldId="711"/>
            <ac:spMk id="67586" creationId="{00000000-0000-0000-0000-000000000000}"/>
          </ac:spMkLst>
        </pc:spChg>
      </pc:sldChg>
      <pc:sldChg chg="add del">
        <pc:chgData name="Froduald Kabanza" userId="edf393d0-642b-4b9e-8c75-f62133241689" providerId="ADAL" clId="{8C083C57-221B-4B92-BA30-7BA872331299}" dt="2022-02-18T23:52:08.784" v="1763" actId="2696"/>
        <pc:sldMkLst>
          <pc:docMk/>
          <pc:sldMk cId="3100873233" sldId="711"/>
        </pc:sldMkLst>
      </pc:sldChg>
      <pc:sldChg chg="new del">
        <pc:chgData name="Froduald Kabanza" userId="edf393d0-642b-4b9e-8c75-f62133241689" providerId="ADAL" clId="{8C083C57-221B-4B92-BA30-7BA872331299}" dt="2022-02-18T23:52:44.317" v="1767" actId="680"/>
        <pc:sldMkLst>
          <pc:docMk/>
          <pc:sldMk cId="3324155621" sldId="711"/>
        </pc:sldMkLst>
      </pc:sldChg>
      <pc:sldChg chg="addSp modSp add del mod">
        <pc:chgData name="Froduald Kabanza" userId="edf393d0-642b-4b9e-8c75-f62133241689" providerId="ADAL" clId="{8C083C57-221B-4B92-BA30-7BA872331299}" dt="2022-02-18T22:55:03.135" v="940" actId="2696"/>
        <pc:sldMkLst>
          <pc:docMk/>
          <pc:sldMk cId="2533112235" sldId="712"/>
        </pc:sldMkLst>
        <pc:spChg chg="add mod">
          <ac:chgData name="Froduald Kabanza" userId="edf393d0-642b-4b9e-8c75-f62133241689" providerId="ADAL" clId="{8C083C57-221B-4B92-BA30-7BA872331299}" dt="2022-02-18T22:48:27.346" v="912"/>
          <ac:spMkLst>
            <pc:docMk/>
            <pc:sldMk cId="2533112235" sldId="712"/>
            <ac:spMk id="6" creationId="{2999B44B-4D76-4A4D-A318-A8279FDC8C5D}"/>
          </ac:spMkLst>
        </pc:spChg>
        <pc:spChg chg="add mod">
          <ac:chgData name="Froduald Kabanza" userId="edf393d0-642b-4b9e-8c75-f62133241689" providerId="ADAL" clId="{8C083C57-221B-4B92-BA30-7BA872331299}" dt="2022-02-18T22:48:38.202" v="917" actId="1076"/>
          <ac:spMkLst>
            <pc:docMk/>
            <pc:sldMk cId="2533112235" sldId="712"/>
            <ac:spMk id="7" creationId="{201F07C6-959C-46B3-B2FC-DBE7CE4F0168}"/>
          </ac:spMkLst>
        </pc:spChg>
        <pc:spChg chg="add mod">
          <ac:chgData name="Froduald Kabanza" userId="edf393d0-642b-4b9e-8c75-f62133241689" providerId="ADAL" clId="{8C083C57-221B-4B92-BA30-7BA872331299}" dt="2022-02-18T22:48:34.003" v="915" actId="1076"/>
          <ac:spMkLst>
            <pc:docMk/>
            <pc:sldMk cId="2533112235" sldId="712"/>
            <ac:spMk id="8" creationId="{9979BA55-5949-4D3D-9A93-20C76A6AA9B0}"/>
          </ac:spMkLst>
        </pc:spChg>
        <pc:spChg chg="mod">
          <ac:chgData name="Froduald Kabanza" userId="edf393d0-642b-4b9e-8c75-f62133241689" providerId="ADAL" clId="{8C083C57-221B-4B92-BA30-7BA872331299}" dt="2022-02-18T22:48:25.809" v="911" actId="14100"/>
          <ac:spMkLst>
            <pc:docMk/>
            <pc:sldMk cId="2533112235" sldId="712"/>
            <ac:spMk id="26629" creationId="{00000000-0000-0000-0000-000000000000}"/>
          </ac:spMkLst>
        </pc:spChg>
      </pc:sldChg>
      <pc:sldChg chg="delSp modSp add mod">
        <pc:chgData name="Froduald Kabanza" userId="edf393d0-642b-4b9e-8c75-f62133241689" providerId="ADAL" clId="{8C083C57-221B-4B92-BA30-7BA872331299}" dt="2022-02-19T00:23:23.895" v="3426" actId="20577"/>
        <pc:sldMkLst>
          <pc:docMk/>
          <pc:sldMk cId="3456981551" sldId="712"/>
        </pc:sldMkLst>
        <pc:spChg chg="del">
          <ac:chgData name="Froduald Kabanza" userId="edf393d0-642b-4b9e-8c75-f62133241689" providerId="ADAL" clId="{8C083C57-221B-4B92-BA30-7BA872331299}" dt="2022-02-19T00:22:41.754" v="3418" actId="478"/>
          <ac:spMkLst>
            <pc:docMk/>
            <pc:sldMk cId="3456981551" sldId="712"/>
            <ac:spMk id="2" creationId="{A1C3E686-B45B-4212-A10B-3049F6CCD57F}"/>
          </ac:spMkLst>
        </pc:spChg>
        <pc:spChg chg="mod">
          <ac:chgData name="Froduald Kabanza" userId="edf393d0-642b-4b9e-8c75-f62133241689" providerId="ADAL" clId="{8C083C57-221B-4B92-BA30-7BA872331299}" dt="2022-02-19T00:16:03.663" v="2831" actId="20577"/>
          <ac:spMkLst>
            <pc:docMk/>
            <pc:sldMk cId="3456981551" sldId="712"/>
            <ac:spMk id="67585" creationId="{00000000-0000-0000-0000-000000000000}"/>
          </ac:spMkLst>
        </pc:spChg>
        <pc:spChg chg="mod">
          <ac:chgData name="Froduald Kabanza" userId="edf393d0-642b-4b9e-8c75-f62133241689" providerId="ADAL" clId="{8C083C57-221B-4B92-BA30-7BA872331299}" dt="2022-02-19T00:23:23.895" v="3426" actId="20577"/>
          <ac:spMkLst>
            <pc:docMk/>
            <pc:sldMk cId="3456981551" sldId="712"/>
            <ac:spMk id="67586" creationId="{00000000-0000-0000-0000-000000000000}"/>
          </ac:spMkLst>
        </pc:sp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1745173593"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3039023100" sldId="350"/>
        </pc:sldMkLst>
        <pc:spChg chg="mod">
          <ac:chgData name="Froduald Kabanza" userId="edf393d0-642b-4b9e-8c75-f62133241689" providerId="ADAL" clId="{F17B1EDF-93CA-4D61-9FA4-3116CF6B8561}" dt="2022-01-31T00:58:23.194" v="2988" actId="313"/>
          <ac:spMkLst>
            <pc:docMk/>
            <pc:sldMk cId="303902310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303902310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3755055910" sldId="352"/>
        </pc:sldMkLst>
        <pc:spChg chg="mod">
          <ac:chgData name="Froduald Kabanza" userId="edf393d0-642b-4b9e-8c75-f62133241689" providerId="ADAL" clId="{F17B1EDF-93CA-4D61-9FA4-3116CF6B8561}" dt="2022-01-31T00:58:26.977" v="2990" actId="313"/>
          <ac:spMkLst>
            <pc:docMk/>
            <pc:sldMk cId="375505591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375505591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896022897" sldId="354"/>
        </pc:sldMkLst>
        <pc:spChg chg="mod">
          <ac:chgData name="Froduald Kabanza" userId="edf393d0-642b-4b9e-8c75-f62133241689" providerId="ADAL" clId="{F17B1EDF-93CA-4D61-9FA4-3116CF6B8561}" dt="2022-01-31T00:58:28.628" v="2992" actId="313"/>
          <ac:spMkLst>
            <pc:docMk/>
            <pc:sldMk cId="896022897"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896022897"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120254367" sldId="355"/>
        </pc:sldMkLst>
        <pc:spChg chg="mod">
          <ac:chgData name="Froduald Kabanza" userId="edf393d0-642b-4b9e-8c75-f62133241689" providerId="ADAL" clId="{F17B1EDF-93CA-4D61-9FA4-3116CF6B8561}" dt="2022-01-31T00:58:29.644" v="2993" actId="313"/>
          <ac:spMkLst>
            <pc:docMk/>
            <pc:sldMk cId="120254367"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120254367"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2759960907" sldId="418"/>
        </pc:sldMkLst>
      </pc:sldChg>
      <pc:sldChg chg="del">
        <pc:chgData name="Froduald Kabanza" userId="edf393d0-642b-4b9e-8c75-f62133241689" providerId="ADAL" clId="{A75DB688-1AAE-4FDB-9FE4-69F10E3945B1}" dt="2022-01-28T23:44:03.155" v="18" actId="2696"/>
        <pc:sldMkLst>
          <pc:docMk/>
          <pc:sldMk cId="3930947936"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2694147734"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3058746788" sldId="720"/>
        </pc:sldMkLst>
      </pc:sldChg>
      <pc:sldChg chg="add del">
        <pc:chgData name="Froduald Kabanza" userId="edf393d0-642b-4b9e-8c75-f62133241689" providerId="ADAL" clId="{A75DB688-1AAE-4FDB-9FE4-69F10E3945B1}" dt="2022-01-28T23:51:55.955" v="34"/>
        <pc:sldMkLst>
          <pc:docMk/>
          <pc:sldMk cId="3892101983" sldId="721"/>
        </pc:sldMkLst>
      </pc:sldChg>
      <pc:sldChg chg="add del">
        <pc:chgData name="Froduald Kabanza" userId="edf393d0-642b-4b9e-8c75-f62133241689" providerId="ADAL" clId="{A75DB688-1AAE-4FDB-9FE4-69F10E3945B1}" dt="2022-01-28T23:51:55.955" v="34"/>
        <pc:sldMkLst>
          <pc:docMk/>
          <pc:sldMk cId="31752003" sldId="722"/>
        </pc:sldMkLst>
      </pc:sldChg>
      <pc:sldChg chg="add del">
        <pc:chgData name="Froduald Kabanza" userId="edf393d0-642b-4b9e-8c75-f62133241689" providerId="ADAL" clId="{A75DB688-1AAE-4FDB-9FE4-69F10E3945B1}" dt="2022-01-28T23:51:55.955" v="34"/>
        <pc:sldMkLst>
          <pc:docMk/>
          <pc:sldMk cId="4133021435" sldId="723"/>
        </pc:sldMkLst>
      </pc:sldChg>
      <pc:sldChg chg="add del">
        <pc:chgData name="Froduald Kabanza" userId="edf393d0-642b-4b9e-8c75-f62133241689" providerId="ADAL" clId="{A75DB688-1AAE-4FDB-9FE4-69F10E3945B1}" dt="2022-01-28T23:51:55.955" v="34"/>
        <pc:sldMkLst>
          <pc:docMk/>
          <pc:sldMk cId="2185969596" sldId="724"/>
        </pc:sldMkLst>
      </pc:sldChg>
      <pc:sldChg chg="add del">
        <pc:chgData name="Froduald Kabanza" userId="edf393d0-642b-4b9e-8c75-f62133241689" providerId="ADAL" clId="{A75DB688-1AAE-4FDB-9FE4-69F10E3945B1}" dt="2022-01-28T23:51:55.955" v="34"/>
        <pc:sldMkLst>
          <pc:docMk/>
          <pc:sldMk cId="589913822" sldId="725"/>
        </pc:sldMkLst>
      </pc:sldChg>
      <pc:sldChg chg="add del">
        <pc:chgData name="Froduald Kabanza" userId="edf393d0-642b-4b9e-8c75-f62133241689" providerId="ADAL" clId="{A75DB688-1AAE-4FDB-9FE4-69F10E3945B1}" dt="2022-01-28T23:51:55.955" v="34"/>
        <pc:sldMkLst>
          <pc:docMk/>
          <pc:sldMk cId="3296642083" sldId="726"/>
        </pc:sldMkLst>
      </pc:sldChg>
      <pc:sldChg chg="add del">
        <pc:chgData name="Froduald Kabanza" userId="edf393d0-642b-4b9e-8c75-f62133241689" providerId="ADAL" clId="{A75DB688-1AAE-4FDB-9FE4-69F10E3945B1}" dt="2022-01-28T23:51:55.955" v="34"/>
        <pc:sldMkLst>
          <pc:docMk/>
          <pc:sldMk cId="2180760956"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Froduald Kabanza" userId="edf393d0-642b-4b9e-8c75-f62133241689" providerId="ADAL" clId="{206678B6-93D1-4D31-A534-982380F3B39C}"/>
    <pc:docChg chg="undo redo custSel addSld delSld modSld sldOrd addSection delSection modSection">
      <pc:chgData name="Froduald Kabanza" userId="edf393d0-642b-4b9e-8c75-f62133241689" providerId="ADAL" clId="{206678B6-93D1-4D31-A534-982380F3B39C}" dt="2022-04-22T16:57:05.483" v="15807" actId="20577"/>
      <pc:docMkLst>
        <pc:docMk/>
      </pc:docMkLst>
      <pc:sldChg chg="del">
        <pc:chgData name="Froduald Kabanza" userId="edf393d0-642b-4b9e-8c75-f62133241689" providerId="ADAL" clId="{206678B6-93D1-4D31-A534-982380F3B39C}" dt="2022-03-09T22:25:23.157" v="38" actId="2696"/>
        <pc:sldMkLst>
          <pc:docMk/>
          <pc:sldMk cId="0" sldId="264"/>
        </pc:sldMkLst>
      </pc:sldChg>
      <pc:sldChg chg="del">
        <pc:chgData name="Froduald Kabanza" userId="edf393d0-642b-4b9e-8c75-f62133241689" providerId="ADAL" clId="{206678B6-93D1-4D31-A534-982380F3B39C}" dt="2022-03-09T22:25:23.157" v="38" actId="2696"/>
        <pc:sldMkLst>
          <pc:docMk/>
          <pc:sldMk cId="0" sldId="265"/>
        </pc:sldMkLst>
      </pc:sldChg>
      <pc:sldChg chg="del">
        <pc:chgData name="Froduald Kabanza" userId="edf393d0-642b-4b9e-8c75-f62133241689" providerId="ADAL" clId="{206678B6-93D1-4D31-A534-982380F3B39C}" dt="2022-03-09T22:25:23.157" v="38" actId="2696"/>
        <pc:sldMkLst>
          <pc:docMk/>
          <pc:sldMk cId="0" sldId="266"/>
        </pc:sldMkLst>
      </pc:sldChg>
      <pc:sldChg chg="del">
        <pc:chgData name="Froduald Kabanza" userId="edf393d0-642b-4b9e-8c75-f62133241689" providerId="ADAL" clId="{206678B6-93D1-4D31-A534-982380F3B39C}" dt="2022-03-09T22:25:23.157" v="38" actId="2696"/>
        <pc:sldMkLst>
          <pc:docMk/>
          <pc:sldMk cId="0" sldId="267"/>
        </pc:sldMkLst>
      </pc:sldChg>
      <pc:sldChg chg="del">
        <pc:chgData name="Froduald Kabanza" userId="edf393d0-642b-4b9e-8c75-f62133241689" providerId="ADAL" clId="{206678B6-93D1-4D31-A534-982380F3B39C}" dt="2022-03-09T22:25:23.157" v="38" actId="2696"/>
        <pc:sldMkLst>
          <pc:docMk/>
          <pc:sldMk cId="0" sldId="268"/>
        </pc:sldMkLst>
      </pc:sldChg>
      <pc:sldChg chg="del">
        <pc:chgData name="Froduald Kabanza" userId="edf393d0-642b-4b9e-8c75-f62133241689" providerId="ADAL" clId="{206678B6-93D1-4D31-A534-982380F3B39C}" dt="2022-03-09T22:25:23.157" v="38" actId="2696"/>
        <pc:sldMkLst>
          <pc:docMk/>
          <pc:sldMk cId="0" sldId="270"/>
        </pc:sldMkLst>
      </pc:sldChg>
      <pc:sldChg chg="del">
        <pc:chgData name="Froduald Kabanza" userId="edf393d0-642b-4b9e-8c75-f62133241689" providerId="ADAL" clId="{206678B6-93D1-4D31-A534-982380F3B39C}" dt="2022-03-09T22:25:23.157" v="38" actId="2696"/>
        <pc:sldMkLst>
          <pc:docMk/>
          <pc:sldMk cId="0" sldId="276"/>
        </pc:sldMkLst>
      </pc:sldChg>
      <pc:sldChg chg="addSp delSp modSp del mod modAnim modNotesTx">
        <pc:chgData name="Froduald Kabanza" userId="edf393d0-642b-4b9e-8c75-f62133241689" providerId="ADAL" clId="{206678B6-93D1-4D31-A534-982380F3B39C}" dt="2022-03-13T00:53:05.742" v="13871" actId="20577"/>
        <pc:sldMkLst>
          <pc:docMk/>
          <pc:sldMk cId="1745173593" sldId="277"/>
        </pc:sldMkLst>
        <pc:spChg chg="mod">
          <ac:chgData name="Froduald Kabanza" userId="edf393d0-642b-4b9e-8c75-f62133241689" providerId="ADAL" clId="{206678B6-93D1-4D31-A534-982380F3B39C}" dt="2022-03-12T21:51:34.786" v="5424" actId="20577"/>
          <ac:spMkLst>
            <pc:docMk/>
            <pc:sldMk cId="1745173593" sldId="277"/>
            <ac:spMk id="2" creationId="{00000000-0000-0000-0000-000000000000}"/>
          </ac:spMkLst>
        </pc:spChg>
        <pc:spChg chg="add mod">
          <ac:chgData name="Froduald Kabanza" userId="edf393d0-642b-4b9e-8c75-f62133241689" providerId="ADAL" clId="{206678B6-93D1-4D31-A534-982380F3B39C}" dt="2022-03-12T21:49:50.275" v="5321" actId="12789"/>
          <ac:spMkLst>
            <pc:docMk/>
            <pc:sldMk cId="1745173593" sldId="277"/>
            <ac:spMk id="3" creationId="{7BC97D01-4AF5-4F38-B3A6-393B51560175}"/>
          </ac:spMkLst>
        </pc:spChg>
        <pc:spChg chg="mod">
          <ac:chgData name="Froduald Kabanza" userId="edf393d0-642b-4b9e-8c75-f62133241689" providerId="ADAL" clId="{206678B6-93D1-4D31-A534-982380F3B39C}" dt="2022-03-13T00:53:05.742" v="13871" actId="20577"/>
          <ac:spMkLst>
            <pc:docMk/>
            <pc:sldMk cId="1745173593" sldId="277"/>
            <ac:spMk id="5"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7"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16" creationId="{3F2F2BDD-7CDF-4236-9C0D-7786BE621F51}"/>
          </ac:spMkLst>
        </pc:spChg>
        <pc:spChg chg="add mod">
          <ac:chgData name="Froduald Kabanza" userId="edf393d0-642b-4b9e-8c75-f62133241689" providerId="ADAL" clId="{206678B6-93D1-4D31-A534-982380F3B39C}" dt="2022-03-12T21:50:49.044" v="5331" actId="20577"/>
          <ac:spMkLst>
            <pc:docMk/>
            <pc:sldMk cId="1745173593" sldId="277"/>
            <ac:spMk id="17" creationId="{5410AA0B-EFAC-4A8D-AFE8-141306139AAA}"/>
          </ac:spMkLst>
        </pc:spChg>
        <pc:spChg chg="add mod">
          <ac:chgData name="Froduald Kabanza" userId="edf393d0-642b-4b9e-8c75-f62133241689" providerId="ADAL" clId="{206678B6-93D1-4D31-A534-982380F3B39C}" dt="2022-03-12T21:49:50.275" v="5321" actId="12789"/>
          <ac:spMkLst>
            <pc:docMk/>
            <pc:sldMk cId="1745173593" sldId="277"/>
            <ac:spMk id="18" creationId="{F06DBC2B-2897-4AA6-8EBA-1F47720BB1E3}"/>
          </ac:spMkLst>
        </pc:spChg>
        <pc:spChg chg="add mod">
          <ac:chgData name="Froduald Kabanza" userId="edf393d0-642b-4b9e-8c75-f62133241689" providerId="ADAL" clId="{206678B6-93D1-4D31-A534-982380F3B39C}" dt="2022-03-12T21:49:50.275" v="5321" actId="12789"/>
          <ac:spMkLst>
            <pc:docMk/>
            <pc:sldMk cId="1745173593" sldId="277"/>
            <ac:spMk id="20" creationId="{CA196800-B390-42C7-8DF8-0B7C754A5E3C}"/>
          </ac:spMkLst>
        </pc:spChg>
        <pc:spChg chg="add mod">
          <ac:chgData name="Froduald Kabanza" userId="edf393d0-642b-4b9e-8c75-f62133241689" providerId="ADAL" clId="{206678B6-93D1-4D31-A534-982380F3B39C}" dt="2022-03-12T21:48:49.593" v="5310" actId="14100"/>
          <ac:spMkLst>
            <pc:docMk/>
            <pc:sldMk cId="1745173593" sldId="277"/>
            <ac:spMk id="24" creationId="{D150DF41-60AD-43CB-B4C3-E8F973F5FEE5}"/>
          </ac:spMkLst>
        </pc:spChg>
        <pc:grpChg chg="del mod">
          <ac:chgData name="Froduald Kabanza" userId="edf393d0-642b-4b9e-8c75-f62133241689" providerId="ADAL" clId="{206678B6-93D1-4D31-A534-982380F3B39C}" dt="2022-03-12T21:37:25.697" v="4889" actId="165"/>
          <ac:grpSpMkLst>
            <pc:docMk/>
            <pc:sldMk cId="1745173593" sldId="277"/>
            <ac:grpSpMk id="9" creationId="{AED6EAF6-7CE7-42EA-ADAE-A6E114773F6A}"/>
          </ac:grpSpMkLst>
        </pc:grpChg>
        <pc:picChg chg="mod topLvl">
          <ac:chgData name="Froduald Kabanza" userId="edf393d0-642b-4b9e-8c75-f62133241689" providerId="ADAL" clId="{206678B6-93D1-4D31-A534-982380F3B39C}" dt="2022-03-12T21:43:25.322" v="5137" actId="1076"/>
          <ac:picMkLst>
            <pc:docMk/>
            <pc:sldMk cId="1745173593" sldId="277"/>
            <ac:picMk id="13" creationId="{00000000-0000-0000-0000-000000000000}"/>
          </ac:picMkLst>
        </pc:picChg>
        <pc:picChg chg="add mod">
          <ac:chgData name="Froduald Kabanza" userId="edf393d0-642b-4b9e-8c75-f62133241689" providerId="ADAL" clId="{206678B6-93D1-4D31-A534-982380F3B39C}" dt="2022-03-12T21:46:39.527" v="5246" actId="1076"/>
          <ac:picMkLst>
            <pc:docMk/>
            <pc:sldMk cId="1745173593" sldId="277"/>
            <ac:picMk id="14" creationId="{9114D217-70ED-4B6D-AC2A-093AD9F881A4}"/>
          </ac:picMkLst>
        </pc:picChg>
        <pc:picChg chg="del mod">
          <ac:chgData name="Froduald Kabanza" userId="edf393d0-642b-4b9e-8c75-f62133241689" providerId="ADAL" clId="{206678B6-93D1-4D31-A534-982380F3B39C}" dt="2022-03-12T21:36:32.511" v="4860" actId="478"/>
          <ac:picMkLst>
            <pc:docMk/>
            <pc:sldMk cId="1745173593" sldId="277"/>
            <ac:picMk id="15"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19"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21" creationId="{00000000-0000-0000-0000-000000000000}"/>
          </ac:picMkLst>
        </pc:picChg>
        <pc:cxnChg chg="add mod">
          <ac:chgData name="Froduald Kabanza" userId="edf393d0-642b-4b9e-8c75-f62133241689" providerId="ADAL" clId="{206678B6-93D1-4D31-A534-982380F3B39C}" dt="2022-03-12T21:49:50.275" v="5321" actId="12789"/>
          <ac:cxnSpMkLst>
            <pc:docMk/>
            <pc:sldMk cId="1745173593" sldId="277"/>
            <ac:cxnSpMk id="10" creationId="{69EABC4E-624A-4EF1-ADAA-4F2DAB6A5C35}"/>
          </ac:cxnSpMkLst>
        </pc:cxnChg>
        <pc:cxnChg chg="add mod">
          <ac:chgData name="Froduald Kabanza" userId="edf393d0-642b-4b9e-8c75-f62133241689" providerId="ADAL" clId="{206678B6-93D1-4D31-A534-982380F3B39C}" dt="2022-03-12T21:49:09.941" v="5314" actId="14100"/>
          <ac:cxnSpMkLst>
            <pc:docMk/>
            <pc:sldMk cId="1745173593" sldId="277"/>
            <ac:cxnSpMk id="22" creationId="{EC49CED9-B1C9-4A86-99E2-4AB19933C21E}"/>
          </ac:cxnSpMkLst>
        </pc:cxnChg>
        <pc:cxnChg chg="add mod">
          <ac:chgData name="Froduald Kabanza" userId="edf393d0-642b-4b9e-8c75-f62133241689" providerId="ADAL" clId="{206678B6-93D1-4D31-A534-982380F3B39C}" dt="2022-03-12T21:49:57.536" v="5322" actId="14100"/>
          <ac:cxnSpMkLst>
            <pc:docMk/>
            <pc:sldMk cId="1745173593" sldId="277"/>
            <ac:cxnSpMk id="23" creationId="{B7246486-3FA8-4024-A4DC-348D06345F1A}"/>
          </ac:cxnSpMkLst>
        </pc:cxnChg>
      </pc:sldChg>
      <pc:sldChg chg="del">
        <pc:chgData name="Froduald Kabanza" userId="edf393d0-642b-4b9e-8c75-f62133241689" providerId="ADAL" clId="{206678B6-93D1-4D31-A534-982380F3B39C}" dt="2022-03-09T22:25:23.157" v="38" actId="2696"/>
        <pc:sldMkLst>
          <pc:docMk/>
          <pc:sldMk cId="0" sldId="279"/>
        </pc:sldMkLst>
      </pc:sldChg>
      <pc:sldChg chg="del">
        <pc:chgData name="Froduald Kabanza" userId="edf393d0-642b-4b9e-8c75-f62133241689" providerId="ADAL" clId="{206678B6-93D1-4D31-A534-982380F3B39C}" dt="2022-03-09T22:25:23.157" v="38" actId="2696"/>
        <pc:sldMkLst>
          <pc:docMk/>
          <pc:sldMk cId="0" sldId="288"/>
        </pc:sldMkLst>
      </pc:sldChg>
      <pc:sldChg chg="del">
        <pc:chgData name="Froduald Kabanza" userId="edf393d0-642b-4b9e-8c75-f62133241689" providerId="ADAL" clId="{206678B6-93D1-4D31-A534-982380F3B39C}" dt="2022-03-09T22:25:23.157" v="38" actId="2696"/>
        <pc:sldMkLst>
          <pc:docMk/>
          <pc:sldMk cId="0" sldId="295"/>
        </pc:sldMkLst>
      </pc:sldChg>
      <pc:sldChg chg="del">
        <pc:chgData name="Froduald Kabanza" userId="edf393d0-642b-4b9e-8c75-f62133241689" providerId="ADAL" clId="{206678B6-93D1-4D31-A534-982380F3B39C}" dt="2022-03-09T22:25:23.157" v="38" actId="2696"/>
        <pc:sldMkLst>
          <pc:docMk/>
          <pc:sldMk cId="0" sldId="307"/>
        </pc:sldMkLst>
      </pc:sldChg>
      <pc:sldChg chg="del">
        <pc:chgData name="Froduald Kabanza" userId="edf393d0-642b-4b9e-8c75-f62133241689" providerId="ADAL" clId="{206678B6-93D1-4D31-A534-982380F3B39C}" dt="2022-03-09T22:25:23.157" v="38" actId="2696"/>
        <pc:sldMkLst>
          <pc:docMk/>
          <pc:sldMk cId="0" sldId="308"/>
        </pc:sldMkLst>
      </pc:sldChg>
      <pc:sldChg chg="del">
        <pc:chgData name="Froduald Kabanza" userId="edf393d0-642b-4b9e-8c75-f62133241689" providerId="ADAL" clId="{206678B6-93D1-4D31-A534-982380F3B39C}" dt="2022-03-09T22:25:23.157" v="38" actId="2696"/>
        <pc:sldMkLst>
          <pc:docMk/>
          <pc:sldMk cId="0" sldId="310"/>
        </pc:sldMkLst>
      </pc:sldChg>
      <pc:sldChg chg="del">
        <pc:chgData name="Froduald Kabanza" userId="edf393d0-642b-4b9e-8c75-f62133241689" providerId="ADAL" clId="{206678B6-93D1-4D31-A534-982380F3B39C}" dt="2022-03-09T22:25:23.157" v="38" actId="2696"/>
        <pc:sldMkLst>
          <pc:docMk/>
          <pc:sldMk cId="0" sldId="311"/>
        </pc:sldMkLst>
      </pc:sldChg>
      <pc:sldChg chg="add del mod modShow">
        <pc:chgData name="Froduald Kabanza" userId="edf393d0-642b-4b9e-8c75-f62133241689" providerId="ADAL" clId="{206678B6-93D1-4D31-A534-982380F3B39C}" dt="2022-03-11T13:30:30.515" v="4577" actId="729"/>
        <pc:sldMkLst>
          <pc:docMk/>
          <pc:sldMk cId="0" sldId="316"/>
        </pc:sldMkLst>
      </pc:sldChg>
      <pc:sldChg chg="del">
        <pc:chgData name="Froduald Kabanza" userId="edf393d0-642b-4b9e-8c75-f62133241689" providerId="ADAL" clId="{206678B6-93D1-4D31-A534-982380F3B39C}" dt="2022-03-09T22:25:23.157" v="38" actId="2696"/>
        <pc:sldMkLst>
          <pc:docMk/>
          <pc:sldMk cId="0" sldId="317"/>
        </pc:sldMkLst>
      </pc:sldChg>
      <pc:sldChg chg="del">
        <pc:chgData name="Froduald Kabanza" userId="edf393d0-642b-4b9e-8c75-f62133241689" providerId="ADAL" clId="{206678B6-93D1-4D31-A534-982380F3B39C}" dt="2022-03-09T22:25:23.157" v="38" actId="2696"/>
        <pc:sldMkLst>
          <pc:docMk/>
          <pc:sldMk cId="0" sldId="318"/>
        </pc:sldMkLst>
      </pc:sldChg>
      <pc:sldChg chg="del">
        <pc:chgData name="Froduald Kabanza" userId="edf393d0-642b-4b9e-8c75-f62133241689" providerId="ADAL" clId="{206678B6-93D1-4D31-A534-982380F3B39C}" dt="2022-03-09T22:25:23.157" v="38" actId="2696"/>
        <pc:sldMkLst>
          <pc:docMk/>
          <pc:sldMk cId="0" sldId="320"/>
        </pc:sldMkLst>
      </pc:sldChg>
      <pc:sldChg chg="del">
        <pc:chgData name="Froduald Kabanza" userId="edf393d0-642b-4b9e-8c75-f62133241689" providerId="ADAL" clId="{206678B6-93D1-4D31-A534-982380F3B39C}" dt="2022-03-09T22:25:23.157" v="38" actId="2696"/>
        <pc:sldMkLst>
          <pc:docMk/>
          <pc:sldMk cId="0" sldId="325"/>
        </pc:sldMkLst>
      </pc:sldChg>
      <pc:sldChg chg="del">
        <pc:chgData name="Froduald Kabanza" userId="edf393d0-642b-4b9e-8c75-f62133241689" providerId="ADAL" clId="{206678B6-93D1-4D31-A534-982380F3B39C}" dt="2022-03-09T22:25:23.157" v="38" actId="2696"/>
        <pc:sldMkLst>
          <pc:docMk/>
          <pc:sldMk cId="0" sldId="327"/>
        </pc:sldMkLst>
      </pc:sldChg>
      <pc:sldChg chg="del">
        <pc:chgData name="Froduald Kabanza" userId="edf393d0-642b-4b9e-8c75-f62133241689" providerId="ADAL" clId="{206678B6-93D1-4D31-A534-982380F3B39C}" dt="2022-03-09T22:25:23.157" v="38" actId="2696"/>
        <pc:sldMkLst>
          <pc:docMk/>
          <pc:sldMk cId="0" sldId="328"/>
        </pc:sldMkLst>
      </pc:sldChg>
      <pc:sldChg chg="del">
        <pc:chgData name="Froduald Kabanza" userId="edf393d0-642b-4b9e-8c75-f62133241689" providerId="ADAL" clId="{206678B6-93D1-4D31-A534-982380F3B39C}" dt="2022-03-09T22:25:23.157" v="38" actId="2696"/>
        <pc:sldMkLst>
          <pc:docMk/>
          <pc:sldMk cId="0" sldId="329"/>
        </pc:sldMkLst>
      </pc:sldChg>
      <pc:sldChg chg="del">
        <pc:chgData name="Froduald Kabanza" userId="edf393d0-642b-4b9e-8c75-f62133241689" providerId="ADAL" clId="{206678B6-93D1-4D31-A534-982380F3B39C}" dt="2022-03-09T22:25:23.157" v="38" actId="2696"/>
        <pc:sldMkLst>
          <pc:docMk/>
          <pc:sldMk cId="0" sldId="330"/>
        </pc:sldMkLst>
      </pc:sldChg>
      <pc:sldChg chg="addSp delSp modSp add mod modShow modNotes modNotesTx">
        <pc:chgData name="Froduald Kabanza" userId="edf393d0-642b-4b9e-8c75-f62133241689" providerId="ADAL" clId="{206678B6-93D1-4D31-A534-982380F3B39C}" dt="2022-03-10T11:39:27.526" v="1365" actId="729"/>
        <pc:sldMkLst>
          <pc:docMk/>
          <pc:sldMk cId="0" sldId="331"/>
        </pc:sldMkLst>
        <pc:spChg chg="add del mod">
          <ac:chgData name="Froduald Kabanza" userId="edf393d0-642b-4b9e-8c75-f62133241689" providerId="ADAL" clId="{206678B6-93D1-4D31-A534-982380F3B39C}" dt="2022-03-09T23:51:24.996" v="195" actId="478"/>
          <ac:spMkLst>
            <pc:docMk/>
            <pc:sldMk cId="0" sldId="331"/>
            <ac:spMk id="2" creationId="{ACED8C4B-77D4-4EB4-A396-ECCBCF5F43A9}"/>
          </ac:spMkLst>
        </pc:spChg>
        <pc:spChg chg="add mod ord">
          <ac:chgData name="Froduald Kabanza" userId="edf393d0-642b-4b9e-8c75-f62133241689" providerId="ADAL" clId="{206678B6-93D1-4D31-A534-982380F3B39C}" dt="2022-03-09T23:58:53.808" v="256" actId="165"/>
          <ac:spMkLst>
            <pc:docMk/>
            <pc:sldMk cId="0" sldId="331"/>
            <ac:spMk id="3" creationId="{18513516-1AF9-4EF5-9799-D57C45D73175}"/>
          </ac:spMkLst>
        </pc:spChg>
        <pc:spChg chg="mod topLvl">
          <ac:chgData name="Froduald Kabanza" userId="edf393d0-642b-4b9e-8c75-f62133241689" providerId="ADAL" clId="{206678B6-93D1-4D31-A534-982380F3B39C}" dt="2022-03-10T00:05:30.485" v="314" actId="1076"/>
          <ac:spMkLst>
            <pc:docMk/>
            <pc:sldMk cId="0" sldId="331"/>
            <ac:spMk id="7" creationId="{00000000-0000-0000-0000-000000000000}"/>
          </ac:spMkLst>
        </pc:spChg>
        <pc:spChg chg="mod">
          <ac:chgData name="Froduald Kabanza" userId="edf393d0-642b-4b9e-8c75-f62133241689" providerId="ADAL" clId="{206678B6-93D1-4D31-A534-982380F3B39C}" dt="2022-03-10T00:05:30.485" v="314" actId="1076"/>
          <ac:spMkLst>
            <pc:docMk/>
            <pc:sldMk cId="0" sldId="331"/>
            <ac:spMk id="13" creationId="{00000000-0000-0000-0000-000000000000}"/>
          </ac:spMkLst>
        </pc:spChg>
        <pc:spChg chg="add mod ord">
          <ac:chgData name="Froduald Kabanza" userId="edf393d0-642b-4b9e-8c75-f62133241689" providerId="ADAL" clId="{206678B6-93D1-4D31-A534-982380F3B39C}" dt="2022-03-09T23:58:53.808" v="256" actId="165"/>
          <ac:spMkLst>
            <pc:docMk/>
            <pc:sldMk cId="0" sldId="331"/>
            <ac:spMk id="21" creationId="{68B3C812-7AF0-4A4C-8F91-8DB581E23319}"/>
          </ac:spMkLst>
        </pc:spChg>
        <pc:spChg chg="add mod">
          <ac:chgData name="Froduald Kabanza" userId="edf393d0-642b-4b9e-8c75-f62133241689" providerId="ADAL" clId="{206678B6-93D1-4D31-A534-982380F3B39C}" dt="2022-03-10T00:10:36.637" v="397" actId="20577"/>
          <ac:spMkLst>
            <pc:docMk/>
            <pc:sldMk cId="0" sldId="331"/>
            <ac:spMk id="22" creationId="{8AD40AA6-3EFC-4A4F-BAD4-387F931CFD92}"/>
          </ac:spMkLst>
        </pc:spChg>
        <pc:spChg chg="mod">
          <ac:chgData name="Froduald Kabanza" userId="edf393d0-642b-4b9e-8c75-f62133241689" providerId="ADAL" clId="{206678B6-93D1-4D31-A534-982380F3B39C}" dt="2022-03-10T00:05:07.702" v="312" actId="14100"/>
          <ac:spMkLst>
            <pc:docMk/>
            <pc:sldMk cId="0" sldId="331"/>
            <ac:spMk id="27" creationId="{597489E8-8681-4D20-BD9C-EA66E269BC1A}"/>
          </ac:spMkLst>
        </pc:spChg>
        <pc:spChg chg="add mod">
          <ac:chgData name="Froduald Kabanza" userId="edf393d0-642b-4b9e-8c75-f62133241689" providerId="ADAL" clId="{206678B6-93D1-4D31-A534-982380F3B39C}" dt="2022-03-09T23:59:42.052" v="264" actId="164"/>
          <ac:spMkLst>
            <pc:docMk/>
            <pc:sldMk cId="0" sldId="331"/>
            <ac:spMk id="28" creationId="{D3F93A7F-E5F3-4446-9BFB-75BB4B2DFDDD}"/>
          </ac:spMkLst>
        </pc:spChg>
        <pc:spChg chg="add mod">
          <ac:chgData name="Froduald Kabanza" userId="edf393d0-642b-4b9e-8c75-f62133241689" providerId="ADAL" clId="{206678B6-93D1-4D31-A534-982380F3B39C}" dt="2022-03-10T00:10:39.827" v="399" actId="20577"/>
          <ac:spMkLst>
            <pc:docMk/>
            <pc:sldMk cId="0" sldId="331"/>
            <ac:spMk id="32" creationId="{CBCC8E26-F99E-4763-BEF3-82467D3E8BAD}"/>
          </ac:spMkLst>
        </pc:spChg>
        <pc:spChg chg="mod">
          <ac:chgData name="Froduald Kabanza" userId="edf393d0-642b-4b9e-8c75-f62133241689" providerId="ADAL" clId="{206678B6-93D1-4D31-A534-982380F3B39C}" dt="2022-03-09T23:48:02.788" v="182" actId="20577"/>
          <ac:spMkLst>
            <pc:docMk/>
            <pc:sldMk cId="0" sldId="331"/>
            <ac:spMk id="26625" creationId="{00000000-0000-0000-0000-000000000000}"/>
          </ac:spMkLst>
        </pc:spChg>
        <pc:spChg chg="mod">
          <ac:chgData name="Froduald Kabanza" userId="edf393d0-642b-4b9e-8c75-f62133241689" providerId="ADAL" clId="{206678B6-93D1-4D31-A534-982380F3B39C}" dt="2022-03-10T00:06:14.532" v="333" actId="1076"/>
          <ac:spMkLst>
            <pc:docMk/>
            <pc:sldMk cId="0" sldId="331"/>
            <ac:spMk id="26626" creationId="{00000000-0000-0000-0000-000000000000}"/>
          </ac:spMkLst>
        </pc:spChg>
        <pc:grpChg chg="add mod topLvl">
          <ac:chgData name="Froduald Kabanza" userId="edf393d0-642b-4b9e-8c75-f62133241689" providerId="ADAL" clId="{206678B6-93D1-4D31-A534-982380F3B39C}" dt="2022-03-09T23:59:03.198" v="257" actId="164"/>
          <ac:grpSpMkLst>
            <pc:docMk/>
            <pc:sldMk cId="0" sldId="331"/>
            <ac:grpSpMk id="4" creationId="{E8684546-0593-49FD-BE97-E7704367F322}"/>
          </ac:grpSpMkLst>
        </pc:grpChg>
        <pc:grpChg chg="add mod topLvl">
          <ac:chgData name="Froduald Kabanza" userId="edf393d0-642b-4b9e-8c75-f62133241689" providerId="ADAL" clId="{206678B6-93D1-4D31-A534-982380F3B39C}" dt="2022-03-09T23:59:03.198" v="257" actId="164"/>
          <ac:grpSpMkLst>
            <pc:docMk/>
            <pc:sldMk cId="0" sldId="331"/>
            <ac:grpSpMk id="9" creationId="{EC994005-F8B1-4D45-9298-39020BA310F7}"/>
          </ac:grpSpMkLst>
        </pc:grpChg>
        <pc:grpChg chg="add del mod">
          <ac:chgData name="Froduald Kabanza" userId="edf393d0-642b-4b9e-8c75-f62133241689" providerId="ADAL" clId="{206678B6-93D1-4D31-A534-982380F3B39C}" dt="2022-03-09T23:58:53.808" v="256" actId="165"/>
          <ac:grpSpMkLst>
            <pc:docMk/>
            <pc:sldMk cId="0" sldId="331"/>
            <ac:grpSpMk id="10" creationId="{95B771CA-74CB-439F-88C7-41D72B1542AE}"/>
          </ac:grpSpMkLst>
        </pc:grpChg>
        <pc:grpChg chg="mod">
          <ac:chgData name="Froduald Kabanza" userId="edf393d0-642b-4b9e-8c75-f62133241689" providerId="ADAL" clId="{206678B6-93D1-4D31-A534-982380F3B39C}" dt="2022-03-10T00:05:30.485" v="314" actId="1076"/>
          <ac:grpSpMkLst>
            <pc:docMk/>
            <pc:sldMk cId="0" sldId="331"/>
            <ac:grpSpMk id="11" creationId="{00000000-0000-0000-0000-000000000000}"/>
          </ac:grpSpMkLst>
        </pc:grpChg>
        <pc:grpChg chg="del">
          <ac:chgData name="Froduald Kabanza" userId="edf393d0-642b-4b9e-8c75-f62133241689" providerId="ADAL" clId="{206678B6-93D1-4D31-A534-982380F3B39C}" dt="2022-03-09T23:59:20.365" v="262" actId="478"/>
          <ac:grpSpMkLst>
            <pc:docMk/>
            <pc:sldMk cId="0" sldId="331"/>
            <ac:grpSpMk id="14" creationId="{00000000-0000-0000-0000-000000000000}"/>
          </ac:grpSpMkLst>
        </pc:grpChg>
        <pc:grpChg chg="add mod">
          <ac:chgData name="Froduald Kabanza" userId="edf393d0-642b-4b9e-8c75-f62133241689" providerId="ADAL" clId="{206678B6-93D1-4D31-A534-982380F3B39C}" dt="2022-03-10T00:06:20.741" v="334" actId="164"/>
          <ac:grpSpMkLst>
            <pc:docMk/>
            <pc:sldMk cId="0" sldId="331"/>
            <ac:grpSpMk id="18" creationId="{A13EF1D6-92DD-401E-9F69-52C7971E044F}"/>
          </ac:grpSpMkLst>
        </pc:grpChg>
        <pc:grpChg chg="add mod">
          <ac:chgData name="Froduald Kabanza" userId="edf393d0-642b-4b9e-8c75-f62133241689" providerId="ADAL" clId="{206678B6-93D1-4D31-A534-982380F3B39C}" dt="2022-03-10T00:05:19.483" v="313" actId="1076"/>
          <ac:grpSpMkLst>
            <pc:docMk/>
            <pc:sldMk cId="0" sldId="331"/>
            <ac:grpSpMk id="19" creationId="{4C8A1E8D-7047-4B4E-BE8B-49180868301D}"/>
          </ac:grpSpMkLst>
        </pc:grpChg>
        <pc:grpChg chg="add mod">
          <ac:chgData name="Froduald Kabanza" userId="edf393d0-642b-4b9e-8c75-f62133241689" providerId="ADAL" clId="{206678B6-93D1-4D31-A534-982380F3B39C}" dt="2022-03-10T00:05:30.485" v="314" actId="1076"/>
          <ac:grpSpMkLst>
            <pc:docMk/>
            <pc:sldMk cId="0" sldId="331"/>
            <ac:grpSpMk id="20" creationId="{C82891A0-7D3F-401E-B813-C6E575F06977}"/>
          </ac:grpSpMkLst>
        </pc:grpChg>
        <pc:grpChg chg="add mod">
          <ac:chgData name="Froduald Kabanza" userId="edf393d0-642b-4b9e-8c75-f62133241689" providerId="ADAL" clId="{206678B6-93D1-4D31-A534-982380F3B39C}" dt="2022-03-10T00:06:20.741" v="334" actId="164"/>
          <ac:grpSpMkLst>
            <pc:docMk/>
            <pc:sldMk cId="0" sldId="331"/>
            <ac:grpSpMk id="23" creationId="{E62B4436-C077-4078-B2BA-6E13B08C0B17}"/>
          </ac:grpSpMkLst>
        </pc:grpChg>
        <pc:grpChg chg="add mod">
          <ac:chgData name="Froduald Kabanza" userId="edf393d0-642b-4b9e-8c75-f62133241689" providerId="ADAL" clId="{206678B6-93D1-4D31-A534-982380F3B39C}" dt="2022-03-09T23:59:42.052" v="264" actId="164"/>
          <ac:grpSpMkLst>
            <pc:docMk/>
            <pc:sldMk cId="0" sldId="331"/>
            <ac:grpSpMk id="25" creationId="{8F69EB54-BD7C-4D9A-9F49-F041FB6E8BF4}"/>
          </ac:grpSpMkLst>
        </pc:grpChg>
        <pc:graphicFrameChg chg="mod">
          <ac:chgData name="Froduald Kabanza" userId="edf393d0-642b-4b9e-8c75-f62133241689" providerId="ADAL" clId="{206678B6-93D1-4D31-A534-982380F3B39C}" dt="2022-03-10T00:05:30.485" v="314" actId="1076"/>
          <ac:graphicFrameMkLst>
            <pc:docMk/>
            <pc:sldMk cId="0" sldId="331"/>
            <ac:graphicFrameMk id="12" creationId="{00000000-0000-0000-0000-000000000000}"/>
          </ac:graphicFrameMkLst>
        </pc:graphicFrameChg>
        <pc:graphicFrameChg chg="add mod">
          <ac:chgData name="Froduald Kabanza" userId="edf393d0-642b-4b9e-8c75-f62133241689" providerId="ADAL" clId="{206678B6-93D1-4D31-A534-982380F3B39C}" dt="2022-03-09T23:58:53.808" v="256" actId="165"/>
          <ac:graphicFrameMkLst>
            <pc:docMk/>
            <pc:sldMk cId="0" sldId="331"/>
            <ac:graphicFrameMk id="17" creationId="{62484011-DD20-475A-A6D2-8F2BF78A8D6E}"/>
          </ac:graphicFrameMkLst>
        </pc:graphicFrameChg>
        <pc:graphicFrameChg chg="mod">
          <ac:chgData name="Froduald Kabanza" userId="edf393d0-642b-4b9e-8c75-f62133241689" providerId="ADAL" clId="{206678B6-93D1-4D31-A534-982380F3B39C}" dt="2022-03-09T23:59:34.894" v="263"/>
          <ac:graphicFrameMkLst>
            <pc:docMk/>
            <pc:sldMk cId="0" sldId="331"/>
            <ac:graphicFrameMk id="26" creationId="{738D0120-ACB4-4D2F-941C-CEEA7F6AE819}"/>
          </ac:graphicFrameMkLst>
        </pc:graphicFrameChg>
        <pc:picChg chg="add mod">
          <ac:chgData name="Froduald Kabanza" userId="edf393d0-642b-4b9e-8c75-f62133241689" providerId="ADAL" clId="{206678B6-93D1-4D31-A534-982380F3B39C}" dt="2022-03-09T23:58:53.808" v="256" actId="165"/>
          <ac:picMkLst>
            <pc:docMk/>
            <pc:sldMk cId="0" sldId="331"/>
            <ac:picMk id="6" creationId="{A870ACD0-9822-4317-8738-6DED59900D46}"/>
          </ac:picMkLst>
        </pc:picChg>
        <pc:picChg chg="mod topLvl">
          <ac:chgData name="Froduald Kabanza" userId="edf393d0-642b-4b9e-8c75-f62133241689" providerId="ADAL" clId="{206678B6-93D1-4D31-A534-982380F3B39C}" dt="2022-03-09T23:59:03.198" v="257" actId="164"/>
          <ac:picMkLst>
            <pc:docMk/>
            <pc:sldMk cId="0" sldId="331"/>
            <ac:picMk id="8" creationId="{00000000-0000-0000-0000-000000000000}"/>
          </ac:picMkLst>
        </pc:picChg>
      </pc:sldChg>
      <pc:sldChg chg="modSp mod">
        <pc:chgData name="Froduald Kabanza" userId="edf393d0-642b-4b9e-8c75-f62133241689" providerId="ADAL" clId="{206678B6-93D1-4D31-A534-982380F3B39C}" dt="2022-03-09T22:24:48.353" v="37" actId="20577"/>
        <pc:sldMkLst>
          <pc:docMk/>
          <pc:sldMk cId="154423500" sldId="332"/>
        </pc:sldMkLst>
        <pc:spChg chg="mod">
          <ac:chgData name="Froduald Kabanza" userId="edf393d0-642b-4b9e-8c75-f62133241689" providerId="ADAL" clId="{206678B6-93D1-4D31-A534-982380F3B39C}" dt="2022-03-09T22:24:48.353" v="37" actId="20577"/>
          <ac:spMkLst>
            <pc:docMk/>
            <pc:sldMk cId="154423500" sldId="332"/>
            <ac:spMk id="6" creationId="{50B0FB34-D872-45C2-9416-85ECF442F569}"/>
          </ac:spMkLst>
        </pc:spChg>
      </pc:sldChg>
      <pc:sldChg chg="add mod ord modShow">
        <pc:chgData name="Froduald Kabanza" userId="edf393d0-642b-4b9e-8c75-f62133241689" providerId="ADAL" clId="{206678B6-93D1-4D31-A534-982380F3B39C}" dt="2022-03-11T13:30:49.282" v="4578" actId="729"/>
        <pc:sldMkLst>
          <pc:docMk/>
          <pc:sldMk cId="0" sldId="333"/>
        </pc:sldMkLst>
      </pc:sldChg>
      <pc:sldChg chg="addSp delSp modSp add mod modAnim modShow modNotesTx">
        <pc:chgData name="Froduald Kabanza" userId="edf393d0-642b-4b9e-8c75-f62133241689" providerId="ADAL" clId="{206678B6-93D1-4D31-A534-982380F3B39C}" dt="2022-04-22T16:21:29.369" v="15724" actId="20577"/>
        <pc:sldMkLst>
          <pc:docMk/>
          <pc:sldMk cId="0" sldId="335"/>
        </pc:sldMkLst>
        <pc:spChg chg="add mod">
          <ac:chgData name="Froduald Kabanza" userId="edf393d0-642b-4b9e-8c75-f62133241689" providerId="ADAL" clId="{206678B6-93D1-4D31-A534-982380F3B39C}" dt="2022-03-12T22:28:24.367" v="7108" actId="164"/>
          <ac:spMkLst>
            <pc:docMk/>
            <pc:sldMk cId="0" sldId="335"/>
            <ac:spMk id="2" creationId="{47166E4C-5A77-460D-84A6-65D84505CDD1}"/>
          </ac:spMkLst>
        </pc:spChg>
        <pc:spChg chg="mod">
          <ac:chgData name="Froduald Kabanza" userId="edf393d0-642b-4b9e-8c75-f62133241689" providerId="ADAL" clId="{206678B6-93D1-4D31-A534-982380F3B39C}" dt="2022-03-12T22:32:15.955" v="7148" actId="1076"/>
          <ac:spMkLst>
            <pc:docMk/>
            <pc:sldMk cId="0" sldId="335"/>
            <ac:spMk id="13" creationId="{00000000-0000-0000-0000-000000000000}"/>
          </ac:spMkLst>
        </pc:spChg>
        <pc:spChg chg="del">
          <ac:chgData name="Froduald Kabanza" userId="edf393d0-642b-4b9e-8c75-f62133241689" providerId="ADAL" clId="{206678B6-93D1-4D31-A534-982380F3B39C}" dt="2022-03-12T22:28:42.645" v="7110" actId="478"/>
          <ac:spMkLst>
            <pc:docMk/>
            <pc:sldMk cId="0" sldId="335"/>
            <ac:spMk id="14" creationId="{00000000-0000-0000-0000-000000000000}"/>
          </ac:spMkLst>
        </pc:spChg>
        <pc:grpChg chg="add mod">
          <ac:chgData name="Froduald Kabanza" userId="edf393d0-642b-4b9e-8c75-f62133241689" providerId="ADAL" clId="{206678B6-93D1-4D31-A534-982380F3B39C}" dt="2022-03-12T22:32:11.967" v="7146" actId="1076"/>
          <ac:grpSpMkLst>
            <pc:docMk/>
            <pc:sldMk cId="0" sldId="335"/>
            <ac:grpSpMk id="3" creationId="{4294A175-1D08-43A1-8014-928601198DFC}"/>
          </ac:grpSpMkLst>
        </pc:grpChg>
        <pc:grpChg chg="add mod">
          <ac:chgData name="Froduald Kabanza" userId="edf393d0-642b-4b9e-8c75-f62133241689" providerId="ADAL" clId="{206678B6-93D1-4D31-A534-982380F3B39C}" dt="2022-03-12T22:32:15.955" v="7148" actId="1076"/>
          <ac:grpSpMkLst>
            <pc:docMk/>
            <pc:sldMk cId="0" sldId="335"/>
            <ac:grpSpMk id="5" creationId="{B271D1EB-C74D-4B8C-9AD3-FB8171AF1C38}"/>
          </ac:grpSpMkLst>
        </pc:grpChg>
        <pc:picChg chg="add del mod">
          <ac:chgData name="Froduald Kabanza" userId="edf393d0-642b-4b9e-8c75-f62133241689" providerId="ADAL" clId="{206678B6-93D1-4D31-A534-982380F3B39C}" dt="2022-03-12T22:27:18.918" v="7104" actId="478"/>
          <ac:picMkLst>
            <pc:docMk/>
            <pc:sldMk cId="0" sldId="335"/>
            <ac:picMk id="15" creationId="{821EB2A9-E761-4459-89C9-DD41A93A424B}"/>
          </ac:picMkLst>
        </pc:picChg>
        <pc:picChg chg="add mod">
          <ac:chgData name="Froduald Kabanza" userId="edf393d0-642b-4b9e-8c75-f62133241689" providerId="ADAL" clId="{206678B6-93D1-4D31-A534-982380F3B39C}" dt="2022-03-12T22:28:24.367" v="7108" actId="164"/>
          <ac:picMkLst>
            <pc:docMk/>
            <pc:sldMk cId="0" sldId="335"/>
            <ac:picMk id="17" creationId="{2E8F657C-FD40-4B69-8BF3-2E5FE2C4C87E}"/>
          </ac:picMkLst>
        </pc:picChg>
        <pc:picChg chg="add mod">
          <ac:chgData name="Froduald Kabanza" userId="edf393d0-642b-4b9e-8c75-f62133241689" providerId="ADAL" clId="{206678B6-93D1-4D31-A534-982380F3B39C}" dt="2022-03-12T22:28:24.367" v="7108" actId="164"/>
          <ac:picMkLst>
            <pc:docMk/>
            <pc:sldMk cId="0" sldId="335"/>
            <ac:picMk id="18" creationId="{28B13B65-31FA-471A-B5BE-5933618DE443}"/>
          </ac:picMkLst>
        </pc:picChg>
        <pc:picChg chg="mod">
          <ac:chgData name="Froduald Kabanza" userId="edf393d0-642b-4b9e-8c75-f62133241689" providerId="ADAL" clId="{206678B6-93D1-4D31-A534-982380F3B39C}" dt="2022-03-12T22:32:15.955" v="7148" actId="1076"/>
          <ac:picMkLst>
            <pc:docMk/>
            <pc:sldMk cId="0" sldId="335"/>
            <ac:picMk id="34822" creationId="{00000000-0000-0000-0000-000000000000}"/>
          </ac:picMkLst>
        </pc:picChg>
        <pc:cxnChg chg="mod">
          <ac:chgData name="Froduald Kabanza" userId="edf393d0-642b-4b9e-8c75-f62133241689" providerId="ADAL" clId="{206678B6-93D1-4D31-A534-982380F3B39C}" dt="2022-03-12T22:32:15.955" v="7148" actId="1076"/>
          <ac:cxnSpMkLst>
            <pc:docMk/>
            <pc:sldMk cId="0" sldId="335"/>
            <ac:cxnSpMk id="8" creationId="{00000000-0000-0000-0000-000000000000}"/>
          </ac:cxnSpMkLst>
        </pc:cxnChg>
        <pc:cxnChg chg="mod">
          <ac:chgData name="Froduald Kabanza" userId="edf393d0-642b-4b9e-8c75-f62133241689" providerId="ADAL" clId="{206678B6-93D1-4D31-A534-982380F3B39C}" dt="2022-03-12T22:32:15.955" v="7148" actId="1076"/>
          <ac:cxnSpMkLst>
            <pc:docMk/>
            <pc:sldMk cId="0" sldId="335"/>
            <ac:cxnSpMk id="16" creationId="{00000000-0000-0000-0000-000000000000}"/>
          </ac:cxnSpMkLst>
        </pc:cxnChg>
      </pc:sldChg>
      <pc:sldChg chg="addSp delSp modSp add del mod modShow">
        <pc:chgData name="Froduald Kabanza" userId="edf393d0-642b-4b9e-8c75-f62133241689" providerId="ADAL" clId="{206678B6-93D1-4D31-A534-982380F3B39C}" dt="2022-03-12T22:30:02.284" v="7122"/>
        <pc:sldMkLst>
          <pc:docMk/>
          <pc:sldMk cId="0" sldId="336"/>
        </pc:sldMkLst>
        <pc:spChg chg="mod">
          <ac:chgData name="Froduald Kabanza" userId="edf393d0-642b-4b9e-8c75-f62133241689" providerId="ADAL" clId="{206678B6-93D1-4D31-A534-982380F3B39C}" dt="2022-03-10T01:43:10.564" v="1286"/>
          <ac:spMkLst>
            <pc:docMk/>
            <pc:sldMk cId="0" sldId="336"/>
            <ac:spMk id="10" creationId="{0557D21C-5CBC-41AD-B77B-90D2F1774A22}"/>
          </ac:spMkLst>
        </pc:spChg>
        <pc:spChg chg="mod">
          <ac:chgData name="Froduald Kabanza" userId="edf393d0-642b-4b9e-8c75-f62133241689" providerId="ADAL" clId="{206678B6-93D1-4D31-A534-982380F3B39C}" dt="2022-03-11T15:17:38.987" v="4627" actId="20577"/>
          <ac:spMkLst>
            <pc:docMk/>
            <pc:sldMk cId="0" sldId="336"/>
            <ac:spMk id="11" creationId="{D2599B88-AE30-4A6D-AA65-81D0DC1E9120}"/>
          </ac:spMkLst>
        </pc:spChg>
        <pc:spChg chg="mod">
          <ac:chgData name="Froduald Kabanza" userId="edf393d0-642b-4b9e-8c75-f62133241689" providerId="ADAL" clId="{206678B6-93D1-4D31-A534-982380F3B39C}" dt="2022-03-11T15:17:35.708" v="4626" actId="20577"/>
          <ac:spMkLst>
            <pc:docMk/>
            <pc:sldMk cId="0" sldId="336"/>
            <ac:spMk id="12" creationId="{E3F0E4F0-3B4A-43EE-A17B-E927C1B28A15}"/>
          </ac:spMkLst>
        </pc:spChg>
        <pc:spChg chg="mod">
          <ac:chgData name="Froduald Kabanza" userId="edf393d0-642b-4b9e-8c75-f62133241689" providerId="ADAL" clId="{206678B6-93D1-4D31-A534-982380F3B39C}" dt="2022-03-11T15:17:51.650" v="4630" actId="20577"/>
          <ac:spMkLst>
            <pc:docMk/>
            <pc:sldMk cId="0" sldId="336"/>
            <ac:spMk id="13" creationId="{2AF2C711-B423-4086-9DEA-5ADBF20A5DFA}"/>
          </ac:spMkLst>
        </pc:spChg>
        <pc:spChg chg="mod">
          <ac:chgData name="Froduald Kabanza" userId="edf393d0-642b-4b9e-8c75-f62133241689" providerId="ADAL" clId="{206678B6-93D1-4D31-A534-982380F3B39C}" dt="2022-03-10T01:44:57.340" v="1301" actId="20577"/>
          <ac:spMkLst>
            <pc:docMk/>
            <pc:sldMk cId="0" sldId="336"/>
            <ac:spMk id="35842" creationId="{00000000-0000-0000-0000-000000000000}"/>
          </ac:spMkLst>
        </pc:spChg>
        <pc:grpChg chg="add mod">
          <ac:chgData name="Froduald Kabanza" userId="edf393d0-642b-4b9e-8c75-f62133241689" providerId="ADAL" clId="{206678B6-93D1-4D31-A534-982380F3B39C}" dt="2022-03-10T01:45:03.320" v="1302" actId="1076"/>
          <ac:grpSpMkLst>
            <pc:docMk/>
            <pc:sldMk cId="0" sldId="336"/>
            <ac:grpSpMk id="9" creationId="{578E624C-118A-4951-9AB3-B0A08A24D9BC}"/>
          </ac:grpSpMkLst>
        </pc:grpChg>
        <pc:picChg chg="add del mod">
          <ac:chgData name="Froduald Kabanza" userId="edf393d0-642b-4b9e-8c75-f62133241689" providerId="ADAL" clId="{206678B6-93D1-4D31-A534-982380F3B39C}" dt="2022-03-12T22:30:02.284" v="7122"/>
          <ac:picMkLst>
            <pc:docMk/>
            <pc:sldMk cId="0" sldId="336"/>
            <ac:picMk id="14" creationId="{7E461AEC-FB1F-4652-8B59-136A12FFE6ED}"/>
          </ac:picMkLst>
        </pc:picChg>
        <pc:picChg chg="add del mod">
          <ac:chgData name="Froduald Kabanza" userId="edf393d0-642b-4b9e-8c75-f62133241689" providerId="ADAL" clId="{206678B6-93D1-4D31-A534-982380F3B39C}" dt="2022-03-12T22:30:02.284" v="7122"/>
          <ac:picMkLst>
            <pc:docMk/>
            <pc:sldMk cId="0" sldId="336"/>
            <ac:picMk id="15" creationId="{DD51AA11-9DF7-4CBD-9FD3-10FCF5B02797}"/>
          </ac:picMkLst>
        </pc:picChg>
        <pc:picChg chg="add del mod">
          <ac:chgData name="Froduald Kabanza" userId="edf393d0-642b-4b9e-8c75-f62133241689" providerId="ADAL" clId="{206678B6-93D1-4D31-A534-982380F3B39C}" dt="2022-03-12T22:30:02.284" v="7122"/>
          <ac:picMkLst>
            <pc:docMk/>
            <pc:sldMk cId="0" sldId="336"/>
            <ac:picMk id="16" creationId="{2683794E-57E7-48CF-B6FB-CDF357761F6E}"/>
          </ac:picMkLst>
        </pc:picChg>
      </pc:sldChg>
      <pc:sldChg chg="addSp delSp modSp add del mod modAnim modShow modNotesTx">
        <pc:chgData name="Froduald Kabanza" userId="edf393d0-642b-4b9e-8c75-f62133241689" providerId="ADAL" clId="{206678B6-93D1-4D31-A534-982380F3B39C}" dt="2022-03-17T12:18:18.182" v="15455"/>
        <pc:sldMkLst>
          <pc:docMk/>
          <pc:sldMk cId="0" sldId="337"/>
        </pc:sldMkLst>
        <pc:spChg chg="mod">
          <ac:chgData name="Froduald Kabanza" userId="edf393d0-642b-4b9e-8c75-f62133241689" providerId="ADAL" clId="{206678B6-93D1-4D31-A534-982380F3B39C}" dt="2022-03-10T01:42:52.546" v="1280"/>
          <ac:spMkLst>
            <pc:docMk/>
            <pc:sldMk cId="0" sldId="337"/>
            <ac:spMk id="9" creationId="{2B989B90-88E8-4D35-8B0D-191A320FD65B}"/>
          </ac:spMkLst>
        </pc:spChg>
        <pc:spChg chg="mod">
          <ac:chgData name="Froduald Kabanza" userId="edf393d0-642b-4b9e-8c75-f62133241689" providerId="ADAL" clId="{206678B6-93D1-4D31-A534-982380F3B39C}" dt="2022-03-11T15:18:05.303" v="4632" actId="20577"/>
          <ac:spMkLst>
            <pc:docMk/>
            <pc:sldMk cId="0" sldId="337"/>
            <ac:spMk id="10" creationId="{B85FA93B-8FD8-4FD6-8113-48E31A9B7753}"/>
          </ac:spMkLst>
        </pc:spChg>
        <pc:spChg chg="mod">
          <ac:chgData name="Froduald Kabanza" userId="edf393d0-642b-4b9e-8c75-f62133241689" providerId="ADAL" clId="{206678B6-93D1-4D31-A534-982380F3B39C}" dt="2022-03-11T15:18:15.445" v="4634" actId="20577"/>
          <ac:spMkLst>
            <pc:docMk/>
            <pc:sldMk cId="0" sldId="337"/>
            <ac:spMk id="11" creationId="{C04956E2-3A02-4C4A-8DF6-6E47C580C5CC}"/>
          </ac:spMkLst>
        </pc:spChg>
        <pc:spChg chg="mod">
          <ac:chgData name="Froduald Kabanza" userId="edf393d0-642b-4b9e-8c75-f62133241689" providerId="ADAL" clId="{206678B6-93D1-4D31-A534-982380F3B39C}" dt="2022-03-11T15:18:21.842" v="4636" actId="20577"/>
          <ac:spMkLst>
            <pc:docMk/>
            <pc:sldMk cId="0" sldId="337"/>
            <ac:spMk id="12" creationId="{29A98822-05C2-4498-89B5-7C8EBBC387B2}"/>
          </ac:spMkLst>
        </pc:spChg>
        <pc:spChg chg="add mod">
          <ac:chgData name="Froduald Kabanza" userId="edf393d0-642b-4b9e-8c75-f62133241689" providerId="ADAL" clId="{206678B6-93D1-4D31-A534-982380F3B39C}" dt="2022-03-12T22:31:27.783" v="7142" actId="164"/>
          <ac:spMkLst>
            <pc:docMk/>
            <pc:sldMk cId="0" sldId="337"/>
            <ac:spMk id="16" creationId="{8AAAB8DE-587B-488E-B14C-F463FC35F85D}"/>
          </ac:spMkLst>
        </pc:spChg>
        <pc:spChg chg="mod">
          <ac:chgData name="Froduald Kabanza" userId="edf393d0-642b-4b9e-8c75-f62133241689" providerId="ADAL" clId="{206678B6-93D1-4D31-A534-982380F3B39C}" dt="2022-03-10T01:48:08.995" v="1327" actId="20577"/>
          <ac:spMkLst>
            <pc:docMk/>
            <pc:sldMk cId="0" sldId="337"/>
            <ac:spMk id="36866" creationId="{00000000-0000-0000-0000-000000000000}"/>
          </ac:spMkLst>
        </pc:spChg>
        <pc:grpChg chg="add mod">
          <ac:chgData name="Froduald Kabanza" userId="edf393d0-642b-4b9e-8c75-f62133241689" providerId="ADAL" clId="{206678B6-93D1-4D31-A534-982380F3B39C}" dt="2022-03-12T22:31:27.783" v="7142" actId="164"/>
          <ac:grpSpMkLst>
            <pc:docMk/>
            <pc:sldMk cId="0" sldId="337"/>
            <ac:grpSpMk id="2" creationId="{654C0079-D7B6-4BF6-B872-ADCCBEFD7E69}"/>
          </ac:grpSpMkLst>
        </pc:grpChg>
        <pc:grpChg chg="add mod">
          <ac:chgData name="Froduald Kabanza" userId="edf393d0-642b-4b9e-8c75-f62133241689" providerId="ADAL" clId="{206678B6-93D1-4D31-A534-982380F3B39C}" dt="2022-03-10T01:42:52.546" v="1280"/>
          <ac:grpSpMkLst>
            <pc:docMk/>
            <pc:sldMk cId="0" sldId="337"/>
            <ac:grpSpMk id="8" creationId="{3EB526FF-1BE8-4C28-8AB7-1DAC2A1B1BB7}"/>
          </ac:grpSpMkLst>
        </pc:grpChg>
        <pc:picChg chg="mod">
          <ac:chgData name="Froduald Kabanza" userId="edf393d0-642b-4b9e-8c75-f62133241689" providerId="ADAL" clId="{206678B6-93D1-4D31-A534-982380F3B39C}" dt="2022-03-12T22:30:17.653" v="7128" actId="14100"/>
          <ac:picMkLst>
            <pc:docMk/>
            <pc:sldMk cId="0" sldId="337"/>
            <ac:picMk id="7" creationId="{00000000-0000-0000-0000-000000000000}"/>
          </ac:picMkLst>
        </pc:picChg>
        <pc:picChg chg="add del mod">
          <ac:chgData name="Froduald Kabanza" userId="edf393d0-642b-4b9e-8c75-f62133241689" providerId="ADAL" clId="{206678B6-93D1-4D31-A534-982380F3B39C}" dt="2022-03-12T22:30:48.454" v="7137" actId="478"/>
          <ac:picMkLst>
            <pc:docMk/>
            <pc:sldMk cId="0" sldId="337"/>
            <ac:picMk id="13" creationId="{66BFD133-3413-4F0B-ADFB-D68C30D65597}"/>
          </ac:picMkLst>
        </pc:picChg>
        <pc:picChg chg="add mod">
          <ac:chgData name="Froduald Kabanza" userId="edf393d0-642b-4b9e-8c75-f62133241689" providerId="ADAL" clId="{206678B6-93D1-4D31-A534-982380F3B39C}" dt="2022-03-12T22:31:27.783" v="7142" actId="164"/>
          <ac:picMkLst>
            <pc:docMk/>
            <pc:sldMk cId="0" sldId="337"/>
            <ac:picMk id="14" creationId="{B23C8EE6-0F3D-4722-8966-48549694ABFB}"/>
          </ac:picMkLst>
        </pc:picChg>
        <pc:picChg chg="add mod">
          <ac:chgData name="Froduald Kabanza" userId="edf393d0-642b-4b9e-8c75-f62133241689" providerId="ADAL" clId="{206678B6-93D1-4D31-A534-982380F3B39C}" dt="2022-03-12T22:31:27.783" v="7142" actId="164"/>
          <ac:picMkLst>
            <pc:docMk/>
            <pc:sldMk cId="0" sldId="337"/>
            <ac:picMk id="15" creationId="{7EEBB2B0-E6AD-42A5-861F-96DE4472D9F0}"/>
          </ac:picMkLst>
        </pc:picChg>
      </pc:sldChg>
      <pc:sldChg chg="addSp modSp add del mod modShow">
        <pc:chgData name="Froduald Kabanza" userId="edf393d0-642b-4b9e-8c75-f62133241689" providerId="ADAL" clId="{206678B6-93D1-4D31-A534-982380F3B39C}" dt="2022-03-11T15:19:09.475" v="4648" actId="20577"/>
        <pc:sldMkLst>
          <pc:docMk/>
          <pc:sldMk cId="0" sldId="338"/>
        </pc:sldMkLst>
        <pc:spChg chg="mod">
          <ac:chgData name="Froduald Kabanza" userId="edf393d0-642b-4b9e-8c75-f62133241689" providerId="ADAL" clId="{206678B6-93D1-4D31-A534-982380F3B39C}" dt="2022-03-10T01:49:41.805" v="1338"/>
          <ac:spMkLst>
            <pc:docMk/>
            <pc:sldMk cId="0" sldId="338"/>
            <ac:spMk id="8" creationId="{0F8B2A58-64C1-41FE-BAB1-CA0E35BBB77E}"/>
          </ac:spMkLst>
        </pc:spChg>
        <pc:spChg chg="mod">
          <ac:chgData name="Froduald Kabanza" userId="edf393d0-642b-4b9e-8c75-f62133241689" providerId="ADAL" clId="{206678B6-93D1-4D31-A534-982380F3B39C}" dt="2022-03-11T15:18:56.925" v="4644" actId="20577"/>
          <ac:spMkLst>
            <pc:docMk/>
            <pc:sldMk cId="0" sldId="338"/>
            <ac:spMk id="9" creationId="{49FCD075-7893-46A0-81FC-92870D7193A5}"/>
          </ac:spMkLst>
        </pc:spChg>
        <pc:spChg chg="mod">
          <ac:chgData name="Froduald Kabanza" userId="edf393d0-642b-4b9e-8c75-f62133241689" providerId="ADAL" clId="{206678B6-93D1-4D31-A534-982380F3B39C}" dt="2022-03-11T15:19:09.475" v="4648" actId="20577"/>
          <ac:spMkLst>
            <pc:docMk/>
            <pc:sldMk cId="0" sldId="338"/>
            <ac:spMk id="10" creationId="{189102BA-6C3A-4028-99D7-528FAF7EAC9D}"/>
          </ac:spMkLst>
        </pc:spChg>
        <pc:spChg chg="mod">
          <ac:chgData name="Froduald Kabanza" userId="edf393d0-642b-4b9e-8c75-f62133241689" providerId="ADAL" clId="{206678B6-93D1-4D31-A534-982380F3B39C}" dt="2022-03-11T15:19:02.548" v="4646" actId="20577"/>
          <ac:spMkLst>
            <pc:docMk/>
            <pc:sldMk cId="0" sldId="338"/>
            <ac:spMk id="11" creationId="{B051F201-8887-4A55-B947-2840D580DF0B}"/>
          </ac:spMkLst>
        </pc:spChg>
        <pc:spChg chg="mod">
          <ac:chgData name="Froduald Kabanza" userId="edf393d0-642b-4b9e-8c75-f62133241689" providerId="ADAL" clId="{206678B6-93D1-4D31-A534-982380F3B39C}" dt="2022-03-10T12:05:14.707" v="2328" actId="20577"/>
          <ac:spMkLst>
            <pc:docMk/>
            <pc:sldMk cId="0" sldId="338"/>
            <ac:spMk id="27650" creationId="{00000000-0000-0000-0000-000000000000}"/>
          </ac:spMkLst>
        </pc:spChg>
        <pc:grpChg chg="add mod">
          <ac:chgData name="Froduald Kabanza" userId="edf393d0-642b-4b9e-8c75-f62133241689" providerId="ADAL" clId="{206678B6-93D1-4D31-A534-982380F3B39C}" dt="2022-03-10T01:49:45.481" v="1339" actId="1076"/>
          <ac:grpSpMkLst>
            <pc:docMk/>
            <pc:sldMk cId="0" sldId="338"/>
            <ac:grpSpMk id="7" creationId="{D834CA46-D314-4E92-9C43-2A8C9E5D16D5}"/>
          </ac:grpSpMkLst>
        </pc:grpChg>
      </pc:sldChg>
      <pc:sldChg chg="add del mod modShow">
        <pc:chgData name="Froduald Kabanza" userId="edf393d0-642b-4b9e-8c75-f62133241689" providerId="ADAL" clId="{206678B6-93D1-4D31-A534-982380F3B39C}" dt="2022-03-11T15:15:16.623" v="4606" actId="729"/>
        <pc:sldMkLst>
          <pc:docMk/>
          <pc:sldMk cId="0" sldId="339"/>
        </pc:sldMkLst>
      </pc:sldChg>
      <pc:sldChg chg="modSp add mod modShow">
        <pc:chgData name="Froduald Kabanza" userId="edf393d0-642b-4b9e-8c75-f62133241689" providerId="ADAL" clId="{206678B6-93D1-4D31-A534-982380F3B39C}" dt="2022-03-11T15:15:16.623" v="4606" actId="729"/>
        <pc:sldMkLst>
          <pc:docMk/>
          <pc:sldMk cId="0" sldId="340"/>
        </pc:sldMkLst>
        <pc:spChg chg="mod">
          <ac:chgData name="Froduald Kabanza" userId="edf393d0-642b-4b9e-8c75-f62133241689" providerId="ADAL" clId="{206678B6-93D1-4D31-A534-982380F3B39C}" dt="2022-03-10T12:09:17.177" v="2373" actId="5793"/>
          <ac:spMkLst>
            <pc:docMk/>
            <pc:sldMk cId="0" sldId="340"/>
            <ac:spMk id="38914" creationId="{00000000-0000-0000-0000-000000000000}"/>
          </ac:spMkLst>
        </pc:spChg>
      </pc:sldChg>
      <pc:sldChg chg="add del mod modShow">
        <pc:chgData name="Froduald Kabanza" userId="edf393d0-642b-4b9e-8c75-f62133241689" providerId="ADAL" clId="{206678B6-93D1-4D31-A534-982380F3B39C}" dt="2022-03-11T15:15:16.623" v="4606" actId="729"/>
        <pc:sldMkLst>
          <pc:docMk/>
          <pc:sldMk cId="0" sldId="342"/>
        </pc:sldMkLst>
      </pc:sldChg>
      <pc:sldChg chg="modSp add mod modShow">
        <pc:chgData name="Froduald Kabanza" userId="edf393d0-642b-4b9e-8c75-f62133241689" providerId="ADAL" clId="{206678B6-93D1-4D31-A534-982380F3B39C}" dt="2022-03-11T15:15:16.623" v="4606" actId="729"/>
        <pc:sldMkLst>
          <pc:docMk/>
          <pc:sldMk cId="0" sldId="343"/>
        </pc:sldMkLst>
        <pc:spChg chg="mod">
          <ac:chgData name="Froduald Kabanza" userId="edf393d0-642b-4b9e-8c75-f62133241689" providerId="ADAL" clId="{206678B6-93D1-4D31-A534-982380F3B39C}" dt="2022-03-10T12:53:57.609" v="3060"/>
          <ac:spMkLst>
            <pc:docMk/>
            <pc:sldMk cId="0" sldId="343"/>
            <ac:spMk id="59394" creationId="{00000000-0000-0000-0000-000000000000}"/>
          </ac:spMkLst>
        </pc:spChg>
      </pc:sldChg>
      <pc:sldChg chg="addSp delSp modSp add mod modAnim modShow">
        <pc:chgData name="Froduald Kabanza" userId="edf393d0-642b-4b9e-8c75-f62133241689" providerId="ADAL" clId="{206678B6-93D1-4D31-A534-982380F3B39C}" dt="2022-03-16T22:38:52.124" v="15224" actId="729"/>
        <pc:sldMkLst>
          <pc:docMk/>
          <pc:sldMk cId="0" sldId="344"/>
        </pc:sldMkLst>
        <pc:spChg chg="add del mod">
          <ac:chgData name="Froduald Kabanza" userId="edf393d0-642b-4b9e-8c75-f62133241689" providerId="ADAL" clId="{206678B6-93D1-4D31-A534-982380F3B39C}" dt="2022-03-10T12:19:42.942" v="2570"/>
          <ac:spMkLst>
            <pc:docMk/>
            <pc:sldMk cId="0" sldId="344"/>
            <ac:spMk id="10" creationId="{9987640B-DE0B-4C4F-86AC-A13928129DFC}"/>
          </ac:spMkLst>
        </pc:spChg>
        <pc:spChg chg="add del mod">
          <ac:chgData name="Froduald Kabanza" userId="edf393d0-642b-4b9e-8c75-f62133241689" providerId="ADAL" clId="{206678B6-93D1-4D31-A534-982380F3B39C}" dt="2022-03-10T12:19:42.942" v="2572"/>
          <ac:spMkLst>
            <pc:docMk/>
            <pc:sldMk cId="0" sldId="344"/>
            <ac:spMk id="11" creationId="{D00BCC63-7DA2-4A8E-8750-D3FFE14917E6}"/>
          </ac:spMkLst>
        </pc:spChg>
        <pc:spChg chg="mod">
          <ac:chgData name="Froduald Kabanza" userId="edf393d0-642b-4b9e-8c75-f62133241689" providerId="ADAL" clId="{206678B6-93D1-4D31-A534-982380F3B39C}" dt="2022-03-10T12:13:27.386" v="2501" actId="1076"/>
          <ac:spMkLst>
            <pc:docMk/>
            <pc:sldMk cId="0" sldId="344"/>
            <ac:spMk id="14" creationId="{CC88D71A-3F88-4099-91D5-13933DFA3FDA}"/>
          </ac:spMkLst>
        </pc:spChg>
        <pc:spChg chg="add del">
          <ac:chgData name="Froduald Kabanza" userId="edf393d0-642b-4b9e-8c75-f62133241689" providerId="ADAL" clId="{206678B6-93D1-4D31-A534-982380F3B39C}" dt="2022-03-10T12:11:25.376" v="2394" actId="22"/>
          <ac:spMkLst>
            <pc:docMk/>
            <pc:sldMk cId="0" sldId="344"/>
            <ac:spMk id="17" creationId="{B97B9BB4-6FFF-4147-B537-179411798000}"/>
          </ac:spMkLst>
        </pc:spChg>
        <pc:spChg chg="add mod">
          <ac:chgData name="Froduald Kabanza" userId="edf393d0-642b-4b9e-8c75-f62133241689" providerId="ADAL" clId="{206678B6-93D1-4D31-A534-982380F3B39C}" dt="2022-03-10T12:19:46.207" v="2573" actId="1076"/>
          <ac:spMkLst>
            <pc:docMk/>
            <pc:sldMk cId="0" sldId="344"/>
            <ac:spMk id="22" creationId="{6564971D-A272-4B72-AB82-11C1EEDAD960}"/>
          </ac:spMkLst>
        </pc:spChg>
        <pc:grpChg chg="del">
          <ac:chgData name="Froduald Kabanza" userId="edf393d0-642b-4b9e-8c75-f62133241689" providerId="ADAL" clId="{206678B6-93D1-4D31-A534-982380F3B39C}" dt="2022-03-10T01:56:07.033" v="1351" actId="478"/>
          <ac:grpSpMkLst>
            <pc:docMk/>
            <pc:sldMk cId="0" sldId="344"/>
            <ac:grpSpMk id="9" creationId="{00000000-0000-0000-0000-000000000000}"/>
          </ac:grpSpMkLst>
        </pc:grpChg>
        <pc:grpChg chg="add mod">
          <ac:chgData name="Froduald Kabanza" userId="edf393d0-642b-4b9e-8c75-f62133241689" providerId="ADAL" clId="{206678B6-93D1-4D31-A534-982380F3B39C}" dt="2022-03-10T12:13:27.386" v="2501" actId="1076"/>
          <ac:grpSpMkLst>
            <pc:docMk/>
            <pc:sldMk cId="0" sldId="344"/>
            <ac:grpSpMk id="12" creationId="{EC394F87-508E-47B4-BCE3-38FB9706F9CE}"/>
          </ac:grpSpMkLst>
        </pc:grpChg>
        <pc:picChg chg="add mod">
          <ac:chgData name="Froduald Kabanza" userId="edf393d0-642b-4b9e-8c75-f62133241689" providerId="ADAL" clId="{206678B6-93D1-4D31-A534-982380F3B39C}" dt="2022-03-10T12:13:24.221" v="2500" actId="1076"/>
          <ac:picMkLst>
            <pc:docMk/>
            <pc:sldMk cId="0" sldId="344"/>
            <ac:picMk id="4" creationId="{B9641BAC-EB69-4DBB-A9C9-B7A05B598819}"/>
          </ac:picMkLst>
        </pc:picChg>
        <pc:picChg chg="del">
          <ac:chgData name="Froduald Kabanza" userId="edf393d0-642b-4b9e-8c75-f62133241689" providerId="ADAL" clId="{206678B6-93D1-4D31-A534-982380F3B39C}" dt="2022-03-10T01:56:03.616" v="1350" actId="478"/>
          <ac:picMkLst>
            <pc:docMk/>
            <pc:sldMk cId="0" sldId="344"/>
            <ac:picMk id="39941" creationId="{00000000-0000-0000-0000-000000000000}"/>
          </ac:picMkLst>
        </pc:picChg>
        <pc:cxnChg chg="mod">
          <ac:chgData name="Froduald Kabanza" userId="edf393d0-642b-4b9e-8c75-f62133241689" providerId="ADAL" clId="{206678B6-93D1-4D31-A534-982380F3B39C}" dt="2022-03-10T12:13:27.386" v="2501" actId="1076"/>
          <ac:cxnSpMkLst>
            <pc:docMk/>
            <pc:sldMk cId="0" sldId="344"/>
            <ac:cxnSpMk id="13" creationId="{7197799E-9F9D-4482-851D-BD6A47C2601F}"/>
          </ac:cxnSpMkLst>
        </pc:cxnChg>
        <pc:cxnChg chg="add mod">
          <ac:chgData name="Froduald Kabanza" userId="edf393d0-642b-4b9e-8c75-f62133241689" providerId="ADAL" clId="{206678B6-93D1-4D31-A534-982380F3B39C}" dt="2022-03-10T12:19:42.094" v="2568" actId="14100"/>
          <ac:cxnSpMkLst>
            <pc:docMk/>
            <pc:sldMk cId="0" sldId="344"/>
            <ac:cxnSpMk id="23" creationId="{B0BFBAB8-D7FD-4580-AF76-B96F3D694704}"/>
          </ac:cxnSpMkLst>
        </pc:cxnChg>
      </pc:sldChg>
      <pc:sldChg chg="modSp add mod modShow">
        <pc:chgData name="Froduald Kabanza" userId="edf393d0-642b-4b9e-8c75-f62133241689" providerId="ADAL" clId="{206678B6-93D1-4D31-A534-982380F3B39C}" dt="2022-03-11T13:32:06.771" v="4581" actId="729"/>
        <pc:sldMkLst>
          <pc:docMk/>
          <pc:sldMk cId="0" sldId="345"/>
        </pc:sldMkLst>
        <pc:spChg chg="mod">
          <ac:chgData name="Froduald Kabanza" userId="edf393d0-642b-4b9e-8c75-f62133241689" providerId="ADAL" clId="{206678B6-93D1-4D31-A534-982380F3B39C}" dt="2022-03-10T12:21:14.103" v="2595" actId="20577"/>
          <ac:spMkLst>
            <pc:docMk/>
            <pc:sldMk cId="0" sldId="345"/>
            <ac:spMk id="40962" creationId="{00000000-0000-0000-0000-000000000000}"/>
          </ac:spMkLst>
        </pc:spChg>
      </pc:sldChg>
      <pc:sldChg chg="del">
        <pc:chgData name="Froduald Kabanza" userId="edf393d0-642b-4b9e-8c75-f62133241689" providerId="ADAL" clId="{206678B6-93D1-4D31-A534-982380F3B39C}" dt="2022-03-09T22:25:23.157" v="38" actId="2696"/>
        <pc:sldMkLst>
          <pc:docMk/>
          <pc:sldMk cId="270392622" sldId="345"/>
        </pc:sldMkLst>
      </pc:sldChg>
      <pc:sldChg chg="modSp add del mod">
        <pc:chgData name="Froduald Kabanza" userId="edf393d0-642b-4b9e-8c75-f62133241689" providerId="ADAL" clId="{206678B6-93D1-4D31-A534-982380F3B39C}" dt="2022-03-10T12:54:37.397" v="3067" actId="2696"/>
        <pc:sldMkLst>
          <pc:docMk/>
          <pc:sldMk cId="0" sldId="346"/>
        </pc:sldMkLst>
        <pc:grpChg chg="mod">
          <ac:chgData name="Froduald Kabanza" userId="edf393d0-642b-4b9e-8c75-f62133241689" providerId="ADAL" clId="{206678B6-93D1-4D31-A534-982380F3B39C}" dt="2022-03-10T12:54:11.109" v="3061" actId="1076"/>
          <ac:grpSpMkLst>
            <pc:docMk/>
            <pc:sldMk cId="0" sldId="346"/>
            <ac:grpSpMk id="5" creationId="{00000000-0000-0000-0000-000000000000}"/>
          </ac:grpSpMkLst>
        </pc:grpChg>
      </pc:sldChg>
      <pc:sldChg chg="del">
        <pc:chgData name="Froduald Kabanza" userId="edf393d0-642b-4b9e-8c75-f62133241689" providerId="ADAL" clId="{206678B6-93D1-4D31-A534-982380F3B39C}" dt="2022-03-09T22:25:23.157" v="38" actId="2696"/>
        <pc:sldMkLst>
          <pc:docMk/>
          <pc:sldMk cId="162539623" sldId="346"/>
        </pc:sldMkLst>
      </pc:sldChg>
      <pc:sldChg chg="addSp modSp add mod modShow">
        <pc:chgData name="Froduald Kabanza" userId="edf393d0-642b-4b9e-8c75-f62133241689" providerId="ADAL" clId="{206678B6-93D1-4D31-A534-982380F3B39C}" dt="2022-03-11T15:15:16.623" v="4606" actId="729"/>
        <pc:sldMkLst>
          <pc:docMk/>
          <pc:sldMk cId="0" sldId="348"/>
        </pc:sldMkLst>
        <pc:graphicFrameChg chg="add mod modGraphic">
          <ac:chgData name="Froduald Kabanza" userId="edf393d0-642b-4b9e-8c75-f62133241689" providerId="ADAL" clId="{206678B6-93D1-4D31-A534-982380F3B39C}" dt="2022-03-11T11:56:31.494" v="3879" actId="1076"/>
          <ac:graphicFrameMkLst>
            <pc:docMk/>
            <pc:sldMk cId="0" sldId="348"/>
            <ac:graphicFrameMk id="4" creationId="{C26CAA64-AD77-4D9B-8C67-E64F4A04E47B}"/>
          </ac:graphicFrameMkLst>
        </pc:graphicFrameChg>
      </pc:sldChg>
      <pc:sldChg chg="modSp mod">
        <pc:chgData name="Froduald Kabanza" userId="edf393d0-642b-4b9e-8c75-f62133241689" providerId="ADAL" clId="{206678B6-93D1-4D31-A534-982380F3B39C}" dt="2022-03-24T11:49:00.977" v="15537" actId="20577"/>
        <pc:sldMkLst>
          <pc:docMk/>
          <pc:sldMk cId="2508412678" sldId="349"/>
        </pc:sldMkLst>
        <pc:spChg chg="mod">
          <ac:chgData name="Froduald Kabanza" userId="edf393d0-642b-4b9e-8c75-f62133241689" providerId="ADAL" clId="{206678B6-93D1-4D31-A534-982380F3B39C}" dt="2022-03-24T11:49:00.977" v="15537" actId="20577"/>
          <ac:spMkLst>
            <pc:docMk/>
            <pc:sldMk cId="2508412678" sldId="349"/>
            <ac:spMk id="72705" creationId="{00000000-0000-0000-0000-000000000000}"/>
          </ac:spMkLst>
        </pc:spChg>
      </pc:sldChg>
      <pc:sldChg chg="add del">
        <pc:chgData name="Froduald Kabanza" userId="edf393d0-642b-4b9e-8c75-f62133241689" providerId="ADAL" clId="{206678B6-93D1-4D31-A534-982380F3B39C}" dt="2022-03-11T12:06:13.584" v="3977" actId="2696"/>
        <pc:sldMkLst>
          <pc:docMk/>
          <pc:sldMk cId="0" sldId="350"/>
        </pc:sldMkLst>
      </pc:sldChg>
      <pc:sldChg chg="del">
        <pc:chgData name="Froduald Kabanza" userId="edf393d0-642b-4b9e-8c75-f62133241689" providerId="ADAL" clId="{206678B6-93D1-4D31-A534-982380F3B39C}" dt="2022-03-09T22:25:23.157" v="38" actId="2696"/>
        <pc:sldMkLst>
          <pc:docMk/>
          <pc:sldMk cId="3039023100" sldId="350"/>
        </pc:sldMkLst>
      </pc:sldChg>
      <pc:sldChg chg="add mod modShow">
        <pc:chgData name="Froduald Kabanza" userId="edf393d0-642b-4b9e-8c75-f62133241689" providerId="ADAL" clId="{206678B6-93D1-4D31-A534-982380F3B39C}" dt="2022-03-11T15:15:42.474" v="4607" actId="729"/>
        <pc:sldMkLst>
          <pc:docMk/>
          <pc:sldMk cId="0" sldId="351"/>
        </pc:sldMkLst>
      </pc:sldChg>
      <pc:sldChg chg="addSp delSp modSp add mod">
        <pc:chgData name="Froduald Kabanza" userId="edf393d0-642b-4b9e-8c75-f62133241689" providerId="ADAL" clId="{206678B6-93D1-4D31-A534-982380F3B39C}" dt="2022-03-11T12:43:24.468" v="4364" actId="20577"/>
        <pc:sldMkLst>
          <pc:docMk/>
          <pc:sldMk cId="0" sldId="352"/>
        </pc:sldMkLst>
        <pc:spChg chg="mod">
          <ac:chgData name="Froduald Kabanza" userId="edf393d0-642b-4b9e-8c75-f62133241689" providerId="ADAL" clId="{206678B6-93D1-4D31-A534-982380F3B39C}" dt="2022-03-11T12:43:24.468" v="4364" actId="20577"/>
          <ac:spMkLst>
            <pc:docMk/>
            <pc:sldMk cId="0" sldId="352"/>
            <ac:spMk id="73730" creationId="{00000000-0000-0000-0000-000000000000}"/>
          </ac:spMkLst>
        </pc:spChg>
        <pc:picChg chg="add mod">
          <ac:chgData name="Froduald Kabanza" userId="edf393d0-642b-4b9e-8c75-f62133241689" providerId="ADAL" clId="{206678B6-93D1-4D31-A534-982380F3B39C}" dt="2022-03-11T12:40:50.655" v="4355" actId="1076"/>
          <ac:picMkLst>
            <pc:docMk/>
            <pc:sldMk cId="0" sldId="352"/>
            <ac:picMk id="3" creationId="{BB81A3A7-3A40-43C4-B44C-B925CBB4D2B4}"/>
          </ac:picMkLst>
        </pc:picChg>
        <pc:picChg chg="del">
          <ac:chgData name="Froduald Kabanza" userId="edf393d0-642b-4b9e-8c75-f62133241689" providerId="ADAL" clId="{206678B6-93D1-4D31-A534-982380F3B39C}" dt="2022-03-11T12:40:28.525" v="4347" actId="478"/>
          <ac:picMkLst>
            <pc:docMk/>
            <pc:sldMk cId="0" sldId="352"/>
            <ac:picMk id="73734" creationId="{00000000-0000-0000-0000-000000000000}"/>
          </ac:picMkLst>
        </pc:picChg>
      </pc:sldChg>
      <pc:sldChg chg="del">
        <pc:chgData name="Froduald Kabanza" userId="edf393d0-642b-4b9e-8c75-f62133241689" providerId="ADAL" clId="{206678B6-93D1-4D31-A534-982380F3B39C}" dt="2022-03-09T22:25:23.157" v="38" actId="2696"/>
        <pc:sldMkLst>
          <pc:docMk/>
          <pc:sldMk cId="3755055910" sldId="352"/>
        </pc:sldMkLst>
      </pc:sldChg>
      <pc:sldChg chg="modSp add mod">
        <pc:chgData name="Froduald Kabanza" userId="edf393d0-642b-4b9e-8c75-f62133241689" providerId="ADAL" clId="{206678B6-93D1-4D31-A534-982380F3B39C}" dt="2022-03-17T12:24:18.644" v="15506" actId="20577"/>
        <pc:sldMkLst>
          <pc:docMk/>
          <pc:sldMk cId="0" sldId="353"/>
        </pc:sldMkLst>
        <pc:spChg chg="mod">
          <ac:chgData name="Froduald Kabanza" userId="edf393d0-642b-4b9e-8c75-f62133241689" providerId="ADAL" clId="{206678B6-93D1-4D31-A534-982380F3B39C}" dt="2022-03-17T12:24:18.644" v="15506" actId="20577"/>
          <ac:spMkLst>
            <pc:docMk/>
            <pc:sldMk cId="0" sldId="353"/>
            <ac:spMk id="74754" creationId="{00000000-0000-0000-0000-000000000000}"/>
          </ac:spMkLst>
        </pc:spChg>
      </pc:sldChg>
      <pc:sldChg chg="del">
        <pc:chgData name="Froduald Kabanza" userId="edf393d0-642b-4b9e-8c75-f62133241689" providerId="ADAL" clId="{206678B6-93D1-4D31-A534-982380F3B39C}" dt="2022-03-09T22:25:23.157" v="38" actId="2696"/>
        <pc:sldMkLst>
          <pc:docMk/>
          <pc:sldMk cId="605655022" sldId="353"/>
        </pc:sldMkLst>
      </pc:sldChg>
      <pc:sldChg chg="addSp modSp add mod">
        <pc:chgData name="Froduald Kabanza" userId="edf393d0-642b-4b9e-8c75-f62133241689" providerId="ADAL" clId="{206678B6-93D1-4D31-A534-982380F3B39C}" dt="2022-03-11T15:42:37.962" v="4653" actId="20577"/>
        <pc:sldMkLst>
          <pc:docMk/>
          <pc:sldMk cId="0" sldId="354"/>
        </pc:sldMkLst>
        <pc:spChg chg="add mod">
          <ac:chgData name="Froduald Kabanza" userId="edf393d0-642b-4b9e-8c75-f62133241689" providerId="ADAL" clId="{206678B6-93D1-4D31-A534-982380F3B39C}" dt="2022-03-11T12:49:35.088" v="4405" actId="1076"/>
          <ac:spMkLst>
            <pc:docMk/>
            <pc:sldMk cId="0" sldId="354"/>
            <ac:spMk id="2" creationId="{35ABD39D-7963-40ED-ACC2-78874CA882A3}"/>
          </ac:spMkLst>
        </pc:spChg>
        <pc:spChg chg="mod">
          <ac:chgData name="Froduald Kabanza" userId="edf393d0-642b-4b9e-8c75-f62133241689" providerId="ADAL" clId="{206678B6-93D1-4D31-A534-982380F3B39C}" dt="2022-03-11T12:47:38.876" v="4388" actId="1076"/>
          <ac:spMkLst>
            <pc:docMk/>
            <pc:sldMk cId="0" sldId="354"/>
            <ac:spMk id="7" creationId="{00000000-0000-0000-0000-000000000000}"/>
          </ac:spMkLst>
        </pc:spChg>
        <pc:spChg chg="mod">
          <ac:chgData name="Froduald Kabanza" userId="edf393d0-642b-4b9e-8c75-f62133241689" providerId="ADAL" clId="{206678B6-93D1-4D31-A534-982380F3B39C}" dt="2022-03-11T15:42:21.563" v="4649" actId="14100"/>
          <ac:spMkLst>
            <pc:docMk/>
            <pc:sldMk cId="0" sldId="354"/>
            <ac:spMk id="9" creationId="{00000000-0000-0000-0000-000000000000}"/>
          </ac:spMkLst>
        </pc:spChg>
        <pc:spChg chg="mod">
          <ac:chgData name="Froduald Kabanza" userId="edf393d0-642b-4b9e-8c75-f62133241689" providerId="ADAL" clId="{206678B6-93D1-4D31-A534-982380F3B39C}" dt="2022-03-11T15:42:37.962" v="4653" actId="20577"/>
          <ac:spMkLst>
            <pc:docMk/>
            <pc:sldMk cId="0" sldId="354"/>
            <ac:spMk id="10" creationId="{00000000-0000-0000-0000-000000000000}"/>
          </ac:spMkLst>
        </pc:spChg>
        <pc:spChg chg="mod">
          <ac:chgData name="Froduald Kabanza" userId="edf393d0-642b-4b9e-8c75-f62133241689" providerId="ADAL" clId="{206678B6-93D1-4D31-A534-982380F3B39C}" dt="2022-03-11T12:49:19.759" v="4403" actId="948"/>
          <ac:spMkLst>
            <pc:docMk/>
            <pc:sldMk cId="0" sldId="354"/>
            <ac:spMk id="75778" creationId="{00000000-0000-0000-0000-000000000000}"/>
          </ac:spMkLst>
        </pc:spChg>
      </pc:sldChg>
      <pc:sldChg chg="del">
        <pc:chgData name="Froduald Kabanza" userId="edf393d0-642b-4b9e-8c75-f62133241689" providerId="ADAL" clId="{206678B6-93D1-4D31-A534-982380F3B39C}" dt="2022-03-09T22:25:23.157" v="38" actId="2696"/>
        <pc:sldMkLst>
          <pc:docMk/>
          <pc:sldMk cId="896022897" sldId="354"/>
        </pc:sldMkLst>
      </pc:sldChg>
      <pc:sldChg chg="del">
        <pc:chgData name="Froduald Kabanza" userId="edf393d0-642b-4b9e-8c75-f62133241689" providerId="ADAL" clId="{206678B6-93D1-4D31-A534-982380F3B39C}" dt="2022-03-09T22:25:23.157" v="38" actId="2696"/>
        <pc:sldMkLst>
          <pc:docMk/>
          <pc:sldMk cId="120254367" sldId="355"/>
        </pc:sldMkLst>
      </pc:sldChg>
      <pc:sldChg chg="del">
        <pc:chgData name="Froduald Kabanza" userId="edf393d0-642b-4b9e-8c75-f62133241689" providerId="ADAL" clId="{206678B6-93D1-4D31-A534-982380F3B39C}" dt="2022-03-09T22:25:23.157" v="38" actId="2696"/>
        <pc:sldMkLst>
          <pc:docMk/>
          <pc:sldMk cId="3104585618" sldId="356"/>
        </pc:sldMkLst>
      </pc:sldChg>
      <pc:sldChg chg="add">
        <pc:chgData name="Froduald Kabanza" userId="edf393d0-642b-4b9e-8c75-f62133241689" providerId="ADAL" clId="{206678B6-93D1-4D31-A534-982380F3B39C}" dt="2022-03-11T11:53:54.992" v="3872"/>
        <pc:sldMkLst>
          <pc:docMk/>
          <pc:sldMk cId="0" sldId="357"/>
        </pc:sldMkLst>
      </pc:sldChg>
      <pc:sldChg chg="del">
        <pc:chgData name="Froduald Kabanza" userId="edf393d0-642b-4b9e-8c75-f62133241689" providerId="ADAL" clId="{206678B6-93D1-4D31-A534-982380F3B39C}" dt="2022-03-09T22:25:23.157" v="38" actId="2696"/>
        <pc:sldMkLst>
          <pc:docMk/>
          <pc:sldMk cId="3303140682" sldId="357"/>
        </pc:sldMkLst>
      </pc:sldChg>
      <pc:sldChg chg="add del">
        <pc:chgData name="Froduald Kabanza" userId="edf393d0-642b-4b9e-8c75-f62133241689" providerId="ADAL" clId="{206678B6-93D1-4D31-A534-982380F3B39C}" dt="2022-03-11T12:51:51.620" v="4417" actId="2696"/>
        <pc:sldMkLst>
          <pc:docMk/>
          <pc:sldMk cId="0" sldId="358"/>
        </pc:sldMkLst>
      </pc:sldChg>
      <pc:sldChg chg="del">
        <pc:chgData name="Froduald Kabanza" userId="edf393d0-642b-4b9e-8c75-f62133241689" providerId="ADAL" clId="{206678B6-93D1-4D31-A534-982380F3B39C}" dt="2022-03-09T22:25:23.157" v="38" actId="2696"/>
        <pc:sldMkLst>
          <pc:docMk/>
          <pc:sldMk cId="1054112210" sldId="358"/>
        </pc:sldMkLst>
      </pc:sldChg>
      <pc:sldChg chg="addSp delSp modSp add mod modNotesTx">
        <pc:chgData name="Froduald Kabanza" userId="edf393d0-642b-4b9e-8c75-f62133241689" providerId="ADAL" clId="{206678B6-93D1-4D31-A534-982380F3B39C}" dt="2022-03-13T01:09:13.917" v="15219" actId="20577"/>
        <pc:sldMkLst>
          <pc:docMk/>
          <pc:sldMk cId="0" sldId="359"/>
        </pc:sldMkLst>
        <pc:spChg chg="del">
          <ac:chgData name="Froduald Kabanza" userId="edf393d0-642b-4b9e-8c75-f62133241689" providerId="ADAL" clId="{206678B6-93D1-4D31-A534-982380F3B39C}" dt="2022-03-11T12:55:23.168" v="4452" actId="478"/>
          <ac:spMkLst>
            <pc:docMk/>
            <pc:sldMk cId="0" sldId="359"/>
            <ac:spMk id="8" creationId="{00000000-0000-0000-0000-000000000000}"/>
          </ac:spMkLst>
        </pc:spChg>
        <pc:spChg chg="mod">
          <ac:chgData name="Froduald Kabanza" userId="edf393d0-642b-4b9e-8c75-f62133241689" providerId="ADAL" clId="{206678B6-93D1-4D31-A534-982380F3B39C}" dt="2022-03-13T01:01:16.944" v="14086" actId="1076"/>
          <ac:spMkLst>
            <pc:docMk/>
            <pc:sldMk cId="0" sldId="359"/>
            <ac:spMk id="10" creationId="{00000000-0000-0000-0000-000000000000}"/>
          </ac:spMkLst>
        </pc:spChg>
        <pc:spChg chg="mod">
          <ac:chgData name="Froduald Kabanza" userId="edf393d0-642b-4b9e-8c75-f62133241689" providerId="ADAL" clId="{206678B6-93D1-4D31-A534-982380F3B39C}" dt="2022-03-13T00:58:29.792" v="13955" actId="1076"/>
          <ac:spMkLst>
            <pc:docMk/>
            <pc:sldMk cId="0" sldId="359"/>
            <ac:spMk id="11" creationId="{2C93C428-2E0D-40B6-BCEA-24481E19BF59}"/>
          </ac:spMkLst>
        </pc:spChg>
        <pc:spChg chg="mod">
          <ac:chgData name="Froduald Kabanza" userId="edf393d0-642b-4b9e-8c75-f62133241689" providerId="ADAL" clId="{206678B6-93D1-4D31-A534-982380F3B39C}" dt="2022-03-13T00:58:29.792" v="13955" actId="1076"/>
          <ac:spMkLst>
            <pc:docMk/>
            <pc:sldMk cId="0" sldId="359"/>
            <ac:spMk id="12" creationId="{E87A580F-FEA8-4791-9743-813E7C2E8C39}"/>
          </ac:spMkLst>
        </pc:spChg>
        <pc:spChg chg="mod">
          <ac:chgData name="Froduald Kabanza" userId="edf393d0-642b-4b9e-8c75-f62133241689" providerId="ADAL" clId="{206678B6-93D1-4D31-A534-982380F3B39C}" dt="2022-03-13T00:58:19.522" v="13953" actId="14100"/>
          <ac:spMkLst>
            <pc:docMk/>
            <pc:sldMk cId="0" sldId="359"/>
            <ac:spMk id="78849" creationId="{00000000-0000-0000-0000-000000000000}"/>
          </ac:spMkLst>
        </pc:spChg>
        <pc:spChg chg="mod">
          <ac:chgData name="Froduald Kabanza" userId="edf393d0-642b-4b9e-8c75-f62133241689" providerId="ADAL" clId="{206678B6-93D1-4D31-A534-982380F3B39C}" dt="2022-03-13T01:03:37.076" v="14392" actId="207"/>
          <ac:spMkLst>
            <pc:docMk/>
            <pc:sldMk cId="0" sldId="359"/>
            <ac:spMk id="78850" creationId="{00000000-0000-0000-0000-000000000000}"/>
          </ac:spMkLst>
        </pc:spChg>
        <pc:grpChg chg="add mod">
          <ac:chgData name="Froduald Kabanza" userId="edf393d0-642b-4b9e-8c75-f62133241689" providerId="ADAL" clId="{206678B6-93D1-4D31-A534-982380F3B39C}" dt="2022-03-13T00:58:29.792" v="13955" actId="1076"/>
          <ac:grpSpMkLst>
            <pc:docMk/>
            <pc:sldMk cId="0" sldId="359"/>
            <ac:grpSpMk id="9" creationId="{2D618F3B-6E75-41B1-AC30-98F7B69DAA6A}"/>
          </ac:grpSpMkLst>
        </pc:grpChg>
      </pc:sldChg>
      <pc:sldChg chg="del">
        <pc:chgData name="Froduald Kabanza" userId="edf393d0-642b-4b9e-8c75-f62133241689" providerId="ADAL" clId="{206678B6-93D1-4D31-A534-982380F3B39C}" dt="2022-03-09T22:25:23.157" v="38" actId="2696"/>
        <pc:sldMkLst>
          <pc:docMk/>
          <pc:sldMk cId="4239186062" sldId="359"/>
        </pc:sldMkLst>
      </pc:sldChg>
      <pc:sldChg chg="del">
        <pc:chgData name="Froduald Kabanza" userId="edf393d0-642b-4b9e-8c75-f62133241689" providerId="ADAL" clId="{206678B6-93D1-4D31-A534-982380F3B39C}" dt="2022-03-09T22:25:23.157" v="38" actId="2696"/>
        <pc:sldMkLst>
          <pc:docMk/>
          <pc:sldMk cId="3702904100" sldId="360"/>
        </pc:sldMkLst>
      </pc:sldChg>
      <pc:sldChg chg="addSp modSp add mod modShow">
        <pc:chgData name="Froduald Kabanza" userId="edf393d0-642b-4b9e-8c75-f62133241689" providerId="ADAL" clId="{206678B6-93D1-4D31-A534-982380F3B39C}" dt="2022-03-11T13:30:49.282" v="4578" actId="729"/>
        <pc:sldMkLst>
          <pc:docMk/>
          <pc:sldMk cId="0" sldId="364"/>
        </pc:sldMkLst>
        <pc:graphicFrameChg chg="add mod modGraphic">
          <ac:chgData name="Froduald Kabanza" userId="edf393d0-642b-4b9e-8c75-f62133241689" providerId="ADAL" clId="{206678B6-93D1-4D31-A534-982380F3B39C}" dt="2022-03-10T00:57:45.122" v="761" actId="1076"/>
          <ac:graphicFrameMkLst>
            <pc:docMk/>
            <pc:sldMk cId="0" sldId="364"/>
            <ac:graphicFrameMk id="3" creationId="{DD637D98-D651-4FF8-9797-CBF5FBAB3E99}"/>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66"/>
        </pc:sldMkLst>
        <pc:spChg chg="add mod">
          <ac:chgData name="Froduald Kabanza" userId="edf393d0-642b-4b9e-8c75-f62133241689" providerId="ADAL" clId="{206678B6-93D1-4D31-A534-982380F3B39C}" dt="2022-03-10T12:24:27.278" v="2604" actId="207"/>
          <ac:spMkLst>
            <pc:docMk/>
            <pc:sldMk cId="0" sldId="366"/>
            <ac:spMk id="15" creationId="{21D49E8F-7F98-447F-B8A9-61A15522263D}"/>
          </ac:spMkLst>
        </pc:spChg>
        <pc:spChg chg="add mod">
          <ac:chgData name="Froduald Kabanza" userId="edf393d0-642b-4b9e-8c75-f62133241689" providerId="ADAL" clId="{206678B6-93D1-4D31-A534-982380F3B39C}" dt="2022-03-10T12:27:28.616" v="2658" actId="20577"/>
          <ac:spMkLst>
            <pc:docMk/>
            <pc:sldMk cId="0" sldId="366"/>
            <ac:spMk id="17" creationId="{EA563000-5563-40EF-833B-D00D4429F091}"/>
          </ac:spMkLst>
        </pc:spChg>
      </pc:sldChg>
      <pc:sldChg chg="modSp add del">
        <pc:chgData name="Froduald Kabanza" userId="edf393d0-642b-4b9e-8c75-f62133241689" providerId="ADAL" clId="{206678B6-93D1-4D31-A534-982380F3B39C}" dt="2022-03-10T12:39:20.384" v="2838" actId="2696"/>
        <pc:sldMkLst>
          <pc:docMk/>
          <pc:sldMk cId="0" sldId="367"/>
        </pc:sldMkLst>
        <pc:spChg chg="mod">
          <ac:chgData name="Froduald Kabanza" userId="edf393d0-642b-4b9e-8c75-f62133241689" providerId="ADAL" clId="{206678B6-93D1-4D31-A534-982380F3B39C}" dt="2022-03-10T12:38:54.140" v="2837" actId="1076"/>
          <ac:spMkLst>
            <pc:docMk/>
            <pc:sldMk cId="0" sldId="367"/>
            <ac:spMk id="50178" creationId="{00000000-0000-0000-0000-000000000000}"/>
          </ac:spMkLst>
        </pc:spChg>
      </pc:sldChg>
      <pc:sldChg chg="addSp modSp add mod modShow">
        <pc:chgData name="Froduald Kabanza" userId="edf393d0-642b-4b9e-8c75-f62133241689" providerId="ADAL" clId="{206678B6-93D1-4D31-A534-982380F3B39C}" dt="2022-03-11T13:32:06.771" v="4581" actId="729"/>
        <pc:sldMkLst>
          <pc:docMk/>
          <pc:sldMk cId="0" sldId="373"/>
        </pc:sldMkLst>
        <pc:spChg chg="mod">
          <ac:chgData name="Froduald Kabanza" userId="edf393d0-642b-4b9e-8c75-f62133241689" providerId="ADAL" clId="{206678B6-93D1-4D31-A534-982380F3B39C}" dt="2022-03-10T12:37:38.037" v="2825" actId="208"/>
          <ac:spMkLst>
            <pc:docMk/>
            <pc:sldMk cId="0" sldId="373"/>
            <ac:spMk id="16" creationId="{00000000-0000-0000-0000-000000000000}"/>
          </ac:spMkLst>
        </pc:spChg>
        <pc:spChg chg="mod">
          <ac:chgData name="Froduald Kabanza" userId="edf393d0-642b-4b9e-8c75-f62133241689" providerId="ADAL" clId="{206678B6-93D1-4D31-A534-982380F3B39C}" dt="2022-03-10T12:37:40.898" v="2826" actId="208"/>
          <ac:spMkLst>
            <pc:docMk/>
            <pc:sldMk cId="0" sldId="373"/>
            <ac:spMk id="17" creationId="{00000000-0000-0000-0000-000000000000}"/>
          </ac:spMkLst>
        </pc:spChg>
        <pc:spChg chg="add mod">
          <ac:chgData name="Froduald Kabanza" userId="edf393d0-642b-4b9e-8c75-f62133241689" providerId="ADAL" clId="{206678B6-93D1-4D31-A534-982380F3B39C}" dt="2022-03-10T12:24:34.518" v="2605" actId="207"/>
          <ac:spMkLst>
            <pc:docMk/>
            <pc:sldMk cId="0" sldId="373"/>
            <ac:spMk id="18" creationId="{864AC648-D9B2-42B3-8070-BB086725427C}"/>
          </ac:spMkLst>
        </pc:spChg>
        <pc:spChg chg="add mod">
          <ac:chgData name="Froduald Kabanza" userId="edf393d0-642b-4b9e-8c75-f62133241689" providerId="ADAL" clId="{206678B6-93D1-4D31-A534-982380F3B39C}" dt="2022-03-10T12:26:08.775" v="2626" actId="1076"/>
          <ac:spMkLst>
            <pc:docMk/>
            <pc:sldMk cId="0" sldId="373"/>
            <ac:spMk id="19" creationId="{D2B7D4A1-C38B-43E9-9D5D-493A3AFA5845}"/>
          </ac:spMkLst>
        </pc:spChg>
        <pc:spChg chg="mod">
          <ac:chgData name="Froduald Kabanza" userId="edf393d0-642b-4b9e-8c75-f62133241689" providerId="ADAL" clId="{206678B6-93D1-4D31-A534-982380F3B39C}" dt="2022-03-10T12:37:19.722" v="2824" actId="208"/>
          <ac:spMkLst>
            <pc:docMk/>
            <pc:sldMk cId="0" sldId="373"/>
            <ac:spMk id="34" creationId="{00000000-0000-0000-0000-000000000000}"/>
          </ac:spMkLst>
        </pc:spChg>
        <pc:spChg chg="mod">
          <ac:chgData name="Froduald Kabanza" userId="edf393d0-642b-4b9e-8c75-f62133241689" providerId="ADAL" clId="{206678B6-93D1-4D31-A534-982380F3B39C}" dt="2022-03-10T12:27:44.354" v="2665" actId="20577"/>
          <ac:spMkLst>
            <pc:docMk/>
            <pc:sldMk cId="0" sldId="373"/>
            <ac:spMk id="34818" creationId="{00000000-0000-0000-0000-000000000000}"/>
          </ac:spMkLst>
        </pc:spChg>
        <pc:graphicFrameChg chg="add mod modGraphic">
          <ac:chgData name="Froduald Kabanza" userId="edf393d0-642b-4b9e-8c75-f62133241689" providerId="ADAL" clId="{206678B6-93D1-4D31-A534-982380F3B39C}" dt="2022-03-10T12:32:58.149" v="2798" actId="1076"/>
          <ac:graphicFrameMkLst>
            <pc:docMk/>
            <pc:sldMk cId="0" sldId="373"/>
            <ac:graphicFrameMk id="4" creationId="{42F59874-059F-4956-9FC8-22F9E4543941}"/>
          </ac:graphicFrameMkLst>
        </pc:graphicFrameChg>
      </pc:sldChg>
      <pc:sldChg chg="add del">
        <pc:chgData name="Froduald Kabanza" userId="edf393d0-642b-4b9e-8c75-f62133241689" providerId="ADAL" clId="{206678B6-93D1-4D31-A534-982380F3B39C}" dt="2022-03-10T12:23:13.959" v="2596" actId="2696"/>
        <pc:sldMkLst>
          <pc:docMk/>
          <pc:sldMk cId="0" sldId="374"/>
        </pc:sldMkLst>
      </pc:sldChg>
      <pc:sldChg chg="addSp modSp add mod modShow">
        <pc:chgData name="Froduald Kabanza" userId="edf393d0-642b-4b9e-8c75-f62133241689" providerId="ADAL" clId="{206678B6-93D1-4D31-A534-982380F3B39C}" dt="2022-03-11T13:32:06.771" v="4581" actId="729"/>
        <pc:sldMkLst>
          <pc:docMk/>
          <pc:sldMk cId="0" sldId="375"/>
        </pc:sldMkLst>
        <pc:spChg chg="mod">
          <ac:chgData name="Froduald Kabanza" userId="edf393d0-642b-4b9e-8c75-f62133241689" providerId="ADAL" clId="{206678B6-93D1-4D31-A534-982380F3B39C}" dt="2022-03-10T12:37:50.638" v="2827" actId="208"/>
          <ac:spMkLst>
            <pc:docMk/>
            <pc:sldMk cId="0" sldId="375"/>
            <ac:spMk id="16" creationId="{00000000-0000-0000-0000-000000000000}"/>
          </ac:spMkLst>
        </pc:spChg>
        <pc:spChg chg="mod">
          <ac:chgData name="Froduald Kabanza" userId="edf393d0-642b-4b9e-8c75-f62133241689" providerId="ADAL" clId="{206678B6-93D1-4D31-A534-982380F3B39C}" dt="2022-03-10T12:37:59.546" v="2829" actId="208"/>
          <ac:spMkLst>
            <pc:docMk/>
            <pc:sldMk cId="0" sldId="375"/>
            <ac:spMk id="17" creationId="{00000000-0000-0000-0000-000000000000}"/>
          </ac:spMkLst>
        </pc:spChg>
        <pc:spChg chg="mod">
          <ac:chgData name="Froduald Kabanza" userId="edf393d0-642b-4b9e-8c75-f62133241689" providerId="ADAL" clId="{206678B6-93D1-4D31-A534-982380F3B39C}" dt="2022-03-10T12:38:16.212" v="2833" actId="207"/>
          <ac:spMkLst>
            <pc:docMk/>
            <pc:sldMk cId="0" sldId="375"/>
            <ac:spMk id="19" creationId="{00000000-0000-0000-0000-000000000000}"/>
          </ac:spMkLst>
        </pc:spChg>
        <pc:spChg chg="mod">
          <ac:chgData name="Froduald Kabanza" userId="edf393d0-642b-4b9e-8c75-f62133241689" providerId="ADAL" clId="{206678B6-93D1-4D31-A534-982380F3B39C}" dt="2022-03-10T12:38:04.003" v="2830" actId="207"/>
          <ac:spMkLst>
            <pc:docMk/>
            <pc:sldMk cId="0" sldId="375"/>
            <ac:spMk id="20" creationId="{00000000-0000-0000-0000-000000000000}"/>
          </ac:spMkLst>
        </pc:spChg>
        <pc:spChg chg="add mod">
          <ac:chgData name="Froduald Kabanza" userId="edf393d0-642b-4b9e-8c75-f62133241689" providerId="ADAL" clId="{206678B6-93D1-4D31-A534-982380F3B39C}" dt="2022-03-10T12:28:49.760" v="2679"/>
          <ac:spMkLst>
            <pc:docMk/>
            <pc:sldMk cId="0" sldId="375"/>
            <ac:spMk id="21" creationId="{C16724C7-70CB-4D73-8961-D17179444ABE}"/>
          </ac:spMkLst>
        </pc:spChg>
        <pc:spChg chg="add mod">
          <ac:chgData name="Froduald Kabanza" userId="edf393d0-642b-4b9e-8c75-f62133241689" providerId="ADAL" clId="{206678B6-93D1-4D31-A534-982380F3B39C}" dt="2022-03-10T12:28:49.760" v="2679"/>
          <ac:spMkLst>
            <pc:docMk/>
            <pc:sldMk cId="0" sldId="375"/>
            <ac:spMk id="22" creationId="{8EFD5D74-F3EA-4DAE-8812-B8971EDBBA0A}"/>
          </ac:spMkLst>
        </pc:spChg>
        <pc:spChg chg="mod">
          <ac:chgData name="Froduald Kabanza" userId="edf393d0-642b-4b9e-8c75-f62133241689" providerId="ADAL" clId="{206678B6-93D1-4D31-A534-982380F3B39C}" dt="2022-03-10T12:38:08.737" v="2831" actId="208"/>
          <ac:spMkLst>
            <pc:docMk/>
            <pc:sldMk cId="0" sldId="375"/>
            <ac:spMk id="34" creationId="{00000000-0000-0000-0000-000000000000}"/>
          </ac:spMkLst>
        </pc:spChg>
        <pc:spChg chg="mod">
          <ac:chgData name="Froduald Kabanza" userId="edf393d0-642b-4b9e-8c75-f62133241689" providerId="ADAL" clId="{206678B6-93D1-4D31-A534-982380F3B39C}" dt="2022-03-10T12:29:51.426" v="2707" actId="20577"/>
          <ac:spMkLst>
            <pc:docMk/>
            <pc:sldMk cId="0" sldId="375"/>
            <ac:spMk id="34818" creationId="{00000000-0000-0000-0000-000000000000}"/>
          </ac:spMkLst>
        </pc:spChg>
        <pc:graphicFrameChg chg="add mod">
          <ac:chgData name="Froduald Kabanza" userId="edf393d0-642b-4b9e-8c75-f62133241689" providerId="ADAL" clId="{206678B6-93D1-4D31-A534-982380F3B39C}" dt="2022-03-10T12:33:32.754" v="2808" actId="1076"/>
          <ac:graphicFrameMkLst>
            <pc:docMk/>
            <pc:sldMk cId="0" sldId="375"/>
            <ac:graphicFrameMk id="23" creationId="{16FDF9D9-47A1-4CF6-9B36-607977B27741}"/>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6"/>
        </pc:sldMkLst>
        <pc:spChg chg="mod">
          <ac:chgData name="Froduald Kabanza" userId="edf393d0-642b-4b9e-8c75-f62133241689" providerId="ADAL" clId="{206678B6-93D1-4D31-A534-982380F3B39C}" dt="2022-03-10T12:35:02.196" v="2809" actId="208"/>
          <ac:spMkLst>
            <pc:docMk/>
            <pc:sldMk cId="0" sldId="376"/>
            <ac:spMk id="17" creationId="{00000000-0000-0000-0000-000000000000}"/>
          </ac:spMkLst>
        </pc:spChg>
        <pc:spChg chg="mod">
          <ac:chgData name="Froduald Kabanza" userId="edf393d0-642b-4b9e-8c75-f62133241689" providerId="ADAL" clId="{206678B6-93D1-4D31-A534-982380F3B39C}" dt="2022-03-10T12:35:44.864" v="2813" actId="208"/>
          <ac:spMkLst>
            <pc:docMk/>
            <pc:sldMk cId="0" sldId="376"/>
            <ac:spMk id="19" creationId="{00000000-0000-0000-0000-000000000000}"/>
          </ac:spMkLst>
        </pc:spChg>
        <pc:spChg chg="mod">
          <ac:chgData name="Froduald Kabanza" userId="edf393d0-642b-4b9e-8c75-f62133241689" providerId="ADAL" clId="{206678B6-93D1-4D31-A534-982380F3B39C}" dt="2022-03-10T12:35:48.512" v="2814" actId="207"/>
          <ac:spMkLst>
            <pc:docMk/>
            <pc:sldMk cId="0" sldId="376"/>
            <ac:spMk id="22" creationId="{00000000-0000-0000-0000-000000000000}"/>
          </ac:spMkLst>
        </pc:spChg>
        <pc:spChg chg="mod">
          <ac:chgData name="Froduald Kabanza" userId="edf393d0-642b-4b9e-8c75-f62133241689" providerId="ADAL" clId="{206678B6-93D1-4D31-A534-982380F3B39C}" dt="2022-03-10T12:35:11.359" v="2810" actId="207"/>
          <ac:spMkLst>
            <pc:docMk/>
            <pc:sldMk cId="0" sldId="376"/>
            <ac:spMk id="23" creationId="{00000000-0000-0000-0000-000000000000}"/>
          </ac:spMkLst>
        </pc:spChg>
        <pc:spChg chg="add mod">
          <ac:chgData name="Froduald Kabanza" userId="edf393d0-642b-4b9e-8c75-f62133241689" providerId="ADAL" clId="{206678B6-93D1-4D31-A534-982380F3B39C}" dt="2022-03-10T12:31:59.148" v="2792"/>
          <ac:spMkLst>
            <pc:docMk/>
            <pc:sldMk cId="0" sldId="376"/>
            <ac:spMk id="24" creationId="{C57712A3-54D8-4D0D-B203-383DBCA496B1}"/>
          </ac:spMkLst>
        </pc:spChg>
        <pc:spChg chg="add mod">
          <ac:chgData name="Froduald Kabanza" userId="edf393d0-642b-4b9e-8c75-f62133241689" providerId="ADAL" clId="{206678B6-93D1-4D31-A534-982380F3B39C}" dt="2022-03-10T12:31:59.148" v="2792"/>
          <ac:spMkLst>
            <pc:docMk/>
            <pc:sldMk cId="0" sldId="376"/>
            <ac:spMk id="25" creationId="{73116EE1-7B08-440B-B95A-76AD003A0A25}"/>
          </ac:spMkLst>
        </pc:spChg>
        <pc:spChg chg="mod">
          <ac:chgData name="Froduald Kabanza" userId="edf393d0-642b-4b9e-8c75-f62133241689" providerId="ADAL" clId="{206678B6-93D1-4D31-A534-982380F3B39C}" dt="2022-03-10T12:38:23.855" v="2834" actId="208"/>
          <ac:spMkLst>
            <pc:docMk/>
            <pc:sldMk cId="0" sldId="376"/>
            <ac:spMk id="34" creationId="{00000000-0000-0000-0000-000000000000}"/>
          </ac:spMkLst>
        </pc:spChg>
        <pc:spChg chg="mod">
          <ac:chgData name="Froduald Kabanza" userId="edf393d0-642b-4b9e-8c75-f62133241689" providerId="ADAL" clId="{206678B6-93D1-4D31-A534-982380F3B39C}" dt="2022-03-10T12:30:17.261" v="2725" actId="20577"/>
          <ac:spMkLst>
            <pc:docMk/>
            <pc:sldMk cId="0" sldId="376"/>
            <ac:spMk id="34818" creationId="{00000000-0000-0000-0000-000000000000}"/>
          </ac:spMkLst>
        </pc:spChg>
        <pc:graphicFrameChg chg="add mod">
          <ac:chgData name="Froduald Kabanza" userId="edf393d0-642b-4b9e-8c75-f62133241689" providerId="ADAL" clId="{206678B6-93D1-4D31-A534-982380F3B39C}" dt="2022-03-10T12:33:29.294" v="2807" actId="1076"/>
          <ac:graphicFrameMkLst>
            <pc:docMk/>
            <pc:sldMk cId="0" sldId="376"/>
            <ac:graphicFrameMk id="26" creationId="{4199E9A3-D46D-4A88-BA43-6492F36BE19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7"/>
        </pc:sldMkLst>
        <pc:spChg chg="add mod">
          <ac:chgData name="Froduald Kabanza" userId="edf393d0-642b-4b9e-8c75-f62133241689" providerId="ADAL" clId="{206678B6-93D1-4D31-A534-982380F3B39C}" dt="2022-03-10T12:32:02.496" v="2793"/>
          <ac:spMkLst>
            <pc:docMk/>
            <pc:sldMk cId="0" sldId="377"/>
            <ac:spMk id="24" creationId="{AD43CF5D-9127-4FF3-98BA-0500B62F44A2}"/>
          </ac:spMkLst>
        </pc:spChg>
        <pc:spChg chg="add mod">
          <ac:chgData name="Froduald Kabanza" userId="edf393d0-642b-4b9e-8c75-f62133241689" providerId="ADAL" clId="{206678B6-93D1-4D31-A534-982380F3B39C}" dt="2022-03-10T12:32:02.496" v="2793"/>
          <ac:spMkLst>
            <pc:docMk/>
            <pc:sldMk cId="0" sldId="377"/>
            <ac:spMk id="25" creationId="{73D7489C-FCC6-4BAA-BF48-74C2DB6F5236}"/>
          </ac:spMkLst>
        </pc:spChg>
        <pc:spChg chg="mod">
          <ac:chgData name="Froduald Kabanza" userId="edf393d0-642b-4b9e-8c75-f62133241689" providerId="ADAL" clId="{206678B6-93D1-4D31-A534-982380F3B39C}" dt="2022-03-10T12:38:38.462" v="2835" actId="208"/>
          <ac:spMkLst>
            <pc:docMk/>
            <pc:sldMk cId="0" sldId="377"/>
            <ac:spMk id="34" creationId="{00000000-0000-0000-0000-000000000000}"/>
          </ac:spMkLst>
        </pc:spChg>
        <pc:spChg chg="mod">
          <ac:chgData name="Froduald Kabanza" userId="edf393d0-642b-4b9e-8c75-f62133241689" providerId="ADAL" clId="{206678B6-93D1-4D31-A534-982380F3B39C}" dt="2022-03-10T12:30:53.275" v="2747" actId="20577"/>
          <ac:spMkLst>
            <pc:docMk/>
            <pc:sldMk cId="0" sldId="377"/>
            <ac:spMk id="34818" creationId="{00000000-0000-0000-0000-000000000000}"/>
          </ac:spMkLst>
        </pc:spChg>
        <pc:graphicFrameChg chg="add mod">
          <ac:chgData name="Froduald Kabanza" userId="edf393d0-642b-4b9e-8c75-f62133241689" providerId="ADAL" clId="{206678B6-93D1-4D31-A534-982380F3B39C}" dt="2022-03-10T12:33:26.285" v="2806" actId="1076"/>
          <ac:graphicFrameMkLst>
            <pc:docMk/>
            <pc:sldMk cId="0" sldId="377"/>
            <ac:graphicFrameMk id="26" creationId="{E215A959-8492-4E6A-9676-88AF340DD1AA}"/>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8"/>
        </pc:sldMkLst>
        <pc:spChg chg="mod">
          <ac:chgData name="Froduald Kabanza" userId="edf393d0-642b-4b9e-8c75-f62133241689" providerId="ADAL" clId="{206678B6-93D1-4D31-A534-982380F3B39C}" dt="2022-03-10T12:36:04.427" v="2815" actId="208"/>
          <ac:spMkLst>
            <pc:docMk/>
            <pc:sldMk cId="0" sldId="378"/>
            <ac:spMk id="21" creationId="{00000000-0000-0000-0000-000000000000}"/>
          </ac:spMkLst>
        </pc:spChg>
        <pc:spChg chg="mod">
          <ac:chgData name="Froduald Kabanza" userId="edf393d0-642b-4b9e-8c75-f62133241689" providerId="ADAL" clId="{206678B6-93D1-4D31-A534-982380F3B39C}" dt="2022-03-10T12:36:07.137" v="2816" actId="207"/>
          <ac:spMkLst>
            <pc:docMk/>
            <pc:sldMk cId="0" sldId="378"/>
            <ac:spMk id="26" creationId="{00000000-0000-0000-0000-000000000000}"/>
          </ac:spMkLst>
        </pc:spChg>
        <pc:spChg chg="add mod">
          <ac:chgData name="Froduald Kabanza" userId="edf393d0-642b-4b9e-8c75-f62133241689" providerId="ADAL" clId="{206678B6-93D1-4D31-A534-982380F3B39C}" dt="2022-03-10T12:32:05.263" v="2794"/>
          <ac:spMkLst>
            <pc:docMk/>
            <pc:sldMk cId="0" sldId="378"/>
            <ac:spMk id="28" creationId="{8E15926A-0D86-4838-A60C-4BE6A3532F1E}"/>
          </ac:spMkLst>
        </pc:spChg>
        <pc:spChg chg="add mod">
          <ac:chgData name="Froduald Kabanza" userId="edf393d0-642b-4b9e-8c75-f62133241689" providerId="ADAL" clId="{206678B6-93D1-4D31-A534-982380F3B39C}" dt="2022-03-10T12:32:05.263" v="2794"/>
          <ac:spMkLst>
            <pc:docMk/>
            <pc:sldMk cId="0" sldId="378"/>
            <ac:spMk id="30" creationId="{11D0B855-A411-4B6B-B6E9-5A74586601A4}"/>
          </ac:spMkLst>
        </pc:spChg>
        <pc:spChg chg="mod">
          <ac:chgData name="Froduald Kabanza" userId="edf393d0-642b-4b9e-8c75-f62133241689" providerId="ADAL" clId="{206678B6-93D1-4D31-A534-982380F3B39C}" dt="2022-03-10T12:38:43.350" v="2836" actId="208"/>
          <ac:spMkLst>
            <pc:docMk/>
            <pc:sldMk cId="0" sldId="378"/>
            <ac:spMk id="34" creationId="{00000000-0000-0000-0000-000000000000}"/>
          </ac:spMkLst>
        </pc:spChg>
        <pc:spChg chg="mod">
          <ac:chgData name="Froduald Kabanza" userId="edf393d0-642b-4b9e-8c75-f62133241689" providerId="ADAL" clId="{206678B6-93D1-4D31-A534-982380F3B39C}" dt="2022-03-10T12:31:15.933" v="2769" actId="20577"/>
          <ac:spMkLst>
            <pc:docMk/>
            <pc:sldMk cId="0" sldId="378"/>
            <ac:spMk id="34818" creationId="{00000000-0000-0000-0000-000000000000}"/>
          </ac:spMkLst>
        </pc:spChg>
        <pc:graphicFrameChg chg="add mod">
          <ac:chgData name="Froduald Kabanza" userId="edf393d0-642b-4b9e-8c75-f62133241689" providerId="ADAL" clId="{206678B6-93D1-4D31-A534-982380F3B39C}" dt="2022-03-10T12:33:14.480" v="2802" actId="1076"/>
          <ac:graphicFrameMkLst>
            <pc:docMk/>
            <pc:sldMk cId="0" sldId="378"/>
            <ac:graphicFrameMk id="32" creationId="{F2143F34-2105-4E82-B4A3-17E318111DF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9"/>
        </pc:sldMkLst>
        <pc:spChg chg="mod">
          <ac:chgData name="Froduald Kabanza" userId="edf393d0-642b-4b9e-8c75-f62133241689" providerId="ADAL" clId="{206678B6-93D1-4D31-A534-982380F3B39C}" dt="2022-03-10T12:37:00.402" v="2819" actId="208"/>
          <ac:spMkLst>
            <pc:docMk/>
            <pc:sldMk cId="0" sldId="379"/>
            <ac:spMk id="16"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7"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9"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21"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5"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6"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7" creationId="{00000000-0000-0000-0000-000000000000}"/>
          </ac:spMkLst>
        </pc:spChg>
        <pc:spChg chg="mod">
          <ac:chgData name="Froduald Kabanza" userId="edf393d0-642b-4b9e-8c75-f62133241689" providerId="ADAL" clId="{206678B6-93D1-4D31-A534-982380F3B39C}" dt="2022-03-10T12:37:08.936" v="2822" actId="207"/>
          <ac:spMkLst>
            <pc:docMk/>
            <pc:sldMk cId="0" sldId="379"/>
            <ac:spMk id="28" creationId="{00000000-0000-0000-0000-000000000000}"/>
          </ac:spMkLst>
        </pc:spChg>
        <pc:spChg chg="add mod">
          <ac:chgData name="Froduald Kabanza" userId="edf393d0-642b-4b9e-8c75-f62133241689" providerId="ADAL" clId="{206678B6-93D1-4D31-A534-982380F3B39C}" dt="2022-03-10T12:32:11.711" v="2795"/>
          <ac:spMkLst>
            <pc:docMk/>
            <pc:sldMk cId="0" sldId="379"/>
            <ac:spMk id="30" creationId="{DD7322C0-987C-4F97-A93D-0FC84E4A59FF}"/>
          </ac:spMkLst>
        </pc:spChg>
        <pc:spChg chg="add mod">
          <ac:chgData name="Froduald Kabanza" userId="edf393d0-642b-4b9e-8c75-f62133241689" providerId="ADAL" clId="{206678B6-93D1-4D31-A534-982380F3B39C}" dt="2022-03-10T12:32:11.711" v="2795"/>
          <ac:spMkLst>
            <pc:docMk/>
            <pc:sldMk cId="0" sldId="379"/>
            <ac:spMk id="32" creationId="{A1095DAA-C1C0-4DEF-9CF3-1574FD58B8A6}"/>
          </ac:spMkLst>
        </pc:spChg>
        <pc:spChg chg="mod">
          <ac:chgData name="Froduald Kabanza" userId="edf393d0-642b-4b9e-8c75-f62133241689" providerId="ADAL" clId="{206678B6-93D1-4D31-A534-982380F3B39C}" dt="2022-03-10T12:37:05.084" v="2821" actId="208"/>
          <ac:spMkLst>
            <pc:docMk/>
            <pc:sldMk cId="0" sldId="379"/>
            <ac:spMk id="34" creationId="{00000000-0000-0000-0000-000000000000}"/>
          </ac:spMkLst>
        </pc:spChg>
        <pc:spChg chg="mod">
          <ac:chgData name="Froduald Kabanza" userId="edf393d0-642b-4b9e-8c75-f62133241689" providerId="ADAL" clId="{206678B6-93D1-4D31-A534-982380F3B39C}" dt="2022-03-10T12:31:46.008" v="2791" actId="20577"/>
          <ac:spMkLst>
            <pc:docMk/>
            <pc:sldMk cId="0" sldId="379"/>
            <ac:spMk id="34818" creationId="{00000000-0000-0000-0000-000000000000}"/>
          </ac:spMkLst>
        </pc:spChg>
        <pc:graphicFrameChg chg="add mod">
          <ac:chgData name="Froduald Kabanza" userId="edf393d0-642b-4b9e-8c75-f62133241689" providerId="ADAL" clId="{206678B6-93D1-4D31-A534-982380F3B39C}" dt="2022-03-10T12:33:20.492" v="2804" actId="1076"/>
          <ac:graphicFrameMkLst>
            <pc:docMk/>
            <pc:sldMk cId="0" sldId="379"/>
            <ac:graphicFrameMk id="35" creationId="{EFBC7151-B1ED-4CB4-B486-029D8181169F}"/>
          </ac:graphicFrameMkLst>
        </pc:graphicFrameChg>
      </pc:sldChg>
      <pc:sldChg chg="addSp delSp modSp add mod modShow">
        <pc:chgData name="Froduald Kabanza" userId="edf393d0-642b-4b9e-8c75-f62133241689" providerId="ADAL" clId="{206678B6-93D1-4D31-A534-982380F3B39C}" dt="2022-04-22T16:57:05.483" v="15807" actId="20577"/>
        <pc:sldMkLst>
          <pc:docMk/>
          <pc:sldMk cId="0" sldId="380"/>
        </pc:sldMkLst>
        <pc:spChg chg="del">
          <ac:chgData name="Froduald Kabanza" userId="edf393d0-642b-4b9e-8c75-f62133241689" providerId="ADAL" clId="{206678B6-93D1-4D31-A534-982380F3B39C}" dt="2022-03-10T12:56:17.071" v="3112" actId="478"/>
          <ac:spMkLst>
            <pc:docMk/>
            <pc:sldMk cId="0" sldId="380"/>
            <ac:spMk id="14" creationId="{00000000-0000-0000-0000-000000000000}"/>
          </ac:spMkLst>
        </pc:spChg>
        <pc:spChg chg="del">
          <ac:chgData name="Froduald Kabanza" userId="edf393d0-642b-4b9e-8c75-f62133241689" providerId="ADAL" clId="{206678B6-93D1-4D31-A534-982380F3B39C}" dt="2022-03-10T12:56:13.905" v="3111" actId="478"/>
          <ac:spMkLst>
            <pc:docMk/>
            <pc:sldMk cId="0" sldId="380"/>
            <ac:spMk id="15" creationId="{00000000-0000-0000-0000-000000000000}"/>
          </ac:spMkLst>
        </pc:spChg>
        <pc:spChg chg="add mod">
          <ac:chgData name="Froduald Kabanza" userId="edf393d0-642b-4b9e-8c75-f62133241689" providerId="ADAL" clId="{206678B6-93D1-4D31-A534-982380F3B39C}" dt="2022-04-22T16:44:54.494" v="15762"/>
          <ac:spMkLst>
            <pc:docMk/>
            <pc:sldMk cId="0" sldId="380"/>
            <ac:spMk id="16" creationId="{44A00F5F-210D-4442-91AF-BD1912792707}"/>
          </ac:spMkLst>
        </pc:spChg>
        <pc:spChg chg="mod">
          <ac:chgData name="Froduald Kabanza" userId="edf393d0-642b-4b9e-8c75-f62133241689" providerId="ADAL" clId="{206678B6-93D1-4D31-A534-982380F3B39C}" dt="2022-04-22T16:57:05.483" v="15807" actId="20577"/>
          <ac:spMkLst>
            <pc:docMk/>
            <pc:sldMk cId="0" sldId="380"/>
            <ac:spMk id="34818" creationId="{00000000-0000-0000-0000-000000000000}"/>
          </ac:spMkLst>
        </pc:spChg>
      </pc:sldChg>
      <pc:sldChg chg="addSp modSp add mod modShow">
        <pc:chgData name="Froduald Kabanza" userId="edf393d0-642b-4b9e-8c75-f62133241689" providerId="ADAL" clId="{206678B6-93D1-4D31-A534-982380F3B39C}" dt="2022-04-22T16:44:50.287" v="15761"/>
        <pc:sldMkLst>
          <pc:docMk/>
          <pc:sldMk cId="0" sldId="381"/>
        </pc:sldMkLst>
        <pc:spChg chg="mod">
          <ac:chgData name="Froduald Kabanza" userId="edf393d0-642b-4b9e-8c75-f62133241689" providerId="ADAL" clId="{206678B6-93D1-4D31-A534-982380F3B39C}" dt="2022-03-10T12:58:55.496" v="3115" actId="20577"/>
          <ac:spMkLst>
            <pc:docMk/>
            <pc:sldMk cId="0" sldId="381"/>
            <ac:spMk id="2" creationId="{00000000-0000-0000-0000-000000000000}"/>
          </ac:spMkLst>
        </pc:spChg>
        <pc:spChg chg="add mod">
          <ac:chgData name="Froduald Kabanza" userId="edf393d0-642b-4b9e-8c75-f62133241689" providerId="ADAL" clId="{206678B6-93D1-4D31-A534-982380F3B39C}" dt="2022-04-22T16:44:50.287" v="15761"/>
          <ac:spMkLst>
            <pc:docMk/>
            <pc:sldMk cId="0" sldId="381"/>
            <ac:spMk id="17" creationId="{B91D495C-0B91-4A56-96D9-6BA7330569C6}"/>
          </ac:spMkLst>
        </pc:spChg>
        <pc:spChg chg="mod">
          <ac:chgData name="Froduald Kabanza" userId="edf393d0-642b-4b9e-8c75-f62133241689" providerId="ADAL" clId="{206678B6-93D1-4D31-A534-982380F3B39C}" dt="2022-03-10T23:25:34.307" v="3601" actId="20577"/>
          <ac:spMkLst>
            <pc:docMk/>
            <pc:sldMk cId="0" sldId="381"/>
            <ac:spMk id="34818" creationId="{00000000-0000-0000-0000-000000000000}"/>
          </ac:spMkLst>
        </pc:spChg>
      </pc:sldChg>
      <pc:sldChg chg="addSp modSp add mod modShow">
        <pc:chgData name="Froduald Kabanza" userId="edf393d0-642b-4b9e-8c75-f62133241689" providerId="ADAL" clId="{206678B6-93D1-4D31-A534-982380F3B39C}" dt="2022-04-22T16:44:45.728" v="15760"/>
        <pc:sldMkLst>
          <pc:docMk/>
          <pc:sldMk cId="0" sldId="382"/>
        </pc:sldMkLst>
        <pc:spChg chg="mod">
          <ac:chgData name="Froduald Kabanza" userId="edf393d0-642b-4b9e-8c75-f62133241689" providerId="ADAL" clId="{206678B6-93D1-4D31-A534-982380F3B39C}" dt="2022-04-22T16:43:25.878" v="15729" actId="20577"/>
          <ac:spMkLst>
            <pc:docMk/>
            <pc:sldMk cId="0" sldId="382"/>
            <ac:spMk id="19" creationId="{00000000-0000-0000-0000-000000000000}"/>
          </ac:spMkLst>
        </pc:spChg>
        <pc:spChg chg="add mod">
          <ac:chgData name="Froduald Kabanza" userId="edf393d0-642b-4b9e-8c75-f62133241689" providerId="ADAL" clId="{206678B6-93D1-4D31-A534-982380F3B39C}" dt="2022-04-22T16:44:45.728" v="15760"/>
          <ac:spMkLst>
            <pc:docMk/>
            <pc:sldMk cId="0" sldId="382"/>
            <ac:spMk id="20" creationId="{CCDED417-86F7-4C0D-8411-D110E8FED86C}"/>
          </ac:spMkLst>
        </pc:spChg>
        <pc:spChg chg="mod">
          <ac:chgData name="Froduald Kabanza" userId="edf393d0-642b-4b9e-8c75-f62133241689" providerId="ADAL" clId="{206678B6-93D1-4D31-A534-982380F3B39C}" dt="2022-03-10T23:29:24.529" v="3616" actId="20577"/>
          <ac:spMkLst>
            <pc:docMk/>
            <pc:sldMk cId="0" sldId="382"/>
            <ac:spMk id="34818" creationId="{00000000-0000-0000-0000-000000000000}"/>
          </ac:spMkLst>
        </pc:spChg>
      </pc:sldChg>
      <pc:sldChg chg="addSp modSp add mod modShow">
        <pc:chgData name="Froduald Kabanza" userId="edf393d0-642b-4b9e-8c75-f62133241689" providerId="ADAL" clId="{206678B6-93D1-4D31-A534-982380F3B39C}" dt="2022-04-22T16:44:37.727" v="15759" actId="20577"/>
        <pc:sldMkLst>
          <pc:docMk/>
          <pc:sldMk cId="0" sldId="383"/>
        </pc:sldMkLst>
        <pc:spChg chg="mod">
          <ac:chgData name="Froduald Kabanza" userId="edf393d0-642b-4b9e-8c75-f62133241689" providerId="ADAL" clId="{206678B6-93D1-4D31-A534-982380F3B39C}" dt="2022-04-22T16:43:37.226" v="15732" actId="20577"/>
          <ac:spMkLst>
            <pc:docMk/>
            <pc:sldMk cId="0" sldId="383"/>
            <ac:spMk id="18" creationId="{00000000-0000-0000-0000-000000000000}"/>
          </ac:spMkLst>
        </pc:spChg>
        <pc:spChg chg="add mod">
          <ac:chgData name="Froduald Kabanza" userId="edf393d0-642b-4b9e-8c75-f62133241689" providerId="ADAL" clId="{206678B6-93D1-4D31-A534-982380F3B39C}" dt="2022-04-22T16:44:37.727" v="15759" actId="20577"/>
          <ac:spMkLst>
            <pc:docMk/>
            <pc:sldMk cId="0" sldId="383"/>
            <ac:spMk id="20" creationId="{BFE34A33-45CC-40AC-B3DE-7C4B596898ED}"/>
          </ac:spMkLst>
        </pc:spChg>
        <pc:spChg chg="mod">
          <ac:chgData name="Froduald Kabanza" userId="edf393d0-642b-4b9e-8c75-f62133241689" providerId="ADAL" clId="{206678B6-93D1-4D31-A534-982380F3B39C}" dt="2022-03-10T23:32:56.499" v="3628" actId="20577"/>
          <ac:spMkLst>
            <pc:docMk/>
            <pc:sldMk cId="0" sldId="383"/>
            <ac:spMk id="34818" creationId="{00000000-0000-0000-0000-000000000000}"/>
          </ac:spMkLst>
        </pc:spChg>
      </pc:sldChg>
      <pc:sldChg chg="addSp modSp add mod modShow">
        <pc:chgData name="Froduald Kabanza" userId="edf393d0-642b-4b9e-8c75-f62133241689" providerId="ADAL" clId="{206678B6-93D1-4D31-A534-982380F3B39C}" dt="2022-04-22T16:43:50.606" v="15735" actId="20577"/>
        <pc:sldMkLst>
          <pc:docMk/>
          <pc:sldMk cId="0" sldId="384"/>
        </pc:sldMkLst>
        <pc:spChg chg="mod">
          <ac:chgData name="Froduald Kabanza" userId="edf393d0-642b-4b9e-8c75-f62133241689" providerId="ADAL" clId="{206678B6-93D1-4D31-A534-982380F3B39C}" dt="2022-04-22T16:43:50.606" v="15735" actId="20577"/>
          <ac:spMkLst>
            <pc:docMk/>
            <pc:sldMk cId="0" sldId="384"/>
            <ac:spMk id="18" creationId="{00000000-0000-0000-0000-000000000000}"/>
          </ac:spMkLst>
        </pc:spChg>
        <pc:spChg chg="add mod">
          <ac:chgData name="Froduald Kabanza" userId="edf393d0-642b-4b9e-8c75-f62133241689" providerId="ADAL" clId="{206678B6-93D1-4D31-A534-982380F3B39C}" dt="2022-03-10T13:00:55.897" v="3179"/>
          <ac:spMkLst>
            <pc:docMk/>
            <pc:sldMk cId="0" sldId="384"/>
            <ac:spMk id="20" creationId="{9C6460B0-01F7-4B80-975D-9E94EE5BC088}"/>
          </ac:spMkLst>
        </pc:spChg>
        <pc:spChg chg="mod">
          <ac:chgData name="Froduald Kabanza" userId="edf393d0-642b-4b9e-8c75-f62133241689" providerId="ADAL" clId="{206678B6-93D1-4D31-A534-982380F3B39C}" dt="2022-03-10T23:36:07.933" v="3663" actId="20577"/>
          <ac:spMkLst>
            <pc:docMk/>
            <pc:sldMk cId="0" sldId="384"/>
            <ac:spMk id="34818" creationId="{00000000-0000-0000-0000-000000000000}"/>
          </ac:spMkLst>
        </pc:spChg>
      </pc:sldChg>
      <pc:sldChg chg="addSp modSp add mod modShow">
        <pc:chgData name="Froduald Kabanza" userId="edf393d0-642b-4b9e-8c75-f62133241689" providerId="ADAL" clId="{206678B6-93D1-4D31-A534-982380F3B39C}" dt="2022-04-22T16:44:20.679" v="15740" actId="20577"/>
        <pc:sldMkLst>
          <pc:docMk/>
          <pc:sldMk cId="0" sldId="385"/>
        </pc:sldMkLst>
        <pc:spChg chg="mod">
          <ac:chgData name="Froduald Kabanza" userId="edf393d0-642b-4b9e-8c75-f62133241689" providerId="ADAL" clId="{206678B6-93D1-4D31-A534-982380F3B39C}" dt="2022-04-22T16:43:55.666" v="15738" actId="20577"/>
          <ac:spMkLst>
            <pc:docMk/>
            <pc:sldMk cId="0" sldId="385"/>
            <ac:spMk id="22" creationId="{00000000-0000-0000-0000-000000000000}"/>
          </ac:spMkLst>
        </pc:spChg>
        <pc:spChg chg="add mod">
          <ac:chgData name="Froduald Kabanza" userId="edf393d0-642b-4b9e-8c75-f62133241689" providerId="ADAL" clId="{206678B6-93D1-4D31-A534-982380F3B39C}" dt="2022-04-22T16:44:20.679" v="15740" actId="20577"/>
          <ac:spMkLst>
            <pc:docMk/>
            <pc:sldMk cId="0" sldId="385"/>
            <ac:spMk id="27" creationId="{5337824E-3631-4AD8-B682-A8AF15032274}"/>
          </ac:spMkLst>
        </pc:spChg>
        <pc:spChg chg="mod">
          <ac:chgData name="Froduald Kabanza" userId="edf393d0-642b-4b9e-8c75-f62133241689" providerId="ADAL" clId="{206678B6-93D1-4D31-A534-982380F3B39C}" dt="2022-03-10T23:39:34.547" v="3744" actId="20577"/>
          <ac:spMkLst>
            <pc:docMk/>
            <pc:sldMk cId="0" sldId="385"/>
            <ac:spMk id="34818" creationId="{00000000-0000-0000-0000-000000000000}"/>
          </ac:spMkLst>
        </pc:spChg>
      </pc:sldChg>
      <pc:sldChg chg="add del">
        <pc:chgData name="Froduald Kabanza" userId="edf393d0-642b-4b9e-8c75-f62133241689" providerId="ADAL" clId="{206678B6-93D1-4D31-A534-982380F3B39C}" dt="2022-03-10T12:39:20.384" v="2838" actId="2696"/>
        <pc:sldMkLst>
          <pc:docMk/>
          <pc:sldMk cId="0" sldId="386"/>
        </pc:sldMkLst>
      </pc:sldChg>
      <pc:sldChg chg="add del">
        <pc:chgData name="Froduald Kabanza" userId="edf393d0-642b-4b9e-8c75-f62133241689" providerId="ADAL" clId="{206678B6-93D1-4D31-A534-982380F3B39C}" dt="2022-03-10T12:59:51.162" v="3125" actId="2696"/>
        <pc:sldMkLst>
          <pc:docMk/>
          <pc:sldMk cId="0" sldId="387"/>
        </pc:sldMkLst>
      </pc:sldChg>
      <pc:sldChg chg="add del">
        <pc:chgData name="Froduald Kabanza" userId="edf393d0-642b-4b9e-8c75-f62133241689" providerId="ADAL" clId="{206678B6-93D1-4D31-A534-982380F3B39C}" dt="2022-03-10T12:39:41.531" v="2839" actId="2696"/>
        <pc:sldMkLst>
          <pc:docMk/>
          <pc:sldMk cId="0" sldId="390"/>
        </pc:sldMkLst>
      </pc:sldChg>
      <pc:sldChg chg="add mod modShow">
        <pc:chgData name="Froduald Kabanza" userId="edf393d0-642b-4b9e-8c75-f62133241689" providerId="ADAL" clId="{206678B6-93D1-4D31-A534-982380F3B39C}" dt="2022-03-11T15:15:42.474" v="4607" actId="729"/>
        <pc:sldMkLst>
          <pc:docMk/>
          <pc:sldMk cId="0" sldId="391"/>
        </pc:sldMkLst>
      </pc:sldChg>
      <pc:sldChg chg="addSp delSp modSp add mod modShow">
        <pc:chgData name="Froduald Kabanza" userId="edf393d0-642b-4b9e-8c75-f62133241689" providerId="ADAL" clId="{206678B6-93D1-4D31-A534-982380F3B39C}" dt="2022-03-11T15:15:42.474" v="4607" actId="729"/>
        <pc:sldMkLst>
          <pc:docMk/>
          <pc:sldMk cId="0" sldId="393"/>
        </pc:sldMkLst>
        <pc:spChg chg="add del mod">
          <ac:chgData name="Froduald Kabanza" userId="edf393d0-642b-4b9e-8c75-f62133241689" providerId="ADAL" clId="{206678B6-93D1-4D31-A534-982380F3B39C}" dt="2022-03-11T12:37:31.232" v="4337"/>
          <ac:spMkLst>
            <pc:docMk/>
            <pc:sldMk cId="0" sldId="393"/>
            <ac:spMk id="2" creationId="{A4A7AECB-DA65-4FD3-94A1-8351B636F207}"/>
          </ac:spMkLst>
        </pc:spChg>
        <pc:spChg chg="add mod">
          <ac:chgData name="Froduald Kabanza" userId="edf393d0-642b-4b9e-8c75-f62133241689" providerId="ADAL" clId="{206678B6-93D1-4D31-A534-982380F3B39C}" dt="2022-03-11T12:37:29.489" v="4335" actId="20577"/>
          <ac:spMkLst>
            <pc:docMk/>
            <pc:sldMk cId="0" sldId="393"/>
            <ac:spMk id="3" creationId="{85BDAC0B-E10C-410E-9B74-8AED9671C57D}"/>
          </ac:spMkLst>
        </pc:spChg>
        <pc:spChg chg="mod">
          <ac:chgData name="Froduald Kabanza" userId="edf393d0-642b-4b9e-8c75-f62133241689" providerId="ADAL" clId="{206678B6-93D1-4D31-A534-982380F3B39C}" dt="2022-03-11T12:36:18.780" v="4299" actId="14100"/>
          <ac:spMkLst>
            <pc:docMk/>
            <pc:sldMk cId="0" sldId="393"/>
            <ac:spMk id="24" creationId="{00000000-0000-0000-0000-000000000000}"/>
          </ac:spMkLst>
        </pc:spChg>
        <pc:spChg chg="mod">
          <ac:chgData name="Froduald Kabanza" userId="edf393d0-642b-4b9e-8c75-f62133241689" providerId="ADAL" clId="{206678B6-93D1-4D31-A534-982380F3B39C}" dt="2022-03-11T12:36:09.991" v="4297" actId="1076"/>
          <ac:spMkLst>
            <pc:docMk/>
            <pc:sldMk cId="0" sldId="393"/>
            <ac:spMk id="25" creationId="{00000000-0000-0000-0000-000000000000}"/>
          </ac:spMkLst>
        </pc:spChg>
        <pc:spChg chg="mod">
          <ac:chgData name="Froduald Kabanza" userId="edf393d0-642b-4b9e-8c75-f62133241689" providerId="ADAL" clId="{206678B6-93D1-4D31-A534-982380F3B39C}" dt="2022-03-11T12:08:03.292" v="4012" actId="20577"/>
          <ac:spMkLst>
            <pc:docMk/>
            <pc:sldMk cId="0" sldId="393"/>
            <ac:spMk id="26" creationId="{00000000-0000-0000-0000-000000000000}"/>
          </ac:spMkLst>
        </pc:spChg>
        <pc:spChg chg="mod">
          <ac:chgData name="Froduald Kabanza" userId="edf393d0-642b-4b9e-8c75-f62133241689" providerId="ADAL" clId="{206678B6-93D1-4D31-A534-982380F3B39C}" dt="2022-03-11T12:08:10.837" v="4018" actId="20577"/>
          <ac:spMkLst>
            <pc:docMk/>
            <pc:sldMk cId="0" sldId="393"/>
            <ac:spMk id="27" creationId="{00000000-0000-0000-0000-000000000000}"/>
          </ac:spMkLst>
        </pc:spChg>
        <pc:spChg chg="mod">
          <ac:chgData name="Froduald Kabanza" userId="edf393d0-642b-4b9e-8c75-f62133241689" providerId="ADAL" clId="{206678B6-93D1-4D31-A534-982380F3B39C}" dt="2022-03-11T12:08:16.004" v="4024" actId="20577"/>
          <ac:spMkLst>
            <pc:docMk/>
            <pc:sldMk cId="0" sldId="393"/>
            <ac:spMk id="28" creationId="{00000000-0000-0000-0000-000000000000}"/>
          </ac:spMkLst>
        </pc:spChg>
        <pc:spChg chg="add mod">
          <ac:chgData name="Froduald Kabanza" userId="edf393d0-642b-4b9e-8c75-f62133241689" providerId="ADAL" clId="{206678B6-93D1-4D31-A534-982380F3B39C}" dt="2022-03-11T12:07:58.374" v="4006" actId="1076"/>
          <ac:spMkLst>
            <pc:docMk/>
            <pc:sldMk cId="0" sldId="393"/>
            <ac:spMk id="30" creationId="{A7DB790B-F1F0-4A5C-9001-E5DE44D0FC44}"/>
          </ac:spMkLst>
        </pc:spChg>
        <pc:spChg chg="add mod">
          <ac:chgData name="Froduald Kabanza" userId="edf393d0-642b-4b9e-8c75-f62133241689" providerId="ADAL" clId="{206678B6-93D1-4D31-A534-982380F3B39C}" dt="2022-03-11T12:07:58.374" v="4006" actId="1076"/>
          <ac:spMkLst>
            <pc:docMk/>
            <pc:sldMk cId="0" sldId="393"/>
            <ac:spMk id="32" creationId="{255E4537-156F-4061-8F1B-39CB73291CBC}"/>
          </ac:spMkLst>
        </pc:spChg>
        <pc:spChg chg="add mod">
          <ac:chgData name="Froduald Kabanza" userId="edf393d0-642b-4b9e-8c75-f62133241689" providerId="ADAL" clId="{206678B6-93D1-4D31-A534-982380F3B39C}" dt="2022-03-11T12:07:58.374" v="4006" actId="1076"/>
          <ac:spMkLst>
            <pc:docMk/>
            <pc:sldMk cId="0" sldId="393"/>
            <ac:spMk id="35" creationId="{E4BB03B3-61BD-452F-8AC2-F33EE8987E7D}"/>
          </ac:spMkLst>
        </pc:spChg>
        <pc:spChg chg="add mod">
          <ac:chgData name="Froduald Kabanza" userId="edf393d0-642b-4b9e-8c75-f62133241689" providerId="ADAL" clId="{206678B6-93D1-4D31-A534-982380F3B39C}" dt="2022-03-11T12:36:13.939" v="4298" actId="1076"/>
          <ac:spMkLst>
            <pc:docMk/>
            <pc:sldMk cId="0" sldId="393"/>
            <ac:spMk id="36" creationId="{44BA064A-ADBF-475E-81E6-4B97D4A31A40}"/>
          </ac:spMkLst>
        </pc:spChg>
        <pc:spChg chg="mod">
          <ac:chgData name="Froduald Kabanza" userId="edf393d0-642b-4b9e-8c75-f62133241689" providerId="ADAL" clId="{206678B6-93D1-4D31-A534-982380F3B39C}" dt="2022-03-11T12:36:48.885" v="4306" actId="20577"/>
          <ac:spMkLst>
            <pc:docMk/>
            <pc:sldMk cId="0" sldId="393"/>
            <ac:spMk id="34818" creationId="{00000000-0000-0000-0000-000000000000}"/>
          </ac:spMkLst>
        </pc:spChg>
      </pc:sldChg>
      <pc:sldChg chg="modSp add mod">
        <pc:chgData name="Froduald Kabanza" userId="edf393d0-642b-4b9e-8c75-f62133241689" providerId="ADAL" clId="{206678B6-93D1-4D31-A534-982380F3B39C}" dt="2022-03-13T00:44:43.935" v="13627" actId="113"/>
        <pc:sldMkLst>
          <pc:docMk/>
          <pc:sldMk cId="0" sldId="403"/>
        </pc:sldMkLst>
        <pc:spChg chg="mod">
          <ac:chgData name="Froduald Kabanza" userId="edf393d0-642b-4b9e-8c75-f62133241689" providerId="ADAL" clId="{206678B6-93D1-4D31-A534-982380F3B39C}" dt="2022-03-13T00:44:43.935" v="13627" actId="113"/>
          <ac:spMkLst>
            <pc:docMk/>
            <pc:sldMk cId="0" sldId="403"/>
            <ac:spMk id="101378" creationId="{00000000-0000-0000-0000-000000000000}"/>
          </ac:spMkLst>
        </pc:spChg>
      </pc:sldChg>
      <pc:sldChg chg="modSp add mod">
        <pc:chgData name="Froduald Kabanza" userId="edf393d0-642b-4b9e-8c75-f62133241689" providerId="ADAL" clId="{206678B6-93D1-4D31-A534-982380F3B39C}" dt="2022-03-13T00:48:32.865" v="13801" actId="20577"/>
        <pc:sldMkLst>
          <pc:docMk/>
          <pc:sldMk cId="0" sldId="405"/>
        </pc:sldMkLst>
        <pc:spChg chg="mod">
          <ac:chgData name="Froduald Kabanza" userId="edf393d0-642b-4b9e-8c75-f62133241689" providerId="ADAL" clId="{206678B6-93D1-4D31-A534-982380F3B39C}" dt="2022-03-13T00:48:32.865" v="13801" actId="20577"/>
          <ac:spMkLst>
            <pc:docMk/>
            <pc:sldMk cId="0" sldId="405"/>
            <ac:spMk id="105474" creationId="{00000000-0000-0000-0000-000000000000}"/>
          </ac:spMkLst>
        </pc:spChg>
      </pc:sldChg>
      <pc:sldChg chg="addSp delSp modSp add mod ord modShow">
        <pc:chgData name="Froduald Kabanza" userId="edf393d0-642b-4b9e-8c75-f62133241689" providerId="ADAL" clId="{206678B6-93D1-4D31-A534-982380F3B39C}" dt="2022-03-11T13:30:30.515" v="4577" actId="729"/>
        <pc:sldMkLst>
          <pc:docMk/>
          <pc:sldMk cId="0" sldId="406"/>
        </pc:sldMkLst>
        <pc:spChg chg="add del mod">
          <ac:chgData name="Froduald Kabanza" userId="edf393d0-642b-4b9e-8c75-f62133241689" providerId="ADAL" clId="{206678B6-93D1-4D31-A534-982380F3B39C}" dt="2022-03-09T23:45:09.586" v="122" actId="478"/>
          <ac:spMkLst>
            <pc:docMk/>
            <pc:sldMk cId="0" sldId="406"/>
            <ac:spMk id="2" creationId="{8004F6A9-564B-4B52-B50B-EBE7AE8C3E7E}"/>
          </ac:spMkLst>
        </pc:spChg>
        <pc:spChg chg="mod">
          <ac:chgData name="Froduald Kabanza" userId="edf393d0-642b-4b9e-8c75-f62133241689" providerId="ADAL" clId="{206678B6-93D1-4D31-A534-982380F3B39C}" dt="2022-03-09T23:45:36.190" v="124" actId="20577"/>
          <ac:spMkLst>
            <pc:docMk/>
            <pc:sldMk cId="0" sldId="406"/>
            <ac:spMk id="29697" creationId="{00000000-0000-0000-0000-000000000000}"/>
          </ac:spMkLst>
        </pc:spChg>
        <pc:picChg chg="del">
          <ac:chgData name="Froduald Kabanza" userId="edf393d0-642b-4b9e-8c75-f62133241689" providerId="ADAL" clId="{206678B6-93D1-4D31-A534-982380F3B39C}" dt="2022-03-09T23:45:07.638" v="121" actId="478"/>
          <ac:picMkLst>
            <pc:docMk/>
            <pc:sldMk cId="0" sldId="406"/>
            <ac:picMk id="8" creationId="{00000000-0000-0000-0000-000000000000}"/>
          </ac:picMkLst>
        </pc:picChg>
        <pc:picChg chg="add mod">
          <ac:chgData name="Froduald Kabanza" userId="edf393d0-642b-4b9e-8c75-f62133241689" providerId="ADAL" clId="{206678B6-93D1-4D31-A534-982380F3B39C}" dt="2022-03-09T23:45:20.109" v="123"/>
          <ac:picMkLst>
            <pc:docMk/>
            <pc:sldMk cId="0" sldId="406"/>
            <ac:picMk id="9" creationId="{204769B8-7008-4C42-91E9-F2FF94230DBC}"/>
          </ac:picMkLst>
        </pc:picChg>
      </pc:sldChg>
      <pc:sldChg chg="modSp add mod">
        <pc:chgData name="Froduald Kabanza" userId="edf393d0-642b-4b9e-8c75-f62133241689" providerId="ADAL" clId="{206678B6-93D1-4D31-A534-982380F3B39C}" dt="2022-03-16T23:00:34.282" v="15250" actId="14100"/>
        <pc:sldMkLst>
          <pc:docMk/>
          <pc:sldMk cId="0" sldId="407"/>
        </pc:sldMkLst>
        <pc:spChg chg="mod">
          <ac:chgData name="Froduald Kabanza" userId="edf393d0-642b-4b9e-8c75-f62133241689" providerId="ADAL" clId="{206678B6-93D1-4D31-A534-982380F3B39C}" dt="2022-03-16T22:59:48.201" v="15238" actId="1076"/>
          <ac:spMkLst>
            <pc:docMk/>
            <pc:sldMk cId="0" sldId="407"/>
            <ac:spMk id="3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3"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6" creationId="{00000000-0000-0000-0000-000000000000}"/>
          </ac:spMkLst>
        </pc:spChg>
        <pc:spChg chg="mod">
          <ac:chgData name="Froduald Kabanza" userId="edf393d0-642b-4b9e-8c75-f62133241689" providerId="ADAL" clId="{206678B6-93D1-4D31-A534-982380F3B39C}" dt="2022-03-16T23:00:34.282" v="15250" actId="14100"/>
          <ac:spMkLst>
            <pc:docMk/>
            <pc:sldMk cId="0" sldId="407"/>
            <ac:spMk id="34818" creationId="{00000000-0000-0000-0000-000000000000}"/>
          </ac:spMkLst>
        </pc:spChg>
        <pc:graphicFrameChg chg="mod">
          <ac:chgData name="Froduald Kabanza" userId="edf393d0-642b-4b9e-8c75-f62133241689" providerId="ADAL" clId="{206678B6-93D1-4D31-A534-982380F3B39C}" dt="2022-03-16T22:59:48.201" v="15238" actId="1076"/>
          <ac:graphicFrameMkLst>
            <pc:docMk/>
            <pc:sldMk cId="0" sldId="407"/>
            <ac:graphicFrameMk id="79878"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0"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2" creationId="{00000000-0000-0000-0000-000000000000}"/>
          </ac:graphicFrameMkLst>
        </pc:graphicFrameChg>
      </pc:sldChg>
      <pc:sldChg chg="addSp modSp add mod">
        <pc:chgData name="Froduald Kabanza" userId="edf393d0-642b-4b9e-8c75-f62133241689" providerId="ADAL" clId="{206678B6-93D1-4D31-A534-982380F3B39C}" dt="2022-03-16T23:09:11.967" v="15256" actId="255"/>
        <pc:sldMkLst>
          <pc:docMk/>
          <pc:sldMk cId="0" sldId="408"/>
        </pc:sldMkLst>
        <pc:spChg chg="mod">
          <ac:chgData name="Froduald Kabanza" userId="edf393d0-642b-4b9e-8c75-f62133241689" providerId="ADAL" clId="{206678B6-93D1-4D31-A534-982380F3B39C}" dt="2022-03-16T22:56:56.144" v="15237" actId="20577"/>
          <ac:spMkLst>
            <pc:docMk/>
            <pc:sldMk cId="0" sldId="408"/>
            <ac:spMk id="2" creationId="{00000000-0000-0000-0000-000000000000}"/>
          </ac:spMkLst>
        </pc:spChg>
        <pc:spChg chg="add mod">
          <ac:chgData name="Froduald Kabanza" userId="edf393d0-642b-4b9e-8c75-f62133241689" providerId="ADAL" clId="{206678B6-93D1-4D31-A534-982380F3B39C}" dt="2022-03-11T12:57:12.620" v="4485" actId="20577"/>
          <ac:spMkLst>
            <pc:docMk/>
            <pc:sldMk cId="0" sldId="408"/>
            <ac:spMk id="18" creationId="{17A26E01-8ABE-4124-A93F-7AC5041DFC41}"/>
          </ac:spMkLst>
        </pc:spChg>
        <pc:spChg chg="mod">
          <ac:chgData name="Froduald Kabanza" userId="edf393d0-642b-4b9e-8c75-f62133241689" providerId="ADAL" clId="{206678B6-93D1-4D31-A534-982380F3B39C}" dt="2022-03-16T23:09:11.967" v="15256" actId="255"/>
          <ac:spMkLst>
            <pc:docMk/>
            <pc:sldMk cId="0" sldId="408"/>
            <ac:spMk id="26" creationId="{00000000-0000-0000-0000-000000000000}"/>
          </ac:spMkLst>
        </pc:spChg>
        <pc:spChg chg="mod">
          <ac:chgData name="Froduald Kabanza" userId="edf393d0-642b-4b9e-8c75-f62133241689" providerId="ADAL" clId="{206678B6-93D1-4D31-A534-982380F3B39C}" dt="2022-03-11T12:57:57.379" v="4503" actId="947"/>
          <ac:spMkLst>
            <pc:docMk/>
            <pc:sldMk cId="0" sldId="408"/>
            <ac:spMk id="34818" creationId="{00000000-0000-0000-0000-000000000000}"/>
          </ac:spMkLst>
        </pc:spChg>
      </pc:sldChg>
      <pc:sldChg chg="addSp modSp add mod">
        <pc:chgData name="Froduald Kabanza" userId="edf393d0-642b-4b9e-8c75-f62133241689" providerId="ADAL" clId="{206678B6-93D1-4D31-A534-982380F3B39C}" dt="2022-03-16T23:08:54.067" v="15255" actId="255"/>
        <pc:sldMkLst>
          <pc:docMk/>
          <pc:sldMk cId="0" sldId="409"/>
        </pc:sldMkLst>
        <pc:spChg chg="mod">
          <ac:chgData name="Froduald Kabanza" userId="edf393d0-642b-4b9e-8c75-f62133241689" providerId="ADAL" clId="{206678B6-93D1-4D31-A534-982380F3B39C}" dt="2022-03-16T23:07:17.605" v="15253" actId="20577"/>
          <ac:spMkLst>
            <pc:docMk/>
            <pc:sldMk cId="0" sldId="409"/>
            <ac:spMk id="18" creationId="{00000000-0000-0000-0000-000000000000}"/>
          </ac:spMkLst>
        </pc:spChg>
        <pc:spChg chg="add mod">
          <ac:chgData name="Froduald Kabanza" userId="edf393d0-642b-4b9e-8c75-f62133241689" providerId="ADAL" clId="{206678B6-93D1-4D31-A534-982380F3B39C}" dt="2022-03-11T12:58:45.154" v="4521" actId="1076"/>
          <ac:spMkLst>
            <pc:docMk/>
            <pc:sldMk cId="0" sldId="409"/>
            <ac:spMk id="19" creationId="{D1AC900C-9961-4997-9ACE-D2C85DBE94BA}"/>
          </ac:spMkLst>
        </pc:spChg>
        <pc:spChg chg="add mod">
          <ac:chgData name="Froduald Kabanza" userId="edf393d0-642b-4b9e-8c75-f62133241689" providerId="ADAL" clId="{206678B6-93D1-4D31-A534-982380F3B39C}" dt="2022-03-11T12:58:45.154" v="4521" actId="1076"/>
          <ac:spMkLst>
            <pc:docMk/>
            <pc:sldMk cId="0" sldId="409"/>
            <ac:spMk id="20" creationId="{7795E1D5-95D1-4E16-A52B-00AB3C7E79D1}"/>
          </ac:spMkLst>
        </pc:spChg>
        <pc:spChg chg="mod">
          <ac:chgData name="Froduald Kabanza" userId="edf393d0-642b-4b9e-8c75-f62133241689" providerId="ADAL" clId="{206678B6-93D1-4D31-A534-982380F3B39C}" dt="2022-03-16T23:08:54.067" v="15255" actId="255"/>
          <ac:spMkLst>
            <pc:docMk/>
            <pc:sldMk cId="0" sldId="409"/>
            <ac:spMk id="26" creationId="{00000000-0000-0000-0000-000000000000}"/>
          </ac:spMkLst>
        </pc:spChg>
        <pc:spChg chg="mod">
          <ac:chgData name="Froduald Kabanza" userId="edf393d0-642b-4b9e-8c75-f62133241689" providerId="ADAL" clId="{206678B6-93D1-4D31-A534-982380F3B39C}" dt="2022-03-16T23:08:54.067" v="15255" actId="255"/>
          <ac:spMkLst>
            <pc:docMk/>
            <pc:sldMk cId="0" sldId="409"/>
            <ac:spMk id="27" creationId="{00000000-0000-0000-0000-000000000000}"/>
          </ac:spMkLst>
        </pc:spChg>
        <pc:spChg chg="mod">
          <ac:chgData name="Froduald Kabanza" userId="edf393d0-642b-4b9e-8c75-f62133241689" providerId="ADAL" clId="{206678B6-93D1-4D31-A534-982380F3B39C}" dt="2022-03-11T12:59:31.139" v="4535" actId="20577"/>
          <ac:spMkLst>
            <pc:docMk/>
            <pc:sldMk cId="0" sldId="409"/>
            <ac:spMk id="34818" creationId="{00000000-0000-0000-0000-000000000000}"/>
          </ac:spMkLst>
        </pc:spChg>
      </pc:sldChg>
      <pc:sldChg chg="addSp modSp add mod">
        <pc:chgData name="Froduald Kabanza" userId="edf393d0-642b-4b9e-8c75-f62133241689" providerId="ADAL" clId="{206678B6-93D1-4D31-A534-982380F3B39C}" dt="2022-03-16T23:08:45.526" v="15254" actId="255"/>
        <pc:sldMkLst>
          <pc:docMk/>
          <pc:sldMk cId="0" sldId="410"/>
        </pc:sldMkLst>
        <pc:spChg chg="add mod">
          <ac:chgData name="Froduald Kabanza" userId="edf393d0-642b-4b9e-8c75-f62133241689" providerId="ADAL" clId="{206678B6-93D1-4D31-A534-982380F3B39C}" dt="2022-03-11T13:00:27.370" v="4558" actId="1076"/>
          <ac:spMkLst>
            <pc:docMk/>
            <pc:sldMk cId="0" sldId="410"/>
            <ac:spMk id="20" creationId="{E3E56753-2568-4024-B8B4-6658AC23DA0F}"/>
          </ac:spMkLst>
        </pc:spChg>
        <pc:spChg chg="add mod">
          <ac:chgData name="Froduald Kabanza" userId="edf393d0-642b-4b9e-8c75-f62133241689" providerId="ADAL" clId="{206678B6-93D1-4D31-A534-982380F3B39C}" dt="2022-03-11T13:00:27.370" v="4558" actId="1076"/>
          <ac:spMkLst>
            <pc:docMk/>
            <pc:sldMk cId="0" sldId="410"/>
            <ac:spMk id="21" creationId="{67C27987-EA5B-484C-B4CA-5B327A7456C8}"/>
          </ac:spMkLst>
        </pc:spChg>
        <pc:spChg chg="add mod">
          <ac:chgData name="Froduald Kabanza" userId="edf393d0-642b-4b9e-8c75-f62133241689" providerId="ADAL" clId="{206678B6-93D1-4D31-A534-982380F3B39C}" dt="2022-03-11T13:00:27.370" v="4558" actId="1076"/>
          <ac:spMkLst>
            <pc:docMk/>
            <pc:sldMk cId="0" sldId="410"/>
            <ac:spMk id="22" creationId="{5F82C62D-E255-42FA-AB7C-A625F6FB3DDB}"/>
          </ac:spMkLst>
        </pc:spChg>
        <pc:spChg chg="mod">
          <ac:chgData name="Froduald Kabanza" userId="edf393d0-642b-4b9e-8c75-f62133241689" providerId="ADAL" clId="{206678B6-93D1-4D31-A534-982380F3B39C}" dt="2022-03-16T23:08:45.526" v="15254" actId="255"/>
          <ac:spMkLst>
            <pc:docMk/>
            <pc:sldMk cId="0" sldId="410"/>
            <ac:spMk id="26"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7"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8" creationId="{00000000-0000-0000-0000-000000000000}"/>
          </ac:spMkLst>
        </pc:spChg>
        <pc:spChg chg="mod">
          <ac:chgData name="Froduald Kabanza" userId="edf393d0-642b-4b9e-8c75-f62133241689" providerId="ADAL" clId="{206678B6-93D1-4D31-A534-982380F3B39C}" dt="2022-03-11T13:00:02.509" v="4553" actId="20577"/>
          <ac:spMkLst>
            <pc:docMk/>
            <pc:sldMk cId="0" sldId="410"/>
            <ac:spMk id="34818" creationId="{00000000-0000-0000-0000-000000000000}"/>
          </ac:spMkLst>
        </pc:spChg>
      </pc:sldChg>
      <pc:sldChg chg="addSp modSp add mod">
        <pc:chgData name="Froduald Kabanza" userId="edf393d0-642b-4b9e-8c75-f62133241689" providerId="ADAL" clId="{206678B6-93D1-4D31-A534-982380F3B39C}" dt="2022-03-16T23:09:38.764" v="15259" actId="20577"/>
        <pc:sldMkLst>
          <pc:docMk/>
          <pc:sldMk cId="0" sldId="411"/>
        </pc:sldMkLst>
        <pc:spChg chg="add mod">
          <ac:chgData name="Froduald Kabanza" userId="edf393d0-642b-4b9e-8c75-f62133241689" providerId="ADAL" clId="{206678B6-93D1-4D31-A534-982380F3B39C}" dt="2022-03-11T15:49:00.387" v="4682" actId="1076"/>
          <ac:spMkLst>
            <pc:docMk/>
            <pc:sldMk cId="0" sldId="411"/>
            <ac:spMk id="20" creationId="{D3E716CF-C0A6-4BE8-832F-5E3EB7B0472E}"/>
          </ac:spMkLst>
        </pc:spChg>
        <pc:spChg chg="add mod">
          <ac:chgData name="Froduald Kabanza" userId="edf393d0-642b-4b9e-8c75-f62133241689" providerId="ADAL" clId="{206678B6-93D1-4D31-A534-982380F3B39C}" dt="2022-03-11T15:49:00.387" v="4682" actId="1076"/>
          <ac:spMkLst>
            <pc:docMk/>
            <pc:sldMk cId="0" sldId="411"/>
            <ac:spMk id="21" creationId="{EFB4A27C-B145-4DA6-BDC6-7E0A30C35ABD}"/>
          </ac:spMkLst>
        </pc:spChg>
        <pc:spChg chg="add mod">
          <ac:chgData name="Froduald Kabanza" userId="edf393d0-642b-4b9e-8c75-f62133241689" providerId="ADAL" clId="{206678B6-93D1-4D31-A534-982380F3B39C}" dt="2022-03-11T15:49:00.387" v="4682" actId="1076"/>
          <ac:spMkLst>
            <pc:docMk/>
            <pc:sldMk cId="0" sldId="411"/>
            <ac:spMk id="22" creationId="{F3B9844E-3192-4E6B-A9D7-5882DFD65676}"/>
          </ac:spMkLst>
        </pc:spChg>
        <pc:spChg chg="add mod">
          <ac:chgData name="Froduald Kabanza" userId="edf393d0-642b-4b9e-8c75-f62133241689" providerId="ADAL" clId="{206678B6-93D1-4D31-A534-982380F3B39C}" dt="2022-03-11T15:49:00.387" v="4682" actId="1076"/>
          <ac:spMkLst>
            <pc:docMk/>
            <pc:sldMk cId="0" sldId="411"/>
            <ac:spMk id="24" creationId="{9F2314CC-01B7-4520-AF20-B7F63F707DD5}"/>
          </ac:spMkLst>
        </pc:spChg>
        <pc:spChg chg="mod">
          <ac:chgData name="Froduald Kabanza" userId="edf393d0-642b-4b9e-8c75-f62133241689" providerId="ADAL" clId="{206678B6-93D1-4D31-A534-982380F3B39C}" dt="2022-03-11T15:49:48.855" v="4701" actId="255"/>
          <ac:spMkLst>
            <pc:docMk/>
            <pc:sldMk cId="0" sldId="411"/>
            <ac:spMk id="26"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7"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8"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30" creationId="{00000000-0000-0000-0000-000000000000}"/>
          </ac:spMkLst>
        </pc:spChg>
        <pc:spChg chg="mod">
          <ac:chgData name="Froduald Kabanza" userId="edf393d0-642b-4b9e-8c75-f62133241689" providerId="ADAL" clId="{206678B6-93D1-4D31-A534-982380F3B39C}" dt="2022-03-16T23:09:38.764" v="15259" actId="20577"/>
          <ac:spMkLst>
            <pc:docMk/>
            <pc:sldMk cId="0" sldId="411"/>
            <ac:spMk id="34818" creationId="{00000000-0000-0000-0000-000000000000}"/>
          </ac:spMkLst>
        </pc:spChg>
      </pc:sldChg>
      <pc:sldChg chg="modSp add del mod">
        <pc:chgData name="Froduald Kabanza" userId="edf393d0-642b-4b9e-8c75-f62133241689" providerId="ADAL" clId="{206678B6-93D1-4D31-A534-982380F3B39C}" dt="2022-03-16T23:00:38.175" v="15251" actId="2696"/>
        <pc:sldMkLst>
          <pc:docMk/>
          <pc:sldMk cId="0" sldId="412"/>
        </pc:sldMkLst>
        <pc:spChg chg="mod">
          <ac:chgData name="Froduald Kabanza" userId="edf393d0-642b-4b9e-8c75-f62133241689" providerId="ADAL" clId="{206678B6-93D1-4D31-A534-982380F3B39C}" dt="2022-03-16T23:00:04.491" v="15240" actId="21"/>
          <ac:spMkLst>
            <pc:docMk/>
            <pc:sldMk cId="0" sldId="412"/>
            <ac:spMk id="34818" creationId="{00000000-0000-0000-0000-000000000000}"/>
          </ac:spMkLst>
        </pc:spChg>
      </pc:sldChg>
      <pc:sldChg chg="addSp modSp add mod">
        <pc:chgData name="Froduald Kabanza" userId="edf393d0-642b-4b9e-8c75-f62133241689" providerId="ADAL" clId="{206678B6-93D1-4D31-A534-982380F3B39C}" dt="2022-03-16T23:13:14.193" v="15262" actId="20577"/>
        <pc:sldMkLst>
          <pc:docMk/>
          <pc:sldMk cId="0" sldId="413"/>
        </pc:sldMkLst>
        <pc:spChg chg="mod">
          <ac:chgData name="Froduald Kabanza" userId="edf393d0-642b-4b9e-8c75-f62133241689" providerId="ADAL" clId="{206678B6-93D1-4D31-A534-982380F3B39C}" dt="2022-03-11T15:53:32.132" v="4751" actId="1076"/>
          <ac:spMkLst>
            <pc:docMk/>
            <pc:sldMk cId="0" sldId="413"/>
            <ac:spMk id="21"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4" creationId="{71870958-07AF-4F9D-9E34-E3B6454AB93A}"/>
          </ac:spMkLst>
        </pc:spChg>
        <pc:spChg chg="add mod">
          <ac:chgData name="Froduald Kabanza" userId="edf393d0-642b-4b9e-8c75-f62133241689" providerId="ADAL" clId="{206678B6-93D1-4D31-A534-982380F3B39C}" dt="2022-03-11T15:52:37.051" v="4729" actId="1076"/>
          <ac:spMkLst>
            <pc:docMk/>
            <pc:sldMk cId="0" sldId="413"/>
            <ac:spMk id="25" creationId="{412EDC02-B4E0-4849-8C30-18F8195A756C}"/>
          </ac:spMkLst>
        </pc:spChg>
        <pc:spChg chg="mod">
          <ac:chgData name="Froduald Kabanza" userId="edf393d0-642b-4b9e-8c75-f62133241689" providerId="ADAL" clId="{206678B6-93D1-4D31-A534-982380F3B39C}" dt="2022-03-11T15:53:32.132" v="4751" actId="1076"/>
          <ac:spMkLst>
            <pc:docMk/>
            <pc:sldMk cId="0" sldId="413"/>
            <ac:spMk id="26"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7"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8"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9" creationId="{882809DC-DCB0-44E2-85EC-0D28F897C4C3}"/>
          </ac:spMkLst>
        </pc:spChg>
        <pc:spChg chg="mod">
          <ac:chgData name="Froduald Kabanza" userId="edf393d0-642b-4b9e-8c75-f62133241689" providerId="ADAL" clId="{206678B6-93D1-4D31-A534-982380F3B39C}" dt="2022-03-11T15:53:32.132" v="4751" actId="1076"/>
          <ac:spMkLst>
            <pc:docMk/>
            <pc:sldMk cId="0" sldId="413"/>
            <ac:spMk id="30"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31" creationId="{C026D706-47F6-4D19-BEA4-E4CEC5181AD3}"/>
          </ac:spMkLst>
        </pc:spChg>
        <pc:spChg chg="add mod">
          <ac:chgData name="Froduald Kabanza" userId="edf393d0-642b-4b9e-8c75-f62133241689" providerId="ADAL" clId="{206678B6-93D1-4D31-A534-982380F3B39C}" dt="2022-03-11T15:52:37.051" v="4729" actId="1076"/>
          <ac:spMkLst>
            <pc:docMk/>
            <pc:sldMk cId="0" sldId="413"/>
            <ac:spMk id="32" creationId="{CED0E73C-7364-47E4-BBB3-CB720DE5C253}"/>
          </ac:spMkLst>
        </pc:spChg>
        <pc:spChg chg="mod">
          <ac:chgData name="Froduald Kabanza" userId="edf393d0-642b-4b9e-8c75-f62133241689" providerId="ADAL" clId="{206678B6-93D1-4D31-A534-982380F3B39C}" dt="2022-03-16T23:13:14.193" v="15262" actId="20577"/>
          <ac:spMkLst>
            <pc:docMk/>
            <pc:sldMk cId="0" sldId="413"/>
            <ac:spMk id="34818" creationId="{00000000-0000-0000-0000-000000000000}"/>
          </ac:spMkLst>
        </pc:spChg>
      </pc:sldChg>
      <pc:sldChg chg="modSp add mod modNotesTx">
        <pc:chgData name="Froduald Kabanza" userId="edf393d0-642b-4b9e-8c75-f62133241689" providerId="ADAL" clId="{206678B6-93D1-4D31-A534-982380F3B39C}" dt="2022-03-16T23:13:34.652" v="15266" actId="14100"/>
        <pc:sldMkLst>
          <pc:docMk/>
          <pc:sldMk cId="0" sldId="414"/>
        </pc:sldMkLst>
        <pc:spChg chg="mod">
          <ac:chgData name="Froduald Kabanza" userId="edf393d0-642b-4b9e-8c75-f62133241689" providerId="ADAL" clId="{206678B6-93D1-4D31-A534-982380F3B39C}" dt="2022-03-16T23:13:34.652" v="15266" actId="14100"/>
          <ac:spMkLst>
            <pc:docMk/>
            <pc:sldMk cId="0" sldId="414"/>
            <ac:spMk id="87043" creationId="{00000000-0000-0000-0000-000000000000}"/>
          </ac:spMkLst>
        </pc:spChg>
      </pc:sldChg>
      <pc:sldChg chg="add mod modShow">
        <pc:chgData name="Froduald Kabanza" userId="edf393d0-642b-4b9e-8c75-f62133241689" providerId="ADAL" clId="{206678B6-93D1-4D31-A534-982380F3B39C}" dt="2022-03-11T13:30:30.515" v="4577" actId="729"/>
        <pc:sldMkLst>
          <pc:docMk/>
          <pc:sldMk cId="2759960907" sldId="418"/>
        </pc:sldMkLst>
      </pc:sldChg>
      <pc:sldChg chg="add mod ord modShow">
        <pc:chgData name="Froduald Kabanza" userId="edf393d0-642b-4b9e-8c75-f62133241689" providerId="ADAL" clId="{206678B6-93D1-4D31-A534-982380F3B39C}" dt="2022-03-11T13:30:30.515" v="4577" actId="729"/>
        <pc:sldMkLst>
          <pc:docMk/>
          <pc:sldMk cId="3930947936" sldId="419"/>
        </pc:sldMkLst>
      </pc:sldChg>
      <pc:sldChg chg="addSp delSp modSp add mod modShow">
        <pc:chgData name="Froduald Kabanza" userId="edf393d0-642b-4b9e-8c75-f62133241689" providerId="ADAL" clId="{206678B6-93D1-4D31-A534-982380F3B39C}" dt="2022-03-11T15:18:44.775" v="4642" actId="20577"/>
        <pc:sldMkLst>
          <pc:docMk/>
          <pc:sldMk cId="4105740898" sldId="421"/>
        </pc:sldMkLst>
        <pc:spChg chg="add del mod">
          <ac:chgData name="Froduald Kabanza" userId="edf393d0-642b-4b9e-8c75-f62133241689" providerId="ADAL" clId="{206678B6-93D1-4D31-A534-982380F3B39C}" dt="2022-03-10T01:42:08.186" v="1265" actId="478"/>
          <ac:spMkLst>
            <pc:docMk/>
            <pc:sldMk cId="4105740898" sldId="421"/>
            <ac:spMk id="2" creationId="{A9C79D46-CB1F-41A8-BB29-80D6BFCEF670}"/>
          </ac:spMkLst>
        </pc:spChg>
        <pc:spChg chg="add del mod">
          <ac:chgData name="Froduald Kabanza" userId="edf393d0-642b-4b9e-8c75-f62133241689" providerId="ADAL" clId="{206678B6-93D1-4D31-A534-982380F3B39C}" dt="2022-03-10T01:42:08.186" v="1265" actId="478"/>
          <ac:spMkLst>
            <pc:docMk/>
            <pc:sldMk cId="4105740898" sldId="421"/>
            <ac:spMk id="3" creationId="{0F7F6AF1-BC80-4D12-982E-9A358D08621E}"/>
          </ac:spMkLst>
        </pc:spChg>
        <pc:spChg chg="add del mod">
          <ac:chgData name="Froduald Kabanza" userId="edf393d0-642b-4b9e-8c75-f62133241689" providerId="ADAL" clId="{206678B6-93D1-4D31-A534-982380F3B39C}" dt="2022-03-10T01:40:25.200" v="1253" actId="478"/>
          <ac:spMkLst>
            <pc:docMk/>
            <pc:sldMk cId="4105740898" sldId="421"/>
            <ac:spMk id="4" creationId="{800A0ACE-0EF2-4A23-A989-F655E815B6CE}"/>
          </ac:spMkLst>
        </pc:spChg>
        <pc:spChg chg="add del mod">
          <ac:chgData name="Froduald Kabanza" userId="edf393d0-642b-4b9e-8c75-f62133241689" providerId="ADAL" clId="{206678B6-93D1-4D31-A534-982380F3B39C}" dt="2022-03-10T01:42:08.186" v="1265" actId="478"/>
          <ac:spMkLst>
            <pc:docMk/>
            <pc:sldMk cId="4105740898" sldId="421"/>
            <ac:spMk id="9" creationId="{3685504B-80F1-4205-8B88-B2371B0B51F4}"/>
          </ac:spMkLst>
        </pc:spChg>
        <pc:spChg chg="add del mod">
          <ac:chgData name="Froduald Kabanza" userId="edf393d0-642b-4b9e-8c75-f62133241689" providerId="ADAL" clId="{206678B6-93D1-4D31-A534-982380F3B39C}" dt="2022-03-10T01:42:08.186" v="1265" actId="478"/>
          <ac:spMkLst>
            <pc:docMk/>
            <pc:sldMk cId="4105740898" sldId="421"/>
            <ac:spMk id="10" creationId="{77882C95-9EC8-4B82-9473-3936916D9336}"/>
          </ac:spMkLst>
        </pc:spChg>
        <pc:spChg chg="mod">
          <ac:chgData name="Froduald Kabanza" userId="edf393d0-642b-4b9e-8c75-f62133241689" providerId="ADAL" clId="{206678B6-93D1-4D31-A534-982380F3B39C}" dt="2022-03-10T01:42:14.088" v="1270"/>
          <ac:spMkLst>
            <pc:docMk/>
            <pc:sldMk cId="4105740898" sldId="421"/>
            <ac:spMk id="14" creationId="{DC66136A-60E6-408A-A9C5-5861965F88C1}"/>
          </ac:spMkLst>
        </pc:spChg>
        <pc:spChg chg="mod">
          <ac:chgData name="Froduald Kabanza" userId="edf393d0-642b-4b9e-8c75-f62133241689" providerId="ADAL" clId="{206678B6-93D1-4D31-A534-982380F3B39C}" dt="2022-03-11T15:18:29.912" v="4638" actId="20577"/>
          <ac:spMkLst>
            <pc:docMk/>
            <pc:sldMk cId="4105740898" sldId="421"/>
            <ac:spMk id="15" creationId="{9322448A-AC30-47FB-A568-7E400E74D52D}"/>
          </ac:spMkLst>
        </pc:spChg>
        <pc:spChg chg="mod">
          <ac:chgData name="Froduald Kabanza" userId="edf393d0-642b-4b9e-8c75-f62133241689" providerId="ADAL" clId="{206678B6-93D1-4D31-A534-982380F3B39C}" dt="2022-03-11T15:18:40.080" v="4640" actId="20577"/>
          <ac:spMkLst>
            <pc:docMk/>
            <pc:sldMk cId="4105740898" sldId="421"/>
            <ac:spMk id="16" creationId="{5CB637C3-AB31-4BAC-97E2-0EDD575152E0}"/>
          </ac:spMkLst>
        </pc:spChg>
        <pc:spChg chg="mod">
          <ac:chgData name="Froduald Kabanza" userId="edf393d0-642b-4b9e-8c75-f62133241689" providerId="ADAL" clId="{206678B6-93D1-4D31-A534-982380F3B39C}" dt="2022-03-11T15:18:44.775" v="4642" actId="20577"/>
          <ac:spMkLst>
            <pc:docMk/>
            <pc:sldMk cId="4105740898" sldId="421"/>
            <ac:spMk id="17" creationId="{42ED8DD4-4273-466A-9CE7-9B764ABC4F03}"/>
          </ac:spMkLst>
        </pc:spChg>
        <pc:spChg chg="mod">
          <ac:chgData name="Froduald Kabanza" userId="edf393d0-642b-4b9e-8c75-f62133241689" providerId="ADAL" clId="{206678B6-93D1-4D31-A534-982380F3B39C}" dt="2022-03-10T01:42:20.541" v="1272" actId="20577"/>
          <ac:spMkLst>
            <pc:docMk/>
            <pc:sldMk cId="4105740898" sldId="421"/>
            <ac:spMk id="36866" creationId="{00000000-0000-0000-0000-000000000000}"/>
          </ac:spMkLst>
        </pc:spChg>
        <pc:grpChg chg="add mod">
          <ac:chgData name="Froduald Kabanza" userId="edf393d0-642b-4b9e-8c75-f62133241689" providerId="ADAL" clId="{206678B6-93D1-4D31-A534-982380F3B39C}" dt="2022-03-10T01:42:26.612" v="1273" actId="1076"/>
          <ac:grpSpMkLst>
            <pc:docMk/>
            <pc:sldMk cId="4105740898" sldId="421"/>
            <ac:grpSpMk id="13" creationId="{551089C0-99C7-4CF5-B93D-0E6032355684}"/>
          </ac:grpSpMkLst>
        </pc:grpChg>
        <pc:picChg chg="mod">
          <ac:chgData name="Froduald Kabanza" userId="edf393d0-642b-4b9e-8c75-f62133241689" providerId="ADAL" clId="{206678B6-93D1-4D31-A534-982380F3B39C}" dt="2022-03-10T01:15:18.735" v="863" actId="1076"/>
          <ac:picMkLst>
            <pc:docMk/>
            <pc:sldMk cId="4105740898" sldId="421"/>
            <ac:picMk id="7" creationId="{00000000-0000-0000-0000-000000000000}"/>
          </ac:picMkLst>
        </pc:picChg>
      </pc:sldChg>
      <pc:sldChg chg="modSp add mod modShow">
        <pc:chgData name="Froduald Kabanza" userId="edf393d0-642b-4b9e-8c75-f62133241689" providerId="ADAL" clId="{206678B6-93D1-4D31-A534-982380F3B39C}" dt="2022-03-11T13:31:14.052" v="4579" actId="729"/>
        <pc:sldMkLst>
          <pc:docMk/>
          <pc:sldMk cId="309868488" sldId="433"/>
        </pc:sldMkLst>
        <pc:spChg chg="mod">
          <ac:chgData name="Froduald Kabanza" userId="edf393d0-642b-4b9e-8c75-f62133241689" providerId="ADAL" clId="{206678B6-93D1-4D31-A534-982380F3B39C}" dt="2022-03-10T01:07:28.091" v="803" actId="20577"/>
          <ac:spMkLst>
            <pc:docMk/>
            <pc:sldMk cId="309868488" sldId="433"/>
            <ac:spMk id="13315" creationId="{00000000-0000-0000-0000-000000000000}"/>
          </ac:spMkLst>
        </pc:spChg>
      </pc:sldChg>
      <pc:sldChg chg="add mod modShow">
        <pc:chgData name="Froduald Kabanza" userId="edf393d0-642b-4b9e-8c75-f62133241689" providerId="ADAL" clId="{206678B6-93D1-4D31-A534-982380F3B39C}" dt="2022-03-16T22:37:56.714" v="15222" actId="729"/>
        <pc:sldMkLst>
          <pc:docMk/>
          <pc:sldMk cId="2019333012" sldId="436"/>
        </pc:sldMkLst>
      </pc:sldChg>
      <pc:sldChg chg="modSp add mod modShow">
        <pc:chgData name="Froduald Kabanza" userId="edf393d0-642b-4b9e-8c75-f62133241689" providerId="ADAL" clId="{206678B6-93D1-4D31-A534-982380F3B39C}" dt="2022-04-22T16:45:00.061" v="15764" actId="20577"/>
        <pc:sldMkLst>
          <pc:docMk/>
          <pc:sldMk cId="726322513" sldId="441"/>
        </pc:sldMkLst>
        <pc:spChg chg="mod">
          <ac:chgData name="Froduald Kabanza" userId="edf393d0-642b-4b9e-8c75-f62133241689" providerId="ADAL" clId="{206678B6-93D1-4D31-A534-982380F3B39C}" dt="2022-03-10T12:55:01.102" v="3088" actId="20577"/>
          <ac:spMkLst>
            <pc:docMk/>
            <pc:sldMk cId="726322513" sldId="441"/>
            <ac:spMk id="40961" creationId="{00000000-0000-0000-0000-000000000000}"/>
          </ac:spMkLst>
        </pc:spChg>
        <pc:spChg chg="mod">
          <ac:chgData name="Froduald Kabanza" userId="edf393d0-642b-4b9e-8c75-f62133241689" providerId="ADAL" clId="{206678B6-93D1-4D31-A534-982380F3B39C}" dt="2022-04-22T16:45:00.061" v="15764" actId="20577"/>
          <ac:spMkLst>
            <pc:docMk/>
            <pc:sldMk cId="726322513" sldId="441"/>
            <ac:spMk id="40962" creationId="{00000000-0000-0000-0000-000000000000}"/>
          </ac:spMkLst>
        </pc:spChg>
      </pc:sldChg>
      <pc:sldChg chg="add del">
        <pc:chgData name="Froduald Kabanza" userId="edf393d0-642b-4b9e-8c75-f62133241689" providerId="ADAL" clId="{206678B6-93D1-4D31-A534-982380F3B39C}" dt="2022-03-11T15:15:52.150" v="4608" actId="2696"/>
        <pc:sldMkLst>
          <pc:docMk/>
          <pc:sldMk cId="2630259230" sldId="442"/>
        </pc:sldMkLst>
      </pc:sldChg>
      <pc:sldChg chg="modSp add mod modAnim">
        <pc:chgData name="Froduald Kabanza" userId="edf393d0-642b-4b9e-8c75-f62133241689" providerId="ADAL" clId="{206678B6-93D1-4D31-A534-982380F3B39C}" dt="2022-03-16T23:13:59.871" v="15267" actId="20577"/>
        <pc:sldMkLst>
          <pc:docMk/>
          <pc:sldMk cId="2435079766" sldId="443"/>
        </pc:sldMkLst>
        <pc:spChg chg="mod">
          <ac:chgData name="Froduald Kabanza" userId="edf393d0-642b-4b9e-8c75-f62133241689" providerId="ADAL" clId="{206678B6-93D1-4D31-A534-982380F3B39C}" dt="2022-03-12T21:59:24.931" v="6050" actId="20577"/>
          <ac:spMkLst>
            <pc:docMk/>
            <pc:sldMk cId="2435079766" sldId="443"/>
            <ac:spMk id="25602" creationId="{00000000-0000-0000-0000-000000000000}"/>
          </ac:spMkLst>
        </pc:spChg>
        <pc:spChg chg="mod">
          <ac:chgData name="Froduald Kabanza" userId="edf393d0-642b-4b9e-8c75-f62133241689" providerId="ADAL" clId="{206678B6-93D1-4D31-A534-982380F3B39C}" dt="2022-03-16T23:13:59.871" v="15267" actId="20577"/>
          <ac:spMkLst>
            <pc:docMk/>
            <pc:sldMk cId="2435079766" sldId="443"/>
            <ac:spMk id="1799171" creationId="{00000000-0000-0000-0000-000000000000}"/>
          </ac:spMkLst>
        </pc:spChg>
      </pc:sldChg>
      <pc:sldChg chg="modSp add mod">
        <pc:chgData name="Froduald Kabanza" userId="edf393d0-642b-4b9e-8c75-f62133241689" providerId="ADAL" clId="{206678B6-93D1-4D31-A534-982380F3B39C}" dt="2022-03-16T23:17:16.322" v="15270" actId="1076"/>
        <pc:sldMkLst>
          <pc:docMk/>
          <pc:sldMk cId="191240811" sldId="444"/>
        </pc:sldMkLst>
        <pc:picChg chg="mod">
          <ac:chgData name="Froduald Kabanza" userId="edf393d0-642b-4b9e-8c75-f62133241689" providerId="ADAL" clId="{206678B6-93D1-4D31-A534-982380F3B39C}" dt="2022-03-16T23:17:12.575" v="15269" actId="1076"/>
          <ac:picMkLst>
            <pc:docMk/>
            <pc:sldMk cId="191240811" sldId="444"/>
            <ac:picMk id="33" creationId="{00000000-0000-0000-0000-000000000000}"/>
          </ac:picMkLst>
        </pc:picChg>
        <pc:picChg chg="mod">
          <ac:chgData name="Froduald Kabanza" userId="edf393d0-642b-4b9e-8c75-f62133241689" providerId="ADAL" clId="{206678B6-93D1-4D31-A534-982380F3B39C}" dt="2022-03-16T23:17:16.322" v="15270" actId="1076"/>
          <ac:picMkLst>
            <pc:docMk/>
            <pc:sldMk cId="191240811" sldId="444"/>
            <ac:picMk id="34" creationId="{00000000-0000-0000-0000-000000000000}"/>
          </ac:picMkLst>
        </pc:picChg>
        <pc:picChg chg="mod">
          <ac:chgData name="Froduald Kabanza" userId="edf393d0-642b-4b9e-8c75-f62133241689" providerId="ADAL" clId="{206678B6-93D1-4D31-A534-982380F3B39C}" dt="2022-03-12T22:00:36.550" v="6051" actId="1076"/>
          <ac:picMkLst>
            <pc:docMk/>
            <pc:sldMk cId="191240811" sldId="444"/>
            <ac:picMk id="26640" creationId="{00000000-0000-0000-0000-000000000000}"/>
          </ac:picMkLst>
        </pc:picChg>
      </pc:sldChg>
      <pc:sldChg chg="addSp delSp modSp add mod">
        <pc:chgData name="Froduald Kabanza" userId="edf393d0-642b-4b9e-8c75-f62133241689" providerId="ADAL" clId="{206678B6-93D1-4D31-A534-982380F3B39C}" dt="2022-03-16T23:19:35.386" v="15288" actId="20577"/>
        <pc:sldMkLst>
          <pc:docMk/>
          <pc:sldMk cId="1553684057" sldId="445"/>
        </pc:sldMkLst>
        <pc:spChg chg="add mod">
          <ac:chgData name="Froduald Kabanza" userId="edf393d0-642b-4b9e-8c75-f62133241689" providerId="ADAL" clId="{206678B6-93D1-4D31-A534-982380F3B39C}" dt="2022-03-16T23:18:55.545" v="15287" actId="1076"/>
          <ac:spMkLst>
            <pc:docMk/>
            <pc:sldMk cId="1553684057" sldId="445"/>
            <ac:spMk id="16" creationId="{5C96B08C-3D7A-4533-BCB6-78E2D3E373C1}"/>
          </ac:spMkLst>
        </pc:spChg>
        <pc:spChg chg="mod">
          <ac:chgData name="Froduald Kabanza" userId="edf393d0-642b-4b9e-8c75-f62133241689" providerId="ADAL" clId="{206678B6-93D1-4D31-A534-982380F3B39C}" dt="2022-03-12T22:11:41.824" v="6491" actId="1076"/>
          <ac:spMkLst>
            <pc:docMk/>
            <pc:sldMk cId="1553684057" sldId="445"/>
            <ac:spMk id="27650" creationId="{00000000-0000-0000-0000-000000000000}"/>
          </ac:spMkLst>
        </pc:spChg>
        <pc:spChg chg="mod">
          <ac:chgData name="Froduald Kabanza" userId="edf393d0-642b-4b9e-8c75-f62133241689" providerId="ADAL" clId="{206678B6-93D1-4D31-A534-982380F3B39C}" dt="2022-03-16T23:19:35.386" v="15288" actId="20577"/>
          <ac:spMkLst>
            <pc:docMk/>
            <pc:sldMk cId="1553684057" sldId="445"/>
            <ac:spMk id="27651" creationId="{00000000-0000-0000-0000-000000000000}"/>
          </ac:spMkLst>
        </pc:spChg>
        <pc:spChg chg="del mod">
          <ac:chgData name="Froduald Kabanza" userId="edf393d0-642b-4b9e-8c75-f62133241689" providerId="ADAL" clId="{206678B6-93D1-4D31-A534-982380F3B39C}" dt="2022-03-12T22:10:03.538" v="6329" actId="478"/>
          <ac:spMkLst>
            <pc:docMk/>
            <pc:sldMk cId="1553684057" sldId="445"/>
            <ac:spMk id="27653" creationId="{00000000-0000-0000-0000-000000000000}"/>
          </ac:spMkLst>
        </pc:spChg>
        <pc:grpChg chg="mod">
          <ac:chgData name="Froduald Kabanza" userId="edf393d0-642b-4b9e-8c75-f62133241689" providerId="ADAL" clId="{206678B6-93D1-4D31-A534-982380F3B39C}" dt="2022-03-12T23:12:39.588" v="10063" actId="1076"/>
          <ac:grpSpMkLst>
            <pc:docMk/>
            <pc:sldMk cId="1553684057" sldId="445"/>
            <ac:grpSpMk id="2" creationId="{00000000-0000-0000-0000-000000000000}"/>
          </ac:grpSpMkLst>
        </pc:grpChg>
        <pc:picChg chg="mod">
          <ac:chgData name="Froduald Kabanza" userId="edf393d0-642b-4b9e-8c75-f62133241689" providerId="ADAL" clId="{206678B6-93D1-4D31-A534-982380F3B39C}" dt="2022-03-12T21:57:49.224" v="5998" actId="1076"/>
          <ac:picMkLst>
            <pc:docMk/>
            <pc:sldMk cId="1553684057" sldId="445"/>
            <ac:picMk id="27661" creationId="{00000000-0000-0000-0000-000000000000}"/>
          </ac:picMkLst>
        </pc:picChg>
      </pc:sldChg>
      <pc:sldChg chg="add del">
        <pc:chgData name="Froduald Kabanza" userId="edf393d0-642b-4b9e-8c75-f62133241689" providerId="ADAL" clId="{206678B6-93D1-4D31-A534-982380F3B39C}" dt="2022-03-11T16:08:59.505" v="4783" actId="2696"/>
        <pc:sldMkLst>
          <pc:docMk/>
          <pc:sldMk cId="1936524198" sldId="446"/>
        </pc:sldMkLst>
      </pc:sldChg>
      <pc:sldChg chg="addSp delSp modSp add mod ord modShow">
        <pc:chgData name="Froduald Kabanza" userId="edf393d0-642b-4b9e-8c75-f62133241689" providerId="ADAL" clId="{206678B6-93D1-4D31-A534-982380F3B39C}" dt="2022-03-11T13:30:30.515" v="4577" actId="729"/>
        <pc:sldMkLst>
          <pc:docMk/>
          <pc:sldMk cId="2342762621" sldId="447"/>
        </pc:sldMkLst>
        <pc:spChg chg="add del mod">
          <ac:chgData name="Froduald Kabanza" userId="edf393d0-642b-4b9e-8c75-f62133241689" providerId="ADAL" clId="{206678B6-93D1-4D31-A534-982380F3B39C}" dt="2022-03-09T23:44:52.897" v="119" actId="478"/>
          <ac:spMkLst>
            <pc:docMk/>
            <pc:sldMk cId="2342762621" sldId="447"/>
            <ac:spMk id="2" creationId="{504A5996-DA85-40C2-9890-7ACB61383808}"/>
          </ac:spMkLst>
        </pc:spChg>
        <pc:spChg chg="mod">
          <ac:chgData name="Froduald Kabanza" userId="edf393d0-642b-4b9e-8c75-f62133241689" providerId="ADAL" clId="{206678B6-93D1-4D31-A534-982380F3B39C}" dt="2022-03-09T23:45:39.199" v="125" actId="20577"/>
          <ac:spMkLst>
            <pc:docMk/>
            <pc:sldMk cId="2342762621" sldId="447"/>
            <ac:spMk id="29697" creationId="{00000000-0000-0000-0000-000000000000}"/>
          </ac:spMkLst>
        </pc:spChg>
        <pc:picChg chg="add mod">
          <ac:chgData name="Froduald Kabanza" userId="edf393d0-642b-4b9e-8c75-f62133241689" providerId="ADAL" clId="{206678B6-93D1-4D31-A534-982380F3B39C}" dt="2022-03-09T23:44:55.893" v="120"/>
          <ac:picMkLst>
            <pc:docMk/>
            <pc:sldMk cId="2342762621" sldId="447"/>
            <ac:picMk id="8" creationId="{B0DAEFD3-ADA8-43C0-98D1-D08AC3F074A6}"/>
          </ac:picMkLst>
        </pc:picChg>
        <pc:picChg chg="del">
          <ac:chgData name="Froduald Kabanza" userId="edf393d0-642b-4b9e-8c75-f62133241689" providerId="ADAL" clId="{206678B6-93D1-4D31-A534-982380F3B39C}" dt="2022-03-09T23:44:50.090" v="118" actId="478"/>
          <ac:picMkLst>
            <pc:docMk/>
            <pc:sldMk cId="2342762621" sldId="447"/>
            <ac:picMk id="9" creationId="{00000000-0000-0000-0000-000000000000}"/>
          </ac:picMkLst>
        </pc:picChg>
      </pc:sldChg>
      <pc:sldChg chg="addSp delSp modSp add mod modShow">
        <pc:chgData name="Froduald Kabanza" userId="edf393d0-642b-4b9e-8c75-f62133241689" providerId="ADAL" clId="{206678B6-93D1-4D31-A534-982380F3B39C}" dt="2022-03-11T15:15:16.623" v="4606" actId="729"/>
        <pc:sldMkLst>
          <pc:docMk/>
          <pc:sldMk cId="961016453" sldId="448"/>
        </pc:sldMkLst>
        <pc:spChg chg="mod">
          <ac:chgData name="Froduald Kabanza" userId="edf393d0-642b-4b9e-8c75-f62133241689" providerId="ADAL" clId="{206678B6-93D1-4D31-A534-982380F3B39C}" dt="2022-03-10T12:40:48.081" v="2846" actId="20577"/>
          <ac:spMkLst>
            <pc:docMk/>
            <pc:sldMk cId="961016453" sldId="448"/>
            <ac:spMk id="8" creationId="{C7AA41ED-86C8-4E48-9C66-E557F5C71B1D}"/>
          </ac:spMkLst>
        </pc:spChg>
        <pc:spChg chg="mod">
          <ac:chgData name="Froduald Kabanza" userId="edf393d0-642b-4b9e-8c75-f62133241689" providerId="ADAL" clId="{206678B6-93D1-4D31-A534-982380F3B39C}" dt="2022-03-10T12:40:42.557" v="2844"/>
          <ac:spMkLst>
            <pc:docMk/>
            <pc:sldMk cId="961016453" sldId="448"/>
            <ac:spMk id="9" creationId="{72894524-5EC4-4DFF-8C1C-98AADED8E461}"/>
          </ac:spMkLst>
        </pc:spChg>
        <pc:spChg chg="mod">
          <ac:chgData name="Froduald Kabanza" userId="edf393d0-642b-4b9e-8c75-f62133241689" providerId="ADAL" clId="{206678B6-93D1-4D31-A534-982380F3B39C}" dt="2022-03-10T12:40:42.557" v="2844"/>
          <ac:spMkLst>
            <pc:docMk/>
            <pc:sldMk cId="961016453" sldId="448"/>
            <ac:spMk id="10" creationId="{AD9666EB-B7CA-4948-A380-376507707214}"/>
          </ac:spMkLst>
        </pc:spChg>
        <pc:spChg chg="del mod">
          <ac:chgData name="Froduald Kabanza" userId="edf393d0-642b-4b9e-8c75-f62133241689" providerId="ADAL" clId="{206678B6-93D1-4D31-A534-982380F3B39C}" dt="2022-03-10T12:40:56.841" v="2848" actId="478"/>
          <ac:spMkLst>
            <pc:docMk/>
            <pc:sldMk cId="961016453" sldId="448"/>
            <ac:spMk id="11" creationId="{2B1C5B65-79A4-43C6-B88D-F5FAA28697F1}"/>
          </ac:spMkLst>
        </pc:spChg>
        <pc:spChg chg="mod">
          <ac:chgData name="Froduald Kabanza" userId="edf393d0-642b-4b9e-8c75-f62133241689" providerId="ADAL" clId="{206678B6-93D1-4D31-A534-982380F3B39C}" dt="2022-03-10T12:48:15.323" v="2952" actId="20577"/>
          <ac:spMkLst>
            <pc:docMk/>
            <pc:sldMk cId="961016453" sldId="448"/>
            <ac:spMk id="59394" creationId="{00000000-0000-0000-0000-000000000000}"/>
          </ac:spMkLst>
        </pc:spChg>
        <pc:grpChg chg="add mod">
          <ac:chgData name="Froduald Kabanza" userId="edf393d0-642b-4b9e-8c75-f62133241689" providerId="ADAL" clId="{206678B6-93D1-4D31-A534-982380F3B39C}" dt="2022-03-10T12:41:07.119" v="2851" actId="1076"/>
          <ac:grpSpMkLst>
            <pc:docMk/>
            <pc:sldMk cId="961016453" sldId="448"/>
            <ac:grpSpMk id="7" creationId="{F64408DA-5E77-45ED-9261-45BE390F86A4}"/>
          </ac:grpSpMkLst>
        </pc:grpChg>
      </pc:sldChg>
      <pc:sldChg chg="add mod modShow">
        <pc:chgData name="Froduald Kabanza" userId="edf393d0-642b-4b9e-8c75-f62133241689" providerId="ADAL" clId="{206678B6-93D1-4D31-A534-982380F3B39C}" dt="2022-03-17T12:13:54.827" v="15454" actId="729"/>
        <pc:sldMkLst>
          <pc:docMk/>
          <pc:sldMk cId="4179318434" sldId="449"/>
        </pc:sldMkLst>
      </pc:sldChg>
      <pc:sldChg chg="add mod modShow">
        <pc:chgData name="Froduald Kabanza" userId="edf393d0-642b-4b9e-8c75-f62133241689" providerId="ADAL" clId="{206678B6-93D1-4D31-A534-982380F3B39C}" dt="2022-03-11T13:30:49.282" v="4578" actId="729"/>
        <pc:sldMkLst>
          <pc:docMk/>
          <pc:sldMk cId="1600003056" sldId="450"/>
        </pc:sldMkLst>
      </pc:sldChg>
      <pc:sldChg chg="addSp delSp modSp add mod ord modShow">
        <pc:chgData name="Froduald Kabanza" userId="edf393d0-642b-4b9e-8c75-f62133241689" providerId="ADAL" clId="{206678B6-93D1-4D31-A534-982380F3B39C}" dt="2022-03-11T13:30:49.282" v="4578" actId="729"/>
        <pc:sldMkLst>
          <pc:docMk/>
          <pc:sldMk cId="1660794060" sldId="451"/>
        </pc:sldMkLst>
        <pc:spChg chg="del">
          <ac:chgData name="Froduald Kabanza" userId="edf393d0-642b-4b9e-8c75-f62133241689" providerId="ADAL" clId="{206678B6-93D1-4D31-A534-982380F3B39C}" dt="2022-03-10T00:54:36.477" v="727" actId="478"/>
          <ac:spMkLst>
            <pc:docMk/>
            <pc:sldMk cId="1660794060" sldId="451"/>
            <ac:spMk id="69" creationId="{00000000-0000-0000-0000-000000000000}"/>
          </ac:spMkLst>
        </pc:spChg>
        <pc:spChg chg="del">
          <ac:chgData name="Froduald Kabanza" userId="edf393d0-642b-4b9e-8c75-f62133241689" providerId="ADAL" clId="{206678B6-93D1-4D31-A534-982380F3B39C}" dt="2022-03-10T00:54:39.305" v="728" actId="478"/>
          <ac:spMkLst>
            <pc:docMk/>
            <pc:sldMk cId="1660794060" sldId="451"/>
            <ac:spMk id="70" creationId="{00000000-0000-0000-0000-000000000000}"/>
          </ac:spMkLst>
        </pc:spChg>
        <pc:spChg chg="del">
          <ac:chgData name="Froduald Kabanza" userId="edf393d0-642b-4b9e-8c75-f62133241689" providerId="ADAL" clId="{206678B6-93D1-4D31-A534-982380F3B39C}" dt="2022-03-10T00:54:30.020" v="724" actId="478"/>
          <ac:spMkLst>
            <pc:docMk/>
            <pc:sldMk cId="1660794060" sldId="451"/>
            <ac:spMk id="71" creationId="{00000000-0000-0000-0000-000000000000}"/>
          </ac:spMkLst>
        </pc:spChg>
        <pc:spChg chg="del">
          <ac:chgData name="Froduald Kabanza" userId="edf393d0-642b-4b9e-8c75-f62133241689" providerId="ADAL" clId="{206678B6-93D1-4D31-A534-982380F3B39C}" dt="2022-03-10T00:54:33.577" v="726" actId="478"/>
          <ac:spMkLst>
            <pc:docMk/>
            <pc:sldMk cId="1660794060" sldId="451"/>
            <ac:spMk id="72" creationId="{00000000-0000-0000-0000-000000000000}"/>
          </ac:spMkLst>
        </pc:spChg>
        <pc:spChg chg="mod">
          <ac:chgData name="Froduald Kabanza" userId="edf393d0-642b-4b9e-8c75-f62133241689" providerId="ADAL" clId="{206678B6-93D1-4D31-A534-982380F3B39C}" dt="2022-03-10T00:59:22.619" v="772" actId="20577"/>
          <ac:spMkLst>
            <pc:docMk/>
            <pc:sldMk cId="1660794060" sldId="451"/>
            <ac:spMk id="34817" creationId="{00000000-0000-0000-0000-000000000000}"/>
          </ac:spMkLst>
        </pc:spChg>
        <pc:grpChg chg="del">
          <ac:chgData name="Froduald Kabanza" userId="edf393d0-642b-4b9e-8c75-f62133241689" providerId="ADAL" clId="{206678B6-93D1-4D31-A534-982380F3B39C}" dt="2022-03-10T00:54:32.428" v="725" actId="478"/>
          <ac:grpSpMkLst>
            <pc:docMk/>
            <pc:sldMk cId="1660794060" sldId="451"/>
            <ac:grpSpMk id="55" creationId="{00000000-0000-0000-0000-000000000000}"/>
          </ac:grpSpMkLst>
        </pc:grpChg>
        <pc:grpChg chg="del">
          <ac:chgData name="Froduald Kabanza" userId="edf393d0-642b-4b9e-8c75-f62133241689" providerId="ADAL" clId="{206678B6-93D1-4D31-A534-982380F3B39C}" dt="2022-03-10T00:54:15.582" v="722" actId="478"/>
          <ac:grpSpMkLst>
            <pc:docMk/>
            <pc:sldMk cId="1660794060" sldId="451"/>
            <ac:grpSpMk id="60" creationId="{00000000-0000-0000-0000-000000000000}"/>
          </ac:grpSpMkLst>
        </pc:grpChg>
        <pc:graphicFrameChg chg="del">
          <ac:chgData name="Froduald Kabanza" userId="edf393d0-642b-4b9e-8c75-f62133241689" providerId="ADAL" clId="{206678B6-93D1-4D31-A534-982380F3B39C}" dt="2022-03-10T00:54:23.948" v="723" actId="478"/>
          <ac:graphicFrameMkLst>
            <pc:docMk/>
            <pc:sldMk cId="1660794060" sldId="451"/>
            <ac:graphicFrameMk id="54"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6"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7"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8" creationId="{00000000-0000-0000-0000-000000000000}"/>
          </ac:graphicFrameMkLst>
        </pc:graphicFrameChg>
        <pc:picChg chg="del">
          <ac:chgData name="Froduald Kabanza" userId="edf393d0-642b-4b9e-8c75-f62133241689" providerId="ADAL" clId="{206678B6-93D1-4D31-A534-982380F3B39C}" dt="2022-03-10T00:54:12.611" v="721" actId="478"/>
          <ac:picMkLst>
            <pc:docMk/>
            <pc:sldMk cId="1660794060" sldId="451"/>
            <ac:picMk id="15" creationId="{00000000-0000-0000-0000-000000000000}"/>
          </ac:picMkLst>
        </pc:picChg>
        <pc:picChg chg="add mod">
          <ac:chgData name="Froduald Kabanza" userId="edf393d0-642b-4b9e-8c75-f62133241689" providerId="ADAL" clId="{206678B6-93D1-4D31-A534-982380F3B39C}" dt="2022-03-10T00:55:25.056" v="736" actId="14100"/>
          <ac:picMkLst>
            <pc:docMk/>
            <pc:sldMk cId="1660794060" sldId="451"/>
            <ac:picMk id="28" creationId="{3537228F-F169-4158-B747-33CC1E1CADAF}"/>
          </ac:picMkLst>
        </pc:picChg>
        <pc:picChg chg="del">
          <ac:chgData name="Froduald Kabanza" userId="edf393d0-642b-4b9e-8c75-f62133241689" providerId="ADAL" clId="{206678B6-93D1-4D31-A534-982380F3B39C}" dt="2022-03-10T00:54:07.103" v="720" actId="478"/>
          <ac:picMkLst>
            <pc:docMk/>
            <pc:sldMk cId="1660794060" sldId="451"/>
            <ac:picMk id="41" creationId="{00000000-0000-0000-0000-000000000000}"/>
          </ac:picMkLst>
        </pc:picChg>
      </pc:sldChg>
      <pc:sldChg chg="add mod modShow">
        <pc:chgData name="Froduald Kabanza" userId="edf393d0-642b-4b9e-8c75-f62133241689" providerId="ADAL" clId="{206678B6-93D1-4D31-A534-982380F3B39C}" dt="2022-03-11T13:30:49.282" v="4578" actId="729"/>
        <pc:sldMkLst>
          <pc:docMk/>
          <pc:sldMk cId="226306335" sldId="452"/>
        </pc:sldMkLst>
      </pc:sldChg>
      <pc:sldChg chg="add mod modShow">
        <pc:chgData name="Froduald Kabanza" userId="edf393d0-642b-4b9e-8c75-f62133241689" providerId="ADAL" clId="{206678B6-93D1-4D31-A534-982380F3B39C}" dt="2022-03-11T13:30:49.282" v="4578" actId="729"/>
        <pc:sldMkLst>
          <pc:docMk/>
          <pc:sldMk cId="782855034" sldId="453"/>
        </pc:sldMkLst>
      </pc:sldChg>
      <pc:sldChg chg="add mod modShow">
        <pc:chgData name="Froduald Kabanza" userId="edf393d0-642b-4b9e-8c75-f62133241689" providerId="ADAL" clId="{206678B6-93D1-4D31-A534-982380F3B39C}" dt="2022-03-10T00:58:32.095" v="762" actId="729"/>
        <pc:sldMkLst>
          <pc:docMk/>
          <pc:sldMk cId="235666333" sldId="454"/>
        </pc:sldMkLst>
      </pc:sldChg>
      <pc:sldChg chg="add mod modShow">
        <pc:chgData name="Froduald Kabanza" userId="edf393d0-642b-4b9e-8c75-f62133241689" providerId="ADAL" clId="{206678B6-93D1-4D31-A534-982380F3B39C}" dt="2022-03-11T13:30:49.282" v="4578" actId="729"/>
        <pc:sldMkLst>
          <pc:docMk/>
          <pc:sldMk cId="444471392" sldId="455"/>
        </pc:sldMkLst>
      </pc:sldChg>
      <pc:sldChg chg="delSp modSp mod">
        <pc:chgData name="Froduald Kabanza" userId="edf393d0-642b-4b9e-8c75-f62133241689" providerId="ADAL" clId="{206678B6-93D1-4D31-A534-982380F3B39C}" dt="2022-03-09T22:26:51.373" v="108" actId="20577"/>
        <pc:sldMkLst>
          <pc:docMk/>
          <pc:sldMk cId="0" sldId="697"/>
        </pc:sldMkLst>
        <pc:spChg chg="mod">
          <ac:chgData name="Froduald Kabanza" userId="edf393d0-642b-4b9e-8c75-f62133241689" providerId="ADAL" clId="{206678B6-93D1-4D31-A534-982380F3B39C}" dt="2022-03-09T22:26:51.373" v="108" actId="20577"/>
          <ac:spMkLst>
            <pc:docMk/>
            <pc:sldMk cId="0" sldId="697"/>
            <ac:spMk id="32" creationId="{05D5B856-D4F5-4D9F-9A20-B3F063FD325C}"/>
          </ac:spMkLst>
        </pc:spChg>
        <pc:cxnChg chg="del mod">
          <ac:chgData name="Froduald Kabanza" userId="edf393d0-642b-4b9e-8c75-f62133241689" providerId="ADAL" clId="{206678B6-93D1-4D31-A534-982380F3B39C}" dt="2022-03-09T22:26:10.485" v="42" actId="478"/>
          <ac:cxnSpMkLst>
            <pc:docMk/>
            <pc:sldMk cId="0" sldId="697"/>
            <ac:cxnSpMk id="17" creationId="{CFF0EBAE-6C45-4094-9C81-804547D061DF}"/>
          </ac:cxnSpMkLst>
        </pc:cxnChg>
        <pc:cxnChg chg="mod">
          <ac:chgData name="Froduald Kabanza" userId="edf393d0-642b-4b9e-8c75-f62133241689" providerId="ADAL" clId="{206678B6-93D1-4D31-A534-982380F3B39C}" dt="2022-03-09T22:26:45.969" v="98" actId="20577"/>
          <ac:cxnSpMkLst>
            <pc:docMk/>
            <pc:sldMk cId="0" sldId="697"/>
            <ac:cxnSpMk id="38" creationId="{46DB008C-2800-4EC5-86B9-DB086314FB1E}"/>
          </ac:cxnSpMkLst>
        </pc:cxnChg>
      </pc:sldChg>
      <pc:sldChg chg="new del">
        <pc:chgData name="Froduald Kabanza" userId="edf393d0-642b-4b9e-8c75-f62133241689" providerId="ADAL" clId="{206678B6-93D1-4D31-A534-982380F3B39C}" dt="2022-03-09T23:40:44.720" v="111" actId="680"/>
        <pc:sldMkLst>
          <pc:docMk/>
          <pc:sldMk cId="963224629" sldId="698"/>
        </pc:sldMkLst>
      </pc:sldChg>
      <pc:sldChg chg="addSp delSp modSp add del mod modShow">
        <pc:chgData name="Froduald Kabanza" userId="edf393d0-642b-4b9e-8c75-f62133241689" providerId="ADAL" clId="{206678B6-93D1-4D31-A534-982380F3B39C}" dt="2022-03-11T13:30:30.515" v="4577" actId="729"/>
        <pc:sldMkLst>
          <pc:docMk/>
          <pc:sldMk cId="1239697434" sldId="698"/>
        </pc:sldMkLst>
        <pc:spChg chg="add del mod">
          <ac:chgData name="Froduald Kabanza" userId="edf393d0-642b-4b9e-8c75-f62133241689" providerId="ADAL" clId="{206678B6-93D1-4D31-A534-982380F3B39C}" dt="2022-03-10T00:00:51.161" v="272" actId="478"/>
          <ac:spMkLst>
            <pc:docMk/>
            <pc:sldMk cId="1239697434" sldId="698"/>
            <ac:spMk id="2" creationId="{B0F47D5B-AB39-49FD-9FDA-58656309C54B}"/>
          </ac:spMkLst>
        </pc:spChg>
        <pc:spChg chg="add mod">
          <ac:chgData name="Froduald Kabanza" userId="edf393d0-642b-4b9e-8c75-f62133241689" providerId="ADAL" clId="{206678B6-93D1-4D31-A534-982380F3B39C}" dt="2022-03-10T00:09:03.515" v="375" actId="14100"/>
          <ac:spMkLst>
            <pc:docMk/>
            <pc:sldMk cId="1239697434" sldId="698"/>
            <ac:spMk id="5" creationId="{F4F25149-D434-48F0-8BCD-6328F2A70B8A}"/>
          </ac:spMkLst>
        </pc:spChg>
        <pc:spChg chg="add mod">
          <ac:chgData name="Froduald Kabanza" userId="edf393d0-642b-4b9e-8c75-f62133241689" providerId="ADAL" clId="{206678B6-93D1-4D31-A534-982380F3B39C}" dt="2022-03-10T00:45:39.836" v="670" actId="207"/>
          <ac:spMkLst>
            <pc:docMk/>
            <pc:sldMk cId="1239697434" sldId="698"/>
            <ac:spMk id="10" creationId="{AE8EB150-7855-449F-8F64-EDF05CA8A73B}"/>
          </ac:spMkLst>
        </pc:spChg>
        <pc:spChg chg="add del mod">
          <ac:chgData name="Froduald Kabanza" userId="edf393d0-642b-4b9e-8c75-f62133241689" providerId="ADAL" clId="{206678B6-93D1-4D31-A534-982380F3B39C}" dt="2022-03-10T00:02:26.678" v="285" actId="478"/>
          <ac:spMkLst>
            <pc:docMk/>
            <pc:sldMk cId="1239697434" sldId="698"/>
            <ac:spMk id="29" creationId="{5969D224-8C58-4D56-BDB9-9D46420256A6}"/>
          </ac:spMkLst>
        </pc:spChg>
        <pc:spChg chg="add del mod">
          <ac:chgData name="Froduald Kabanza" userId="edf393d0-642b-4b9e-8c75-f62133241689" providerId="ADAL" clId="{206678B6-93D1-4D31-A534-982380F3B39C}" dt="2022-03-10T00:02:26.678" v="285" actId="478"/>
          <ac:spMkLst>
            <pc:docMk/>
            <pc:sldMk cId="1239697434" sldId="698"/>
            <ac:spMk id="30" creationId="{58576613-E5B3-4BE8-B429-EAAC05FA1D3C}"/>
          </ac:spMkLst>
        </pc:spChg>
        <pc:spChg chg="add mod">
          <ac:chgData name="Froduald Kabanza" userId="edf393d0-642b-4b9e-8c75-f62133241689" providerId="ADAL" clId="{206678B6-93D1-4D31-A534-982380F3B39C}" dt="2022-03-10T00:23:19.520" v="568" actId="1076"/>
          <ac:spMkLst>
            <pc:docMk/>
            <pc:sldMk cId="1239697434" sldId="698"/>
            <ac:spMk id="33" creationId="{8C4033CA-7573-4C05-9651-555F1474528B}"/>
          </ac:spMkLst>
        </pc:spChg>
        <pc:spChg chg="add mod">
          <ac:chgData name="Froduald Kabanza" userId="edf393d0-642b-4b9e-8c75-f62133241689" providerId="ADAL" clId="{206678B6-93D1-4D31-A534-982380F3B39C}" dt="2022-03-10T00:13:11.572" v="436" actId="1076"/>
          <ac:spMkLst>
            <pc:docMk/>
            <pc:sldMk cId="1239697434" sldId="698"/>
            <ac:spMk id="34" creationId="{D5D3146D-C87B-4F8C-AFB7-21CAE1B3554E}"/>
          </ac:spMkLst>
        </pc:spChg>
        <pc:spChg chg="add mod">
          <ac:chgData name="Froduald Kabanza" userId="edf393d0-642b-4b9e-8c75-f62133241689" providerId="ADAL" clId="{206678B6-93D1-4D31-A534-982380F3B39C}" dt="2022-03-10T00:45:39.836" v="670" actId="207"/>
          <ac:spMkLst>
            <pc:docMk/>
            <pc:sldMk cId="1239697434" sldId="698"/>
            <ac:spMk id="54" creationId="{ED499DD2-612C-4340-AFAB-7737AAD6E3B0}"/>
          </ac:spMkLst>
        </pc:spChg>
        <pc:spChg chg="add mod">
          <ac:chgData name="Froduald Kabanza" userId="edf393d0-642b-4b9e-8c75-f62133241689" providerId="ADAL" clId="{206678B6-93D1-4D31-A534-982380F3B39C}" dt="2022-03-10T00:45:39.836" v="670" actId="207"/>
          <ac:spMkLst>
            <pc:docMk/>
            <pc:sldMk cId="1239697434" sldId="698"/>
            <ac:spMk id="59" creationId="{FC3F30DC-E3AE-4069-994E-A65D3F1DCFF7}"/>
          </ac:spMkLst>
        </pc:spChg>
        <pc:spChg chg="add mod">
          <ac:chgData name="Froduald Kabanza" userId="edf393d0-642b-4b9e-8c75-f62133241689" providerId="ADAL" clId="{206678B6-93D1-4D31-A534-982380F3B39C}" dt="2022-03-10T00:45:39.836" v="670" actId="207"/>
          <ac:spMkLst>
            <pc:docMk/>
            <pc:sldMk cId="1239697434" sldId="698"/>
            <ac:spMk id="60" creationId="{7DDBF56E-CD55-4B58-BE52-0F170E982182}"/>
          </ac:spMkLst>
        </pc:spChg>
        <pc:spChg chg="add del mod">
          <ac:chgData name="Froduald Kabanza" userId="edf393d0-642b-4b9e-8c75-f62133241689" providerId="ADAL" clId="{206678B6-93D1-4D31-A534-982380F3B39C}" dt="2022-03-10T00:14:45.891" v="463"/>
          <ac:spMkLst>
            <pc:docMk/>
            <pc:sldMk cId="1239697434" sldId="698"/>
            <ac:spMk id="62" creationId="{34EB44DE-D0FD-4433-8A44-C94AC39A9ADF}"/>
          </ac:spMkLst>
        </pc:spChg>
        <pc:spChg chg="add mod">
          <ac:chgData name="Froduald Kabanza" userId="edf393d0-642b-4b9e-8c75-f62133241689" providerId="ADAL" clId="{206678B6-93D1-4D31-A534-982380F3B39C}" dt="2022-03-10T00:29:24.716" v="607" actId="1076"/>
          <ac:spMkLst>
            <pc:docMk/>
            <pc:sldMk cId="1239697434" sldId="698"/>
            <ac:spMk id="64" creationId="{497B91E7-335E-4BC7-B498-9B05D24293A5}"/>
          </ac:spMkLst>
        </pc:spChg>
        <pc:spChg chg="add mod">
          <ac:chgData name="Froduald Kabanza" userId="edf393d0-642b-4b9e-8c75-f62133241689" providerId="ADAL" clId="{206678B6-93D1-4D31-A534-982380F3B39C}" dt="2022-03-10T00:29:24.716" v="607" actId="1076"/>
          <ac:spMkLst>
            <pc:docMk/>
            <pc:sldMk cId="1239697434" sldId="698"/>
            <ac:spMk id="65" creationId="{DC06D0B9-D8E3-41A0-923E-B0B7B138A1B1}"/>
          </ac:spMkLst>
        </pc:spChg>
        <pc:spChg chg="add del mod">
          <ac:chgData name="Froduald Kabanza" userId="edf393d0-642b-4b9e-8c75-f62133241689" providerId="ADAL" clId="{206678B6-93D1-4D31-A534-982380F3B39C}" dt="2022-03-10T00:18:18.529" v="507" actId="478"/>
          <ac:spMkLst>
            <pc:docMk/>
            <pc:sldMk cId="1239697434" sldId="698"/>
            <ac:spMk id="66" creationId="{95BDC34E-1230-4F5E-8970-1FD88B3D87B5}"/>
          </ac:spMkLst>
        </pc:spChg>
        <pc:spChg chg="add mod">
          <ac:chgData name="Froduald Kabanza" userId="edf393d0-642b-4b9e-8c75-f62133241689" providerId="ADAL" clId="{206678B6-93D1-4D31-A534-982380F3B39C}" dt="2022-03-10T11:43:05.057" v="1381" actId="1076"/>
          <ac:spMkLst>
            <pc:docMk/>
            <pc:sldMk cId="1239697434" sldId="698"/>
            <ac:spMk id="77" creationId="{BF7FF000-926D-41AA-8940-E71C4A3268DB}"/>
          </ac:spMkLst>
        </pc:spChg>
        <pc:spChg chg="add del mod">
          <ac:chgData name="Froduald Kabanza" userId="edf393d0-642b-4b9e-8c75-f62133241689" providerId="ADAL" clId="{206678B6-93D1-4D31-A534-982380F3B39C}" dt="2022-03-10T00:27:56.011" v="584"/>
          <ac:spMkLst>
            <pc:docMk/>
            <pc:sldMk cId="1239697434" sldId="698"/>
            <ac:spMk id="81" creationId="{F50E20D4-B4CF-4515-924D-893950911A67}"/>
          </ac:spMkLst>
        </pc:spChg>
        <pc:spChg chg="add del mod">
          <ac:chgData name="Froduald Kabanza" userId="edf393d0-642b-4b9e-8c75-f62133241689" providerId="ADAL" clId="{206678B6-93D1-4D31-A534-982380F3B39C}" dt="2022-03-10T00:28:21.436" v="598"/>
          <ac:spMkLst>
            <pc:docMk/>
            <pc:sldMk cId="1239697434" sldId="698"/>
            <ac:spMk id="82" creationId="{9742AFDF-32F8-4CB1-943A-74A7AF972C55}"/>
          </ac:spMkLst>
        </pc:spChg>
        <pc:spChg chg="add mod">
          <ac:chgData name="Froduald Kabanza" userId="edf393d0-642b-4b9e-8c75-f62133241689" providerId="ADAL" clId="{206678B6-93D1-4D31-A534-982380F3B39C}" dt="2022-03-10T12:09:44.990" v="2376" actId="255"/>
          <ac:spMkLst>
            <pc:docMk/>
            <pc:sldMk cId="1239697434" sldId="698"/>
            <ac:spMk id="84" creationId="{1E88E761-5C80-416E-8D74-F8A0F8FE6DC0}"/>
          </ac:spMkLst>
        </pc:spChg>
        <pc:spChg chg="del mod topLvl">
          <ac:chgData name="Froduald Kabanza" userId="edf393d0-642b-4b9e-8c75-f62133241689" providerId="ADAL" clId="{206678B6-93D1-4D31-A534-982380F3B39C}" dt="2022-03-10T00:31:51.019" v="616" actId="478"/>
          <ac:spMkLst>
            <pc:docMk/>
            <pc:sldMk cId="1239697434" sldId="698"/>
            <ac:spMk id="87" creationId="{EEA40D7C-A406-436A-B4F8-51BD1151ED27}"/>
          </ac:spMkLst>
        </pc:spChg>
        <pc:spChg chg="del mod">
          <ac:chgData name="Froduald Kabanza" userId="edf393d0-642b-4b9e-8c75-f62133241689" providerId="ADAL" clId="{206678B6-93D1-4D31-A534-982380F3B39C}" dt="2022-03-10T00:31:43.862" v="615" actId="478"/>
          <ac:spMkLst>
            <pc:docMk/>
            <pc:sldMk cId="1239697434" sldId="698"/>
            <ac:spMk id="89" creationId="{695E3CD7-488A-4247-8D87-E53D8DED4A44}"/>
          </ac:spMkLst>
        </pc:spChg>
        <pc:spChg chg="add mod">
          <ac:chgData name="Froduald Kabanza" userId="edf393d0-642b-4b9e-8c75-f62133241689" providerId="ADAL" clId="{206678B6-93D1-4D31-A534-982380F3B39C}" dt="2022-03-10T12:09:48.764" v="2377" actId="1076"/>
          <ac:spMkLst>
            <pc:docMk/>
            <pc:sldMk cId="1239697434" sldId="698"/>
            <ac:spMk id="91" creationId="{1F92D71B-373E-4460-B256-E549654B26EC}"/>
          </ac:spMkLst>
        </pc:spChg>
        <pc:spChg chg="mod">
          <ac:chgData name="Froduald Kabanza" userId="edf393d0-642b-4b9e-8c75-f62133241689" providerId="ADAL" clId="{206678B6-93D1-4D31-A534-982380F3B39C}" dt="2022-03-10T00:32:49.449" v="621" actId="14100"/>
          <ac:spMkLst>
            <pc:docMk/>
            <pc:sldMk cId="1239697434" sldId="698"/>
            <ac:spMk id="26625" creationId="{00000000-0000-0000-0000-000000000000}"/>
          </ac:spMkLst>
        </pc:spChg>
        <pc:spChg chg="del">
          <ac:chgData name="Froduald Kabanza" userId="edf393d0-642b-4b9e-8c75-f62133241689" providerId="ADAL" clId="{206678B6-93D1-4D31-A534-982380F3B39C}" dt="2022-03-10T00:00:48.008" v="271" actId="478"/>
          <ac:spMkLst>
            <pc:docMk/>
            <pc:sldMk cId="1239697434" sldId="698"/>
            <ac:spMk id="26626" creationId="{00000000-0000-0000-0000-000000000000}"/>
          </ac:spMkLst>
        </pc:spChg>
        <pc:spChg chg="mod">
          <ac:chgData name="Froduald Kabanza" userId="edf393d0-642b-4b9e-8c75-f62133241689" providerId="ADAL" clId="{206678B6-93D1-4D31-A534-982380F3B39C}" dt="2022-03-10T00:31:28.195" v="612" actId="1076"/>
          <ac:spMkLst>
            <pc:docMk/>
            <pc:sldMk cId="1239697434" sldId="698"/>
            <ac:spMk id="26629" creationId="{00000000-0000-0000-0000-000000000000}"/>
          </ac:spMkLst>
        </pc:spChg>
        <pc:grpChg chg="del mod">
          <ac:chgData name="Froduald Kabanza" userId="edf393d0-642b-4b9e-8c75-f62133241689" providerId="ADAL" clId="{206678B6-93D1-4D31-A534-982380F3B39C}" dt="2022-03-10T00:02:10.188" v="283" actId="478"/>
          <ac:grpSpMkLst>
            <pc:docMk/>
            <pc:sldMk cId="1239697434" sldId="698"/>
            <ac:grpSpMk id="18" creationId="{A13EF1D6-92DD-401E-9F69-52C7971E044F}"/>
          </ac:grpSpMkLst>
        </pc:grpChg>
        <pc:grpChg chg="del">
          <ac:chgData name="Froduald Kabanza" userId="edf393d0-642b-4b9e-8c75-f62133241689" providerId="ADAL" clId="{206678B6-93D1-4D31-A534-982380F3B39C}" dt="2022-03-10T00:00:58.856" v="274" actId="478"/>
          <ac:grpSpMkLst>
            <pc:docMk/>
            <pc:sldMk cId="1239697434" sldId="698"/>
            <ac:grpSpMk id="19" creationId="{4C8A1E8D-7047-4B4E-BE8B-49180868301D}"/>
          </ac:grpSpMkLst>
        </pc:grpChg>
        <pc:grpChg chg="del">
          <ac:chgData name="Froduald Kabanza" userId="edf393d0-642b-4b9e-8c75-f62133241689" providerId="ADAL" clId="{206678B6-93D1-4D31-A534-982380F3B39C}" dt="2022-03-10T00:00:55.521" v="273" actId="478"/>
          <ac:grpSpMkLst>
            <pc:docMk/>
            <pc:sldMk cId="1239697434" sldId="698"/>
            <ac:grpSpMk id="20" creationId="{C82891A0-7D3F-401E-B813-C6E575F06977}"/>
          </ac:grpSpMkLst>
        </pc:grpChg>
        <pc:grpChg chg="add del mod">
          <ac:chgData name="Froduald Kabanza" userId="edf393d0-642b-4b9e-8c75-f62133241689" providerId="ADAL" clId="{206678B6-93D1-4D31-A534-982380F3B39C}" dt="2022-03-10T00:31:51.019" v="616" actId="478"/>
          <ac:grpSpMkLst>
            <pc:docMk/>
            <pc:sldMk cId="1239697434" sldId="698"/>
            <ac:grpSpMk id="85" creationId="{9F006526-BC5A-4F90-83CB-9C52FD7B38EF}"/>
          </ac:grpSpMkLst>
        </pc:grpChg>
        <pc:grpChg chg="del mod">
          <ac:chgData name="Froduald Kabanza" userId="edf393d0-642b-4b9e-8c75-f62133241689" providerId="ADAL" clId="{206678B6-93D1-4D31-A534-982380F3B39C}" dt="2022-03-10T00:31:43.862" v="615" actId="478"/>
          <ac:grpSpMkLst>
            <pc:docMk/>
            <pc:sldMk cId="1239697434" sldId="698"/>
            <ac:grpSpMk id="86" creationId="{40812C67-9B5A-4BCC-98DE-D76F21079306}"/>
          </ac:grpSpMkLst>
        </pc:grpChg>
        <pc:graphicFrameChg chg="add mod">
          <ac:chgData name="Froduald Kabanza" userId="edf393d0-642b-4b9e-8c75-f62133241689" providerId="ADAL" clId="{206678B6-93D1-4D31-A534-982380F3B39C}" dt="2022-03-10T00:28:10.860" v="594" actId="1076"/>
          <ac:graphicFrameMkLst>
            <pc:docMk/>
            <pc:sldMk cId="1239697434" sldId="698"/>
            <ac:graphicFrameMk id="31" creationId="{C538E383-9F83-4D77-BA4B-B9CBCB7ABA25}"/>
          </ac:graphicFrameMkLst>
        </pc:graphicFrameChg>
        <pc:graphicFrameChg chg="mod topLvl">
          <ac:chgData name="Froduald Kabanza" userId="edf393d0-642b-4b9e-8c75-f62133241689" providerId="ADAL" clId="{206678B6-93D1-4D31-A534-982380F3B39C}" dt="2022-03-10T11:43:05.057" v="1381" actId="1076"/>
          <ac:graphicFrameMkLst>
            <pc:docMk/>
            <pc:sldMk cId="1239697434" sldId="698"/>
            <ac:graphicFrameMk id="88" creationId="{7E650678-7220-44FF-B8CC-77B85ACA1D1F}"/>
          </ac:graphicFrameMkLst>
        </pc:graphicFrameChg>
        <pc:picChg chg="add mod">
          <ac:chgData name="Froduald Kabanza" userId="edf393d0-642b-4b9e-8c75-f62133241689" providerId="ADAL" clId="{206678B6-93D1-4D31-A534-982380F3B39C}" dt="2022-03-10T00:08:49.005" v="371" actId="1076"/>
          <ac:picMkLst>
            <pc:docMk/>
            <pc:sldMk cId="1239697434" sldId="698"/>
            <ac:picMk id="32" creationId="{C0574A25-73F4-4638-BB77-05D266B61EC0}"/>
          </ac:picMkLst>
        </pc:picChg>
        <pc:cxnChg chg="add mod">
          <ac:chgData name="Froduald Kabanza" userId="edf393d0-642b-4b9e-8c75-f62133241689" providerId="ADAL" clId="{206678B6-93D1-4D31-A534-982380F3B39C}" dt="2022-03-10T00:23:19.520" v="568" actId="1076"/>
          <ac:cxnSpMkLst>
            <pc:docMk/>
            <pc:sldMk cId="1239697434" sldId="698"/>
            <ac:cxnSpMk id="15" creationId="{38E65F93-0D20-4ADB-BC04-B8E381E8C298}"/>
          </ac:cxnSpMkLst>
        </pc:cxnChg>
        <pc:cxnChg chg="add mod">
          <ac:chgData name="Froduald Kabanza" userId="edf393d0-642b-4b9e-8c75-f62133241689" providerId="ADAL" clId="{206678B6-93D1-4D31-A534-982380F3B39C}" dt="2022-03-10T00:29:24.716" v="607" actId="1076"/>
          <ac:cxnSpMkLst>
            <pc:docMk/>
            <pc:sldMk cId="1239697434" sldId="698"/>
            <ac:cxnSpMk id="47" creationId="{7D56D6DB-6F81-47D2-82C4-F7ABBD897454}"/>
          </ac:cxnSpMkLst>
        </pc:cxnChg>
        <pc:cxnChg chg="add mod">
          <ac:chgData name="Froduald Kabanza" userId="edf393d0-642b-4b9e-8c75-f62133241689" providerId="ADAL" clId="{206678B6-93D1-4D31-A534-982380F3B39C}" dt="2022-03-10T00:29:24.716" v="607" actId="1076"/>
          <ac:cxnSpMkLst>
            <pc:docMk/>
            <pc:sldMk cId="1239697434" sldId="698"/>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1050535081" sldId="699"/>
        </pc:sldMkLst>
      </pc:sldChg>
      <pc:sldChg chg="addSp delSp modSp add mod modShow modNotes modNotesTx">
        <pc:chgData name="Froduald Kabanza" userId="edf393d0-642b-4b9e-8c75-f62133241689" providerId="ADAL" clId="{206678B6-93D1-4D31-A534-982380F3B39C}" dt="2022-03-16T22:35:48.406" v="15220" actId="729"/>
        <pc:sldMkLst>
          <pc:docMk/>
          <pc:sldMk cId="4107358723" sldId="699"/>
        </pc:sldMkLst>
        <pc:spChg chg="add mod">
          <ac:chgData name="Froduald Kabanza" userId="edf393d0-642b-4b9e-8c75-f62133241689" providerId="ADAL" clId="{206678B6-93D1-4D31-A534-982380F3B39C}" dt="2022-03-10T00:51:03.226" v="712" actId="164"/>
          <ac:spMkLst>
            <pc:docMk/>
            <pc:sldMk cId="4107358723" sldId="699"/>
            <ac:spMk id="4" creationId="{18130F5E-F89B-4142-A4EB-E0FE35FA2D05}"/>
          </ac:spMkLst>
        </pc:spChg>
        <pc:spChg chg="mod">
          <ac:chgData name="Froduald Kabanza" userId="edf393d0-642b-4b9e-8c75-f62133241689" providerId="ADAL" clId="{206678B6-93D1-4D31-A534-982380F3B39C}" dt="2022-03-10T00:51:03.226" v="712" actId="164"/>
          <ac:spMkLst>
            <pc:docMk/>
            <pc:sldMk cId="4107358723" sldId="699"/>
            <ac:spMk id="5" creationId="{F4F25149-D434-48F0-8BCD-6328F2A70B8A}"/>
          </ac:spMkLst>
        </pc:spChg>
        <pc:spChg chg="mod">
          <ac:chgData name="Froduald Kabanza" userId="edf393d0-642b-4b9e-8c75-f62133241689" providerId="ADAL" clId="{206678B6-93D1-4D31-A534-982380F3B39C}" dt="2022-03-10T00:51:03.226" v="712" actId="164"/>
          <ac:spMkLst>
            <pc:docMk/>
            <pc:sldMk cId="4107358723" sldId="699"/>
            <ac:spMk id="10" creationId="{AE8EB150-7855-449F-8F64-EDF05CA8A73B}"/>
          </ac:spMkLst>
        </pc:spChg>
        <pc:spChg chg="add mod">
          <ac:chgData name="Froduald Kabanza" userId="edf393d0-642b-4b9e-8c75-f62133241689" providerId="ADAL" clId="{206678B6-93D1-4D31-A534-982380F3B39C}" dt="2022-03-10T00:51:03.226" v="712" actId="164"/>
          <ac:spMkLst>
            <pc:docMk/>
            <pc:sldMk cId="4107358723" sldId="699"/>
            <ac:spMk id="26" creationId="{53BE5642-5FFF-4293-9BB8-B8EB5FF00751}"/>
          </ac:spMkLst>
        </pc:spChg>
        <pc:spChg chg="mod ord">
          <ac:chgData name="Froduald Kabanza" userId="edf393d0-642b-4b9e-8c75-f62133241689" providerId="ADAL" clId="{206678B6-93D1-4D31-A534-982380F3B39C}" dt="2022-03-10T00:51:03.226" v="712" actId="164"/>
          <ac:spMkLst>
            <pc:docMk/>
            <pc:sldMk cId="4107358723" sldId="699"/>
            <ac:spMk id="33" creationId="{8C4033CA-7573-4C05-9651-555F1474528B}"/>
          </ac:spMkLst>
        </pc:spChg>
        <pc:spChg chg="mod ord">
          <ac:chgData name="Froduald Kabanza" userId="edf393d0-642b-4b9e-8c75-f62133241689" providerId="ADAL" clId="{206678B6-93D1-4D31-A534-982380F3B39C}" dt="2022-03-10T00:51:03.226" v="712" actId="164"/>
          <ac:spMkLst>
            <pc:docMk/>
            <pc:sldMk cId="4107358723" sldId="699"/>
            <ac:spMk id="34" creationId="{D5D3146D-C87B-4F8C-AFB7-21CAE1B3554E}"/>
          </ac:spMkLst>
        </pc:spChg>
        <pc:spChg chg="add mod">
          <ac:chgData name="Froduald Kabanza" userId="edf393d0-642b-4b9e-8c75-f62133241689" providerId="ADAL" clId="{206678B6-93D1-4D31-A534-982380F3B39C}" dt="2022-03-10T12:01:39.797" v="2169"/>
          <ac:spMkLst>
            <pc:docMk/>
            <pc:sldMk cId="4107358723" sldId="699"/>
            <ac:spMk id="37" creationId="{C767006E-4D0A-4A21-8183-30B30E640784}"/>
          </ac:spMkLst>
        </pc:spChg>
        <pc:spChg chg="mod">
          <ac:chgData name="Froduald Kabanza" userId="edf393d0-642b-4b9e-8c75-f62133241689" providerId="ADAL" clId="{206678B6-93D1-4D31-A534-982380F3B39C}" dt="2022-03-10T00:51:03.226" v="712" actId="164"/>
          <ac:spMkLst>
            <pc:docMk/>
            <pc:sldMk cId="4107358723" sldId="699"/>
            <ac:spMk id="54" creationId="{ED499DD2-612C-4340-AFAB-7737AAD6E3B0}"/>
          </ac:spMkLst>
        </pc:spChg>
        <pc:spChg chg="del">
          <ac:chgData name="Froduald Kabanza" userId="edf393d0-642b-4b9e-8c75-f62133241689" providerId="ADAL" clId="{206678B6-93D1-4D31-A534-982380F3B39C}" dt="2022-03-10T00:33:24.644" v="624" actId="478"/>
          <ac:spMkLst>
            <pc:docMk/>
            <pc:sldMk cId="4107358723" sldId="699"/>
            <ac:spMk id="59" creationId="{FC3F30DC-E3AE-4069-994E-A65D3F1DCFF7}"/>
          </ac:spMkLst>
        </pc:spChg>
        <pc:spChg chg="mod">
          <ac:chgData name="Froduald Kabanza" userId="edf393d0-642b-4b9e-8c75-f62133241689" providerId="ADAL" clId="{206678B6-93D1-4D31-A534-982380F3B39C}" dt="2022-03-10T00:51:03.226" v="712" actId="164"/>
          <ac:spMkLst>
            <pc:docMk/>
            <pc:sldMk cId="4107358723" sldId="699"/>
            <ac:spMk id="60" creationId="{7DDBF56E-CD55-4B58-BE52-0F170E982182}"/>
          </ac:spMkLst>
        </pc:spChg>
        <pc:spChg chg="mod">
          <ac:chgData name="Froduald Kabanza" userId="edf393d0-642b-4b9e-8c75-f62133241689" providerId="ADAL" clId="{206678B6-93D1-4D31-A534-982380F3B39C}" dt="2022-03-10T00:51:03.226" v="712" actId="164"/>
          <ac:spMkLst>
            <pc:docMk/>
            <pc:sldMk cId="4107358723" sldId="699"/>
            <ac:spMk id="64" creationId="{497B91E7-335E-4BC7-B498-9B05D24293A5}"/>
          </ac:spMkLst>
        </pc:spChg>
        <pc:spChg chg="mod">
          <ac:chgData name="Froduald Kabanza" userId="edf393d0-642b-4b9e-8c75-f62133241689" providerId="ADAL" clId="{206678B6-93D1-4D31-A534-982380F3B39C}" dt="2022-03-10T00:51:03.226" v="712" actId="164"/>
          <ac:spMkLst>
            <pc:docMk/>
            <pc:sldMk cId="4107358723" sldId="699"/>
            <ac:spMk id="65" creationId="{DC06D0B9-D8E3-41A0-923E-B0B7B138A1B1}"/>
          </ac:spMkLst>
        </pc:spChg>
        <pc:spChg chg="mod">
          <ac:chgData name="Froduald Kabanza" userId="edf393d0-642b-4b9e-8c75-f62133241689" providerId="ADAL" clId="{206678B6-93D1-4D31-A534-982380F3B39C}" dt="2022-03-10T00:51:03.226" v="712" actId="164"/>
          <ac:spMkLst>
            <pc:docMk/>
            <pc:sldMk cId="4107358723" sldId="699"/>
            <ac:spMk id="84" creationId="{1E88E761-5C80-416E-8D74-F8A0F8FE6DC0}"/>
          </ac:spMkLst>
        </pc:spChg>
        <pc:spChg chg="mod">
          <ac:chgData name="Froduald Kabanza" userId="edf393d0-642b-4b9e-8c75-f62133241689" providerId="ADAL" clId="{206678B6-93D1-4D31-A534-982380F3B39C}" dt="2022-03-10T12:01:53.400" v="2209" actId="20577"/>
          <ac:spMkLst>
            <pc:docMk/>
            <pc:sldMk cId="4107358723" sldId="699"/>
            <ac:spMk id="26625" creationId="{00000000-0000-0000-0000-000000000000}"/>
          </ac:spMkLst>
        </pc:spChg>
        <pc:grpChg chg="add mod">
          <ac:chgData name="Froduald Kabanza" userId="edf393d0-642b-4b9e-8c75-f62133241689" providerId="ADAL" clId="{206678B6-93D1-4D31-A534-982380F3B39C}" dt="2022-03-10T00:51:03.226" v="712" actId="164"/>
          <ac:grpSpMkLst>
            <pc:docMk/>
            <pc:sldMk cId="4107358723" sldId="699"/>
            <ac:grpSpMk id="16" creationId="{7CDE7591-F5EE-435A-8275-1876021D2DE6}"/>
          </ac:grpSpMkLst>
        </pc:grpChg>
        <pc:graphicFrameChg chg="mod">
          <ac:chgData name="Froduald Kabanza" userId="edf393d0-642b-4b9e-8c75-f62133241689" providerId="ADAL" clId="{206678B6-93D1-4D31-A534-982380F3B39C}" dt="2022-03-10T00:51:03.226" v="712" actId="164"/>
          <ac:graphicFrameMkLst>
            <pc:docMk/>
            <pc:sldMk cId="4107358723" sldId="699"/>
            <ac:graphicFrameMk id="31" creationId="{C538E383-9F83-4D77-BA4B-B9CBCB7ABA25}"/>
          </ac:graphicFrameMkLst>
        </pc:graphicFrameChg>
        <pc:graphicFrameChg chg="del mod">
          <ac:chgData name="Froduald Kabanza" userId="edf393d0-642b-4b9e-8c75-f62133241689" providerId="ADAL" clId="{206678B6-93D1-4D31-A534-982380F3B39C}" dt="2022-03-10T12:01:35.885" v="2168" actId="478"/>
          <ac:graphicFrameMkLst>
            <pc:docMk/>
            <pc:sldMk cId="4107358723" sldId="699"/>
            <ac:graphicFrameMk id="88" creationId="{7E650678-7220-44FF-B8CC-77B85ACA1D1F}"/>
          </ac:graphicFrameMkLst>
        </pc:graphicFrameChg>
        <pc:picChg chg="add del mod">
          <ac:chgData name="Froduald Kabanza" userId="edf393d0-642b-4b9e-8c75-f62133241689" providerId="ADAL" clId="{206678B6-93D1-4D31-A534-982380F3B39C}" dt="2022-03-10T00:42:41.284" v="647" actId="478"/>
          <ac:picMkLst>
            <pc:docMk/>
            <pc:sldMk cId="4107358723" sldId="699"/>
            <ac:picMk id="3" creationId="{ACC58604-642F-42D5-90DF-362C1BC33864}"/>
          </ac:picMkLst>
        </pc:picChg>
        <pc:picChg chg="add mod">
          <ac:chgData name="Froduald Kabanza" userId="edf393d0-642b-4b9e-8c75-f62133241689" providerId="ADAL" clId="{206678B6-93D1-4D31-A534-982380F3B39C}" dt="2022-03-10T00:51:03.226" v="712" actId="164"/>
          <ac:picMkLst>
            <pc:docMk/>
            <pc:sldMk cId="4107358723" sldId="699"/>
            <ac:picMk id="25" creationId="{DF51924D-E17F-4598-A480-687D095C01F8}"/>
          </ac:picMkLst>
        </pc:picChg>
        <pc:picChg chg="mod ord">
          <ac:chgData name="Froduald Kabanza" userId="edf393d0-642b-4b9e-8c75-f62133241689" providerId="ADAL" clId="{206678B6-93D1-4D31-A534-982380F3B39C}" dt="2022-03-10T00:51:03.226" v="712" actId="164"/>
          <ac:picMkLst>
            <pc:docMk/>
            <pc:sldMk cId="4107358723" sldId="699"/>
            <ac:picMk id="32" creationId="{C0574A25-73F4-4638-BB77-05D266B61EC0}"/>
          </ac:picMkLst>
        </pc:picChg>
        <pc:picChg chg="add del">
          <ac:chgData name="Froduald Kabanza" userId="edf393d0-642b-4b9e-8c75-f62133241689" providerId="ADAL" clId="{206678B6-93D1-4D31-A534-982380F3B39C}" dt="2022-03-10T00:37:57.920" v="626" actId="478"/>
          <ac:picMkLst>
            <pc:docMk/>
            <pc:sldMk cId="4107358723" sldId="699"/>
            <ac:picMk id="27653" creationId="{2688428C-5B84-4EE0-96BA-DFBFC83B0192}"/>
          </ac:picMkLst>
        </pc:picChg>
        <pc:cxnChg chg="mod">
          <ac:chgData name="Froduald Kabanza" userId="edf393d0-642b-4b9e-8c75-f62133241689" providerId="ADAL" clId="{206678B6-93D1-4D31-A534-982380F3B39C}" dt="2022-03-10T00:51:03.226" v="712" actId="164"/>
          <ac:cxnSpMkLst>
            <pc:docMk/>
            <pc:sldMk cId="4107358723" sldId="699"/>
            <ac:cxnSpMk id="15" creationId="{38E65F93-0D20-4ADB-BC04-B8E381E8C298}"/>
          </ac:cxnSpMkLst>
        </pc:cxnChg>
        <pc:cxnChg chg="mod">
          <ac:chgData name="Froduald Kabanza" userId="edf393d0-642b-4b9e-8c75-f62133241689" providerId="ADAL" clId="{206678B6-93D1-4D31-A534-982380F3B39C}" dt="2022-03-10T00:51:03.226" v="712" actId="164"/>
          <ac:cxnSpMkLst>
            <pc:docMk/>
            <pc:sldMk cId="4107358723" sldId="699"/>
            <ac:cxnSpMk id="47" creationId="{7D56D6DB-6F81-47D2-82C4-F7ABBD897454}"/>
          </ac:cxnSpMkLst>
        </pc:cxnChg>
        <pc:cxnChg chg="mod">
          <ac:chgData name="Froduald Kabanza" userId="edf393d0-642b-4b9e-8c75-f62133241689" providerId="ADAL" clId="{206678B6-93D1-4D31-A534-982380F3B39C}" dt="2022-03-10T00:51:03.226" v="712" actId="164"/>
          <ac:cxnSpMkLst>
            <pc:docMk/>
            <pc:sldMk cId="4107358723" sldId="699"/>
            <ac:cxnSpMk id="67" creationId="{7FF4568F-96FD-4B73-AA5C-0EDA8F9FBB66}"/>
          </ac:cxnSpMkLst>
        </pc:cxnChg>
      </pc:sldChg>
      <pc:sldChg chg="new del">
        <pc:chgData name="Froduald Kabanza" userId="edf393d0-642b-4b9e-8c75-f62133241689" providerId="ADAL" clId="{206678B6-93D1-4D31-A534-982380F3B39C}" dt="2022-03-10T01:06:07.366" v="778" actId="680"/>
        <pc:sldMkLst>
          <pc:docMk/>
          <pc:sldMk cId="62167694" sldId="700"/>
        </pc:sldMkLst>
      </pc:sldChg>
      <pc:sldChg chg="new del">
        <pc:chgData name="Froduald Kabanza" userId="edf393d0-642b-4b9e-8c75-f62133241689" providerId="ADAL" clId="{206678B6-93D1-4D31-A534-982380F3B39C}" dt="2022-03-10T01:12:59.012" v="806" actId="680"/>
        <pc:sldMkLst>
          <pc:docMk/>
          <pc:sldMk cId="921060421" sldId="700"/>
        </pc:sldMkLst>
      </pc:sldChg>
      <pc:sldChg chg="del">
        <pc:chgData name="Froduald Kabanza" userId="edf393d0-642b-4b9e-8c75-f62133241689" providerId="ADAL" clId="{206678B6-93D1-4D31-A534-982380F3B39C}" dt="2022-03-09T22:25:23.157" v="38" actId="2696"/>
        <pc:sldMkLst>
          <pc:docMk/>
          <pc:sldMk cId="1007841346" sldId="700"/>
        </pc:sldMkLst>
      </pc:sldChg>
      <pc:sldChg chg="addSp delSp modSp new del mod">
        <pc:chgData name="Froduald Kabanza" userId="edf393d0-642b-4b9e-8c75-f62133241689" providerId="ADAL" clId="{206678B6-93D1-4D31-A534-982380F3B39C}" dt="2022-03-10T01:48:44.585" v="1328" actId="2696"/>
        <pc:sldMkLst>
          <pc:docMk/>
          <pc:sldMk cId="2198508928" sldId="700"/>
        </pc:sldMkLst>
        <pc:spChg chg="del">
          <ac:chgData name="Froduald Kabanza" userId="edf393d0-642b-4b9e-8c75-f62133241689" providerId="ADAL" clId="{206678B6-93D1-4D31-A534-982380F3B39C}" dt="2022-03-10T01:40:21.041" v="1252" actId="478"/>
          <ac:spMkLst>
            <pc:docMk/>
            <pc:sldMk cId="2198508928" sldId="700"/>
            <ac:spMk id="3" creationId="{FD82C5B1-AF45-44BA-9F06-8E18EF478693}"/>
          </ac:spMkLst>
        </pc:spChg>
        <pc:spChg chg="add mod">
          <ac:chgData name="Froduald Kabanza" userId="edf393d0-642b-4b9e-8c75-f62133241689" providerId="ADAL" clId="{206678B6-93D1-4D31-A534-982380F3B39C}" dt="2022-03-10T01:41:55.685" v="1263" actId="164"/>
          <ac:spMkLst>
            <pc:docMk/>
            <pc:sldMk cId="2198508928" sldId="700"/>
            <ac:spMk id="7" creationId="{A1D461A2-0970-4546-8A01-3A8D5E2C0E8E}"/>
          </ac:spMkLst>
        </pc:spChg>
        <pc:spChg chg="add mod">
          <ac:chgData name="Froduald Kabanza" userId="edf393d0-642b-4b9e-8c75-f62133241689" providerId="ADAL" clId="{206678B6-93D1-4D31-A534-982380F3B39C}" dt="2022-03-10T01:41:55.685" v="1263" actId="164"/>
          <ac:spMkLst>
            <pc:docMk/>
            <pc:sldMk cId="2198508928" sldId="700"/>
            <ac:spMk id="8" creationId="{6FA6EBDD-6C82-40DE-8D61-005EAFA192A8}"/>
          </ac:spMkLst>
        </pc:spChg>
        <pc:spChg chg="add mod">
          <ac:chgData name="Froduald Kabanza" userId="edf393d0-642b-4b9e-8c75-f62133241689" providerId="ADAL" clId="{206678B6-93D1-4D31-A534-982380F3B39C}" dt="2022-03-10T01:41:55.685" v="1263" actId="164"/>
          <ac:spMkLst>
            <pc:docMk/>
            <pc:sldMk cId="2198508928" sldId="700"/>
            <ac:spMk id="9" creationId="{3F101E05-5832-4340-8D67-0B316054BC7C}"/>
          </ac:spMkLst>
        </pc:spChg>
        <pc:spChg chg="add mod">
          <ac:chgData name="Froduald Kabanza" userId="edf393d0-642b-4b9e-8c75-f62133241689" providerId="ADAL" clId="{206678B6-93D1-4D31-A534-982380F3B39C}" dt="2022-03-10T01:41:55.685" v="1263" actId="164"/>
          <ac:spMkLst>
            <pc:docMk/>
            <pc:sldMk cId="2198508928" sldId="700"/>
            <ac:spMk id="10" creationId="{52114A9A-3B96-45DC-AF13-211952D23A14}"/>
          </ac:spMkLst>
        </pc:spChg>
        <pc:grpChg chg="add mod">
          <ac:chgData name="Froduald Kabanza" userId="edf393d0-642b-4b9e-8c75-f62133241689" providerId="ADAL" clId="{206678B6-93D1-4D31-A534-982380F3B39C}" dt="2022-03-10T01:41:55.685" v="1263" actId="164"/>
          <ac:grpSpMkLst>
            <pc:docMk/>
            <pc:sldMk cId="2198508928" sldId="700"/>
            <ac:grpSpMk id="11" creationId="{E6BFB4B6-E1FE-45AE-A0A7-20FEE7FF98D7}"/>
          </ac:grpSpMkLst>
        </pc:grpChg>
      </pc:sldChg>
      <pc:sldChg chg="addSp delSp modSp new del mod">
        <pc:chgData name="Froduald Kabanza" userId="edf393d0-642b-4b9e-8c75-f62133241689" providerId="ADAL" clId="{206678B6-93D1-4D31-A534-982380F3B39C}" dt="2022-03-10T00:45:18.700" v="666" actId="2696"/>
        <pc:sldMkLst>
          <pc:docMk/>
          <pc:sldMk cId="2677430451" sldId="700"/>
        </pc:sldMkLst>
        <pc:spChg chg="del">
          <ac:chgData name="Froduald Kabanza" userId="edf393d0-642b-4b9e-8c75-f62133241689" providerId="ADAL" clId="{206678B6-93D1-4D31-A534-982380F3B39C}" dt="2022-03-10T00:41:14.387" v="635" actId="478"/>
          <ac:spMkLst>
            <pc:docMk/>
            <pc:sldMk cId="2677430451" sldId="700"/>
            <ac:spMk id="2" creationId="{A87925DB-CFDD-4A85-BE76-2F5B06B526FE}"/>
          </ac:spMkLst>
        </pc:spChg>
        <pc:spChg chg="del">
          <ac:chgData name="Froduald Kabanza" userId="edf393d0-642b-4b9e-8c75-f62133241689" providerId="ADAL" clId="{206678B6-93D1-4D31-A534-982380F3B39C}" dt="2022-03-10T00:41:12.466" v="634" actId="478"/>
          <ac:spMkLst>
            <pc:docMk/>
            <pc:sldMk cId="2677430451" sldId="700"/>
            <ac:spMk id="3" creationId="{6E429616-4BC6-4436-88F5-65BA09C384A4}"/>
          </ac:spMkLst>
        </pc:spChg>
        <pc:picChg chg="add mod modCrop">
          <ac:chgData name="Froduald Kabanza" userId="edf393d0-642b-4b9e-8c75-f62133241689" providerId="ADAL" clId="{206678B6-93D1-4D31-A534-982380F3B39C}" dt="2022-03-10T00:42:32.735" v="646" actId="732"/>
          <ac:picMkLst>
            <pc:docMk/>
            <pc:sldMk cId="2677430451" sldId="700"/>
            <ac:picMk id="7" creationId="{9CF03D42-DF18-456F-A695-C2A562A4F6F0}"/>
          </ac:picMkLst>
        </pc:picChg>
      </pc:sldChg>
      <pc:sldChg chg="add del">
        <pc:chgData name="Froduald Kabanza" userId="edf393d0-642b-4b9e-8c75-f62133241689" providerId="ADAL" clId="{206678B6-93D1-4D31-A534-982380F3B39C}" dt="2022-03-10T12:20:33.463" v="2574" actId="2696"/>
        <pc:sldMkLst>
          <pc:docMk/>
          <pc:sldMk cId="3660462453" sldId="700"/>
        </pc:sldMkLst>
      </pc:sldChg>
      <pc:sldChg chg="del">
        <pc:chgData name="Froduald Kabanza" userId="edf393d0-642b-4b9e-8c75-f62133241689" providerId="ADAL" clId="{206678B6-93D1-4D31-A534-982380F3B39C}" dt="2022-03-09T22:25:23.157" v="38" actId="2696"/>
        <pc:sldMkLst>
          <pc:docMk/>
          <pc:sldMk cId="1583006959" sldId="701"/>
        </pc:sldMkLst>
      </pc:sldChg>
      <pc:sldChg chg="addSp delSp modSp add mod delAnim modAnim modShow">
        <pc:chgData name="Froduald Kabanza" userId="edf393d0-642b-4b9e-8c75-f62133241689" providerId="ADAL" clId="{206678B6-93D1-4D31-A534-982380F3B39C}" dt="2022-03-16T22:39:48.436" v="15230" actId="1076"/>
        <pc:sldMkLst>
          <pc:docMk/>
          <pc:sldMk cId="2559512675" sldId="701"/>
        </pc:sldMkLst>
        <pc:spChg chg="mod">
          <ac:chgData name="Froduald Kabanza" userId="edf393d0-642b-4b9e-8c75-f62133241689" providerId="ADAL" clId="{206678B6-93D1-4D31-A534-982380F3B39C}" dt="2022-03-10T12:54:31.967" v="3066" actId="207"/>
          <ac:spMkLst>
            <pc:docMk/>
            <pc:sldMk cId="2559512675" sldId="701"/>
            <ac:spMk id="14" creationId="{EE1A33EC-CE6F-4755-962B-769CCD4EDE51}"/>
          </ac:spMkLst>
        </pc:spChg>
        <pc:grpChg chg="del">
          <ac:chgData name="Froduald Kabanza" userId="edf393d0-642b-4b9e-8c75-f62133241689" providerId="ADAL" clId="{206678B6-93D1-4D31-A534-982380F3B39C}" dt="2022-03-10T01:58:36.772" v="1358" actId="478"/>
          <ac:grpSpMkLst>
            <pc:docMk/>
            <pc:sldMk cId="2559512675" sldId="701"/>
            <ac:grpSpMk id="5" creationId="{00000000-0000-0000-0000-000000000000}"/>
          </ac:grpSpMkLst>
        </pc:grpChg>
        <pc:grpChg chg="add mod">
          <ac:chgData name="Froduald Kabanza" userId="edf393d0-642b-4b9e-8c75-f62133241689" providerId="ADAL" clId="{206678B6-93D1-4D31-A534-982380F3B39C}" dt="2022-03-16T22:39:48.436" v="15230" actId="1076"/>
          <ac:grpSpMkLst>
            <pc:docMk/>
            <pc:sldMk cId="2559512675" sldId="701"/>
            <ac:grpSpMk id="12" creationId="{DB3905F6-B418-4B35-B43F-75C201C106A6}"/>
          </ac:grpSpMkLst>
        </pc:grpChg>
        <pc:picChg chg="add mod">
          <ac:chgData name="Froduald Kabanza" userId="edf393d0-642b-4b9e-8c75-f62133241689" providerId="ADAL" clId="{206678B6-93D1-4D31-A534-982380F3B39C}" dt="2022-03-16T22:39:45.324" v="15229" actId="1076"/>
          <ac:picMkLst>
            <pc:docMk/>
            <pc:sldMk cId="2559512675" sldId="701"/>
            <ac:picMk id="6" creationId="{6F16ACEE-FADA-4F71-BC30-8777355DA087}"/>
          </ac:picMkLst>
        </pc:picChg>
        <pc:picChg chg="del">
          <ac:chgData name="Froduald Kabanza" userId="edf393d0-642b-4b9e-8c75-f62133241689" providerId="ADAL" clId="{206678B6-93D1-4D31-A534-982380F3B39C}" dt="2022-03-10T01:58:34.309" v="1357" actId="478"/>
          <ac:picMkLst>
            <pc:docMk/>
            <pc:sldMk cId="2559512675" sldId="701"/>
            <ac:picMk id="60421" creationId="{00000000-0000-0000-0000-000000000000}"/>
          </ac:picMkLst>
        </pc:picChg>
        <pc:cxnChg chg="mod">
          <ac:chgData name="Froduald Kabanza" userId="edf393d0-642b-4b9e-8c75-f62133241689" providerId="ADAL" clId="{206678B6-93D1-4D31-A534-982380F3B39C}" dt="2022-03-10T12:54:15.957" v="3062"/>
          <ac:cxnSpMkLst>
            <pc:docMk/>
            <pc:sldMk cId="2559512675" sldId="701"/>
            <ac:cxnSpMk id="13" creationId="{43471735-E295-400B-889A-91A02FBF8F6E}"/>
          </ac:cxnSpMkLst>
        </pc:cxnChg>
      </pc:sldChg>
      <pc:sldChg chg="addSp delSp modSp add mod modShow">
        <pc:chgData name="Froduald Kabanza" userId="edf393d0-642b-4b9e-8c75-f62133241689" providerId="ADAL" clId="{206678B6-93D1-4D31-A534-982380F3B39C}" dt="2022-03-11T13:30:30.515" v="4577" actId="729"/>
        <pc:sldMkLst>
          <pc:docMk/>
          <pc:sldMk cId="2001098730" sldId="702"/>
        </pc:sldMkLst>
        <pc:spChg chg="mod">
          <ac:chgData name="Froduald Kabanza" userId="edf393d0-642b-4b9e-8c75-f62133241689" providerId="ADAL" clId="{206678B6-93D1-4D31-A534-982380F3B39C}" dt="2022-03-10T11:47:59.730" v="1573" actId="1076"/>
          <ac:spMkLst>
            <pc:docMk/>
            <pc:sldMk cId="2001098730" sldId="702"/>
            <ac:spMk id="5" creationId="{F4F25149-D434-48F0-8BCD-6328F2A70B8A}"/>
          </ac:spMkLst>
        </pc:spChg>
        <pc:spChg chg="mod">
          <ac:chgData name="Froduald Kabanza" userId="edf393d0-642b-4b9e-8c75-f62133241689" providerId="ADAL" clId="{206678B6-93D1-4D31-A534-982380F3B39C}" dt="2022-03-10T11:47:59.730" v="1573" actId="1076"/>
          <ac:spMkLst>
            <pc:docMk/>
            <pc:sldMk cId="2001098730" sldId="702"/>
            <ac:spMk id="10" creationId="{AE8EB150-7855-449F-8F64-EDF05CA8A73B}"/>
          </ac:spMkLst>
        </pc:spChg>
        <pc:spChg chg="add del mod">
          <ac:chgData name="Froduald Kabanza" userId="edf393d0-642b-4b9e-8c75-f62133241689" providerId="ADAL" clId="{206678B6-93D1-4D31-A534-982380F3B39C}" dt="2022-03-10T11:45:49.216" v="1460" actId="478"/>
          <ac:spMkLst>
            <pc:docMk/>
            <pc:sldMk cId="2001098730" sldId="702"/>
            <ac:spMk id="23" creationId="{5B3087F8-2D1A-4973-89AB-70141EFACF4D}"/>
          </ac:spMkLst>
        </pc:spChg>
        <pc:spChg chg="add mod">
          <ac:chgData name="Froduald Kabanza" userId="edf393d0-642b-4b9e-8c75-f62133241689" providerId="ADAL" clId="{206678B6-93D1-4D31-A534-982380F3B39C}" dt="2022-03-10T11:55:16.237" v="1735" actId="114"/>
          <ac:spMkLst>
            <pc:docMk/>
            <pc:sldMk cId="2001098730" sldId="702"/>
            <ac:spMk id="24" creationId="{1C79B42A-93D2-43FF-9166-DDC77FD9724E}"/>
          </ac:spMkLst>
        </pc:spChg>
        <pc:spChg chg="add mod">
          <ac:chgData name="Froduald Kabanza" userId="edf393d0-642b-4b9e-8c75-f62133241689" providerId="ADAL" clId="{206678B6-93D1-4D31-A534-982380F3B39C}" dt="2022-03-10T12:06:15.460" v="2339" actId="207"/>
          <ac:spMkLst>
            <pc:docMk/>
            <pc:sldMk cId="2001098730" sldId="702"/>
            <ac:spMk id="26" creationId="{2DAD1E48-5E06-4023-ADA7-2328A7897029}"/>
          </ac:spMkLst>
        </pc:spChg>
        <pc:spChg chg="mod">
          <ac:chgData name="Froduald Kabanza" userId="edf393d0-642b-4b9e-8c75-f62133241689" providerId="ADAL" clId="{206678B6-93D1-4D31-A534-982380F3B39C}" dt="2022-03-10T11:47:59.730" v="1573" actId="1076"/>
          <ac:spMkLst>
            <pc:docMk/>
            <pc:sldMk cId="2001098730" sldId="702"/>
            <ac:spMk id="33" creationId="{8C4033CA-7573-4C05-9651-555F1474528B}"/>
          </ac:spMkLst>
        </pc:spChg>
        <pc:spChg chg="mod">
          <ac:chgData name="Froduald Kabanza" userId="edf393d0-642b-4b9e-8c75-f62133241689" providerId="ADAL" clId="{206678B6-93D1-4D31-A534-982380F3B39C}" dt="2022-03-10T11:47:59.730" v="1573" actId="1076"/>
          <ac:spMkLst>
            <pc:docMk/>
            <pc:sldMk cId="2001098730" sldId="702"/>
            <ac:spMk id="34" creationId="{D5D3146D-C87B-4F8C-AFB7-21CAE1B3554E}"/>
          </ac:spMkLst>
        </pc:spChg>
        <pc:spChg chg="mod">
          <ac:chgData name="Froduald Kabanza" userId="edf393d0-642b-4b9e-8c75-f62133241689" providerId="ADAL" clId="{206678B6-93D1-4D31-A534-982380F3B39C}" dt="2022-03-10T11:47:59.730" v="1573" actId="1076"/>
          <ac:spMkLst>
            <pc:docMk/>
            <pc:sldMk cId="2001098730" sldId="702"/>
            <ac:spMk id="54" creationId="{ED499DD2-612C-4340-AFAB-7737AAD6E3B0}"/>
          </ac:spMkLst>
        </pc:spChg>
        <pc:spChg chg="mod">
          <ac:chgData name="Froduald Kabanza" userId="edf393d0-642b-4b9e-8c75-f62133241689" providerId="ADAL" clId="{206678B6-93D1-4D31-A534-982380F3B39C}" dt="2022-03-10T11:47:59.730" v="1573" actId="1076"/>
          <ac:spMkLst>
            <pc:docMk/>
            <pc:sldMk cId="2001098730" sldId="702"/>
            <ac:spMk id="59" creationId="{FC3F30DC-E3AE-4069-994E-A65D3F1DCFF7}"/>
          </ac:spMkLst>
        </pc:spChg>
        <pc:spChg chg="mod">
          <ac:chgData name="Froduald Kabanza" userId="edf393d0-642b-4b9e-8c75-f62133241689" providerId="ADAL" clId="{206678B6-93D1-4D31-A534-982380F3B39C}" dt="2022-03-10T11:47:59.730" v="1573" actId="1076"/>
          <ac:spMkLst>
            <pc:docMk/>
            <pc:sldMk cId="2001098730" sldId="702"/>
            <ac:spMk id="60" creationId="{7DDBF56E-CD55-4B58-BE52-0F170E982182}"/>
          </ac:spMkLst>
        </pc:spChg>
        <pc:spChg chg="mod">
          <ac:chgData name="Froduald Kabanza" userId="edf393d0-642b-4b9e-8c75-f62133241689" providerId="ADAL" clId="{206678B6-93D1-4D31-A534-982380F3B39C}" dt="2022-03-10T11:47:59.730" v="1573" actId="1076"/>
          <ac:spMkLst>
            <pc:docMk/>
            <pc:sldMk cId="2001098730" sldId="702"/>
            <ac:spMk id="64" creationId="{497B91E7-335E-4BC7-B498-9B05D24293A5}"/>
          </ac:spMkLst>
        </pc:spChg>
        <pc:spChg chg="mod">
          <ac:chgData name="Froduald Kabanza" userId="edf393d0-642b-4b9e-8c75-f62133241689" providerId="ADAL" clId="{206678B6-93D1-4D31-A534-982380F3B39C}" dt="2022-03-10T11:47:59.730" v="1573" actId="1076"/>
          <ac:spMkLst>
            <pc:docMk/>
            <pc:sldMk cId="2001098730" sldId="702"/>
            <ac:spMk id="65" creationId="{DC06D0B9-D8E3-41A0-923E-B0B7B138A1B1}"/>
          </ac:spMkLst>
        </pc:spChg>
        <pc:spChg chg="mod">
          <ac:chgData name="Froduald Kabanza" userId="edf393d0-642b-4b9e-8c75-f62133241689" providerId="ADAL" clId="{206678B6-93D1-4D31-A534-982380F3B39C}" dt="2022-03-10T12:06:06.453" v="2337" actId="255"/>
          <ac:spMkLst>
            <pc:docMk/>
            <pc:sldMk cId="2001098730" sldId="702"/>
            <ac:spMk id="84" creationId="{1E88E761-5C80-416E-8D74-F8A0F8FE6DC0}"/>
          </ac:spMkLst>
        </pc:spChg>
        <pc:spChg chg="mod">
          <ac:chgData name="Froduald Kabanza" userId="edf393d0-642b-4b9e-8c75-f62133241689" providerId="ADAL" clId="{206678B6-93D1-4D31-A534-982380F3B39C}" dt="2022-03-10T11:44:19.114" v="1429" actId="20577"/>
          <ac:spMkLst>
            <pc:docMk/>
            <pc:sldMk cId="2001098730" sldId="702"/>
            <ac:spMk id="26625" creationId="{00000000-0000-0000-0000-000000000000}"/>
          </ac:spMkLst>
        </pc:spChg>
        <pc:graphicFrameChg chg="add del mod">
          <ac:chgData name="Froduald Kabanza" userId="edf393d0-642b-4b9e-8c75-f62133241689" providerId="ADAL" clId="{206678B6-93D1-4D31-A534-982380F3B39C}" dt="2022-03-10T11:44:58.486" v="1430" actId="478"/>
          <ac:graphicFrameMkLst>
            <pc:docMk/>
            <pc:sldMk cId="2001098730" sldId="702"/>
            <ac:graphicFrameMk id="22" creationId="{A282708D-D343-4A26-BBDC-A8609D96DB61}"/>
          </ac:graphicFrameMkLst>
        </pc:graphicFrameChg>
        <pc:graphicFrameChg chg="mod">
          <ac:chgData name="Froduald Kabanza" userId="edf393d0-642b-4b9e-8c75-f62133241689" providerId="ADAL" clId="{206678B6-93D1-4D31-A534-982380F3B39C}" dt="2022-03-10T11:47:59.730" v="1573" actId="1076"/>
          <ac:graphicFrameMkLst>
            <pc:docMk/>
            <pc:sldMk cId="2001098730" sldId="702"/>
            <ac:graphicFrameMk id="31" creationId="{C538E383-9F83-4D77-BA4B-B9CBCB7ABA25}"/>
          </ac:graphicFrameMkLst>
        </pc:graphicFrameChg>
        <pc:graphicFrameChg chg="del">
          <ac:chgData name="Froduald Kabanza" userId="edf393d0-642b-4b9e-8c75-f62133241689" providerId="ADAL" clId="{206678B6-93D1-4D31-A534-982380F3B39C}" dt="2022-03-10T11:43:30.606" v="1407" actId="478"/>
          <ac:graphicFrameMkLst>
            <pc:docMk/>
            <pc:sldMk cId="2001098730" sldId="702"/>
            <ac:graphicFrameMk id="88" creationId="{7E650678-7220-44FF-B8CC-77B85ACA1D1F}"/>
          </ac:graphicFrameMkLst>
        </pc:graphicFrameChg>
        <pc:picChg chg="mod">
          <ac:chgData name="Froduald Kabanza" userId="edf393d0-642b-4b9e-8c75-f62133241689" providerId="ADAL" clId="{206678B6-93D1-4D31-A534-982380F3B39C}" dt="2022-03-10T11:47:59.730" v="1573" actId="1076"/>
          <ac:picMkLst>
            <pc:docMk/>
            <pc:sldMk cId="2001098730" sldId="702"/>
            <ac:picMk id="32" creationId="{C0574A25-73F4-4638-BB77-05D266B61EC0}"/>
          </ac:picMkLst>
        </pc:picChg>
        <pc:cxnChg chg="mod">
          <ac:chgData name="Froduald Kabanza" userId="edf393d0-642b-4b9e-8c75-f62133241689" providerId="ADAL" clId="{206678B6-93D1-4D31-A534-982380F3B39C}" dt="2022-03-10T11:47:59.730" v="1573" actId="1076"/>
          <ac:cxnSpMkLst>
            <pc:docMk/>
            <pc:sldMk cId="2001098730" sldId="702"/>
            <ac:cxnSpMk id="15" creationId="{38E65F93-0D20-4ADB-BC04-B8E381E8C298}"/>
          </ac:cxnSpMkLst>
        </pc:cxnChg>
        <pc:cxnChg chg="mod">
          <ac:chgData name="Froduald Kabanza" userId="edf393d0-642b-4b9e-8c75-f62133241689" providerId="ADAL" clId="{206678B6-93D1-4D31-A534-982380F3B39C}" dt="2022-03-10T11:47:59.730" v="1573" actId="1076"/>
          <ac:cxnSpMkLst>
            <pc:docMk/>
            <pc:sldMk cId="2001098730" sldId="702"/>
            <ac:cxnSpMk id="47" creationId="{7D56D6DB-6F81-47D2-82C4-F7ABBD897454}"/>
          </ac:cxnSpMkLst>
        </pc:cxnChg>
        <pc:cxnChg chg="mod">
          <ac:chgData name="Froduald Kabanza" userId="edf393d0-642b-4b9e-8c75-f62133241689" providerId="ADAL" clId="{206678B6-93D1-4D31-A534-982380F3B39C}" dt="2022-03-10T11:47:59.730" v="1573" actId="1076"/>
          <ac:cxnSpMkLst>
            <pc:docMk/>
            <pc:sldMk cId="2001098730" sldId="702"/>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2228572429" sldId="702"/>
        </pc:sldMkLst>
      </pc:sldChg>
      <pc:sldChg chg="addSp delSp modSp add mod modShow">
        <pc:chgData name="Froduald Kabanza" userId="edf393d0-642b-4b9e-8c75-f62133241689" providerId="ADAL" clId="{206678B6-93D1-4D31-A534-982380F3B39C}" dt="2022-03-11T13:30:30.515" v="4577" actId="729"/>
        <pc:sldMkLst>
          <pc:docMk/>
          <pc:sldMk cId="726443381" sldId="703"/>
        </pc:sldMkLst>
        <pc:spChg chg="add mod">
          <ac:chgData name="Froduald Kabanza" userId="edf393d0-642b-4b9e-8c75-f62133241689" providerId="ADAL" clId="{206678B6-93D1-4D31-A534-982380F3B39C}" dt="2022-03-10T11:58:11.955" v="1917" actId="20577"/>
          <ac:spMkLst>
            <pc:docMk/>
            <pc:sldMk cId="726443381" sldId="703"/>
            <ac:spMk id="22" creationId="{B41FB1E3-7545-40F0-9E57-8E16784BAAA1}"/>
          </ac:spMkLst>
        </pc:spChg>
        <pc:spChg chg="mod">
          <ac:chgData name="Froduald Kabanza" userId="edf393d0-642b-4b9e-8c75-f62133241689" providerId="ADAL" clId="{206678B6-93D1-4D31-A534-982380F3B39C}" dt="2022-03-10T11:55:41.552" v="1766" actId="20577"/>
          <ac:spMkLst>
            <pc:docMk/>
            <pc:sldMk cId="726443381" sldId="703"/>
            <ac:spMk id="26625" creationId="{00000000-0000-0000-0000-000000000000}"/>
          </ac:spMkLst>
        </pc:spChg>
        <pc:graphicFrameChg chg="del">
          <ac:chgData name="Froduald Kabanza" userId="edf393d0-642b-4b9e-8c75-f62133241689" providerId="ADAL" clId="{206678B6-93D1-4D31-A534-982380F3B39C}" dt="2022-03-10T11:55:51.105" v="1767" actId="478"/>
          <ac:graphicFrameMkLst>
            <pc:docMk/>
            <pc:sldMk cId="726443381" sldId="703"/>
            <ac:graphicFrameMk id="88" creationId="{7E650678-7220-44FF-B8CC-77B85ACA1D1F}"/>
          </ac:graphicFrameMkLst>
        </pc:graphicFrameChg>
      </pc:sldChg>
      <pc:sldChg chg="del">
        <pc:chgData name="Froduald Kabanza" userId="edf393d0-642b-4b9e-8c75-f62133241689" providerId="ADAL" clId="{206678B6-93D1-4D31-A534-982380F3B39C}" dt="2022-03-09T22:25:23.157" v="38" actId="2696"/>
        <pc:sldMkLst>
          <pc:docMk/>
          <pc:sldMk cId="1180608846" sldId="703"/>
        </pc:sldMkLst>
      </pc:sldChg>
      <pc:sldChg chg="modSp add mod modShow">
        <pc:chgData name="Froduald Kabanza" userId="edf393d0-642b-4b9e-8c75-f62133241689" providerId="ADAL" clId="{206678B6-93D1-4D31-A534-982380F3B39C}" dt="2022-03-16T22:36:46.539" v="15221" actId="729"/>
        <pc:sldMkLst>
          <pc:docMk/>
          <pc:sldMk cId="219775525" sldId="704"/>
        </pc:sldMkLst>
        <pc:spChg chg="mod">
          <ac:chgData name="Froduald Kabanza" userId="edf393d0-642b-4b9e-8c75-f62133241689" providerId="ADAL" clId="{206678B6-93D1-4D31-A534-982380F3B39C}" dt="2022-03-10T12:02:31.015" v="2269" actId="14100"/>
          <ac:spMkLst>
            <pc:docMk/>
            <pc:sldMk cId="219775525" sldId="704"/>
            <ac:spMk id="22" creationId="{B41FB1E3-7545-40F0-9E57-8E16784BAAA1}"/>
          </ac:spMkLst>
        </pc:spChg>
        <pc:spChg chg="mod">
          <ac:chgData name="Froduald Kabanza" userId="edf393d0-642b-4b9e-8c75-f62133241689" providerId="ADAL" clId="{206678B6-93D1-4D31-A534-982380F3B39C}" dt="2022-03-10T12:01:29.833" v="2167" actId="20577"/>
          <ac:spMkLst>
            <pc:docMk/>
            <pc:sldMk cId="219775525" sldId="704"/>
            <ac:spMk id="26625" creationId="{00000000-0000-0000-0000-000000000000}"/>
          </ac:spMkLst>
        </pc:spChg>
      </pc:sldChg>
      <pc:sldChg chg="addSp modSp mod modShow">
        <pc:chgData name="Froduald Kabanza" userId="edf393d0-642b-4b9e-8c75-f62133241689" providerId="ADAL" clId="{206678B6-93D1-4D31-A534-982380F3B39C}" dt="2022-03-11T15:15:16.623" v="4606" actId="729"/>
        <pc:sldMkLst>
          <pc:docMk/>
          <pc:sldMk cId="2475294925" sldId="705"/>
        </pc:sldMkLst>
        <pc:picChg chg="add mod">
          <ac:chgData name="Froduald Kabanza" userId="edf393d0-642b-4b9e-8c75-f62133241689" providerId="ADAL" clId="{206678B6-93D1-4D31-A534-982380F3B39C}" dt="2022-03-10T22:26:23.809" v="3197" actId="14100"/>
          <ac:picMkLst>
            <pc:docMk/>
            <pc:sldMk cId="2475294925" sldId="705"/>
            <ac:picMk id="3" creationId="{24D00B49-7464-4487-B6CF-754C7F790EB9}"/>
          </ac:picMkLst>
        </pc:picChg>
        <pc:picChg chg="add mod">
          <ac:chgData name="Froduald Kabanza" userId="edf393d0-642b-4b9e-8c75-f62133241689" providerId="ADAL" clId="{206678B6-93D1-4D31-A534-982380F3B39C}" dt="2022-03-10T22:27:47.072" v="3200" actId="14100"/>
          <ac:picMkLst>
            <pc:docMk/>
            <pc:sldMk cId="2475294925" sldId="705"/>
            <ac:picMk id="5" creationId="{3F934788-C34A-4346-BE22-1F35C31FA702}"/>
          </ac:picMkLst>
        </pc:picChg>
      </pc:sldChg>
      <pc:sldChg chg="del">
        <pc:chgData name="Froduald Kabanza" userId="edf393d0-642b-4b9e-8c75-f62133241689" providerId="ADAL" clId="{206678B6-93D1-4D31-A534-982380F3B39C}" dt="2022-03-09T22:25:23.157" v="38" actId="2696"/>
        <pc:sldMkLst>
          <pc:docMk/>
          <pc:sldMk cId="2343593412" sldId="706"/>
        </pc:sldMkLst>
      </pc:sldChg>
      <pc:sldChg chg="addSp delSp modSp add mod modShow">
        <pc:chgData name="Froduald Kabanza" userId="edf393d0-642b-4b9e-8c75-f62133241689" providerId="ADAL" clId="{206678B6-93D1-4D31-A534-982380F3B39C}" dt="2022-03-11T15:15:16.623" v="4606" actId="729"/>
        <pc:sldMkLst>
          <pc:docMk/>
          <pc:sldMk cId="2629610865" sldId="706"/>
        </pc:sldMkLst>
        <pc:spChg chg="add del mod">
          <ac:chgData name="Froduald Kabanza" userId="edf393d0-642b-4b9e-8c75-f62133241689" providerId="ADAL" clId="{206678B6-93D1-4D31-A534-982380F3B39C}" dt="2022-03-10T22:28:11.662" v="3203" actId="478"/>
          <ac:spMkLst>
            <pc:docMk/>
            <pc:sldMk cId="2629610865" sldId="706"/>
            <ac:spMk id="2" creationId="{2D5F4055-8DE5-4E68-981D-37A86853D4F4}"/>
          </ac:spMkLst>
        </pc:spChg>
        <pc:spChg chg="del">
          <ac:chgData name="Froduald Kabanza" userId="edf393d0-642b-4b9e-8c75-f62133241689" providerId="ADAL" clId="{206678B6-93D1-4D31-A534-982380F3B39C}" dt="2022-03-10T22:28:15.333" v="3204" actId="478"/>
          <ac:spMkLst>
            <pc:docMk/>
            <pc:sldMk cId="2629610865" sldId="706"/>
            <ac:spMk id="16"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7"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2"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5"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7" creationId="{5337824E-3631-4AD8-B682-A8AF15032274}"/>
          </ac:spMkLst>
        </pc:spChg>
        <pc:spChg chg="del">
          <ac:chgData name="Froduald Kabanza" userId="edf393d0-642b-4b9e-8c75-f62133241689" providerId="ADAL" clId="{206678B6-93D1-4D31-A534-982380F3B39C}" dt="2022-03-10T22:28:15.333" v="3204" actId="478"/>
          <ac:spMkLst>
            <pc:docMk/>
            <pc:sldMk cId="2629610865" sldId="706"/>
            <ac:spMk id="2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4" creationId="{00000000-0000-0000-0000-000000000000}"/>
          </ac:spMkLst>
        </pc:spChg>
        <pc:spChg chg="del">
          <ac:chgData name="Froduald Kabanza" userId="edf393d0-642b-4b9e-8c75-f62133241689" providerId="ADAL" clId="{206678B6-93D1-4D31-A534-982380F3B39C}" dt="2022-03-10T22:28:09.786" v="3202" actId="478"/>
          <ac:spMkLst>
            <pc:docMk/>
            <pc:sldMk cId="2629610865" sldId="706"/>
            <ac:spMk id="34818" creationId="{00000000-0000-0000-0000-000000000000}"/>
          </ac:spMkLst>
        </pc:spChg>
        <pc:graphicFrameChg chg="del">
          <ac:chgData name="Froduald Kabanza" userId="edf393d0-642b-4b9e-8c75-f62133241689" providerId="ADAL" clId="{206678B6-93D1-4D31-A534-982380F3B39C}" dt="2022-03-10T22:28:15.333" v="3204" actId="478"/>
          <ac:graphicFrameMkLst>
            <pc:docMk/>
            <pc:sldMk cId="2629610865" sldId="706"/>
            <ac:graphicFrameMk id="67590"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2"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4" creationId="{00000000-0000-0000-0000-000000000000}"/>
          </ac:graphicFrameMkLst>
        </pc:graphicFrameChg>
        <pc:picChg chg="add mod">
          <ac:chgData name="Froduald Kabanza" userId="edf393d0-642b-4b9e-8c75-f62133241689" providerId="ADAL" clId="{206678B6-93D1-4D31-A534-982380F3B39C}" dt="2022-03-10T22:28:21.275" v="3206" actId="1076"/>
          <ac:picMkLst>
            <pc:docMk/>
            <pc:sldMk cId="2629610865" sldId="706"/>
            <ac:picMk id="4" creationId="{CA792224-E72B-4A69-A04F-7591C99A09B3}"/>
          </ac:picMkLst>
        </pc:picChg>
        <pc:picChg chg="add mod ord">
          <ac:chgData name="Froduald Kabanza" userId="edf393d0-642b-4b9e-8c75-f62133241689" providerId="ADAL" clId="{206678B6-93D1-4D31-A534-982380F3B39C}" dt="2022-03-10T22:28:56.633" v="3214" actId="167"/>
          <ac:picMkLst>
            <pc:docMk/>
            <pc:sldMk cId="2629610865" sldId="706"/>
            <ac:picMk id="6" creationId="{A3CCB026-DA82-4546-ABE2-0269B80F376F}"/>
          </ac:picMkLst>
        </pc:picChg>
        <pc:cxnChg chg="del">
          <ac:chgData name="Froduald Kabanza" userId="edf393d0-642b-4b9e-8c75-f62133241689" providerId="ADAL" clId="{206678B6-93D1-4D31-A534-982380F3B39C}" dt="2022-03-10T22:28:15.333" v="3204" actId="478"/>
          <ac:cxnSpMkLst>
            <pc:docMk/>
            <pc:sldMk cId="2629610865" sldId="706"/>
            <ac:cxnSpMk id="24" creationId="{00000000-0000-0000-0000-000000000000}"/>
          </ac:cxnSpMkLst>
        </pc:cxnChg>
        <pc:cxnChg chg="del">
          <ac:chgData name="Froduald Kabanza" userId="edf393d0-642b-4b9e-8c75-f62133241689" providerId="ADAL" clId="{206678B6-93D1-4D31-A534-982380F3B39C}" dt="2022-03-10T22:28:15.333" v="3204" actId="478"/>
          <ac:cxnSpMkLst>
            <pc:docMk/>
            <pc:sldMk cId="2629610865" sldId="706"/>
            <ac:cxnSpMk id="26" creationId="{00000000-0000-0000-0000-000000000000}"/>
          </ac:cxnSpMkLst>
        </pc:cxnChg>
      </pc:sldChg>
      <pc:sldChg chg="addSp delSp modSp add mod modShow modNotesTx">
        <pc:chgData name="Froduald Kabanza" userId="edf393d0-642b-4b9e-8c75-f62133241689" providerId="ADAL" clId="{206678B6-93D1-4D31-A534-982380F3B39C}" dt="2022-03-11T15:15:16.623" v="4606" actId="729"/>
        <pc:sldMkLst>
          <pc:docMk/>
          <pc:sldMk cId="3042943427" sldId="707"/>
        </pc:sldMkLst>
        <pc:spChg chg="add mod">
          <ac:chgData name="Froduald Kabanza" userId="edf393d0-642b-4b9e-8c75-f62133241689" providerId="ADAL" clId="{206678B6-93D1-4D31-A534-982380F3B39C}" dt="2022-03-10T23:42:40.840" v="3856" actId="20577"/>
          <ac:spMkLst>
            <pc:docMk/>
            <pc:sldMk cId="3042943427" sldId="707"/>
            <ac:spMk id="10" creationId="{D87D5B5A-B262-4899-B773-3823DB03ADC1}"/>
          </ac:spMkLst>
        </pc:spChg>
        <pc:spChg chg="add mod">
          <ac:chgData name="Froduald Kabanza" userId="edf393d0-642b-4b9e-8c75-f62133241689" providerId="ADAL" clId="{206678B6-93D1-4D31-A534-982380F3B39C}" dt="2022-03-10T23:42:51.357" v="3860" actId="20577"/>
          <ac:spMkLst>
            <pc:docMk/>
            <pc:sldMk cId="3042943427" sldId="707"/>
            <ac:spMk id="15" creationId="{C0BD73C2-D475-46B3-A157-4A629008B737}"/>
          </ac:spMkLst>
        </pc:spChg>
        <pc:spChg chg="mod">
          <ac:chgData name="Froduald Kabanza" userId="edf393d0-642b-4b9e-8c75-f62133241689" providerId="ADAL" clId="{206678B6-93D1-4D31-A534-982380F3B39C}" dt="2022-03-10T23:43:34.331" v="3861" actId="114"/>
          <ac:spMkLst>
            <pc:docMk/>
            <pc:sldMk cId="3042943427" sldId="707"/>
            <ac:spMk id="67585" creationId="{00000000-0000-0000-0000-000000000000}"/>
          </ac:spMkLst>
        </pc:spChg>
        <pc:picChg chg="add del mod">
          <ac:chgData name="Froduald Kabanza" userId="edf393d0-642b-4b9e-8c75-f62133241689" providerId="ADAL" clId="{206678B6-93D1-4D31-A534-982380F3B39C}" dt="2022-03-10T22:30:43.042" v="3264" actId="478"/>
          <ac:picMkLst>
            <pc:docMk/>
            <pc:sldMk cId="3042943427" sldId="707"/>
            <ac:picMk id="3" creationId="{61C716A2-7CDB-4029-A494-9CECD0E58467}"/>
          </ac:picMkLst>
        </pc:picChg>
        <pc:picChg chg="mod ord">
          <ac:chgData name="Froduald Kabanza" userId="edf393d0-642b-4b9e-8c75-f62133241689" providerId="ADAL" clId="{206678B6-93D1-4D31-A534-982380F3B39C}" dt="2022-03-10T23:41:28.733" v="3751" actId="166"/>
          <ac:picMkLst>
            <pc:docMk/>
            <pc:sldMk cId="3042943427" sldId="707"/>
            <ac:picMk id="4" creationId="{CA792224-E72B-4A69-A04F-7591C99A09B3}"/>
          </ac:picMkLst>
        </pc:picChg>
        <pc:picChg chg="del">
          <ac:chgData name="Froduald Kabanza" userId="edf393d0-642b-4b9e-8c75-f62133241689" providerId="ADAL" clId="{206678B6-93D1-4D31-A534-982380F3B39C}" dt="2022-03-10T22:29:37.305" v="3254" actId="478"/>
          <ac:picMkLst>
            <pc:docMk/>
            <pc:sldMk cId="3042943427" sldId="707"/>
            <ac:picMk id="6" creationId="{A3CCB026-DA82-4546-ABE2-0269B80F376F}"/>
          </ac:picMkLst>
        </pc:picChg>
        <pc:picChg chg="add mod">
          <ac:chgData name="Froduald Kabanza" userId="edf393d0-642b-4b9e-8c75-f62133241689" providerId="ADAL" clId="{206678B6-93D1-4D31-A534-982380F3B39C}" dt="2022-03-10T23:42:31.520" v="3851" actId="1076"/>
          <ac:picMkLst>
            <pc:docMk/>
            <pc:sldMk cId="3042943427" sldId="707"/>
            <ac:picMk id="7" creationId="{8F8CAC56-DD75-4BBB-BA0A-6DA47D8D448E}"/>
          </ac:picMkLst>
        </pc:picChg>
        <pc:picChg chg="add mod">
          <ac:chgData name="Froduald Kabanza" userId="edf393d0-642b-4b9e-8c75-f62133241689" providerId="ADAL" clId="{206678B6-93D1-4D31-A534-982380F3B39C}" dt="2022-03-10T23:42:33.117" v="3852" actId="1076"/>
          <ac:picMkLst>
            <pc:docMk/>
            <pc:sldMk cId="3042943427" sldId="707"/>
            <ac:picMk id="9" creationId="{B9A70CF5-3C27-4543-89BB-05F0EBE6938A}"/>
          </ac:picMkLst>
        </pc:picChg>
      </pc:sldChg>
      <pc:sldChg chg="del">
        <pc:chgData name="Froduald Kabanza" userId="edf393d0-642b-4b9e-8c75-f62133241689" providerId="ADAL" clId="{206678B6-93D1-4D31-A534-982380F3B39C}" dt="2022-03-09T22:25:23.157" v="38" actId="2696"/>
        <pc:sldMkLst>
          <pc:docMk/>
          <pc:sldMk cId="3980560850" sldId="707"/>
        </pc:sldMkLst>
      </pc:sldChg>
      <pc:sldChg chg="add del">
        <pc:chgData name="Froduald Kabanza" userId="edf393d0-642b-4b9e-8c75-f62133241689" providerId="ADAL" clId="{206678B6-93D1-4D31-A534-982380F3B39C}" dt="2022-03-11T12:44:45.424" v="4365" actId="2696"/>
        <pc:sldMkLst>
          <pc:docMk/>
          <pc:sldMk cId="0" sldId="708"/>
        </pc:sldMkLst>
      </pc:sldChg>
      <pc:sldChg chg="add del">
        <pc:chgData name="Froduald Kabanza" userId="edf393d0-642b-4b9e-8c75-f62133241689" providerId="ADAL" clId="{206678B6-93D1-4D31-A534-982380F3B39C}" dt="2022-03-11T12:44:45.424" v="4365" actId="2696"/>
        <pc:sldMkLst>
          <pc:docMk/>
          <pc:sldMk cId="0" sldId="709"/>
        </pc:sldMkLst>
      </pc:sldChg>
      <pc:sldChg chg="add del">
        <pc:chgData name="Froduald Kabanza" userId="edf393d0-642b-4b9e-8c75-f62133241689" providerId="ADAL" clId="{206678B6-93D1-4D31-A534-982380F3B39C}" dt="2022-03-11T12:44:45.424" v="4365" actId="2696"/>
        <pc:sldMkLst>
          <pc:docMk/>
          <pc:sldMk cId="0" sldId="710"/>
        </pc:sldMkLst>
      </pc:sldChg>
      <pc:sldChg chg="del">
        <pc:chgData name="Froduald Kabanza" userId="edf393d0-642b-4b9e-8c75-f62133241689" providerId="ADAL" clId="{206678B6-93D1-4D31-A534-982380F3B39C}" dt="2022-03-09T22:25:23.157" v="38" actId="2696"/>
        <pc:sldMkLst>
          <pc:docMk/>
          <pc:sldMk cId="531381313" sldId="710"/>
        </pc:sldMkLst>
      </pc:sldChg>
      <pc:sldChg chg="add del">
        <pc:chgData name="Froduald Kabanza" userId="edf393d0-642b-4b9e-8c75-f62133241689" providerId="ADAL" clId="{206678B6-93D1-4D31-A534-982380F3B39C}" dt="2022-03-11T12:44:45.424" v="4365" actId="2696"/>
        <pc:sldMkLst>
          <pc:docMk/>
          <pc:sldMk cId="0" sldId="711"/>
        </pc:sldMkLst>
      </pc:sldChg>
      <pc:sldChg chg="del">
        <pc:chgData name="Froduald Kabanza" userId="edf393d0-642b-4b9e-8c75-f62133241689" providerId="ADAL" clId="{206678B6-93D1-4D31-A534-982380F3B39C}" dt="2022-03-09T22:25:23.157" v="38" actId="2696"/>
        <pc:sldMkLst>
          <pc:docMk/>
          <pc:sldMk cId="773206096" sldId="711"/>
        </pc:sldMkLst>
      </pc:sldChg>
      <pc:sldChg chg="add del">
        <pc:chgData name="Froduald Kabanza" userId="edf393d0-642b-4b9e-8c75-f62133241689" providerId="ADAL" clId="{206678B6-93D1-4D31-A534-982380F3B39C}" dt="2022-03-11T12:44:45.424" v="4365" actId="2696"/>
        <pc:sldMkLst>
          <pc:docMk/>
          <pc:sldMk cId="0" sldId="712"/>
        </pc:sldMkLst>
      </pc:sldChg>
      <pc:sldChg chg="del">
        <pc:chgData name="Froduald Kabanza" userId="edf393d0-642b-4b9e-8c75-f62133241689" providerId="ADAL" clId="{206678B6-93D1-4D31-A534-982380F3B39C}" dt="2022-03-09T22:25:23.157" v="38" actId="2696"/>
        <pc:sldMkLst>
          <pc:docMk/>
          <pc:sldMk cId="3456981551" sldId="712"/>
        </pc:sldMkLst>
      </pc:sldChg>
      <pc:sldChg chg="add del">
        <pc:chgData name="Froduald Kabanza" userId="edf393d0-642b-4b9e-8c75-f62133241689" providerId="ADAL" clId="{206678B6-93D1-4D31-A534-982380F3B39C}" dt="2022-03-11T12:44:45.424" v="4365" actId="2696"/>
        <pc:sldMkLst>
          <pc:docMk/>
          <pc:sldMk cId="0" sldId="713"/>
        </pc:sldMkLst>
      </pc:sldChg>
      <pc:sldChg chg="add">
        <pc:chgData name="Froduald Kabanza" userId="edf393d0-642b-4b9e-8c75-f62133241689" providerId="ADAL" clId="{206678B6-93D1-4D31-A534-982380F3B39C}" dt="2022-03-11T11:53:54.992" v="3872"/>
        <pc:sldMkLst>
          <pc:docMk/>
          <pc:sldMk cId="0" sldId="714"/>
        </pc:sldMkLst>
      </pc:sldChg>
      <pc:sldChg chg="addSp delSp modSp add mod delAnim modAnim modShow">
        <pc:chgData name="Froduald Kabanza" userId="edf393d0-642b-4b9e-8c75-f62133241689" providerId="ADAL" clId="{206678B6-93D1-4D31-A534-982380F3B39C}" dt="2022-03-16T22:40:20.364" v="15231" actId="729"/>
        <pc:sldMkLst>
          <pc:docMk/>
          <pc:sldMk cId="3144514788" sldId="715"/>
        </pc:sldMkLst>
        <pc:spChg chg="add mod">
          <ac:chgData name="Froduald Kabanza" userId="edf393d0-642b-4b9e-8c75-f62133241689" providerId="ADAL" clId="{206678B6-93D1-4D31-A534-982380F3B39C}" dt="2022-03-11T12:02:27.385" v="3918" actId="1076"/>
          <ac:spMkLst>
            <pc:docMk/>
            <pc:sldMk cId="3144514788" sldId="715"/>
            <ac:spMk id="16" creationId="{5728317E-2B82-43A8-B934-64C159C2391A}"/>
          </ac:spMkLst>
        </pc:spChg>
        <pc:spChg chg="add mod">
          <ac:chgData name="Froduald Kabanza" userId="edf393d0-642b-4b9e-8c75-f62133241689" providerId="ADAL" clId="{206678B6-93D1-4D31-A534-982380F3B39C}" dt="2022-03-11T12:12:29.317" v="4047" actId="313"/>
          <ac:spMkLst>
            <pc:docMk/>
            <pc:sldMk cId="3144514788" sldId="715"/>
            <ac:spMk id="18" creationId="{7D436925-8B4A-4BB6-99C3-ADD922C48033}"/>
          </ac:spMkLst>
        </pc:spChg>
        <pc:spChg chg="add mod">
          <ac:chgData name="Froduald Kabanza" userId="edf393d0-642b-4b9e-8c75-f62133241689" providerId="ADAL" clId="{206678B6-93D1-4D31-A534-982380F3B39C}" dt="2022-03-11T12:02:16.556" v="3916" actId="1076"/>
          <ac:spMkLst>
            <pc:docMk/>
            <pc:sldMk cId="3144514788" sldId="715"/>
            <ac:spMk id="19" creationId="{D1FF3C02-B8B7-470D-93AE-9597F964087C}"/>
          </ac:spMkLst>
        </pc:spChg>
        <pc:spChg chg="del mod">
          <ac:chgData name="Froduald Kabanza" userId="edf393d0-642b-4b9e-8c75-f62133241689" providerId="ADAL" clId="{206678B6-93D1-4D31-A534-982380F3B39C}" dt="2022-03-11T12:00:18.286" v="3895" actId="478"/>
          <ac:spMkLst>
            <pc:docMk/>
            <pc:sldMk cId="3144514788" sldId="715"/>
            <ac:spMk id="22" creationId="{6564971D-A272-4B72-AB82-11C1EEDAD960}"/>
          </ac:spMkLst>
        </pc:spChg>
        <pc:spChg chg="add mod">
          <ac:chgData name="Froduald Kabanza" userId="edf393d0-642b-4b9e-8c75-f62133241689" providerId="ADAL" clId="{206678B6-93D1-4D31-A534-982380F3B39C}" dt="2022-03-11T12:06:01.138" v="3976" actId="207"/>
          <ac:spMkLst>
            <pc:docMk/>
            <pc:sldMk cId="3144514788" sldId="715"/>
            <ac:spMk id="30" creationId="{AB7D8DB9-4387-47E8-B54F-667B2D44240D}"/>
          </ac:spMkLst>
        </pc:spChg>
        <pc:spChg chg="mod">
          <ac:chgData name="Froduald Kabanza" userId="edf393d0-642b-4b9e-8c75-f62133241689" providerId="ADAL" clId="{206678B6-93D1-4D31-A534-982380F3B39C}" dt="2022-03-11T11:57:10.424" v="3881"/>
          <ac:spMkLst>
            <pc:docMk/>
            <pc:sldMk cId="3144514788" sldId="715"/>
            <ac:spMk id="39937" creationId="{00000000-0000-0000-0000-000000000000}"/>
          </ac:spMkLst>
        </pc:spChg>
        <pc:grpChg chg="del">
          <ac:chgData name="Froduald Kabanza" userId="edf393d0-642b-4b9e-8c75-f62133241689" providerId="ADAL" clId="{206678B6-93D1-4D31-A534-982380F3B39C}" dt="2022-03-11T11:59:53.057" v="3888" actId="478"/>
          <ac:grpSpMkLst>
            <pc:docMk/>
            <pc:sldMk cId="3144514788" sldId="715"/>
            <ac:grpSpMk id="12" creationId="{EC394F87-508E-47B4-BCE3-38FB9706F9CE}"/>
          </ac:grpSpMkLst>
        </pc:grpChg>
        <pc:picChg chg="mod">
          <ac:chgData name="Froduald Kabanza" userId="edf393d0-642b-4b9e-8c75-f62133241689" providerId="ADAL" clId="{206678B6-93D1-4D31-A534-982380F3B39C}" dt="2022-03-11T12:02:39.941" v="3920" actId="1076"/>
          <ac:picMkLst>
            <pc:docMk/>
            <pc:sldMk cId="3144514788" sldId="715"/>
            <ac:picMk id="4" creationId="{B9641BAC-EB69-4DBB-A9C9-B7A05B598819}"/>
          </ac:picMkLst>
        </pc:picChg>
        <pc:cxnChg chg="add mod">
          <ac:chgData name="Froduald Kabanza" userId="edf393d0-642b-4b9e-8c75-f62133241689" providerId="ADAL" clId="{206678B6-93D1-4D31-A534-982380F3B39C}" dt="2022-03-11T12:01:27.072" v="3908" actId="1582"/>
          <ac:cxnSpMkLst>
            <pc:docMk/>
            <pc:sldMk cId="3144514788" sldId="715"/>
            <ac:cxnSpMk id="6" creationId="{D12B99A7-36C9-4215-885B-E05DC2D9A760}"/>
          </ac:cxnSpMkLst>
        </pc:cxnChg>
        <pc:cxnChg chg="add mod">
          <ac:chgData name="Froduald Kabanza" userId="edf393d0-642b-4b9e-8c75-f62133241689" providerId="ADAL" clId="{206678B6-93D1-4D31-A534-982380F3B39C}" dt="2022-03-11T12:02:34.158" v="3919" actId="1076"/>
          <ac:cxnSpMkLst>
            <pc:docMk/>
            <pc:sldMk cId="3144514788" sldId="715"/>
            <ac:cxnSpMk id="15" creationId="{E07B98AD-5C45-41FB-8DE9-2D6CB85739EA}"/>
          </ac:cxnSpMkLst>
        </pc:cxnChg>
        <pc:cxnChg chg="add del mod ord">
          <ac:chgData name="Froduald Kabanza" userId="edf393d0-642b-4b9e-8c75-f62133241689" providerId="ADAL" clId="{206678B6-93D1-4D31-A534-982380F3B39C}" dt="2022-03-11T12:01:12.793" v="3905" actId="478"/>
          <ac:cxnSpMkLst>
            <pc:docMk/>
            <pc:sldMk cId="3144514788" sldId="715"/>
            <ac:cxnSpMk id="17" creationId="{E1D879C8-43B4-4AF4-B395-E6125D1C0CF0}"/>
          </ac:cxnSpMkLst>
        </pc:cxnChg>
        <pc:cxnChg chg="add mod">
          <ac:chgData name="Froduald Kabanza" userId="edf393d0-642b-4b9e-8c75-f62133241689" providerId="ADAL" clId="{206678B6-93D1-4D31-A534-982380F3B39C}" dt="2022-03-11T12:12:22.672" v="4044" actId="14100"/>
          <ac:cxnSpMkLst>
            <pc:docMk/>
            <pc:sldMk cId="3144514788" sldId="715"/>
            <ac:cxnSpMk id="20" creationId="{901C0EA9-9BB6-494B-87DD-0BC7261C4F96}"/>
          </ac:cxnSpMkLst>
        </pc:cxnChg>
        <pc:cxnChg chg="del mod">
          <ac:chgData name="Froduald Kabanza" userId="edf393d0-642b-4b9e-8c75-f62133241689" providerId="ADAL" clId="{206678B6-93D1-4D31-A534-982380F3B39C}" dt="2022-03-11T12:00:18.286" v="3895" actId="478"/>
          <ac:cxnSpMkLst>
            <pc:docMk/>
            <pc:sldMk cId="3144514788" sldId="715"/>
            <ac:cxnSpMk id="23" creationId="{B0BFBAB8-D7FD-4580-AF76-B96F3D694704}"/>
          </ac:cxnSpMkLst>
        </pc:cxnChg>
        <pc:cxnChg chg="add mod">
          <ac:chgData name="Froduald Kabanza" userId="edf393d0-642b-4b9e-8c75-f62133241689" providerId="ADAL" clId="{206678B6-93D1-4D31-A534-982380F3B39C}" dt="2022-03-11T12:01:44.719" v="3912" actId="14100"/>
          <ac:cxnSpMkLst>
            <pc:docMk/>
            <pc:sldMk cId="3144514788" sldId="715"/>
            <ac:cxnSpMk id="24" creationId="{F3A8BF74-7A94-4226-A4AA-5B8C2CC53397}"/>
          </ac:cxnSpMkLst>
        </pc:cxnChg>
        <pc:cxnChg chg="add del mod">
          <ac:chgData name="Froduald Kabanza" userId="edf393d0-642b-4b9e-8c75-f62133241689" providerId="ADAL" clId="{206678B6-93D1-4D31-A534-982380F3B39C}" dt="2022-03-11T12:04:02.532" v="3925" actId="478"/>
          <ac:cxnSpMkLst>
            <pc:docMk/>
            <pc:sldMk cId="3144514788" sldId="715"/>
            <ac:cxnSpMk id="27" creationId="{AF1F88B1-2B2B-4892-B1BF-531F603105C1}"/>
          </ac:cxnSpMkLst>
        </pc:cxnChg>
        <pc:cxnChg chg="add mod">
          <ac:chgData name="Froduald Kabanza" userId="edf393d0-642b-4b9e-8c75-f62133241689" providerId="ADAL" clId="{206678B6-93D1-4D31-A534-982380F3B39C}" dt="2022-03-11T12:05:16.141" v="3934" actId="14100"/>
          <ac:cxnSpMkLst>
            <pc:docMk/>
            <pc:sldMk cId="3144514788" sldId="715"/>
            <ac:cxnSpMk id="31" creationId="{F93D118B-74AA-4E54-A896-DBFA626CCC45}"/>
          </ac:cxnSpMkLst>
        </pc:cxnChg>
      </pc:sldChg>
      <pc:sldChg chg="modSp add mod">
        <pc:chgData name="Froduald Kabanza" userId="edf393d0-642b-4b9e-8c75-f62133241689" providerId="ADAL" clId="{206678B6-93D1-4D31-A534-982380F3B39C}" dt="2022-03-16T22:46:41.369" v="15233" actId="20577"/>
        <pc:sldMkLst>
          <pc:docMk/>
          <pc:sldMk cId="2694147734" sldId="716"/>
        </pc:sldMkLst>
        <pc:spChg chg="mod">
          <ac:chgData name="Froduald Kabanza" userId="edf393d0-642b-4b9e-8c75-f62133241689" providerId="ADAL" clId="{206678B6-93D1-4D31-A534-982380F3B39C}" dt="2022-03-16T22:46:41.369" v="15233" actId="20577"/>
          <ac:spMkLst>
            <pc:docMk/>
            <pc:sldMk cId="2694147734" sldId="716"/>
            <ac:spMk id="18" creationId="{7D436925-8B4A-4BB6-99C3-ADD922C48033}"/>
          </ac:spMkLst>
        </pc:spChg>
        <pc:spChg chg="mod">
          <ac:chgData name="Froduald Kabanza" userId="edf393d0-642b-4b9e-8c75-f62133241689" providerId="ADAL" clId="{206678B6-93D1-4D31-A534-982380F3B39C}" dt="2022-03-11T12:51:36.421" v="4416" actId="1076"/>
          <ac:spMkLst>
            <pc:docMk/>
            <pc:sldMk cId="2694147734" sldId="716"/>
            <ac:spMk id="19" creationId="{D1FF3C02-B8B7-470D-93AE-9597F964087C}"/>
          </ac:spMkLst>
        </pc:spChg>
        <pc:cxnChg chg="mod">
          <ac:chgData name="Froduald Kabanza" userId="edf393d0-642b-4b9e-8c75-f62133241689" providerId="ADAL" clId="{206678B6-93D1-4D31-A534-982380F3B39C}" dt="2022-03-11T12:51:32.408" v="4415" actId="14100"/>
          <ac:cxnSpMkLst>
            <pc:docMk/>
            <pc:sldMk cId="2694147734" sldId="716"/>
            <ac:cxnSpMk id="20" creationId="{901C0EA9-9BB6-494B-87DD-0BC7261C4F96}"/>
          </ac:cxnSpMkLst>
        </pc:cxnChg>
      </pc:sldChg>
      <pc:sldChg chg="addSp delSp modSp add mod">
        <pc:chgData name="Froduald Kabanza" userId="edf393d0-642b-4b9e-8c75-f62133241689" providerId="ADAL" clId="{206678B6-93D1-4D31-A534-982380F3B39C}" dt="2022-03-11T12:53:11.399" v="4449" actId="14100"/>
        <pc:sldMkLst>
          <pc:docMk/>
          <pc:sldMk cId="4221374010" sldId="717"/>
        </pc:sldMkLst>
        <pc:spChg chg="del">
          <ac:chgData name="Froduald Kabanza" userId="edf393d0-642b-4b9e-8c75-f62133241689" providerId="ADAL" clId="{206678B6-93D1-4D31-A534-982380F3B39C}" dt="2022-03-11T12:52:15.123" v="4420" actId="478"/>
          <ac:spMkLst>
            <pc:docMk/>
            <pc:sldMk cId="4221374010" sldId="717"/>
            <ac:spMk id="6" creationId="{00000000-0000-0000-0000-000000000000}"/>
          </ac:spMkLst>
        </pc:spChg>
        <pc:spChg chg="mod">
          <ac:chgData name="Froduald Kabanza" userId="edf393d0-642b-4b9e-8c75-f62133241689" providerId="ADAL" clId="{206678B6-93D1-4D31-A534-982380F3B39C}" dt="2022-03-11T12:52:32.155" v="4445" actId="20577"/>
          <ac:spMkLst>
            <pc:docMk/>
            <pc:sldMk cId="4221374010" sldId="717"/>
            <ac:spMk id="69633"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48"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50" creationId="{00000000-0000-0000-0000-000000000000}"/>
          </ac:spMkLst>
        </pc:spChg>
        <pc:grpChg chg="del">
          <ac:chgData name="Froduald Kabanza" userId="edf393d0-642b-4b9e-8c75-f62133241689" providerId="ADAL" clId="{206678B6-93D1-4D31-A534-982380F3B39C}" dt="2022-03-11T12:52:23.800" v="4421" actId="478"/>
          <ac:grpSpMkLst>
            <pc:docMk/>
            <pc:sldMk cId="4221374010" sldId="717"/>
            <ac:grpSpMk id="2" creationId="{00000000-0000-0000-0000-000000000000}"/>
          </ac:grpSpMkLst>
        </pc:grpChg>
        <pc:picChg chg="add mod">
          <ac:chgData name="Froduald Kabanza" userId="edf393d0-642b-4b9e-8c75-f62133241689" providerId="ADAL" clId="{206678B6-93D1-4D31-A534-982380F3B39C}" dt="2022-03-11T12:53:11.399" v="4449" actId="14100"/>
          <ac:picMkLst>
            <pc:docMk/>
            <pc:sldMk cId="4221374010" sldId="717"/>
            <ac:picMk id="5" creationId="{E70E1DF5-CF04-4542-9131-68CFBE7076D7}"/>
          </ac:picMkLst>
        </pc:picChg>
        <pc:picChg chg="del">
          <ac:chgData name="Froduald Kabanza" userId="edf393d0-642b-4b9e-8c75-f62133241689" providerId="ADAL" clId="{206678B6-93D1-4D31-A534-982380F3B39C}" dt="2022-03-11T12:52:11.574" v="4419" actId="478"/>
          <ac:picMkLst>
            <pc:docMk/>
            <pc:sldMk cId="4221374010" sldId="717"/>
            <ac:picMk id="69637" creationId="{00000000-0000-0000-0000-000000000000}"/>
          </ac:picMkLst>
        </pc:picChg>
        <pc:cxnChg chg="del">
          <ac:chgData name="Froduald Kabanza" userId="edf393d0-642b-4b9e-8c75-f62133241689" providerId="ADAL" clId="{206678B6-93D1-4D31-A534-982380F3B39C}" dt="2022-03-11T12:52:15.123" v="4420" actId="478"/>
          <ac:cxnSpMkLst>
            <pc:docMk/>
            <pc:sldMk cId="4221374010" sldId="717"/>
            <ac:cxnSpMk id="3"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11"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22" creationId="{00000000-0000-0000-0000-000000000000}"/>
          </ac:cxnSpMkLst>
        </pc:cxnChg>
      </pc:sldChg>
      <pc:sldChg chg="modSp add mod">
        <pc:chgData name="Froduald Kabanza" userId="edf393d0-642b-4b9e-8c75-f62133241689" providerId="ADAL" clId="{206678B6-93D1-4D31-A534-982380F3B39C}" dt="2022-03-11T16:26:27.198" v="4813" actId="20577"/>
        <pc:sldMkLst>
          <pc:docMk/>
          <pc:sldMk cId="2719927606" sldId="718"/>
        </pc:sldMkLst>
        <pc:spChg chg="mod">
          <ac:chgData name="Froduald Kabanza" userId="edf393d0-642b-4b9e-8c75-f62133241689" providerId="ADAL" clId="{206678B6-93D1-4D31-A534-982380F3B39C}" dt="2022-03-12T23:23:03.749" v="10977" actId="1076"/>
          <ac:spMkLst>
            <pc:docMk/>
            <pc:sldMk cId="2719927606" sldId="718"/>
            <ac:spMk id="11" creationId="{77B7FDF5-AB8A-4CAF-826B-7F3F42BFF093}"/>
          </ac:spMkLst>
        </pc:spChg>
        <pc:spChg chg="mod">
          <ac:chgData name="Froduald Kabanza" userId="edf393d0-642b-4b9e-8c75-f62133241689" providerId="ADAL" clId="{206678B6-93D1-4D31-A534-982380F3B39C}" dt="2022-03-13T00:13:09.316" v="11989" actId="20577"/>
          <ac:spMkLst>
            <pc:docMk/>
            <pc:sldMk cId="2719927606" sldId="718"/>
            <ac:spMk id="28674" creationId="{00000000-0000-0000-0000-000000000000}"/>
          </ac:spMkLst>
        </pc:spChg>
        <pc:spChg chg="mod">
          <ac:chgData name="Froduald Kabanza" userId="edf393d0-642b-4b9e-8c75-f62133241689" providerId="ADAL" clId="{206678B6-93D1-4D31-A534-982380F3B39C}" dt="2022-03-11T16:26:27.198" v="4813" actId="20577"/>
          <ac:spMkLst>
            <pc:docMk/>
            <pc:sldMk cId="2719927606" sldId="718"/>
            <ac:spMk id="28675" creationId="{00000000-0000-0000-0000-000000000000}"/>
          </ac:spMkLst>
        </pc:spChg>
        <pc:grpChg chg="add mod">
          <ac:chgData name="Froduald Kabanza" userId="edf393d0-642b-4b9e-8c75-f62133241689" providerId="ADAL" clId="{206678B6-93D1-4D31-A534-982380F3B39C}" dt="2022-03-12T23:23:03.749" v="10977" actId="1076"/>
          <ac:grpSpMkLst>
            <pc:docMk/>
            <pc:sldMk cId="2719927606" sldId="718"/>
            <ac:grpSpMk id="8" creationId="{8483FEFA-6933-40A3-9C19-4BF12BBD2C87}"/>
          </ac:grpSpMkLst>
        </pc:grpChg>
        <pc:graphicFrameChg chg="add mod modGraphic">
          <ac:chgData name="Froduald Kabanza" userId="edf393d0-642b-4b9e-8c75-f62133241689" providerId="ADAL" clId="{206678B6-93D1-4D31-A534-982380F3B39C}" dt="2022-03-12T22:51:18.161" v="8710" actId="1076"/>
          <ac:graphicFrameMkLst>
            <pc:docMk/>
            <pc:sldMk cId="2719927606" sldId="718"/>
            <ac:graphicFrameMk id="3" creationId="{FC8A1CDE-5229-4432-BEEF-CB80C6898892}"/>
          </ac:graphicFrameMkLst>
        </pc:graphicFrameChg>
        <pc:picChg chg="add mod">
          <ac:chgData name="Froduald Kabanza" userId="edf393d0-642b-4b9e-8c75-f62133241689" providerId="ADAL" clId="{206678B6-93D1-4D31-A534-982380F3B39C}" dt="2022-03-12T23:23:03.749" v="10977" actId="1076"/>
          <ac:picMkLst>
            <pc:docMk/>
            <pc:sldMk cId="2719927606" sldId="718"/>
            <ac:picMk id="7" creationId="{FBE928E5-748B-48EE-B0B7-F72576C07ABA}"/>
          </ac:picMkLst>
        </pc:picChg>
        <pc:picChg chg="mod">
          <ac:chgData name="Froduald Kabanza" userId="edf393d0-642b-4b9e-8c75-f62133241689" providerId="ADAL" clId="{206678B6-93D1-4D31-A534-982380F3B39C}" dt="2022-03-12T23:23:03.749" v="10977" actId="1076"/>
          <ac:picMkLst>
            <pc:docMk/>
            <pc:sldMk cId="2719927606" sldId="718"/>
            <ac:picMk id="9" creationId="{50364807-81F6-4BB8-81BA-38628296F21B}"/>
          </ac:picMkLst>
        </pc:picChg>
        <pc:picChg chg="mod">
          <ac:chgData name="Froduald Kabanza" userId="edf393d0-642b-4b9e-8c75-f62133241689" providerId="ADAL" clId="{206678B6-93D1-4D31-A534-982380F3B39C}" dt="2022-03-12T23:23:03.749" v="10977" actId="1076"/>
          <ac:picMkLst>
            <pc:docMk/>
            <pc:sldMk cId="2719927606" sldId="718"/>
            <ac:picMk id="10" creationId="{0CF914E2-3D6D-4989-B176-A5A414CEED44}"/>
          </ac:picMkLst>
        </pc:picChg>
      </pc:sldChg>
      <pc:sldChg chg="addSp delSp modSp add mod modAnim modNotesTx">
        <pc:chgData name="Froduald Kabanza" userId="edf393d0-642b-4b9e-8c75-f62133241689" providerId="ADAL" clId="{206678B6-93D1-4D31-A534-982380F3B39C}" dt="2022-03-16T23:21:53.423" v="15298"/>
        <pc:sldMkLst>
          <pc:docMk/>
          <pc:sldMk cId="2830612699" sldId="719"/>
        </pc:sldMkLst>
        <pc:spChg chg="add del mod">
          <ac:chgData name="Froduald Kabanza" userId="edf393d0-642b-4b9e-8c75-f62133241689" providerId="ADAL" clId="{206678B6-93D1-4D31-A534-982380F3B39C}" dt="2022-03-12T22:54:38.267" v="8754" actId="478"/>
          <ac:spMkLst>
            <pc:docMk/>
            <pc:sldMk cId="2830612699" sldId="719"/>
            <ac:spMk id="5" creationId="{3E21FE8B-3171-473F-84EC-8E1070A87062}"/>
          </ac:spMkLst>
        </pc:spChg>
        <pc:spChg chg="add del mod">
          <ac:chgData name="Froduald Kabanza" userId="edf393d0-642b-4b9e-8c75-f62133241689" providerId="ADAL" clId="{206678B6-93D1-4D31-A534-982380F3B39C}" dt="2022-03-12T22:59:03.070" v="9086" actId="478"/>
          <ac:spMkLst>
            <pc:docMk/>
            <pc:sldMk cId="2830612699" sldId="719"/>
            <ac:spMk id="17" creationId="{21696349-CD7A-4FF1-B2F0-04E31BBB6270}"/>
          </ac:spMkLst>
        </pc:spChg>
        <pc:spChg chg="add mod">
          <ac:chgData name="Froduald Kabanza" userId="edf393d0-642b-4b9e-8c75-f62133241689" providerId="ADAL" clId="{206678B6-93D1-4D31-A534-982380F3B39C}" dt="2022-03-12T23:19:52.274" v="10894" actId="20577"/>
          <ac:spMkLst>
            <pc:docMk/>
            <pc:sldMk cId="2830612699" sldId="719"/>
            <ac:spMk id="18" creationId="{3EAD8589-017A-4C2A-88DC-3C1F9842C39E}"/>
          </ac:spMkLst>
        </pc:spChg>
        <pc:spChg chg="del mod">
          <ac:chgData name="Froduald Kabanza" userId="edf393d0-642b-4b9e-8c75-f62133241689" providerId="ADAL" clId="{206678B6-93D1-4D31-A534-982380F3B39C}" dt="2022-03-12T22:54:36.412" v="8753" actId="478"/>
          <ac:spMkLst>
            <pc:docMk/>
            <pc:sldMk cId="2830612699" sldId="719"/>
            <ac:spMk id="27651" creationId="{00000000-0000-0000-0000-000000000000}"/>
          </ac:spMkLst>
        </pc:spChg>
        <pc:grpChg chg="mod">
          <ac:chgData name="Froduald Kabanza" userId="edf393d0-642b-4b9e-8c75-f62133241689" providerId="ADAL" clId="{206678B6-93D1-4D31-A534-982380F3B39C}" dt="2022-03-12T23:12:21.801" v="10059" actId="1076"/>
          <ac:grpSpMkLst>
            <pc:docMk/>
            <pc:sldMk cId="2830612699" sldId="719"/>
            <ac:grpSpMk id="2" creationId="{00000000-0000-0000-0000-000000000000}"/>
          </ac:grpSpMkLst>
        </pc:grpChg>
      </pc:sldChg>
      <pc:sldChg chg="addSp delSp modSp add mod modNotesTx">
        <pc:chgData name="Froduald Kabanza" userId="edf393d0-642b-4b9e-8c75-f62133241689" providerId="ADAL" clId="{206678B6-93D1-4D31-A534-982380F3B39C}" dt="2022-03-13T00:10:55.052" v="11986" actId="20577"/>
        <pc:sldMkLst>
          <pc:docMk/>
          <pc:sldMk cId="3058746788" sldId="720"/>
        </pc:sldMkLst>
        <pc:spChg chg="mod">
          <ac:chgData name="Froduald Kabanza" userId="edf393d0-642b-4b9e-8c75-f62133241689" providerId="ADAL" clId="{206678B6-93D1-4D31-A534-982380F3B39C}" dt="2022-03-12T23:25:08.725" v="11044" actId="1076"/>
          <ac:spMkLst>
            <pc:docMk/>
            <pc:sldMk cId="3058746788" sldId="720"/>
            <ac:spMk id="11" creationId="{77B7FDF5-AB8A-4CAF-826B-7F3F42BFF093}"/>
          </ac:spMkLst>
        </pc:spChg>
        <pc:spChg chg="add mod">
          <ac:chgData name="Froduald Kabanza" userId="edf393d0-642b-4b9e-8c75-f62133241689" providerId="ADAL" clId="{206678B6-93D1-4D31-A534-982380F3B39C}" dt="2022-03-13T00:10:55.052" v="11986" actId="20577"/>
          <ac:spMkLst>
            <pc:docMk/>
            <pc:sldMk cId="3058746788" sldId="720"/>
            <ac:spMk id="15" creationId="{41AC4A71-73C9-4178-BA00-45C4E6E44116}"/>
          </ac:spMkLst>
        </pc:spChg>
        <pc:spChg chg="mod">
          <ac:chgData name="Froduald Kabanza" userId="edf393d0-642b-4b9e-8c75-f62133241689" providerId="ADAL" clId="{206678B6-93D1-4D31-A534-982380F3B39C}" dt="2022-03-13T00:01:59.331" v="11750" actId="20577"/>
          <ac:spMkLst>
            <pc:docMk/>
            <pc:sldMk cId="3058746788" sldId="720"/>
            <ac:spMk id="28674" creationId="{00000000-0000-0000-0000-000000000000}"/>
          </ac:spMkLst>
        </pc:spChg>
        <pc:spChg chg="mod">
          <ac:chgData name="Froduald Kabanza" userId="edf393d0-642b-4b9e-8c75-f62133241689" providerId="ADAL" clId="{206678B6-93D1-4D31-A534-982380F3B39C}" dt="2022-03-13T00:06:09.159" v="11865" actId="14100"/>
          <ac:spMkLst>
            <pc:docMk/>
            <pc:sldMk cId="3058746788" sldId="720"/>
            <ac:spMk id="28675" creationId="{00000000-0000-0000-0000-000000000000}"/>
          </ac:spMkLst>
        </pc:spChg>
        <pc:grpChg chg="add mod">
          <ac:chgData name="Froduald Kabanza" userId="edf393d0-642b-4b9e-8c75-f62133241689" providerId="ADAL" clId="{206678B6-93D1-4D31-A534-982380F3B39C}" dt="2022-03-12T23:25:08.725" v="11044" actId="1076"/>
          <ac:grpSpMkLst>
            <pc:docMk/>
            <pc:sldMk cId="3058746788" sldId="720"/>
            <ac:grpSpMk id="2" creationId="{91315C9C-A5B0-4EAE-82F3-F184D3E4F988}"/>
          </ac:grpSpMkLst>
        </pc:grpChg>
        <pc:grpChg chg="mod">
          <ac:chgData name="Froduald Kabanza" userId="edf393d0-642b-4b9e-8c75-f62133241689" providerId="ADAL" clId="{206678B6-93D1-4D31-A534-982380F3B39C}" dt="2022-03-12T23:25:08.725" v="11044" actId="1076"/>
          <ac:grpSpMkLst>
            <pc:docMk/>
            <pc:sldMk cId="3058746788" sldId="720"/>
            <ac:grpSpMk id="8" creationId="{8483FEFA-6933-40A3-9C19-4BF12BBD2C87}"/>
          </ac:grpSpMkLst>
        </pc:grpChg>
        <pc:graphicFrameChg chg="del">
          <ac:chgData name="Froduald Kabanza" userId="edf393d0-642b-4b9e-8c75-f62133241689" providerId="ADAL" clId="{206678B6-93D1-4D31-A534-982380F3B39C}" dt="2022-03-12T23:23:30.025" v="10980" actId="478"/>
          <ac:graphicFrameMkLst>
            <pc:docMk/>
            <pc:sldMk cId="3058746788" sldId="720"/>
            <ac:graphicFrameMk id="3" creationId="{FC8A1CDE-5229-4432-BEEF-CB80C6898892}"/>
          </ac:graphicFrameMkLst>
        </pc:graphicFrameChg>
        <pc:graphicFrameChg chg="add mod modGraphic">
          <ac:chgData name="Froduald Kabanza" userId="edf393d0-642b-4b9e-8c75-f62133241689" providerId="ADAL" clId="{206678B6-93D1-4D31-A534-982380F3B39C}" dt="2022-03-12T23:43:48.583" v="11278" actId="1076"/>
          <ac:graphicFrameMkLst>
            <pc:docMk/>
            <pc:sldMk cId="3058746788" sldId="720"/>
            <ac:graphicFrameMk id="5" creationId="{250115F1-9A89-4947-9931-C4AE7CFE7420}"/>
          </ac:graphicFrameMkLst>
        </pc:graphicFrameChg>
        <pc:graphicFrameChg chg="add mod">
          <ac:chgData name="Froduald Kabanza" userId="edf393d0-642b-4b9e-8c75-f62133241689" providerId="ADAL" clId="{206678B6-93D1-4D31-A534-982380F3B39C}" dt="2022-03-12T23:43:45.720" v="11277" actId="1076"/>
          <ac:graphicFrameMkLst>
            <pc:docMk/>
            <pc:sldMk cId="3058746788" sldId="720"/>
            <ac:graphicFrameMk id="12" creationId="{B01FBF13-40B3-43E1-8C76-E258D69B4EC2}"/>
          </ac:graphicFrameMkLst>
        </pc:graphicFrameChg>
        <pc:picChg chg="mod">
          <ac:chgData name="Froduald Kabanza" userId="edf393d0-642b-4b9e-8c75-f62133241689" providerId="ADAL" clId="{206678B6-93D1-4D31-A534-982380F3B39C}" dt="2022-03-12T23:25:08.725" v="11044" actId="1076"/>
          <ac:picMkLst>
            <pc:docMk/>
            <pc:sldMk cId="3058746788" sldId="720"/>
            <ac:picMk id="7" creationId="{FBE928E5-748B-48EE-B0B7-F72576C07ABA}"/>
          </ac:picMkLst>
        </pc:picChg>
        <pc:picChg chg="mod">
          <ac:chgData name="Froduald Kabanza" userId="edf393d0-642b-4b9e-8c75-f62133241689" providerId="ADAL" clId="{206678B6-93D1-4D31-A534-982380F3B39C}" dt="2022-03-12T23:25:08.725" v="11044" actId="1076"/>
          <ac:picMkLst>
            <pc:docMk/>
            <pc:sldMk cId="3058746788" sldId="720"/>
            <ac:picMk id="9" creationId="{50364807-81F6-4BB8-81BA-38628296F21B}"/>
          </ac:picMkLst>
        </pc:picChg>
        <pc:picChg chg="mod">
          <ac:chgData name="Froduald Kabanza" userId="edf393d0-642b-4b9e-8c75-f62133241689" providerId="ADAL" clId="{206678B6-93D1-4D31-A534-982380F3B39C}" dt="2022-03-12T23:25:08.725" v="11044" actId="1076"/>
          <ac:picMkLst>
            <pc:docMk/>
            <pc:sldMk cId="3058746788" sldId="720"/>
            <ac:picMk id="10" creationId="{0CF914E2-3D6D-4989-B176-A5A414CEED44}"/>
          </ac:picMkLst>
        </pc:picChg>
      </pc:sldChg>
      <pc:sldChg chg="modSp add del mod modNotesTx">
        <pc:chgData name="Froduald Kabanza" userId="edf393d0-642b-4b9e-8c75-f62133241689" providerId="ADAL" clId="{206678B6-93D1-4D31-A534-982380F3B39C}" dt="2022-03-13T00:16:36.258" v="12014" actId="2696"/>
        <pc:sldMkLst>
          <pc:docMk/>
          <pc:sldMk cId="2939720706" sldId="721"/>
        </pc:sldMkLst>
        <pc:spChg chg="mod">
          <ac:chgData name="Froduald Kabanza" userId="edf393d0-642b-4b9e-8c75-f62133241689" providerId="ADAL" clId="{206678B6-93D1-4D31-A534-982380F3B39C}" dt="2022-03-13T00:05:17.336" v="11855" actId="20577"/>
          <ac:spMkLst>
            <pc:docMk/>
            <pc:sldMk cId="2939720706" sldId="721"/>
            <ac:spMk id="28675" creationId="{00000000-0000-0000-0000-000000000000}"/>
          </ac:spMkLst>
        </pc:spChg>
      </pc:sldChg>
      <pc:sldChg chg="add del">
        <pc:chgData name="Froduald Kabanza" userId="edf393d0-642b-4b9e-8c75-f62133241689" providerId="ADAL" clId="{206678B6-93D1-4D31-A534-982380F3B39C}" dt="2022-03-12T23:48:39.628" v="11394" actId="2890"/>
        <pc:sldMkLst>
          <pc:docMk/>
          <pc:sldMk cId="3892101983" sldId="721"/>
        </pc:sldMkLst>
      </pc:sldChg>
      <pc:sldChg chg="addSp delSp modSp add mod ord">
        <pc:chgData name="Froduald Kabanza" userId="edf393d0-642b-4b9e-8c75-f62133241689" providerId="ADAL" clId="{206678B6-93D1-4D31-A534-982380F3B39C}" dt="2022-03-16T23:24:57.368" v="15300" actId="20577"/>
        <pc:sldMkLst>
          <pc:docMk/>
          <pc:sldMk cId="31752003" sldId="722"/>
        </pc:sldMkLst>
        <pc:spChg chg="add mod">
          <ac:chgData name="Froduald Kabanza" userId="edf393d0-642b-4b9e-8c75-f62133241689" providerId="ADAL" clId="{206678B6-93D1-4D31-A534-982380F3B39C}" dt="2022-03-13T00:24:25.260" v="12510" actId="20577"/>
          <ac:spMkLst>
            <pc:docMk/>
            <pc:sldMk cId="31752003" sldId="722"/>
            <ac:spMk id="3" creationId="{EFB59603-EC18-48C8-8ED1-35EF297A4230}"/>
          </ac:spMkLst>
        </pc:spChg>
        <pc:spChg chg="mod">
          <ac:chgData name="Froduald Kabanza" userId="edf393d0-642b-4b9e-8c75-f62133241689" providerId="ADAL" clId="{206678B6-93D1-4D31-A534-982380F3B39C}" dt="2022-03-16T23:24:57.368" v="15300" actId="20577"/>
          <ac:spMkLst>
            <pc:docMk/>
            <pc:sldMk cId="31752003" sldId="722"/>
            <ac:spMk id="28674" creationId="{00000000-0000-0000-0000-000000000000}"/>
          </ac:spMkLst>
        </pc:spChg>
        <pc:spChg chg="mod">
          <ac:chgData name="Froduald Kabanza" userId="edf393d0-642b-4b9e-8c75-f62133241689" providerId="ADAL" clId="{206678B6-93D1-4D31-A534-982380F3B39C}" dt="2022-03-16T23:24:50.999" v="15299" actId="1076"/>
          <ac:spMkLst>
            <pc:docMk/>
            <pc:sldMk cId="31752003" sldId="722"/>
            <ac:spMk id="28675" creationId="{00000000-0000-0000-0000-000000000000}"/>
          </ac:spMkLst>
        </pc:spChg>
        <pc:grpChg chg="del">
          <ac:chgData name="Froduald Kabanza" userId="edf393d0-642b-4b9e-8c75-f62133241689" providerId="ADAL" clId="{206678B6-93D1-4D31-A534-982380F3B39C}" dt="2022-03-13T00:17:40.073" v="12044" actId="478"/>
          <ac:grpSpMkLst>
            <pc:docMk/>
            <pc:sldMk cId="31752003" sldId="722"/>
            <ac:grpSpMk id="2" creationId="{91315C9C-A5B0-4EAE-82F3-F184D3E4F988}"/>
          </ac:grpSpMkLst>
        </pc:grpChg>
        <pc:graphicFrameChg chg="del">
          <ac:chgData name="Froduald Kabanza" userId="edf393d0-642b-4b9e-8c75-f62133241689" providerId="ADAL" clId="{206678B6-93D1-4D31-A534-982380F3B39C}" dt="2022-03-13T00:17:41.878" v="12045" actId="478"/>
          <ac:graphicFrameMkLst>
            <pc:docMk/>
            <pc:sldMk cId="31752003" sldId="722"/>
            <ac:graphicFrameMk id="5" creationId="{250115F1-9A89-4947-9931-C4AE7CFE7420}"/>
          </ac:graphicFrameMkLst>
        </pc:graphicFrameChg>
        <pc:graphicFrameChg chg="del">
          <ac:chgData name="Froduald Kabanza" userId="edf393d0-642b-4b9e-8c75-f62133241689" providerId="ADAL" clId="{206678B6-93D1-4D31-A534-982380F3B39C}" dt="2022-03-13T00:17:40.073" v="12044" actId="478"/>
          <ac:graphicFrameMkLst>
            <pc:docMk/>
            <pc:sldMk cId="31752003" sldId="722"/>
            <ac:graphicFrameMk id="12" creationId="{B01FBF13-40B3-43E1-8C76-E258D69B4EC2}"/>
          </ac:graphicFrameMkLst>
        </pc:graphicFrameChg>
      </pc:sldChg>
      <pc:sldChg chg="addSp delSp modSp add mod">
        <pc:chgData name="Froduald Kabanza" userId="edf393d0-642b-4b9e-8c75-f62133241689" providerId="ADAL" clId="{206678B6-93D1-4D31-A534-982380F3B39C}" dt="2022-03-13T00:54:23.093" v="13929" actId="14100"/>
        <pc:sldMkLst>
          <pc:docMk/>
          <pc:sldMk cId="4133021435" sldId="723"/>
        </pc:sldMkLst>
        <pc:spChg chg="del">
          <ac:chgData name="Froduald Kabanza" userId="edf393d0-642b-4b9e-8c75-f62133241689" providerId="ADAL" clId="{206678B6-93D1-4D31-A534-982380F3B39C}" dt="2022-03-13T00:30:38.774" v="12931" actId="478"/>
          <ac:spMkLst>
            <pc:docMk/>
            <pc:sldMk cId="4133021435" sldId="723"/>
            <ac:spMk id="3" creationId="{EFB59603-EC18-48C8-8ED1-35EF297A4230}"/>
          </ac:spMkLst>
        </pc:spChg>
        <pc:spChg chg="add mod">
          <ac:chgData name="Froduald Kabanza" userId="edf393d0-642b-4b9e-8c75-f62133241689" providerId="ADAL" clId="{206678B6-93D1-4D31-A534-982380F3B39C}" dt="2022-03-13T00:32:59.197" v="13148" actId="1076"/>
          <ac:spMkLst>
            <pc:docMk/>
            <pc:sldMk cId="4133021435" sldId="723"/>
            <ac:spMk id="6" creationId="{E96C50CE-E5CF-4BCA-A165-74981B58379A}"/>
          </ac:spMkLst>
        </pc:spChg>
        <pc:spChg chg="add mod">
          <ac:chgData name="Froduald Kabanza" userId="edf393d0-642b-4b9e-8c75-f62133241689" providerId="ADAL" clId="{206678B6-93D1-4D31-A534-982380F3B39C}" dt="2022-03-13T00:42:18.591" v="13569" actId="1076"/>
          <ac:spMkLst>
            <pc:docMk/>
            <pc:sldMk cId="4133021435" sldId="723"/>
            <ac:spMk id="8" creationId="{A3386D24-3ABA-4C2C-887A-FFCB34F805EF}"/>
          </ac:spMkLst>
        </pc:spChg>
        <pc:spChg chg="add mod">
          <ac:chgData name="Froduald Kabanza" userId="edf393d0-642b-4b9e-8c75-f62133241689" providerId="ADAL" clId="{206678B6-93D1-4D31-A534-982380F3B39C}" dt="2022-03-13T00:42:34.908" v="13573" actId="255"/>
          <ac:spMkLst>
            <pc:docMk/>
            <pc:sldMk cId="4133021435" sldId="723"/>
            <ac:spMk id="9" creationId="{C42D2827-FDE7-46C7-8772-CC2FAB2F33ED}"/>
          </ac:spMkLst>
        </pc:spChg>
        <pc:spChg chg="add del mod">
          <ac:chgData name="Froduald Kabanza" userId="edf393d0-642b-4b9e-8c75-f62133241689" providerId="ADAL" clId="{206678B6-93D1-4D31-A534-982380F3B39C}" dt="2022-03-13T00:41:34.925" v="13536" actId="478"/>
          <ac:spMkLst>
            <pc:docMk/>
            <pc:sldMk cId="4133021435" sldId="723"/>
            <ac:spMk id="10" creationId="{A81208FB-30A1-4DA6-9D5E-1B77C5D0F8A0}"/>
          </ac:spMkLst>
        </pc:spChg>
        <pc:spChg chg="mod">
          <ac:chgData name="Froduald Kabanza" userId="edf393d0-642b-4b9e-8c75-f62133241689" providerId="ADAL" clId="{206678B6-93D1-4D31-A534-982380F3B39C}" dt="2022-03-13T00:25:34.200" v="12557" actId="20577"/>
          <ac:spMkLst>
            <pc:docMk/>
            <pc:sldMk cId="4133021435" sldId="723"/>
            <ac:spMk id="28674" creationId="{00000000-0000-0000-0000-000000000000}"/>
          </ac:spMkLst>
        </pc:spChg>
        <pc:spChg chg="mod">
          <ac:chgData name="Froduald Kabanza" userId="edf393d0-642b-4b9e-8c75-f62133241689" providerId="ADAL" clId="{206678B6-93D1-4D31-A534-982380F3B39C}" dt="2022-03-13T00:43:34.810" v="13584" actId="948"/>
          <ac:spMkLst>
            <pc:docMk/>
            <pc:sldMk cId="4133021435" sldId="723"/>
            <ac:spMk id="28675" creationId="{00000000-0000-0000-0000-000000000000}"/>
          </ac:spMkLst>
        </pc:sp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4" creationId="{334E4651-48D3-415A-B8A3-C0C45835C3D0}"/>
          </ac:graphicFrameMkLst>
        </pc:graphicFrame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11" creationId="{BFE7E753-1E6C-44E3-ACDA-E7FDF2073619}"/>
          </ac:graphicFrameMkLst>
        </pc:graphicFrameChg>
        <pc:picChg chg="add mod">
          <ac:chgData name="Froduald Kabanza" userId="edf393d0-642b-4b9e-8c75-f62133241689" providerId="ADAL" clId="{206678B6-93D1-4D31-A534-982380F3B39C}" dt="2022-03-13T00:42:14.581" v="13568" actId="14100"/>
          <ac:picMkLst>
            <pc:docMk/>
            <pc:sldMk cId="4133021435" sldId="723"/>
            <ac:picMk id="7" creationId="{62D79DC5-AF19-475F-9D08-51FF8EF4DC42}"/>
          </ac:picMkLst>
        </pc:picChg>
      </pc:sldChg>
      <pc:sldChg chg="addSp delSp modSp add mod delAnim">
        <pc:chgData name="Froduald Kabanza" userId="edf393d0-642b-4b9e-8c75-f62133241689" providerId="ADAL" clId="{206678B6-93D1-4D31-A534-982380F3B39C}" dt="2022-03-13T00:53:41.008" v="13921" actId="14100"/>
        <pc:sldMkLst>
          <pc:docMk/>
          <pc:sldMk cId="2185969596" sldId="724"/>
        </pc:sldMkLst>
        <pc:spChg chg="mod">
          <ac:chgData name="Froduald Kabanza" userId="edf393d0-642b-4b9e-8c75-f62133241689" providerId="ADAL" clId="{206678B6-93D1-4D31-A534-982380F3B39C}" dt="2022-03-13T00:49:46.376" v="13807" actId="20577"/>
          <ac:spMkLst>
            <pc:docMk/>
            <pc:sldMk cId="2185969596" sldId="724"/>
            <ac:spMk id="2" creationId="{00000000-0000-0000-0000-000000000000}"/>
          </ac:spMkLst>
        </pc:spChg>
        <pc:spChg chg="del">
          <ac:chgData name="Froduald Kabanza" userId="edf393d0-642b-4b9e-8c75-f62133241689" providerId="ADAL" clId="{206678B6-93D1-4D31-A534-982380F3B39C}" dt="2022-03-13T00:50:32.070" v="13822" actId="478"/>
          <ac:spMkLst>
            <pc:docMk/>
            <pc:sldMk cId="2185969596" sldId="724"/>
            <ac:spMk id="3" creationId="{7BC97D01-4AF5-4F38-B3A6-393B51560175}"/>
          </ac:spMkLst>
        </pc:spChg>
        <pc:spChg chg="mod">
          <ac:chgData name="Froduald Kabanza" userId="edf393d0-642b-4b9e-8c75-f62133241689" providerId="ADAL" clId="{206678B6-93D1-4D31-A534-982380F3B39C}" dt="2022-03-13T00:53:20.844" v="13911" actId="20577"/>
          <ac:spMkLst>
            <pc:docMk/>
            <pc:sldMk cId="2185969596" sldId="724"/>
            <ac:spMk id="5" creationId="{00000000-0000-0000-0000-000000000000}"/>
          </ac:spMkLst>
        </pc:spChg>
        <pc:spChg chg="del">
          <ac:chgData name="Froduald Kabanza" userId="edf393d0-642b-4b9e-8c75-f62133241689" providerId="ADAL" clId="{206678B6-93D1-4D31-A534-982380F3B39C}" dt="2022-03-13T00:50:36.284" v="13823" actId="478"/>
          <ac:spMkLst>
            <pc:docMk/>
            <pc:sldMk cId="2185969596" sldId="724"/>
            <ac:spMk id="7" creationId="{00000000-0000-0000-0000-000000000000}"/>
          </ac:spMkLst>
        </pc:spChg>
        <pc:spChg chg="add mod">
          <ac:chgData name="Froduald Kabanza" userId="edf393d0-642b-4b9e-8c75-f62133241689" providerId="ADAL" clId="{206678B6-93D1-4D31-A534-982380F3B39C}" dt="2022-03-16T23:37:07.028" v="15450" actId="20577"/>
          <ac:spMkLst>
            <pc:docMk/>
            <pc:sldMk cId="2185969596" sldId="724"/>
            <ac:spMk id="8" creationId="{0019A33B-EC81-4140-926E-4D67B365A0C8}"/>
          </ac:spMkLst>
        </pc:spChg>
        <pc:spChg chg="add del mod">
          <ac:chgData name="Froduald Kabanza" userId="edf393d0-642b-4b9e-8c75-f62133241689" providerId="ADAL" clId="{206678B6-93D1-4D31-A534-982380F3B39C}" dt="2022-03-13T00:50:40.788" v="13824" actId="478"/>
          <ac:spMkLst>
            <pc:docMk/>
            <pc:sldMk cId="2185969596" sldId="724"/>
            <ac:spMk id="8" creationId="{3271631C-DF0B-459B-95E5-9E6F56B8E133}"/>
          </ac:spMkLst>
        </pc:spChg>
        <pc:spChg chg="mod">
          <ac:chgData name="Froduald Kabanza" userId="edf393d0-642b-4b9e-8c75-f62133241689" providerId="ADAL" clId="{206678B6-93D1-4D31-A534-982380F3B39C}" dt="2022-03-13T00:53:37.997" v="13920" actId="14100"/>
          <ac:spMkLst>
            <pc:docMk/>
            <pc:sldMk cId="2185969596" sldId="724"/>
            <ac:spMk id="16" creationId="{3F2F2BDD-7CDF-4236-9C0D-7786BE621F51}"/>
          </ac:spMkLst>
        </pc:spChg>
        <pc:spChg chg="del">
          <ac:chgData name="Froduald Kabanza" userId="edf393d0-642b-4b9e-8c75-f62133241689" providerId="ADAL" clId="{206678B6-93D1-4D31-A534-982380F3B39C}" dt="2022-03-13T00:50:44.891" v="13825" actId="478"/>
          <ac:spMkLst>
            <pc:docMk/>
            <pc:sldMk cId="2185969596" sldId="724"/>
            <ac:spMk id="17" creationId="{5410AA0B-EFAC-4A8D-AFE8-141306139AAA}"/>
          </ac:spMkLst>
        </pc:spChg>
        <pc:spChg chg="del">
          <ac:chgData name="Froduald Kabanza" userId="edf393d0-642b-4b9e-8c75-f62133241689" providerId="ADAL" clId="{206678B6-93D1-4D31-A534-982380F3B39C}" dt="2022-03-13T00:50:32.070" v="13822" actId="478"/>
          <ac:spMkLst>
            <pc:docMk/>
            <pc:sldMk cId="2185969596" sldId="724"/>
            <ac:spMk id="18" creationId="{F06DBC2B-2897-4AA6-8EBA-1F47720BB1E3}"/>
          </ac:spMkLst>
        </pc:spChg>
        <pc:spChg chg="del">
          <ac:chgData name="Froduald Kabanza" userId="edf393d0-642b-4b9e-8c75-f62133241689" providerId="ADAL" clId="{206678B6-93D1-4D31-A534-982380F3B39C}" dt="2022-03-13T00:50:32.070" v="13822" actId="478"/>
          <ac:spMkLst>
            <pc:docMk/>
            <pc:sldMk cId="2185969596" sldId="724"/>
            <ac:spMk id="20" creationId="{CA196800-B390-42C7-8DF8-0B7C754A5E3C}"/>
          </ac:spMkLst>
        </pc:spChg>
        <pc:spChg chg="del">
          <ac:chgData name="Froduald Kabanza" userId="edf393d0-642b-4b9e-8c75-f62133241689" providerId="ADAL" clId="{206678B6-93D1-4D31-A534-982380F3B39C}" dt="2022-03-13T00:50:32.070" v="13822" actId="478"/>
          <ac:spMkLst>
            <pc:docMk/>
            <pc:sldMk cId="2185969596" sldId="724"/>
            <ac:spMk id="24" creationId="{D150DF41-60AD-43CB-B4C3-E8F973F5FEE5}"/>
          </ac:spMkLst>
        </pc:spChg>
        <pc:picChg chg="add mod">
          <ac:chgData name="Froduald Kabanza" userId="edf393d0-642b-4b9e-8c75-f62133241689" providerId="ADAL" clId="{206678B6-93D1-4D31-A534-982380F3B39C}" dt="2022-03-13T00:53:41.008" v="13921" actId="14100"/>
          <ac:picMkLst>
            <pc:docMk/>
            <pc:sldMk cId="2185969596" sldId="724"/>
            <ac:picMk id="11" creationId="{F35C87C3-26FB-48AB-9E27-36E39FAB4B1A}"/>
          </ac:picMkLst>
        </pc:picChg>
        <pc:picChg chg="del">
          <ac:chgData name="Froduald Kabanza" userId="edf393d0-642b-4b9e-8c75-f62133241689" providerId="ADAL" clId="{206678B6-93D1-4D31-A534-982380F3B39C}" dt="2022-03-13T00:50:32.070" v="13822" actId="478"/>
          <ac:picMkLst>
            <pc:docMk/>
            <pc:sldMk cId="2185969596" sldId="724"/>
            <ac:picMk id="13"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14" creationId="{9114D217-70ED-4B6D-AC2A-093AD9F881A4}"/>
          </ac:picMkLst>
        </pc:picChg>
        <pc:picChg chg="del">
          <ac:chgData name="Froduald Kabanza" userId="edf393d0-642b-4b9e-8c75-f62133241689" providerId="ADAL" clId="{206678B6-93D1-4D31-A534-982380F3B39C}" dt="2022-03-13T00:50:32.070" v="13822" actId="478"/>
          <ac:picMkLst>
            <pc:docMk/>
            <pc:sldMk cId="2185969596" sldId="724"/>
            <ac:picMk id="19"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21" creationId="{00000000-0000-0000-0000-000000000000}"/>
          </ac:picMkLst>
        </pc:picChg>
        <pc:picChg chg="add del mod">
          <ac:chgData name="Froduald Kabanza" userId="edf393d0-642b-4b9e-8c75-f62133241689" providerId="ADAL" clId="{206678B6-93D1-4D31-A534-982380F3B39C}" dt="2022-03-13T00:51:33.692" v="13834" actId="478"/>
          <ac:picMkLst>
            <pc:docMk/>
            <pc:sldMk cId="2185969596" sldId="724"/>
            <ac:picMk id="1026" creationId="{B7F8CDB7-B79B-4BAD-B01E-589CC82125B3}"/>
          </ac:picMkLst>
        </pc:picChg>
        <pc:cxnChg chg="del mod">
          <ac:chgData name="Froduald Kabanza" userId="edf393d0-642b-4b9e-8c75-f62133241689" providerId="ADAL" clId="{206678B6-93D1-4D31-A534-982380F3B39C}" dt="2022-03-13T00:50:32.070" v="13822" actId="478"/>
          <ac:cxnSpMkLst>
            <pc:docMk/>
            <pc:sldMk cId="2185969596" sldId="724"/>
            <ac:cxnSpMk id="10" creationId="{69EABC4E-624A-4EF1-ADAA-4F2DAB6A5C35}"/>
          </ac:cxnSpMkLst>
        </pc:cxnChg>
        <pc:cxnChg chg="del">
          <ac:chgData name="Froduald Kabanza" userId="edf393d0-642b-4b9e-8c75-f62133241689" providerId="ADAL" clId="{206678B6-93D1-4D31-A534-982380F3B39C}" dt="2022-03-13T00:50:32.070" v="13822" actId="478"/>
          <ac:cxnSpMkLst>
            <pc:docMk/>
            <pc:sldMk cId="2185969596" sldId="724"/>
            <ac:cxnSpMk id="22" creationId="{EC49CED9-B1C9-4A86-99E2-4AB19933C21E}"/>
          </ac:cxnSpMkLst>
        </pc:cxnChg>
        <pc:cxnChg chg="del mod">
          <ac:chgData name="Froduald Kabanza" userId="edf393d0-642b-4b9e-8c75-f62133241689" providerId="ADAL" clId="{206678B6-93D1-4D31-A534-982380F3B39C}" dt="2022-03-13T00:50:32.070" v="13822" actId="478"/>
          <ac:cxnSpMkLst>
            <pc:docMk/>
            <pc:sldMk cId="2185969596" sldId="724"/>
            <ac:cxnSpMk id="23" creationId="{B7246486-3FA8-4024-A4DC-348D06345F1A}"/>
          </ac:cxnSpMkLst>
        </pc:cxnChg>
      </pc:sldChg>
      <pc:sldChg chg="addSp delSp modSp add mod modNotesTx">
        <pc:chgData name="Froduald Kabanza" userId="edf393d0-642b-4b9e-8c75-f62133241689" providerId="ADAL" clId="{206678B6-93D1-4D31-A534-982380F3B39C}" dt="2022-03-16T23:37:42.157" v="15452" actId="20577"/>
        <pc:sldMkLst>
          <pc:docMk/>
          <pc:sldMk cId="589913822" sldId="725"/>
        </pc:sldMkLst>
        <pc:spChg chg="mod">
          <ac:chgData name="Froduald Kabanza" userId="edf393d0-642b-4b9e-8c75-f62133241689" providerId="ADAL" clId="{206678B6-93D1-4D31-A534-982380F3B39C}" dt="2022-03-13T00:53:14.828" v="13895" actId="20577"/>
          <ac:spMkLst>
            <pc:docMk/>
            <pc:sldMk cId="589913822" sldId="725"/>
            <ac:spMk id="5" creationId="{00000000-0000-0000-0000-000000000000}"/>
          </ac:spMkLst>
        </pc:spChg>
        <pc:spChg chg="mod">
          <ac:chgData name="Froduald Kabanza" userId="edf393d0-642b-4b9e-8c75-f62133241689" providerId="ADAL" clId="{206678B6-93D1-4D31-A534-982380F3B39C}" dt="2022-03-16T23:36:01.938" v="15438" actId="20577"/>
          <ac:spMkLst>
            <pc:docMk/>
            <pc:sldMk cId="589913822" sldId="725"/>
            <ac:spMk id="16" creationId="{3F2F2BDD-7CDF-4236-9C0D-7786BE621F51}"/>
          </ac:spMkLst>
        </pc:spChg>
        <pc:picChg chg="add mod">
          <ac:chgData name="Froduald Kabanza" userId="edf393d0-642b-4b9e-8c75-f62133241689" providerId="ADAL" clId="{206678B6-93D1-4D31-A534-982380F3B39C}" dt="2022-03-16T23:36:14.650" v="15440" actId="1076"/>
          <ac:picMkLst>
            <pc:docMk/>
            <pc:sldMk cId="589913822" sldId="725"/>
            <ac:picMk id="7" creationId="{CFFA6E53-A8DD-4DF4-B6EF-7F20F090EC65}"/>
          </ac:picMkLst>
        </pc:picChg>
        <pc:picChg chg="del">
          <ac:chgData name="Froduald Kabanza" userId="edf393d0-642b-4b9e-8c75-f62133241689" providerId="ADAL" clId="{206678B6-93D1-4D31-A534-982380F3B39C}" dt="2022-03-13T00:52:22.742" v="13842" actId="478"/>
          <ac:picMkLst>
            <pc:docMk/>
            <pc:sldMk cId="589913822" sldId="725"/>
            <ac:picMk id="11" creationId="{F35C87C3-26FB-48AB-9E27-36E39FAB4B1A}"/>
          </ac:picMkLst>
        </pc:picChg>
      </pc:sldChg>
      <pc:sldChg chg="addSp delSp modSp add mod">
        <pc:chgData name="Froduald Kabanza" userId="edf393d0-642b-4b9e-8c75-f62133241689" providerId="ADAL" clId="{206678B6-93D1-4D31-A534-982380F3B39C}" dt="2022-03-13T00:56:51.322" v="13941" actId="1076"/>
        <pc:sldMkLst>
          <pc:docMk/>
          <pc:sldMk cId="3296642083" sldId="726"/>
        </pc:sldMkLst>
        <pc:spChg chg="add del mod">
          <ac:chgData name="Froduald Kabanza" userId="edf393d0-642b-4b9e-8c75-f62133241689" providerId="ADAL" clId="{206678B6-93D1-4D31-A534-982380F3B39C}" dt="2022-03-13T00:55:12.253" v="13932" actId="478"/>
          <ac:spMkLst>
            <pc:docMk/>
            <pc:sldMk cId="3296642083" sldId="726"/>
            <ac:spMk id="2" creationId="{14FC35D7-8166-4C3C-BE8B-20CDAF273CE6}"/>
          </ac:spMkLst>
        </pc:spChg>
        <pc:spChg chg="del">
          <ac:chgData name="Froduald Kabanza" userId="edf393d0-642b-4b9e-8c75-f62133241689" providerId="ADAL" clId="{206678B6-93D1-4D31-A534-982380F3B39C}" dt="2022-03-13T00:56:40.323" v="13935" actId="478"/>
          <ac:spMkLst>
            <pc:docMk/>
            <pc:sldMk cId="3296642083" sldId="726"/>
            <ac:spMk id="10" creationId="{00000000-0000-0000-0000-000000000000}"/>
          </ac:spMkLst>
        </pc:spChg>
        <pc:spChg chg="del">
          <ac:chgData name="Froduald Kabanza" userId="edf393d0-642b-4b9e-8c75-f62133241689" providerId="ADAL" clId="{206678B6-93D1-4D31-A534-982380F3B39C}" dt="2022-03-13T00:55:08.914" v="13931" actId="478"/>
          <ac:spMkLst>
            <pc:docMk/>
            <pc:sldMk cId="3296642083" sldId="726"/>
            <ac:spMk id="78850" creationId="{00000000-0000-0000-0000-000000000000}"/>
          </ac:spMkLst>
        </pc:spChg>
        <pc:grpChg chg="del">
          <ac:chgData name="Froduald Kabanza" userId="edf393d0-642b-4b9e-8c75-f62133241689" providerId="ADAL" clId="{206678B6-93D1-4D31-A534-982380F3B39C}" dt="2022-03-13T00:55:14.614" v="13933" actId="478"/>
          <ac:grpSpMkLst>
            <pc:docMk/>
            <pc:sldMk cId="3296642083" sldId="726"/>
            <ac:grpSpMk id="9" creationId="{2D618F3B-6E75-41B1-AC30-98F7B69DAA6A}"/>
          </ac:grpSpMkLst>
        </pc:grpChg>
        <pc:picChg chg="add mod">
          <ac:chgData name="Froduald Kabanza" userId="edf393d0-642b-4b9e-8c75-f62133241689" providerId="ADAL" clId="{206678B6-93D1-4D31-A534-982380F3B39C}" dt="2022-03-13T00:56:51.322" v="13941" actId="1076"/>
          <ac:picMkLst>
            <pc:docMk/>
            <pc:sldMk cId="3296642083" sldId="726"/>
            <ac:picMk id="4" creationId="{BDAEB4B9-EA88-4CF7-A839-E0CE6277C830}"/>
          </ac:picMkLst>
        </pc:picChg>
      </pc:sldChg>
      <pc:sldChg chg="addSp delSp modSp add mod">
        <pc:chgData name="Froduald Kabanza" userId="edf393d0-642b-4b9e-8c75-f62133241689" providerId="ADAL" clId="{206678B6-93D1-4D31-A534-982380F3B39C}" dt="2022-03-16T23:32:09.986" v="15385" actId="14100"/>
        <pc:sldMkLst>
          <pc:docMk/>
          <pc:sldMk cId="2180760956" sldId="727"/>
        </pc:sldMkLst>
        <pc:spChg chg="del">
          <ac:chgData name="Froduald Kabanza" userId="edf393d0-642b-4b9e-8c75-f62133241689" providerId="ADAL" clId="{206678B6-93D1-4D31-A534-982380F3B39C}" dt="2022-03-16T23:28:14.065" v="15330" actId="478"/>
          <ac:spMkLst>
            <pc:docMk/>
            <pc:sldMk cId="2180760956" sldId="727"/>
            <ac:spMk id="6" creationId="{E96C50CE-E5CF-4BCA-A165-74981B58379A}"/>
          </ac:spMkLst>
        </pc:spChg>
        <pc:spChg chg="del">
          <ac:chgData name="Froduald Kabanza" userId="edf393d0-642b-4b9e-8c75-f62133241689" providerId="ADAL" clId="{206678B6-93D1-4D31-A534-982380F3B39C}" dt="2022-03-16T23:28:14.065" v="15330" actId="478"/>
          <ac:spMkLst>
            <pc:docMk/>
            <pc:sldMk cId="2180760956" sldId="727"/>
            <ac:spMk id="8" creationId="{A3386D24-3ABA-4C2C-887A-FFCB34F805EF}"/>
          </ac:spMkLst>
        </pc:spChg>
        <pc:spChg chg="del">
          <ac:chgData name="Froduald Kabanza" userId="edf393d0-642b-4b9e-8c75-f62133241689" providerId="ADAL" clId="{206678B6-93D1-4D31-A534-982380F3B39C}" dt="2022-03-16T23:28:14.065" v="15330" actId="478"/>
          <ac:spMkLst>
            <pc:docMk/>
            <pc:sldMk cId="2180760956" sldId="727"/>
            <ac:spMk id="9" creationId="{C42D2827-FDE7-46C7-8772-CC2FAB2F33ED}"/>
          </ac:spMkLst>
        </pc:spChg>
        <pc:spChg chg="add mod">
          <ac:chgData name="Froduald Kabanza" userId="edf393d0-642b-4b9e-8c75-f62133241689" providerId="ADAL" clId="{206678B6-93D1-4D31-A534-982380F3B39C}" dt="2022-03-16T23:32:02.635" v="15383" actId="13926"/>
          <ac:spMkLst>
            <pc:docMk/>
            <pc:sldMk cId="2180760956" sldId="727"/>
            <ac:spMk id="12" creationId="{94DFC2B7-109B-408F-B501-94C8628B2B94}"/>
          </ac:spMkLst>
        </pc:spChg>
        <pc:spChg chg="add mod">
          <ac:chgData name="Froduald Kabanza" userId="edf393d0-642b-4b9e-8c75-f62133241689" providerId="ADAL" clId="{206678B6-93D1-4D31-A534-982380F3B39C}" dt="2022-03-16T23:31:32.548" v="15369" actId="20577"/>
          <ac:spMkLst>
            <pc:docMk/>
            <pc:sldMk cId="2180760956" sldId="727"/>
            <ac:spMk id="13" creationId="{9B786C0E-3433-48A2-AF84-49EC1D619569}"/>
          </ac:spMkLst>
        </pc:spChg>
        <pc:spChg chg="mod">
          <ac:chgData name="Froduald Kabanza" userId="edf393d0-642b-4b9e-8c75-f62133241689" providerId="ADAL" clId="{206678B6-93D1-4D31-A534-982380F3B39C}" dt="2022-03-16T23:31:40.649" v="15380" actId="20577"/>
          <ac:spMkLst>
            <pc:docMk/>
            <pc:sldMk cId="2180760956" sldId="727"/>
            <ac:spMk id="28674" creationId="{00000000-0000-0000-0000-000000000000}"/>
          </ac:spMkLst>
        </pc:spChg>
        <pc:spChg chg="mod">
          <ac:chgData name="Froduald Kabanza" userId="edf393d0-642b-4b9e-8c75-f62133241689" providerId="ADAL" clId="{206678B6-93D1-4D31-A534-982380F3B39C}" dt="2022-03-16T23:28:53.322" v="15334" actId="255"/>
          <ac:spMkLst>
            <pc:docMk/>
            <pc:sldMk cId="2180760956" sldId="727"/>
            <ac:spMk id="28675" creationId="{00000000-0000-0000-0000-000000000000}"/>
          </ac:spMkLst>
        </pc:spChg>
        <pc:graphicFrameChg chg="del">
          <ac:chgData name="Froduald Kabanza" userId="edf393d0-642b-4b9e-8c75-f62133241689" providerId="ADAL" clId="{206678B6-93D1-4D31-A534-982380F3B39C}" dt="2022-03-16T23:28:14.065" v="15330" actId="478"/>
          <ac:graphicFrameMkLst>
            <pc:docMk/>
            <pc:sldMk cId="2180760956" sldId="727"/>
            <ac:graphicFrameMk id="4" creationId="{334E4651-48D3-415A-B8A3-C0C45835C3D0}"/>
          </ac:graphicFrameMkLst>
        </pc:graphicFrameChg>
        <pc:graphicFrameChg chg="del">
          <ac:chgData name="Froduald Kabanza" userId="edf393d0-642b-4b9e-8c75-f62133241689" providerId="ADAL" clId="{206678B6-93D1-4D31-A534-982380F3B39C}" dt="2022-03-16T23:28:14.065" v="15330" actId="478"/>
          <ac:graphicFrameMkLst>
            <pc:docMk/>
            <pc:sldMk cId="2180760956" sldId="727"/>
            <ac:graphicFrameMk id="11" creationId="{BFE7E753-1E6C-44E3-ACDA-E7FDF2073619}"/>
          </ac:graphicFrameMkLst>
        </pc:graphicFrameChg>
        <pc:picChg chg="add mod">
          <ac:chgData name="Froduald Kabanza" userId="edf393d0-642b-4b9e-8c75-f62133241689" providerId="ADAL" clId="{206678B6-93D1-4D31-A534-982380F3B39C}" dt="2022-03-16T23:32:09.986" v="15385" actId="14100"/>
          <ac:picMkLst>
            <pc:docMk/>
            <pc:sldMk cId="2180760956" sldId="727"/>
            <ac:picMk id="5" creationId="{C65AFF39-935E-4050-8A02-656DD031AC61}"/>
          </ac:picMkLst>
        </pc:picChg>
        <pc:picChg chg="del">
          <ac:chgData name="Froduald Kabanza" userId="edf393d0-642b-4b9e-8c75-f62133241689" providerId="ADAL" clId="{206678B6-93D1-4D31-A534-982380F3B39C}" dt="2022-03-16T23:28:14.065" v="15330" actId="478"/>
          <ac:picMkLst>
            <pc:docMk/>
            <pc:sldMk cId="2180760956" sldId="727"/>
            <ac:picMk id="7" creationId="{62D79DC5-AF19-475F-9D08-51FF8EF4DC42}"/>
          </ac:picMkLst>
        </pc:picChg>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1745173593"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303902310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375505591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896022897" sldId="354"/>
        </pc:sldMkLst>
      </pc:sldChg>
      <pc:sldChg chg="del">
        <pc:chgData name="Froduald Kabanza" userId="edf393d0-642b-4b9e-8c75-f62133241689" providerId="ADAL" clId="{825C4511-E761-476D-9203-3238D3A6EB59}" dt="2022-02-04T12:20:40.470" v="57" actId="2696"/>
        <pc:sldMkLst>
          <pc:docMk/>
          <pc:sldMk cId="120254367"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4105740898" sldId="421"/>
        </pc:sldMkLst>
        <pc:spChg chg="del">
          <ac:chgData name="Froduald Kabanza" userId="edf393d0-642b-4b9e-8c75-f62133241689" providerId="ADAL" clId="{825C4511-E761-476D-9203-3238D3A6EB59}" dt="2022-02-05T16:50:30.175" v="2797" actId="478"/>
          <ac:spMkLst>
            <pc:docMk/>
            <pc:sldMk cId="4105740898"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4105740898"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4105740898"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4105740898"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4105740898"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4105740898"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4105740898"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4105740898"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4105740898"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4105740898"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4105740898"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4105740898"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4105740898"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4105740898"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309868488" sldId="433"/>
        </pc:sldMkLst>
        <pc:graphicFrameChg chg="modGraphic">
          <ac:chgData name="Froduald Kabanza" userId="edf393d0-642b-4b9e-8c75-f62133241689" providerId="ADAL" clId="{825C4511-E761-476D-9203-3238D3A6EB59}" dt="2022-02-05T23:37:21.717" v="17569" actId="5793"/>
          <ac:graphicFrameMkLst>
            <pc:docMk/>
            <pc:sldMk cId="309868488"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235666333" sldId="454"/>
        </pc:sldMkLst>
        <pc:spChg chg="mod">
          <ac:chgData name="Froduald Kabanza" userId="edf393d0-642b-4b9e-8c75-f62133241689" providerId="ADAL" clId="{825C4511-E761-476D-9203-3238D3A6EB59}" dt="2022-02-05T19:08:42.803" v="9944" actId="20577"/>
          <ac:spMkLst>
            <pc:docMk/>
            <pc:sldMk cId="235666333"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235666333"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120254367" sldId="355"/>
        </pc:sldMkLst>
        <pc:spChg chg="mod">
          <ac:chgData name="Froduald Kabanza" userId="edf393d0-642b-4b9e-8c75-f62133241689" providerId="ADAL" clId="{4BE78164-BF56-4551-8338-1578041DAB0F}" dt="2022-01-21T06:15:41.568" v="13574" actId="20577"/>
          <ac:spMkLst>
            <pc:docMk/>
            <pc:sldMk cId="120254367"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120254367" sldId="355"/>
            <ac:spMk id="21506" creationId="{27F2368C-1AA9-4826-A792-30C5A5588C0D}"/>
          </ac:spMkLst>
        </pc:spChg>
        <pc:spChg chg="mod">
          <ac:chgData name="Froduald Kabanza" userId="edf393d0-642b-4b9e-8c75-f62133241689" providerId="ADAL" clId="{4BE78164-BF56-4551-8338-1578041DAB0F}" dt="2022-01-20T23:10:49.824" v="3187"/>
          <ac:spMkLst>
            <pc:docMk/>
            <pc:sldMk cId="120254367"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235666333"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Froduald Kabanza" userId="edf393d0-642b-4b9e-8c75-f62133241689" providerId="ADAL" clId="{E8A7B0C5-FE0A-48AE-9321-6D7B8185155C}"/>
    <pc:docChg chg="undo custSel addSld delSld modSld delSection modSection">
      <pc:chgData name="Froduald Kabanza" userId="edf393d0-642b-4b9e-8c75-f62133241689" providerId="ADAL" clId="{E8A7B0C5-FE0A-48AE-9321-6D7B8185155C}" dt="2023-01-12T11:59:11.546" v="173" actId="729"/>
      <pc:docMkLst>
        <pc:docMk/>
      </pc:docMkLst>
      <pc:sldChg chg="mod modShow">
        <pc:chgData name="Froduald Kabanza" userId="edf393d0-642b-4b9e-8c75-f62133241689" providerId="ADAL" clId="{E8A7B0C5-FE0A-48AE-9321-6D7B8185155C}" dt="2023-01-12T11:40:02.305" v="3" actId="729"/>
        <pc:sldMkLst>
          <pc:docMk/>
          <pc:sldMk cId="1745173593" sldId="277"/>
        </pc:sldMkLst>
      </pc:sldChg>
      <pc:sldChg chg="modSp mod modShow">
        <pc:chgData name="Froduald Kabanza" userId="edf393d0-642b-4b9e-8c75-f62133241689" providerId="ADAL" clId="{E8A7B0C5-FE0A-48AE-9321-6D7B8185155C}" dt="2023-01-12T11:56:37.684" v="165" actId="20577"/>
        <pc:sldMkLst>
          <pc:docMk/>
          <pc:sldMk cId="0" sldId="316"/>
        </pc:sldMkLst>
        <pc:spChg chg="mod">
          <ac:chgData name="Froduald Kabanza" userId="edf393d0-642b-4b9e-8c75-f62133241689" providerId="ADAL" clId="{E8A7B0C5-FE0A-48AE-9321-6D7B8185155C}" dt="2023-01-12T11:56:37.684" v="165" actId="20577"/>
          <ac:spMkLst>
            <pc:docMk/>
            <pc:sldMk cId="0" sldId="316"/>
            <ac:spMk id="19458" creationId="{00000000-0000-0000-0000-000000000000}"/>
          </ac:spMkLst>
        </pc:spChg>
      </pc:sldChg>
      <pc:sldChg chg="mod modShow">
        <pc:chgData name="Froduald Kabanza" userId="edf393d0-642b-4b9e-8c75-f62133241689" providerId="ADAL" clId="{E8A7B0C5-FE0A-48AE-9321-6D7B8185155C}" dt="2023-01-12T11:59:11.546" v="173" actId="729"/>
        <pc:sldMkLst>
          <pc:docMk/>
          <pc:sldMk cId="0" sldId="331"/>
        </pc:sldMkLst>
      </pc:sldChg>
      <pc:sldChg chg="addSp delSp modSp mod modShow">
        <pc:chgData name="Froduald Kabanza" userId="edf393d0-642b-4b9e-8c75-f62133241689" providerId="ADAL" clId="{E8A7B0C5-FE0A-48AE-9321-6D7B8185155C}" dt="2023-01-12T11:56:25.393" v="152" actId="20577"/>
        <pc:sldMkLst>
          <pc:docMk/>
          <pc:sldMk cId="154423500" sldId="332"/>
        </pc:sldMkLst>
        <pc:spChg chg="add del mod">
          <ac:chgData name="Froduald Kabanza" userId="edf393d0-642b-4b9e-8c75-f62133241689" providerId="ADAL" clId="{E8A7B0C5-FE0A-48AE-9321-6D7B8185155C}" dt="2023-01-12T11:56:11.715" v="111" actId="478"/>
          <ac:spMkLst>
            <pc:docMk/>
            <pc:sldMk cId="154423500" sldId="332"/>
            <ac:spMk id="2" creationId="{A8363BFC-D37B-EFC9-8648-2835C0D07C65}"/>
          </ac:spMkLst>
        </pc:spChg>
        <pc:spChg chg="add del mod">
          <ac:chgData name="Froduald Kabanza" userId="edf393d0-642b-4b9e-8c75-f62133241689" providerId="ADAL" clId="{E8A7B0C5-FE0A-48AE-9321-6D7B8185155C}" dt="2023-01-12T11:56:11.715" v="111" actId="478"/>
          <ac:spMkLst>
            <pc:docMk/>
            <pc:sldMk cId="154423500" sldId="332"/>
            <ac:spMk id="3" creationId="{5CE5CD9F-566B-50CF-7CDA-F1B697804CE7}"/>
          </ac:spMkLst>
        </pc:spChg>
        <pc:spChg chg="add mod">
          <ac:chgData name="Froduald Kabanza" userId="edf393d0-642b-4b9e-8c75-f62133241689" providerId="ADAL" clId="{E8A7B0C5-FE0A-48AE-9321-6D7B8185155C}" dt="2023-01-12T11:56:25.393" v="152" actId="20577"/>
          <ac:spMkLst>
            <pc:docMk/>
            <pc:sldMk cId="154423500" sldId="332"/>
            <ac:spMk id="4" creationId="{CD931363-DDCA-4600-6DA5-3CBBEA49FBD4}"/>
          </ac:spMkLst>
        </pc:spChg>
        <pc:spChg chg="add mod">
          <ac:chgData name="Froduald Kabanza" userId="edf393d0-642b-4b9e-8c75-f62133241689" providerId="ADAL" clId="{E8A7B0C5-FE0A-48AE-9321-6D7B8185155C}" dt="2023-01-12T11:56:12.882" v="112"/>
          <ac:spMkLst>
            <pc:docMk/>
            <pc:sldMk cId="154423500" sldId="332"/>
            <ac:spMk id="5" creationId="{D3EDED44-7660-C8E7-96BA-073BF3A94A02}"/>
          </ac:spMkLst>
        </pc:spChg>
        <pc:spChg chg="del">
          <ac:chgData name="Froduald Kabanza" userId="edf393d0-642b-4b9e-8c75-f62133241689" providerId="ADAL" clId="{E8A7B0C5-FE0A-48AE-9321-6D7B8185155C}" dt="2023-01-12T11:56:07.750" v="110" actId="478"/>
          <ac:spMkLst>
            <pc:docMk/>
            <pc:sldMk cId="154423500" sldId="332"/>
            <ac:spMk id="6" creationId="{50B0FB34-D872-45C2-9416-85ECF442F569}"/>
          </ac:spMkLst>
        </pc:spChg>
        <pc:spChg chg="del">
          <ac:chgData name="Froduald Kabanza" userId="edf393d0-642b-4b9e-8c75-f62133241689" providerId="ADAL" clId="{E8A7B0C5-FE0A-48AE-9321-6D7B8185155C}" dt="2023-01-12T11:56:07.750" v="110" actId="478"/>
          <ac:spMkLst>
            <pc:docMk/>
            <pc:sldMk cId="154423500" sldId="332"/>
            <ac:spMk id="7" creationId="{9D9D7E22-6E14-4E34-957C-A91469454C2C}"/>
          </ac:spMkLst>
        </pc:spChg>
      </pc:sldChg>
      <pc:sldChg chg="del mod modShow">
        <pc:chgData name="Froduald Kabanza" userId="edf393d0-642b-4b9e-8c75-f62133241689" providerId="ADAL" clId="{E8A7B0C5-FE0A-48AE-9321-6D7B8185155C}" dt="2023-01-12T11:49:26.852" v="64" actId="2696"/>
        <pc:sldMkLst>
          <pc:docMk/>
          <pc:sldMk cId="0" sldId="333"/>
        </pc:sldMkLst>
      </pc:sldChg>
      <pc:sldChg chg="mod modShow">
        <pc:chgData name="Froduald Kabanza" userId="edf393d0-642b-4b9e-8c75-f62133241689" providerId="ADAL" clId="{E8A7B0C5-FE0A-48AE-9321-6D7B8185155C}" dt="2023-01-12T11:40:02.305" v="3" actId="729"/>
        <pc:sldMkLst>
          <pc:docMk/>
          <pc:sldMk cId="0" sldId="335"/>
        </pc:sldMkLst>
      </pc:sldChg>
      <pc:sldChg chg="mod modShow">
        <pc:chgData name="Froduald Kabanza" userId="edf393d0-642b-4b9e-8c75-f62133241689" providerId="ADAL" clId="{E8A7B0C5-FE0A-48AE-9321-6D7B8185155C}" dt="2023-01-12T11:40:02.305" v="3" actId="729"/>
        <pc:sldMkLst>
          <pc:docMk/>
          <pc:sldMk cId="0" sldId="336"/>
        </pc:sldMkLst>
      </pc:sldChg>
      <pc:sldChg chg="mod modShow">
        <pc:chgData name="Froduald Kabanza" userId="edf393d0-642b-4b9e-8c75-f62133241689" providerId="ADAL" clId="{E8A7B0C5-FE0A-48AE-9321-6D7B8185155C}" dt="2023-01-12T11:40:02.305" v="3" actId="729"/>
        <pc:sldMkLst>
          <pc:docMk/>
          <pc:sldMk cId="0" sldId="337"/>
        </pc:sldMkLst>
      </pc:sldChg>
      <pc:sldChg chg="mod modShow">
        <pc:chgData name="Froduald Kabanza" userId="edf393d0-642b-4b9e-8c75-f62133241689" providerId="ADAL" clId="{E8A7B0C5-FE0A-48AE-9321-6D7B8185155C}" dt="2023-01-12T11:40:02.305" v="3" actId="729"/>
        <pc:sldMkLst>
          <pc:docMk/>
          <pc:sldMk cId="0" sldId="338"/>
        </pc:sldMkLst>
      </pc:sldChg>
      <pc:sldChg chg="mod modShow">
        <pc:chgData name="Froduald Kabanza" userId="edf393d0-642b-4b9e-8c75-f62133241689" providerId="ADAL" clId="{E8A7B0C5-FE0A-48AE-9321-6D7B8185155C}" dt="2023-01-12T11:40:02.305" v="3" actId="729"/>
        <pc:sldMkLst>
          <pc:docMk/>
          <pc:sldMk cId="0" sldId="339"/>
        </pc:sldMkLst>
      </pc:sldChg>
      <pc:sldChg chg="mod modShow">
        <pc:chgData name="Froduald Kabanza" userId="edf393d0-642b-4b9e-8c75-f62133241689" providerId="ADAL" clId="{E8A7B0C5-FE0A-48AE-9321-6D7B8185155C}" dt="2023-01-12T11:40:02.305" v="3" actId="729"/>
        <pc:sldMkLst>
          <pc:docMk/>
          <pc:sldMk cId="0" sldId="340"/>
        </pc:sldMkLst>
      </pc:sldChg>
      <pc:sldChg chg="mod modShow">
        <pc:chgData name="Froduald Kabanza" userId="edf393d0-642b-4b9e-8c75-f62133241689" providerId="ADAL" clId="{E8A7B0C5-FE0A-48AE-9321-6D7B8185155C}" dt="2023-01-12T11:40:02.305" v="3" actId="729"/>
        <pc:sldMkLst>
          <pc:docMk/>
          <pc:sldMk cId="0" sldId="342"/>
        </pc:sldMkLst>
      </pc:sldChg>
      <pc:sldChg chg="mod modShow">
        <pc:chgData name="Froduald Kabanza" userId="edf393d0-642b-4b9e-8c75-f62133241689" providerId="ADAL" clId="{E8A7B0C5-FE0A-48AE-9321-6D7B8185155C}" dt="2023-01-12T11:40:02.305" v="3" actId="729"/>
        <pc:sldMkLst>
          <pc:docMk/>
          <pc:sldMk cId="0" sldId="343"/>
        </pc:sldMkLst>
      </pc:sldChg>
      <pc:sldChg chg="mod modShow">
        <pc:chgData name="Froduald Kabanza" userId="edf393d0-642b-4b9e-8c75-f62133241689" providerId="ADAL" clId="{E8A7B0C5-FE0A-48AE-9321-6D7B8185155C}" dt="2023-01-12T11:40:02.305" v="3" actId="729"/>
        <pc:sldMkLst>
          <pc:docMk/>
          <pc:sldMk cId="0" sldId="344"/>
        </pc:sldMkLst>
      </pc:sldChg>
      <pc:sldChg chg="mod modShow">
        <pc:chgData name="Froduald Kabanza" userId="edf393d0-642b-4b9e-8c75-f62133241689" providerId="ADAL" clId="{E8A7B0C5-FE0A-48AE-9321-6D7B8185155C}" dt="2023-01-12T11:40:02.305" v="3" actId="729"/>
        <pc:sldMkLst>
          <pc:docMk/>
          <pc:sldMk cId="0" sldId="345"/>
        </pc:sldMkLst>
      </pc:sldChg>
      <pc:sldChg chg="mod modShow">
        <pc:chgData name="Froduald Kabanza" userId="edf393d0-642b-4b9e-8c75-f62133241689" providerId="ADAL" clId="{E8A7B0C5-FE0A-48AE-9321-6D7B8185155C}" dt="2023-01-12T11:40:02.305" v="3" actId="729"/>
        <pc:sldMkLst>
          <pc:docMk/>
          <pc:sldMk cId="0" sldId="348"/>
        </pc:sldMkLst>
      </pc:sldChg>
      <pc:sldChg chg="del mod modShow">
        <pc:chgData name="Froduald Kabanza" userId="edf393d0-642b-4b9e-8c75-f62133241689" providerId="ADAL" clId="{E8A7B0C5-FE0A-48AE-9321-6D7B8185155C}" dt="2023-01-12T11:54:56.821" v="109" actId="2696"/>
        <pc:sldMkLst>
          <pc:docMk/>
          <pc:sldMk cId="2508412678" sldId="349"/>
        </pc:sldMkLst>
      </pc:sldChg>
      <pc:sldChg chg="mod modShow">
        <pc:chgData name="Froduald Kabanza" userId="edf393d0-642b-4b9e-8c75-f62133241689" providerId="ADAL" clId="{E8A7B0C5-FE0A-48AE-9321-6D7B8185155C}" dt="2023-01-12T11:40:02.305" v="3" actId="729"/>
        <pc:sldMkLst>
          <pc:docMk/>
          <pc:sldMk cId="0" sldId="351"/>
        </pc:sldMkLst>
      </pc:sldChg>
      <pc:sldChg chg="mod modShow">
        <pc:chgData name="Froduald Kabanza" userId="edf393d0-642b-4b9e-8c75-f62133241689" providerId="ADAL" clId="{E8A7B0C5-FE0A-48AE-9321-6D7B8185155C}" dt="2023-01-12T11:40:02.305" v="3" actId="729"/>
        <pc:sldMkLst>
          <pc:docMk/>
          <pc:sldMk cId="0" sldId="352"/>
        </pc:sldMkLst>
      </pc:sldChg>
      <pc:sldChg chg="mod modShow">
        <pc:chgData name="Froduald Kabanza" userId="edf393d0-642b-4b9e-8c75-f62133241689" providerId="ADAL" clId="{E8A7B0C5-FE0A-48AE-9321-6D7B8185155C}" dt="2023-01-12T11:40:02.305" v="3" actId="729"/>
        <pc:sldMkLst>
          <pc:docMk/>
          <pc:sldMk cId="0" sldId="353"/>
        </pc:sldMkLst>
      </pc:sldChg>
      <pc:sldChg chg="mod modShow">
        <pc:chgData name="Froduald Kabanza" userId="edf393d0-642b-4b9e-8c75-f62133241689" providerId="ADAL" clId="{E8A7B0C5-FE0A-48AE-9321-6D7B8185155C}" dt="2023-01-12T11:40:02.305" v="3" actId="729"/>
        <pc:sldMkLst>
          <pc:docMk/>
          <pc:sldMk cId="0" sldId="354"/>
        </pc:sldMkLst>
      </pc:sldChg>
      <pc:sldChg chg="mod modShow">
        <pc:chgData name="Froduald Kabanza" userId="edf393d0-642b-4b9e-8c75-f62133241689" providerId="ADAL" clId="{E8A7B0C5-FE0A-48AE-9321-6D7B8185155C}" dt="2023-01-12T11:40:02.305" v="3" actId="729"/>
        <pc:sldMkLst>
          <pc:docMk/>
          <pc:sldMk cId="0" sldId="357"/>
        </pc:sldMkLst>
      </pc:sldChg>
      <pc:sldChg chg="mod modShow">
        <pc:chgData name="Froduald Kabanza" userId="edf393d0-642b-4b9e-8c75-f62133241689" providerId="ADAL" clId="{E8A7B0C5-FE0A-48AE-9321-6D7B8185155C}" dt="2023-01-12T11:40:02.305" v="3" actId="729"/>
        <pc:sldMkLst>
          <pc:docMk/>
          <pc:sldMk cId="0" sldId="359"/>
        </pc:sldMkLst>
      </pc:sldChg>
      <pc:sldChg chg="del mod modShow">
        <pc:chgData name="Froduald Kabanza" userId="edf393d0-642b-4b9e-8c75-f62133241689" providerId="ADAL" clId="{E8A7B0C5-FE0A-48AE-9321-6D7B8185155C}" dt="2023-01-12T11:49:14.355" v="63" actId="2696"/>
        <pc:sldMkLst>
          <pc:docMk/>
          <pc:sldMk cId="0" sldId="364"/>
        </pc:sldMkLst>
      </pc:sldChg>
      <pc:sldChg chg="mod modShow">
        <pc:chgData name="Froduald Kabanza" userId="edf393d0-642b-4b9e-8c75-f62133241689" providerId="ADAL" clId="{E8A7B0C5-FE0A-48AE-9321-6D7B8185155C}" dt="2023-01-12T11:40:02.305" v="3" actId="729"/>
        <pc:sldMkLst>
          <pc:docMk/>
          <pc:sldMk cId="0" sldId="366"/>
        </pc:sldMkLst>
      </pc:sldChg>
      <pc:sldChg chg="mod modShow">
        <pc:chgData name="Froduald Kabanza" userId="edf393d0-642b-4b9e-8c75-f62133241689" providerId="ADAL" clId="{E8A7B0C5-FE0A-48AE-9321-6D7B8185155C}" dt="2023-01-12T11:40:02.305" v="3" actId="729"/>
        <pc:sldMkLst>
          <pc:docMk/>
          <pc:sldMk cId="0" sldId="373"/>
        </pc:sldMkLst>
      </pc:sldChg>
      <pc:sldChg chg="mod modShow">
        <pc:chgData name="Froduald Kabanza" userId="edf393d0-642b-4b9e-8c75-f62133241689" providerId="ADAL" clId="{E8A7B0C5-FE0A-48AE-9321-6D7B8185155C}" dt="2023-01-12T11:40:02.305" v="3" actId="729"/>
        <pc:sldMkLst>
          <pc:docMk/>
          <pc:sldMk cId="0" sldId="375"/>
        </pc:sldMkLst>
      </pc:sldChg>
      <pc:sldChg chg="mod modShow">
        <pc:chgData name="Froduald Kabanza" userId="edf393d0-642b-4b9e-8c75-f62133241689" providerId="ADAL" clId="{E8A7B0C5-FE0A-48AE-9321-6D7B8185155C}" dt="2023-01-12T11:40:02.305" v="3" actId="729"/>
        <pc:sldMkLst>
          <pc:docMk/>
          <pc:sldMk cId="0" sldId="376"/>
        </pc:sldMkLst>
      </pc:sldChg>
      <pc:sldChg chg="mod modShow">
        <pc:chgData name="Froduald Kabanza" userId="edf393d0-642b-4b9e-8c75-f62133241689" providerId="ADAL" clId="{E8A7B0C5-FE0A-48AE-9321-6D7B8185155C}" dt="2023-01-12T11:40:02.305" v="3" actId="729"/>
        <pc:sldMkLst>
          <pc:docMk/>
          <pc:sldMk cId="0" sldId="377"/>
        </pc:sldMkLst>
      </pc:sldChg>
      <pc:sldChg chg="mod modShow">
        <pc:chgData name="Froduald Kabanza" userId="edf393d0-642b-4b9e-8c75-f62133241689" providerId="ADAL" clId="{E8A7B0C5-FE0A-48AE-9321-6D7B8185155C}" dt="2023-01-12T11:40:02.305" v="3" actId="729"/>
        <pc:sldMkLst>
          <pc:docMk/>
          <pc:sldMk cId="0" sldId="378"/>
        </pc:sldMkLst>
      </pc:sldChg>
      <pc:sldChg chg="mod modShow">
        <pc:chgData name="Froduald Kabanza" userId="edf393d0-642b-4b9e-8c75-f62133241689" providerId="ADAL" clId="{E8A7B0C5-FE0A-48AE-9321-6D7B8185155C}" dt="2023-01-12T11:40:02.305" v="3" actId="729"/>
        <pc:sldMkLst>
          <pc:docMk/>
          <pc:sldMk cId="0" sldId="379"/>
        </pc:sldMkLst>
      </pc:sldChg>
      <pc:sldChg chg="mod modShow">
        <pc:chgData name="Froduald Kabanza" userId="edf393d0-642b-4b9e-8c75-f62133241689" providerId="ADAL" clId="{E8A7B0C5-FE0A-48AE-9321-6D7B8185155C}" dt="2023-01-12T11:40:02.305" v="3" actId="729"/>
        <pc:sldMkLst>
          <pc:docMk/>
          <pc:sldMk cId="0" sldId="380"/>
        </pc:sldMkLst>
      </pc:sldChg>
      <pc:sldChg chg="mod modShow">
        <pc:chgData name="Froduald Kabanza" userId="edf393d0-642b-4b9e-8c75-f62133241689" providerId="ADAL" clId="{E8A7B0C5-FE0A-48AE-9321-6D7B8185155C}" dt="2023-01-12T11:40:02.305" v="3" actId="729"/>
        <pc:sldMkLst>
          <pc:docMk/>
          <pc:sldMk cId="0" sldId="381"/>
        </pc:sldMkLst>
      </pc:sldChg>
      <pc:sldChg chg="mod modShow">
        <pc:chgData name="Froduald Kabanza" userId="edf393d0-642b-4b9e-8c75-f62133241689" providerId="ADAL" clId="{E8A7B0C5-FE0A-48AE-9321-6D7B8185155C}" dt="2023-01-12T11:40:02.305" v="3" actId="729"/>
        <pc:sldMkLst>
          <pc:docMk/>
          <pc:sldMk cId="0" sldId="382"/>
        </pc:sldMkLst>
      </pc:sldChg>
      <pc:sldChg chg="mod modShow">
        <pc:chgData name="Froduald Kabanza" userId="edf393d0-642b-4b9e-8c75-f62133241689" providerId="ADAL" clId="{E8A7B0C5-FE0A-48AE-9321-6D7B8185155C}" dt="2023-01-12T11:40:02.305" v="3" actId="729"/>
        <pc:sldMkLst>
          <pc:docMk/>
          <pc:sldMk cId="0" sldId="383"/>
        </pc:sldMkLst>
      </pc:sldChg>
      <pc:sldChg chg="mod modShow">
        <pc:chgData name="Froduald Kabanza" userId="edf393d0-642b-4b9e-8c75-f62133241689" providerId="ADAL" clId="{E8A7B0C5-FE0A-48AE-9321-6D7B8185155C}" dt="2023-01-12T11:40:02.305" v="3" actId="729"/>
        <pc:sldMkLst>
          <pc:docMk/>
          <pc:sldMk cId="0" sldId="384"/>
        </pc:sldMkLst>
      </pc:sldChg>
      <pc:sldChg chg="mod modShow">
        <pc:chgData name="Froduald Kabanza" userId="edf393d0-642b-4b9e-8c75-f62133241689" providerId="ADAL" clId="{E8A7B0C5-FE0A-48AE-9321-6D7B8185155C}" dt="2023-01-12T11:40:02.305" v="3" actId="729"/>
        <pc:sldMkLst>
          <pc:docMk/>
          <pc:sldMk cId="0" sldId="385"/>
        </pc:sldMkLst>
      </pc:sldChg>
      <pc:sldChg chg="mod modShow">
        <pc:chgData name="Froduald Kabanza" userId="edf393d0-642b-4b9e-8c75-f62133241689" providerId="ADAL" clId="{E8A7B0C5-FE0A-48AE-9321-6D7B8185155C}" dt="2023-01-12T11:40:02.305" v="3" actId="729"/>
        <pc:sldMkLst>
          <pc:docMk/>
          <pc:sldMk cId="0" sldId="391"/>
        </pc:sldMkLst>
      </pc:sldChg>
      <pc:sldChg chg="mod modShow">
        <pc:chgData name="Froduald Kabanza" userId="edf393d0-642b-4b9e-8c75-f62133241689" providerId="ADAL" clId="{E8A7B0C5-FE0A-48AE-9321-6D7B8185155C}" dt="2023-01-12T11:40:02.305" v="3" actId="729"/>
        <pc:sldMkLst>
          <pc:docMk/>
          <pc:sldMk cId="0" sldId="393"/>
        </pc:sldMkLst>
      </pc:sldChg>
      <pc:sldChg chg="mod modShow">
        <pc:chgData name="Froduald Kabanza" userId="edf393d0-642b-4b9e-8c75-f62133241689" providerId="ADAL" clId="{E8A7B0C5-FE0A-48AE-9321-6D7B8185155C}" dt="2023-01-12T11:40:02.305" v="3" actId="729"/>
        <pc:sldMkLst>
          <pc:docMk/>
          <pc:sldMk cId="0" sldId="403"/>
        </pc:sldMkLst>
      </pc:sldChg>
      <pc:sldChg chg="del mod modShow">
        <pc:chgData name="Froduald Kabanza" userId="edf393d0-642b-4b9e-8c75-f62133241689" providerId="ADAL" clId="{E8A7B0C5-FE0A-48AE-9321-6D7B8185155C}" dt="2023-01-12T11:54:56.821" v="109" actId="2696"/>
        <pc:sldMkLst>
          <pc:docMk/>
          <pc:sldMk cId="0" sldId="405"/>
        </pc:sldMkLst>
      </pc:sldChg>
      <pc:sldChg chg="del mod modShow">
        <pc:chgData name="Froduald Kabanza" userId="edf393d0-642b-4b9e-8c75-f62133241689" providerId="ADAL" clId="{E8A7B0C5-FE0A-48AE-9321-6D7B8185155C}" dt="2023-01-12T11:56:53.277" v="166" actId="2696"/>
        <pc:sldMkLst>
          <pc:docMk/>
          <pc:sldMk cId="0" sldId="406"/>
        </pc:sldMkLst>
      </pc:sldChg>
      <pc:sldChg chg="mod modShow">
        <pc:chgData name="Froduald Kabanza" userId="edf393d0-642b-4b9e-8c75-f62133241689" providerId="ADAL" clId="{E8A7B0C5-FE0A-48AE-9321-6D7B8185155C}" dt="2023-01-12T11:40:02.305" v="3" actId="729"/>
        <pc:sldMkLst>
          <pc:docMk/>
          <pc:sldMk cId="0" sldId="407"/>
        </pc:sldMkLst>
      </pc:sldChg>
      <pc:sldChg chg="mod modShow">
        <pc:chgData name="Froduald Kabanza" userId="edf393d0-642b-4b9e-8c75-f62133241689" providerId="ADAL" clId="{E8A7B0C5-FE0A-48AE-9321-6D7B8185155C}" dt="2023-01-12T11:40:02.305" v="3" actId="729"/>
        <pc:sldMkLst>
          <pc:docMk/>
          <pc:sldMk cId="0" sldId="408"/>
        </pc:sldMkLst>
      </pc:sldChg>
      <pc:sldChg chg="mod modShow">
        <pc:chgData name="Froduald Kabanza" userId="edf393d0-642b-4b9e-8c75-f62133241689" providerId="ADAL" clId="{E8A7B0C5-FE0A-48AE-9321-6D7B8185155C}" dt="2023-01-12T11:40:02.305" v="3" actId="729"/>
        <pc:sldMkLst>
          <pc:docMk/>
          <pc:sldMk cId="0" sldId="409"/>
        </pc:sldMkLst>
      </pc:sldChg>
      <pc:sldChg chg="mod modShow">
        <pc:chgData name="Froduald Kabanza" userId="edf393d0-642b-4b9e-8c75-f62133241689" providerId="ADAL" clId="{E8A7B0C5-FE0A-48AE-9321-6D7B8185155C}" dt="2023-01-12T11:40:02.305" v="3" actId="729"/>
        <pc:sldMkLst>
          <pc:docMk/>
          <pc:sldMk cId="0" sldId="410"/>
        </pc:sldMkLst>
      </pc:sldChg>
      <pc:sldChg chg="mod modShow">
        <pc:chgData name="Froduald Kabanza" userId="edf393d0-642b-4b9e-8c75-f62133241689" providerId="ADAL" clId="{E8A7B0C5-FE0A-48AE-9321-6D7B8185155C}" dt="2023-01-12T11:40:02.305" v="3" actId="729"/>
        <pc:sldMkLst>
          <pc:docMk/>
          <pc:sldMk cId="0" sldId="411"/>
        </pc:sldMkLst>
      </pc:sldChg>
      <pc:sldChg chg="mod modShow">
        <pc:chgData name="Froduald Kabanza" userId="edf393d0-642b-4b9e-8c75-f62133241689" providerId="ADAL" clId="{E8A7B0C5-FE0A-48AE-9321-6D7B8185155C}" dt="2023-01-12T11:40:02.305" v="3" actId="729"/>
        <pc:sldMkLst>
          <pc:docMk/>
          <pc:sldMk cId="0" sldId="413"/>
        </pc:sldMkLst>
      </pc:sldChg>
      <pc:sldChg chg="mod modShow">
        <pc:chgData name="Froduald Kabanza" userId="edf393d0-642b-4b9e-8c75-f62133241689" providerId="ADAL" clId="{E8A7B0C5-FE0A-48AE-9321-6D7B8185155C}" dt="2023-01-12T11:40:02.305" v="3" actId="729"/>
        <pc:sldMkLst>
          <pc:docMk/>
          <pc:sldMk cId="0" sldId="414"/>
        </pc:sldMkLst>
      </pc:sldChg>
      <pc:sldChg chg="del mod modShow">
        <pc:chgData name="Froduald Kabanza" userId="edf393d0-642b-4b9e-8c75-f62133241689" providerId="ADAL" clId="{E8A7B0C5-FE0A-48AE-9321-6D7B8185155C}" dt="2023-01-12T11:57:12.959" v="169" actId="2696"/>
        <pc:sldMkLst>
          <pc:docMk/>
          <pc:sldMk cId="2759960907" sldId="418"/>
        </pc:sldMkLst>
      </pc:sldChg>
      <pc:sldChg chg="delSp modSp del mod modShow">
        <pc:chgData name="Froduald Kabanza" userId="edf393d0-642b-4b9e-8c75-f62133241689" providerId="ADAL" clId="{E8A7B0C5-FE0A-48AE-9321-6D7B8185155C}" dt="2023-01-12T11:57:54.619" v="172" actId="2696"/>
        <pc:sldMkLst>
          <pc:docMk/>
          <pc:sldMk cId="3930947936" sldId="419"/>
        </pc:sldMkLst>
        <pc:spChg chg="mod">
          <ac:chgData name="Froduald Kabanza" userId="edf393d0-642b-4b9e-8c75-f62133241689" providerId="ADAL" clId="{E8A7B0C5-FE0A-48AE-9321-6D7B8185155C}" dt="2023-01-12T11:57:30.126" v="170" actId="1076"/>
          <ac:spMkLst>
            <pc:docMk/>
            <pc:sldMk cId="3930947936" sldId="419"/>
            <ac:spMk id="2" creationId="{00000000-0000-0000-0000-000000000000}"/>
          </ac:spMkLst>
        </pc:spChg>
        <pc:spChg chg="del">
          <ac:chgData name="Froduald Kabanza" userId="edf393d0-642b-4b9e-8c75-f62133241689" providerId="ADAL" clId="{E8A7B0C5-FE0A-48AE-9321-6D7B8185155C}" dt="2023-01-12T11:57:48.939" v="171" actId="478"/>
          <ac:spMkLst>
            <pc:docMk/>
            <pc:sldMk cId="3930947936" sldId="419"/>
            <ac:spMk id="13" creationId="{00000000-0000-0000-0000-000000000000}"/>
          </ac:spMkLst>
        </pc:spChg>
      </pc:sldChg>
      <pc:sldChg chg="mod modShow">
        <pc:chgData name="Froduald Kabanza" userId="edf393d0-642b-4b9e-8c75-f62133241689" providerId="ADAL" clId="{E8A7B0C5-FE0A-48AE-9321-6D7B8185155C}" dt="2023-01-12T11:40:02.305" v="3" actId="729"/>
        <pc:sldMkLst>
          <pc:docMk/>
          <pc:sldMk cId="4105740898" sldId="421"/>
        </pc:sldMkLst>
      </pc:sldChg>
      <pc:sldChg chg="modSp mod modShow">
        <pc:chgData name="Froduald Kabanza" userId="edf393d0-642b-4b9e-8c75-f62133241689" providerId="ADAL" clId="{E8A7B0C5-FE0A-48AE-9321-6D7B8185155C}" dt="2023-01-12T11:50:27.993" v="105" actId="20577"/>
        <pc:sldMkLst>
          <pc:docMk/>
          <pc:sldMk cId="309868488" sldId="433"/>
        </pc:sldMkLst>
        <pc:spChg chg="mod">
          <ac:chgData name="Froduald Kabanza" userId="edf393d0-642b-4b9e-8c75-f62133241689" providerId="ADAL" clId="{E8A7B0C5-FE0A-48AE-9321-6D7B8185155C}" dt="2023-01-12T11:50:27.993" v="105" actId="20577"/>
          <ac:spMkLst>
            <pc:docMk/>
            <pc:sldMk cId="309868488" sldId="433"/>
            <ac:spMk id="13315" creationId="{00000000-0000-0000-0000-000000000000}"/>
          </ac:spMkLst>
        </pc:spChg>
        <pc:spChg chg="mod">
          <ac:chgData name="Froduald Kabanza" userId="edf393d0-642b-4b9e-8c75-f62133241689" providerId="ADAL" clId="{E8A7B0C5-FE0A-48AE-9321-6D7B8185155C}" dt="2023-01-12T11:50:08.156" v="92" actId="20577"/>
          <ac:spMkLst>
            <pc:docMk/>
            <pc:sldMk cId="309868488" sldId="433"/>
            <ac:spMk id="13316" creationId="{00000000-0000-0000-0000-000000000000}"/>
          </ac:spMkLst>
        </pc:spChg>
      </pc:sldChg>
      <pc:sldChg chg="modSp mod modShow">
        <pc:chgData name="Froduald Kabanza" userId="edf393d0-642b-4b9e-8c75-f62133241689" providerId="ADAL" clId="{E8A7B0C5-FE0A-48AE-9321-6D7B8185155C}" dt="2023-01-12T11:49:43.336" v="77" actId="20577"/>
        <pc:sldMkLst>
          <pc:docMk/>
          <pc:sldMk cId="2019333012" sldId="436"/>
        </pc:sldMkLst>
        <pc:spChg chg="mod">
          <ac:chgData name="Froduald Kabanza" userId="edf393d0-642b-4b9e-8c75-f62133241689" providerId="ADAL" clId="{E8A7B0C5-FE0A-48AE-9321-6D7B8185155C}" dt="2023-01-12T11:49:43.336" v="77" actId="20577"/>
          <ac:spMkLst>
            <pc:docMk/>
            <pc:sldMk cId="2019333012" sldId="436"/>
            <ac:spMk id="13316" creationId="{00000000-0000-0000-0000-000000000000}"/>
          </ac:spMkLst>
        </pc:spChg>
      </pc:sldChg>
      <pc:sldChg chg="mod modShow">
        <pc:chgData name="Froduald Kabanza" userId="edf393d0-642b-4b9e-8c75-f62133241689" providerId="ADAL" clId="{E8A7B0C5-FE0A-48AE-9321-6D7B8185155C}" dt="2023-01-12T11:40:02.305" v="3" actId="729"/>
        <pc:sldMkLst>
          <pc:docMk/>
          <pc:sldMk cId="726322513" sldId="441"/>
        </pc:sldMkLst>
      </pc:sldChg>
      <pc:sldChg chg="mod modShow">
        <pc:chgData name="Froduald Kabanza" userId="edf393d0-642b-4b9e-8c75-f62133241689" providerId="ADAL" clId="{E8A7B0C5-FE0A-48AE-9321-6D7B8185155C}" dt="2023-01-12T11:40:02.305" v="3" actId="729"/>
        <pc:sldMkLst>
          <pc:docMk/>
          <pc:sldMk cId="2435079766" sldId="443"/>
        </pc:sldMkLst>
      </pc:sldChg>
      <pc:sldChg chg="mod modShow">
        <pc:chgData name="Froduald Kabanza" userId="edf393d0-642b-4b9e-8c75-f62133241689" providerId="ADAL" clId="{E8A7B0C5-FE0A-48AE-9321-6D7B8185155C}" dt="2023-01-12T11:40:02.305" v="3" actId="729"/>
        <pc:sldMkLst>
          <pc:docMk/>
          <pc:sldMk cId="191240811" sldId="444"/>
        </pc:sldMkLst>
      </pc:sldChg>
      <pc:sldChg chg="mod modShow">
        <pc:chgData name="Froduald Kabanza" userId="edf393d0-642b-4b9e-8c75-f62133241689" providerId="ADAL" clId="{E8A7B0C5-FE0A-48AE-9321-6D7B8185155C}" dt="2023-01-12T11:40:02.305" v="3" actId="729"/>
        <pc:sldMkLst>
          <pc:docMk/>
          <pc:sldMk cId="1553684057" sldId="445"/>
        </pc:sldMkLst>
      </pc:sldChg>
      <pc:sldChg chg="del mod modShow">
        <pc:chgData name="Froduald Kabanza" userId="edf393d0-642b-4b9e-8c75-f62133241689" providerId="ADAL" clId="{E8A7B0C5-FE0A-48AE-9321-6D7B8185155C}" dt="2023-01-12T11:56:53.277" v="166" actId="2696"/>
        <pc:sldMkLst>
          <pc:docMk/>
          <pc:sldMk cId="2342762621" sldId="447"/>
        </pc:sldMkLst>
      </pc:sldChg>
      <pc:sldChg chg="mod modShow">
        <pc:chgData name="Froduald Kabanza" userId="edf393d0-642b-4b9e-8c75-f62133241689" providerId="ADAL" clId="{E8A7B0C5-FE0A-48AE-9321-6D7B8185155C}" dt="2023-01-12T11:40:02.305" v="3" actId="729"/>
        <pc:sldMkLst>
          <pc:docMk/>
          <pc:sldMk cId="961016453" sldId="448"/>
        </pc:sldMkLst>
      </pc:sldChg>
      <pc:sldChg chg="del mod modShow">
        <pc:chgData name="Froduald Kabanza" userId="edf393d0-642b-4b9e-8c75-f62133241689" providerId="ADAL" clId="{E8A7B0C5-FE0A-48AE-9321-6D7B8185155C}" dt="2023-01-12T11:49:04.975" v="62" actId="2696"/>
        <pc:sldMkLst>
          <pc:docMk/>
          <pc:sldMk cId="4179318434" sldId="449"/>
        </pc:sldMkLst>
      </pc:sldChg>
      <pc:sldChg chg="del mod modShow">
        <pc:chgData name="Froduald Kabanza" userId="edf393d0-642b-4b9e-8c75-f62133241689" providerId="ADAL" clId="{E8A7B0C5-FE0A-48AE-9321-6D7B8185155C}" dt="2023-01-12T11:49:04.975" v="62" actId="2696"/>
        <pc:sldMkLst>
          <pc:docMk/>
          <pc:sldMk cId="1600003056" sldId="450"/>
        </pc:sldMkLst>
      </pc:sldChg>
      <pc:sldChg chg="del mod modShow">
        <pc:chgData name="Froduald Kabanza" userId="edf393d0-642b-4b9e-8c75-f62133241689" providerId="ADAL" clId="{E8A7B0C5-FE0A-48AE-9321-6D7B8185155C}" dt="2023-01-12T11:49:04.975" v="62" actId="2696"/>
        <pc:sldMkLst>
          <pc:docMk/>
          <pc:sldMk cId="1660794060" sldId="451"/>
        </pc:sldMkLst>
      </pc:sldChg>
      <pc:sldChg chg="del mod modShow">
        <pc:chgData name="Froduald Kabanza" userId="edf393d0-642b-4b9e-8c75-f62133241689" providerId="ADAL" clId="{E8A7B0C5-FE0A-48AE-9321-6D7B8185155C}" dt="2023-01-12T11:49:04.975" v="62" actId="2696"/>
        <pc:sldMkLst>
          <pc:docMk/>
          <pc:sldMk cId="226306335" sldId="452"/>
        </pc:sldMkLst>
      </pc:sldChg>
      <pc:sldChg chg="del mod modShow">
        <pc:chgData name="Froduald Kabanza" userId="edf393d0-642b-4b9e-8c75-f62133241689" providerId="ADAL" clId="{E8A7B0C5-FE0A-48AE-9321-6D7B8185155C}" dt="2023-01-12T11:49:04.975" v="62" actId="2696"/>
        <pc:sldMkLst>
          <pc:docMk/>
          <pc:sldMk cId="782855034" sldId="453"/>
        </pc:sldMkLst>
      </pc:sldChg>
      <pc:sldChg chg="del mod modShow">
        <pc:chgData name="Froduald Kabanza" userId="edf393d0-642b-4b9e-8c75-f62133241689" providerId="ADAL" clId="{E8A7B0C5-FE0A-48AE-9321-6D7B8185155C}" dt="2023-01-12T11:49:04.975" v="62" actId="2696"/>
        <pc:sldMkLst>
          <pc:docMk/>
          <pc:sldMk cId="235666333" sldId="454"/>
        </pc:sldMkLst>
      </pc:sldChg>
      <pc:sldChg chg="del mod modShow">
        <pc:chgData name="Froduald Kabanza" userId="edf393d0-642b-4b9e-8c75-f62133241689" providerId="ADAL" clId="{E8A7B0C5-FE0A-48AE-9321-6D7B8185155C}" dt="2023-01-12T11:49:04.975" v="62" actId="2696"/>
        <pc:sldMkLst>
          <pc:docMk/>
          <pc:sldMk cId="444471392" sldId="455"/>
        </pc:sldMkLst>
      </pc:sldChg>
      <pc:sldChg chg="del mod modShow">
        <pc:chgData name="Froduald Kabanza" userId="edf393d0-642b-4b9e-8c75-f62133241689" providerId="ADAL" clId="{E8A7B0C5-FE0A-48AE-9321-6D7B8185155C}" dt="2023-01-12T11:54:56.821" v="109" actId="2696"/>
        <pc:sldMkLst>
          <pc:docMk/>
          <pc:sldMk cId="0" sldId="697"/>
        </pc:sldMkLst>
      </pc:sldChg>
      <pc:sldChg chg="del">
        <pc:chgData name="Froduald Kabanza" userId="edf393d0-642b-4b9e-8c75-f62133241689" providerId="ADAL" clId="{E8A7B0C5-FE0A-48AE-9321-6D7B8185155C}" dt="2023-01-12T11:39:49.853" v="1" actId="2696"/>
        <pc:sldMkLst>
          <pc:docMk/>
          <pc:sldMk cId="1239697434" sldId="698"/>
        </pc:sldMkLst>
      </pc:sldChg>
      <pc:sldChg chg="delSp modSp mod modShow">
        <pc:chgData name="Froduald Kabanza" userId="edf393d0-642b-4b9e-8c75-f62133241689" providerId="ADAL" clId="{E8A7B0C5-FE0A-48AE-9321-6D7B8185155C}" dt="2023-01-12T11:47:08.505" v="51" actId="478"/>
        <pc:sldMkLst>
          <pc:docMk/>
          <pc:sldMk cId="4107358723" sldId="699"/>
        </pc:sldMkLst>
        <pc:spChg chg="mod">
          <ac:chgData name="Froduald Kabanza" userId="edf393d0-642b-4b9e-8c75-f62133241689" providerId="ADAL" clId="{E8A7B0C5-FE0A-48AE-9321-6D7B8185155C}" dt="2023-01-12T11:46:14.786" v="47" actId="20577"/>
          <ac:spMkLst>
            <pc:docMk/>
            <pc:sldMk cId="4107358723" sldId="699"/>
            <ac:spMk id="37" creationId="{C767006E-4D0A-4A21-8183-30B30E640784}"/>
          </ac:spMkLst>
        </pc:spChg>
        <pc:spChg chg="del mod">
          <ac:chgData name="Froduald Kabanza" userId="edf393d0-642b-4b9e-8c75-f62133241689" providerId="ADAL" clId="{E8A7B0C5-FE0A-48AE-9321-6D7B8185155C}" dt="2023-01-12T11:47:08.505" v="51" actId="478"/>
          <ac:spMkLst>
            <pc:docMk/>
            <pc:sldMk cId="4107358723" sldId="699"/>
            <ac:spMk id="84" creationId="{1E88E761-5C80-416E-8D74-F8A0F8FE6DC0}"/>
          </ac:spMkLst>
        </pc:spChg>
      </pc:sldChg>
      <pc:sldChg chg="mod modShow">
        <pc:chgData name="Froduald Kabanza" userId="edf393d0-642b-4b9e-8c75-f62133241689" providerId="ADAL" clId="{E8A7B0C5-FE0A-48AE-9321-6D7B8185155C}" dt="2023-01-12T11:40:02.305" v="3" actId="729"/>
        <pc:sldMkLst>
          <pc:docMk/>
          <pc:sldMk cId="2559512675" sldId="701"/>
        </pc:sldMkLst>
      </pc:sldChg>
      <pc:sldChg chg="addSp delSp modSp mod modAnim modShow modNotes modNotesTx">
        <pc:chgData name="Froduald Kabanza" userId="edf393d0-642b-4b9e-8c75-f62133241689" providerId="ADAL" clId="{E8A7B0C5-FE0A-48AE-9321-6D7B8185155C}" dt="2023-01-12T11:45:27.702" v="41" actId="27636"/>
        <pc:sldMkLst>
          <pc:docMk/>
          <pc:sldMk cId="2001098730" sldId="702"/>
        </pc:sldMkLst>
        <pc:spChg chg="mod">
          <ac:chgData name="Froduald Kabanza" userId="edf393d0-642b-4b9e-8c75-f62133241689" providerId="ADAL" clId="{E8A7B0C5-FE0A-48AE-9321-6D7B8185155C}" dt="2023-01-12T11:41:31.129" v="11"/>
          <ac:spMkLst>
            <pc:docMk/>
            <pc:sldMk cId="2001098730" sldId="702"/>
            <ac:spMk id="3" creationId="{D58BCE0D-5838-5791-48FC-9B9C21F775B9}"/>
          </ac:spMkLst>
        </pc:spChg>
        <pc:spChg chg="del">
          <ac:chgData name="Froduald Kabanza" userId="edf393d0-642b-4b9e-8c75-f62133241689" providerId="ADAL" clId="{E8A7B0C5-FE0A-48AE-9321-6D7B8185155C}" dt="2023-01-12T11:41:13.091" v="9" actId="478"/>
          <ac:spMkLst>
            <pc:docMk/>
            <pc:sldMk cId="2001098730" sldId="702"/>
            <ac:spMk id="5" creationId="{F4F25149-D434-48F0-8BCD-6328F2A70B8A}"/>
          </ac:spMkLst>
        </pc:spChg>
        <pc:spChg chg="mod">
          <ac:chgData name="Froduald Kabanza" userId="edf393d0-642b-4b9e-8c75-f62133241689" providerId="ADAL" clId="{E8A7B0C5-FE0A-48AE-9321-6D7B8185155C}" dt="2023-01-12T11:41:31.129" v="11"/>
          <ac:spMkLst>
            <pc:docMk/>
            <pc:sldMk cId="2001098730" sldId="702"/>
            <ac:spMk id="8" creationId="{4E510B7F-00B1-0718-E83B-12BCFB66F384}"/>
          </ac:spMkLst>
        </pc:spChg>
        <pc:spChg chg="mod">
          <ac:chgData name="Froduald Kabanza" userId="edf393d0-642b-4b9e-8c75-f62133241689" providerId="ADAL" clId="{E8A7B0C5-FE0A-48AE-9321-6D7B8185155C}" dt="2023-01-12T11:41:31.129" v="11"/>
          <ac:spMkLst>
            <pc:docMk/>
            <pc:sldMk cId="2001098730" sldId="702"/>
            <ac:spMk id="9" creationId="{B17DA1E2-B50E-4C84-4AA4-E61A53EADDDD}"/>
          </ac:spMkLst>
        </pc:spChg>
        <pc:spChg chg="del">
          <ac:chgData name="Froduald Kabanza" userId="edf393d0-642b-4b9e-8c75-f62133241689" providerId="ADAL" clId="{E8A7B0C5-FE0A-48AE-9321-6D7B8185155C}" dt="2023-01-12T11:41:30.255" v="10" actId="478"/>
          <ac:spMkLst>
            <pc:docMk/>
            <pc:sldMk cId="2001098730" sldId="702"/>
            <ac:spMk id="10" creationId="{AE8EB150-7855-449F-8F64-EDF05CA8A73B}"/>
          </ac:spMkLst>
        </pc:spChg>
        <pc:spChg chg="mod">
          <ac:chgData name="Froduald Kabanza" userId="edf393d0-642b-4b9e-8c75-f62133241689" providerId="ADAL" clId="{E8A7B0C5-FE0A-48AE-9321-6D7B8185155C}" dt="2023-01-12T11:41:31.129" v="11"/>
          <ac:spMkLst>
            <pc:docMk/>
            <pc:sldMk cId="2001098730" sldId="702"/>
            <ac:spMk id="11" creationId="{F5786D3A-F0BB-89F4-3D45-850EB4D4F56D}"/>
          </ac:spMkLst>
        </pc:spChg>
        <pc:spChg chg="mod">
          <ac:chgData name="Froduald Kabanza" userId="edf393d0-642b-4b9e-8c75-f62133241689" providerId="ADAL" clId="{E8A7B0C5-FE0A-48AE-9321-6D7B8185155C}" dt="2023-01-12T11:41:31.129" v="11"/>
          <ac:spMkLst>
            <pc:docMk/>
            <pc:sldMk cId="2001098730" sldId="702"/>
            <ac:spMk id="13" creationId="{00566808-FB1B-0E48-9DCB-CABC7C244D0C}"/>
          </ac:spMkLst>
        </pc:spChg>
        <pc:spChg chg="mod">
          <ac:chgData name="Froduald Kabanza" userId="edf393d0-642b-4b9e-8c75-f62133241689" providerId="ADAL" clId="{E8A7B0C5-FE0A-48AE-9321-6D7B8185155C}" dt="2023-01-12T11:41:31.129" v="11"/>
          <ac:spMkLst>
            <pc:docMk/>
            <pc:sldMk cId="2001098730" sldId="702"/>
            <ac:spMk id="14" creationId="{0EB71AB5-A46A-694F-8629-DC1D3075EB2B}"/>
          </ac:spMkLst>
        </pc:spChg>
        <pc:spChg chg="mod">
          <ac:chgData name="Froduald Kabanza" userId="edf393d0-642b-4b9e-8c75-f62133241689" providerId="ADAL" clId="{E8A7B0C5-FE0A-48AE-9321-6D7B8185155C}" dt="2023-01-12T11:41:31.129" v="11"/>
          <ac:spMkLst>
            <pc:docMk/>
            <pc:sldMk cId="2001098730" sldId="702"/>
            <ac:spMk id="16" creationId="{F8870CA4-79B8-FC8E-5560-96AB05C35E18}"/>
          </ac:spMkLst>
        </pc:spChg>
        <pc:spChg chg="mod">
          <ac:chgData name="Froduald Kabanza" userId="edf393d0-642b-4b9e-8c75-f62133241689" providerId="ADAL" clId="{E8A7B0C5-FE0A-48AE-9321-6D7B8185155C}" dt="2023-01-12T11:41:31.129" v="11"/>
          <ac:spMkLst>
            <pc:docMk/>
            <pc:sldMk cId="2001098730" sldId="702"/>
            <ac:spMk id="17" creationId="{050C515A-00F4-6AC2-34A8-5808AB1FA157}"/>
          </ac:spMkLst>
        </pc:spChg>
        <pc:spChg chg="mod">
          <ac:chgData name="Froduald Kabanza" userId="edf393d0-642b-4b9e-8c75-f62133241689" providerId="ADAL" clId="{E8A7B0C5-FE0A-48AE-9321-6D7B8185155C}" dt="2023-01-12T11:41:31.129" v="11"/>
          <ac:spMkLst>
            <pc:docMk/>
            <pc:sldMk cId="2001098730" sldId="702"/>
            <ac:spMk id="18" creationId="{A99193F7-D611-5EA4-C152-3B9792A1F53F}"/>
          </ac:spMkLst>
        </pc:spChg>
        <pc:spChg chg="del mod">
          <ac:chgData name="Froduald Kabanza" userId="edf393d0-642b-4b9e-8c75-f62133241689" providerId="ADAL" clId="{E8A7B0C5-FE0A-48AE-9321-6D7B8185155C}" dt="2023-01-12T11:42:21.265" v="16" actId="478"/>
          <ac:spMkLst>
            <pc:docMk/>
            <pc:sldMk cId="2001098730" sldId="702"/>
            <ac:spMk id="21" creationId="{E2668775-5E05-6893-21CB-B36FDA514A8B}"/>
          </ac:spMkLst>
        </pc:spChg>
        <pc:spChg chg="add mod">
          <ac:chgData name="Froduald Kabanza" userId="edf393d0-642b-4b9e-8c75-f62133241689" providerId="ADAL" clId="{E8A7B0C5-FE0A-48AE-9321-6D7B8185155C}" dt="2023-01-12T11:42:47.270" v="23" actId="14100"/>
          <ac:spMkLst>
            <pc:docMk/>
            <pc:sldMk cId="2001098730" sldId="702"/>
            <ac:spMk id="23" creationId="{8B83335E-75D8-2E4B-DF7C-9DD80F97F993}"/>
          </ac:spMkLst>
        </pc:spChg>
        <pc:spChg chg="mod">
          <ac:chgData name="Froduald Kabanza" userId="edf393d0-642b-4b9e-8c75-f62133241689" providerId="ADAL" clId="{E8A7B0C5-FE0A-48AE-9321-6D7B8185155C}" dt="2023-01-12T11:41:10.853" v="8" actId="1076"/>
          <ac:spMkLst>
            <pc:docMk/>
            <pc:sldMk cId="2001098730" sldId="702"/>
            <ac:spMk id="24" creationId="{1C79B42A-93D2-43FF-9166-DDC77FD9724E}"/>
          </ac:spMkLst>
        </pc:spChg>
        <pc:spChg chg="del">
          <ac:chgData name="Froduald Kabanza" userId="edf393d0-642b-4b9e-8c75-f62133241689" providerId="ADAL" clId="{E8A7B0C5-FE0A-48AE-9321-6D7B8185155C}" dt="2023-01-12T11:41:07.039" v="6" actId="478"/>
          <ac:spMkLst>
            <pc:docMk/>
            <pc:sldMk cId="2001098730" sldId="702"/>
            <ac:spMk id="26" creationId="{2DAD1E48-5E06-4023-ADA7-2328A7897029}"/>
          </ac:spMkLst>
        </pc:spChg>
        <pc:spChg chg="del">
          <ac:chgData name="Froduald Kabanza" userId="edf393d0-642b-4b9e-8c75-f62133241689" providerId="ADAL" clId="{E8A7B0C5-FE0A-48AE-9321-6D7B8185155C}" dt="2023-01-12T11:41:07.039" v="6" actId="478"/>
          <ac:spMkLst>
            <pc:docMk/>
            <pc:sldMk cId="2001098730" sldId="702"/>
            <ac:spMk id="33" creationId="{8C4033CA-7573-4C05-9651-555F1474528B}"/>
          </ac:spMkLst>
        </pc:spChg>
        <pc:spChg chg="del">
          <ac:chgData name="Froduald Kabanza" userId="edf393d0-642b-4b9e-8c75-f62133241689" providerId="ADAL" clId="{E8A7B0C5-FE0A-48AE-9321-6D7B8185155C}" dt="2023-01-12T11:41:07.039" v="6" actId="478"/>
          <ac:spMkLst>
            <pc:docMk/>
            <pc:sldMk cId="2001098730" sldId="702"/>
            <ac:spMk id="34" creationId="{D5D3146D-C87B-4F8C-AFB7-21CAE1B3554E}"/>
          </ac:spMkLst>
        </pc:spChg>
        <pc:spChg chg="del">
          <ac:chgData name="Froduald Kabanza" userId="edf393d0-642b-4b9e-8c75-f62133241689" providerId="ADAL" clId="{E8A7B0C5-FE0A-48AE-9321-6D7B8185155C}" dt="2023-01-12T11:41:07.039" v="6" actId="478"/>
          <ac:spMkLst>
            <pc:docMk/>
            <pc:sldMk cId="2001098730" sldId="702"/>
            <ac:spMk id="54" creationId="{ED499DD2-612C-4340-AFAB-7737AAD6E3B0}"/>
          </ac:spMkLst>
        </pc:spChg>
        <pc:spChg chg="del">
          <ac:chgData name="Froduald Kabanza" userId="edf393d0-642b-4b9e-8c75-f62133241689" providerId="ADAL" clId="{E8A7B0C5-FE0A-48AE-9321-6D7B8185155C}" dt="2023-01-12T11:41:07.039" v="6" actId="478"/>
          <ac:spMkLst>
            <pc:docMk/>
            <pc:sldMk cId="2001098730" sldId="702"/>
            <ac:spMk id="59" creationId="{FC3F30DC-E3AE-4069-994E-A65D3F1DCFF7}"/>
          </ac:spMkLst>
        </pc:spChg>
        <pc:spChg chg="del">
          <ac:chgData name="Froduald Kabanza" userId="edf393d0-642b-4b9e-8c75-f62133241689" providerId="ADAL" clId="{E8A7B0C5-FE0A-48AE-9321-6D7B8185155C}" dt="2023-01-12T11:41:07.039" v="6" actId="478"/>
          <ac:spMkLst>
            <pc:docMk/>
            <pc:sldMk cId="2001098730" sldId="702"/>
            <ac:spMk id="60" creationId="{7DDBF56E-CD55-4B58-BE52-0F170E982182}"/>
          </ac:spMkLst>
        </pc:spChg>
        <pc:spChg chg="del">
          <ac:chgData name="Froduald Kabanza" userId="edf393d0-642b-4b9e-8c75-f62133241689" providerId="ADAL" clId="{E8A7B0C5-FE0A-48AE-9321-6D7B8185155C}" dt="2023-01-12T11:41:07.039" v="6" actId="478"/>
          <ac:spMkLst>
            <pc:docMk/>
            <pc:sldMk cId="2001098730" sldId="702"/>
            <ac:spMk id="64" creationId="{497B91E7-335E-4BC7-B498-9B05D24293A5}"/>
          </ac:spMkLst>
        </pc:spChg>
        <pc:spChg chg="del">
          <ac:chgData name="Froduald Kabanza" userId="edf393d0-642b-4b9e-8c75-f62133241689" providerId="ADAL" clId="{E8A7B0C5-FE0A-48AE-9321-6D7B8185155C}" dt="2023-01-12T11:42:03.654" v="13" actId="478"/>
          <ac:spMkLst>
            <pc:docMk/>
            <pc:sldMk cId="2001098730" sldId="702"/>
            <ac:spMk id="65" creationId="{DC06D0B9-D8E3-41A0-923E-B0B7B138A1B1}"/>
          </ac:spMkLst>
        </pc:spChg>
        <pc:spChg chg="del">
          <ac:chgData name="Froduald Kabanza" userId="edf393d0-642b-4b9e-8c75-f62133241689" providerId="ADAL" clId="{E8A7B0C5-FE0A-48AE-9321-6D7B8185155C}" dt="2023-01-12T11:41:07.039" v="6" actId="478"/>
          <ac:spMkLst>
            <pc:docMk/>
            <pc:sldMk cId="2001098730" sldId="702"/>
            <ac:spMk id="84" creationId="{1E88E761-5C80-416E-8D74-F8A0F8FE6DC0}"/>
          </ac:spMkLst>
        </pc:spChg>
        <pc:grpChg chg="add mod">
          <ac:chgData name="Froduald Kabanza" userId="edf393d0-642b-4b9e-8c75-f62133241689" providerId="ADAL" clId="{E8A7B0C5-FE0A-48AE-9321-6D7B8185155C}" dt="2023-01-12T11:42:32.659" v="19" actId="1076"/>
          <ac:grpSpMkLst>
            <pc:docMk/>
            <pc:sldMk cId="2001098730" sldId="702"/>
            <ac:grpSpMk id="2" creationId="{F4EBCC3A-23CA-CFE8-25E7-CDBF67A0DD10}"/>
          </ac:grpSpMkLst>
        </pc:grpChg>
        <pc:grpChg chg="mod">
          <ac:chgData name="Froduald Kabanza" userId="edf393d0-642b-4b9e-8c75-f62133241689" providerId="ADAL" clId="{E8A7B0C5-FE0A-48AE-9321-6D7B8185155C}" dt="2023-01-12T11:41:31.129" v="11"/>
          <ac:grpSpMkLst>
            <pc:docMk/>
            <pc:sldMk cId="2001098730" sldId="702"/>
            <ac:grpSpMk id="4" creationId="{EAEA45BC-39FC-0AE5-8A6B-AB0CE1AE9D00}"/>
          </ac:grpSpMkLst>
        </pc:grpChg>
        <pc:graphicFrameChg chg="mod">
          <ac:chgData name="Froduald Kabanza" userId="edf393d0-642b-4b9e-8c75-f62133241689" providerId="ADAL" clId="{E8A7B0C5-FE0A-48AE-9321-6D7B8185155C}" dt="2023-01-12T11:41:31.129" v="11"/>
          <ac:graphicFrameMkLst>
            <pc:docMk/>
            <pc:sldMk cId="2001098730" sldId="702"/>
            <ac:graphicFrameMk id="6" creationId="{9C914BAF-C7C9-86EE-2FE4-1A5DA4004C0E}"/>
          </ac:graphicFrameMkLst>
        </pc:graphicFrameChg>
        <pc:graphicFrameChg chg="del mod">
          <ac:chgData name="Froduald Kabanza" userId="edf393d0-642b-4b9e-8c75-f62133241689" providerId="ADAL" clId="{E8A7B0C5-FE0A-48AE-9321-6D7B8185155C}" dt="2023-01-12T11:42:21.265" v="16" actId="478"/>
          <ac:graphicFrameMkLst>
            <pc:docMk/>
            <pc:sldMk cId="2001098730" sldId="702"/>
            <ac:graphicFrameMk id="20" creationId="{10EEF6B6-2363-7F6D-AC6F-6082D3DEC510}"/>
          </ac:graphicFrameMkLst>
        </pc:graphicFrameChg>
        <pc:graphicFrameChg chg="del">
          <ac:chgData name="Froduald Kabanza" userId="edf393d0-642b-4b9e-8c75-f62133241689" providerId="ADAL" clId="{E8A7B0C5-FE0A-48AE-9321-6D7B8185155C}" dt="2023-01-12T11:41:07.039" v="6" actId="478"/>
          <ac:graphicFrameMkLst>
            <pc:docMk/>
            <pc:sldMk cId="2001098730" sldId="702"/>
            <ac:graphicFrameMk id="31" creationId="{C538E383-9F83-4D77-BA4B-B9CBCB7ABA25}"/>
          </ac:graphicFrameMkLst>
        </pc:graphicFrameChg>
        <pc:picChg chg="mod">
          <ac:chgData name="Froduald Kabanza" userId="edf393d0-642b-4b9e-8c75-f62133241689" providerId="ADAL" clId="{E8A7B0C5-FE0A-48AE-9321-6D7B8185155C}" dt="2023-01-12T11:41:31.129" v="11"/>
          <ac:picMkLst>
            <pc:docMk/>
            <pc:sldMk cId="2001098730" sldId="702"/>
            <ac:picMk id="7" creationId="{94E746F6-A967-93A0-49D1-0CF10C97A139}"/>
          </ac:picMkLst>
        </pc:picChg>
        <pc:picChg chg="del">
          <ac:chgData name="Froduald Kabanza" userId="edf393d0-642b-4b9e-8c75-f62133241689" providerId="ADAL" clId="{E8A7B0C5-FE0A-48AE-9321-6D7B8185155C}" dt="2023-01-12T11:41:07.039" v="6" actId="478"/>
          <ac:picMkLst>
            <pc:docMk/>
            <pc:sldMk cId="2001098730" sldId="702"/>
            <ac:picMk id="32" creationId="{C0574A25-73F4-4638-BB77-05D266B61EC0}"/>
          </ac:picMkLst>
        </pc:picChg>
        <pc:cxnChg chg="mod">
          <ac:chgData name="Froduald Kabanza" userId="edf393d0-642b-4b9e-8c75-f62133241689" providerId="ADAL" clId="{E8A7B0C5-FE0A-48AE-9321-6D7B8185155C}" dt="2023-01-12T11:41:31.129" v="11"/>
          <ac:cxnSpMkLst>
            <pc:docMk/>
            <pc:sldMk cId="2001098730" sldId="702"/>
            <ac:cxnSpMk id="12" creationId="{CF8E54F7-0272-5C7C-B3E2-423E4D88D89F}"/>
          </ac:cxnSpMkLst>
        </pc:cxnChg>
        <pc:cxnChg chg="del mod">
          <ac:chgData name="Froduald Kabanza" userId="edf393d0-642b-4b9e-8c75-f62133241689" providerId="ADAL" clId="{E8A7B0C5-FE0A-48AE-9321-6D7B8185155C}" dt="2023-01-12T11:41:07.039" v="6" actId="478"/>
          <ac:cxnSpMkLst>
            <pc:docMk/>
            <pc:sldMk cId="2001098730" sldId="702"/>
            <ac:cxnSpMk id="15" creationId="{38E65F93-0D20-4ADB-BC04-B8E381E8C298}"/>
          </ac:cxnSpMkLst>
        </pc:cxnChg>
        <pc:cxnChg chg="mod">
          <ac:chgData name="Froduald Kabanza" userId="edf393d0-642b-4b9e-8c75-f62133241689" providerId="ADAL" clId="{E8A7B0C5-FE0A-48AE-9321-6D7B8185155C}" dt="2023-01-12T11:41:31.129" v="11"/>
          <ac:cxnSpMkLst>
            <pc:docMk/>
            <pc:sldMk cId="2001098730" sldId="702"/>
            <ac:cxnSpMk id="19" creationId="{27B6DDB7-2568-7666-F1ED-0A42130EB9A7}"/>
          </ac:cxnSpMkLst>
        </pc:cxnChg>
        <pc:cxnChg chg="mod">
          <ac:chgData name="Froduald Kabanza" userId="edf393d0-642b-4b9e-8c75-f62133241689" providerId="ADAL" clId="{E8A7B0C5-FE0A-48AE-9321-6D7B8185155C}" dt="2023-01-12T11:41:31.129" v="11"/>
          <ac:cxnSpMkLst>
            <pc:docMk/>
            <pc:sldMk cId="2001098730" sldId="702"/>
            <ac:cxnSpMk id="22" creationId="{7C37E1BE-9774-E967-7C8A-1C2C0457F60C}"/>
          </ac:cxnSpMkLst>
        </pc:cxnChg>
        <pc:cxnChg chg="del">
          <ac:chgData name="Froduald Kabanza" userId="edf393d0-642b-4b9e-8c75-f62133241689" providerId="ADAL" clId="{E8A7B0C5-FE0A-48AE-9321-6D7B8185155C}" dt="2023-01-12T11:41:07.039" v="6" actId="478"/>
          <ac:cxnSpMkLst>
            <pc:docMk/>
            <pc:sldMk cId="2001098730" sldId="702"/>
            <ac:cxnSpMk id="47" creationId="{7D56D6DB-6F81-47D2-82C4-F7ABBD897454}"/>
          </ac:cxnSpMkLst>
        </pc:cxnChg>
        <pc:cxnChg chg="del">
          <ac:chgData name="Froduald Kabanza" userId="edf393d0-642b-4b9e-8c75-f62133241689" providerId="ADAL" clId="{E8A7B0C5-FE0A-48AE-9321-6D7B8185155C}" dt="2023-01-12T11:41:07.039" v="6" actId="478"/>
          <ac:cxnSpMkLst>
            <pc:docMk/>
            <pc:sldMk cId="2001098730" sldId="702"/>
            <ac:cxnSpMk id="67" creationId="{7FF4568F-96FD-4B73-AA5C-0EDA8F9FBB66}"/>
          </ac:cxnSpMkLst>
        </pc:cxnChg>
      </pc:sldChg>
      <pc:sldChg chg="addSp delSp modSp mod modAnim modShow modNotes modNotesTx">
        <pc:chgData name="Froduald Kabanza" userId="edf393d0-642b-4b9e-8c75-f62133241689" providerId="ADAL" clId="{E8A7B0C5-FE0A-48AE-9321-6D7B8185155C}" dt="2023-01-12T11:46:36.679" v="49" actId="478"/>
        <pc:sldMkLst>
          <pc:docMk/>
          <pc:sldMk cId="726443381" sldId="703"/>
        </pc:sldMkLst>
        <pc:spChg chg="mod">
          <ac:chgData name="Froduald Kabanza" userId="edf393d0-642b-4b9e-8c75-f62133241689" providerId="ADAL" clId="{E8A7B0C5-FE0A-48AE-9321-6D7B8185155C}" dt="2023-01-12T11:43:01.677" v="24"/>
          <ac:spMkLst>
            <pc:docMk/>
            <pc:sldMk cId="726443381" sldId="703"/>
            <ac:spMk id="3" creationId="{AC41E02C-E865-A360-0881-87234B14FF4B}"/>
          </ac:spMkLst>
        </pc:spChg>
        <pc:spChg chg="del">
          <ac:chgData name="Froduald Kabanza" userId="edf393d0-642b-4b9e-8c75-f62133241689" providerId="ADAL" clId="{E8A7B0C5-FE0A-48AE-9321-6D7B8185155C}" dt="2023-01-12T11:40:55.501" v="5" actId="478"/>
          <ac:spMkLst>
            <pc:docMk/>
            <pc:sldMk cId="726443381" sldId="703"/>
            <ac:spMk id="5" creationId="{F4F25149-D434-48F0-8BCD-6328F2A70B8A}"/>
          </ac:spMkLst>
        </pc:spChg>
        <pc:spChg chg="mod">
          <ac:chgData name="Froduald Kabanza" userId="edf393d0-642b-4b9e-8c75-f62133241689" providerId="ADAL" clId="{E8A7B0C5-FE0A-48AE-9321-6D7B8185155C}" dt="2023-01-12T11:43:01.677" v="24"/>
          <ac:spMkLst>
            <pc:docMk/>
            <pc:sldMk cId="726443381" sldId="703"/>
            <ac:spMk id="8" creationId="{FB56BDEA-259F-3C2E-BA8D-1DF1D2223BB1}"/>
          </ac:spMkLst>
        </pc:spChg>
        <pc:spChg chg="mod">
          <ac:chgData name="Froduald Kabanza" userId="edf393d0-642b-4b9e-8c75-f62133241689" providerId="ADAL" clId="{E8A7B0C5-FE0A-48AE-9321-6D7B8185155C}" dt="2023-01-12T11:43:01.677" v="24"/>
          <ac:spMkLst>
            <pc:docMk/>
            <pc:sldMk cId="726443381" sldId="703"/>
            <ac:spMk id="9" creationId="{C3EC39D3-AEC3-C0E1-CFAB-37DACE8A6782}"/>
          </ac:spMkLst>
        </pc:spChg>
        <pc:spChg chg="del">
          <ac:chgData name="Froduald Kabanza" userId="edf393d0-642b-4b9e-8c75-f62133241689" providerId="ADAL" clId="{E8A7B0C5-FE0A-48AE-9321-6D7B8185155C}" dt="2023-01-12T11:40:55.501" v="5" actId="478"/>
          <ac:spMkLst>
            <pc:docMk/>
            <pc:sldMk cId="726443381" sldId="703"/>
            <ac:spMk id="10" creationId="{AE8EB150-7855-449F-8F64-EDF05CA8A73B}"/>
          </ac:spMkLst>
        </pc:spChg>
        <pc:spChg chg="mod">
          <ac:chgData name="Froduald Kabanza" userId="edf393d0-642b-4b9e-8c75-f62133241689" providerId="ADAL" clId="{E8A7B0C5-FE0A-48AE-9321-6D7B8185155C}" dt="2023-01-12T11:43:01.677" v="24"/>
          <ac:spMkLst>
            <pc:docMk/>
            <pc:sldMk cId="726443381" sldId="703"/>
            <ac:spMk id="11" creationId="{C84AD8A4-D7FD-158F-A31E-885BB1134270}"/>
          </ac:spMkLst>
        </pc:spChg>
        <pc:spChg chg="mod">
          <ac:chgData name="Froduald Kabanza" userId="edf393d0-642b-4b9e-8c75-f62133241689" providerId="ADAL" clId="{E8A7B0C5-FE0A-48AE-9321-6D7B8185155C}" dt="2023-01-12T11:43:01.677" v="24"/>
          <ac:spMkLst>
            <pc:docMk/>
            <pc:sldMk cId="726443381" sldId="703"/>
            <ac:spMk id="13" creationId="{AD8DDCE1-8020-0CD0-A443-F2C60F670083}"/>
          </ac:spMkLst>
        </pc:spChg>
        <pc:spChg chg="mod">
          <ac:chgData name="Froduald Kabanza" userId="edf393d0-642b-4b9e-8c75-f62133241689" providerId="ADAL" clId="{E8A7B0C5-FE0A-48AE-9321-6D7B8185155C}" dt="2023-01-12T11:43:01.677" v="24"/>
          <ac:spMkLst>
            <pc:docMk/>
            <pc:sldMk cId="726443381" sldId="703"/>
            <ac:spMk id="14" creationId="{6885006D-1AAE-9970-18C7-978DF4C6F3B8}"/>
          </ac:spMkLst>
        </pc:spChg>
        <pc:spChg chg="mod">
          <ac:chgData name="Froduald Kabanza" userId="edf393d0-642b-4b9e-8c75-f62133241689" providerId="ADAL" clId="{E8A7B0C5-FE0A-48AE-9321-6D7B8185155C}" dt="2023-01-12T11:43:01.677" v="24"/>
          <ac:spMkLst>
            <pc:docMk/>
            <pc:sldMk cId="726443381" sldId="703"/>
            <ac:spMk id="16" creationId="{5E1FF1DD-475B-7909-8AAD-7A33F1CECA81}"/>
          </ac:spMkLst>
        </pc:spChg>
        <pc:spChg chg="mod">
          <ac:chgData name="Froduald Kabanza" userId="edf393d0-642b-4b9e-8c75-f62133241689" providerId="ADAL" clId="{E8A7B0C5-FE0A-48AE-9321-6D7B8185155C}" dt="2023-01-12T11:43:01.677" v="24"/>
          <ac:spMkLst>
            <pc:docMk/>
            <pc:sldMk cId="726443381" sldId="703"/>
            <ac:spMk id="17" creationId="{77F408DD-C769-7FA0-3F56-F69C4DB4B5E1}"/>
          </ac:spMkLst>
        </pc:spChg>
        <pc:spChg chg="mod">
          <ac:chgData name="Froduald Kabanza" userId="edf393d0-642b-4b9e-8c75-f62133241689" providerId="ADAL" clId="{E8A7B0C5-FE0A-48AE-9321-6D7B8185155C}" dt="2023-01-12T11:43:01.677" v="24"/>
          <ac:spMkLst>
            <pc:docMk/>
            <pc:sldMk cId="726443381" sldId="703"/>
            <ac:spMk id="18" creationId="{6A265B81-8DEC-9B2B-754D-819AAB60B67E}"/>
          </ac:spMkLst>
        </pc:spChg>
        <pc:spChg chg="mod">
          <ac:chgData name="Froduald Kabanza" userId="edf393d0-642b-4b9e-8c75-f62133241689" providerId="ADAL" clId="{E8A7B0C5-FE0A-48AE-9321-6D7B8185155C}" dt="2023-01-12T11:43:54.997" v="31" actId="1076"/>
          <ac:spMkLst>
            <pc:docMk/>
            <pc:sldMk cId="726443381" sldId="703"/>
            <ac:spMk id="23" creationId="{28A5C712-249C-1849-A2E8-FEB4404AAEC6}"/>
          </ac:spMkLst>
        </pc:spChg>
        <pc:spChg chg="mod">
          <ac:chgData name="Froduald Kabanza" userId="edf393d0-642b-4b9e-8c75-f62133241689" providerId="ADAL" clId="{E8A7B0C5-FE0A-48AE-9321-6D7B8185155C}" dt="2023-01-12T11:43:54.997" v="31" actId="1076"/>
          <ac:spMkLst>
            <pc:docMk/>
            <pc:sldMk cId="726443381" sldId="703"/>
            <ac:spMk id="24" creationId="{6FD8DBEC-7D87-291C-056B-CD8DB26E1573}"/>
          </ac:spMkLst>
        </pc:spChg>
        <pc:spChg chg="mod">
          <ac:chgData name="Froduald Kabanza" userId="edf393d0-642b-4b9e-8c75-f62133241689" providerId="ADAL" clId="{E8A7B0C5-FE0A-48AE-9321-6D7B8185155C}" dt="2023-01-12T11:44:09.775" v="35" actId="1076"/>
          <ac:spMkLst>
            <pc:docMk/>
            <pc:sldMk cId="726443381" sldId="703"/>
            <ac:spMk id="26" creationId="{63869CD4-E9AE-BCFD-556F-B12E96A75843}"/>
          </ac:spMkLst>
        </pc:spChg>
        <pc:spChg chg="mod">
          <ac:chgData name="Froduald Kabanza" userId="edf393d0-642b-4b9e-8c75-f62133241689" providerId="ADAL" clId="{E8A7B0C5-FE0A-48AE-9321-6D7B8185155C}" dt="2023-01-12T11:44:09.775" v="35" actId="1076"/>
          <ac:spMkLst>
            <pc:docMk/>
            <pc:sldMk cId="726443381" sldId="703"/>
            <ac:spMk id="27" creationId="{462E507B-6145-8072-B489-DC068B060C52}"/>
          </ac:spMkLst>
        </pc:spChg>
        <pc:spChg chg="mod">
          <ac:chgData name="Froduald Kabanza" userId="edf393d0-642b-4b9e-8c75-f62133241689" providerId="ADAL" clId="{E8A7B0C5-FE0A-48AE-9321-6D7B8185155C}" dt="2023-01-12T11:43:58.241" v="32" actId="1076"/>
          <ac:spMkLst>
            <pc:docMk/>
            <pc:sldMk cId="726443381" sldId="703"/>
            <ac:spMk id="29" creationId="{4BF53A2E-9C80-6D6C-ABB6-C00E7291A75A}"/>
          </ac:spMkLst>
        </pc:spChg>
        <pc:spChg chg="mod">
          <ac:chgData name="Froduald Kabanza" userId="edf393d0-642b-4b9e-8c75-f62133241689" providerId="ADAL" clId="{E8A7B0C5-FE0A-48AE-9321-6D7B8185155C}" dt="2023-01-12T11:43:58.241" v="32" actId="1076"/>
          <ac:spMkLst>
            <pc:docMk/>
            <pc:sldMk cId="726443381" sldId="703"/>
            <ac:spMk id="30" creationId="{792BE96A-A7A6-638B-B5C6-7C028EB683A8}"/>
          </ac:spMkLst>
        </pc:spChg>
        <pc:spChg chg="del">
          <ac:chgData name="Froduald Kabanza" userId="edf393d0-642b-4b9e-8c75-f62133241689" providerId="ADAL" clId="{E8A7B0C5-FE0A-48AE-9321-6D7B8185155C}" dt="2023-01-12T11:40:55.501" v="5" actId="478"/>
          <ac:spMkLst>
            <pc:docMk/>
            <pc:sldMk cId="726443381" sldId="703"/>
            <ac:spMk id="33" creationId="{8C4033CA-7573-4C05-9651-555F1474528B}"/>
          </ac:spMkLst>
        </pc:spChg>
        <pc:spChg chg="del">
          <ac:chgData name="Froduald Kabanza" userId="edf393d0-642b-4b9e-8c75-f62133241689" providerId="ADAL" clId="{E8A7B0C5-FE0A-48AE-9321-6D7B8185155C}" dt="2023-01-12T11:40:55.501" v="5" actId="478"/>
          <ac:spMkLst>
            <pc:docMk/>
            <pc:sldMk cId="726443381" sldId="703"/>
            <ac:spMk id="34" creationId="{D5D3146D-C87B-4F8C-AFB7-21CAE1B3554E}"/>
          </ac:spMkLst>
        </pc:spChg>
        <pc:spChg chg="mod">
          <ac:chgData name="Froduald Kabanza" userId="edf393d0-642b-4b9e-8c75-f62133241689" providerId="ADAL" clId="{E8A7B0C5-FE0A-48AE-9321-6D7B8185155C}" dt="2023-01-12T11:43:58.241" v="32" actId="1076"/>
          <ac:spMkLst>
            <pc:docMk/>
            <pc:sldMk cId="726443381" sldId="703"/>
            <ac:spMk id="35" creationId="{E263FBF3-E276-1C43-C1A8-39D511C898D3}"/>
          </ac:spMkLst>
        </pc:spChg>
        <pc:spChg chg="mod">
          <ac:chgData name="Froduald Kabanza" userId="edf393d0-642b-4b9e-8c75-f62133241689" providerId="ADAL" clId="{E8A7B0C5-FE0A-48AE-9321-6D7B8185155C}" dt="2023-01-12T11:43:58.241" v="32" actId="1076"/>
          <ac:spMkLst>
            <pc:docMk/>
            <pc:sldMk cId="726443381" sldId="703"/>
            <ac:spMk id="37" creationId="{67F566DF-272E-8EB6-C650-A38C3F3B2418}"/>
          </ac:spMkLst>
        </pc:spChg>
        <pc:spChg chg="mod">
          <ac:chgData name="Froduald Kabanza" userId="edf393d0-642b-4b9e-8c75-f62133241689" providerId="ADAL" clId="{E8A7B0C5-FE0A-48AE-9321-6D7B8185155C}" dt="2023-01-12T11:43:58.241" v="32" actId="1076"/>
          <ac:spMkLst>
            <pc:docMk/>
            <pc:sldMk cId="726443381" sldId="703"/>
            <ac:spMk id="38" creationId="{4F3EE915-CB99-FD94-F309-AFDAD7E4E1D4}"/>
          </ac:spMkLst>
        </pc:spChg>
        <pc:spChg chg="del">
          <ac:chgData name="Froduald Kabanza" userId="edf393d0-642b-4b9e-8c75-f62133241689" providerId="ADAL" clId="{E8A7B0C5-FE0A-48AE-9321-6D7B8185155C}" dt="2023-01-12T11:40:55.501" v="5" actId="478"/>
          <ac:spMkLst>
            <pc:docMk/>
            <pc:sldMk cId="726443381" sldId="703"/>
            <ac:spMk id="54" creationId="{ED499DD2-612C-4340-AFAB-7737AAD6E3B0}"/>
          </ac:spMkLst>
        </pc:spChg>
        <pc:spChg chg="del">
          <ac:chgData name="Froduald Kabanza" userId="edf393d0-642b-4b9e-8c75-f62133241689" providerId="ADAL" clId="{E8A7B0C5-FE0A-48AE-9321-6D7B8185155C}" dt="2023-01-12T11:40:55.501" v="5" actId="478"/>
          <ac:spMkLst>
            <pc:docMk/>
            <pc:sldMk cId="726443381" sldId="703"/>
            <ac:spMk id="59" creationId="{FC3F30DC-E3AE-4069-994E-A65D3F1DCFF7}"/>
          </ac:spMkLst>
        </pc:spChg>
        <pc:spChg chg="del">
          <ac:chgData name="Froduald Kabanza" userId="edf393d0-642b-4b9e-8c75-f62133241689" providerId="ADAL" clId="{E8A7B0C5-FE0A-48AE-9321-6D7B8185155C}" dt="2023-01-12T11:40:55.501" v="5" actId="478"/>
          <ac:spMkLst>
            <pc:docMk/>
            <pc:sldMk cId="726443381" sldId="703"/>
            <ac:spMk id="60" creationId="{7DDBF56E-CD55-4B58-BE52-0F170E982182}"/>
          </ac:spMkLst>
        </pc:spChg>
        <pc:spChg chg="del">
          <ac:chgData name="Froduald Kabanza" userId="edf393d0-642b-4b9e-8c75-f62133241689" providerId="ADAL" clId="{E8A7B0C5-FE0A-48AE-9321-6D7B8185155C}" dt="2023-01-12T11:40:55.501" v="5" actId="478"/>
          <ac:spMkLst>
            <pc:docMk/>
            <pc:sldMk cId="726443381" sldId="703"/>
            <ac:spMk id="64" creationId="{497B91E7-335E-4BC7-B498-9B05D24293A5}"/>
          </ac:spMkLst>
        </pc:spChg>
        <pc:spChg chg="del">
          <ac:chgData name="Froduald Kabanza" userId="edf393d0-642b-4b9e-8c75-f62133241689" providerId="ADAL" clId="{E8A7B0C5-FE0A-48AE-9321-6D7B8185155C}" dt="2023-01-12T11:40:55.501" v="5" actId="478"/>
          <ac:spMkLst>
            <pc:docMk/>
            <pc:sldMk cId="726443381" sldId="703"/>
            <ac:spMk id="65" creationId="{DC06D0B9-D8E3-41A0-923E-B0B7B138A1B1}"/>
          </ac:spMkLst>
        </pc:spChg>
        <pc:spChg chg="del">
          <ac:chgData name="Froduald Kabanza" userId="edf393d0-642b-4b9e-8c75-f62133241689" providerId="ADAL" clId="{E8A7B0C5-FE0A-48AE-9321-6D7B8185155C}" dt="2023-01-12T11:40:55.501" v="5" actId="478"/>
          <ac:spMkLst>
            <pc:docMk/>
            <pc:sldMk cId="726443381" sldId="703"/>
            <ac:spMk id="84" creationId="{1E88E761-5C80-416E-8D74-F8A0F8FE6DC0}"/>
          </ac:spMkLst>
        </pc:spChg>
        <pc:grpChg chg="add mod">
          <ac:chgData name="Froduald Kabanza" userId="edf393d0-642b-4b9e-8c75-f62133241689" providerId="ADAL" clId="{E8A7B0C5-FE0A-48AE-9321-6D7B8185155C}" dt="2023-01-12T11:43:01.677" v="24"/>
          <ac:grpSpMkLst>
            <pc:docMk/>
            <pc:sldMk cId="726443381" sldId="703"/>
            <ac:grpSpMk id="2" creationId="{4364A36E-37D1-1D5E-2DCE-4BDA8FDB277F}"/>
          </ac:grpSpMkLst>
        </pc:grpChg>
        <pc:grpChg chg="mod">
          <ac:chgData name="Froduald Kabanza" userId="edf393d0-642b-4b9e-8c75-f62133241689" providerId="ADAL" clId="{E8A7B0C5-FE0A-48AE-9321-6D7B8185155C}" dt="2023-01-12T11:43:01.677" v="24"/>
          <ac:grpSpMkLst>
            <pc:docMk/>
            <pc:sldMk cId="726443381" sldId="703"/>
            <ac:grpSpMk id="4" creationId="{38B94DCE-7B82-589A-3EC5-CB8351C638A5}"/>
          </ac:grpSpMkLst>
        </pc:grpChg>
        <pc:grpChg chg="add del mod">
          <ac:chgData name="Froduald Kabanza" userId="edf393d0-642b-4b9e-8c75-f62133241689" providerId="ADAL" clId="{E8A7B0C5-FE0A-48AE-9321-6D7B8185155C}" dt="2023-01-12T11:46:36.679" v="49" actId="478"/>
          <ac:grpSpMkLst>
            <pc:docMk/>
            <pc:sldMk cId="726443381" sldId="703"/>
            <ac:grpSpMk id="21" creationId="{979CBCF2-2E71-294F-5FB7-33EA424BCCEF}"/>
          </ac:grpSpMkLst>
        </pc:grpChg>
        <pc:grpChg chg="add del mod">
          <ac:chgData name="Froduald Kabanza" userId="edf393d0-642b-4b9e-8c75-f62133241689" providerId="ADAL" clId="{E8A7B0C5-FE0A-48AE-9321-6D7B8185155C}" dt="2023-01-12T11:46:36.679" v="49" actId="478"/>
          <ac:grpSpMkLst>
            <pc:docMk/>
            <pc:sldMk cId="726443381" sldId="703"/>
            <ac:grpSpMk id="25" creationId="{E2A1491A-1415-BD77-93C4-D6C501370FAD}"/>
          </ac:grpSpMkLst>
        </pc:grpChg>
        <pc:grpChg chg="add del mod">
          <ac:chgData name="Froduald Kabanza" userId="edf393d0-642b-4b9e-8c75-f62133241689" providerId="ADAL" clId="{E8A7B0C5-FE0A-48AE-9321-6D7B8185155C}" dt="2023-01-12T11:46:36.679" v="49" actId="478"/>
          <ac:grpSpMkLst>
            <pc:docMk/>
            <pc:sldMk cId="726443381" sldId="703"/>
            <ac:grpSpMk id="28" creationId="{67A40300-F01D-C178-614A-3B8D5D9ACFFC}"/>
          </ac:grpSpMkLst>
        </pc:grpChg>
        <pc:grpChg chg="add del mod">
          <ac:chgData name="Froduald Kabanza" userId="edf393d0-642b-4b9e-8c75-f62133241689" providerId="ADAL" clId="{E8A7B0C5-FE0A-48AE-9321-6D7B8185155C}" dt="2023-01-12T11:46:36.679" v="49" actId="478"/>
          <ac:grpSpMkLst>
            <pc:docMk/>
            <pc:sldMk cId="726443381" sldId="703"/>
            <ac:grpSpMk id="36" creationId="{55E7EDA5-7514-9847-7E70-0A16B62B9533}"/>
          </ac:grpSpMkLst>
        </pc:grpChg>
        <pc:graphicFrameChg chg="mod">
          <ac:chgData name="Froduald Kabanza" userId="edf393d0-642b-4b9e-8c75-f62133241689" providerId="ADAL" clId="{E8A7B0C5-FE0A-48AE-9321-6D7B8185155C}" dt="2023-01-12T11:43:01.677" v="24"/>
          <ac:graphicFrameMkLst>
            <pc:docMk/>
            <pc:sldMk cId="726443381" sldId="703"/>
            <ac:graphicFrameMk id="6" creationId="{6B3BBF11-C0B1-0BA2-3398-CDF949AA28A0}"/>
          </ac:graphicFrameMkLst>
        </pc:graphicFrameChg>
        <pc:graphicFrameChg chg="del">
          <ac:chgData name="Froduald Kabanza" userId="edf393d0-642b-4b9e-8c75-f62133241689" providerId="ADAL" clId="{E8A7B0C5-FE0A-48AE-9321-6D7B8185155C}" dt="2023-01-12T11:40:55.501" v="5" actId="478"/>
          <ac:graphicFrameMkLst>
            <pc:docMk/>
            <pc:sldMk cId="726443381" sldId="703"/>
            <ac:graphicFrameMk id="31" creationId="{C538E383-9F83-4D77-BA4B-B9CBCB7ABA25}"/>
          </ac:graphicFrameMkLst>
        </pc:graphicFrameChg>
        <pc:picChg chg="mod">
          <ac:chgData name="Froduald Kabanza" userId="edf393d0-642b-4b9e-8c75-f62133241689" providerId="ADAL" clId="{E8A7B0C5-FE0A-48AE-9321-6D7B8185155C}" dt="2023-01-12T11:43:01.677" v="24"/>
          <ac:picMkLst>
            <pc:docMk/>
            <pc:sldMk cId="726443381" sldId="703"/>
            <ac:picMk id="7" creationId="{E3BE258C-7A55-BD6D-E4EB-8F0F51D80FF4}"/>
          </ac:picMkLst>
        </pc:picChg>
        <pc:picChg chg="del">
          <ac:chgData name="Froduald Kabanza" userId="edf393d0-642b-4b9e-8c75-f62133241689" providerId="ADAL" clId="{E8A7B0C5-FE0A-48AE-9321-6D7B8185155C}" dt="2023-01-12T11:40:55.501" v="5" actId="478"/>
          <ac:picMkLst>
            <pc:docMk/>
            <pc:sldMk cId="726443381" sldId="703"/>
            <ac:picMk id="32" creationId="{C0574A25-73F4-4638-BB77-05D266B61EC0}"/>
          </ac:picMkLst>
        </pc:picChg>
        <pc:cxnChg chg="mod">
          <ac:chgData name="Froduald Kabanza" userId="edf393d0-642b-4b9e-8c75-f62133241689" providerId="ADAL" clId="{E8A7B0C5-FE0A-48AE-9321-6D7B8185155C}" dt="2023-01-12T11:43:01.677" v="24"/>
          <ac:cxnSpMkLst>
            <pc:docMk/>
            <pc:sldMk cId="726443381" sldId="703"/>
            <ac:cxnSpMk id="12" creationId="{8B8958D5-947D-3EEB-9074-481FD029EE3E}"/>
          </ac:cxnSpMkLst>
        </pc:cxnChg>
        <pc:cxnChg chg="del mod">
          <ac:chgData name="Froduald Kabanza" userId="edf393d0-642b-4b9e-8c75-f62133241689" providerId="ADAL" clId="{E8A7B0C5-FE0A-48AE-9321-6D7B8185155C}" dt="2023-01-12T11:40:55.501" v="5" actId="478"/>
          <ac:cxnSpMkLst>
            <pc:docMk/>
            <pc:sldMk cId="726443381" sldId="703"/>
            <ac:cxnSpMk id="15" creationId="{38E65F93-0D20-4ADB-BC04-B8E381E8C298}"/>
          </ac:cxnSpMkLst>
        </pc:cxnChg>
        <pc:cxnChg chg="mod">
          <ac:chgData name="Froduald Kabanza" userId="edf393d0-642b-4b9e-8c75-f62133241689" providerId="ADAL" clId="{E8A7B0C5-FE0A-48AE-9321-6D7B8185155C}" dt="2023-01-12T11:43:01.677" v="24"/>
          <ac:cxnSpMkLst>
            <pc:docMk/>
            <pc:sldMk cId="726443381" sldId="703"/>
            <ac:cxnSpMk id="19" creationId="{AAB00B3B-5C78-25A8-C903-64EBDC46278B}"/>
          </ac:cxnSpMkLst>
        </pc:cxnChg>
        <pc:cxnChg chg="mod">
          <ac:chgData name="Froduald Kabanza" userId="edf393d0-642b-4b9e-8c75-f62133241689" providerId="ADAL" clId="{E8A7B0C5-FE0A-48AE-9321-6D7B8185155C}" dt="2023-01-12T11:43:01.677" v="24"/>
          <ac:cxnSpMkLst>
            <pc:docMk/>
            <pc:sldMk cId="726443381" sldId="703"/>
            <ac:cxnSpMk id="20" creationId="{E0FE9F31-D7BC-6554-7C0C-445979B9EC1C}"/>
          </ac:cxnSpMkLst>
        </pc:cxnChg>
        <pc:cxnChg chg="del">
          <ac:chgData name="Froduald Kabanza" userId="edf393d0-642b-4b9e-8c75-f62133241689" providerId="ADAL" clId="{E8A7B0C5-FE0A-48AE-9321-6D7B8185155C}" dt="2023-01-12T11:40:55.501" v="5" actId="478"/>
          <ac:cxnSpMkLst>
            <pc:docMk/>
            <pc:sldMk cId="726443381" sldId="703"/>
            <ac:cxnSpMk id="47" creationId="{7D56D6DB-6F81-47D2-82C4-F7ABBD897454}"/>
          </ac:cxnSpMkLst>
        </pc:cxnChg>
        <pc:cxnChg chg="del">
          <ac:chgData name="Froduald Kabanza" userId="edf393d0-642b-4b9e-8c75-f62133241689" providerId="ADAL" clId="{E8A7B0C5-FE0A-48AE-9321-6D7B8185155C}" dt="2023-01-12T11:40:55.501" v="5" actId="478"/>
          <ac:cxnSpMkLst>
            <pc:docMk/>
            <pc:sldMk cId="726443381" sldId="703"/>
            <ac:cxnSpMk id="67" creationId="{7FF4568F-96FD-4B73-AA5C-0EDA8F9FBB66}"/>
          </ac:cxnSpMkLst>
        </pc:cxnChg>
      </pc:sldChg>
      <pc:sldChg chg="addSp delSp modSp mod modAnim modShow modNotes modNotesTx">
        <pc:chgData name="Froduald Kabanza" userId="edf393d0-642b-4b9e-8c75-f62133241689" providerId="ADAL" clId="{E8A7B0C5-FE0A-48AE-9321-6D7B8185155C}" dt="2023-01-12T11:48:14.631" v="61" actId="1076"/>
        <pc:sldMkLst>
          <pc:docMk/>
          <pc:sldMk cId="219775525" sldId="704"/>
        </pc:sldMkLst>
        <pc:spChg chg="mod">
          <ac:chgData name="Froduald Kabanza" userId="edf393d0-642b-4b9e-8c75-f62133241689" providerId="ADAL" clId="{E8A7B0C5-FE0A-48AE-9321-6D7B8185155C}" dt="2023-01-12T11:45:27.580" v="40"/>
          <ac:spMkLst>
            <pc:docMk/>
            <pc:sldMk cId="219775525" sldId="704"/>
            <ac:spMk id="3" creationId="{3BBADBE1-1AB6-6AAC-958D-2B94D702A046}"/>
          </ac:spMkLst>
        </pc:spChg>
        <pc:spChg chg="del">
          <ac:chgData name="Froduald Kabanza" userId="edf393d0-642b-4b9e-8c75-f62133241689" providerId="ADAL" clId="{E8A7B0C5-FE0A-48AE-9321-6D7B8185155C}" dt="2023-01-12T11:45:14.547" v="39" actId="478"/>
          <ac:spMkLst>
            <pc:docMk/>
            <pc:sldMk cId="219775525" sldId="704"/>
            <ac:spMk id="5" creationId="{F4F25149-D434-48F0-8BCD-6328F2A70B8A}"/>
          </ac:spMkLst>
        </pc:spChg>
        <pc:spChg chg="mod">
          <ac:chgData name="Froduald Kabanza" userId="edf393d0-642b-4b9e-8c75-f62133241689" providerId="ADAL" clId="{E8A7B0C5-FE0A-48AE-9321-6D7B8185155C}" dt="2023-01-12T11:45:27.580" v="40"/>
          <ac:spMkLst>
            <pc:docMk/>
            <pc:sldMk cId="219775525" sldId="704"/>
            <ac:spMk id="8" creationId="{3E3FE2B3-E40B-2EF2-8C80-8E9EC7D5C94F}"/>
          </ac:spMkLst>
        </pc:spChg>
        <pc:spChg chg="mod">
          <ac:chgData name="Froduald Kabanza" userId="edf393d0-642b-4b9e-8c75-f62133241689" providerId="ADAL" clId="{E8A7B0C5-FE0A-48AE-9321-6D7B8185155C}" dt="2023-01-12T11:45:27.580" v="40"/>
          <ac:spMkLst>
            <pc:docMk/>
            <pc:sldMk cId="219775525" sldId="704"/>
            <ac:spMk id="9" creationId="{B99629DF-1AE9-4123-D6AC-7074637A1DE7}"/>
          </ac:spMkLst>
        </pc:spChg>
        <pc:spChg chg="del">
          <ac:chgData name="Froduald Kabanza" userId="edf393d0-642b-4b9e-8c75-f62133241689" providerId="ADAL" clId="{E8A7B0C5-FE0A-48AE-9321-6D7B8185155C}" dt="2023-01-12T11:45:14.547" v="39" actId="478"/>
          <ac:spMkLst>
            <pc:docMk/>
            <pc:sldMk cId="219775525" sldId="704"/>
            <ac:spMk id="10" creationId="{AE8EB150-7855-449F-8F64-EDF05CA8A73B}"/>
          </ac:spMkLst>
        </pc:spChg>
        <pc:spChg chg="mod">
          <ac:chgData name="Froduald Kabanza" userId="edf393d0-642b-4b9e-8c75-f62133241689" providerId="ADAL" clId="{E8A7B0C5-FE0A-48AE-9321-6D7B8185155C}" dt="2023-01-12T11:45:27.580" v="40"/>
          <ac:spMkLst>
            <pc:docMk/>
            <pc:sldMk cId="219775525" sldId="704"/>
            <ac:spMk id="11" creationId="{E4D49E86-5BCF-D198-80C3-732CDF2F3E1B}"/>
          </ac:spMkLst>
        </pc:spChg>
        <pc:spChg chg="mod">
          <ac:chgData name="Froduald Kabanza" userId="edf393d0-642b-4b9e-8c75-f62133241689" providerId="ADAL" clId="{E8A7B0C5-FE0A-48AE-9321-6D7B8185155C}" dt="2023-01-12T11:45:27.580" v="40"/>
          <ac:spMkLst>
            <pc:docMk/>
            <pc:sldMk cId="219775525" sldId="704"/>
            <ac:spMk id="13" creationId="{2B3590E7-11AB-43F6-F9BF-269A82609676}"/>
          </ac:spMkLst>
        </pc:spChg>
        <pc:spChg chg="mod">
          <ac:chgData name="Froduald Kabanza" userId="edf393d0-642b-4b9e-8c75-f62133241689" providerId="ADAL" clId="{E8A7B0C5-FE0A-48AE-9321-6D7B8185155C}" dt="2023-01-12T11:45:27.580" v="40"/>
          <ac:spMkLst>
            <pc:docMk/>
            <pc:sldMk cId="219775525" sldId="704"/>
            <ac:spMk id="14" creationId="{5CE42472-BA4E-5572-6801-DD33361D5913}"/>
          </ac:spMkLst>
        </pc:spChg>
        <pc:spChg chg="mod">
          <ac:chgData name="Froduald Kabanza" userId="edf393d0-642b-4b9e-8c75-f62133241689" providerId="ADAL" clId="{E8A7B0C5-FE0A-48AE-9321-6D7B8185155C}" dt="2023-01-12T11:45:27.580" v="40"/>
          <ac:spMkLst>
            <pc:docMk/>
            <pc:sldMk cId="219775525" sldId="704"/>
            <ac:spMk id="16" creationId="{39776839-2221-30F8-6C27-8D50DCDB6516}"/>
          </ac:spMkLst>
        </pc:spChg>
        <pc:spChg chg="mod">
          <ac:chgData name="Froduald Kabanza" userId="edf393d0-642b-4b9e-8c75-f62133241689" providerId="ADAL" clId="{E8A7B0C5-FE0A-48AE-9321-6D7B8185155C}" dt="2023-01-12T11:45:27.580" v="40"/>
          <ac:spMkLst>
            <pc:docMk/>
            <pc:sldMk cId="219775525" sldId="704"/>
            <ac:spMk id="17" creationId="{0C6653F0-8449-6D4F-C0BE-62FF79C4C96A}"/>
          </ac:spMkLst>
        </pc:spChg>
        <pc:spChg chg="mod">
          <ac:chgData name="Froduald Kabanza" userId="edf393d0-642b-4b9e-8c75-f62133241689" providerId="ADAL" clId="{E8A7B0C5-FE0A-48AE-9321-6D7B8185155C}" dt="2023-01-12T11:45:27.580" v="40"/>
          <ac:spMkLst>
            <pc:docMk/>
            <pc:sldMk cId="219775525" sldId="704"/>
            <ac:spMk id="18" creationId="{82CD2274-986E-B558-E4A5-1BA325B2143F}"/>
          </ac:spMkLst>
        </pc:spChg>
        <pc:spChg chg="mod">
          <ac:chgData name="Froduald Kabanza" userId="edf393d0-642b-4b9e-8c75-f62133241689" providerId="ADAL" clId="{E8A7B0C5-FE0A-48AE-9321-6D7B8185155C}" dt="2023-01-12T11:45:51.788" v="45" actId="1076"/>
          <ac:spMkLst>
            <pc:docMk/>
            <pc:sldMk cId="219775525" sldId="704"/>
            <ac:spMk id="23" creationId="{90ED0052-DC28-0639-CC01-E1E314D05F02}"/>
          </ac:spMkLst>
        </pc:spChg>
        <pc:spChg chg="mod">
          <ac:chgData name="Froduald Kabanza" userId="edf393d0-642b-4b9e-8c75-f62133241689" providerId="ADAL" clId="{E8A7B0C5-FE0A-48AE-9321-6D7B8185155C}" dt="2023-01-12T11:45:51.788" v="45" actId="1076"/>
          <ac:spMkLst>
            <pc:docMk/>
            <pc:sldMk cId="219775525" sldId="704"/>
            <ac:spMk id="24" creationId="{BE2A565C-F729-2C42-A868-1E72ABF8C72A}"/>
          </ac:spMkLst>
        </pc:spChg>
        <pc:spChg chg="mod">
          <ac:chgData name="Froduald Kabanza" userId="edf393d0-642b-4b9e-8c75-f62133241689" providerId="ADAL" clId="{E8A7B0C5-FE0A-48AE-9321-6D7B8185155C}" dt="2023-01-12T11:45:51.788" v="45" actId="1076"/>
          <ac:spMkLst>
            <pc:docMk/>
            <pc:sldMk cId="219775525" sldId="704"/>
            <ac:spMk id="25" creationId="{835F1173-59F8-B3B7-A7A7-E6643B5FD1F5}"/>
          </ac:spMkLst>
        </pc:spChg>
        <pc:spChg chg="mod">
          <ac:chgData name="Froduald Kabanza" userId="edf393d0-642b-4b9e-8c75-f62133241689" providerId="ADAL" clId="{E8A7B0C5-FE0A-48AE-9321-6D7B8185155C}" dt="2023-01-12T11:45:51.788" v="45" actId="1076"/>
          <ac:spMkLst>
            <pc:docMk/>
            <pc:sldMk cId="219775525" sldId="704"/>
            <ac:spMk id="27" creationId="{12913A31-5832-F361-EF88-76D5A076BEF7}"/>
          </ac:spMkLst>
        </pc:spChg>
        <pc:spChg chg="mod">
          <ac:chgData name="Froduald Kabanza" userId="edf393d0-642b-4b9e-8c75-f62133241689" providerId="ADAL" clId="{E8A7B0C5-FE0A-48AE-9321-6D7B8185155C}" dt="2023-01-12T11:45:51.788" v="45" actId="1076"/>
          <ac:spMkLst>
            <pc:docMk/>
            <pc:sldMk cId="219775525" sldId="704"/>
            <ac:spMk id="28" creationId="{733322F9-A59E-ACE5-7C34-6C086FD827C4}"/>
          </ac:spMkLst>
        </pc:spChg>
        <pc:spChg chg="del">
          <ac:chgData name="Froduald Kabanza" userId="edf393d0-642b-4b9e-8c75-f62133241689" providerId="ADAL" clId="{E8A7B0C5-FE0A-48AE-9321-6D7B8185155C}" dt="2023-01-12T11:45:14.547" v="39" actId="478"/>
          <ac:spMkLst>
            <pc:docMk/>
            <pc:sldMk cId="219775525" sldId="704"/>
            <ac:spMk id="33" creationId="{8C4033CA-7573-4C05-9651-555F1474528B}"/>
          </ac:spMkLst>
        </pc:spChg>
        <pc:spChg chg="del">
          <ac:chgData name="Froduald Kabanza" userId="edf393d0-642b-4b9e-8c75-f62133241689" providerId="ADAL" clId="{E8A7B0C5-FE0A-48AE-9321-6D7B8185155C}" dt="2023-01-12T11:45:14.547" v="39" actId="478"/>
          <ac:spMkLst>
            <pc:docMk/>
            <pc:sldMk cId="219775525" sldId="704"/>
            <ac:spMk id="34" creationId="{D5D3146D-C87B-4F8C-AFB7-21CAE1B3554E}"/>
          </ac:spMkLst>
        </pc:spChg>
        <pc:spChg chg="mod">
          <ac:chgData name="Froduald Kabanza" userId="edf393d0-642b-4b9e-8c75-f62133241689" providerId="ADAL" clId="{E8A7B0C5-FE0A-48AE-9321-6D7B8185155C}" dt="2023-01-12T11:47:35.569" v="53"/>
          <ac:spMkLst>
            <pc:docMk/>
            <pc:sldMk cId="219775525" sldId="704"/>
            <ac:spMk id="35" creationId="{61E9A967-203E-E36D-B50C-9E1C7533B885}"/>
          </ac:spMkLst>
        </pc:spChg>
        <pc:spChg chg="mod">
          <ac:chgData name="Froduald Kabanza" userId="edf393d0-642b-4b9e-8c75-f62133241689" providerId="ADAL" clId="{E8A7B0C5-FE0A-48AE-9321-6D7B8185155C}" dt="2023-01-12T11:47:35.569" v="53"/>
          <ac:spMkLst>
            <pc:docMk/>
            <pc:sldMk cId="219775525" sldId="704"/>
            <ac:spMk id="36" creationId="{757D6DAB-C472-DAB1-3C52-07E5396F84F9}"/>
          </ac:spMkLst>
        </pc:spChg>
        <pc:spChg chg="mod">
          <ac:chgData name="Froduald Kabanza" userId="edf393d0-642b-4b9e-8c75-f62133241689" providerId="ADAL" clId="{E8A7B0C5-FE0A-48AE-9321-6D7B8185155C}" dt="2023-01-12T11:47:35.569" v="53"/>
          <ac:spMkLst>
            <pc:docMk/>
            <pc:sldMk cId="219775525" sldId="704"/>
            <ac:spMk id="39" creationId="{2DBCFFB1-2891-01A2-8D14-29F12F4C6791}"/>
          </ac:spMkLst>
        </pc:spChg>
        <pc:spChg chg="mod">
          <ac:chgData name="Froduald Kabanza" userId="edf393d0-642b-4b9e-8c75-f62133241689" providerId="ADAL" clId="{E8A7B0C5-FE0A-48AE-9321-6D7B8185155C}" dt="2023-01-12T11:47:35.569" v="53"/>
          <ac:spMkLst>
            <pc:docMk/>
            <pc:sldMk cId="219775525" sldId="704"/>
            <ac:spMk id="40" creationId="{7562C9FC-305A-5DE2-A96C-96083DB37268}"/>
          </ac:spMkLst>
        </pc:spChg>
        <pc:spChg chg="mod">
          <ac:chgData name="Froduald Kabanza" userId="edf393d0-642b-4b9e-8c75-f62133241689" providerId="ADAL" clId="{E8A7B0C5-FE0A-48AE-9321-6D7B8185155C}" dt="2023-01-12T11:47:35.569" v="53"/>
          <ac:spMkLst>
            <pc:docMk/>
            <pc:sldMk cId="219775525" sldId="704"/>
            <ac:spMk id="41" creationId="{3C37290D-C64E-37F6-CAE9-59A906B6F0BA}"/>
          </ac:spMkLst>
        </pc:spChg>
        <pc:spChg chg="mod">
          <ac:chgData name="Froduald Kabanza" userId="edf393d0-642b-4b9e-8c75-f62133241689" providerId="ADAL" clId="{E8A7B0C5-FE0A-48AE-9321-6D7B8185155C}" dt="2023-01-12T11:47:35.569" v="53"/>
          <ac:spMkLst>
            <pc:docMk/>
            <pc:sldMk cId="219775525" sldId="704"/>
            <ac:spMk id="42" creationId="{62D2DA61-9D32-086D-95E7-6E1C4E1757EF}"/>
          </ac:spMkLst>
        </pc:spChg>
        <pc:spChg chg="mod">
          <ac:chgData name="Froduald Kabanza" userId="edf393d0-642b-4b9e-8c75-f62133241689" providerId="ADAL" clId="{E8A7B0C5-FE0A-48AE-9321-6D7B8185155C}" dt="2023-01-12T11:48:14.631" v="61" actId="1076"/>
          <ac:spMkLst>
            <pc:docMk/>
            <pc:sldMk cId="219775525" sldId="704"/>
            <ac:spMk id="45" creationId="{D2627175-6483-CB1D-CF65-BBB86B67848A}"/>
          </ac:spMkLst>
        </pc:spChg>
        <pc:spChg chg="del mod">
          <ac:chgData name="Froduald Kabanza" userId="edf393d0-642b-4b9e-8c75-f62133241689" providerId="ADAL" clId="{E8A7B0C5-FE0A-48AE-9321-6D7B8185155C}" dt="2023-01-12T11:47:45.247" v="55" actId="478"/>
          <ac:spMkLst>
            <pc:docMk/>
            <pc:sldMk cId="219775525" sldId="704"/>
            <ac:spMk id="46" creationId="{D978046E-5494-D71F-7149-48D7896A6291}"/>
          </ac:spMkLst>
        </pc:spChg>
        <pc:spChg chg="mod">
          <ac:chgData name="Froduald Kabanza" userId="edf393d0-642b-4b9e-8c75-f62133241689" providerId="ADAL" clId="{E8A7B0C5-FE0A-48AE-9321-6D7B8185155C}" dt="2023-01-12T11:47:35.569" v="53"/>
          <ac:spMkLst>
            <pc:docMk/>
            <pc:sldMk cId="219775525" sldId="704"/>
            <ac:spMk id="48" creationId="{11F3DD77-96C9-E8A4-7B5A-904C5932E0ED}"/>
          </ac:spMkLst>
        </pc:spChg>
        <pc:spChg chg="mod">
          <ac:chgData name="Froduald Kabanza" userId="edf393d0-642b-4b9e-8c75-f62133241689" providerId="ADAL" clId="{E8A7B0C5-FE0A-48AE-9321-6D7B8185155C}" dt="2023-01-12T11:47:35.569" v="53"/>
          <ac:spMkLst>
            <pc:docMk/>
            <pc:sldMk cId="219775525" sldId="704"/>
            <ac:spMk id="50" creationId="{431EC085-E2CC-6F10-9270-CB19F03E3617}"/>
          </ac:spMkLst>
        </pc:spChg>
        <pc:spChg chg="del">
          <ac:chgData name="Froduald Kabanza" userId="edf393d0-642b-4b9e-8c75-f62133241689" providerId="ADAL" clId="{E8A7B0C5-FE0A-48AE-9321-6D7B8185155C}" dt="2023-01-12T11:45:14.547" v="39" actId="478"/>
          <ac:spMkLst>
            <pc:docMk/>
            <pc:sldMk cId="219775525" sldId="704"/>
            <ac:spMk id="54" creationId="{ED499DD2-612C-4340-AFAB-7737AAD6E3B0}"/>
          </ac:spMkLst>
        </pc:spChg>
        <pc:spChg chg="del">
          <ac:chgData name="Froduald Kabanza" userId="edf393d0-642b-4b9e-8c75-f62133241689" providerId="ADAL" clId="{E8A7B0C5-FE0A-48AE-9321-6D7B8185155C}" dt="2023-01-12T11:45:14.547" v="39" actId="478"/>
          <ac:spMkLst>
            <pc:docMk/>
            <pc:sldMk cId="219775525" sldId="704"/>
            <ac:spMk id="59" creationId="{FC3F30DC-E3AE-4069-994E-A65D3F1DCFF7}"/>
          </ac:spMkLst>
        </pc:spChg>
        <pc:spChg chg="del">
          <ac:chgData name="Froduald Kabanza" userId="edf393d0-642b-4b9e-8c75-f62133241689" providerId="ADAL" clId="{E8A7B0C5-FE0A-48AE-9321-6D7B8185155C}" dt="2023-01-12T11:45:14.547" v="39" actId="478"/>
          <ac:spMkLst>
            <pc:docMk/>
            <pc:sldMk cId="219775525" sldId="704"/>
            <ac:spMk id="60" creationId="{7DDBF56E-CD55-4B58-BE52-0F170E982182}"/>
          </ac:spMkLst>
        </pc:spChg>
        <pc:spChg chg="del">
          <ac:chgData name="Froduald Kabanza" userId="edf393d0-642b-4b9e-8c75-f62133241689" providerId="ADAL" clId="{E8A7B0C5-FE0A-48AE-9321-6D7B8185155C}" dt="2023-01-12T11:45:14.547" v="39" actId="478"/>
          <ac:spMkLst>
            <pc:docMk/>
            <pc:sldMk cId="219775525" sldId="704"/>
            <ac:spMk id="64" creationId="{497B91E7-335E-4BC7-B498-9B05D24293A5}"/>
          </ac:spMkLst>
        </pc:spChg>
        <pc:spChg chg="del">
          <ac:chgData name="Froduald Kabanza" userId="edf393d0-642b-4b9e-8c75-f62133241689" providerId="ADAL" clId="{E8A7B0C5-FE0A-48AE-9321-6D7B8185155C}" dt="2023-01-12T11:45:14.547" v="39" actId="478"/>
          <ac:spMkLst>
            <pc:docMk/>
            <pc:sldMk cId="219775525" sldId="704"/>
            <ac:spMk id="65" creationId="{DC06D0B9-D8E3-41A0-923E-B0B7B138A1B1}"/>
          </ac:spMkLst>
        </pc:spChg>
        <pc:spChg chg="del">
          <ac:chgData name="Froduald Kabanza" userId="edf393d0-642b-4b9e-8c75-f62133241689" providerId="ADAL" clId="{E8A7B0C5-FE0A-48AE-9321-6D7B8185155C}" dt="2023-01-12T11:45:14.547" v="39" actId="478"/>
          <ac:spMkLst>
            <pc:docMk/>
            <pc:sldMk cId="219775525" sldId="704"/>
            <ac:spMk id="84" creationId="{1E88E761-5C80-416E-8D74-F8A0F8FE6DC0}"/>
          </ac:spMkLst>
        </pc:spChg>
        <pc:grpChg chg="add del mod">
          <ac:chgData name="Froduald Kabanza" userId="edf393d0-642b-4b9e-8c75-f62133241689" providerId="ADAL" clId="{E8A7B0C5-FE0A-48AE-9321-6D7B8185155C}" dt="2023-01-12T11:47:28.263" v="52" actId="478"/>
          <ac:grpSpMkLst>
            <pc:docMk/>
            <pc:sldMk cId="219775525" sldId="704"/>
            <ac:grpSpMk id="2" creationId="{B043F1B4-BC2D-A81B-CE0E-10D4CCAB5930}"/>
          </ac:grpSpMkLst>
        </pc:grpChg>
        <pc:grpChg chg="mod">
          <ac:chgData name="Froduald Kabanza" userId="edf393d0-642b-4b9e-8c75-f62133241689" providerId="ADAL" clId="{E8A7B0C5-FE0A-48AE-9321-6D7B8185155C}" dt="2023-01-12T11:45:27.580" v="40"/>
          <ac:grpSpMkLst>
            <pc:docMk/>
            <pc:sldMk cId="219775525" sldId="704"/>
            <ac:grpSpMk id="4" creationId="{FE53D69F-7E09-D920-5B7C-3763107081C7}"/>
          </ac:grpSpMkLst>
        </pc:grpChg>
        <pc:grpChg chg="add del mod">
          <ac:chgData name="Froduald Kabanza" userId="edf393d0-642b-4b9e-8c75-f62133241689" providerId="ADAL" clId="{E8A7B0C5-FE0A-48AE-9321-6D7B8185155C}" dt="2023-01-12T11:46:40.854" v="50" actId="478"/>
          <ac:grpSpMkLst>
            <pc:docMk/>
            <pc:sldMk cId="219775525" sldId="704"/>
            <ac:grpSpMk id="21" creationId="{64C9A78C-E9FF-C362-EA24-D82824774E6D}"/>
          </ac:grpSpMkLst>
        </pc:grpChg>
        <pc:grpChg chg="add del mod">
          <ac:chgData name="Froduald Kabanza" userId="edf393d0-642b-4b9e-8c75-f62133241689" providerId="ADAL" clId="{E8A7B0C5-FE0A-48AE-9321-6D7B8185155C}" dt="2023-01-12T11:46:40.854" v="50" actId="478"/>
          <ac:grpSpMkLst>
            <pc:docMk/>
            <pc:sldMk cId="219775525" sldId="704"/>
            <ac:grpSpMk id="26" creationId="{BC0280AA-9C7D-46D9-AA39-D063765B2956}"/>
          </ac:grpSpMkLst>
        </pc:grpChg>
        <pc:grpChg chg="add mod">
          <ac:chgData name="Froduald Kabanza" userId="edf393d0-642b-4b9e-8c75-f62133241689" providerId="ADAL" clId="{E8A7B0C5-FE0A-48AE-9321-6D7B8185155C}" dt="2023-01-12T11:47:35.569" v="53"/>
          <ac:grpSpMkLst>
            <pc:docMk/>
            <pc:sldMk cId="219775525" sldId="704"/>
            <ac:grpSpMk id="29" creationId="{798E8B17-6618-EC26-A573-C53F65F06862}"/>
          </ac:grpSpMkLst>
        </pc:grpChg>
        <pc:graphicFrameChg chg="mod">
          <ac:chgData name="Froduald Kabanza" userId="edf393d0-642b-4b9e-8c75-f62133241689" providerId="ADAL" clId="{E8A7B0C5-FE0A-48AE-9321-6D7B8185155C}" dt="2023-01-12T11:45:27.580" v="40"/>
          <ac:graphicFrameMkLst>
            <pc:docMk/>
            <pc:sldMk cId="219775525" sldId="704"/>
            <ac:graphicFrameMk id="6" creationId="{9BC4D19F-3086-331B-C009-D52A1040D121}"/>
          </ac:graphicFrameMkLst>
        </pc:graphicFrameChg>
        <pc:graphicFrameChg chg="mod">
          <ac:chgData name="Froduald Kabanza" userId="edf393d0-642b-4b9e-8c75-f62133241689" providerId="ADAL" clId="{E8A7B0C5-FE0A-48AE-9321-6D7B8185155C}" dt="2023-01-12T11:47:35.569" v="53"/>
          <ac:graphicFrameMkLst>
            <pc:docMk/>
            <pc:sldMk cId="219775525" sldId="704"/>
            <ac:graphicFrameMk id="30" creationId="{AC416184-CC14-37E4-5193-787B15E0F3F6}"/>
          </ac:graphicFrameMkLst>
        </pc:graphicFrameChg>
        <pc:graphicFrameChg chg="del">
          <ac:chgData name="Froduald Kabanza" userId="edf393d0-642b-4b9e-8c75-f62133241689" providerId="ADAL" clId="{E8A7B0C5-FE0A-48AE-9321-6D7B8185155C}" dt="2023-01-12T11:45:14.547" v="39" actId="478"/>
          <ac:graphicFrameMkLst>
            <pc:docMk/>
            <pc:sldMk cId="219775525" sldId="704"/>
            <ac:graphicFrameMk id="31" creationId="{C538E383-9F83-4D77-BA4B-B9CBCB7ABA25}"/>
          </ac:graphicFrameMkLst>
        </pc:graphicFrameChg>
        <pc:picChg chg="mod">
          <ac:chgData name="Froduald Kabanza" userId="edf393d0-642b-4b9e-8c75-f62133241689" providerId="ADAL" clId="{E8A7B0C5-FE0A-48AE-9321-6D7B8185155C}" dt="2023-01-12T11:45:27.580" v="40"/>
          <ac:picMkLst>
            <pc:docMk/>
            <pc:sldMk cId="219775525" sldId="704"/>
            <ac:picMk id="7" creationId="{9061F973-3CDA-71B3-6BCC-D1138F7672CC}"/>
          </ac:picMkLst>
        </pc:picChg>
        <pc:picChg chg="del">
          <ac:chgData name="Froduald Kabanza" userId="edf393d0-642b-4b9e-8c75-f62133241689" providerId="ADAL" clId="{E8A7B0C5-FE0A-48AE-9321-6D7B8185155C}" dt="2023-01-12T11:45:14.547" v="39" actId="478"/>
          <ac:picMkLst>
            <pc:docMk/>
            <pc:sldMk cId="219775525" sldId="704"/>
            <ac:picMk id="32" creationId="{C0574A25-73F4-4638-BB77-05D266B61EC0}"/>
          </ac:picMkLst>
        </pc:picChg>
        <pc:picChg chg="del mod">
          <ac:chgData name="Froduald Kabanza" userId="edf393d0-642b-4b9e-8c75-f62133241689" providerId="ADAL" clId="{E8A7B0C5-FE0A-48AE-9321-6D7B8185155C}" dt="2023-01-12T11:47:39.105" v="54" actId="478"/>
          <ac:picMkLst>
            <pc:docMk/>
            <pc:sldMk cId="219775525" sldId="704"/>
            <ac:picMk id="44" creationId="{51BAB426-6457-A887-12CE-5091F96784B4}"/>
          </ac:picMkLst>
        </pc:picChg>
        <pc:picChg chg="mod">
          <ac:chgData name="Froduald Kabanza" userId="edf393d0-642b-4b9e-8c75-f62133241689" providerId="ADAL" clId="{E8A7B0C5-FE0A-48AE-9321-6D7B8185155C}" dt="2023-01-12T11:47:35.569" v="53"/>
          <ac:picMkLst>
            <pc:docMk/>
            <pc:sldMk cId="219775525" sldId="704"/>
            <ac:picMk id="49" creationId="{2934AA82-62F4-095A-D2BB-0B2F2FCBC25D}"/>
          </ac:picMkLst>
        </pc:picChg>
        <pc:cxnChg chg="mod">
          <ac:chgData name="Froduald Kabanza" userId="edf393d0-642b-4b9e-8c75-f62133241689" providerId="ADAL" clId="{E8A7B0C5-FE0A-48AE-9321-6D7B8185155C}" dt="2023-01-12T11:47:28.263" v="52" actId="478"/>
          <ac:cxnSpMkLst>
            <pc:docMk/>
            <pc:sldMk cId="219775525" sldId="704"/>
            <ac:cxnSpMk id="12" creationId="{71CCE4A8-F2BF-7A62-6AA8-A7330B3647A5}"/>
          </ac:cxnSpMkLst>
        </pc:cxnChg>
        <pc:cxnChg chg="del mod">
          <ac:chgData name="Froduald Kabanza" userId="edf393d0-642b-4b9e-8c75-f62133241689" providerId="ADAL" clId="{E8A7B0C5-FE0A-48AE-9321-6D7B8185155C}" dt="2023-01-12T11:45:14.547" v="39" actId="478"/>
          <ac:cxnSpMkLst>
            <pc:docMk/>
            <pc:sldMk cId="219775525" sldId="704"/>
            <ac:cxnSpMk id="15" creationId="{38E65F93-0D20-4ADB-BC04-B8E381E8C298}"/>
          </ac:cxnSpMkLst>
        </pc:cxnChg>
        <pc:cxnChg chg="mod">
          <ac:chgData name="Froduald Kabanza" userId="edf393d0-642b-4b9e-8c75-f62133241689" providerId="ADAL" clId="{E8A7B0C5-FE0A-48AE-9321-6D7B8185155C}" dt="2023-01-12T11:45:27.580" v="40"/>
          <ac:cxnSpMkLst>
            <pc:docMk/>
            <pc:sldMk cId="219775525" sldId="704"/>
            <ac:cxnSpMk id="19" creationId="{724D7119-684F-DFCF-ABE0-86AB17F547C6}"/>
          </ac:cxnSpMkLst>
        </pc:cxnChg>
        <pc:cxnChg chg="mod">
          <ac:chgData name="Froduald Kabanza" userId="edf393d0-642b-4b9e-8c75-f62133241689" providerId="ADAL" clId="{E8A7B0C5-FE0A-48AE-9321-6D7B8185155C}" dt="2023-01-12T11:45:27.580" v="40"/>
          <ac:cxnSpMkLst>
            <pc:docMk/>
            <pc:sldMk cId="219775525" sldId="704"/>
            <ac:cxnSpMk id="20" creationId="{A92D47AD-0C1D-F4A9-F568-A1655D8AE5CF}"/>
          </ac:cxnSpMkLst>
        </pc:cxnChg>
        <pc:cxnChg chg="mod">
          <ac:chgData name="Froduald Kabanza" userId="edf393d0-642b-4b9e-8c75-f62133241689" providerId="ADAL" clId="{E8A7B0C5-FE0A-48AE-9321-6D7B8185155C}" dt="2023-01-12T11:47:35.569" v="53"/>
          <ac:cxnSpMkLst>
            <pc:docMk/>
            <pc:sldMk cId="219775525" sldId="704"/>
            <ac:cxnSpMk id="37" creationId="{4452776B-CE91-DDF7-3572-117A3CF9133C}"/>
          </ac:cxnSpMkLst>
        </pc:cxnChg>
        <pc:cxnChg chg="mod">
          <ac:chgData name="Froduald Kabanza" userId="edf393d0-642b-4b9e-8c75-f62133241689" providerId="ADAL" clId="{E8A7B0C5-FE0A-48AE-9321-6D7B8185155C}" dt="2023-01-12T11:47:35.569" v="53"/>
          <ac:cxnSpMkLst>
            <pc:docMk/>
            <pc:sldMk cId="219775525" sldId="704"/>
            <ac:cxnSpMk id="38" creationId="{770E4FA8-5450-D67A-6450-986EE4D712F8}"/>
          </ac:cxnSpMkLst>
        </pc:cxnChg>
        <pc:cxnChg chg="mod">
          <ac:chgData name="Froduald Kabanza" userId="edf393d0-642b-4b9e-8c75-f62133241689" providerId="ADAL" clId="{E8A7B0C5-FE0A-48AE-9321-6D7B8185155C}" dt="2023-01-12T11:48:09.232" v="60" actId="1076"/>
          <ac:cxnSpMkLst>
            <pc:docMk/>
            <pc:sldMk cId="219775525" sldId="704"/>
            <ac:cxnSpMk id="43" creationId="{400A2DB9-CA34-1916-9545-E09DC6A16008}"/>
          </ac:cxnSpMkLst>
        </pc:cxnChg>
        <pc:cxnChg chg="del">
          <ac:chgData name="Froduald Kabanza" userId="edf393d0-642b-4b9e-8c75-f62133241689" providerId="ADAL" clId="{E8A7B0C5-FE0A-48AE-9321-6D7B8185155C}" dt="2023-01-12T11:45:14.547" v="39" actId="478"/>
          <ac:cxnSpMkLst>
            <pc:docMk/>
            <pc:sldMk cId="219775525" sldId="704"/>
            <ac:cxnSpMk id="47" creationId="{7D56D6DB-6F81-47D2-82C4-F7ABBD897454}"/>
          </ac:cxnSpMkLst>
        </pc:cxnChg>
        <pc:cxnChg chg="del">
          <ac:chgData name="Froduald Kabanza" userId="edf393d0-642b-4b9e-8c75-f62133241689" providerId="ADAL" clId="{E8A7B0C5-FE0A-48AE-9321-6D7B8185155C}" dt="2023-01-12T11:45:14.547" v="39" actId="478"/>
          <ac:cxnSpMkLst>
            <pc:docMk/>
            <pc:sldMk cId="219775525" sldId="704"/>
            <ac:cxnSpMk id="67" creationId="{7FF4568F-96FD-4B73-AA5C-0EDA8F9FBB66}"/>
          </ac:cxnSpMkLst>
        </pc:cxnChg>
      </pc:sldChg>
      <pc:sldChg chg="mod modShow">
        <pc:chgData name="Froduald Kabanza" userId="edf393d0-642b-4b9e-8c75-f62133241689" providerId="ADAL" clId="{E8A7B0C5-FE0A-48AE-9321-6D7B8185155C}" dt="2023-01-12T11:40:02.305" v="3" actId="729"/>
        <pc:sldMkLst>
          <pc:docMk/>
          <pc:sldMk cId="2475294925" sldId="705"/>
        </pc:sldMkLst>
      </pc:sldChg>
      <pc:sldChg chg="mod modShow">
        <pc:chgData name="Froduald Kabanza" userId="edf393d0-642b-4b9e-8c75-f62133241689" providerId="ADAL" clId="{E8A7B0C5-FE0A-48AE-9321-6D7B8185155C}" dt="2023-01-12T11:40:02.305" v="3" actId="729"/>
        <pc:sldMkLst>
          <pc:docMk/>
          <pc:sldMk cId="2629610865" sldId="706"/>
        </pc:sldMkLst>
      </pc:sldChg>
      <pc:sldChg chg="mod modShow">
        <pc:chgData name="Froduald Kabanza" userId="edf393d0-642b-4b9e-8c75-f62133241689" providerId="ADAL" clId="{E8A7B0C5-FE0A-48AE-9321-6D7B8185155C}" dt="2023-01-12T11:40:02.305" v="3" actId="729"/>
        <pc:sldMkLst>
          <pc:docMk/>
          <pc:sldMk cId="3042943427" sldId="707"/>
        </pc:sldMkLst>
      </pc:sldChg>
      <pc:sldChg chg="add mod modShow">
        <pc:chgData name="Froduald Kabanza" userId="edf393d0-642b-4b9e-8c75-f62133241689" providerId="ADAL" clId="{E8A7B0C5-FE0A-48AE-9321-6D7B8185155C}" dt="2023-01-12T11:40:02.305" v="3" actId="729"/>
        <pc:sldMkLst>
          <pc:docMk/>
          <pc:sldMk cId="3117767558" sldId="713"/>
        </pc:sldMkLst>
      </pc:sldChg>
      <pc:sldChg chg="mod modShow">
        <pc:chgData name="Froduald Kabanza" userId="edf393d0-642b-4b9e-8c75-f62133241689" providerId="ADAL" clId="{E8A7B0C5-FE0A-48AE-9321-6D7B8185155C}" dt="2023-01-12T11:40:02.305" v="3" actId="729"/>
        <pc:sldMkLst>
          <pc:docMk/>
          <pc:sldMk cId="0" sldId="714"/>
        </pc:sldMkLst>
      </pc:sldChg>
      <pc:sldChg chg="mod modShow">
        <pc:chgData name="Froduald Kabanza" userId="edf393d0-642b-4b9e-8c75-f62133241689" providerId="ADAL" clId="{E8A7B0C5-FE0A-48AE-9321-6D7B8185155C}" dt="2023-01-12T11:40:02.305" v="3" actId="729"/>
        <pc:sldMkLst>
          <pc:docMk/>
          <pc:sldMk cId="3144514788" sldId="715"/>
        </pc:sldMkLst>
      </pc:sldChg>
      <pc:sldChg chg="mod modShow">
        <pc:chgData name="Froduald Kabanza" userId="edf393d0-642b-4b9e-8c75-f62133241689" providerId="ADAL" clId="{E8A7B0C5-FE0A-48AE-9321-6D7B8185155C}" dt="2023-01-12T11:40:02.305" v="3" actId="729"/>
        <pc:sldMkLst>
          <pc:docMk/>
          <pc:sldMk cId="2694147734" sldId="716"/>
        </pc:sldMkLst>
      </pc:sldChg>
      <pc:sldChg chg="mod modShow">
        <pc:chgData name="Froduald Kabanza" userId="edf393d0-642b-4b9e-8c75-f62133241689" providerId="ADAL" clId="{E8A7B0C5-FE0A-48AE-9321-6D7B8185155C}" dt="2023-01-12T11:40:02.305" v="3" actId="729"/>
        <pc:sldMkLst>
          <pc:docMk/>
          <pc:sldMk cId="4221374010" sldId="717"/>
        </pc:sldMkLst>
      </pc:sldChg>
      <pc:sldChg chg="mod modShow">
        <pc:chgData name="Froduald Kabanza" userId="edf393d0-642b-4b9e-8c75-f62133241689" providerId="ADAL" clId="{E8A7B0C5-FE0A-48AE-9321-6D7B8185155C}" dt="2023-01-12T11:40:02.305" v="3" actId="729"/>
        <pc:sldMkLst>
          <pc:docMk/>
          <pc:sldMk cId="2719927606" sldId="718"/>
        </pc:sldMkLst>
      </pc:sldChg>
      <pc:sldChg chg="mod modShow">
        <pc:chgData name="Froduald Kabanza" userId="edf393d0-642b-4b9e-8c75-f62133241689" providerId="ADAL" clId="{E8A7B0C5-FE0A-48AE-9321-6D7B8185155C}" dt="2023-01-12T11:40:02.305" v="3" actId="729"/>
        <pc:sldMkLst>
          <pc:docMk/>
          <pc:sldMk cId="2830612699" sldId="719"/>
        </pc:sldMkLst>
      </pc:sldChg>
      <pc:sldChg chg="mod modShow">
        <pc:chgData name="Froduald Kabanza" userId="edf393d0-642b-4b9e-8c75-f62133241689" providerId="ADAL" clId="{E8A7B0C5-FE0A-48AE-9321-6D7B8185155C}" dt="2023-01-12T11:40:02.305" v="3" actId="729"/>
        <pc:sldMkLst>
          <pc:docMk/>
          <pc:sldMk cId="3058746788" sldId="720"/>
        </pc:sldMkLst>
      </pc:sldChg>
      <pc:sldChg chg="mod modShow">
        <pc:chgData name="Froduald Kabanza" userId="edf393d0-642b-4b9e-8c75-f62133241689" providerId="ADAL" clId="{E8A7B0C5-FE0A-48AE-9321-6D7B8185155C}" dt="2023-01-12T11:40:02.305" v="3" actId="729"/>
        <pc:sldMkLst>
          <pc:docMk/>
          <pc:sldMk cId="31752003" sldId="722"/>
        </pc:sldMkLst>
      </pc:sldChg>
      <pc:sldChg chg="mod modShow">
        <pc:chgData name="Froduald Kabanza" userId="edf393d0-642b-4b9e-8c75-f62133241689" providerId="ADAL" clId="{E8A7B0C5-FE0A-48AE-9321-6D7B8185155C}" dt="2023-01-12T11:40:02.305" v="3" actId="729"/>
        <pc:sldMkLst>
          <pc:docMk/>
          <pc:sldMk cId="4133021435" sldId="723"/>
        </pc:sldMkLst>
      </pc:sldChg>
      <pc:sldChg chg="del mod modShow">
        <pc:chgData name="Froduald Kabanza" userId="edf393d0-642b-4b9e-8c75-f62133241689" providerId="ADAL" clId="{E8A7B0C5-FE0A-48AE-9321-6D7B8185155C}" dt="2023-01-12T11:54:20.743" v="106" actId="2696"/>
        <pc:sldMkLst>
          <pc:docMk/>
          <pc:sldMk cId="2185969596" sldId="724"/>
        </pc:sldMkLst>
      </pc:sldChg>
      <pc:sldChg chg="del mod modShow">
        <pc:chgData name="Froduald Kabanza" userId="edf393d0-642b-4b9e-8c75-f62133241689" providerId="ADAL" clId="{E8A7B0C5-FE0A-48AE-9321-6D7B8185155C}" dt="2023-01-12T11:54:20.743" v="106" actId="2696"/>
        <pc:sldMkLst>
          <pc:docMk/>
          <pc:sldMk cId="589913822" sldId="725"/>
        </pc:sldMkLst>
      </pc:sldChg>
      <pc:sldChg chg="mod modShow">
        <pc:chgData name="Froduald Kabanza" userId="edf393d0-642b-4b9e-8c75-f62133241689" providerId="ADAL" clId="{E8A7B0C5-FE0A-48AE-9321-6D7B8185155C}" dt="2023-01-12T11:40:02.305" v="3" actId="729"/>
        <pc:sldMkLst>
          <pc:docMk/>
          <pc:sldMk cId="3296642083" sldId="726"/>
        </pc:sldMkLst>
      </pc:sldChg>
      <pc:sldChg chg="del mod modShow">
        <pc:chgData name="Froduald Kabanza" userId="edf393d0-642b-4b9e-8c75-f62133241689" providerId="ADAL" clId="{E8A7B0C5-FE0A-48AE-9321-6D7B8185155C}" dt="2023-01-12T11:54:42.237" v="108" actId="2696"/>
        <pc:sldMkLst>
          <pc:docMk/>
          <pc:sldMk cId="2180760956" sldId="727"/>
        </pc:sldMkLst>
      </pc:sldChg>
      <pc:sldChg chg="add del">
        <pc:chgData name="Froduald Kabanza" userId="edf393d0-642b-4b9e-8c75-f62133241689" providerId="ADAL" clId="{E8A7B0C5-FE0A-48AE-9321-6D7B8185155C}" dt="2023-01-12T11:57:05.115" v="168" actId="2890"/>
        <pc:sldMkLst>
          <pc:docMk/>
          <pc:sldMk cId="3095255673" sldId="727"/>
        </pc:sldMkLst>
      </pc:sld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2-10T12:42:46.524" v="163" actId="729"/>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1745173593"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
        <pc:chgData name="Froduald Kabanza" userId="edf393d0-642b-4b9e-8c75-f62133241689" providerId="ADAL" clId="{45F2BCDF-5F9D-4981-8FB9-A70BC0FAAE65}" dt="2022-02-10T12:29:35.857" v="125"/>
        <pc:sldMkLst>
          <pc:docMk/>
          <pc:sldMk cId="2866661786" sldId="325"/>
        </pc:sldMkLst>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4105740898"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309868488"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2343593412" sldId="706"/>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3980560850" sldId="707"/>
        </pc:sldMkLst>
      </pc:sldChg>
      <pc:sldChg chg="add del">
        <pc:chgData name="Froduald Kabanza" userId="edf393d0-642b-4b9e-8c75-f62133241689" providerId="ADAL" clId="{45F2BCDF-5F9D-4981-8FB9-A70BC0FAAE65}" dt="2022-02-10T12:35:10.934" v="149" actId="2696"/>
        <pc:sldMkLst>
          <pc:docMk/>
          <pc:sldMk cId="2219539215"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2138053531"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1003809686" sldId="710"/>
        </pc:sldMkLst>
      </pc:sldChg>
      <pc:sldChg chg="add del">
        <pc:chgData name="Froduald Kabanza" userId="edf393d0-642b-4b9e-8c75-f62133241689" providerId="ADAL" clId="{45F2BCDF-5F9D-4981-8FB9-A70BC0FAAE65}" dt="2022-02-10T12:35:10.934" v="149" actId="2696"/>
        <pc:sldMkLst>
          <pc:docMk/>
          <pc:sldMk cId="274960004"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2533112235" sldId="712"/>
        </pc:sldMkLst>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2694147734" sldId="716"/>
        </pc:sldMkLst>
      </pc:sldChg>
      <pc:sldChg chg="add del">
        <pc:chgData name="Froduald Kabanza" userId="edf393d0-642b-4b9e-8c75-f62133241689" providerId="ADAL" clId="{45F2BCDF-5F9D-4981-8FB9-A70BC0FAAE65}" dt="2022-02-10T12:35:10.934" v="149" actId="2696"/>
        <pc:sldMkLst>
          <pc:docMk/>
          <pc:sldMk cId="4221374010" sldId="717"/>
        </pc:sldMkLst>
      </pc:sldChg>
      <pc:sldChg chg="add del">
        <pc:chgData name="Froduald Kabanza" userId="edf393d0-642b-4b9e-8c75-f62133241689" providerId="ADAL" clId="{45F2BCDF-5F9D-4981-8FB9-A70BC0FAAE65}" dt="2022-02-10T12:35:10.934" v="149" actId="2696"/>
        <pc:sldMkLst>
          <pc:docMk/>
          <pc:sldMk cId="2719927606" sldId="718"/>
        </pc:sldMkLst>
      </pc:sldChg>
      <pc:sldChg chg="add del">
        <pc:chgData name="Froduald Kabanza" userId="edf393d0-642b-4b9e-8c75-f62133241689" providerId="ADAL" clId="{45F2BCDF-5F9D-4981-8FB9-A70BC0FAAE65}" dt="2022-02-10T12:35:10.934" v="149" actId="2696"/>
        <pc:sldMkLst>
          <pc:docMk/>
          <pc:sldMk cId="2830612699"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3892101983"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589913822" sldId="725"/>
        </pc:sldMkLst>
      </pc:sldChg>
      <pc:sldChg chg="add del">
        <pc:chgData name="Froduald Kabanza" userId="edf393d0-642b-4b9e-8c75-f62133241689" providerId="ADAL" clId="{45F2BCDF-5F9D-4981-8FB9-A70BC0FAAE65}" dt="2022-02-10T12:35:10.934" v="149" actId="2696"/>
        <pc:sldMkLst>
          <pc:docMk/>
          <pc:sldMk cId="3296642083" sldId="726"/>
        </pc:sldMkLst>
      </pc:sldChg>
      <pc:sldChg chg="add del">
        <pc:chgData name="Froduald Kabanza" userId="edf393d0-642b-4b9e-8c75-f62133241689" providerId="ADAL" clId="{45F2BCDF-5F9D-4981-8FB9-A70BC0FAAE65}" dt="2022-02-10T12:35:10.934" v="149" actId="2696"/>
        <pc:sldMkLst>
          <pc:docMk/>
          <pc:sldMk cId="2180760956"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2023-01-12</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2023-01-12</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de-DE" sz="1200" noProof="0" dirty="0"/>
              <a:t>Apprenant</a:t>
            </a:r>
            <a:r>
              <a:rPr lang="fr-CA" altLang="de-DE" sz="1200" baseline="0" noProof="0" dirty="0"/>
              <a:t> passif (passif dans ce sens qu’il ne fait rien; il ne fait qu’observer). Revient au cas de l’apprenant qui observe les situations se dérouler devant lui (selon l’exécution d’un plan fixé à priori) et essai d’apprendre l’utilité d’êtres dans les états observés. </a:t>
            </a:r>
          </a:p>
          <a:p>
            <a:endParaRPr lang="fr-CA" altLang="de-DE" sz="1200" baseline="0" noProof="0" dirty="0"/>
          </a:p>
          <a:p>
            <a:r>
              <a:rPr lang="fr-CA" altLang="de-DE" sz="1200" noProof="0" dirty="0"/>
              <a:t>Une</a:t>
            </a:r>
            <a:r>
              <a:rPr lang="fr-CA" altLang="de-DE" sz="1200" baseline="0" noProof="0" dirty="0"/>
              <a:t> autre façon de voir l’apprentissage passif est de supposer que l’agent a une politique fixe et essaie d’en évaluer l’utilité (les bénéfices).</a:t>
            </a:r>
          </a:p>
          <a:p>
            <a:endParaRPr lang="fr-CA" altLang="de-DE" sz="1200" noProof="0" dirty="0"/>
          </a:p>
          <a:p>
            <a:endParaRPr lang="fr-CA" altLang="en-US" noProof="0" dirty="0">
              <a:latin typeface="Arial" pitchFamily="34" charset="0"/>
            </a:endParaRPr>
          </a:p>
          <a:p>
            <a:endParaRPr lang="en-US" altLang="en-US" dirty="0">
              <a:latin typeface="Arial" pitchFamily="34" charset="0"/>
            </a:endParaRPr>
          </a:p>
          <a:p>
            <a:endParaRPr lang="en-US" altLang="en-US" dirty="0">
              <a:latin typeface="Arial" pitchFamily="34" charset="0"/>
            </a:endParaRPr>
          </a:p>
        </p:txBody>
      </p:sp>
      <p:sp>
        <p:nvSpPr>
          <p:cNvPr id="72708" name="Slide Number Placeholder 3"/>
          <p:cNvSpPr>
            <a:spLocks noGrp="1"/>
          </p:cNvSpPr>
          <p:nvPr>
            <p:ph type="sldNum" sz="quarter" idx="4294967295"/>
          </p:nvPr>
        </p:nvSpPr>
        <p:spPr bwMode="auto">
          <a:xfrm>
            <a:off x="3765916" y="9291368"/>
            <a:ext cx="2880995" cy="4891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eaLnBrk="0" hangingPunct="0">
              <a:defRPr sz="1200">
                <a:solidFill>
                  <a:schemeClr val="tx1"/>
                </a:solidFill>
                <a:latin typeface="Arial" pitchFamily="34" charset="0"/>
                <a:ea typeface="MS PGothic" pitchFamily="34" charset="-128"/>
              </a:defRPr>
            </a:lvl1pPr>
            <a:lvl2pPr marL="742950" indent="-285750" eaLnBrk="0" hangingPunct="0">
              <a:defRPr sz="1200">
                <a:solidFill>
                  <a:schemeClr val="tx1"/>
                </a:solidFill>
                <a:latin typeface="Arial" pitchFamily="34" charset="0"/>
                <a:ea typeface="MS PGothic" pitchFamily="34" charset="-128"/>
              </a:defRPr>
            </a:lvl2pPr>
            <a:lvl3pPr marL="1143000" indent="-228600" eaLnBrk="0" hangingPunct="0">
              <a:defRPr sz="1200">
                <a:solidFill>
                  <a:schemeClr val="tx1"/>
                </a:solidFill>
                <a:latin typeface="Arial" pitchFamily="34" charset="0"/>
                <a:ea typeface="MS PGothic" pitchFamily="34" charset="-128"/>
              </a:defRPr>
            </a:lvl3pPr>
            <a:lvl4pPr marL="1600200" indent="-228600" eaLnBrk="0" hangingPunct="0">
              <a:defRPr sz="1200">
                <a:solidFill>
                  <a:schemeClr val="tx1"/>
                </a:solidFill>
                <a:latin typeface="Arial" pitchFamily="34" charset="0"/>
                <a:ea typeface="MS PGothic" pitchFamily="34" charset="-128"/>
              </a:defRPr>
            </a:lvl4pPr>
            <a:lvl5pPr marL="2057400" indent="-228600" eaLnBrk="0" hangingPunct="0">
              <a:defRPr sz="12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pitchFamily="34" charset="0"/>
                <a:ea typeface="MS PGothic" pitchFamily="34" charset="-128"/>
              </a:defRPr>
            </a:lvl9pPr>
          </a:lstStyle>
          <a:p>
            <a:pPr eaLnBrk="1" hangingPunct="1"/>
            <a:fld id="{A9740F6C-4CAD-42BA-BC61-EA38B3F11C19}" type="slidenum">
              <a:rPr lang="en-US" altLang="en-US" sz="1800">
                <a:solidFill>
                  <a:srgbClr val="000000"/>
                </a:solidFill>
                <a:ea typeface="ヒラギノ角ゴ ProN W3" charset="-128"/>
              </a:rPr>
              <a:pPr eaLnBrk="1" hangingPunct="1"/>
              <a:t>10</a:t>
            </a:fld>
            <a:endParaRPr lang="en-US" altLang="en-US" sz="1800">
              <a:solidFill>
                <a:srgbClr val="000000"/>
              </a:solidFill>
              <a:ea typeface="ヒラギノ角ゴ ProN W3"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On pourrait voir cet exemple comme un jeu simplifié de </a:t>
            </a:r>
            <a:r>
              <a:rPr lang="fr-CA" dirty="0" err="1"/>
              <a:t>Pacman</a:t>
            </a:r>
            <a:r>
              <a:rPr lang="fr-CA" dirty="0"/>
              <a:t>: </a:t>
            </a:r>
            <a:r>
              <a:rPr lang="fr-CA" dirty="0" err="1"/>
              <a:t>Pacman</a:t>
            </a:r>
            <a:r>
              <a:rPr lang="fr-CA" dirty="0"/>
              <a:t> navigue dans l’environnement pour aller chercher le biscuit (case 4,3) et doit éviter le fantôme (case 4,2). Pour simplifier, le fantôme ne bouge pas.</a:t>
            </a:r>
          </a:p>
          <a:p>
            <a:endParaRPr lang="fr-CA" dirty="0"/>
          </a:p>
          <a:p>
            <a:r>
              <a:rPr lang="fr-CA" dirty="0"/>
              <a:t>J’ai supposé </a:t>
            </a:r>
            <a:r>
              <a:rPr lang="fr-FR" dirty="0"/>
              <a:t>γ=1 pour simplifier les calculs qui vont suivre et aussi parce que je peux le faire vu que l’horizon est fini. En pratique, γ peut ne pas être égal à 1.</a:t>
            </a:r>
            <a:endParaRPr lang="fr-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11</a:t>
            </a:fld>
            <a:endParaRPr lang="ko-KR"/>
          </a:p>
        </p:txBody>
      </p:sp>
    </p:spTree>
    <p:extLst>
      <p:ext uri="{BB962C8B-B14F-4D97-AF65-F5344CB8AC3E}">
        <p14:creationId xmlns:p14="http://schemas.microsoft.com/office/powerpoint/2010/main" val="88700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12</a:t>
            </a:fld>
            <a:endParaRPr lang="ko-KR"/>
          </a:p>
        </p:txBody>
      </p:sp>
    </p:spTree>
    <p:extLst>
      <p:ext uri="{BB962C8B-B14F-4D97-AF65-F5344CB8AC3E}">
        <p14:creationId xmlns:p14="http://schemas.microsoft.com/office/powerpoint/2010/main" val="359271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13</a:t>
            </a:fld>
            <a:endParaRPr lang="ko-KR"/>
          </a:p>
        </p:txBody>
      </p:sp>
    </p:spTree>
    <p:extLst>
      <p:ext uri="{BB962C8B-B14F-4D97-AF65-F5344CB8AC3E}">
        <p14:creationId xmlns:p14="http://schemas.microsoft.com/office/powerpoint/2010/main" val="4224037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14</a:t>
            </a:fld>
            <a:endParaRPr lang="ko-KR"/>
          </a:p>
        </p:txBody>
      </p:sp>
    </p:spTree>
    <p:extLst>
      <p:ext uri="{BB962C8B-B14F-4D97-AF65-F5344CB8AC3E}">
        <p14:creationId xmlns:p14="http://schemas.microsoft.com/office/powerpoint/2010/main" val="4224037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L’estimation</a:t>
            </a:r>
            <a:r>
              <a:rPr lang="en-CA" dirty="0"/>
              <a:t> </a:t>
            </a:r>
            <a:r>
              <a:rPr lang="en-CA" dirty="0" err="1"/>
              <a:t>directe</a:t>
            </a:r>
            <a:r>
              <a:rPr lang="en-CA" dirty="0"/>
              <a:t> </a:t>
            </a:r>
            <a:r>
              <a:rPr lang="en-CA" dirty="0" err="1"/>
              <a:t>garantie</a:t>
            </a:r>
            <a:r>
              <a:rPr lang="en-CA" dirty="0"/>
              <a:t> </a:t>
            </a:r>
            <a:r>
              <a:rPr lang="en-CA" dirty="0" err="1"/>
              <a:t>théoriquement</a:t>
            </a:r>
            <a:r>
              <a:rPr lang="en-CA" dirty="0"/>
              <a:t> la convergence </a:t>
            </a:r>
            <a:r>
              <a:rPr lang="en-CA" dirty="0" err="1"/>
              <a:t>vers</a:t>
            </a:r>
            <a:r>
              <a:rPr lang="en-CA" dirty="0"/>
              <a:t> les </a:t>
            </a:r>
            <a:r>
              <a:rPr lang="en-CA" dirty="0" err="1"/>
              <a:t>valeurs</a:t>
            </a:r>
            <a:r>
              <a:rPr lang="en-CA" dirty="0"/>
              <a:t> </a:t>
            </a:r>
            <a:r>
              <a:rPr lang="en-CA" dirty="0" err="1"/>
              <a:t>correctes</a:t>
            </a:r>
            <a:r>
              <a:rPr lang="en-CA" dirty="0"/>
              <a:t>, </a:t>
            </a:r>
            <a:r>
              <a:rPr lang="en-CA" dirty="0" err="1"/>
              <a:t>mais</a:t>
            </a:r>
            <a:r>
              <a:rPr lang="en-CA" dirty="0"/>
              <a:t> par </a:t>
            </a:r>
            <a:r>
              <a:rPr lang="en-CA" dirty="0" err="1"/>
              <a:t>contre</a:t>
            </a:r>
            <a:r>
              <a:rPr lang="en-CA" dirty="0"/>
              <a:t> </a:t>
            </a:r>
            <a:r>
              <a:rPr lang="en-CA" dirty="0" err="1"/>
              <a:t>elle</a:t>
            </a:r>
            <a:r>
              <a:rPr lang="en-CA" dirty="0"/>
              <a:t> </a:t>
            </a:r>
            <a:r>
              <a:rPr lang="en-CA" dirty="0" err="1"/>
              <a:t>est</a:t>
            </a:r>
            <a:r>
              <a:rPr lang="en-CA" dirty="0"/>
              <a:t> </a:t>
            </a:r>
            <a:r>
              <a:rPr lang="en-CA" dirty="0" err="1"/>
              <a:t>inefficace</a:t>
            </a:r>
            <a:r>
              <a:rPr lang="en-CA" dirty="0"/>
              <a:t>. Elle </a:t>
            </a:r>
            <a:r>
              <a:rPr lang="en-CA" dirty="0" err="1"/>
              <a:t>exige</a:t>
            </a:r>
            <a:r>
              <a:rPr lang="en-CA" dirty="0"/>
              <a:t> </a:t>
            </a:r>
            <a:r>
              <a:rPr lang="en-CA" dirty="0" err="1"/>
              <a:t>énormément</a:t>
            </a:r>
            <a:r>
              <a:rPr lang="en-CA" baseline="0" dirty="0"/>
              <a:t> </a:t>
            </a:r>
            <a:r>
              <a:rPr lang="en-CA" baseline="0" dirty="0" err="1"/>
              <a:t>d’échantillons</a:t>
            </a:r>
            <a:r>
              <a:rPr lang="en-CA" baseline="0" dirty="0"/>
              <a:t>. </a:t>
            </a:r>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15</a:t>
            </a:fld>
            <a:endParaRPr lang="ko-KR"/>
          </a:p>
        </p:txBody>
      </p:sp>
    </p:spTree>
    <p:extLst>
      <p:ext uri="{BB962C8B-B14F-4D97-AF65-F5344CB8AC3E}">
        <p14:creationId xmlns:p14="http://schemas.microsoft.com/office/powerpoint/2010/main" val="2609094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 agent qui</a:t>
            </a:r>
            <a:r>
              <a:rPr lang="en-CA" baseline="0" dirty="0"/>
              <a:t> </a:t>
            </a:r>
            <a:r>
              <a:rPr lang="en-CA" dirty="0"/>
              <a:t>utilise la </a:t>
            </a:r>
            <a:r>
              <a:rPr lang="en-CA" dirty="0" err="1"/>
              <a:t>prorammation</a:t>
            </a:r>
            <a:r>
              <a:rPr lang="en-CA" dirty="0"/>
              <a:t> </a:t>
            </a:r>
            <a:r>
              <a:rPr lang="en-CA" dirty="0" err="1"/>
              <a:t>dynamique</a:t>
            </a:r>
            <a:r>
              <a:rPr lang="en-CA" dirty="0"/>
              <a:t> </a:t>
            </a:r>
            <a:r>
              <a:rPr lang="en-CA" dirty="0" err="1"/>
              <a:t>adaptative</a:t>
            </a:r>
            <a:r>
              <a:rPr lang="en-CA" dirty="0"/>
              <a:t> tire </a:t>
            </a:r>
            <a:r>
              <a:rPr lang="en-CA" dirty="0" err="1"/>
              <a:t>parti</a:t>
            </a:r>
            <a:r>
              <a:rPr lang="en-CA" dirty="0"/>
              <a:t> des </a:t>
            </a:r>
            <a:r>
              <a:rPr lang="en-CA" dirty="0" err="1"/>
              <a:t>contraintes</a:t>
            </a:r>
            <a:r>
              <a:rPr lang="en-CA" dirty="0"/>
              <a:t> entre les </a:t>
            </a:r>
            <a:r>
              <a:rPr lang="en-CA" dirty="0" err="1"/>
              <a:t>utilités</a:t>
            </a:r>
            <a:r>
              <a:rPr lang="en-CA" dirty="0"/>
              <a:t> des </a:t>
            </a:r>
            <a:r>
              <a:rPr lang="en-CA" dirty="0" err="1"/>
              <a:t>états</a:t>
            </a:r>
            <a:r>
              <a:rPr lang="en-CA" dirty="0"/>
              <a:t> en </a:t>
            </a:r>
            <a:r>
              <a:rPr lang="en-CA" dirty="0" err="1"/>
              <a:t>apprenant</a:t>
            </a:r>
            <a:r>
              <a:rPr lang="en-CA" dirty="0"/>
              <a:t> le </a:t>
            </a:r>
            <a:r>
              <a:rPr lang="en-CA" dirty="0" err="1"/>
              <a:t>modèle</a:t>
            </a:r>
            <a:r>
              <a:rPr lang="en-CA" dirty="0"/>
              <a:t> de transition qui les </a:t>
            </a:r>
            <a:r>
              <a:rPr lang="en-CA" dirty="0" err="1"/>
              <a:t>relie</a:t>
            </a:r>
            <a:r>
              <a:rPr lang="en-CA" dirty="0"/>
              <a:t> et en </a:t>
            </a:r>
            <a:r>
              <a:rPr lang="en-CA" dirty="0" err="1"/>
              <a:t>résolvant</a:t>
            </a:r>
            <a:r>
              <a:rPr lang="en-CA" dirty="0"/>
              <a:t> le </a:t>
            </a:r>
            <a:r>
              <a:rPr lang="en-CA" dirty="0" err="1"/>
              <a:t>processus</a:t>
            </a:r>
            <a:r>
              <a:rPr lang="en-CA" dirty="0"/>
              <a:t> de </a:t>
            </a:r>
            <a:r>
              <a:rPr lang="en-CA" dirty="0" err="1"/>
              <a:t>décision</a:t>
            </a:r>
            <a:r>
              <a:rPr lang="en-CA" dirty="0"/>
              <a:t> de Markov à </a:t>
            </a:r>
            <a:r>
              <a:rPr lang="en-CA" dirty="0" err="1"/>
              <a:t>l’aide</a:t>
            </a:r>
            <a:r>
              <a:rPr lang="en-CA" dirty="0"/>
              <a:t> de la </a:t>
            </a:r>
            <a:r>
              <a:rPr lang="en-CA" dirty="0" err="1"/>
              <a:t>programmation</a:t>
            </a:r>
            <a:r>
              <a:rPr lang="en-CA" dirty="0"/>
              <a:t> </a:t>
            </a:r>
            <a:r>
              <a:rPr lang="en-CA" dirty="0" err="1"/>
              <a:t>dynamique</a:t>
            </a:r>
            <a:r>
              <a:rPr lang="en-CA" dirty="0"/>
              <a:t>.</a:t>
            </a:r>
          </a:p>
          <a:p>
            <a:endParaRPr lang="en-CA" dirty="0"/>
          </a:p>
          <a:p>
            <a:r>
              <a:rPr lang="en-CA" dirty="0" err="1"/>
              <a:t>Cela</a:t>
            </a:r>
            <a:r>
              <a:rPr lang="en-CA" dirty="0"/>
              <a:t> </a:t>
            </a:r>
            <a:r>
              <a:rPr lang="en-CA" dirty="0" err="1"/>
              <a:t>revient</a:t>
            </a:r>
            <a:r>
              <a:rPr lang="en-CA" dirty="0"/>
              <a:t>,</a:t>
            </a:r>
            <a:r>
              <a:rPr lang="en-CA" baseline="0" dirty="0"/>
              <a:t> pour un agent </a:t>
            </a:r>
            <a:r>
              <a:rPr lang="en-CA" baseline="0" dirty="0" err="1"/>
              <a:t>passif</a:t>
            </a:r>
            <a:r>
              <a:rPr lang="en-CA" baseline="0" dirty="0"/>
              <a:t>, à </a:t>
            </a:r>
            <a:r>
              <a:rPr lang="en-CA" baseline="0" dirty="0" err="1"/>
              <a:t>insérer</a:t>
            </a:r>
            <a:r>
              <a:rPr lang="en-CA" baseline="0" dirty="0"/>
              <a:t> le </a:t>
            </a:r>
            <a:r>
              <a:rPr lang="en-CA" baseline="0" dirty="0" err="1"/>
              <a:t>modèle</a:t>
            </a:r>
            <a:r>
              <a:rPr lang="en-CA" baseline="0" dirty="0"/>
              <a:t> de transition P(s’|</a:t>
            </a:r>
            <a:r>
              <a:rPr lang="en-CA" baseline="0" dirty="0" err="1"/>
              <a:t>s,pi</a:t>
            </a:r>
            <a:r>
              <a:rPr lang="en-CA" baseline="0" dirty="0"/>
              <a:t>(s)) </a:t>
            </a:r>
            <a:r>
              <a:rPr lang="en-CA" baseline="0" dirty="0" err="1"/>
              <a:t>appris</a:t>
            </a:r>
            <a:r>
              <a:rPr lang="en-CA" baseline="0" dirty="0"/>
              <a:t> et les </a:t>
            </a:r>
            <a:r>
              <a:rPr lang="en-CA" baseline="0" dirty="0" err="1"/>
              <a:t>récompenses</a:t>
            </a:r>
            <a:r>
              <a:rPr lang="en-CA" baseline="0" dirty="0"/>
              <a:t> R(s) </a:t>
            </a:r>
            <a:r>
              <a:rPr lang="en-CA" baseline="0" dirty="0" err="1"/>
              <a:t>dans</a:t>
            </a:r>
            <a:r>
              <a:rPr lang="en-CA" baseline="0" dirty="0"/>
              <a:t> les </a:t>
            </a:r>
            <a:r>
              <a:rPr lang="en-CA" baseline="0" dirty="0" err="1"/>
              <a:t>équation</a:t>
            </a:r>
            <a:r>
              <a:rPr lang="en-CA" baseline="0" dirty="0"/>
              <a:t> de Bellman.</a:t>
            </a:r>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16</a:t>
            </a:fld>
            <a:endParaRPr lang="ko-KR"/>
          </a:p>
        </p:txBody>
      </p:sp>
    </p:spTree>
    <p:extLst>
      <p:ext uri="{BB962C8B-B14F-4D97-AF65-F5344CB8AC3E}">
        <p14:creationId xmlns:p14="http://schemas.microsoft.com/office/powerpoint/2010/main" val="305216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17</a:t>
            </a:fld>
            <a:endParaRPr lang="ko-KR"/>
          </a:p>
        </p:txBody>
      </p:sp>
    </p:spTree>
    <p:extLst>
      <p:ext uri="{BB962C8B-B14F-4D97-AF65-F5344CB8AC3E}">
        <p14:creationId xmlns:p14="http://schemas.microsoft.com/office/powerpoint/2010/main" val="1658073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18</a:t>
            </a:fld>
            <a:endParaRPr lang="ko-KR"/>
          </a:p>
        </p:txBody>
      </p:sp>
    </p:spTree>
    <p:extLst>
      <p:ext uri="{BB962C8B-B14F-4D97-AF65-F5344CB8AC3E}">
        <p14:creationId xmlns:p14="http://schemas.microsoft.com/office/powerpoint/2010/main" val="367780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19</a:t>
            </a:fld>
            <a:endParaRPr lang="ko-KR"/>
          </a:p>
        </p:txBody>
      </p:sp>
    </p:spTree>
    <p:extLst>
      <p:ext uri="{BB962C8B-B14F-4D97-AF65-F5344CB8AC3E}">
        <p14:creationId xmlns:p14="http://schemas.microsoft.com/office/powerpoint/2010/main" val="21016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B7FC729A-1258-4987-98DE-46182DD0CB7F}" type="slidenum">
              <a:rPr lang="en-US" altLang="ko-KR" sz="1200"/>
              <a:pPr eaLnBrk="1" hangingPunct="1"/>
              <a:t>2</a:t>
            </a:fld>
            <a:endParaRPr lang="ko-KR" sz="12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20</a:t>
            </a:fld>
            <a:endParaRPr lang="ko-KR"/>
          </a:p>
        </p:txBody>
      </p:sp>
    </p:spTree>
    <p:extLst>
      <p:ext uri="{BB962C8B-B14F-4D97-AF65-F5344CB8AC3E}">
        <p14:creationId xmlns:p14="http://schemas.microsoft.com/office/powerpoint/2010/main" val="3459501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21</a:t>
            </a:fld>
            <a:endParaRPr lang="ko-KR"/>
          </a:p>
        </p:txBody>
      </p:sp>
    </p:spTree>
    <p:extLst>
      <p:ext uri="{BB962C8B-B14F-4D97-AF65-F5344CB8AC3E}">
        <p14:creationId xmlns:p14="http://schemas.microsoft.com/office/powerpoint/2010/main" val="2499521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22</a:t>
            </a:fld>
            <a:endParaRPr lang="ko-KR"/>
          </a:p>
        </p:txBody>
      </p:sp>
    </p:spTree>
    <p:extLst>
      <p:ext uri="{BB962C8B-B14F-4D97-AF65-F5344CB8AC3E}">
        <p14:creationId xmlns:p14="http://schemas.microsoft.com/office/powerpoint/2010/main" val="3424433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23</a:t>
            </a:fld>
            <a:endParaRPr lang="ko-KR"/>
          </a:p>
        </p:txBody>
      </p:sp>
    </p:spTree>
    <p:extLst>
      <p:ext uri="{BB962C8B-B14F-4D97-AF65-F5344CB8AC3E}">
        <p14:creationId xmlns:p14="http://schemas.microsoft.com/office/powerpoint/2010/main" val="3405238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24</a:t>
            </a:fld>
            <a:endParaRPr lang="ko-KR"/>
          </a:p>
        </p:txBody>
      </p:sp>
    </p:spTree>
    <p:extLst>
      <p:ext uri="{BB962C8B-B14F-4D97-AF65-F5344CB8AC3E}">
        <p14:creationId xmlns:p14="http://schemas.microsoft.com/office/powerpoint/2010/main" val="309236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25</a:t>
            </a:fld>
            <a:endParaRPr lang="ko-KR"/>
          </a:p>
        </p:txBody>
      </p:sp>
    </p:spTree>
    <p:extLst>
      <p:ext uri="{BB962C8B-B14F-4D97-AF65-F5344CB8AC3E}">
        <p14:creationId xmlns:p14="http://schemas.microsoft.com/office/powerpoint/2010/main" val="2184190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26</a:t>
            </a:fld>
            <a:endParaRPr lang="ko-KR"/>
          </a:p>
        </p:txBody>
      </p:sp>
    </p:spTree>
    <p:extLst>
      <p:ext uri="{BB962C8B-B14F-4D97-AF65-F5344CB8AC3E}">
        <p14:creationId xmlns:p14="http://schemas.microsoft.com/office/powerpoint/2010/main" val="3460858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27</a:t>
            </a:fld>
            <a:endParaRPr lang="ko-KR"/>
          </a:p>
        </p:txBody>
      </p:sp>
    </p:spTree>
    <p:extLst>
      <p:ext uri="{BB962C8B-B14F-4D97-AF65-F5344CB8AC3E}">
        <p14:creationId xmlns:p14="http://schemas.microsoft.com/office/powerpoint/2010/main" val="3346833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28</a:t>
            </a:fld>
            <a:endParaRPr lang="ko-KR"/>
          </a:p>
        </p:txBody>
      </p:sp>
    </p:spTree>
    <p:extLst>
      <p:ext uri="{BB962C8B-B14F-4D97-AF65-F5344CB8AC3E}">
        <p14:creationId xmlns:p14="http://schemas.microsoft.com/office/powerpoint/2010/main" val="3051594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29</a:t>
            </a:fld>
            <a:endParaRPr lang="ko-KR"/>
          </a:p>
        </p:txBody>
      </p:sp>
    </p:spTree>
    <p:extLst>
      <p:ext uri="{BB962C8B-B14F-4D97-AF65-F5344CB8AC3E}">
        <p14:creationId xmlns:p14="http://schemas.microsoft.com/office/powerpoint/2010/main" val="193905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err="1"/>
              <a:t>L’apprentissage</a:t>
            </a:r>
            <a:r>
              <a:rPr lang="en-US" dirty="0"/>
              <a:t> par </a:t>
            </a:r>
            <a:r>
              <a:rPr lang="en-US" dirty="0" err="1"/>
              <a:t>renforcement</a:t>
            </a:r>
            <a:r>
              <a:rPr lang="en-US" baseline="0" dirty="0"/>
              <a:t> </a:t>
            </a:r>
            <a:r>
              <a:rPr lang="en-US" baseline="0" dirty="0" err="1"/>
              <a:t>est</a:t>
            </a:r>
            <a:r>
              <a:rPr lang="en-US" baseline="0" dirty="0"/>
              <a:t> </a:t>
            </a:r>
            <a:r>
              <a:rPr lang="en-US" baseline="0" dirty="0" err="1"/>
              <a:t>l’apprentissage</a:t>
            </a:r>
            <a:r>
              <a:rPr lang="en-US" baseline="0" dirty="0"/>
              <a:t> de comment </a:t>
            </a:r>
            <a:r>
              <a:rPr lang="en-US" baseline="0" dirty="0" err="1"/>
              <a:t>choisir</a:t>
            </a:r>
            <a:r>
              <a:rPr lang="en-US" baseline="0" dirty="0"/>
              <a:t> les </a:t>
            </a:r>
            <a:r>
              <a:rPr lang="en-US" baseline="0" dirty="0" err="1"/>
              <a:t>bonnes</a:t>
            </a:r>
            <a:r>
              <a:rPr lang="en-US" baseline="0" dirty="0"/>
              <a:t> actions dans </a:t>
            </a:r>
            <a:r>
              <a:rPr lang="en-US" baseline="0" dirty="0" err="1"/>
              <a:t>chaque</a:t>
            </a:r>
            <a:r>
              <a:rPr lang="en-US" baseline="0" dirty="0"/>
              <a:t> situation </a:t>
            </a:r>
            <a:r>
              <a:rPr lang="en-US" baseline="0" dirty="0" err="1"/>
              <a:t>afin</a:t>
            </a:r>
            <a:r>
              <a:rPr lang="en-US" baseline="0" dirty="0"/>
              <a:t> de maximiser un signal de </a:t>
            </a:r>
            <a:r>
              <a:rPr lang="en-US" baseline="0" dirty="0" err="1"/>
              <a:t>récompense</a:t>
            </a:r>
            <a:r>
              <a:rPr lang="en-US" baseline="0" dirty="0"/>
              <a:t> numérique. </a:t>
            </a:r>
            <a:r>
              <a:rPr lang="en-US" baseline="0" dirty="0" err="1"/>
              <a:t>Autrement</a:t>
            </a:r>
            <a:r>
              <a:rPr lang="en-US" baseline="0" dirty="0"/>
              <a:t> </a:t>
            </a:r>
            <a:r>
              <a:rPr lang="en-US" baseline="0" dirty="0" err="1"/>
              <a:t>dit</a:t>
            </a:r>
            <a:r>
              <a:rPr lang="en-US" baseline="0" dirty="0"/>
              <a:t>, on </a:t>
            </a:r>
            <a:r>
              <a:rPr lang="en-US" baseline="0" dirty="0" err="1"/>
              <a:t>apprend</a:t>
            </a:r>
            <a:r>
              <a:rPr lang="en-US" baseline="0" dirty="0"/>
              <a:t> </a:t>
            </a:r>
            <a:r>
              <a:rPr lang="en-US" baseline="0" dirty="0" err="1"/>
              <a:t>une</a:t>
            </a:r>
            <a:r>
              <a:rPr lang="en-US" baseline="0" dirty="0"/>
              <a:t> </a:t>
            </a:r>
            <a:r>
              <a:rPr lang="en-US" baseline="0" dirty="0" err="1"/>
              <a:t>politique</a:t>
            </a:r>
            <a:r>
              <a:rPr lang="en-US" baseline="0" dirty="0"/>
              <a:t> </a:t>
            </a:r>
            <a:r>
              <a:rPr lang="en-US" baseline="0" dirty="0" err="1"/>
              <a:t>tel</a:t>
            </a:r>
            <a:r>
              <a:rPr lang="en-US" baseline="0" dirty="0"/>
              <a:t> </a:t>
            </a:r>
            <a:r>
              <a:rPr lang="en-US" baseline="0" dirty="0" err="1"/>
              <a:t>que</a:t>
            </a:r>
            <a:r>
              <a:rPr lang="en-US" baseline="0" dirty="0"/>
              <a:t> </a:t>
            </a:r>
            <a:r>
              <a:rPr lang="en-US" baseline="0" dirty="0" err="1"/>
              <a:t>vue</a:t>
            </a:r>
            <a:r>
              <a:rPr lang="en-US" baseline="0" dirty="0"/>
              <a:t> pour les MDP. La </a:t>
            </a:r>
            <a:r>
              <a:rPr lang="en-US" baseline="0" dirty="0" err="1"/>
              <a:t>différence</a:t>
            </a:r>
            <a:r>
              <a:rPr lang="en-US" baseline="0" dirty="0"/>
              <a:t> </a:t>
            </a:r>
            <a:r>
              <a:rPr lang="en-US" baseline="0" dirty="0" err="1"/>
              <a:t>est</a:t>
            </a:r>
            <a:r>
              <a:rPr lang="en-US" baseline="0" dirty="0"/>
              <a:t> </a:t>
            </a:r>
            <a:r>
              <a:rPr lang="en-US" baseline="0" dirty="0" err="1"/>
              <a:t>que</a:t>
            </a:r>
            <a:r>
              <a:rPr lang="en-US" baseline="0" dirty="0"/>
              <a:t> </a:t>
            </a:r>
            <a:r>
              <a:rPr lang="en-US" baseline="0" dirty="0" err="1"/>
              <a:t>ici</a:t>
            </a:r>
            <a:r>
              <a:rPr lang="en-US" baseline="0" dirty="0"/>
              <a:t> </a:t>
            </a:r>
            <a:r>
              <a:rPr lang="en-US" baseline="0" dirty="0" err="1"/>
              <a:t>soit</a:t>
            </a:r>
            <a:r>
              <a:rPr lang="en-US" baseline="0" dirty="0"/>
              <a:t> on ne </a:t>
            </a:r>
            <a:r>
              <a:rPr lang="en-US" baseline="0" dirty="0" err="1"/>
              <a:t>connait</a:t>
            </a:r>
            <a:r>
              <a:rPr lang="en-US" baseline="0" dirty="0"/>
              <a:t> pas la </a:t>
            </a:r>
            <a:r>
              <a:rPr lang="en-US" baseline="0" dirty="0" err="1"/>
              <a:t>fonction</a:t>
            </a:r>
            <a:r>
              <a:rPr lang="en-US" baseline="0" dirty="0"/>
              <a:t> </a:t>
            </a:r>
            <a:r>
              <a:rPr lang="en-US" baseline="0" dirty="0" err="1"/>
              <a:t>d’utilité</a:t>
            </a:r>
            <a:r>
              <a:rPr lang="en-US" baseline="0" dirty="0"/>
              <a:t>, </a:t>
            </a:r>
            <a:r>
              <a:rPr lang="en-US" baseline="0" dirty="0" err="1"/>
              <a:t>soit</a:t>
            </a:r>
            <a:r>
              <a:rPr lang="en-US" baseline="0" dirty="0"/>
              <a:t> on ne </a:t>
            </a:r>
            <a:r>
              <a:rPr lang="en-US" baseline="0" dirty="0" err="1"/>
              <a:t>connait</a:t>
            </a:r>
            <a:r>
              <a:rPr lang="en-US" baseline="0" dirty="0"/>
              <a:t> pas le </a:t>
            </a:r>
            <a:r>
              <a:rPr lang="en-US" baseline="0" dirty="0" err="1"/>
              <a:t>modèle</a:t>
            </a:r>
            <a:r>
              <a:rPr lang="en-US" baseline="0" dirty="0"/>
              <a:t> de transition, </a:t>
            </a:r>
            <a:r>
              <a:rPr lang="en-US" baseline="0" dirty="0" err="1"/>
              <a:t>ou</a:t>
            </a:r>
            <a:r>
              <a:rPr lang="en-US" baseline="0" dirty="0"/>
              <a:t> les </a:t>
            </a:r>
            <a:r>
              <a:rPr lang="en-US" baseline="0" dirty="0" err="1"/>
              <a:t>deux</a:t>
            </a:r>
            <a:r>
              <a:rPr lang="en-US" baseline="0" dirty="0"/>
              <a:t>. Il </a:t>
            </a:r>
            <a:r>
              <a:rPr lang="en-US" baseline="0" dirty="0" err="1"/>
              <a:t>faut</a:t>
            </a:r>
            <a:r>
              <a:rPr lang="en-US" baseline="0" dirty="0"/>
              <a:t> </a:t>
            </a:r>
            <a:r>
              <a:rPr lang="en-US" baseline="0" dirty="0" err="1"/>
              <a:t>donc</a:t>
            </a:r>
            <a:r>
              <a:rPr lang="en-US" baseline="0" dirty="0"/>
              <a:t> les </a:t>
            </a:r>
            <a:r>
              <a:rPr lang="en-US" baseline="0" dirty="0" err="1"/>
              <a:t>découvrir</a:t>
            </a:r>
            <a:r>
              <a:rPr lang="en-US" baseline="0" dirty="0"/>
              <a:t>.</a:t>
            </a:r>
            <a:endParaRPr lang="en-US" dirty="0"/>
          </a:p>
          <a:p>
            <a:endParaRPr lang="en-CA" dirty="0"/>
          </a:p>
          <a:p>
            <a:r>
              <a:rPr lang="en-CA" dirty="0"/>
              <a:t>Le signal de recompense </a:t>
            </a:r>
            <a:r>
              <a:rPr lang="en-CA" dirty="0" err="1"/>
              <a:t>indique</a:t>
            </a:r>
            <a:r>
              <a:rPr lang="en-CA" dirty="0"/>
              <a:t> la</a:t>
            </a:r>
            <a:r>
              <a:rPr lang="en-CA" baseline="0" dirty="0"/>
              <a:t> </a:t>
            </a:r>
            <a:r>
              <a:rPr lang="en-CA" baseline="0" dirty="0" err="1"/>
              <a:t>désirabilité</a:t>
            </a:r>
            <a:r>
              <a:rPr lang="en-CA" baseline="0" dirty="0"/>
              <a:t> d’un </a:t>
            </a:r>
            <a:r>
              <a:rPr lang="en-CA" baseline="0" dirty="0" err="1"/>
              <a:t>état</a:t>
            </a:r>
            <a:r>
              <a:rPr lang="en-CA" baseline="0" dirty="0"/>
              <a:t>.</a:t>
            </a:r>
          </a:p>
          <a:p>
            <a:endParaRPr lang="en-CA" baseline="0" dirty="0"/>
          </a:p>
          <a:p>
            <a:r>
              <a:rPr lang="en-CA" baseline="0" dirty="0"/>
              <a:t>Il </a:t>
            </a:r>
            <a:r>
              <a:rPr lang="en-CA" baseline="0" dirty="0" err="1"/>
              <a:t>faut</a:t>
            </a:r>
            <a:r>
              <a:rPr lang="en-CA" baseline="0" dirty="0"/>
              <a:t> </a:t>
            </a:r>
            <a:r>
              <a:rPr lang="en-CA" baseline="0" dirty="0" err="1"/>
              <a:t>que</a:t>
            </a:r>
            <a:r>
              <a:rPr lang="en-CA" baseline="0" dirty="0"/>
              <a:t> </a:t>
            </a:r>
            <a:r>
              <a:rPr lang="en-CA" baseline="0" dirty="0" err="1"/>
              <a:t>l’agent</a:t>
            </a:r>
            <a:r>
              <a:rPr lang="en-CA" baseline="0" dirty="0"/>
              <a:t> </a:t>
            </a:r>
            <a:r>
              <a:rPr lang="en-CA" baseline="0" dirty="0" err="1"/>
              <a:t>soit</a:t>
            </a:r>
            <a:r>
              <a:rPr lang="en-CA" baseline="0" dirty="0"/>
              <a:t> “</a:t>
            </a:r>
            <a:r>
              <a:rPr lang="en-CA" baseline="0" dirty="0" err="1"/>
              <a:t>cablé</a:t>
            </a:r>
            <a:r>
              <a:rPr lang="en-CA" baseline="0" dirty="0"/>
              <a:t>” de </a:t>
            </a:r>
            <a:r>
              <a:rPr lang="en-CA" baseline="0" dirty="0" err="1"/>
              <a:t>reconnaître</a:t>
            </a:r>
            <a:r>
              <a:rPr lang="en-CA" baseline="0" dirty="0"/>
              <a:t> le signal de </a:t>
            </a:r>
            <a:r>
              <a:rPr lang="en-CA" baseline="0" dirty="0" err="1"/>
              <a:t>renforcement</a:t>
            </a:r>
            <a:r>
              <a:rPr lang="en-CA" baseline="0" dirty="0"/>
              <a:t> et ne pas le </a:t>
            </a:r>
            <a:r>
              <a:rPr lang="en-CA" baseline="0" dirty="0" err="1"/>
              <a:t>confondre</a:t>
            </a:r>
            <a:r>
              <a:rPr lang="en-CA" baseline="0" dirty="0"/>
              <a:t> avec les </a:t>
            </a:r>
            <a:r>
              <a:rPr lang="en-CA" baseline="0" dirty="0" err="1"/>
              <a:t>autres</a:t>
            </a:r>
            <a:r>
              <a:rPr lang="en-CA" baseline="0" dirty="0"/>
              <a:t> </a:t>
            </a:r>
            <a:r>
              <a:rPr lang="en-CA" baseline="0" dirty="0" err="1"/>
              <a:t>données</a:t>
            </a:r>
            <a:r>
              <a:rPr lang="en-CA" baseline="0" dirty="0"/>
              <a:t> de perception.</a:t>
            </a:r>
          </a:p>
          <a:p>
            <a:endParaRPr lang="en-CA" baseline="0" dirty="0"/>
          </a:p>
          <a:p>
            <a:r>
              <a:rPr lang="en-CA" baseline="0" dirty="0" err="1"/>
              <a:t>C’est</a:t>
            </a:r>
            <a:r>
              <a:rPr lang="en-CA" baseline="0" dirty="0"/>
              <a:t> </a:t>
            </a:r>
            <a:r>
              <a:rPr lang="en-CA" baseline="0" dirty="0" err="1"/>
              <a:t>ainsi</a:t>
            </a:r>
            <a:r>
              <a:rPr lang="en-CA" baseline="0" dirty="0"/>
              <a:t> </a:t>
            </a:r>
            <a:r>
              <a:rPr lang="en-CA" baseline="0" dirty="0" err="1"/>
              <a:t>que</a:t>
            </a:r>
            <a:r>
              <a:rPr lang="en-CA" baseline="0" dirty="0"/>
              <a:t> les </a:t>
            </a:r>
            <a:r>
              <a:rPr lang="en-CA" baseline="0" dirty="0" err="1"/>
              <a:t>animaux</a:t>
            </a:r>
            <a:r>
              <a:rPr lang="en-CA" baseline="0" dirty="0"/>
              <a:t> </a:t>
            </a:r>
            <a:r>
              <a:rPr lang="en-CA" baseline="0" dirty="0" err="1"/>
              <a:t>semblent</a:t>
            </a:r>
            <a:r>
              <a:rPr lang="en-CA" baseline="0" dirty="0"/>
              <a:t> </a:t>
            </a:r>
            <a:r>
              <a:rPr lang="en-CA" baseline="0" dirty="0" err="1"/>
              <a:t>être</a:t>
            </a:r>
            <a:r>
              <a:rPr lang="en-CA" baseline="0" dirty="0"/>
              <a:t> </a:t>
            </a:r>
            <a:r>
              <a:rPr lang="en-CA" baseline="0" dirty="0" err="1"/>
              <a:t>programmés</a:t>
            </a:r>
            <a:r>
              <a:rPr lang="en-CA" baseline="0" dirty="0"/>
              <a:t> pour </a:t>
            </a:r>
            <a:r>
              <a:rPr lang="en-CA" baseline="0" dirty="0" err="1"/>
              <a:t>reconnaître</a:t>
            </a:r>
            <a:r>
              <a:rPr lang="en-CA" baseline="0" dirty="0"/>
              <a:t> la </a:t>
            </a:r>
            <a:r>
              <a:rPr lang="en-CA" baseline="0" dirty="0" err="1"/>
              <a:t>douleur</a:t>
            </a:r>
            <a:r>
              <a:rPr lang="en-CA" baseline="0" dirty="0"/>
              <a:t> et la </a:t>
            </a:r>
            <a:r>
              <a:rPr lang="en-CA" baseline="0" dirty="0" err="1"/>
              <a:t>faim</a:t>
            </a:r>
            <a:r>
              <a:rPr lang="en-CA" baseline="0" dirty="0"/>
              <a:t> </a:t>
            </a:r>
            <a:r>
              <a:rPr lang="en-CA" baseline="0" dirty="0" err="1"/>
              <a:t>comme</a:t>
            </a:r>
            <a:r>
              <a:rPr lang="en-CA" baseline="0" dirty="0"/>
              <a:t> un </a:t>
            </a:r>
            <a:r>
              <a:rPr lang="en-CA" baseline="0" dirty="0" err="1"/>
              <a:t>renforcement</a:t>
            </a:r>
            <a:r>
              <a:rPr lang="en-CA" baseline="0" dirty="0"/>
              <a:t> </a:t>
            </a:r>
            <a:r>
              <a:rPr lang="en-CA" baseline="0" dirty="0" err="1"/>
              <a:t>négatif</a:t>
            </a:r>
            <a:r>
              <a:rPr lang="en-CA" baseline="0" dirty="0"/>
              <a:t> et le </a:t>
            </a:r>
            <a:r>
              <a:rPr lang="en-CA" baseline="0" dirty="0" err="1"/>
              <a:t>plaisir</a:t>
            </a:r>
            <a:r>
              <a:rPr lang="en-CA" baseline="0" dirty="0"/>
              <a:t> et </a:t>
            </a:r>
            <a:r>
              <a:rPr lang="en-CA" baseline="0" dirty="0" err="1"/>
              <a:t>l’absorption</a:t>
            </a:r>
            <a:r>
              <a:rPr lang="en-CA" baseline="0" dirty="0"/>
              <a:t> de </a:t>
            </a:r>
            <a:r>
              <a:rPr lang="en-CA" baseline="0" dirty="0" err="1"/>
              <a:t>nourriture</a:t>
            </a:r>
            <a:r>
              <a:rPr lang="en-CA" baseline="0" dirty="0"/>
              <a:t> </a:t>
            </a:r>
            <a:r>
              <a:rPr lang="en-CA" baseline="0" dirty="0" err="1"/>
              <a:t>comme</a:t>
            </a:r>
            <a:r>
              <a:rPr lang="en-CA" baseline="0" dirty="0"/>
              <a:t> un signal </a:t>
            </a:r>
            <a:r>
              <a:rPr lang="en-CA" baseline="0" dirty="0" err="1"/>
              <a:t>positif</a:t>
            </a:r>
            <a:r>
              <a:rPr lang="en-CA" baseline="0" dirty="0"/>
              <a:t>. Les </a:t>
            </a:r>
            <a:r>
              <a:rPr lang="en-CA" baseline="0" dirty="0" err="1"/>
              <a:t>spécialistes</a:t>
            </a:r>
            <a:r>
              <a:rPr lang="en-CA" baseline="0" dirty="0"/>
              <a:t> de la </a:t>
            </a:r>
            <a:r>
              <a:rPr lang="en-CA" baseline="0" dirty="0" err="1"/>
              <a:t>psychologie</a:t>
            </a:r>
            <a:r>
              <a:rPr lang="en-CA" baseline="0" dirty="0"/>
              <a:t> </a:t>
            </a:r>
            <a:r>
              <a:rPr lang="en-CA" baseline="0" dirty="0" err="1"/>
              <a:t>animale</a:t>
            </a:r>
            <a:r>
              <a:rPr lang="en-CA" baseline="0" dirty="0"/>
              <a:t> </a:t>
            </a:r>
            <a:r>
              <a:rPr lang="en-CA" baseline="0" dirty="0" err="1"/>
              <a:t>étudient</a:t>
            </a:r>
            <a:r>
              <a:rPr lang="en-CA" baseline="0" dirty="0"/>
              <a:t> </a:t>
            </a:r>
            <a:r>
              <a:rPr lang="en-CA" baseline="0" dirty="0" err="1"/>
              <a:t>ces</a:t>
            </a:r>
            <a:r>
              <a:rPr lang="en-CA" baseline="0" dirty="0"/>
              <a:t> </a:t>
            </a:r>
            <a:r>
              <a:rPr lang="en-CA" baseline="0" dirty="0" err="1"/>
              <a:t>mécanismes</a:t>
            </a:r>
            <a:r>
              <a:rPr lang="en-CA" baseline="0" dirty="0"/>
              <a:t> </a:t>
            </a:r>
            <a:r>
              <a:rPr lang="en-CA" baseline="0" dirty="0" err="1"/>
              <a:t>depuis</a:t>
            </a:r>
            <a:r>
              <a:rPr lang="en-CA" baseline="0" dirty="0"/>
              <a:t> plus de 60 ans. </a:t>
            </a:r>
          </a:p>
          <a:p>
            <a:endParaRPr lang="en-CA" baseline="0" dirty="0"/>
          </a:p>
          <a:p>
            <a:r>
              <a:rPr lang="en-CA" baseline="0" dirty="0" err="1"/>
              <a:t>Formellement</a:t>
            </a:r>
            <a:r>
              <a:rPr lang="en-CA" baseline="0" dirty="0"/>
              <a:t>:</a:t>
            </a:r>
          </a:p>
          <a:p>
            <a:endParaRPr lang="en-CA" baseline="0" dirty="0"/>
          </a:p>
          <a:p>
            <a:r>
              <a:rPr lang="en-US" altLang="en-US" dirty="0" err="1"/>
              <a:t>Étant</a:t>
            </a:r>
            <a:r>
              <a:rPr lang="en-US" altLang="en-US" dirty="0"/>
              <a:t> </a:t>
            </a:r>
            <a:r>
              <a:rPr lang="en-US" altLang="en-US" dirty="0" err="1"/>
              <a:t>donné</a:t>
            </a:r>
            <a:r>
              <a:rPr lang="en-US" altLang="en-US" dirty="0"/>
              <a:t> un ensemble</a:t>
            </a:r>
            <a:r>
              <a:rPr lang="en-US" altLang="en-US" baseline="0" dirty="0"/>
              <a:t> d’états </a:t>
            </a:r>
            <a:r>
              <a:rPr lang="en-US" altLang="en-US" b="1" dirty="0"/>
              <a:t>S</a:t>
            </a:r>
            <a:r>
              <a:rPr lang="en-US" altLang="en-US" dirty="0"/>
              <a:t> et </a:t>
            </a:r>
            <a:r>
              <a:rPr lang="en-US" altLang="en-US" dirty="0" err="1"/>
              <a:t>d’actions</a:t>
            </a:r>
            <a:r>
              <a:rPr lang="en-US" altLang="en-US" dirty="0"/>
              <a:t> </a:t>
            </a:r>
            <a:r>
              <a:rPr lang="en-US" altLang="en-US" b="1" dirty="0"/>
              <a:t>A</a:t>
            </a:r>
          </a:p>
          <a:p>
            <a:endParaRPr lang="en-US" altLang="en-US" dirty="0"/>
          </a:p>
          <a:p>
            <a:r>
              <a:rPr lang="en-US" altLang="en-US" dirty="0" err="1"/>
              <a:t>Intéragi</a:t>
            </a:r>
            <a:r>
              <a:rPr lang="en-US" altLang="en-US" dirty="0"/>
              <a:t> avec </a:t>
            </a:r>
            <a:r>
              <a:rPr lang="en-US" altLang="en-US" dirty="0" err="1"/>
              <a:t>l’environnement</a:t>
            </a:r>
            <a:r>
              <a:rPr lang="en-US" altLang="en-US" dirty="0"/>
              <a:t>.</a:t>
            </a:r>
            <a:r>
              <a:rPr lang="en-US" altLang="en-US" baseline="0" dirty="0"/>
              <a:t> À </a:t>
            </a:r>
            <a:r>
              <a:rPr lang="en-US" altLang="en-US" baseline="0" dirty="0" err="1"/>
              <a:t>chaque</a:t>
            </a:r>
            <a:r>
              <a:rPr lang="en-US" altLang="en-US" baseline="0" dirty="0"/>
              <a:t> instant </a:t>
            </a:r>
            <a:r>
              <a:rPr lang="en-US" altLang="en-US" i="1" dirty="0"/>
              <a:t>t</a:t>
            </a:r>
            <a:r>
              <a:rPr lang="en-US" altLang="en-US" dirty="0"/>
              <a:t>:</a:t>
            </a:r>
          </a:p>
          <a:p>
            <a:pPr lvl="1"/>
            <a:r>
              <a:rPr lang="en-US" altLang="en-US" dirty="0" err="1"/>
              <a:t>L’environnement</a:t>
            </a:r>
            <a:r>
              <a:rPr lang="en-US" altLang="en-US" dirty="0"/>
              <a:t> </a:t>
            </a:r>
            <a:r>
              <a:rPr lang="en-US" altLang="en-US" dirty="0" err="1"/>
              <a:t>donne</a:t>
            </a:r>
            <a:r>
              <a:rPr lang="en-US" altLang="en-US" dirty="0"/>
              <a:t> </a:t>
            </a:r>
            <a:r>
              <a:rPr lang="en-US" altLang="en-US" dirty="0" err="1"/>
              <a:t>l’état</a:t>
            </a:r>
            <a:r>
              <a:rPr lang="en-US" altLang="en-US" dirty="0"/>
              <a:t> </a:t>
            </a:r>
            <a:r>
              <a:rPr lang="en-US" altLang="en-US" b="1" dirty="0" err="1"/>
              <a:t>s</a:t>
            </a:r>
            <a:r>
              <a:rPr lang="en-US" altLang="en-US" baseline="-25000" dirty="0" err="1"/>
              <a:t>t</a:t>
            </a:r>
            <a:r>
              <a:rPr lang="en-US" altLang="en-US" dirty="0"/>
              <a:t> et la </a:t>
            </a:r>
            <a:r>
              <a:rPr lang="en-US" altLang="en-US" dirty="0" err="1"/>
              <a:t>récompese</a:t>
            </a:r>
            <a:r>
              <a:rPr lang="en-US" altLang="en-US" baseline="0" dirty="0"/>
              <a:t> </a:t>
            </a:r>
            <a:r>
              <a:rPr lang="en-US" altLang="en-US" dirty="0" err="1"/>
              <a:t>r</a:t>
            </a:r>
            <a:r>
              <a:rPr lang="en-US" altLang="en-US" baseline="-25000" dirty="0" err="1"/>
              <a:t>t</a:t>
            </a:r>
            <a:endParaRPr lang="en-US" altLang="en-US" dirty="0"/>
          </a:p>
          <a:p>
            <a:pPr lvl="1"/>
            <a:r>
              <a:rPr lang="en-US" altLang="en-US" dirty="0" err="1"/>
              <a:t>Tu</a:t>
            </a:r>
            <a:r>
              <a:rPr lang="en-US" altLang="en-US" dirty="0"/>
              <a:t> </a:t>
            </a:r>
            <a:r>
              <a:rPr lang="en-US" altLang="en-US" dirty="0" err="1"/>
              <a:t>agis</a:t>
            </a:r>
            <a:r>
              <a:rPr lang="en-US" altLang="en-US" baseline="0" dirty="0"/>
              <a:t> en </a:t>
            </a:r>
            <a:r>
              <a:rPr lang="en-US" altLang="en-US" baseline="0" dirty="0" err="1"/>
              <a:t>exécutant</a:t>
            </a:r>
            <a:r>
              <a:rPr lang="en-US" altLang="en-US" baseline="0" dirty="0"/>
              <a:t> </a:t>
            </a:r>
            <a:r>
              <a:rPr lang="en-US" altLang="en-US" baseline="0" dirty="0" err="1"/>
              <a:t>l’action</a:t>
            </a:r>
            <a:r>
              <a:rPr lang="en-US" altLang="en-US" baseline="0" dirty="0"/>
              <a:t> </a:t>
            </a:r>
            <a:r>
              <a:rPr lang="en-US" altLang="en-US" b="1" dirty="0"/>
              <a:t>a</a:t>
            </a:r>
            <a:r>
              <a:rPr lang="en-US" altLang="en-US" baseline="-25000" dirty="0"/>
              <a:t>t</a:t>
            </a:r>
            <a:endParaRPr lang="en-US" altLang="en-US" dirty="0"/>
          </a:p>
          <a:p>
            <a:endParaRPr lang="en-US" altLang="en-US" dirty="0"/>
          </a:p>
          <a:p>
            <a:r>
              <a:rPr lang="en-US" altLang="en-US" b="1" dirty="0"/>
              <a:t>Ton but</a:t>
            </a:r>
            <a:r>
              <a:rPr lang="en-US" altLang="en-US" dirty="0"/>
              <a:t>: </a:t>
            </a:r>
            <a:r>
              <a:rPr lang="en-US" altLang="en-US" dirty="0" err="1"/>
              <a:t>Apprendre</a:t>
            </a:r>
            <a:r>
              <a:rPr lang="en-US" altLang="en-US" dirty="0"/>
              <a:t> (</a:t>
            </a:r>
            <a:r>
              <a:rPr lang="en-US" altLang="en-US" dirty="0" err="1"/>
              <a:t>rapidement</a:t>
            </a:r>
            <a:r>
              <a:rPr lang="en-US" altLang="en-US" dirty="0"/>
              <a:t>) la </a:t>
            </a:r>
            <a:r>
              <a:rPr lang="en-US" altLang="en-US" dirty="0" err="1"/>
              <a:t>politique</a:t>
            </a:r>
            <a:r>
              <a:rPr lang="en-US" altLang="en-US" dirty="0"/>
              <a:t> qui (</a:t>
            </a:r>
            <a:r>
              <a:rPr lang="en-US" altLang="en-US" dirty="0" err="1"/>
              <a:t>approximativement</a:t>
            </a:r>
            <a:r>
              <a:rPr lang="en-US" altLang="en-US" dirty="0"/>
              <a:t>) maximize</a:t>
            </a:r>
            <a:r>
              <a:rPr lang="en-US" altLang="en-US" baseline="0" dirty="0"/>
              <a:t> les </a:t>
            </a:r>
            <a:r>
              <a:rPr lang="en-US" altLang="en-US" baseline="0" dirty="0" err="1"/>
              <a:t>récompenses</a:t>
            </a:r>
            <a:r>
              <a:rPr lang="en-US" altLang="en-US" baseline="0" dirty="0"/>
              <a:t> </a:t>
            </a:r>
            <a:r>
              <a:rPr lang="en-US" altLang="en-US" baseline="0" dirty="0" err="1"/>
              <a:t>dans</a:t>
            </a:r>
            <a:r>
              <a:rPr lang="en-US" altLang="en-US" baseline="0" dirty="0"/>
              <a:t> le long-</a:t>
            </a:r>
            <a:r>
              <a:rPr lang="en-US" altLang="en-US" baseline="0" dirty="0" err="1"/>
              <a:t>terme</a:t>
            </a:r>
            <a:r>
              <a:rPr lang="en-US" altLang="en-US" baseline="0" dirty="0"/>
              <a:t> </a:t>
            </a:r>
            <a:r>
              <a:rPr lang="en-US" altLang="en-US" baseline="0" dirty="0" err="1"/>
              <a:t>escomptés</a:t>
            </a:r>
            <a:r>
              <a:rPr lang="en-US" altLang="en-US" baseline="0" dirty="0"/>
              <a:t>.</a:t>
            </a:r>
            <a:endParaRPr lang="en-US" altLang="en-US" dirty="0"/>
          </a:p>
          <a:p>
            <a:endParaRPr lang="en-CA" baseline="0" dirty="0"/>
          </a:p>
          <a:p>
            <a:endParaRPr lang="en-CA" baseline="0" dirty="0"/>
          </a:p>
          <a:p>
            <a:r>
              <a:rPr lang="en-CA" baseline="0" dirty="0" err="1"/>
              <a:t>Exemple</a:t>
            </a:r>
            <a:r>
              <a:rPr lang="en-CA" baseline="0" dirty="0"/>
              <a:t>: </a:t>
            </a:r>
            <a:r>
              <a:rPr lang="en-CA" baseline="0" dirty="0" err="1"/>
              <a:t>plein</a:t>
            </a:r>
            <a:r>
              <a:rPr lang="en-CA" baseline="0" dirty="0"/>
              <a:t> </a:t>
            </a:r>
            <a:r>
              <a:rPr lang="en-CA" baseline="0" dirty="0" err="1"/>
              <a:t>d’exemples</a:t>
            </a:r>
            <a:r>
              <a:rPr lang="en-CA" baseline="0" dirty="0"/>
              <a:t> </a:t>
            </a:r>
            <a:r>
              <a:rPr lang="en-CA" baseline="0" dirty="0" err="1"/>
              <a:t>dans</a:t>
            </a:r>
            <a:r>
              <a:rPr lang="en-CA" baseline="0" dirty="0"/>
              <a:t> la vie </a:t>
            </a:r>
            <a:r>
              <a:rPr lang="en-CA" baseline="0" dirty="0" err="1"/>
              <a:t>courrante</a:t>
            </a:r>
            <a:r>
              <a:rPr lang="en-CA" baseline="0" dirty="0"/>
              <a:t>. </a:t>
            </a:r>
            <a:r>
              <a:rPr lang="en-CA" baseline="0" dirty="0" err="1"/>
              <a:t>Une</a:t>
            </a:r>
            <a:r>
              <a:rPr lang="en-CA" baseline="0" dirty="0"/>
              <a:t> bonne </a:t>
            </a:r>
            <a:r>
              <a:rPr lang="en-CA" baseline="0" dirty="0" err="1"/>
              <a:t>partie</a:t>
            </a:r>
            <a:r>
              <a:rPr lang="en-CA" baseline="0" dirty="0"/>
              <a:t> de </a:t>
            </a:r>
            <a:r>
              <a:rPr lang="en-CA" baseline="0" dirty="0" err="1"/>
              <a:t>nos</a:t>
            </a:r>
            <a:r>
              <a:rPr lang="en-CA" baseline="0" dirty="0"/>
              <a:t> </a:t>
            </a:r>
            <a:r>
              <a:rPr lang="en-CA" baseline="0" dirty="0" err="1"/>
              <a:t>apprentissage</a:t>
            </a:r>
            <a:r>
              <a:rPr lang="en-CA" baseline="0" dirty="0"/>
              <a:t> se fait en </a:t>
            </a:r>
            <a:r>
              <a:rPr lang="en-CA" baseline="0" dirty="0" err="1"/>
              <a:t>expérimentant</a:t>
            </a:r>
            <a:r>
              <a:rPr lang="en-CA" baseline="0" dirty="0"/>
              <a:t> de choses et en </a:t>
            </a:r>
            <a:r>
              <a:rPr lang="en-CA" baseline="0" dirty="0" err="1"/>
              <a:t>ajustant</a:t>
            </a:r>
            <a:r>
              <a:rPr lang="en-CA" baseline="0" dirty="0"/>
              <a:t> </a:t>
            </a:r>
            <a:r>
              <a:rPr lang="en-CA" baseline="0" dirty="0" err="1"/>
              <a:t>nos</a:t>
            </a:r>
            <a:r>
              <a:rPr lang="en-CA" baseline="0" dirty="0"/>
              <a:t> </a:t>
            </a:r>
            <a:r>
              <a:rPr lang="en-CA" baseline="0" dirty="0" err="1"/>
              <a:t>choix</a:t>
            </a:r>
            <a:r>
              <a:rPr lang="en-CA" baseline="0" dirty="0"/>
              <a:t> </a:t>
            </a:r>
            <a:r>
              <a:rPr lang="en-CA" baseline="0" dirty="0" err="1"/>
              <a:t>d’actions</a:t>
            </a:r>
            <a:r>
              <a:rPr lang="en-CA" baseline="0" dirty="0"/>
              <a:t> en </a:t>
            </a:r>
            <a:r>
              <a:rPr lang="en-CA" baseline="0" dirty="0" err="1"/>
              <a:t>fonction</a:t>
            </a:r>
            <a:r>
              <a:rPr lang="en-CA" baseline="0" dirty="0"/>
              <a:t> de </a:t>
            </a:r>
            <a:r>
              <a:rPr lang="en-CA" baseline="0" dirty="0" err="1"/>
              <a:t>l’observation</a:t>
            </a:r>
            <a:r>
              <a:rPr lang="en-CA" baseline="0" dirty="0"/>
              <a:t> des </a:t>
            </a:r>
            <a:r>
              <a:rPr lang="en-CA" baseline="0" dirty="0" err="1"/>
              <a:t>résultats</a:t>
            </a:r>
            <a:r>
              <a:rPr lang="en-CA" baseline="0" dirty="0"/>
              <a:t> de </a:t>
            </a:r>
            <a:r>
              <a:rPr lang="en-CA" baseline="0" dirty="0" err="1"/>
              <a:t>nos</a:t>
            </a:r>
            <a:r>
              <a:rPr lang="en-CA" baseline="0" dirty="0"/>
              <a:t> actions par rapport au but </a:t>
            </a:r>
            <a:r>
              <a:rPr lang="en-CA" baseline="0" dirty="0" err="1"/>
              <a:t>visé</a:t>
            </a:r>
            <a:r>
              <a:rPr lang="en-CA" baseline="0" dirty="0"/>
              <a:t>. </a:t>
            </a:r>
            <a:r>
              <a:rPr lang="en-CA" baseline="0" dirty="0" err="1"/>
              <a:t>Rappelez-vous</a:t>
            </a:r>
            <a:r>
              <a:rPr lang="en-CA" baseline="0" dirty="0"/>
              <a:t> </a:t>
            </a:r>
            <a:r>
              <a:rPr lang="en-CA" baseline="0" dirty="0" err="1"/>
              <a:t>quand</a:t>
            </a:r>
            <a:r>
              <a:rPr lang="en-CA" baseline="0" dirty="0"/>
              <a:t> </a:t>
            </a:r>
            <a:r>
              <a:rPr lang="en-CA" baseline="0" dirty="0" err="1"/>
              <a:t>vous</a:t>
            </a:r>
            <a:r>
              <a:rPr lang="en-CA" baseline="0" dirty="0"/>
              <a:t> </a:t>
            </a:r>
            <a:r>
              <a:rPr lang="en-CA" baseline="0" dirty="0" err="1"/>
              <a:t>avez</a:t>
            </a:r>
            <a:r>
              <a:rPr lang="en-CA" baseline="0" dirty="0"/>
              <a:t> </a:t>
            </a:r>
            <a:r>
              <a:rPr lang="en-CA" baseline="0" dirty="0" err="1"/>
              <a:t>appris</a:t>
            </a:r>
            <a:r>
              <a:rPr lang="en-CA" baseline="0" dirty="0"/>
              <a:t> à </a:t>
            </a:r>
            <a:r>
              <a:rPr lang="en-CA" baseline="0" dirty="0" err="1"/>
              <a:t>monter</a:t>
            </a:r>
            <a:r>
              <a:rPr lang="en-CA" baseline="0" dirty="0"/>
              <a:t> </a:t>
            </a:r>
            <a:r>
              <a:rPr lang="en-CA" baseline="0" dirty="0" err="1"/>
              <a:t>sur</a:t>
            </a:r>
            <a:r>
              <a:rPr lang="en-CA" baseline="0" dirty="0"/>
              <a:t> </a:t>
            </a:r>
            <a:r>
              <a:rPr lang="en-CA" baseline="0" dirty="0" err="1"/>
              <a:t>une</a:t>
            </a:r>
            <a:r>
              <a:rPr lang="en-CA" baseline="0" dirty="0"/>
              <a:t> </a:t>
            </a:r>
            <a:r>
              <a:rPr lang="en-CA" baseline="0" dirty="0" err="1"/>
              <a:t>bicyclette</a:t>
            </a:r>
            <a:r>
              <a:rPr lang="en-CA" baseline="0" dirty="0"/>
              <a:t>.</a:t>
            </a:r>
            <a:endParaRPr lang="en-CA" dirty="0"/>
          </a:p>
          <a:p>
            <a:pPr marL="0" marR="0" indent="0" algn="l" defTabSz="914400" rtl="0" eaLnBrk="0" fontAlgn="base" latinLnBrk="1"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1" hangingPunct="0">
              <a:lnSpc>
                <a:spcPct val="100000"/>
              </a:lnSpc>
              <a:spcBef>
                <a:spcPct val="30000"/>
              </a:spcBef>
              <a:spcAft>
                <a:spcPct val="0"/>
              </a:spcAft>
              <a:buClrTx/>
              <a:buSzTx/>
              <a:buFontTx/>
              <a:buNone/>
              <a:tabLst/>
              <a:defRPr/>
            </a:pPr>
            <a:r>
              <a:rPr lang="en-US" baseline="0" dirty="0" err="1"/>
              <a:t>Évidemment</a:t>
            </a:r>
            <a:r>
              <a:rPr lang="en-US" baseline="0" dirty="0"/>
              <a:t>, pour </a:t>
            </a:r>
            <a:r>
              <a:rPr lang="en-US" baseline="0" dirty="0" err="1"/>
              <a:t>apprendre</a:t>
            </a:r>
            <a:r>
              <a:rPr lang="en-US" baseline="0" dirty="0"/>
              <a:t> </a:t>
            </a:r>
            <a:r>
              <a:rPr lang="en-US" baseline="0" dirty="0" err="1"/>
              <a:t>l’agent</a:t>
            </a:r>
            <a:r>
              <a:rPr lang="en-US" baseline="0" dirty="0"/>
              <a:t> </a:t>
            </a:r>
            <a:r>
              <a:rPr lang="en-US" baseline="0" dirty="0" err="1"/>
              <a:t>doit</a:t>
            </a:r>
            <a:r>
              <a:rPr lang="en-US" baseline="0" dirty="0"/>
              <a:t> </a:t>
            </a:r>
            <a:r>
              <a:rPr lang="en-US" baseline="0" dirty="0" err="1"/>
              <a:t>être</a:t>
            </a:r>
            <a:r>
              <a:rPr lang="en-US" baseline="0" dirty="0"/>
              <a:t> capable </a:t>
            </a:r>
            <a:r>
              <a:rPr lang="en-US" baseline="0" dirty="0" err="1"/>
              <a:t>d’observer</a:t>
            </a:r>
            <a:r>
              <a:rPr lang="en-US" baseline="0" dirty="0"/>
              <a:t> son </a:t>
            </a:r>
            <a:r>
              <a:rPr lang="en-US" baseline="0" dirty="0" err="1"/>
              <a:t>environnement</a:t>
            </a:r>
            <a:r>
              <a:rPr lang="en-US" baseline="0" dirty="0"/>
              <a:t> (</a:t>
            </a:r>
            <a:r>
              <a:rPr lang="en-US" baseline="0" dirty="0" err="1"/>
              <a:t>états</a:t>
            </a:r>
            <a:r>
              <a:rPr lang="en-US" baseline="0" dirty="0"/>
              <a:t>). Il </a:t>
            </a:r>
            <a:r>
              <a:rPr lang="en-US" baseline="0" dirty="0" err="1"/>
              <a:t>doit</a:t>
            </a:r>
            <a:r>
              <a:rPr lang="en-US" baseline="0" dirty="0"/>
              <a:t> </a:t>
            </a:r>
            <a:r>
              <a:rPr lang="en-US" baseline="0" dirty="0" err="1"/>
              <a:t>aussi</a:t>
            </a:r>
            <a:r>
              <a:rPr lang="en-US" baseline="0" dirty="0"/>
              <a:t> </a:t>
            </a:r>
            <a:r>
              <a:rPr lang="en-US" baseline="0" dirty="0" err="1"/>
              <a:t>être</a:t>
            </a:r>
            <a:r>
              <a:rPr lang="en-US" baseline="0" dirty="0"/>
              <a:t> capable </a:t>
            </a:r>
            <a:r>
              <a:rPr lang="en-US" baseline="0" dirty="0" err="1"/>
              <a:t>d’agir</a:t>
            </a:r>
            <a:r>
              <a:rPr lang="en-US" baseline="0" dirty="0"/>
              <a:t> (action). Et </a:t>
            </a:r>
            <a:r>
              <a:rPr lang="en-US" baseline="0" dirty="0" err="1"/>
              <a:t>il</a:t>
            </a:r>
            <a:r>
              <a:rPr lang="en-US" baseline="0" dirty="0"/>
              <a:t> a des buts (</a:t>
            </a:r>
            <a:r>
              <a:rPr lang="en-US" baseline="0" dirty="0" err="1"/>
              <a:t>il</a:t>
            </a:r>
            <a:r>
              <a:rPr lang="en-US" baseline="0" dirty="0"/>
              <a:t> </a:t>
            </a:r>
            <a:r>
              <a:rPr lang="en-US" baseline="0" dirty="0" err="1"/>
              <a:t>veut</a:t>
            </a:r>
            <a:r>
              <a:rPr lang="en-US" baseline="0" dirty="0"/>
              <a:t> </a:t>
            </a:r>
            <a:r>
              <a:rPr lang="en-US" baseline="0" dirty="0" err="1"/>
              <a:t>maximiser</a:t>
            </a:r>
            <a:r>
              <a:rPr lang="en-US" baseline="0" dirty="0"/>
              <a:t> </a:t>
            </a:r>
            <a:r>
              <a:rPr lang="en-US" baseline="0" dirty="0" err="1"/>
              <a:t>ses</a:t>
            </a:r>
            <a:r>
              <a:rPr lang="en-US" baseline="0" dirty="0"/>
              <a:t> </a:t>
            </a:r>
            <a:r>
              <a:rPr lang="en-US" baseline="0" dirty="0" err="1"/>
              <a:t>récompenses</a:t>
            </a:r>
            <a:r>
              <a:rPr lang="en-US" baseline="0" dirty="0"/>
              <a:t>). </a:t>
            </a:r>
          </a:p>
          <a:p>
            <a:pPr marL="0" marR="0" indent="0" algn="l" defTabSz="914400" rtl="0" eaLnBrk="0" fontAlgn="base" latinLnBrk="1" hangingPunct="0">
              <a:lnSpc>
                <a:spcPct val="100000"/>
              </a:lnSpc>
              <a:spcBef>
                <a:spcPct val="30000"/>
              </a:spcBef>
              <a:spcAft>
                <a:spcPct val="0"/>
              </a:spcAft>
              <a:buClrTx/>
              <a:buSzTx/>
              <a:buFontTx/>
              <a:buNone/>
              <a:tabLst/>
              <a:defRPr/>
            </a:pPr>
            <a:endParaRPr lang="en-US" baseline="0" dirty="0"/>
          </a:p>
          <a:p>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3</a:t>
            </a:fld>
            <a:endParaRPr lang="ko-KR"/>
          </a:p>
        </p:txBody>
      </p:sp>
    </p:spTree>
    <p:extLst>
      <p:ext uri="{BB962C8B-B14F-4D97-AF65-F5344CB8AC3E}">
        <p14:creationId xmlns:p14="http://schemas.microsoft.com/office/powerpoint/2010/main" val="2142876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L’algorithme</a:t>
            </a:r>
            <a:r>
              <a:rPr lang="en-CA" baseline="0" dirty="0"/>
              <a:t> TD </a:t>
            </a:r>
            <a:r>
              <a:rPr lang="en-CA" baseline="0" dirty="0" err="1"/>
              <a:t>est</a:t>
            </a:r>
            <a:r>
              <a:rPr lang="en-CA" baseline="0" dirty="0"/>
              <a:t> </a:t>
            </a:r>
            <a:r>
              <a:rPr lang="en-CA" baseline="0" dirty="0" err="1"/>
              <a:t>une</a:t>
            </a:r>
            <a:r>
              <a:rPr lang="en-CA" baseline="0" dirty="0"/>
              <a:t> </a:t>
            </a:r>
            <a:r>
              <a:rPr lang="en-CA" baseline="0" dirty="0" err="1"/>
              <a:t>façon</a:t>
            </a:r>
            <a:r>
              <a:rPr lang="en-CA" baseline="0" dirty="0"/>
              <a:t> plus </a:t>
            </a:r>
            <a:r>
              <a:rPr lang="en-CA" baseline="0" dirty="0" err="1"/>
              <a:t>efficace</a:t>
            </a:r>
            <a:r>
              <a:rPr lang="en-CA" baseline="0" dirty="0"/>
              <a:t> </a:t>
            </a:r>
            <a:r>
              <a:rPr lang="en-CA" baseline="0" dirty="0" err="1"/>
              <a:t>d’apprendre</a:t>
            </a:r>
            <a:r>
              <a:rPr lang="en-CA" baseline="0" dirty="0"/>
              <a:t> la </a:t>
            </a:r>
            <a:r>
              <a:rPr lang="en-CA" baseline="0" dirty="0" err="1"/>
              <a:t>fonction</a:t>
            </a:r>
            <a:r>
              <a:rPr lang="en-CA" baseline="0" dirty="0"/>
              <a:t> </a:t>
            </a:r>
            <a:r>
              <a:rPr lang="en-CA" baseline="0" dirty="0" err="1"/>
              <a:t>d’utilité</a:t>
            </a:r>
            <a:r>
              <a:rPr lang="en-CA" baseline="0" dirty="0"/>
              <a:t> d’un plan </a:t>
            </a:r>
            <a:r>
              <a:rPr lang="en-CA" baseline="0" dirty="0" err="1"/>
              <a:t>donné</a:t>
            </a:r>
            <a:r>
              <a:rPr lang="en-CA" baseline="0" dirty="0"/>
              <a:t> sans </a:t>
            </a:r>
            <a:r>
              <a:rPr lang="en-CA" baseline="0" dirty="0" err="1"/>
              <a:t>connâitre</a:t>
            </a:r>
            <a:r>
              <a:rPr lang="en-CA" baseline="0" dirty="0"/>
              <a:t> le </a:t>
            </a:r>
            <a:r>
              <a:rPr lang="en-CA" baseline="0" dirty="0" err="1"/>
              <a:t>modèle</a:t>
            </a:r>
            <a:r>
              <a:rPr lang="en-CA" baseline="0" dirty="0"/>
              <a:t> de transition.</a:t>
            </a:r>
          </a:p>
          <a:p>
            <a:endParaRPr lang="en-CA" baseline="0" dirty="0"/>
          </a:p>
          <a:p>
            <a:r>
              <a:rPr lang="en-CA" baseline="0" dirty="0" err="1"/>
              <a:t>L’idée</a:t>
            </a:r>
            <a:r>
              <a:rPr lang="en-CA" baseline="0" dirty="0"/>
              <a:t> </a:t>
            </a:r>
            <a:r>
              <a:rPr lang="en-CA" baseline="0" dirty="0" err="1"/>
              <a:t>est</a:t>
            </a:r>
            <a:r>
              <a:rPr lang="en-CA" baseline="0" dirty="0"/>
              <a:t> </a:t>
            </a:r>
            <a:r>
              <a:rPr lang="en-CA" baseline="0" dirty="0" err="1"/>
              <a:t>d’utiliser</a:t>
            </a:r>
            <a:r>
              <a:rPr lang="en-CA" baseline="0" dirty="0"/>
              <a:t> les transitions pour </a:t>
            </a:r>
            <a:r>
              <a:rPr lang="en-CA" baseline="0" dirty="0" err="1"/>
              <a:t>ajuster</a:t>
            </a:r>
            <a:r>
              <a:rPr lang="en-CA" baseline="0" dirty="0"/>
              <a:t> les </a:t>
            </a:r>
            <a:r>
              <a:rPr lang="en-CA" baseline="0" dirty="0" err="1"/>
              <a:t>utilité</a:t>
            </a:r>
            <a:r>
              <a:rPr lang="en-CA" baseline="0" dirty="0"/>
              <a:t> des </a:t>
            </a:r>
            <a:r>
              <a:rPr lang="en-CA" baseline="0" dirty="0" err="1"/>
              <a:t>états</a:t>
            </a:r>
            <a:r>
              <a:rPr lang="en-CA" baseline="0" dirty="0"/>
              <a:t> </a:t>
            </a:r>
            <a:r>
              <a:rPr lang="en-CA" baseline="0" dirty="0" err="1"/>
              <a:t>observés</a:t>
            </a:r>
            <a:r>
              <a:rPr lang="en-CA" baseline="0" dirty="0"/>
              <a:t>, </a:t>
            </a:r>
            <a:r>
              <a:rPr lang="en-CA" baseline="0" dirty="0" err="1"/>
              <a:t>afin</a:t>
            </a:r>
            <a:r>
              <a:rPr lang="en-CA" baseline="0" dirty="0"/>
              <a:t> </a:t>
            </a:r>
            <a:r>
              <a:rPr lang="en-CA" baseline="0" dirty="0" err="1"/>
              <a:t>qu’ils</a:t>
            </a:r>
            <a:r>
              <a:rPr lang="en-CA" baseline="0" dirty="0"/>
              <a:t> </a:t>
            </a:r>
            <a:r>
              <a:rPr lang="en-CA" baseline="0" dirty="0" err="1"/>
              <a:t>soient</a:t>
            </a:r>
            <a:r>
              <a:rPr lang="en-CA" baseline="0" dirty="0"/>
              <a:t> en accord avec les </a:t>
            </a:r>
            <a:r>
              <a:rPr lang="en-CA" baseline="0" dirty="0" err="1"/>
              <a:t>équations</a:t>
            </a:r>
            <a:r>
              <a:rPr lang="en-CA" baseline="0" dirty="0"/>
              <a:t> </a:t>
            </a:r>
            <a:r>
              <a:rPr lang="en-CA" baseline="0" dirty="0" err="1"/>
              <a:t>exprimant</a:t>
            </a:r>
            <a:r>
              <a:rPr lang="en-CA" baseline="0" dirty="0"/>
              <a:t> </a:t>
            </a:r>
            <a:r>
              <a:rPr lang="en-CA" baseline="0" dirty="0" err="1"/>
              <a:t>l’utilité</a:t>
            </a:r>
            <a:r>
              <a:rPr lang="en-CA" baseline="0" dirty="0"/>
              <a:t> d’un plan.</a:t>
            </a:r>
          </a:p>
          <a:p>
            <a:endParaRPr lang="en-CA" baseline="0" dirty="0"/>
          </a:p>
          <a:p>
            <a:r>
              <a:rPr lang="en-CA" baseline="0" dirty="0" err="1"/>
              <a:t>Comme</a:t>
            </a:r>
            <a:r>
              <a:rPr lang="en-CA" baseline="0" dirty="0"/>
              <a:t> </a:t>
            </a:r>
            <a:r>
              <a:rPr lang="en-CA" baseline="0" dirty="0" err="1"/>
              <a:t>cette</a:t>
            </a:r>
            <a:r>
              <a:rPr lang="en-CA" baseline="0" dirty="0"/>
              <a:t> </a:t>
            </a:r>
            <a:r>
              <a:rPr lang="en-CA" baseline="0" dirty="0" err="1"/>
              <a:t>méthode</a:t>
            </a:r>
            <a:r>
              <a:rPr lang="en-CA" baseline="0" dirty="0"/>
              <a:t> utilise la </a:t>
            </a:r>
            <a:r>
              <a:rPr lang="en-CA" baseline="0" dirty="0" err="1"/>
              <a:t>différence</a:t>
            </a:r>
            <a:r>
              <a:rPr lang="en-CA" baseline="0" dirty="0"/>
              <a:t> </a:t>
            </a:r>
            <a:r>
              <a:rPr lang="en-CA" baseline="0" dirty="0" err="1"/>
              <a:t>dans</a:t>
            </a:r>
            <a:r>
              <a:rPr lang="en-CA" baseline="0" dirty="0"/>
              <a:t> les </a:t>
            </a:r>
            <a:r>
              <a:rPr lang="en-CA" baseline="0" dirty="0" err="1"/>
              <a:t>utilités</a:t>
            </a:r>
            <a:r>
              <a:rPr lang="en-CA" baseline="0" dirty="0"/>
              <a:t> entre les </a:t>
            </a:r>
            <a:r>
              <a:rPr lang="en-CA" baseline="0" dirty="0" err="1"/>
              <a:t>états</a:t>
            </a:r>
            <a:r>
              <a:rPr lang="en-CA" baseline="0" dirty="0"/>
              <a:t> </a:t>
            </a:r>
            <a:r>
              <a:rPr lang="en-CA" baseline="0" dirty="0" err="1"/>
              <a:t>successifs</a:t>
            </a:r>
            <a:r>
              <a:rPr lang="en-CA" baseline="0" dirty="0"/>
              <a:t>, on </a:t>
            </a:r>
            <a:r>
              <a:rPr lang="en-CA" baseline="0" dirty="0" err="1"/>
              <a:t>l’appelle</a:t>
            </a:r>
            <a:r>
              <a:rPr lang="en-CA" baseline="0" dirty="0"/>
              <a:t> </a:t>
            </a:r>
            <a:r>
              <a:rPr lang="en-CA" baseline="0" dirty="0" err="1"/>
              <a:t>souvent</a:t>
            </a:r>
            <a:r>
              <a:rPr lang="en-CA" baseline="0" dirty="0"/>
              <a:t> </a:t>
            </a:r>
            <a:r>
              <a:rPr lang="en-CA" baseline="0" dirty="0" err="1"/>
              <a:t>équation</a:t>
            </a:r>
            <a:r>
              <a:rPr lang="en-CA" baseline="0" dirty="0"/>
              <a:t> de la </a:t>
            </a:r>
            <a:r>
              <a:rPr lang="en-CA" baseline="0" dirty="0" err="1"/>
              <a:t>différence</a:t>
            </a:r>
            <a:r>
              <a:rPr lang="en-CA" baseline="0" dirty="0"/>
              <a:t> </a:t>
            </a:r>
            <a:r>
              <a:rPr lang="en-CA" baseline="0" dirty="0" err="1"/>
              <a:t>temporelle</a:t>
            </a:r>
            <a:r>
              <a:rPr lang="en-CA" baseline="0" dirty="0"/>
              <a:t>.</a:t>
            </a:r>
          </a:p>
          <a:p>
            <a:endParaRPr lang="en-CA" baseline="0" dirty="0"/>
          </a:p>
          <a:p>
            <a:r>
              <a:rPr lang="en-CA" baseline="0" dirty="0" err="1"/>
              <a:t>Contrairement</a:t>
            </a:r>
            <a:r>
              <a:rPr lang="en-CA" baseline="0" dirty="0"/>
              <a:t> à PDA, TD </a:t>
            </a:r>
            <a:r>
              <a:rPr lang="en-CA" baseline="0" dirty="0" err="1"/>
              <a:t>n’a</a:t>
            </a:r>
            <a:r>
              <a:rPr lang="en-CA" baseline="0" dirty="0"/>
              <a:t> pas </a:t>
            </a:r>
            <a:r>
              <a:rPr lang="en-CA" baseline="0" dirty="0" err="1"/>
              <a:t>besoin</a:t>
            </a:r>
            <a:r>
              <a:rPr lang="en-CA" baseline="0" dirty="0"/>
              <a:t> de </a:t>
            </a:r>
            <a:r>
              <a:rPr lang="en-CA" baseline="0" dirty="0" err="1"/>
              <a:t>modèle</a:t>
            </a:r>
            <a:r>
              <a:rPr lang="en-CA" baseline="0" dirty="0"/>
              <a:t> pour faire </a:t>
            </a:r>
            <a:r>
              <a:rPr lang="en-CA" baseline="0" dirty="0" err="1"/>
              <a:t>ses</a:t>
            </a:r>
            <a:r>
              <a:rPr lang="en-CA" baseline="0" dirty="0"/>
              <a:t> </a:t>
            </a:r>
            <a:r>
              <a:rPr lang="en-CA" baseline="0" dirty="0" err="1"/>
              <a:t>mises</a:t>
            </a:r>
            <a:r>
              <a:rPr lang="en-CA" baseline="0" dirty="0"/>
              <a:t> à jour.</a:t>
            </a:r>
          </a:p>
          <a:p>
            <a:endParaRPr lang="en-CA" baseline="0" dirty="0"/>
          </a:p>
          <a:p>
            <a:r>
              <a:rPr lang="en-CA" baseline="0" dirty="0"/>
              <a:t>TDP </a:t>
            </a:r>
            <a:r>
              <a:rPr lang="en-CA" baseline="0" dirty="0" err="1"/>
              <a:t>ajuste</a:t>
            </a:r>
            <a:r>
              <a:rPr lang="en-CA" baseline="0" dirty="0"/>
              <a:t> </a:t>
            </a:r>
            <a:r>
              <a:rPr lang="en-CA" baseline="0" dirty="0" err="1"/>
              <a:t>l’utilité</a:t>
            </a:r>
            <a:r>
              <a:rPr lang="en-CA" baseline="0" dirty="0"/>
              <a:t> d’un </a:t>
            </a:r>
            <a:r>
              <a:rPr lang="en-CA" baseline="0" dirty="0" err="1"/>
              <a:t>état</a:t>
            </a:r>
            <a:r>
              <a:rPr lang="en-CA" baseline="0" dirty="0"/>
              <a:t> en </a:t>
            </a:r>
            <a:r>
              <a:rPr lang="en-CA" baseline="0" dirty="0" err="1"/>
              <a:t>fonction</a:t>
            </a:r>
            <a:r>
              <a:rPr lang="en-CA" baseline="0" dirty="0"/>
              <a:t> de son </a:t>
            </a:r>
            <a:r>
              <a:rPr lang="en-CA" baseline="0" dirty="0" err="1"/>
              <a:t>successeur</a:t>
            </a:r>
            <a:r>
              <a:rPr lang="en-CA" baseline="0" dirty="0"/>
              <a:t> </a:t>
            </a:r>
            <a:r>
              <a:rPr lang="en-CA" baseline="0" dirty="0" err="1"/>
              <a:t>observé</a:t>
            </a:r>
            <a:r>
              <a:rPr lang="en-CA" baseline="0" dirty="0"/>
              <a:t> </a:t>
            </a:r>
            <a:r>
              <a:rPr lang="en-CA" baseline="0" dirty="0" err="1"/>
              <a:t>tandis</a:t>
            </a:r>
            <a:r>
              <a:rPr lang="en-CA" baseline="0" dirty="0"/>
              <a:t> </a:t>
            </a:r>
            <a:r>
              <a:rPr lang="en-CA" baseline="0" dirty="0" err="1"/>
              <a:t>que</a:t>
            </a:r>
            <a:r>
              <a:rPr lang="en-CA" baseline="0" dirty="0"/>
              <a:t> PDA </a:t>
            </a:r>
            <a:r>
              <a:rPr lang="en-CA" baseline="0" dirty="0" err="1"/>
              <a:t>ajuste</a:t>
            </a:r>
            <a:r>
              <a:rPr lang="en-CA" baseline="0" dirty="0"/>
              <a:t> </a:t>
            </a:r>
            <a:r>
              <a:rPr lang="en-CA" baseline="0" dirty="0" err="1"/>
              <a:t>l’utilité</a:t>
            </a:r>
            <a:r>
              <a:rPr lang="en-CA" baseline="0" dirty="0"/>
              <a:t> d’un </a:t>
            </a:r>
            <a:r>
              <a:rPr lang="en-CA" baseline="0" dirty="0" err="1"/>
              <a:t>état</a:t>
            </a:r>
            <a:r>
              <a:rPr lang="en-CA" baseline="0" dirty="0"/>
              <a:t> en </a:t>
            </a:r>
            <a:r>
              <a:rPr lang="en-CA" baseline="0" dirty="0" err="1"/>
              <a:t>fonction</a:t>
            </a:r>
            <a:r>
              <a:rPr lang="en-CA" baseline="0" dirty="0"/>
              <a:t> de </a:t>
            </a:r>
            <a:r>
              <a:rPr lang="en-CA" baseline="0" dirty="0" err="1"/>
              <a:t>tous</a:t>
            </a:r>
            <a:r>
              <a:rPr lang="en-CA" baseline="0" dirty="0"/>
              <a:t> les </a:t>
            </a:r>
            <a:r>
              <a:rPr lang="en-CA" baseline="0" dirty="0" err="1"/>
              <a:t>successeurs</a:t>
            </a:r>
            <a:r>
              <a:rPr lang="en-CA" baseline="0" dirty="0"/>
              <a:t> </a:t>
            </a:r>
            <a:r>
              <a:rPr lang="en-CA" baseline="0" dirty="0" err="1"/>
              <a:t>observés</a:t>
            </a:r>
            <a:r>
              <a:rPr lang="en-CA" baseline="0" dirty="0"/>
              <a:t> </a:t>
            </a:r>
            <a:r>
              <a:rPr lang="en-CA" baseline="0" dirty="0" err="1"/>
              <a:t>jusqu’à</a:t>
            </a:r>
            <a:r>
              <a:rPr lang="en-CA" baseline="0" dirty="0"/>
              <a:t> date, </a:t>
            </a:r>
            <a:r>
              <a:rPr lang="en-CA" baseline="0" dirty="0" err="1"/>
              <a:t>pondérés</a:t>
            </a:r>
            <a:r>
              <a:rPr lang="en-CA" baseline="0" dirty="0"/>
              <a:t> par </a:t>
            </a:r>
            <a:r>
              <a:rPr lang="en-CA" baseline="0" dirty="0" err="1"/>
              <a:t>leurs</a:t>
            </a:r>
            <a:r>
              <a:rPr lang="en-CA" baseline="0" dirty="0"/>
              <a:t> </a:t>
            </a:r>
            <a:r>
              <a:rPr lang="en-CA" baseline="0" dirty="0" err="1"/>
              <a:t>probabilités</a:t>
            </a:r>
            <a:r>
              <a:rPr lang="en-CA" baseline="0" dirty="0"/>
              <a:t>.</a:t>
            </a:r>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30</a:t>
            </a:fld>
            <a:endParaRPr lang="ko-KR"/>
          </a:p>
        </p:txBody>
      </p:sp>
    </p:spTree>
    <p:extLst>
      <p:ext uri="{BB962C8B-B14F-4D97-AF65-F5344CB8AC3E}">
        <p14:creationId xmlns:p14="http://schemas.microsoft.com/office/powerpoint/2010/main" val="1939051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 : </a:t>
            </a:r>
            <a:r>
              <a:rPr lang="en-CA" dirty="0" err="1"/>
              <a:t>nouvel</a:t>
            </a:r>
            <a:r>
              <a:rPr lang="en-CA" dirty="0"/>
              <a:t> </a:t>
            </a:r>
            <a:r>
              <a:rPr lang="en-CA" dirty="0" err="1"/>
              <a:t>état</a:t>
            </a:r>
            <a:endParaRPr lang="en-CA" dirty="0"/>
          </a:p>
          <a:p>
            <a:r>
              <a:rPr lang="en-CA" dirty="0"/>
              <a:t>r’ : </a:t>
            </a:r>
            <a:r>
              <a:rPr lang="en-CA" baseline="0" dirty="0" err="1"/>
              <a:t>récompense</a:t>
            </a:r>
            <a:r>
              <a:rPr lang="en-CA" baseline="0" dirty="0"/>
              <a:t> </a:t>
            </a:r>
            <a:r>
              <a:rPr lang="en-CA" baseline="0" dirty="0" err="1"/>
              <a:t>reçue</a:t>
            </a:r>
            <a:endParaRPr lang="en-CA" baseline="0" dirty="0"/>
          </a:p>
          <a:p>
            <a:endParaRPr lang="en-CA" baseline="0" dirty="0"/>
          </a:p>
          <a:p>
            <a:r>
              <a:rPr lang="en-CA" baseline="0" dirty="0"/>
              <a:t>s, a, r: </a:t>
            </a:r>
            <a:r>
              <a:rPr lang="en-CA" baseline="0" dirty="0" err="1"/>
              <a:t>état</a:t>
            </a:r>
            <a:r>
              <a:rPr lang="en-CA" baseline="0" dirty="0"/>
              <a:t> </a:t>
            </a:r>
            <a:r>
              <a:rPr lang="en-CA" baseline="0" dirty="0" err="1"/>
              <a:t>précédent</a:t>
            </a:r>
            <a:r>
              <a:rPr lang="en-CA" baseline="0" dirty="0"/>
              <a:t>, action </a:t>
            </a:r>
            <a:r>
              <a:rPr lang="en-CA" baseline="0" dirty="0" err="1"/>
              <a:t>que</a:t>
            </a:r>
            <a:r>
              <a:rPr lang="en-CA" baseline="0" dirty="0"/>
              <a:t> </a:t>
            </a:r>
            <a:r>
              <a:rPr lang="en-CA" baseline="0" dirty="0" err="1"/>
              <a:t>l’on</a:t>
            </a:r>
            <a:r>
              <a:rPr lang="en-CA" baseline="0" dirty="0"/>
              <a:t> </a:t>
            </a:r>
            <a:r>
              <a:rPr lang="en-CA" baseline="0" dirty="0" err="1"/>
              <a:t>vient</a:t>
            </a:r>
            <a:r>
              <a:rPr lang="en-CA" baseline="0" dirty="0"/>
              <a:t> </a:t>
            </a:r>
            <a:r>
              <a:rPr lang="en-CA" baseline="0" dirty="0" err="1"/>
              <a:t>d’exécuter</a:t>
            </a:r>
            <a:r>
              <a:rPr lang="en-CA" baseline="0" dirty="0"/>
              <a:t>, </a:t>
            </a:r>
            <a:r>
              <a:rPr lang="en-CA" baseline="0" dirty="0" err="1"/>
              <a:t>récompense</a:t>
            </a:r>
            <a:r>
              <a:rPr lang="en-CA" baseline="0" dirty="0"/>
              <a:t> </a:t>
            </a:r>
            <a:r>
              <a:rPr lang="en-CA" baseline="0" dirty="0" err="1"/>
              <a:t>dans</a:t>
            </a:r>
            <a:r>
              <a:rPr lang="en-CA" baseline="0" dirty="0"/>
              <a:t> </a:t>
            </a:r>
            <a:r>
              <a:rPr lang="en-CA" baseline="0" dirty="0" err="1"/>
              <a:t>l’état</a:t>
            </a:r>
            <a:r>
              <a:rPr lang="en-CA" baseline="0" dirty="0"/>
              <a:t> </a:t>
            </a:r>
            <a:r>
              <a:rPr lang="en-CA" baseline="0" dirty="0" err="1"/>
              <a:t>précédent</a:t>
            </a:r>
            <a:endParaRPr lang="en-CA" dirty="0"/>
          </a:p>
          <a:p>
            <a:endParaRPr lang="en-CA" dirty="0"/>
          </a:p>
          <a:p>
            <a:r>
              <a:rPr lang="en-CA" dirty="0" err="1"/>
              <a:t>Quand</a:t>
            </a:r>
            <a:r>
              <a:rPr lang="en-CA" dirty="0"/>
              <a:t> un </a:t>
            </a:r>
            <a:r>
              <a:rPr lang="en-CA" dirty="0" err="1"/>
              <a:t>état</a:t>
            </a:r>
            <a:r>
              <a:rPr lang="en-CA" dirty="0"/>
              <a:t> </a:t>
            </a:r>
            <a:r>
              <a:rPr lang="en-CA" dirty="0" err="1"/>
              <a:t>est</a:t>
            </a:r>
            <a:r>
              <a:rPr lang="en-CA" dirty="0"/>
              <a:t> </a:t>
            </a:r>
            <a:r>
              <a:rPr lang="en-CA" dirty="0" err="1"/>
              <a:t>visité</a:t>
            </a:r>
            <a:r>
              <a:rPr lang="en-CA" dirty="0"/>
              <a:t> pour la première </a:t>
            </a:r>
            <a:r>
              <a:rPr lang="en-CA" dirty="0" err="1"/>
              <a:t>fois</a:t>
            </a:r>
            <a:r>
              <a:rPr lang="en-CA" dirty="0"/>
              <a:t> U[s’]= r’ </a:t>
            </a:r>
          </a:p>
          <a:p>
            <a:endParaRPr lang="fr-CA" dirty="0"/>
          </a:p>
          <a:p>
            <a:r>
              <a:rPr lang="fr-CA" dirty="0"/>
              <a:t>Le taux d’apprentissage est donc alpha</a:t>
            </a:r>
            <a:r>
              <a:rPr lang="fr-CA" baseline="0" dirty="0"/>
              <a:t> * Ns[s].  Vu que Ns[s] est une fréquence (plus petit que 1), le taux d’apprentissage décroit à mesure que l’état est atteint. C’est nécessaire pour garantir la convergence.</a:t>
            </a:r>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31</a:t>
            </a:fld>
            <a:endParaRPr lang="ko-KR"/>
          </a:p>
        </p:txBody>
      </p:sp>
    </p:spTree>
    <p:extLst>
      <p:ext uri="{BB962C8B-B14F-4D97-AF65-F5344CB8AC3E}">
        <p14:creationId xmlns:p14="http://schemas.microsoft.com/office/powerpoint/2010/main" val="1597933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32</a:t>
            </a:fld>
            <a:endParaRPr lang="ko-KR"/>
          </a:p>
        </p:txBody>
      </p:sp>
    </p:spTree>
    <p:extLst>
      <p:ext uri="{BB962C8B-B14F-4D97-AF65-F5344CB8AC3E}">
        <p14:creationId xmlns:p14="http://schemas.microsoft.com/office/powerpoint/2010/main" val="2966158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33</a:t>
            </a:fld>
            <a:endParaRPr lang="ko-KR"/>
          </a:p>
        </p:txBody>
      </p:sp>
    </p:spTree>
    <p:extLst>
      <p:ext uri="{BB962C8B-B14F-4D97-AF65-F5344CB8AC3E}">
        <p14:creationId xmlns:p14="http://schemas.microsoft.com/office/powerpoint/2010/main" val="1296859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34</a:t>
            </a:fld>
            <a:endParaRPr lang="ko-KR"/>
          </a:p>
        </p:txBody>
      </p:sp>
    </p:spTree>
    <p:extLst>
      <p:ext uri="{BB962C8B-B14F-4D97-AF65-F5344CB8AC3E}">
        <p14:creationId xmlns:p14="http://schemas.microsoft.com/office/powerpoint/2010/main" val="990085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35</a:t>
            </a:fld>
            <a:endParaRPr lang="ko-KR"/>
          </a:p>
        </p:txBody>
      </p:sp>
    </p:spTree>
    <p:extLst>
      <p:ext uri="{BB962C8B-B14F-4D97-AF65-F5344CB8AC3E}">
        <p14:creationId xmlns:p14="http://schemas.microsoft.com/office/powerpoint/2010/main" val="13637416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État</a:t>
            </a:r>
            <a:r>
              <a:rPr lang="en-CA" baseline="0" dirty="0"/>
              <a:t> courant : s0. Il </a:t>
            </a:r>
            <a:r>
              <a:rPr lang="en-CA" baseline="0" dirty="0" err="1"/>
              <a:t>n’est</a:t>
            </a:r>
            <a:r>
              <a:rPr lang="en-CA" baseline="0" dirty="0"/>
              <a:t> pas nouveau, </a:t>
            </a:r>
            <a:r>
              <a:rPr lang="en-CA" baseline="0" dirty="0" err="1"/>
              <a:t>donc</a:t>
            </a:r>
            <a:r>
              <a:rPr lang="en-CA" baseline="0" dirty="0"/>
              <a:t> </a:t>
            </a:r>
            <a:r>
              <a:rPr lang="en-CA" baseline="0" dirty="0" err="1"/>
              <a:t>il</a:t>
            </a:r>
            <a:r>
              <a:rPr lang="en-CA" baseline="0" dirty="0"/>
              <a:t> </a:t>
            </a:r>
            <a:r>
              <a:rPr lang="en-CA" baseline="0" dirty="0" err="1"/>
              <a:t>garde</a:t>
            </a:r>
            <a:r>
              <a:rPr lang="en-CA" baseline="0" dirty="0"/>
              <a:t> </a:t>
            </a:r>
            <a:r>
              <a:rPr lang="en-CA" baseline="0" dirty="0" err="1"/>
              <a:t>sa</a:t>
            </a:r>
            <a:r>
              <a:rPr lang="en-CA" baseline="0" dirty="0"/>
              <a:t> </a:t>
            </a:r>
            <a:r>
              <a:rPr lang="en-CA" baseline="0" dirty="0" err="1"/>
              <a:t>valeur</a:t>
            </a:r>
            <a:r>
              <a:rPr lang="en-CA" baseline="0" dirty="0"/>
              <a:t> courante.</a:t>
            </a:r>
          </a:p>
          <a:p>
            <a:endParaRPr lang="en-CA" baseline="0" dirty="0"/>
          </a:p>
          <a:p>
            <a:r>
              <a:rPr lang="en-CA" baseline="0" dirty="0"/>
              <a:t>On met à jour </a:t>
            </a:r>
            <a:r>
              <a:rPr lang="en-CA" baseline="0" dirty="0" err="1"/>
              <a:t>l’état</a:t>
            </a:r>
            <a:r>
              <a:rPr lang="en-CA" baseline="0" dirty="0"/>
              <a:t> </a:t>
            </a:r>
            <a:r>
              <a:rPr lang="en-CA" baseline="0" dirty="0" err="1"/>
              <a:t>précédent</a:t>
            </a:r>
            <a:r>
              <a:rPr lang="en-CA" baseline="0" dirty="0"/>
              <a:t> s1 </a:t>
            </a:r>
            <a:r>
              <a:rPr lang="en-CA" baseline="0" dirty="0" err="1"/>
              <a:t>comme</a:t>
            </a:r>
            <a:r>
              <a:rPr lang="en-CA" baseline="0" dirty="0"/>
              <a:t> </a:t>
            </a:r>
            <a:r>
              <a:rPr lang="en-CA" baseline="0" dirty="0" err="1"/>
              <a:t>d’habitude</a:t>
            </a:r>
            <a:r>
              <a:rPr lang="en-CA" baseline="0" dirty="0"/>
              <a:t>.</a:t>
            </a:r>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36</a:t>
            </a:fld>
            <a:endParaRPr lang="ko-KR"/>
          </a:p>
        </p:txBody>
      </p:sp>
    </p:spTree>
    <p:extLst>
      <p:ext uri="{BB962C8B-B14F-4D97-AF65-F5344CB8AC3E}">
        <p14:creationId xmlns:p14="http://schemas.microsoft.com/office/powerpoint/2010/main" val="2026679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État</a:t>
            </a:r>
            <a:r>
              <a:rPr lang="en-CA" dirty="0"/>
              <a:t> courant: s1. </a:t>
            </a:r>
            <a:r>
              <a:rPr lang="en-CA" dirty="0" err="1"/>
              <a:t>Garde</a:t>
            </a:r>
            <a:r>
              <a:rPr lang="en-CA" dirty="0"/>
              <a:t> </a:t>
            </a:r>
            <a:r>
              <a:rPr lang="en-CA" dirty="0" err="1"/>
              <a:t>sa</a:t>
            </a:r>
            <a:r>
              <a:rPr lang="en-CA" dirty="0"/>
              <a:t> </a:t>
            </a:r>
            <a:r>
              <a:rPr lang="en-CA" dirty="0" err="1"/>
              <a:t>valeur</a:t>
            </a:r>
            <a:r>
              <a:rPr lang="en-CA" dirty="0"/>
              <a:t>.</a:t>
            </a:r>
          </a:p>
          <a:p>
            <a:endParaRPr lang="en-CA" dirty="0"/>
          </a:p>
          <a:p>
            <a:r>
              <a:rPr lang="en-CA" dirty="0" err="1"/>
              <a:t>Éta</a:t>
            </a:r>
            <a:r>
              <a:rPr lang="en-CA" dirty="0"/>
              <a:t> </a:t>
            </a:r>
            <a:r>
              <a:rPr lang="en-CA" dirty="0" err="1"/>
              <a:t>précédent</a:t>
            </a:r>
            <a:r>
              <a:rPr lang="en-CA" dirty="0"/>
              <a:t>: s0 : </a:t>
            </a:r>
            <a:r>
              <a:rPr lang="en-CA" dirty="0" err="1"/>
              <a:t>mis</a:t>
            </a:r>
            <a:r>
              <a:rPr lang="en-CA" dirty="0"/>
              <a:t> à jour.</a:t>
            </a:r>
          </a:p>
          <a:p>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37</a:t>
            </a:fld>
            <a:endParaRPr lang="ko-KR"/>
          </a:p>
        </p:txBody>
      </p:sp>
    </p:spTree>
    <p:extLst>
      <p:ext uri="{BB962C8B-B14F-4D97-AF65-F5344CB8AC3E}">
        <p14:creationId xmlns:p14="http://schemas.microsoft.com/office/powerpoint/2010/main" val="8414602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38</a:t>
            </a:fld>
            <a:endParaRPr lang="ko-KR"/>
          </a:p>
        </p:txBody>
      </p:sp>
    </p:spTree>
    <p:extLst>
      <p:ext uri="{BB962C8B-B14F-4D97-AF65-F5344CB8AC3E}">
        <p14:creationId xmlns:p14="http://schemas.microsoft.com/office/powerpoint/2010/main" val="4166305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39</a:t>
            </a:fld>
            <a:endParaRPr lang="ko-KR"/>
          </a:p>
        </p:txBody>
      </p:sp>
    </p:spTree>
    <p:extLst>
      <p:ext uri="{BB962C8B-B14F-4D97-AF65-F5344CB8AC3E}">
        <p14:creationId xmlns:p14="http://schemas.microsoft.com/office/powerpoint/2010/main" val="4250647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err="1"/>
              <a:t>L’apprentissage</a:t>
            </a:r>
            <a:r>
              <a:rPr lang="en-US" dirty="0"/>
              <a:t> par </a:t>
            </a:r>
            <a:r>
              <a:rPr lang="en-US" dirty="0" err="1"/>
              <a:t>renforcement</a:t>
            </a:r>
            <a:r>
              <a:rPr lang="en-US" baseline="0" dirty="0"/>
              <a:t> </a:t>
            </a:r>
            <a:r>
              <a:rPr lang="en-US" baseline="0" dirty="0" err="1"/>
              <a:t>est</a:t>
            </a:r>
            <a:r>
              <a:rPr lang="en-US" baseline="0" dirty="0"/>
              <a:t> </a:t>
            </a:r>
            <a:r>
              <a:rPr lang="en-US" baseline="0" dirty="0" err="1"/>
              <a:t>l’apprentissage</a:t>
            </a:r>
            <a:r>
              <a:rPr lang="en-US" baseline="0" dirty="0"/>
              <a:t> de comment </a:t>
            </a:r>
            <a:r>
              <a:rPr lang="en-US" baseline="0" dirty="0" err="1"/>
              <a:t>choisir</a:t>
            </a:r>
            <a:r>
              <a:rPr lang="en-US" baseline="0" dirty="0"/>
              <a:t> les </a:t>
            </a:r>
            <a:r>
              <a:rPr lang="en-US" baseline="0" dirty="0" err="1"/>
              <a:t>bonnes</a:t>
            </a:r>
            <a:r>
              <a:rPr lang="en-US" baseline="0" dirty="0"/>
              <a:t> actions </a:t>
            </a:r>
            <a:r>
              <a:rPr lang="en-US" baseline="0" dirty="0" err="1"/>
              <a:t>dans</a:t>
            </a:r>
            <a:r>
              <a:rPr lang="en-US" baseline="0" dirty="0"/>
              <a:t> </a:t>
            </a:r>
            <a:r>
              <a:rPr lang="en-US" baseline="0" dirty="0" err="1"/>
              <a:t>chaque</a:t>
            </a:r>
            <a:r>
              <a:rPr lang="en-US" baseline="0" dirty="0"/>
              <a:t> situation </a:t>
            </a:r>
            <a:r>
              <a:rPr lang="en-US" baseline="0" dirty="0" err="1"/>
              <a:t>afin</a:t>
            </a:r>
            <a:r>
              <a:rPr lang="en-US" baseline="0" dirty="0"/>
              <a:t> de </a:t>
            </a:r>
            <a:r>
              <a:rPr lang="en-US" baseline="0" dirty="0" err="1"/>
              <a:t>maximiser</a:t>
            </a:r>
            <a:r>
              <a:rPr lang="en-US" baseline="0" dirty="0"/>
              <a:t> un signal de </a:t>
            </a:r>
            <a:r>
              <a:rPr lang="en-US" baseline="0" dirty="0" err="1"/>
              <a:t>récompense</a:t>
            </a:r>
            <a:r>
              <a:rPr lang="en-US" baseline="0" dirty="0"/>
              <a:t> </a:t>
            </a:r>
            <a:r>
              <a:rPr lang="en-US" baseline="0" dirty="0" err="1"/>
              <a:t>numérique</a:t>
            </a:r>
            <a:r>
              <a:rPr lang="en-US" baseline="0" dirty="0"/>
              <a:t>. </a:t>
            </a:r>
            <a:r>
              <a:rPr lang="en-US" baseline="0" dirty="0" err="1"/>
              <a:t>Autrement</a:t>
            </a:r>
            <a:r>
              <a:rPr lang="en-US" baseline="0" dirty="0"/>
              <a:t> </a:t>
            </a:r>
            <a:r>
              <a:rPr lang="en-US" baseline="0" dirty="0" err="1"/>
              <a:t>dit</a:t>
            </a:r>
            <a:r>
              <a:rPr lang="en-US" baseline="0" dirty="0"/>
              <a:t>, on </a:t>
            </a:r>
            <a:r>
              <a:rPr lang="en-US" baseline="0" dirty="0" err="1"/>
              <a:t>apprend</a:t>
            </a:r>
            <a:r>
              <a:rPr lang="en-US" baseline="0" dirty="0"/>
              <a:t> </a:t>
            </a:r>
            <a:r>
              <a:rPr lang="en-US" baseline="0" dirty="0" err="1"/>
              <a:t>une</a:t>
            </a:r>
            <a:r>
              <a:rPr lang="en-US" baseline="0" dirty="0"/>
              <a:t> </a:t>
            </a:r>
            <a:r>
              <a:rPr lang="en-US" baseline="0" dirty="0" err="1"/>
              <a:t>politique</a:t>
            </a:r>
            <a:r>
              <a:rPr lang="en-US" baseline="0" dirty="0"/>
              <a:t> </a:t>
            </a:r>
            <a:r>
              <a:rPr lang="en-US" baseline="0" dirty="0" err="1"/>
              <a:t>tel</a:t>
            </a:r>
            <a:r>
              <a:rPr lang="en-US" baseline="0" dirty="0"/>
              <a:t> </a:t>
            </a:r>
            <a:r>
              <a:rPr lang="en-US" baseline="0" dirty="0" err="1"/>
              <a:t>que</a:t>
            </a:r>
            <a:r>
              <a:rPr lang="en-US" baseline="0" dirty="0"/>
              <a:t> </a:t>
            </a:r>
            <a:r>
              <a:rPr lang="en-US" baseline="0" dirty="0" err="1"/>
              <a:t>vue</a:t>
            </a:r>
            <a:r>
              <a:rPr lang="en-US" baseline="0" dirty="0"/>
              <a:t> pour les MDP. La </a:t>
            </a:r>
            <a:r>
              <a:rPr lang="en-US" baseline="0" dirty="0" err="1"/>
              <a:t>différence</a:t>
            </a:r>
            <a:r>
              <a:rPr lang="en-US" baseline="0" dirty="0"/>
              <a:t> </a:t>
            </a:r>
            <a:r>
              <a:rPr lang="en-US" baseline="0" dirty="0" err="1"/>
              <a:t>est</a:t>
            </a:r>
            <a:r>
              <a:rPr lang="en-US" baseline="0" dirty="0"/>
              <a:t> </a:t>
            </a:r>
            <a:r>
              <a:rPr lang="en-US" baseline="0" dirty="0" err="1"/>
              <a:t>que</a:t>
            </a:r>
            <a:r>
              <a:rPr lang="en-US" baseline="0" dirty="0"/>
              <a:t> </a:t>
            </a:r>
            <a:r>
              <a:rPr lang="en-US" baseline="0" dirty="0" err="1"/>
              <a:t>ici</a:t>
            </a:r>
            <a:r>
              <a:rPr lang="en-US" baseline="0" dirty="0"/>
              <a:t> </a:t>
            </a:r>
            <a:r>
              <a:rPr lang="en-US" baseline="0" dirty="0" err="1"/>
              <a:t>soit</a:t>
            </a:r>
            <a:r>
              <a:rPr lang="en-US" baseline="0" dirty="0"/>
              <a:t> on ne </a:t>
            </a:r>
            <a:r>
              <a:rPr lang="en-US" baseline="0" dirty="0" err="1"/>
              <a:t>connait</a:t>
            </a:r>
            <a:r>
              <a:rPr lang="en-US" baseline="0" dirty="0"/>
              <a:t> pas la </a:t>
            </a:r>
            <a:r>
              <a:rPr lang="en-US" baseline="0" dirty="0" err="1"/>
              <a:t>fonction</a:t>
            </a:r>
            <a:r>
              <a:rPr lang="en-US" baseline="0" dirty="0"/>
              <a:t> </a:t>
            </a:r>
            <a:r>
              <a:rPr lang="en-US" baseline="0" dirty="0" err="1"/>
              <a:t>d’utilité</a:t>
            </a:r>
            <a:r>
              <a:rPr lang="en-US" baseline="0" dirty="0"/>
              <a:t>, </a:t>
            </a:r>
            <a:r>
              <a:rPr lang="en-US" baseline="0" dirty="0" err="1"/>
              <a:t>soit</a:t>
            </a:r>
            <a:r>
              <a:rPr lang="en-US" baseline="0" dirty="0"/>
              <a:t> on ne </a:t>
            </a:r>
            <a:r>
              <a:rPr lang="en-US" baseline="0" dirty="0" err="1"/>
              <a:t>connait</a:t>
            </a:r>
            <a:r>
              <a:rPr lang="en-US" baseline="0" dirty="0"/>
              <a:t> pas le </a:t>
            </a:r>
            <a:r>
              <a:rPr lang="en-US" baseline="0" dirty="0" err="1"/>
              <a:t>modèle</a:t>
            </a:r>
            <a:r>
              <a:rPr lang="en-US" baseline="0" dirty="0"/>
              <a:t> de transition, </a:t>
            </a:r>
            <a:r>
              <a:rPr lang="en-US" baseline="0" dirty="0" err="1"/>
              <a:t>ou</a:t>
            </a:r>
            <a:r>
              <a:rPr lang="en-US" baseline="0" dirty="0"/>
              <a:t> les </a:t>
            </a:r>
            <a:r>
              <a:rPr lang="en-US" baseline="0" dirty="0" err="1"/>
              <a:t>deux</a:t>
            </a:r>
            <a:r>
              <a:rPr lang="en-US" baseline="0" dirty="0"/>
              <a:t>. Il </a:t>
            </a:r>
            <a:r>
              <a:rPr lang="en-US" baseline="0" dirty="0" err="1"/>
              <a:t>faut</a:t>
            </a:r>
            <a:r>
              <a:rPr lang="en-US" baseline="0" dirty="0"/>
              <a:t> </a:t>
            </a:r>
            <a:r>
              <a:rPr lang="en-US" baseline="0" dirty="0" err="1"/>
              <a:t>donc</a:t>
            </a:r>
            <a:r>
              <a:rPr lang="en-US" baseline="0" dirty="0"/>
              <a:t> les </a:t>
            </a:r>
            <a:r>
              <a:rPr lang="en-US" baseline="0" dirty="0" err="1"/>
              <a:t>découvrir</a:t>
            </a:r>
            <a:r>
              <a:rPr lang="en-US" baseline="0" dirty="0"/>
              <a:t>.</a:t>
            </a:r>
            <a:endParaRPr lang="en-US" dirty="0"/>
          </a:p>
          <a:p>
            <a:endParaRPr lang="en-CA" dirty="0"/>
          </a:p>
          <a:p>
            <a:r>
              <a:rPr lang="en-CA" dirty="0"/>
              <a:t>Le signal de recompense </a:t>
            </a:r>
            <a:r>
              <a:rPr lang="en-CA" dirty="0" err="1"/>
              <a:t>indique</a:t>
            </a:r>
            <a:r>
              <a:rPr lang="en-CA" dirty="0"/>
              <a:t> la</a:t>
            </a:r>
            <a:r>
              <a:rPr lang="en-CA" baseline="0" dirty="0"/>
              <a:t> </a:t>
            </a:r>
            <a:r>
              <a:rPr lang="en-CA" baseline="0" dirty="0" err="1"/>
              <a:t>désirabilité</a:t>
            </a:r>
            <a:r>
              <a:rPr lang="en-CA" baseline="0" dirty="0"/>
              <a:t> d’un </a:t>
            </a:r>
            <a:r>
              <a:rPr lang="en-CA" baseline="0" dirty="0" err="1"/>
              <a:t>état</a:t>
            </a:r>
            <a:r>
              <a:rPr lang="en-CA" baseline="0" dirty="0"/>
              <a:t>.</a:t>
            </a:r>
          </a:p>
          <a:p>
            <a:endParaRPr lang="en-CA" baseline="0" dirty="0"/>
          </a:p>
          <a:p>
            <a:r>
              <a:rPr lang="en-CA" baseline="0" dirty="0"/>
              <a:t>Il </a:t>
            </a:r>
            <a:r>
              <a:rPr lang="en-CA" baseline="0" dirty="0" err="1"/>
              <a:t>faut</a:t>
            </a:r>
            <a:r>
              <a:rPr lang="en-CA" baseline="0" dirty="0"/>
              <a:t> </a:t>
            </a:r>
            <a:r>
              <a:rPr lang="en-CA" baseline="0" dirty="0" err="1"/>
              <a:t>que</a:t>
            </a:r>
            <a:r>
              <a:rPr lang="en-CA" baseline="0" dirty="0"/>
              <a:t> </a:t>
            </a:r>
            <a:r>
              <a:rPr lang="en-CA" baseline="0" dirty="0" err="1"/>
              <a:t>l’agent</a:t>
            </a:r>
            <a:r>
              <a:rPr lang="en-CA" baseline="0" dirty="0"/>
              <a:t> </a:t>
            </a:r>
            <a:r>
              <a:rPr lang="en-CA" baseline="0" dirty="0" err="1"/>
              <a:t>soit</a:t>
            </a:r>
            <a:r>
              <a:rPr lang="en-CA" baseline="0" dirty="0"/>
              <a:t> “</a:t>
            </a:r>
            <a:r>
              <a:rPr lang="en-CA" baseline="0" dirty="0" err="1"/>
              <a:t>cablé</a:t>
            </a:r>
            <a:r>
              <a:rPr lang="en-CA" baseline="0" dirty="0"/>
              <a:t>” de </a:t>
            </a:r>
            <a:r>
              <a:rPr lang="en-CA" baseline="0" dirty="0" err="1"/>
              <a:t>reconnaître</a:t>
            </a:r>
            <a:r>
              <a:rPr lang="en-CA" baseline="0" dirty="0"/>
              <a:t> le signal de </a:t>
            </a:r>
            <a:r>
              <a:rPr lang="en-CA" baseline="0" dirty="0" err="1"/>
              <a:t>renforcement</a:t>
            </a:r>
            <a:r>
              <a:rPr lang="en-CA" baseline="0" dirty="0"/>
              <a:t> et ne pas le </a:t>
            </a:r>
            <a:r>
              <a:rPr lang="en-CA" baseline="0" dirty="0" err="1"/>
              <a:t>confondre</a:t>
            </a:r>
            <a:r>
              <a:rPr lang="en-CA" baseline="0" dirty="0"/>
              <a:t> avec les </a:t>
            </a:r>
            <a:r>
              <a:rPr lang="en-CA" baseline="0" dirty="0" err="1"/>
              <a:t>autres</a:t>
            </a:r>
            <a:r>
              <a:rPr lang="en-CA" baseline="0" dirty="0"/>
              <a:t> </a:t>
            </a:r>
            <a:r>
              <a:rPr lang="en-CA" baseline="0" dirty="0" err="1"/>
              <a:t>données</a:t>
            </a:r>
            <a:r>
              <a:rPr lang="en-CA" baseline="0" dirty="0"/>
              <a:t> de perception.</a:t>
            </a:r>
          </a:p>
          <a:p>
            <a:endParaRPr lang="en-CA" baseline="0" dirty="0"/>
          </a:p>
          <a:p>
            <a:r>
              <a:rPr lang="en-CA" baseline="0" dirty="0" err="1"/>
              <a:t>C’est</a:t>
            </a:r>
            <a:r>
              <a:rPr lang="en-CA" baseline="0" dirty="0"/>
              <a:t> </a:t>
            </a:r>
            <a:r>
              <a:rPr lang="en-CA" baseline="0" dirty="0" err="1"/>
              <a:t>ainsi</a:t>
            </a:r>
            <a:r>
              <a:rPr lang="en-CA" baseline="0" dirty="0"/>
              <a:t> </a:t>
            </a:r>
            <a:r>
              <a:rPr lang="en-CA" baseline="0" dirty="0" err="1"/>
              <a:t>que</a:t>
            </a:r>
            <a:r>
              <a:rPr lang="en-CA" baseline="0" dirty="0"/>
              <a:t> les </a:t>
            </a:r>
            <a:r>
              <a:rPr lang="en-CA" baseline="0" dirty="0" err="1"/>
              <a:t>animaux</a:t>
            </a:r>
            <a:r>
              <a:rPr lang="en-CA" baseline="0" dirty="0"/>
              <a:t> </a:t>
            </a:r>
            <a:r>
              <a:rPr lang="en-CA" baseline="0" dirty="0" err="1"/>
              <a:t>semblent</a:t>
            </a:r>
            <a:r>
              <a:rPr lang="en-CA" baseline="0" dirty="0"/>
              <a:t> </a:t>
            </a:r>
            <a:r>
              <a:rPr lang="en-CA" baseline="0" dirty="0" err="1"/>
              <a:t>être</a:t>
            </a:r>
            <a:r>
              <a:rPr lang="en-CA" baseline="0" dirty="0"/>
              <a:t> </a:t>
            </a:r>
            <a:r>
              <a:rPr lang="en-CA" baseline="0" dirty="0" err="1"/>
              <a:t>programmés</a:t>
            </a:r>
            <a:r>
              <a:rPr lang="en-CA" baseline="0" dirty="0"/>
              <a:t> pour </a:t>
            </a:r>
            <a:r>
              <a:rPr lang="en-CA" baseline="0" dirty="0" err="1"/>
              <a:t>reconnaître</a:t>
            </a:r>
            <a:r>
              <a:rPr lang="en-CA" baseline="0" dirty="0"/>
              <a:t> la </a:t>
            </a:r>
            <a:r>
              <a:rPr lang="en-CA" baseline="0" dirty="0" err="1"/>
              <a:t>douleur</a:t>
            </a:r>
            <a:r>
              <a:rPr lang="en-CA" baseline="0" dirty="0"/>
              <a:t> et la </a:t>
            </a:r>
            <a:r>
              <a:rPr lang="en-CA" baseline="0" dirty="0" err="1"/>
              <a:t>faim</a:t>
            </a:r>
            <a:r>
              <a:rPr lang="en-CA" baseline="0" dirty="0"/>
              <a:t> </a:t>
            </a:r>
            <a:r>
              <a:rPr lang="en-CA" baseline="0" dirty="0" err="1"/>
              <a:t>comme</a:t>
            </a:r>
            <a:r>
              <a:rPr lang="en-CA" baseline="0" dirty="0"/>
              <a:t> un </a:t>
            </a:r>
            <a:r>
              <a:rPr lang="en-CA" baseline="0" dirty="0" err="1"/>
              <a:t>renforcement</a:t>
            </a:r>
            <a:r>
              <a:rPr lang="en-CA" baseline="0" dirty="0"/>
              <a:t> </a:t>
            </a:r>
            <a:r>
              <a:rPr lang="en-CA" baseline="0" dirty="0" err="1"/>
              <a:t>négatif</a:t>
            </a:r>
            <a:r>
              <a:rPr lang="en-CA" baseline="0" dirty="0"/>
              <a:t> et le </a:t>
            </a:r>
            <a:r>
              <a:rPr lang="en-CA" baseline="0" dirty="0" err="1"/>
              <a:t>plaisir</a:t>
            </a:r>
            <a:r>
              <a:rPr lang="en-CA" baseline="0" dirty="0"/>
              <a:t> et </a:t>
            </a:r>
            <a:r>
              <a:rPr lang="en-CA" baseline="0" dirty="0" err="1"/>
              <a:t>l’absorption</a:t>
            </a:r>
            <a:r>
              <a:rPr lang="en-CA" baseline="0" dirty="0"/>
              <a:t> de </a:t>
            </a:r>
            <a:r>
              <a:rPr lang="en-CA" baseline="0" dirty="0" err="1"/>
              <a:t>nourriture</a:t>
            </a:r>
            <a:r>
              <a:rPr lang="en-CA" baseline="0" dirty="0"/>
              <a:t> </a:t>
            </a:r>
            <a:r>
              <a:rPr lang="en-CA" baseline="0" dirty="0" err="1"/>
              <a:t>comme</a:t>
            </a:r>
            <a:r>
              <a:rPr lang="en-CA" baseline="0" dirty="0"/>
              <a:t> un signal </a:t>
            </a:r>
            <a:r>
              <a:rPr lang="en-CA" baseline="0" dirty="0" err="1"/>
              <a:t>positif</a:t>
            </a:r>
            <a:r>
              <a:rPr lang="en-CA" baseline="0" dirty="0"/>
              <a:t>. Les </a:t>
            </a:r>
            <a:r>
              <a:rPr lang="en-CA" baseline="0" dirty="0" err="1"/>
              <a:t>spécialistes</a:t>
            </a:r>
            <a:r>
              <a:rPr lang="en-CA" baseline="0" dirty="0"/>
              <a:t> de la </a:t>
            </a:r>
            <a:r>
              <a:rPr lang="en-CA" baseline="0" dirty="0" err="1"/>
              <a:t>psychologie</a:t>
            </a:r>
            <a:r>
              <a:rPr lang="en-CA" baseline="0" dirty="0"/>
              <a:t> </a:t>
            </a:r>
            <a:r>
              <a:rPr lang="en-CA" baseline="0" dirty="0" err="1"/>
              <a:t>animale</a:t>
            </a:r>
            <a:r>
              <a:rPr lang="en-CA" baseline="0" dirty="0"/>
              <a:t> </a:t>
            </a:r>
            <a:r>
              <a:rPr lang="en-CA" baseline="0" dirty="0" err="1"/>
              <a:t>étudient</a:t>
            </a:r>
            <a:r>
              <a:rPr lang="en-CA" baseline="0" dirty="0"/>
              <a:t> </a:t>
            </a:r>
            <a:r>
              <a:rPr lang="en-CA" baseline="0" dirty="0" err="1"/>
              <a:t>ces</a:t>
            </a:r>
            <a:r>
              <a:rPr lang="en-CA" baseline="0" dirty="0"/>
              <a:t> </a:t>
            </a:r>
            <a:r>
              <a:rPr lang="en-CA" baseline="0" dirty="0" err="1"/>
              <a:t>mécanismes</a:t>
            </a:r>
            <a:r>
              <a:rPr lang="en-CA" baseline="0" dirty="0"/>
              <a:t> </a:t>
            </a:r>
            <a:r>
              <a:rPr lang="en-CA" baseline="0" dirty="0" err="1"/>
              <a:t>depuis</a:t>
            </a:r>
            <a:r>
              <a:rPr lang="en-CA" baseline="0" dirty="0"/>
              <a:t> plus de 60 ans. </a:t>
            </a:r>
          </a:p>
          <a:p>
            <a:endParaRPr lang="en-CA" baseline="0" dirty="0"/>
          </a:p>
          <a:p>
            <a:r>
              <a:rPr lang="en-CA" baseline="0" dirty="0" err="1"/>
              <a:t>Formellement</a:t>
            </a:r>
            <a:r>
              <a:rPr lang="en-CA" baseline="0" dirty="0"/>
              <a:t>:</a:t>
            </a:r>
          </a:p>
          <a:p>
            <a:endParaRPr lang="en-CA" baseline="0" dirty="0"/>
          </a:p>
          <a:p>
            <a:r>
              <a:rPr lang="en-US" altLang="en-US" dirty="0" err="1"/>
              <a:t>Étant</a:t>
            </a:r>
            <a:r>
              <a:rPr lang="en-US" altLang="en-US" dirty="0"/>
              <a:t> </a:t>
            </a:r>
            <a:r>
              <a:rPr lang="en-US" altLang="en-US" dirty="0" err="1"/>
              <a:t>donné</a:t>
            </a:r>
            <a:r>
              <a:rPr lang="en-US" altLang="en-US" dirty="0"/>
              <a:t> un ensemble</a:t>
            </a:r>
            <a:r>
              <a:rPr lang="en-US" altLang="en-US" baseline="0" dirty="0"/>
              <a:t> d’états </a:t>
            </a:r>
            <a:r>
              <a:rPr lang="en-US" altLang="en-US" b="1" dirty="0"/>
              <a:t>S</a:t>
            </a:r>
            <a:r>
              <a:rPr lang="en-US" altLang="en-US" dirty="0"/>
              <a:t> et </a:t>
            </a:r>
            <a:r>
              <a:rPr lang="en-US" altLang="en-US" dirty="0" err="1"/>
              <a:t>d’actions</a:t>
            </a:r>
            <a:r>
              <a:rPr lang="en-US" altLang="en-US" dirty="0"/>
              <a:t> </a:t>
            </a:r>
            <a:r>
              <a:rPr lang="en-US" altLang="en-US" b="1" dirty="0"/>
              <a:t>A</a:t>
            </a:r>
          </a:p>
          <a:p>
            <a:endParaRPr lang="en-US" altLang="en-US" dirty="0"/>
          </a:p>
          <a:p>
            <a:r>
              <a:rPr lang="en-US" altLang="en-US" dirty="0" err="1"/>
              <a:t>Intéragi</a:t>
            </a:r>
            <a:r>
              <a:rPr lang="en-US" altLang="en-US" dirty="0"/>
              <a:t> avec </a:t>
            </a:r>
            <a:r>
              <a:rPr lang="en-US" altLang="en-US" dirty="0" err="1"/>
              <a:t>l’environnement</a:t>
            </a:r>
            <a:r>
              <a:rPr lang="en-US" altLang="en-US" dirty="0"/>
              <a:t>.</a:t>
            </a:r>
            <a:r>
              <a:rPr lang="en-US" altLang="en-US" baseline="0" dirty="0"/>
              <a:t> À </a:t>
            </a:r>
            <a:r>
              <a:rPr lang="en-US" altLang="en-US" baseline="0" dirty="0" err="1"/>
              <a:t>chaque</a:t>
            </a:r>
            <a:r>
              <a:rPr lang="en-US" altLang="en-US" baseline="0" dirty="0"/>
              <a:t> instant </a:t>
            </a:r>
            <a:r>
              <a:rPr lang="en-US" altLang="en-US" i="1" dirty="0"/>
              <a:t>t</a:t>
            </a:r>
            <a:r>
              <a:rPr lang="en-US" altLang="en-US" dirty="0"/>
              <a:t>:</a:t>
            </a:r>
          </a:p>
          <a:p>
            <a:pPr lvl="1"/>
            <a:r>
              <a:rPr lang="en-US" altLang="en-US" dirty="0" err="1"/>
              <a:t>L’environnement</a:t>
            </a:r>
            <a:r>
              <a:rPr lang="en-US" altLang="en-US" dirty="0"/>
              <a:t> </a:t>
            </a:r>
            <a:r>
              <a:rPr lang="en-US" altLang="en-US" dirty="0" err="1"/>
              <a:t>donne</a:t>
            </a:r>
            <a:r>
              <a:rPr lang="en-US" altLang="en-US" dirty="0"/>
              <a:t> </a:t>
            </a:r>
            <a:r>
              <a:rPr lang="en-US" altLang="en-US" dirty="0" err="1"/>
              <a:t>l’état</a:t>
            </a:r>
            <a:r>
              <a:rPr lang="en-US" altLang="en-US" dirty="0"/>
              <a:t> </a:t>
            </a:r>
            <a:r>
              <a:rPr lang="en-US" altLang="en-US" b="1" dirty="0" err="1"/>
              <a:t>s</a:t>
            </a:r>
            <a:r>
              <a:rPr lang="en-US" altLang="en-US" baseline="-25000" dirty="0" err="1"/>
              <a:t>t</a:t>
            </a:r>
            <a:r>
              <a:rPr lang="en-US" altLang="en-US" dirty="0"/>
              <a:t> et la </a:t>
            </a:r>
            <a:r>
              <a:rPr lang="en-US" altLang="en-US" dirty="0" err="1"/>
              <a:t>récompese</a:t>
            </a:r>
            <a:r>
              <a:rPr lang="en-US" altLang="en-US" baseline="0" dirty="0"/>
              <a:t> </a:t>
            </a:r>
            <a:r>
              <a:rPr lang="en-US" altLang="en-US" dirty="0" err="1"/>
              <a:t>r</a:t>
            </a:r>
            <a:r>
              <a:rPr lang="en-US" altLang="en-US" baseline="-25000" dirty="0" err="1"/>
              <a:t>t</a:t>
            </a:r>
            <a:endParaRPr lang="en-US" altLang="en-US" dirty="0"/>
          </a:p>
          <a:p>
            <a:pPr lvl="1"/>
            <a:r>
              <a:rPr lang="en-US" altLang="en-US" dirty="0" err="1"/>
              <a:t>Tu</a:t>
            </a:r>
            <a:r>
              <a:rPr lang="en-US" altLang="en-US" dirty="0"/>
              <a:t> </a:t>
            </a:r>
            <a:r>
              <a:rPr lang="en-US" altLang="en-US" dirty="0" err="1"/>
              <a:t>agis</a:t>
            </a:r>
            <a:r>
              <a:rPr lang="en-US" altLang="en-US" baseline="0" dirty="0"/>
              <a:t> en </a:t>
            </a:r>
            <a:r>
              <a:rPr lang="en-US" altLang="en-US" baseline="0" dirty="0" err="1"/>
              <a:t>exécutant</a:t>
            </a:r>
            <a:r>
              <a:rPr lang="en-US" altLang="en-US" baseline="0" dirty="0"/>
              <a:t> </a:t>
            </a:r>
            <a:r>
              <a:rPr lang="en-US" altLang="en-US" baseline="0" dirty="0" err="1"/>
              <a:t>l’action</a:t>
            </a:r>
            <a:r>
              <a:rPr lang="en-US" altLang="en-US" baseline="0" dirty="0"/>
              <a:t> </a:t>
            </a:r>
            <a:r>
              <a:rPr lang="en-US" altLang="en-US" b="1" dirty="0"/>
              <a:t>a</a:t>
            </a:r>
            <a:r>
              <a:rPr lang="en-US" altLang="en-US" baseline="-25000" dirty="0"/>
              <a:t>t</a:t>
            </a:r>
            <a:endParaRPr lang="en-US" altLang="en-US" dirty="0"/>
          </a:p>
          <a:p>
            <a:endParaRPr lang="en-US" altLang="en-US" dirty="0"/>
          </a:p>
          <a:p>
            <a:r>
              <a:rPr lang="en-US" altLang="en-US" b="1" dirty="0"/>
              <a:t>Ton but</a:t>
            </a:r>
            <a:r>
              <a:rPr lang="en-US" altLang="en-US" dirty="0"/>
              <a:t>: </a:t>
            </a:r>
            <a:r>
              <a:rPr lang="en-US" altLang="en-US" dirty="0" err="1"/>
              <a:t>Apprendre</a:t>
            </a:r>
            <a:r>
              <a:rPr lang="en-US" altLang="en-US" dirty="0"/>
              <a:t> (</a:t>
            </a:r>
            <a:r>
              <a:rPr lang="en-US" altLang="en-US" dirty="0" err="1"/>
              <a:t>rapidement</a:t>
            </a:r>
            <a:r>
              <a:rPr lang="en-US" altLang="en-US" dirty="0"/>
              <a:t>) la </a:t>
            </a:r>
            <a:r>
              <a:rPr lang="en-US" altLang="en-US" dirty="0" err="1"/>
              <a:t>politique</a:t>
            </a:r>
            <a:r>
              <a:rPr lang="en-US" altLang="en-US" dirty="0"/>
              <a:t> qui (</a:t>
            </a:r>
            <a:r>
              <a:rPr lang="en-US" altLang="en-US" dirty="0" err="1"/>
              <a:t>approximativement</a:t>
            </a:r>
            <a:r>
              <a:rPr lang="en-US" altLang="en-US" dirty="0"/>
              <a:t>) maximize</a:t>
            </a:r>
            <a:r>
              <a:rPr lang="en-US" altLang="en-US" baseline="0" dirty="0"/>
              <a:t> les </a:t>
            </a:r>
            <a:r>
              <a:rPr lang="en-US" altLang="en-US" baseline="0" dirty="0" err="1"/>
              <a:t>récompenses</a:t>
            </a:r>
            <a:r>
              <a:rPr lang="en-US" altLang="en-US" baseline="0" dirty="0"/>
              <a:t> </a:t>
            </a:r>
            <a:r>
              <a:rPr lang="en-US" altLang="en-US" baseline="0" dirty="0" err="1"/>
              <a:t>dans</a:t>
            </a:r>
            <a:r>
              <a:rPr lang="en-US" altLang="en-US" baseline="0" dirty="0"/>
              <a:t> le long-</a:t>
            </a:r>
            <a:r>
              <a:rPr lang="en-US" altLang="en-US" baseline="0" dirty="0" err="1"/>
              <a:t>terme</a:t>
            </a:r>
            <a:r>
              <a:rPr lang="en-US" altLang="en-US" baseline="0" dirty="0"/>
              <a:t> </a:t>
            </a:r>
            <a:r>
              <a:rPr lang="en-US" altLang="en-US" baseline="0" dirty="0" err="1"/>
              <a:t>escomptés</a:t>
            </a:r>
            <a:r>
              <a:rPr lang="en-US" altLang="en-US" baseline="0" dirty="0"/>
              <a:t>.</a:t>
            </a:r>
            <a:endParaRPr lang="en-US" altLang="en-US" dirty="0"/>
          </a:p>
          <a:p>
            <a:endParaRPr lang="en-CA" baseline="0" dirty="0"/>
          </a:p>
          <a:p>
            <a:endParaRPr lang="en-CA" baseline="0" dirty="0"/>
          </a:p>
          <a:p>
            <a:r>
              <a:rPr lang="en-CA" baseline="0" dirty="0" err="1"/>
              <a:t>Exemple</a:t>
            </a:r>
            <a:r>
              <a:rPr lang="en-CA" baseline="0" dirty="0"/>
              <a:t>: </a:t>
            </a:r>
            <a:r>
              <a:rPr lang="en-CA" baseline="0" dirty="0" err="1"/>
              <a:t>plein</a:t>
            </a:r>
            <a:r>
              <a:rPr lang="en-CA" baseline="0" dirty="0"/>
              <a:t> </a:t>
            </a:r>
            <a:r>
              <a:rPr lang="en-CA" baseline="0" dirty="0" err="1"/>
              <a:t>d’exemples</a:t>
            </a:r>
            <a:r>
              <a:rPr lang="en-CA" baseline="0" dirty="0"/>
              <a:t> </a:t>
            </a:r>
            <a:r>
              <a:rPr lang="en-CA" baseline="0" dirty="0" err="1"/>
              <a:t>dans</a:t>
            </a:r>
            <a:r>
              <a:rPr lang="en-CA" baseline="0" dirty="0"/>
              <a:t> la vie </a:t>
            </a:r>
            <a:r>
              <a:rPr lang="en-CA" baseline="0" dirty="0" err="1"/>
              <a:t>courrante</a:t>
            </a:r>
            <a:r>
              <a:rPr lang="en-CA" baseline="0" dirty="0"/>
              <a:t>. </a:t>
            </a:r>
            <a:r>
              <a:rPr lang="en-CA" baseline="0" dirty="0" err="1"/>
              <a:t>Une</a:t>
            </a:r>
            <a:r>
              <a:rPr lang="en-CA" baseline="0" dirty="0"/>
              <a:t> bonne </a:t>
            </a:r>
            <a:r>
              <a:rPr lang="en-CA" baseline="0" dirty="0" err="1"/>
              <a:t>partie</a:t>
            </a:r>
            <a:r>
              <a:rPr lang="en-CA" baseline="0" dirty="0"/>
              <a:t> de </a:t>
            </a:r>
            <a:r>
              <a:rPr lang="en-CA" baseline="0" dirty="0" err="1"/>
              <a:t>nos</a:t>
            </a:r>
            <a:r>
              <a:rPr lang="en-CA" baseline="0" dirty="0"/>
              <a:t> </a:t>
            </a:r>
            <a:r>
              <a:rPr lang="en-CA" baseline="0" dirty="0" err="1"/>
              <a:t>apprentissage</a:t>
            </a:r>
            <a:r>
              <a:rPr lang="en-CA" baseline="0" dirty="0"/>
              <a:t> se fait en </a:t>
            </a:r>
            <a:r>
              <a:rPr lang="en-CA" baseline="0" dirty="0" err="1"/>
              <a:t>expérimentant</a:t>
            </a:r>
            <a:r>
              <a:rPr lang="en-CA" baseline="0" dirty="0"/>
              <a:t> de choses et en </a:t>
            </a:r>
            <a:r>
              <a:rPr lang="en-CA" baseline="0" dirty="0" err="1"/>
              <a:t>ajustant</a:t>
            </a:r>
            <a:r>
              <a:rPr lang="en-CA" baseline="0" dirty="0"/>
              <a:t> </a:t>
            </a:r>
            <a:r>
              <a:rPr lang="en-CA" baseline="0" dirty="0" err="1"/>
              <a:t>nos</a:t>
            </a:r>
            <a:r>
              <a:rPr lang="en-CA" baseline="0" dirty="0"/>
              <a:t> </a:t>
            </a:r>
            <a:r>
              <a:rPr lang="en-CA" baseline="0" dirty="0" err="1"/>
              <a:t>choix</a:t>
            </a:r>
            <a:r>
              <a:rPr lang="en-CA" baseline="0" dirty="0"/>
              <a:t> </a:t>
            </a:r>
            <a:r>
              <a:rPr lang="en-CA" baseline="0" dirty="0" err="1"/>
              <a:t>d’actions</a:t>
            </a:r>
            <a:r>
              <a:rPr lang="en-CA" baseline="0" dirty="0"/>
              <a:t> en </a:t>
            </a:r>
            <a:r>
              <a:rPr lang="en-CA" baseline="0" dirty="0" err="1"/>
              <a:t>fonction</a:t>
            </a:r>
            <a:r>
              <a:rPr lang="en-CA" baseline="0" dirty="0"/>
              <a:t> de </a:t>
            </a:r>
            <a:r>
              <a:rPr lang="en-CA" baseline="0" dirty="0" err="1"/>
              <a:t>l’observation</a:t>
            </a:r>
            <a:r>
              <a:rPr lang="en-CA" baseline="0" dirty="0"/>
              <a:t> des </a:t>
            </a:r>
            <a:r>
              <a:rPr lang="en-CA" baseline="0" dirty="0" err="1"/>
              <a:t>résultats</a:t>
            </a:r>
            <a:r>
              <a:rPr lang="en-CA" baseline="0" dirty="0"/>
              <a:t> de </a:t>
            </a:r>
            <a:r>
              <a:rPr lang="en-CA" baseline="0" dirty="0" err="1"/>
              <a:t>nos</a:t>
            </a:r>
            <a:r>
              <a:rPr lang="en-CA" baseline="0" dirty="0"/>
              <a:t> actions par rapport au but </a:t>
            </a:r>
            <a:r>
              <a:rPr lang="en-CA" baseline="0" dirty="0" err="1"/>
              <a:t>visé</a:t>
            </a:r>
            <a:r>
              <a:rPr lang="en-CA" baseline="0" dirty="0"/>
              <a:t>. </a:t>
            </a:r>
            <a:r>
              <a:rPr lang="en-CA" baseline="0" dirty="0" err="1"/>
              <a:t>Rappelez-vous</a:t>
            </a:r>
            <a:r>
              <a:rPr lang="en-CA" baseline="0" dirty="0"/>
              <a:t> </a:t>
            </a:r>
            <a:r>
              <a:rPr lang="en-CA" baseline="0" dirty="0" err="1"/>
              <a:t>quand</a:t>
            </a:r>
            <a:r>
              <a:rPr lang="en-CA" baseline="0" dirty="0"/>
              <a:t> </a:t>
            </a:r>
            <a:r>
              <a:rPr lang="en-CA" baseline="0" dirty="0" err="1"/>
              <a:t>vous</a:t>
            </a:r>
            <a:r>
              <a:rPr lang="en-CA" baseline="0" dirty="0"/>
              <a:t> </a:t>
            </a:r>
            <a:r>
              <a:rPr lang="en-CA" baseline="0" dirty="0" err="1"/>
              <a:t>avez</a:t>
            </a:r>
            <a:r>
              <a:rPr lang="en-CA" baseline="0" dirty="0"/>
              <a:t> </a:t>
            </a:r>
            <a:r>
              <a:rPr lang="en-CA" baseline="0" dirty="0" err="1"/>
              <a:t>appris</a:t>
            </a:r>
            <a:r>
              <a:rPr lang="en-CA" baseline="0" dirty="0"/>
              <a:t> à </a:t>
            </a:r>
            <a:r>
              <a:rPr lang="en-CA" baseline="0" dirty="0" err="1"/>
              <a:t>monter</a:t>
            </a:r>
            <a:r>
              <a:rPr lang="en-CA" baseline="0" dirty="0"/>
              <a:t> </a:t>
            </a:r>
            <a:r>
              <a:rPr lang="en-CA" baseline="0" dirty="0" err="1"/>
              <a:t>sur</a:t>
            </a:r>
            <a:r>
              <a:rPr lang="en-CA" baseline="0" dirty="0"/>
              <a:t> </a:t>
            </a:r>
            <a:r>
              <a:rPr lang="en-CA" baseline="0" dirty="0" err="1"/>
              <a:t>une</a:t>
            </a:r>
            <a:r>
              <a:rPr lang="en-CA" baseline="0" dirty="0"/>
              <a:t> </a:t>
            </a:r>
            <a:r>
              <a:rPr lang="en-CA" baseline="0" dirty="0" err="1"/>
              <a:t>bicyclette</a:t>
            </a:r>
            <a:r>
              <a:rPr lang="en-CA" baseline="0" dirty="0"/>
              <a:t>.</a:t>
            </a:r>
            <a:endParaRPr lang="en-CA" dirty="0"/>
          </a:p>
          <a:p>
            <a:pPr marL="0" marR="0" indent="0" algn="l" defTabSz="914400" rtl="0" eaLnBrk="0" fontAlgn="base" latinLnBrk="1"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1" hangingPunct="0">
              <a:lnSpc>
                <a:spcPct val="100000"/>
              </a:lnSpc>
              <a:spcBef>
                <a:spcPct val="30000"/>
              </a:spcBef>
              <a:spcAft>
                <a:spcPct val="0"/>
              </a:spcAft>
              <a:buClrTx/>
              <a:buSzTx/>
              <a:buFontTx/>
              <a:buNone/>
              <a:tabLst/>
              <a:defRPr/>
            </a:pPr>
            <a:r>
              <a:rPr lang="en-US" baseline="0" dirty="0" err="1"/>
              <a:t>Évidemment</a:t>
            </a:r>
            <a:r>
              <a:rPr lang="en-US" baseline="0" dirty="0"/>
              <a:t>, pour </a:t>
            </a:r>
            <a:r>
              <a:rPr lang="en-US" baseline="0" dirty="0" err="1"/>
              <a:t>apprendre</a:t>
            </a:r>
            <a:r>
              <a:rPr lang="en-US" baseline="0" dirty="0"/>
              <a:t> </a:t>
            </a:r>
            <a:r>
              <a:rPr lang="en-US" baseline="0" dirty="0" err="1"/>
              <a:t>l’agent</a:t>
            </a:r>
            <a:r>
              <a:rPr lang="en-US" baseline="0" dirty="0"/>
              <a:t> </a:t>
            </a:r>
            <a:r>
              <a:rPr lang="en-US" baseline="0" dirty="0" err="1"/>
              <a:t>doit</a:t>
            </a:r>
            <a:r>
              <a:rPr lang="en-US" baseline="0" dirty="0"/>
              <a:t> </a:t>
            </a:r>
            <a:r>
              <a:rPr lang="en-US" baseline="0" dirty="0" err="1"/>
              <a:t>être</a:t>
            </a:r>
            <a:r>
              <a:rPr lang="en-US" baseline="0" dirty="0"/>
              <a:t> capable </a:t>
            </a:r>
            <a:r>
              <a:rPr lang="en-US" baseline="0" dirty="0" err="1"/>
              <a:t>d’observer</a:t>
            </a:r>
            <a:r>
              <a:rPr lang="en-US" baseline="0" dirty="0"/>
              <a:t> son </a:t>
            </a:r>
            <a:r>
              <a:rPr lang="en-US" baseline="0" dirty="0" err="1"/>
              <a:t>environnement</a:t>
            </a:r>
            <a:r>
              <a:rPr lang="en-US" baseline="0" dirty="0"/>
              <a:t> (</a:t>
            </a:r>
            <a:r>
              <a:rPr lang="en-US" baseline="0" dirty="0" err="1"/>
              <a:t>états</a:t>
            </a:r>
            <a:r>
              <a:rPr lang="en-US" baseline="0" dirty="0"/>
              <a:t>). Il </a:t>
            </a:r>
            <a:r>
              <a:rPr lang="en-US" baseline="0" dirty="0" err="1"/>
              <a:t>doit</a:t>
            </a:r>
            <a:r>
              <a:rPr lang="en-US" baseline="0" dirty="0"/>
              <a:t> </a:t>
            </a:r>
            <a:r>
              <a:rPr lang="en-US" baseline="0" dirty="0" err="1"/>
              <a:t>aussi</a:t>
            </a:r>
            <a:r>
              <a:rPr lang="en-US" baseline="0" dirty="0"/>
              <a:t> </a:t>
            </a:r>
            <a:r>
              <a:rPr lang="en-US" baseline="0" dirty="0" err="1"/>
              <a:t>être</a:t>
            </a:r>
            <a:r>
              <a:rPr lang="en-US" baseline="0" dirty="0"/>
              <a:t> capable </a:t>
            </a:r>
            <a:r>
              <a:rPr lang="en-US" baseline="0" dirty="0" err="1"/>
              <a:t>d’agir</a:t>
            </a:r>
            <a:r>
              <a:rPr lang="en-US" baseline="0" dirty="0"/>
              <a:t> (action). Et </a:t>
            </a:r>
            <a:r>
              <a:rPr lang="en-US" baseline="0" dirty="0" err="1"/>
              <a:t>il</a:t>
            </a:r>
            <a:r>
              <a:rPr lang="en-US" baseline="0" dirty="0"/>
              <a:t> a des buts (</a:t>
            </a:r>
            <a:r>
              <a:rPr lang="en-US" baseline="0" dirty="0" err="1"/>
              <a:t>il</a:t>
            </a:r>
            <a:r>
              <a:rPr lang="en-US" baseline="0" dirty="0"/>
              <a:t> </a:t>
            </a:r>
            <a:r>
              <a:rPr lang="en-US" baseline="0" dirty="0" err="1"/>
              <a:t>veut</a:t>
            </a:r>
            <a:r>
              <a:rPr lang="en-US" baseline="0" dirty="0"/>
              <a:t> </a:t>
            </a:r>
            <a:r>
              <a:rPr lang="en-US" baseline="0" dirty="0" err="1"/>
              <a:t>maximiser</a:t>
            </a:r>
            <a:r>
              <a:rPr lang="en-US" baseline="0" dirty="0"/>
              <a:t> </a:t>
            </a:r>
            <a:r>
              <a:rPr lang="en-US" baseline="0" dirty="0" err="1"/>
              <a:t>ses</a:t>
            </a:r>
            <a:r>
              <a:rPr lang="en-US" baseline="0" dirty="0"/>
              <a:t> </a:t>
            </a:r>
            <a:r>
              <a:rPr lang="en-US" baseline="0" dirty="0" err="1"/>
              <a:t>récompenses</a:t>
            </a:r>
            <a:r>
              <a:rPr lang="en-US" baseline="0" dirty="0"/>
              <a:t>). </a:t>
            </a:r>
          </a:p>
          <a:p>
            <a:pPr marL="0" marR="0" indent="0" algn="l" defTabSz="914400" rtl="0" eaLnBrk="0" fontAlgn="base" latinLnBrk="1" hangingPunct="0">
              <a:lnSpc>
                <a:spcPct val="100000"/>
              </a:lnSpc>
              <a:spcBef>
                <a:spcPct val="30000"/>
              </a:spcBef>
              <a:spcAft>
                <a:spcPct val="0"/>
              </a:spcAft>
              <a:buClrTx/>
              <a:buSzTx/>
              <a:buFontTx/>
              <a:buNone/>
              <a:tabLst/>
              <a:defRPr/>
            </a:pPr>
            <a:endParaRPr lang="en-US" baseline="0" dirty="0"/>
          </a:p>
          <a:p>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a:t>
            </a:fld>
            <a:endParaRPr lang="ko-KR"/>
          </a:p>
        </p:txBody>
      </p:sp>
    </p:spTree>
    <p:extLst>
      <p:ext uri="{BB962C8B-B14F-4D97-AF65-F5344CB8AC3E}">
        <p14:creationId xmlns:p14="http://schemas.microsoft.com/office/powerpoint/2010/main" val="21216208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La programmation dynamique adaptative prend moins d’étapes à converger. Par contre chaque étape prend plus de temps</a:t>
            </a:r>
          </a:p>
          <a:p>
            <a:endParaRPr lang="fr-CA" dirty="0"/>
          </a:p>
          <a:p>
            <a:r>
              <a:rPr lang="fr-CA" dirty="0"/>
              <a:t>Aussi la différence temporelle est bien plus simple</a:t>
            </a:r>
          </a:p>
          <a:p>
            <a:endParaRPr lang="fr-CA" dirty="0"/>
          </a:p>
          <a:p>
            <a:r>
              <a:rPr lang="fr-CA" dirty="0"/>
              <a:t>On constate aussi plus de variabilité dans l’erreur quadratique pour TD</a:t>
            </a:r>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40</a:t>
            </a:fld>
            <a:endParaRPr lang="ko-KR"/>
          </a:p>
        </p:txBody>
      </p:sp>
    </p:spTree>
    <p:extLst>
      <p:ext uri="{BB962C8B-B14F-4D97-AF65-F5344CB8AC3E}">
        <p14:creationId xmlns:p14="http://schemas.microsoft.com/office/powerpoint/2010/main" val="58027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41</a:t>
            </a:fld>
            <a:endParaRPr lang="ko-KR"/>
          </a:p>
        </p:txBody>
      </p:sp>
    </p:spTree>
    <p:extLst>
      <p:ext uri="{BB962C8B-B14F-4D97-AF65-F5344CB8AC3E}">
        <p14:creationId xmlns:p14="http://schemas.microsoft.com/office/powerpoint/2010/main" val="10429057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42</a:t>
            </a:fld>
            <a:endParaRPr lang="ko-KR"/>
          </a:p>
        </p:txBody>
      </p:sp>
    </p:spTree>
    <p:extLst>
      <p:ext uri="{BB962C8B-B14F-4D97-AF65-F5344CB8AC3E}">
        <p14:creationId xmlns:p14="http://schemas.microsoft.com/office/powerpoint/2010/main" val="201163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43</a:t>
            </a:fld>
            <a:endParaRPr lang="ko-KR"/>
          </a:p>
        </p:txBody>
      </p:sp>
    </p:spTree>
    <p:extLst>
      <p:ext uri="{BB962C8B-B14F-4D97-AF65-F5344CB8AC3E}">
        <p14:creationId xmlns:p14="http://schemas.microsoft.com/office/powerpoint/2010/main" val="1355943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44</a:t>
            </a:fld>
            <a:endParaRPr lang="ko-KR"/>
          </a:p>
        </p:txBody>
      </p:sp>
    </p:spTree>
    <p:extLst>
      <p:ext uri="{BB962C8B-B14F-4D97-AF65-F5344CB8AC3E}">
        <p14:creationId xmlns:p14="http://schemas.microsoft.com/office/powerpoint/2010/main" val="32673229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fr-CA" dirty="0"/>
              <a:t>On pourrait</a:t>
            </a:r>
            <a:r>
              <a:rPr lang="fr-CA" baseline="0" dirty="0"/>
              <a:t> faire un</a:t>
            </a:r>
            <a:r>
              <a:rPr lang="fr-CA" dirty="0"/>
              <a:t> parallèle avec le contraste entre </a:t>
            </a:r>
            <a:r>
              <a:rPr lang="fr-CA" i="1" dirty="0" err="1"/>
              <a:t>hill-climbing</a:t>
            </a:r>
            <a:r>
              <a:rPr lang="fr-CA" dirty="0"/>
              <a:t> et le </a:t>
            </a:r>
            <a:r>
              <a:rPr lang="fr-CA" i="1" dirty="0" err="1"/>
              <a:t>simulated</a:t>
            </a:r>
            <a:r>
              <a:rPr lang="fr-CA" i="1" dirty="0"/>
              <a:t> </a:t>
            </a:r>
            <a:r>
              <a:rPr lang="fr-CA" i="1" dirty="0" err="1"/>
              <a:t>annealing</a:t>
            </a:r>
            <a:r>
              <a:rPr lang="fr-CA" dirty="0"/>
              <a:t> en recherche locale, bien que le problème</a:t>
            </a:r>
            <a:r>
              <a:rPr lang="fr-CA" baseline="0" dirty="0"/>
              <a:t> soit différent. Dans ce dernier cas, </a:t>
            </a:r>
            <a:r>
              <a:rPr lang="fr-CA" baseline="0" dirty="0" err="1"/>
              <a:t>hill-climbing</a:t>
            </a:r>
            <a:r>
              <a:rPr lang="fr-CA" baseline="0" dirty="0"/>
              <a:t> choisit toujours le meilleur successeur avec le risque de tomber dans un optimum local. Ici, L’apprentissage par programmation dynamique adaptative choisit toujours la meilleur action, avec le risque de ne pas calculer un plan optimal.</a:t>
            </a:r>
            <a:endParaRPr lang="fr-CA" i="1" dirty="0"/>
          </a:p>
          <a:p>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45</a:t>
            </a:fld>
            <a:endParaRPr lang="ko-KR"/>
          </a:p>
        </p:txBody>
      </p:sp>
    </p:spTree>
    <p:extLst>
      <p:ext uri="{BB962C8B-B14F-4D97-AF65-F5344CB8AC3E}">
        <p14:creationId xmlns:p14="http://schemas.microsoft.com/office/powerpoint/2010/main" val="2995694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RMS </a:t>
            </a:r>
            <a:r>
              <a:rPr lang="fr-CA" dirty="0" err="1"/>
              <a:t>Error</a:t>
            </a:r>
            <a:r>
              <a:rPr lang="fr-CA" dirty="0"/>
              <a:t> (</a:t>
            </a:r>
            <a:r>
              <a:rPr lang="fr-CA" dirty="0" err="1"/>
              <a:t>root</a:t>
            </a:r>
            <a:r>
              <a:rPr lang="fr-CA" dirty="0"/>
              <a:t>-</a:t>
            </a:r>
            <a:r>
              <a:rPr lang="fr-CA" dirty="0" err="1"/>
              <a:t>mean</a:t>
            </a:r>
            <a:r>
              <a:rPr lang="fr-CA" dirty="0"/>
              <a:t>-square </a:t>
            </a:r>
            <a:r>
              <a:rPr lang="fr-CA" dirty="0" err="1"/>
              <a:t>error</a:t>
            </a:r>
            <a:r>
              <a:rPr lang="fr-CA" dirty="0"/>
              <a:t> = erreur moyenne quadratique): erreur dans les estimations d’utilités, moyennée</a:t>
            </a:r>
            <a:r>
              <a:rPr lang="fr-CA" baseline="0" dirty="0"/>
              <a:t> sur les neuf états non terminaux.</a:t>
            </a:r>
          </a:p>
          <a:p>
            <a:endParaRPr lang="fr-CA" baseline="0" dirty="0"/>
          </a:p>
          <a:p>
            <a:r>
              <a:rPr lang="fr-CA" baseline="0" dirty="0"/>
              <a:t>Perte d’utilité: différence entre l’utilité apprise et l’utilité optimale.</a:t>
            </a:r>
          </a:p>
          <a:p>
            <a:endParaRPr lang="fr-CA" baseline="0" dirty="0"/>
          </a:p>
          <a:p>
            <a:r>
              <a:rPr lang="fr-CA" baseline="0" dirty="0"/>
              <a:t>De façon général, l’algorithme PDA vorace ne garantit pas d’apprendre le plan optimal. </a:t>
            </a:r>
          </a:p>
          <a:p>
            <a:endParaRPr lang="fr-CA" baseline="0" dirty="0"/>
          </a:p>
          <a:p>
            <a:r>
              <a:rPr lang="fr-CA" baseline="0" dirty="0"/>
              <a:t>Comment ça se fait que le choix d’une action optimale aboutisse à des résultats sous-optimaux? La réponse est que le modèle appris n’est pas identique à l’environnement.  Dans ce cas-ci, parmi les 276 essais que l’agent a fait, il n’a jamais essayé la transition (2,1) vers (2,3).</a:t>
            </a:r>
          </a:p>
          <a:p>
            <a:endParaRPr lang="fr-CA" baseline="0" dirty="0"/>
          </a:p>
          <a:p>
            <a:r>
              <a:rPr lang="fr-CA" baseline="0" dirty="0"/>
              <a:t>Ce que l’algorithme PDA vorace ne tient pas compte est que les actions ne devraient pas se borner à obtenir des récompenses en fonction du modèle appris. Elles devraient également contribuer à découvrir l’environnement, c’est-à-dire à l’apprentissage du vrai modèle de l’environnement. Si le modèle s’améliore, l’agent recevra à l’avenir des récompenses plus importantes.</a:t>
            </a:r>
          </a:p>
          <a:p>
            <a:endParaRPr lang="fr-CA" baseline="0" dirty="0"/>
          </a:p>
          <a:p>
            <a:r>
              <a:rPr lang="fr-CA" baseline="0" dirty="0"/>
              <a:t>En d’autres mots, un agent doit réaliser un compromis entre exploitation des actions découvertes pour maximiser l’utiliser et exploration pour maximiser son bien être à long terme.</a:t>
            </a:r>
          </a:p>
          <a:p>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46</a:t>
            </a:fld>
            <a:endParaRPr lang="ko-KR"/>
          </a:p>
        </p:txBody>
      </p:sp>
    </p:spTree>
    <p:extLst>
      <p:ext uri="{BB962C8B-B14F-4D97-AF65-F5344CB8AC3E}">
        <p14:creationId xmlns:p14="http://schemas.microsoft.com/office/powerpoint/2010/main" val="2487043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47</a:t>
            </a:fld>
            <a:endParaRPr lang="ko-KR"/>
          </a:p>
        </p:txBody>
      </p:sp>
    </p:spTree>
    <p:extLst>
      <p:ext uri="{BB962C8B-B14F-4D97-AF65-F5344CB8AC3E}">
        <p14:creationId xmlns:p14="http://schemas.microsoft.com/office/powerpoint/2010/main" val="11915407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La fonction d’exploration détermine dans quelle mesure on sacrifie la gourmandise (préférence des</a:t>
            </a:r>
            <a:r>
              <a:rPr lang="fr-CA" baseline="0" dirty="0"/>
              <a:t> valeurs élevées de u) à la curiosité (préférence pour des valeur faibles de n, actions qui n’ont pas été essayées souvent). </a:t>
            </a:r>
          </a:p>
          <a:p>
            <a:endParaRPr lang="fr-CA" baseline="0" dirty="0"/>
          </a:p>
          <a:p>
            <a:r>
              <a:rPr lang="fr-CA" baseline="0" dirty="0"/>
              <a:t>La fonction d’exploration devrait décroitre pour u et croitre pour n.</a:t>
            </a:r>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48</a:t>
            </a:fld>
            <a:endParaRPr lang="ko-KR"/>
          </a:p>
        </p:txBody>
      </p:sp>
    </p:spTree>
    <p:extLst>
      <p:ext uri="{BB962C8B-B14F-4D97-AF65-F5344CB8AC3E}">
        <p14:creationId xmlns:p14="http://schemas.microsoft.com/office/powerpoint/2010/main" val="41483765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49</a:t>
            </a:fld>
            <a:endParaRPr lang="ko-KR"/>
          </a:p>
        </p:txBody>
      </p:sp>
    </p:spTree>
    <p:extLst>
      <p:ext uri="{BB962C8B-B14F-4D97-AF65-F5344CB8AC3E}">
        <p14:creationId xmlns:p14="http://schemas.microsoft.com/office/powerpoint/2010/main" val="453975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5</a:t>
            </a:fld>
            <a:endParaRPr lang="ko-KR"/>
          </a:p>
        </p:txBody>
      </p:sp>
    </p:spTree>
    <p:extLst>
      <p:ext uri="{BB962C8B-B14F-4D97-AF65-F5344CB8AC3E}">
        <p14:creationId xmlns:p14="http://schemas.microsoft.com/office/powerpoint/2010/main" val="2688719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Ici</a:t>
            </a:r>
            <a:r>
              <a:rPr lang="en-CA" dirty="0"/>
              <a:t> </a:t>
            </a:r>
            <a:r>
              <a:rPr lang="en-CA" dirty="0" err="1"/>
              <a:t>c’est</a:t>
            </a:r>
            <a:r>
              <a:rPr lang="en-CA" baseline="0" dirty="0"/>
              <a:t> Optimal-</a:t>
            </a:r>
            <a:r>
              <a:rPr lang="en-CA" baseline="0" dirty="0" err="1"/>
              <a:t>Poicy</a:t>
            </a:r>
            <a:r>
              <a:rPr lang="en-CA" baseline="0" dirty="0"/>
              <a:t>(</a:t>
            </a:r>
            <a:r>
              <a:rPr lang="en-CA" baseline="0" dirty="0" err="1"/>
              <a:t>mdp</a:t>
            </a:r>
            <a:r>
              <a:rPr lang="en-CA" baseline="0" dirty="0"/>
              <a:t>) </a:t>
            </a:r>
            <a:r>
              <a:rPr lang="en-CA" baseline="0" dirty="0" err="1"/>
              <a:t>plutôt</a:t>
            </a:r>
            <a:r>
              <a:rPr lang="en-CA" baseline="0" dirty="0"/>
              <a:t> que policy evaluation pour </a:t>
            </a:r>
            <a:r>
              <a:rPr lang="en-CA" baseline="0" dirty="0" err="1"/>
              <a:t>apprentissage</a:t>
            </a:r>
            <a:r>
              <a:rPr lang="en-CA" baseline="0" dirty="0"/>
              <a:t> </a:t>
            </a:r>
            <a:r>
              <a:rPr lang="en-CA" baseline="0" dirty="0" err="1"/>
              <a:t>passif</a:t>
            </a:r>
            <a:r>
              <a:rPr lang="en-CA" baseline="0" dirty="0"/>
              <a:t>. Il </a:t>
            </a:r>
            <a:r>
              <a:rPr lang="en-CA" baseline="0" dirty="0" err="1"/>
              <a:t>faut</a:t>
            </a:r>
            <a:r>
              <a:rPr lang="en-CA" baseline="0" dirty="0"/>
              <a:t> </a:t>
            </a:r>
            <a:r>
              <a:rPr lang="en-CA" baseline="0" dirty="0" err="1"/>
              <a:t>donc</a:t>
            </a:r>
            <a:r>
              <a:rPr lang="en-CA" baseline="0" dirty="0"/>
              <a:t> </a:t>
            </a:r>
            <a:r>
              <a:rPr lang="en-CA" baseline="0" dirty="0" err="1"/>
              <a:t>résoudre</a:t>
            </a:r>
            <a:r>
              <a:rPr lang="en-CA" baseline="0" dirty="0"/>
              <a:t> le MDP et </a:t>
            </a:r>
            <a:r>
              <a:rPr lang="en-CA" baseline="0" dirty="0" err="1"/>
              <a:t>calculer</a:t>
            </a:r>
            <a:r>
              <a:rPr lang="en-CA" baseline="0" dirty="0"/>
              <a:t> le plan optimal </a:t>
            </a:r>
            <a:r>
              <a:rPr lang="en-CA" baseline="0" dirty="0" err="1"/>
              <a:t>plutôt</a:t>
            </a:r>
            <a:r>
              <a:rPr lang="en-CA" baseline="0" dirty="0"/>
              <a:t> que </a:t>
            </a:r>
            <a:r>
              <a:rPr lang="en-CA" baseline="0" dirty="0" err="1"/>
              <a:t>juste</a:t>
            </a:r>
            <a:r>
              <a:rPr lang="en-CA" baseline="0" dirty="0"/>
              <a:t> </a:t>
            </a:r>
            <a:r>
              <a:rPr lang="en-CA" baseline="0" dirty="0" err="1"/>
              <a:t>calculer</a:t>
            </a:r>
            <a:r>
              <a:rPr lang="en-CA" baseline="0" dirty="0"/>
              <a:t> la </a:t>
            </a:r>
            <a:r>
              <a:rPr lang="en-CA" baseline="0" dirty="0" err="1"/>
              <a:t>valeur</a:t>
            </a:r>
            <a:r>
              <a:rPr lang="en-CA" baseline="0" dirty="0"/>
              <a:t> d’un plan. </a:t>
            </a:r>
            <a:r>
              <a:rPr lang="en-CA" baseline="0" dirty="0" err="1"/>
              <a:t>Cela</a:t>
            </a:r>
            <a:r>
              <a:rPr lang="en-CA" baseline="0" dirty="0"/>
              <a:t> </a:t>
            </a:r>
            <a:r>
              <a:rPr lang="en-CA" baseline="0" dirty="0" err="1"/>
              <a:t>revient</a:t>
            </a:r>
            <a:r>
              <a:rPr lang="en-CA" baseline="0" dirty="0"/>
              <a:t>, comment on </a:t>
            </a:r>
            <a:r>
              <a:rPr lang="en-CA" baseline="0" dirty="0" err="1"/>
              <a:t>l’a</a:t>
            </a:r>
            <a:r>
              <a:rPr lang="en-CA" baseline="0" dirty="0"/>
              <a:t> vu, à </a:t>
            </a:r>
            <a:r>
              <a:rPr lang="en-CA" baseline="0" dirty="0" err="1"/>
              <a:t>résoudre</a:t>
            </a:r>
            <a:r>
              <a:rPr lang="en-CA" baseline="0" dirty="0"/>
              <a:t> le </a:t>
            </a:r>
            <a:r>
              <a:rPr lang="en-CA" baseline="0" dirty="0" err="1"/>
              <a:t>système</a:t>
            </a:r>
            <a:r>
              <a:rPr lang="en-CA" baseline="0" dirty="0"/>
              <a:t> </a:t>
            </a:r>
            <a:r>
              <a:rPr lang="en-CA" baseline="0" dirty="0" err="1"/>
              <a:t>d’équations</a:t>
            </a:r>
            <a:r>
              <a:rPr lang="en-CA" baseline="0" dirty="0"/>
              <a:t> </a:t>
            </a:r>
          </a:p>
          <a:p>
            <a:endParaRPr lang="en-CA" baseline="0" dirty="0"/>
          </a:p>
          <a:p>
            <a:pPr marL="0" marR="0" lvl="0" indent="0" algn="l" defTabSz="914400" rtl="0" eaLnBrk="0" fontAlgn="base" latinLnBrk="1" hangingPunct="0">
              <a:lnSpc>
                <a:spcPct val="100000"/>
              </a:lnSpc>
              <a:spcBef>
                <a:spcPct val="30000"/>
              </a:spcBef>
              <a:spcAft>
                <a:spcPct val="0"/>
              </a:spcAft>
              <a:buClrTx/>
              <a:buSzTx/>
              <a:buFontTx/>
              <a:buNone/>
              <a:tabLst/>
              <a:defRPr/>
            </a:pPr>
            <a:r>
              <a:rPr lang="en-CA" baseline="0" dirty="0"/>
              <a:t>R(s) + </a:t>
            </a:r>
            <a:r>
              <a:rPr lang="fr-FR" sz="1200" dirty="0" err="1">
                <a:solidFill>
                  <a:schemeClr val="accent1"/>
                </a:solidFill>
                <a:latin typeface="Calibri" pitchFamily="34" charset="0"/>
              </a:rPr>
              <a:t>argmax_a</a:t>
            </a:r>
            <a:r>
              <a:rPr lang="fr-FR" sz="1200" dirty="0">
                <a:solidFill>
                  <a:schemeClr val="accent1"/>
                </a:solidFill>
                <a:latin typeface="Calibri" pitchFamily="34" charset="0"/>
              </a:rPr>
              <a:t> </a:t>
            </a:r>
            <a:r>
              <a:rPr lang="fr-FR" altLang="ja-JP" sz="1200" dirty="0">
                <a:solidFill>
                  <a:schemeClr val="accent1"/>
                </a:solidFill>
              </a:rPr>
              <a:t>γ</a:t>
            </a:r>
            <a:r>
              <a:rPr lang="en-US" altLang="ja-JP" sz="1200" dirty="0">
                <a:solidFill>
                  <a:schemeClr val="accent1"/>
                </a:solidFill>
              </a:rPr>
              <a:t> Σ </a:t>
            </a:r>
            <a:r>
              <a:rPr lang="en-US" altLang="ja-JP" sz="1200" i="1" baseline="-25000" dirty="0">
                <a:solidFill>
                  <a:schemeClr val="accent1"/>
                </a:solidFill>
              </a:rPr>
              <a:t>s</a:t>
            </a:r>
            <a:r>
              <a:rPr lang="en-US" altLang="fr-FR" sz="1200" baseline="-25000" dirty="0">
                <a:solidFill>
                  <a:schemeClr val="accent1"/>
                </a:solidFill>
              </a:rPr>
              <a:t>’</a:t>
            </a:r>
            <a:r>
              <a:rPr lang="en-US" altLang="ja-JP" sz="1200" baseline="-25000" dirty="0">
                <a:solidFill>
                  <a:schemeClr val="accent1"/>
                </a:solidFill>
              </a:rPr>
              <a:t> </a:t>
            </a:r>
            <a:r>
              <a:rPr lang="fr-CA" altLang="ja-JP" sz="1200" baseline="-25000" dirty="0">
                <a:solidFill>
                  <a:schemeClr val="accent1"/>
                </a:solidFill>
                <a:sym typeface="Symbol" pitchFamily="18" charset="2"/>
              </a:rPr>
              <a:t></a:t>
            </a:r>
            <a:r>
              <a:rPr lang="en-US" altLang="ja-JP" sz="1200" baseline="-25000" dirty="0">
                <a:solidFill>
                  <a:schemeClr val="accent1"/>
                </a:solidFill>
              </a:rPr>
              <a:t> </a:t>
            </a:r>
            <a:r>
              <a:rPr lang="en-US" altLang="ja-JP" sz="1200" i="1" baseline="-25000" dirty="0">
                <a:solidFill>
                  <a:schemeClr val="accent1"/>
                </a:solidFill>
              </a:rPr>
              <a:t>S</a:t>
            </a:r>
            <a:r>
              <a:rPr lang="fr-CA" altLang="ja-JP" sz="1200" dirty="0">
                <a:solidFill>
                  <a:schemeClr val="accent1"/>
                </a:solidFill>
              </a:rPr>
              <a:t> </a:t>
            </a:r>
            <a:r>
              <a:rPr lang="en-US" altLang="ja-JP" sz="1200" i="1" dirty="0">
                <a:solidFill>
                  <a:schemeClr val="accent1"/>
                </a:solidFill>
              </a:rPr>
              <a:t>P</a:t>
            </a:r>
            <a:r>
              <a:rPr lang="en-US" altLang="ja-JP" sz="1200" dirty="0">
                <a:solidFill>
                  <a:schemeClr val="accent1"/>
                </a:solidFill>
              </a:rPr>
              <a:t>(</a:t>
            </a:r>
            <a:r>
              <a:rPr lang="en-US" altLang="ja-JP" sz="1200" i="1" dirty="0">
                <a:solidFill>
                  <a:schemeClr val="accent1"/>
                </a:solidFill>
              </a:rPr>
              <a:t>s</a:t>
            </a:r>
            <a:r>
              <a:rPr lang="en-US" altLang="fr-FR" sz="1200" i="1" dirty="0">
                <a:solidFill>
                  <a:schemeClr val="accent1"/>
                </a:solidFill>
              </a:rPr>
              <a:t>’</a:t>
            </a:r>
            <a:r>
              <a:rPr lang="fr-CA" altLang="ja-JP" sz="1200" dirty="0">
                <a:solidFill>
                  <a:schemeClr val="accent1"/>
                </a:solidFill>
              </a:rPr>
              <a:t>|</a:t>
            </a:r>
            <a:r>
              <a:rPr lang="fr-CA" altLang="ja-JP" sz="1200" i="1" dirty="0">
                <a:solidFill>
                  <a:schemeClr val="accent1"/>
                </a:solidFill>
              </a:rPr>
              <a:t>s</a:t>
            </a:r>
            <a:r>
              <a:rPr lang="fr-CA" altLang="ja-JP" sz="1200" dirty="0">
                <a:solidFill>
                  <a:schemeClr val="accent1"/>
                </a:solidFill>
              </a:rPr>
              <a:t>,</a:t>
            </a:r>
            <a:r>
              <a:rPr lang="fr-FR" altLang="ja-JP" sz="1200" dirty="0">
                <a:solidFill>
                  <a:schemeClr val="accent1"/>
                </a:solidFill>
              </a:rPr>
              <a:t>a</a:t>
            </a:r>
            <a:r>
              <a:rPr lang="en-US" altLang="ja-JP" sz="1200" dirty="0">
                <a:solidFill>
                  <a:schemeClr val="accent1"/>
                </a:solidFill>
              </a:rPr>
              <a:t>) </a:t>
            </a:r>
            <a:r>
              <a:rPr lang="fr-CA" altLang="ja-JP" sz="1200" dirty="0">
                <a:solidFill>
                  <a:schemeClr val="accent1"/>
                </a:solidFill>
              </a:rPr>
              <a:t> </a:t>
            </a:r>
            <a:r>
              <a:rPr lang="fr-CA" altLang="ja-JP" sz="1200" i="1" dirty="0">
                <a:solidFill>
                  <a:schemeClr val="accent1"/>
                </a:solidFill>
              </a:rPr>
              <a:t>U(s</a:t>
            </a:r>
            <a:r>
              <a:rPr lang="fr-CA" altLang="fr-FR" sz="1200" i="1" dirty="0">
                <a:solidFill>
                  <a:schemeClr val="accent1"/>
                </a:solidFill>
              </a:rPr>
              <a:t>’</a:t>
            </a:r>
            <a:r>
              <a:rPr lang="fr-CA" altLang="ja-JP" sz="1200" dirty="0">
                <a:solidFill>
                  <a:schemeClr val="accent1"/>
                </a:solidFill>
              </a:rPr>
              <a:t>)</a:t>
            </a:r>
          </a:p>
          <a:p>
            <a:pPr marL="0" marR="0" lvl="0" indent="0" algn="l" defTabSz="914400" rtl="0" eaLnBrk="0" fontAlgn="base" latinLnBrk="1" hangingPunct="0">
              <a:lnSpc>
                <a:spcPct val="100000"/>
              </a:lnSpc>
              <a:spcBef>
                <a:spcPct val="30000"/>
              </a:spcBef>
              <a:spcAft>
                <a:spcPct val="0"/>
              </a:spcAft>
              <a:buClrTx/>
              <a:buSzTx/>
              <a:buFontTx/>
              <a:buNone/>
              <a:tabLst/>
              <a:defRPr/>
            </a:pPr>
            <a:endParaRPr lang="fr-CA" altLang="ja-JP" sz="1200" dirty="0">
              <a:solidFill>
                <a:schemeClr val="accent1"/>
              </a:solidFill>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fr-CA" altLang="ja-JP" sz="1200" dirty="0">
                <a:solidFill>
                  <a:schemeClr val="accent1"/>
                </a:solidFill>
              </a:rPr>
              <a:t>Ce</a:t>
            </a:r>
            <a:r>
              <a:rPr lang="fr-CA" altLang="ja-JP" sz="1200" baseline="0" dirty="0">
                <a:solidFill>
                  <a:schemeClr val="accent1"/>
                </a:solidFill>
              </a:rPr>
              <a:t> qui peut être fait par value-</a:t>
            </a:r>
            <a:r>
              <a:rPr lang="fr-CA" altLang="ja-JP" sz="1200" baseline="0" dirty="0" err="1">
                <a:solidFill>
                  <a:schemeClr val="accent1"/>
                </a:solidFill>
              </a:rPr>
              <a:t>iteration</a:t>
            </a:r>
            <a:r>
              <a:rPr lang="fr-CA" altLang="ja-JP" sz="1200" baseline="0" dirty="0">
                <a:solidFill>
                  <a:schemeClr val="accent1"/>
                </a:solidFill>
              </a:rPr>
              <a:t> ou </a:t>
            </a:r>
            <a:r>
              <a:rPr lang="fr-CA" altLang="ja-JP" sz="1200" baseline="0" dirty="0" err="1">
                <a:solidFill>
                  <a:schemeClr val="accent1"/>
                </a:solidFill>
              </a:rPr>
              <a:t>policy-iteration</a:t>
            </a:r>
            <a:endParaRPr lang="fr-CA" altLang="ja-JP" sz="1200" baseline="0" dirty="0">
              <a:solidFill>
                <a:schemeClr val="accent1"/>
              </a:solidFill>
            </a:endParaRPr>
          </a:p>
          <a:p>
            <a:pPr marL="0" marR="0" lvl="0" indent="0" algn="l" defTabSz="914400" rtl="0" eaLnBrk="0" fontAlgn="base" latinLnBrk="1" hangingPunct="0">
              <a:lnSpc>
                <a:spcPct val="100000"/>
              </a:lnSpc>
              <a:spcBef>
                <a:spcPct val="30000"/>
              </a:spcBef>
              <a:spcAft>
                <a:spcPct val="0"/>
              </a:spcAft>
              <a:buClrTx/>
              <a:buSzTx/>
              <a:buFontTx/>
              <a:buNone/>
              <a:tabLst/>
              <a:defRPr/>
            </a:pPr>
            <a:endParaRPr lang="fr-CA" altLang="ja-JP" sz="1200" baseline="0" dirty="0">
              <a:solidFill>
                <a:schemeClr val="accent1"/>
              </a:solidFill>
            </a:endParaRPr>
          </a:p>
          <a:p>
            <a:pPr marL="0" marR="0" lvl="0" indent="0" algn="l" defTabSz="914400" rtl="0" eaLnBrk="0" fontAlgn="base" latinLnBrk="1" hangingPunct="0">
              <a:lnSpc>
                <a:spcPct val="100000"/>
              </a:lnSpc>
              <a:spcBef>
                <a:spcPct val="30000"/>
              </a:spcBef>
              <a:spcAft>
                <a:spcPct val="0"/>
              </a:spcAft>
              <a:buClrTx/>
              <a:buSzTx/>
              <a:buFontTx/>
              <a:buNone/>
              <a:tabLst/>
              <a:defRPr/>
            </a:pPr>
            <a:br>
              <a:rPr lang="fr-CA" altLang="ja-JP" sz="1400" dirty="0">
                <a:solidFill>
                  <a:schemeClr val="accent1"/>
                </a:solidFill>
              </a:rPr>
            </a:br>
            <a:endParaRPr lang="fr-CA" sz="1200" dirty="0">
              <a:solidFill>
                <a:schemeClr val="accent1"/>
              </a:solidFill>
            </a:endParaRPr>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50</a:t>
            </a:fld>
            <a:endParaRPr lang="ko-KR"/>
          </a:p>
        </p:txBody>
      </p:sp>
    </p:spTree>
    <p:extLst>
      <p:ext uri="{BB962C8B-B14F-4D97-AF65-F5344CB8AC3E}">
        <p14:creationId xmlns:p14="http://schemas.microsoft.com/office/powerpoint/2010/main" val="7722656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aseline="0" dirty="0"/>
              <a:t>TD Actif n’a pas besoin de modèle pour apprendre la fonction d’utilité, mais il en a besoin pour choisir l’action.</a:t>
            </a:r>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51</a:t>
            </a:fld>
            <a:endParaRPr lang="ko-KR"/>
          </a:p>
        </p:txBody>
      </p:sp>
    </p:spTree>
    <p:extLst>
      <p:ext uri="{BB962C8B-B14F-4D97-AF65-F5344CB8AC3E}">
        <p14:creationId xmlns:p14="http://schemas.microsoft.com/office/powerpoint/2010/main" val="1748732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fr-CA" dirty="0" err="1"/>
              <a:t>Q-learning</a:t>
            </a:r>
            <a:r>
              <a:rPr lang="fr-CA" dirty="0"/>
              <a:t> implique « apprentissage des valeurs (utilités)</a:t>
            </a:r>
            <a:r>
              <a:rPr lang="fr-CA" baseline="0" dirty="0"/>
              <a:t> des </a:t>
            </a:r>
            <a:r>
              <a:rPr lang="fr-CA" dirty="0"/>
              <a:t>pairs états-actions ».</a:t>
            </a:r>
            <a:endParaRPr lang="en-CA" dirty="0"/>
          </a:p>
          <a:p>
            <a:pPr marL="0" marR="0" indent="0" algn="l" defTabSz="914400" rtl="0" eaLnBrk="0" fontAlgn="base" latinLnBrk="1"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1" hangingPunct="0">
              <a:lnSpc>
                <a:spcPct val="100000"/>
              </a:lnSpc>
              <a:spcBef>
                <a:spcPct val="30000"/>
              </a:spcBef>
              <a:spcAft>
                <a:spcPct val="0"/>
              </a:spcAft>
              <a:buClrTx/>
              <a:buSzTx/>
              <a:buFontTx/>
              <a:buNone/>
              <a:tabLst/>
              <a:defRPr/>
            </a:pPr>
            <a:r>
              <a:rPr lang="en-CA" dirty="0"/>
              <a:t>Q-learning</a:t>
            </a:r>
            <a:r>
              <a:rPr lang="en-CA" baseline="0" dirty="0"/>
              <a:t> </a:t>
            </a:r>
            <a:r>
              <a:rPr lang="en-CA" baseline="0" dirty="0" err="1"/>
              <a:t>n’a</a:t>
            </a:r>
            <a:r>
              <a:rPr lang="en-CA" baseline="0" dirty="0"/>
              <a:t> pas</a:t>
            </a:r>
            <a:r>
              <a:rPr lang="en-CA" dirty="0"/>
              <a:t> </a:t>
            </a:r>
            <a:r>
              <a:rPr lang="en-CA" dirty="0" err="1"/>
              <a:t>besoin</a:t>
            </a:r>
            <a:r>
              <a:rPr lang="en-CA" dirty="0"/>
              <a:t> </a:t>
            </a:r>
            <a:r>
              <a:rPr lang="en-CA" dirty="0" err="1"/>
              <a:t>d’apprendre</a:t>
            </a:r>
            <a:r>
              <a:rPr lang="en-CA" dirty="0"/>
              <a:t> le </a:t>
            </a:r>
            <a:r>
              <a:rPr lang="en-CA" dirty="0" err="1"/>
              <a:t>modèle</a:t>
            </a:r>
            <a:r>
              <a:rPr lang="en-CA" dirty="0"/>
              <a:t> P(s’|</a:t>
            </a:r>
            <a:r>
              <a:rPr lang="en-CA" dirty="0" err="1"/>
              <a:t>s,a</a:t>
            </a:r>
            <a:r>
              <a:rPr lang="en-CA" dirty="0"/>
              <a:t>) </a:t>
            </a:r>
            <a:r>
              <a:rPr lang="en-CA" dirty="0" err="1"/>
              <a:t>ni</a:t>
            </a:r>
            <a:r>
              <a:rPr lang="en-CA" dirty="0"/>
              <a:t> pour</a:t>
            </a:r>
            <a:r>
              <a:rPr lang="en-CA" baseline="0" dirty="0"/>
              <a:t> </a:t>
            </a:r>
            <a:r>
              <a:rPr lang="en-CA" baseline="0" dirty="0" err="1"/>
              <a:t>apprendre</a:t>
            </a:r>
            <a:r>
              <a:rPr lang="en-CA" baseline="0" dirty="0"/>
              <a:t> la </a:t>
            </a:r>
            <a:r>
              <a:rPr lang="en-CA" baseline="0" dirty="0" err="1"/>
              <a:t>fonction</a:t>
            </a:r>
            <a:r>
              <a:rPr lang="en-CA" baseline="0" dirty="0"/>
              <a:t> </a:t>
            </a:r>
            <a:r>
              <a:rPr lang="en-CA" baseline="0" dirty="0" err="1"/>
              <a:t>d’utilité</a:t>
            </a:r>
            <a:r>
              <a:rPr lang="en-CA" baseline="0" dirty="0"/>
              <a:t> </a:t>
            </a:r>
            <a:r>
              <a:rPr lang="en-CA" baseline="0" dirty="0" err="1"/>
              <a:t>ni</a:t>
            </a:r>
            <a:r>
              <a:rPr lang="en-CA" baseline="0" dirty="0"/>
              <a:t> pour le </a:t>
            </a:r>
            <a:r>
              <a:rPr lang="en-CA" baseline="0" dirty="0" err="1"/>
              <a:t>choix</a:t>
            </a:r>
            <a:r>
              <a:rPr lang="en-CA" baseline="0" dirty="0"/>
              <a:t> </a:t>
            </a:r>
            <a:r>
              <a:rPr lang="en-CA" baseline="0" dirty="0" err="1"/>
              <a:t>d’action</a:t>
            </a:r>
            <a:r>
              <a:rPr lang="en-CA" baseline="0" dirty="0"/>
              <a:t>. Pour </a:t>
            </a:r>
            <a:r>
              <a:rPr lang="en-CA" baseline="0" dirty="0" err="1"/>
              <a:t>cette</a:t>
            </a:r>
            <a:r>
              <a:rPr lang="en-CA" baseline="0" dirty="0"/>
              <a:t> raison, on </a:t>
            </a:r>
            <a:r>
              <a:rPr lang="en-CA" baseline="0" dirty="0" err="1"/>
              <a:t>appelle</a:t>
            </a:r>
            <a:r>
              <a:rPr lang="en-CA" baseline="0" dirty="0"/>
              <a:t> </a:t>
            </a:r>
            <a:r>
              <a:rPr lang="en-CA" baseline="0" dirty="0" err="1"/>
              <a:t>souvent</a:t>
            </a:r>
            <a:r>
              <a:rPr lang="en-CA" baseline="0" dirty="0"/>
              <a:t> Q-learning </a:t>
            </a:r>
            <a:r>
              <a:rPr lang="en-CA" baseline="0" dirty="0" err="1"/>
              <a:t>apprentissage</a:t>
            </a:r>
            <a:r>
              <a:rPr lang="en-CA" baseline="0" dirty="0"/>
              <a:t> sans </a:t>
            </a:r>
            <a:r>
              <a:rPr lang="en-CA" baseline="0" dirty="0" err="1"/>
              <a:t>modèle</a:t>
            </a:r>
            <a:r>
              <a:rPr lang="en-CA" baseline="0" dirty="0"/>
              <a:t>.</a:t>
            </a:r>
          </a:p>
          <a:p>
            <a:pPr marL="0" marR="0" indent="0" algn="l" defTabSz="914400" rtl="0" eaLnBrk="0" fontAlgn="base" latinLnBrk="1" hangingPunct="0">
              <a:lnSpc>
                <a:spcPct val="100000"/>
              </a:lnSpc>
              <a:spcBef>
                <a:spcPct val="30000"/>
              </a:spcBef>
              <a:spcAft>
                <a:spcPct val="0"/>
              </a:spcAft>
              <a:buClrTx/>
              <a:buSzTx/>
              <a:buFontTx/>
              <a:buNone/>
              <a:tabLst/>
              <a:defRPr/>
            </a:pPr>
            <a:endParaRPr lang="fr-CA" baseline="0" dirty="0"/>
          </a:p>
          <a:p>
            <a:pPr marL="0" marR="0" indent="0" algn="l" defTabSz="914400" rtl="0" eaLnBrk="0" fontAlgn="base" latinLnBrk="1" hangingPunct="0">
              <a:lnSpc>
                <a:spcPct val="100000"/>
              </a:lnSpc>
              <a:spcBef>
                <a:spcPct val="30000"/>
              </a:spcBef>
              <a:spcAft>
                <a:spcPct val="0"/>
              </a:spcAft>
              <a:buClrTx/>
              <a:buSzTx/>
              <a:buFontTx/>
              <a:buNone/>
              <a:tabLst/>
              <a:defRPr/>
            </a:pPr>
            <a:r>
              <a:rPr lang="fr-CA" baseline="0" dirty="0"/>
              <a:t>TD Actif non plus n’a pas besoin de modèle pour apprendre la fonction d’utilité, mais il en a besoin pour choisir l’action. Ce qui fait cette approche n’est pas intéressante. C’est juste une étape dans l’explication vers </a:t>
            </a:r>
            <a:r>
              <a:rPr lang="fr-CA" baseline="0" dirty="0" err="1"/>
              <a:t>Q-learning</a:t>
            </a:r>
            <a:r>
              <a:rPr lang="fr-CA" baseline="0" dirty="0"/>
              <a:t>.</a:t>
            </a:r>
            <a:endParaRPr lang="en-CA" dirty="0"/>
          </a:p>
          <a:p>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52</a:t>
            </a:fld>
            <a:endParaRPr lang="ko-KR"/>
          </a:p>
        </p:txBody>
      </p:sp>
    </p:spTree>
    <p:extLst>
      <p:ext uri="{BB962C8B-B14F-4D97-AF65-F5344CB8AC3E}">
        <p14:creationId xmlns:p14="http://schemas.microsoft.com/office/powerpoint/2010/main" val="6977594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La différence entre SARSA (State Action </a:t>
            </a:r>
            <a:r>
              <a:rPr lang="fr-CA" dirty="0" err="1"/>
              <a:t>Reward</a:t>
            </a:r>
            <a:r>
              <a:rPr lang="fr-CA" dirty="0"/>
              <a:t> State Action) est que SARSA fait une mise à jour avec la Q-value de l’action juste prise alors que Q-Learning prend la meilleure action.</a:t>
            </a:r>
          </a:p>
          <a:p>
            <a:endParaRPr lang="fr-CA" dirty="0"/>
          </a:p>
          <a:p>
            <a:r>
              <a:rPr lang="fr-CA" dirty="0"/>
              <a:t>Q-Learning est appelé off-</a:t>
            </a:r>
            <a:r>
              <a:rPr lang="fr-CA" dirty="0" err="1"/>
              <a:t>policy</a:t>
            </a:r>
            <a:r>
              <a:rPr lang="fr-CA" dirty="0"/>
              <a:t> parce qu’il répond à la question suivante: « Que vaudrait l’action dans cet état, en supposant que je cesse d’utiliser la politique en cours et commence à utiliser la politique qui choisit la meilleure action? »</a:t>
            </a:r>
          </a:p>
          <a:p>
            <a:endParaRPr lang="fr-CA" dirty="0"/>
          </a:p>
          <a:p>
            <a:r>
              <a:rPr lang="fr-CA" dirty="0"/>
              <a:t>SARSA répond à la question: « Que vaudrait l’action dans cet état, en supposant que je continue d’utiliser la même politique? »</a:t>
            </a:r>
          </a:p>
          <a:p>
            <a:endParaRPr lang="fr-CA" dirty="0"/>
          </a:p>
          <a:p>
            <a:r>
              <a:rPr lang="fr-CA" dirty="0"/>
              <a:t>Q-Learning a tendance à fonctionner mieux pour plusieurs stratégies d’exploration – lorsque l’agent a le contrôle total de ses décisions.</a:t>
            </a:r>
          </a:p>
          <a:p>
            <a:endParaRPr lang="fr-CA" dirty="0"/>
          </a:p>
          <a:p>
            <a:r>
              <a:rPr lang="fr-CA" dirty="0"/>
              <a:t>SARSA </a:t>
            </a:r>
            <a:r>
              <a:rPr lang="fr-CA"/>
              <a:t>a tendance à fonctionner </a:t>
            </a:r>
            <a:r>
              <a:rPr lang="fr-CA" dirty="0"/>
              <a:t>mieux lorsque la politique globale est en partie contrôlée par d’autres agents.</a:t>
            </a:r>
          </a:p>
          <a:p>
            <a:endParaRPr lang="fr-CA" dirty="0"/>
          </a:p>
          <a:p>
            <a:r>
              <a:rPr lang="fr-CA" dirty="0"/>
              <a:t>Souvent, les deux fonctionnent bien pour les mêmes problèmes. Notamment sur l’exemple du cours.</a:t>
            </a:r>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53</a:t>
            </a:fld>
            <a:endParaRPr lang="ko-KR"/>
          </a:p>
        </p:txBody>
      </p:sp>
    </p:spTree>
    <p:extLst>
      <p:ext uri="{BB962C8B-B14F-4D97-AF65-F5344CB8AC3E}">
        <p14:creationId xmlns:p14="http://schemas.microsoft.com/office/powerpoint/2010/main" val="29631239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54</a:t>
            </a:fld>
            <a:endParaRPr lang="ko-KR"/>
          </a:p>
        </p:txBody>
      </p:sp>
    </p:spTree>
    <p:extLst>
      <p:ext uri="{BB962C8B-B14F-4D97-AF65-F5344CB8AC3E}">
        <p14:creationId xmlns:p14="http://schemas.microsoft.com/office/powerpoint/2010/main" val="3909515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55</a:t>
            </a:fld>
            <a:endParaRPr lang="ko-KR"/>
          </a:p>
        </p:txBody>
      </p:sp>
    </p:spTree>
    <p:extLst>
      <p:ext uri="{BB962C8B-B14F-4D97-AF65-F5344CB8AC3E}">
        <p14:creationId xmlns:p14="http://schemas.microsoft.com/office/powerpoint/2010/main" val="13857956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56</a:t>
            </a:fld>
            <a:endParaRPr lang="ko-KR"/>
          </a:p>
        </p:txBody>
      </p:sp>
    </p:spTree>
    <p:extLst>
      <p:ext uri="{BB962C8B-B14F-4D97-AF65-F5344CB8AC3E}">
        <p14:creationId xmlns:p14="http://schemas.microsoft.com/office/powerpoint/2010/main" val="20280697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57</a:t>
            </a:fld>
            <a:endParaRPr lang="ko-KR"/>
          </a:p>
        </p:txBody>
      </p:sp>
    </p:spTree>
    <p:extLst>
      <p:ext uri="{BB962C8B-B14F-4D97-AF65-F5344CB8AC3E}">
        <p14:creationId xmlns:p14="http://schemas.microsoft.com/office/powerpoint/2010/main" val="39565530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58</a:t>
            </a:fld>
            <a:endParaRPr lang="ko-KR"/>
          </a:p>
        </p:txBody>
      </p:sp>
    </p:spTree>
    <p:extLst>
      <p:ext uri="{BB962C8B-B14F-4D97-AF65-F5344CB8AC3E}">
        <p14:creationId xmlns:p14="http://schemas.microsoft.com/office/powerpoint/2010/main" val="37503083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59</a:t>
            </a:fld>
            <a:endParaRPr lang="ko-KR"/>
          </a:p>
        </p:txBody>
      </p:sp>
    </p:spTree>
    <p:extLst>
      <p:ext uri="{BB962C8B-B14F-4D97-AF65-F5344CB8AC3E}">
        <p14:creationId xmlns:p14="http://schemas.microsoft.com/office/powerpoint/2010/main" val="399735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6</a:t>
            </a:fld>
            <a:endParaRPr lang="ko-KR"/>
          </a:p>
        </p:txBody>
      </p:sp>
    </p:spTree>
    <p:extLst>
      <p:ext uri="{BB962C8B-B14F-4D97-AF65-F5344CB8AC3E}">
        <p14:creationId xmlns:p14="http://schemas.microsoft.com/office/powerpoint/2010/main" val="277339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60</a:t>
            </a:fld>
            <a:endParaRPr lang="ko-KR"/>
          </a:p>
        </p:txBody>
      </p:sp>
    </p:spTree>
    <p:extLst>
      <p:ext uri="{BB962C8B-B14F-4D97-AF65-F5344CB8AC3E}">
        <p14:creationId xmlns:p14="http://schemas.microsoft.com/office/powerpoint/2010/main" val="40665817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en-US" dirty="0">
              <a:sym typeface="Symbol" pitchFamily="18" charset="2"/>
            </a:endParaRPr>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61</a:t>
            </a:fld>
            <a:endParaRPr lang="ko-KR"/>
          </a:p>
        </p:txBody>
      </p:sp>
    </p:spTree>
    <p:extLst>
      <p:ext uri="{BB962C8B-B14F-4D97-AF65-F5344CB8AC3E}">
        <p14:creationId xmlns:p14="http://schemas.microsoft.com/office/powerpoint/2010/main" val="37392586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1" hangingPunct="0">
              <a:lnSpc>
                <a:spcPct val="100000"/>
              </a:lnSpc>
              <a:spcBef>
                <a:spcPct val="30000"/>
              </a:spcBef>
              <a:spcAft>
                <a:spcPct val="0"/>
              </a:spcAft>
              <a:buClrTx/>
              <a:buSzTx/>
              <a:buFontTx/>
              <a:buNone/>
              <a:tabLst/>
              <a:defRPr/>
            </a:pPr>
            <a:r>
              <a:rPr lang="fr-CA" sz="2000" dirty="0"/>
              <a:t>L’idée d’apprendre des abstractions est</a:t>
            </a:r>
            <a:r>
              <a:rPr lang="fr-CA" sz="2000" baseline="0" dirty="0"/>
              <a:t> fondamentale en apprentissage automatique. C’est aussi derrière l’apprentissage profond.</a:t>
            </a:r>
            <a:endParaRPr lang="fr-CA" sz="2000" dirty="0"/>
          </a:p>
          <a:p>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62</a:t>
            </a:fld>
            <a:endParaRPr lang="ko-KR"/>
          </a:p>
        </p:txBody>
      </p:sp>
    </p:spTree>
    <p:extLst>
      <p:ext uri="{BB962C8B-B14F-4D97-AF65-F5344CB8AC3E}">
        <p14:creationId xmlns:p14="http://schemas.microsoft.com/office/powerpoint/2010/main" val="9745616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63</a:t>
            </a:fld>
            <a:endParaRPr lang="ko-KR"/>
          </a:p>
        </p:txBody>
      </p:sp>
    </p:spTree>
    <p:extLst>
      <p:ext uri="{BB962C8B-B14F-4D97-AF65-F5344CB8AC3E}">
        <p14:creationId xmlns:p14="http://schemas.microsoft.com/office/powerpoint/2010/main" val="1180702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64</a:t>
            </a:fld>
            <a:endParaRPr lang="ko-KR"/>
          </a:p>
        </p:txBody>
      </p:sp>
    </p:spTree>
    <p:extLst>
      <p:ext uri="{BB962C8B-B14F-4D97-AF65-F5344CB8AC3E}">
        <p14:creationId xmlns:p14="http://schemas.microsoft.com/office/powerpoint/2010/main" val="42726933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Note importante. Ce qui est important pour une approximation linéaire est que U ou Q soit linéaire. Les fi eux peuvent être non linéaires!| Par exemple, je pourrait avoir f3(</a:t>
            </a:r>
            <a:r>
              <a:rPr lang="fr-CA" dirty="0" err="1"/>
              <a:t>x,y</a:t>
            </a:r>
            <a:r>
              <a:rPr lang="fr-CA" dirty="0"/>
              <a:t>) qui calcule la distance à un but (</a:t>
            </a:r>
            <a:r>
              <a:rPr lang="fr-CA" dirty="0" err="1"/>
              <a:t>x_g</a:t>
            </a:r>
            <a:r>
              <a:rPr lang="fr-CA" dirty="0"/>
              <a:t>, </a:t>
            </a:r>
            <a:r>
              <a:rPr lang="fr-CA" dirty="0" err="1"/>
              <a:t>y_g</a:t>
            </a:r>
            <a:r>
              <a:rPr lang="fr-CA" dirty="0"/>
              <a:t>), (case avec une grande récompense). Voir page 805 pour la motivation. </a:t>
            </a:r>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65</a:t>
            </a:fld>
            <a:endParaRPr lang="ko-KR"/>
          </a:p>
        </p:txBody>
      </p:sp>
    </p:spTree>
    <p:extLst>
      <p:ext uri="{BB962C8B-B14F-4D97-AF65-F5344CB8AC3E}">
        <p14:creationId xmlns:p14="http://schemas.microsoft.com/office/powerpoint/2010/main" val="3760223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lnSpc>
                    <a:spcPct val="90000"/>
                  </a:lnSpc>
                  <a:buNone/>
                </a:pPr>
                <a:r>
                  <a:rPr lang="fr-CA" sz="1200" dirty="0"/>
                  <a:t>Rappelons-nous que le but de l’apprentissage passif est d’estimé l’utilité d’une politique. Une des trois méthodes que nous avons vu est l’estimation directe de l’utilité. Elle consiste à générer des échantillons et estimer directement l’utilité en faisant la moyenne des utilités sur les échantillons. </a:t>
                </a:r>
              </a:p>
              <a:p>
                <a:pPr marL="0" indent="0">
                  <a:lnSpc>
                    <a:spcPct val="90000"/>
                  </a:lnSpc>
                  <a:buNone/>
                </a:pPr>
                <a:endParaRPr lang="fr-CA" sz="1200" dirty="0"/>
              </a:p>
              <a:p>
                <a:pPr marL="0" indent="0">
                  <a:lnSpc>
                    <a:spcPct val="90000"/>
                  </a:lnSpc>
                  <a:buNone/>
                </a:pPr>
                <a:r>
                  <a:rPr lang="fr-CA" sz="1200" dirty="0"/>
                  <a:t>Dans l’exemple, un état (</a:t>
                </a:r>
                <a:r>
                  <a:rPr lang="fr-CA" sz="1200" dirty="0" err="1"/>
                  <a:t>x,y</a:t>
                </a:r>
                <a:r>
                  <a:rPr lang="fr-CA" sz="1200" dirty="0"/>
                  <a:t>) correspond à la position courante (de l’agent) sur la grille. Jusqu’à date, j’ai noté l’état s. Dorénavant, je vais le noter (</a:t>
                </a:r>
                <a:r>
                  <a:rPr lang="fr-CA" sz="1200" dirty="0" err="1"/>
                  <a:t>x,y</a:t>
                </a:r>
                <a:r>
                  <a:rPr lang="fr-CA" sz="1200" dirty="0"/>
                  <a:t>) pour expliciter ses composantes.</a:t>
                </a:r>
              </a:p>
              <a:p>
                <a:pPr marL="0" indent="0">
                  <a:lnSpc>
                    <a:spcPct val="90000"/>
                  </a:lnSpc>
                  <a:buNone/>
                </a:pPr>
                <a:endParaRPr lang="fr-CA" sz="1200" dirty="0"/>
              </a:p>
              <a:p>
                <a:pPr marL="0" indent="0">
                  <a:lnSpc>
                    <a:spcPct val="90000"/>
                  </a:lnSpc>
                  <a:buNone/>
                </a:pPr>
                <a:r>
                  <a:rPr lang="fr-CA" sz="1200" dirty="0"/>
                  <a:t>Ici un état (</a:t>
                </a:r>
                <a:r>
                  <a:rPr lang="fr-CA" sz="1200" dirty="0" err="1"/>
                  <a:t>x,y</a:t>
                </a:r>
                <a:r>
                  <a:rPr lang="fr-CA" sz="1200" dirty="0"/>
                  <a:t>) et représentés par deux </a:t>
                </a:r>
                <a:r>
                  <a:rPr lang="fr-CA" sz="1200" dirty="0" err="1"/>
                  <a:t>features</a:t>
                </a:r>
                <a:r>
                  <a:rPr lang="fr-CA" sz="1200" dirty="0"/>
                  <a:t> f1(</a:t>
                </a:r>
                <a:r>
                  <a:rPr lang="fr-CA" sz="1200" dirty="0" err="1"/>
                  <a:t>x,y</a:t>
                </a:r>
                <a:r>
                  <a:rPr lang="fr-CA" sz="1200" dirty="0"/>
                  <a:t>)≡x et f1(</a:t>
                </a:r>
                <a:r>
                  <a:rPr lang="fr-CA" sz="1200" dirty="0" err="1"/>
                  <a:t>x,y</a:t>
                </a:r>
                <a:r>
                  <a:rPr lang="fr-CA" sz="1200" dirty="0"/>
                  <a:t>)≡y </a:t>
                </a:r>
              </a:p>
              <a:p>
                <a:pPr marL="0" indent="0">
                  <a:lnSpc>
                    <a:spcPct val="90000"/>
                  </a:lnSpc>
                  <a:buNone/>
                </a:pPr>
                <a:endParaRPr lang="fr-CA" sz="1200" dirty="0"/>
              </a:p>
              <a:p>
                <a:pPr marL="0" indent="0">
                  <a:lnSpc>
                    <a:spcPct val="90000"/>
                  </a:lnSpc>
                  <a:buNone/>
                </a:pPr>
                <a:r>
                  <a:rPr lang="fr-CA" sz="1200" dirty="0"/>
                  <a:t>Le vecteur de </a:t>
                </a:r>
                <a:r>
                  <a:rPr lang="fr-CA" sz="1200" dirty="0" err="1"/>
                  <a:t>features</a:t>
                </a:r>
                <a:r>
                  <a:rPr lang="fr-CA" sz="1200" dirty="0"/>
                  <a:t> et donc [</a:t>
                </a:r>
                <a:r>
                  <a:rPr lang="fr-CA" sz="1200" dirty="0" err="1"/>
                  <a:t>x,y</a:t>
                </a:r>
                <a:r>
                  <a:rPr lang="fr-CA" sz="1200" dirty="0"/>
                  <a:t>]. Sans perte de généralité, nous utiliserons [1, x, y], le 1 correspondant au biais pour un classifieur </a:t>
                </a:r>
                <a:r>
                  <a:rPr lang="fr-CA" sz="1200" dirty="0" err="1"/>
                  <a:t>linénaire</a:t>
                </a:r>
                <a:r>
                  <a:rPr lang="fr-CA" sz="1200" dirty="0"/>
                  <a:t>.</a:t>
                </a:r>
              </a:p>
              <a:p>
                <a:pPr marL="0" indent="0">
                  <a:lnSpc>
                    <a:spcPct val="90000"/>
                  </a:lnSpc>
                  <a:buNone/>
                </a:pPr>
                <a:endParaRPr lang="en-CA" dirty="0"/>
              </a:p>
            </p:txBody>
          </p:sp>
        </mc:Choice>
        <mc:Fallback xmlns="">
          <p:sp>
            <p:nvSpPr>
              <p:cNvPr id="3" name="Notes Placeholder 2"/>
              <p:cNvSpPr>
                <a:spLocks noGrp="1"/>
              </p:cNvSpPr>
              <p:nvPr>
                <p:ph type="body" idx="1"/>
              </p:nvPr>
            </p:nvSpPr>
            <p:spPr/>
            <p:txBody>
              <a:bodyPr/>
              <a:lstStyle/>
              <a:p>
                <a:pPr marL="0" indent="0">
                  <a:lnSpc>
                    <a:spcPct val="90000"/>
                  </a:lnSpc>
                  <a:buNone/>
                </a:pPr>
                <a:r>
                  <a:rPr lang="fr-CA" sz="1200" dirty="0" smtClean="0"/>
                  <a:t> </a:t>
                </a:r>
                <a:r>
                  <a:rPr lang="fr-CA" sz="1200" i="0" smtClean="0">
                    <a:latin typeface="Cambria Math"/>
                  </a:rPr>
                  <a:t>(</a:t>
                </a:r>
                <a:r>
                  <a:rPr lang="fr-CA" sz="1200" b="0" i="0" smtClean="0">
                    <a:latin typeface="Cambria Math"/>
                  </a:rPr>
                  <a:t>𝑈</a:t>
                </a:r>
                <a:r>
                  <a:rPr lang="en-CA" sz="1200" b="0" i="0" baseline="-25000" smtClean="0">
                    <a:latin typeface="Cambria Math"/>
                  </a:rPr>
                  <a:t>"</a:t>
                </a:r>
                <a:r>
                  <a:rPr lang="en-CA" sz="1200" b="0" i="0" baseline="-25000" smtClean="0"/>
                  <a:t>f</a:t>
                </a:r>
                <a:r>
                  <a:rPr lang="fr-CA" sz="1200" b="0" i="0" baseline="-25000">
                    <a:latin typeface="Cambria Math"/>
                  </a:rPr>
                  <a:t>" </a:t>
                </a:r>
                <a:r>
                  <a:rPr lang="fr-CA" sz="1200" b="0" i="0" baseline="-25000" smtClean="0">
                    <a:latin typeface="Cambria Math"/>
                  </a:rPr>
                  <a:t>) ̂</a:t>
                </a:r>
                <a:r>
                  <a:rPr lang="fr-CA" sz="1200" dirty="0" smtClean="0"/>
                  <a:t> = w</a:t>
                </a:r>
                <a:r>
                  <a:rPr lang="fr-CA" sz="1200" baseline="-25000" dirty="0" smtClean="0"/>
                  <a:t>1</a:t>
                </a:r>
                <a:r>
                  <a:rPr lang="fr-CA" sz="1200" dirty="0" smtClean="0"/>
                  <a:t> f</a:t>
                </a:r>
                <a:r>
                  <a:rPr lang="fr-CA" sz="1200" baseline="-25000" dirty="0" smtClean="0"/>
                  <a:t>1</a:t>
                </a:r>
                <a:r>
                  <a:rPr lang="fr-CA" sz="1200" dirty="0" smtClean="0"/>
                  <a:t>(s) + w</a:t>
                </a:r>
                <a:r>
                  <a:rPr lang="fr-CA" sz="1200" baseline="-25000" dirty="0" smtClean="0"/>
                  <a:t>2</a:t>
                </a:r>
                <a:r>
                  <a:rPr lang="fr-CA" sz="1200" dirty="0" smtClean="0"/>
                  <a:t> f</a:t>
                </a:r>
                <a:r>
                  <a:rPr lang="fr-CA" sz="1200" baseline="-25000" dirty="0" smtClean="0"/>
                  <a:t>2</a:t>
                </a:r>
                <a:r>
                  <a:rPr lang="fr-CA" sz="1200" dirty="0" smtClean="0"/>
                  <a:t>(s</a:t>
                </a:r>
                <a:r>
                  <a:rPr lang="fr-CA" sz="1200" dirty="0"/>
                  <a:t>) </a:t>
                </a:r>
                <a:r>
                  <a:rPr lang="fr-CA" sz="1200" dirty="0" smtClean="0"/>
                  <a:t>+ … + </a:t>
                </a:r>
                <a:r>
                  <a:rPr lang="fr-CA" sz="1200" dirty="0" err="1" smtClean="0"/>
                  <a:t>w</a:t>
                </a:r>
                <a:r>
                  <a:rPr lang="fr-CA" sz="1200" baseline="-25000" dirty="0" err="1" smtClean="0"/>
                  <a:t>n</a:t>
                </a:r>
                <a:r>
                  <a:rPr lang="fr-CA" sz="1200" dirty="0" smtClean="0"/>
                  <a:t> </a:t>
                </a:r>
                <a:r>
                  <a:rPr lang="fr-CA" sz="1200" dirty="0" err="1" smtClean="0"/>
                  <a:t>f</a:t>
                </a:r>
                <a:r>
                  <a:rPr lang="fr-CA" sz="1200" baseline="-25000" dirty="0" err="1" smtClean="0"/>
                  <a:t>n</a:t>
                </a:r>
                <a:r>
                  <a:rPr lang="fr-CA" sz="1200" dirty="0" smtClean="0"/>
                  <a:t>(s</a:t>
                </a:r>
                <a:r>
                  <a:rPr lang="fr-CA" sz="1200" dirty="0"/>
                  <a:t>) </a:t>
                </a:r>
                <a:endParaRPr lang="fr-CA" sz="1200" dirty="0" smtClean="0"/>
              </a:p>
              <a:p>
                <a:pPr marL="0" indent="0">
                  <a:lnSpc>
                    <a:spcPct val="90000"/>
                  </a:lnSpc>
                  <a:buNone/>
                </a:pPr>
                <a:endParaRPr lang="fr-CA" sz="1200" dirty="0" smtClean="0"/>
              </a:p>
              <a:p>
                <a:pPr marL="0" marR="0" indent="0" algn="l" defTabSz="914400" rtl="0" eaLnBrk="0" fontAlgn="base" latinLnBrk="1" hangingPunct="0">
                  <a:lnSpc>
                    <a:spcPct val="90000"/>
                  </a:lnSpc>
                  <a:spcBef>
                    <a:spcPct val="30000"/>
                  </a:spcBef>
                  <a:spcAft>
                    <a:spcPct val="0"/>
                  </a:spcAft>
                  <a:buClrTx/>
                  <a:buSzTx/>
                  <a:buFontTx/>
                  <a:buNone/>
                  <a:tabLst/>
                  <a:defRPr/>
                </a:pPr>
                <a:r>
                  <a:rPr lang="fr-CA" sz="1200" i="0" smtClean="0">
                    <a:latin typeface="Cambria Math"/>
                  </a:rPr>
                  <a:t>(</a:t>
                </a:r>
                <a:r>
                  <a:rPr lang="fr-CA" sz="1200" b="0" i="0" smtClean="0">
                    <a:latin typeface="Cambria Math"/>
                  </a:rPr>
                  <a:t>"</a:t>
                </a:r>
                <a:r>
                  <a:rPr lang="fr-CA" sz="1200" b="0" i="0" smtClean="0">
                    <a:latin typeface="Cambria Math"/>
                  </a:rPr>
                  <a:t>Q</a:t>
                </a:r>
                <a:r>
                  <a:rPr lang="en-CA" sz="1200" b="0" i="0" baseline="-25000" smtClean="0"/>
                  <a:t>f</a:t>
                </a:r>
                <a:r>
                  <a:rPr lang="fr-CA" sz="1200" b="0" i="0" baseline="-25000">
                    <a:latin typeface="Cambria Math"/>
                  </a:rPr>
                  <a:t>" </a:t>
                </a:r>
                <a:r>
                  <a:rPr lang="fr-CA" sz="1200" b="0" i="0" baseline="-25000" smtClean="0">
                    <a:latin typeface="Cambria Math"/>
                  </a:rPr>
                  <a:t>) ̂</a:t>
                </a:r>
                <a:r>
                  <a:rPr lang="fr-CA" sz="1200" dirty="0"/>
                  <a:t> </a:t>
                </a:r>
                <a:r>
                  <a:rPr lang="fr-CA" sz="1200" dirty="0" smtClean="0"/>
                  <a:t>(</a:t>
                </a:r>
                <a:r>
                  <a:rPr lang="fr-CA" sz="1200" dirty="0" err="1" smtClean="0"/>
                  <a:t>s,a</a:t>
                </a:r>
                <a:r>
                  <a:rPr lang="fr-CA" sz="1200" dirty="0" smtClean="0"/>
                  <a:t>)= </a:t>
                </a:r>
                <a:r>
                  <a:rPr lang="fr-CA" sz="1200" dirty="0"/>
                  <a:t>w</a:t>
                </a:r>
                <a:r>
                  <a:rPr lang="fr-CA" sz="1200" baseline="-25000" dirty="0" smtClean="0"/>
                  <a:t>1</a:t>
                </a:r>
                <a:r>
                  <a:rPr lang="fr-CA" sz="1200" dirty="0" smtClean="0"/>
                  <a:t> f</a:t>
                </a:r>
                <a:r>
                  <a:rPr lang="fr-CA" sz="1200" baseline="-25000" dirty="0" smtClean="0"/>
                  <a:t>1</a:t>
                </a:r>
                <a:r>
                  <a:rPr lang="fr-CA" sz="1200" dirty="0" smtClean="0"/>
                  <a:t>(</a:t>
                </a:r>
                <a:r>
                  <a:rPr lang="fr-CA" sz="1200" dirty="0" err="1" smtClean="0"/>
                  <a:t>s,a</a:t>
                </a:r>
                <a:r>
                  <a:rPr lang="fr-CA" sz="1200" dirty="0" smtClean="0"/>
                  <a:t>) </a:t>
                </a:r>
                <a:r>
                  <a:rPr lang="fr-CA" sz="1200" dirty="0"/>
                  <a:t>+ </a:t>
                </a:r>
                <a:r>
                  <a:rPr lang="fr-CA" sz="1200" dirty="0" smtClean="0"/>
                  <a:t>w</a:t>
                </a:r>
                <a:r>
                  <a:rPr lang="fr-CA" sz="1200" baseline="-25000" dirty="0" smtClean="0"/>
                  <a:t>2</a:t>
                </a:r>
                <a:r>
                  <a:rPr lang="fr-CA" sz="1200" dirty="0" smtClean="0"/>
                  <a:t> f</a:t>
                </a:r>
                <a:r>
                  <a:rPr lang="fr-CA" sz="1200" baseline="-25000" dirty="0" smtClean="0"/>
                  <a:t>2</a:t>
                </a:r>
                <a:r>
                  <a:rPr lang="fr-CA" sz="1200" dirty="0" smtClean="0"/>
                  <a:t>(</a:t>
                </a:r>
                <a:r>
                  <a:rPr lang="fr-CA" sz="1200" dirty="0" err="1" smtClean="0"/>
                  <a:t>s,a</a:t>
                </a:r>
                <a:r>
                  <a:rPr lang="fr-CA" sz="1200" dirty="0" smtClean="0"/>
                  <a:t>) </a:t>
                </a:r>
                <a:r>
                  <a:rPr lang="fr-CA" sz="1200" dirty="0"/>
                  <a:t>+ … + </a:t>
                </a:r>
                <a:r>
                  <a:rPr lang="fr-CA" sz="1200" dirty="0" err="1"/>
                  <a:t>w</a:t>
                </a:r>
                <a:r>
                  <a:rPr lang="fr-CA" sz="1200" baseline="-25000" dirty="0" err="1" smtClean="0"/>
                  <a:t>n</a:t>
                </a:r>
                <a:r>
                  <a:rPr lang="fr-CA" sz="1200" dirty="0" smtClean="0"/>
                  <a:t> </a:t>
                </a:r>
                <a:r>
                  <a:rPr lang="fr-CA" sz="1200" dirty="0" err="1" smtClean="0"/>
                  <a:t>f</a:t>
                </a:r>
                <a:r>
                  <a:rPr lang="fr-CA" sz="1200" baseline="-25000" dirty="0" err="1" smtClean="0"/>
                  <a:t>n</a:t>
                </a:r>
                <a:r>
                  <a:rPr lang="fr-CA" sz="1200" dirty="0" smtClean="0"/>
                  <a:t>(</a:t>
                </a:r>
                <a:r>
                  <a:rPr lang="fr-CA" sz="1200" dirty="0" err="1" smtClean="0"/>
                  <a:t>s,a</a:t>
                </a:r>
                <a:r>
                  <a:rPr lang="fr-CA" sz="1200" dirty="0" smtClean="0"/>
                  <a:t>) </a:t>
                </a:r>
              </a:p>
              <a:p>
                <a:pPr marL="0" indent="0">
                  <a:lnSpc>
                    <a:spcPct val="90000"/>
                  </a:lnSpc>
                  <a:buNone/>
                </a:pPr>
                <a:endParaRPr lang="fr-CA" sz="1200" dirty="0" smtClean="0"/>
              </a:p>
              <a:p>
                <a:pPr marL="0" indent="0">
                  <a:lnSpc>
                    <a:spcPct val="90000"/>
                  </a:lnSpc>
                  <a:buNone/>
                </a:pPr>
                <a:endParaRPr lang="fr-CA" sz="1200" dirty="0" smtClean="0"/>
              </a:p>
              <a:p>
                <a:pPr>
                  <a:lnSpc>
                    <a:spcPct val="90000"/>
                  </a:lnSpc>
                </a:pPr>
                <a:r>
                  <a:rPr lang="fr-CA" sz="1200" dirty="0" smtClean="0"/>
                  <a:t>Avantage: représentation compacte et généralisation</a:t>
                </a:r>
              </a:p>
              <a:p>
                <a:pPr>
                  <a:lnSpc>
                    <a:spcPct val="90000"/>
                  </a:lnSpc>
                </a:pPr>
                <a:r>
                  <a:rPr lang="fr-CA" sz="1200" dirty="0" smtClean="0"/>
                  <a:t>Inconvénient: états différents avec mêmes valeurs!</a:t>
                </a:r>
              </a:p>
              <a:p>
                <a:endParaRPr lang="en-CA" dirty="0"/>
              </a:p>
            </p:txBody>
          </p:sp>
        </mc:Fallback>
      </mc:AlternateContent>
      <p:sp>
        <p:nvSpPr>
          <p:cNvPr id="4" name="Slide Number Placeholder 3"/>
          <p:cNvSpPr>
            <a:spLocks noGrp="1"/>
          </p:cNvSpPr>
          <p:nvPr>
            <p:ph type="sldNum" sz="quarter" idx="10"/>
          </p:nvPr>
        </p:nvSpPr>
        <p:spPr/>
        <p:txBody>
          <a:bodyPr/>
          <a:lstStyle/>
          <a:p>
            <a:fld id="{414EEA57-EAA4-4D96-9A01-50FC43D6E7FF}" type="slidenum">
              <a:rPr lang="en-US" altLang="ko-KR" smtClean="0"/>
              <a:pPr/>
              <a:t>66</a:t>
            </a:fld>
            <a:endParaRPr lang="ko-KR"/>
          </a:p>
        </p:txBody>
      </p:sp>
    </p:spTree>
    <p:extLst>
      <p:ext uri="{BB962C8B-B14F-4D97-AF65-F5344CB8AC3E}">
        <p14:creationId xmlns:p14="http://schemas.microsoft.com/office/powerpoint/2010/main" val="12240443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r>
              <a:rPr lang="fr-CA" sz="1200" dirty="0"/>
              <a:t>Rappelons-nous que le but de l’apprentissage passif est d’estimé l’utilité d’une politique. Une des trois méthodes que nous avons vu est l’estimation directe de l’utilité. Elle consiste à générer des échantillons et estimer directement l’utilité en faisant la moyenne des utilités sur les échantillons. </a:t>
            </a:r>
          </a:p>
          <a:p>
            <a:pPr marL="0" indent="0">
              <a:lnSpc>
                <a:spcPct val="90000"/>
              </a:lnSpc>
              <a:buNone/>
            </a:pPr>
            <a:endParaRPr lang="fr-CA" sz="1200" dirty="0"/>
          </a:p>
          <a:p>
            <a:pPr marL="0" indent="0">
              <a:lnSpc>
                <a:spcPct val="90000"/>
              </a:lnSpc>
              <a:buNone/>
            </a:pPr>
            <a:r>
              <a:rPr lang="fr-CA" sz="1200" dirty="0"/>
              <a:t>Dans l’exemple, un état (</a:t>
            </a:r>
            <a:r>
              <a:rPr lang="fr-CA" sz="1200" dirty="0" err="1"/>
              <a:t>x,y</a:t>
            </a:r>
            <a:r>
              <a:rPr lang="fr-CA" sz="1200" dirty="0"/>
              <a:t>) correspond à la position courante (de l’agent) sur la grille. Jusqu’à date, j’ai noté l’état s. Dorénavant, parfois je vais aussi le noter s=(</a:t>
            </a:r>
            <a:r>
              <a:rPr lang="fr-CA" sz="1200" dirty="0" err="1"/>
              <a:t>x,y</a:t>
            </a:r>
            <a:r>
              <a:rPr lang="fr-CA" sz="1200" dirty="0"/>
              <a:t>) pour expliciter ses composantes.</a:t>
            </a:r>
          </a:p>
          <a:p>
            <a:pPr marL="0" indent="0">
              <a:lnSpc>
                <a:spcPct val="90000"/>
              </a:lnSpc>
              <a:buNone/>
            </a:pPr>
            <a:endParaRPr lang="fr-CA" sz="1200" dirty="0"/>
          </a:p>
          <a:p>
            <a:pPr marL="0" indent="0">
              <a:lnSpc>
                <a:spcPct val="90000"/>
              </a:lnSpc>
              <a:buNone/>
            </a:pPr>
            <a:r>
              <a:rPr lang="fr-CA" sz="1200" dirty="0"/>
              <a:t>Ici un état (</a:t>
            </a:r>
            <a:r>
              <a:rPr lang="fr-CA" sz="1200" dirty="0" err="1"/>
              <a:t>x,y</a:t>
            </a:r>
            <a:r>
              <a:rPr lang="fr-CA" sz="1200" dirty="0"/>
              <a:t>) et représentés par deux </a:t>
            </a:r>
            <a:r>
              <a:rPr lang="fr-CA" sz="1200" dirty="0" err="1"/>
              <a:t>features</a:t>
            </a:r>
            <a:r>
              <a:rPr lang="fr-CA" sz="1200" dirty="0"/>
              <a:t> f1(</a:t>
            </a:r>
            <a:r>
              <a:rPr lang="fr-CA" sz="1200" dirty="0" err="1"/>
              <a:t>x,y</a:t>
            </a:r>
            <a:r>
              <a:rPr lang="fr-CA" sz="1200" dirty="0"/>
              <a:t>)≡x et f1(</a:t>
            </a:r>
            <a:r>
              <a:rPr lang="fr-CA" sz="1200" dirty="0" err="1"/>
              <a:t>x,y</a:t>
            </a:r>
            <a:r>
              <a:rPr lang="fr-CA" sz="1200" dirty="0"/>
              <a:t>)≡y </a:t>
            </a:r>
          </a:p>
          <a:p>
            <a:pPr marL="0" indent="0">
              <a:lnSpc>
                <a:spcPct val="90000"/>
              </a:lnSpc>
              <a:buNone/>
            </a:pPr>
            <a:endParaRPr lang="fr-CA" sz="1200" dirty="0"/>
          </a:p>
          <a:p>
            <a:pPr marL="0" indent="0">
              <a:lnSpc>
                <a:spcPct val="90000"/>
              </a:lnSpc>
              <a:buNone/>
            </a:pPr>
            <a:r>
              <a:rPr lang="fr-CA" sz="1200" dirty="0"/>
              <a:t>Le vecteur de </a:t>
            </a:r>
            <a:r>
              <a:rPr lang="fr-CA" sz="1200" dirty="0" err="1"/>
              <a:t>features</a:t>
            </a:r>
            <a:r>
              <a:rPr lang="fr-CA" sz="1200" dirty="0"/>
              <a:t> et donc [</a:t>
            </a:r>
            <a:r>
              <a:rPr lang="fr-CA" sz="1200" dirty="0" err="1"/>
              <a:t>x,y</a:t>
            </a:r>
            <a:r>
              <a:rPr lang="fr-CA" sz="1200" dirty="0"/>
              <a:t>]. Sans perte de généralité, nous utiliserons [1, x, y], le 1 correspondant au biais pour un classifieur </a:t>
            </a:r>
            <a:r>
              <a:rPr lang="fr-CA" sz="1200" dirty="0" err="1"/>
              <a:t>linénaire</a:t>
            </a:r>
            <a:r>
              <a:rPr lang="fr-CA" sz="1200" dirty="0"/>
              <a:t>.</a:t>
            </a:r>
          </a:p>
          <a:p>
            <a:pPr marL="0" indent="0">
              <a:lnSpc>
                <a:spcPct val="90000"/>
              </a:lnSpc>
              <a:buNone/>
            </a:pPr>
            <a:endParaRPr lang="fr-CA" sz="1200" dirty="0"/>
          </a:p>
          <a:p>
            <a:pPr marL="0" indent="0">
              <a:lnSpc>
                <a:spcPct val="90000"/>
              </a:lnSpc>
              <a:buNone/>
            </a:pPr>
            <a:r>
              <a:rPr lang="fr-CA" sz="1200" dirty="0"/>
              <a:t>Dans le livre, ils utilisent </a:t>
            </a:r>
            <a:r>
              <a:rPr lang="fr-CA" sz="1200" dirty="0" err="1"/>
              <a:t>theta</a:t>
            </a:r>
            <a:r>
              <a:rPr lang="fr-CA" sz="1200" dirty="0"/>
              <a:t> pour les poids. Ici, j’utilise W pour garder une notation cohérente avec ce que nous avons vu jusqu’à data. Le livre aurait pu faire la même chose. </a:t>
            </a:r>
          </a:p>
          <a:p>
            <a:pPr marL="0" indent="0">
              <a:lnSpc>
                <a:spcPct val="90000"/>
              </a:lnSpc>
              <a:buNone/>
            </a:pPr>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67</a:t>
            </a:fld>
            <a:endParaRPr lang="ko-KR"/>
          </a:p>
        </p:txBody>
      </p:sp>
    </p:spTree>
    <p:extLst>
      <p:ext uri="{BB962C8B-B14F-4D97-AF65-F5344CB8AC3E}">
        <p14:creationId xmlns:p14="http://schemas.microsoft.com/office/powerpoint/2010/main" val="618896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68</a:t>
            </a:fld>
            <a:endParaRPr lang="ko-KR"/>
          </a:p>
        </p:txBody>
      </p:sp>
    </p:spTree>
    <p:extLst>
      <p:ext uri="{BB962C8B-B14F-4D97-AF65-F5344CB8AC3E}">
        <p14:creationId xmlns:p14="http://schemas.microsoft.com/office/powerpoint/2010/main" val="5624391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69</a:t>
            </a:fld>
            <a:endParaRPr lang="ko-KR"/>
          </a:p>
        </p:txBody>
      </p:sp>
    </p:spTree>
    <p:extLst>
      <p:ext uri="{BB962C8B-B14F-4D97-AF65-F5344CB8AC3E}">
        <p14:creationId xmlns:p14="http://schemas.microsoft.com/office/powerpoint/2010/main" val="4101941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7</a:t>
            </a:fld>
            <a:endParaRPr lang="ko-KR"/>
          </a:p>
        </p:txBody>
      </p:sp>
    </p:spTree>
    <p:extLst>
      <p:ext uri="{BB962C8B-B14F-4D97-AF65-F5344CB8AC3E}">
        <p14:creationId xmlns:p14="http://schemas.microsoft.com/office/powerpoint/2010/main" val="6480539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70</a:t>
            </a:fld>
            <a:endParaRPr lang="ko-KR"/>
          </a:p>
        </p:txBody>
      </p:sp>
    </p:spTree>
    <p:extLst>
      <p:ext uri="{BB962C8B-B14F-4D97-AF65-F5344CB8AC3E}">
        <p14:creationId xmlns:p14="http://schemas.microsoft.com/office/powerpoint/2010/main" val="18970818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Dans la règle d’apprentissage par renforcement passive avec la différence temporelle, </a:t>
            </a:r>
            <a:r>
              <a:rPr lang="en-US" sz="1200" i="1" dirty="0"/>
              <a:t>R</a:t>
            </a:r>
            <a:r>
              <a:rPr lang="en-US" sz="1200" dirty="0"/>
              <a:t> + </a:t>
            </a:r>
            <a:r>
              <a:rPr lang="fr-FR" sz="1200" dirty="0"/>
              <a:t>γ </a:t>
            </a:r>
            <a:r>
              <a:rPr lang="en-US" sz="1200" i="1" dirty="0"/>
              <a:t>U(s</a:t>
            </a:r>
            <a:r>
              <a:rPr lang="en-US" altLang="fr-FR" sz="1200" i="1" dirty="0"/>
              <a:t>’) </a:t>
            </a:r>
            <a:r>
              <a:rPr lang="en-US" altLang="fr-FR" sz="1200" i="0" dirty="0" err="1"/>
              <a:t>est</a:t>
            </a:r>
            <a:r>
              <a:rPr lang="en-US" altLang="fr-FR" sz="1200" i="0" dirty="0"/>
              <a:t> la </a:t>
            </a:r>
            <a:r>
              <a:rPr lang="en-US" altLang="fr-FR" sz="1200" i="0" dirty="0" err="1"/>
              <a:t>vraie</a:t>
            </a:r>
            <a:r>
              <a:rPr lang="en-US" altLang="fr-FR" sz="1200" i="0" dirty="0"/>
              <a:t> </a:t>
            </a:r>
            <a:r>
              <a:rPr lang="en-US" altLang="fr-FR" sz="1200" i="0" dirty="0" err="1"/>
              <a:t>valeur</a:t>
            </a:r>
            <a:r>
              <a:rPr lang="en-US" altLang="fr-FR" sz="1200" i="0" dirty="0"/>
              <a:t> de</a:t>
            </a:r>
            <a:r>
              <a:rPr lang="en-US" altLang="fr-FR" sz="1200" i="1" dirty="0"/>
              <a:t> </a:t>
            </a:r>
            <a:r>
              <a:rPr lang="en-US" altLang="fr-FR" sz="1200" i="0" dirty="0"/>
              <a:t>U(s) </a:t>
            </a:r>
            <a:r>
              <a:rPr lang="en-US" altLang="fr-FR" sz="1200" i="0" dirty="0" err="1"/>
              <a:t>alors</a:t>
            </a:r>
            <a:r>
              <a:rPr lang="en-US" altLang="fr-FR" sz="1200" i="0" dirty="0"/>
              <a:t> que U(s) </a:t>
            </a:r>
            <a:r>
              <a:rPr lang="en-US" altLang="fr-FR" sz="1200" i="0" dirty="0" err="1"/>
              <a:t>est</a:t>
            </a:r>
            <a:r>
              <a:rPr lang="en-US" altLang="fr-FR" sz="1200" i="0" dirty="0"/>
              <a:t> </a:t>
            </a:r>
            <a:r>
              <a:rPr lang="en-US" altLang="fr-FR" sz="1200" i="0" dirty="0" err="1"/>
              <a:t>l’approximation</a:t>
            </a:r>
            <a:r>
              <a:rPr lang="en-US" altLang="fr-FR" sz="1200" i="0" dirty="0"/>
              <a:t> </a:t>
            </a:r>
            <a:r>
              <a:rPr lang="en-US" altLang="fr-FR" sz="1200" i="0" dirty="0" err="1"/>
              <a:t>actuelle</a:t>
            </a:r>
            <a:r>
              <a:rPr lang="en-US" altLang="fr-FR" sz="1200" i="0" dirty="0"/>
              <a:t>. </a:t>
            </a:r>
            <a:r>
              <a:rPr lang="en-US" altLang="fr-FR" sz="1200" i="0" dirty="0" err="1"/>
              <a:t>Donc</a:t>
            </a:r>
            <a:r>
              <a:rPr lang="en-US" altLang="fr-FR" sz="1200" i="0" dirty="0"/>
              <a:t>, </a:t>
            </a:r>
            <a:r>
              <a:rPr lang="fr-CA" sz="1200" dirty="0"/>
              <a:t>[ </a:t>
            </a:r>
            <a:r>
              <a:rPr lang="en-US" sz="1200" i="1" dirty="0"/>
              <a:t>R</a:t>
            </a:r>
            <a:r>
              <a:rPr lang="en-US" sz="1200" dirty="0"/>
              <a:t> + </a:t>
            </a:r>
            <a:r>
              <a:rPr lang="fr-FR" sz="1200" dirty="0"/>
              <a:t>γ </a:t>
            </a:r>
            <a:r>
              <a:rPr lang="en-US" sz="1200" i="1" dirty="0"/>
              <a:t>U(s</a:t>
            </a:r>
            <a:r>
              <a:rPr lang="en-US" altLang="fr-FR" sz="1200" i="1" dirty="0"/>
              <a:t>’</a:t>
            </a:r>
            <a:r>
              <a:rPr lang="en-US" altLang="ja-JP" sz="1200" dirty="0"/>
              <a:t>) </a:t>
            </a:r>
            <a:r>
              <a:rPr lang="fr-FR" altLang="ja-JP" sz="1200" dirty="0"/>
              <a:t>–</a:t>
            </a:r>
            <a:r>
              <a:rPr lang="en-US" altLang="ja-JP" sz="1200" dirty="0"/>
              <a:t> </a:t>
            </a:r>
            <a:r>
              <a:rPr lang="en-US" altLang="ja-JP" sz="1200" i="1" dirty="0"/>
              <a:t>U(s</a:t>
            </a:r>
            <a:r>
              <a:rPr lang="en-US" altLang="ja-JP" sz="1200" dirty="0"/>
              <a:t>) ] </a:t>
            </a:r>
            <a:r>
              <a:rPr lang="en-US" altLang="ja-JP" sz="1200" dirty="0" err="1"/>
              <a:t>peut</a:t>
            </a:r>
            <a:r>
              <a:rPr lang="en-US" altLang="ja-JP" sz="1200" dirty="0"/>
              <a:t> </a:t>
            </a:r>
            <a:r>
              <a:rPr lang="en-US" altLang="ja-JP" sz="1200" dirty="0" err="1"/>
              <a:t>être</a:t>
            </a:r>
            <a:r>
              <a:rPr lang="en-US" altLang="ja-JP" sz="1200" dirty="0"/>
              <a:t> vu </a:t>
            </a:r>
            <a:r>
              <a:rPr lang="en-US" altLang="ja-JP" sz="1200" dirty="0" err="1"/>
              <a:t>comme</a:t>
            </a:r>
            <a:r>
              <a:rPr lang="en-US" altLang="ja-JP" sz="1200" dirty="0"/>
              <a:t> </a:t>
            </a:r>
            <a:r>
              <a:rPr lang="en-US" altLang="ja-JP" sz="1200" dirty="0" err="1"/>
              <a:t>l’erreur</a:t>
            </a:r>
            <a:r>
              <a:rPr lang="en-US" altLang="ja-JP" sz="1200" dirty="0"/>
              <a:t> (</a:t>
            </a:r>
            <a:r>
              <a:rPr lang="en-US" altLang="ja-JP" sz="1200" dirty="0" err="1"/>
              <a:t>ou</a:t>
            </a:r>
            <a:r>
              <a:rPr lang="en-US" altLang="ja-JP" sz="1200" dirty="0"/>
              <a:t> plus </a:t>
            </a:r>
            <a:r>
              <a:rPr lang="en-US" altLang="ja-JP" sz="1200" dirty="0" err="1"/>
              <a:t>exactement</a:t>
            </a:r>
            <a:r>
              <a:rPr lang="en-US" altLang="ja-JP" sz="1200" dirty="0"/>
              <a:t>, le gradient de </a:t>
            </a:r>
            <a:r>
              <a:rPr lang="en-US" altLang="ja-JP" sz="1200" dirty="0" err="1"/>
              <a:t>l’erreur</a:t>
            </a:r>
            <a:r>
              <a:rPr lang="en-US" altLang="ja-JP" sz="1200" dirty="0"/>
              <a:t>) entre les deux. </a:t>
            </a:r>
            <a:r>
              <a:rPr lang="en-US" altLang="ja-JP" sz="1200" dirty="0" err="1"/>
              <a:t>Ainsi</a:t>
            </a:r>
            <a:r>
              <a:rPr lang="en-US" altLang="ja-JP" sz="1200" dirty="0"/>
              <a:t>, on </a:t>
            </a:r>
            <a:r>
              <a:rPr lang="en-US" altLang="ja-JP" sz="1200" dirty="0" err="1"/>
              <a:t>ajuste</a:t>
            </a:r>
            <a:r>
              <a:rPr lang="en-US" altLang="ja-JP" sz="1200" dirty="0"/>
              <a:t> </a:t>
            </a:r>
            <a:r>
              <a:rPr lang="en-US" altLang="ja-JP" sz="1200" dirty="0" err="1"/>
              <a:t>l’ancienne</a:t>
            </a:r>
            <a:r>
              <a:rPr lang="en-US" altLang="ja-JP" sz="1200" dirty="0"/>
              <a:t> Valeur par </a:t>
            </a:r>
            <a:r>
              <a:rPr lang="en-US" altLang="ja-JP" sz="1200" dirty="0" err="1"/>
              <a:t>une</a:t>
            </a:r>
            <a:r>
              <a:rPr lang="en-US" altLang="ja-JP" sz="1200" dirty="0"/>
              <a:t> fraction du gradient de </a:t>
            </a:r>
            <a:r>
              <a:rPr lang="en-US" altLang="ja-JP" sz="1200" dirty="0" err="1"/>
              <a:t>l’erreur</a:t>
            </a:r>
            <a:r>
              <a:rPr lang="en-US" altLang="ja-JP" sz="1200" dirty="0"/>
              <a:t> entre les deux; le </a:t>
            </a:r>
            <a:r>
              <a:rPr lang="en-US" altLang="ja-JP" sz="1200" dirty="0" err="1"/>
              <a:t>signe</a:t>
            </a:r>
            <a:r>
              <a:rPr lang="en-US" altLang="ja-JP" sz="1200" dirty="0"/>
              <a:t> de </a:t>
            </a:r>
            <a:r>
              <a:rPr lang="en-US" altLang="ja-JP" sz="1200" dirty="0" err="1"/>
              <a:t>l’erreur</a:t>
            </a:r>
            <a:r>
              <a:rPr lang="en-US" altLang="ja-JP" sz="1200" dirty="0"/>
              <a:t> </a:t>
            </a:r>
            <a:r>
              <a:rPr lang="en-US" altLang="ja-JP" sz="1200" dirty="0" err="1"/>
              <a:t>va</a:t>
            </a:r>
            <a:r>
              <a:rPr lang="en-US" altLang="ja-JP" sz="1200" dirty="0"/>
              <a:t> faire </a:t>
            </a:r>
            <a:r>
              <a:rPr lang="en-US" altLang="ja-JP" sz="1200" dirty="0" err="1"/>
              <a:t>en</a:t>
            </a:r>
            <a:r>
              <a:rPr lang="en-US" altLang="ja-JP" sz="1200" dirty="0"/>
              <a:t> </a:t>
            </a:r>
            <a:r>
              <a:rPr lang="en-US" altLang="ja-JP" sz="1200" dirty="0" err="1"/>
              <a:t>sorte</a:t>
            </a:r>
            <a:r>
              <a:rPr lang="en-US" altLang="ja-JP" sz="1200" dirty="0"/>
              <a:t> que </a:t>
            </a:r>
            <a:r>
              <a:rPr lang="en-US" altLang="ja-JP" sz="1200" dirty="0" err="1"/>
              <a:t>l’ajustement</a:t>
            </a:r>
            <a:r>
              <a:rPr lang="en-US" altLang="ja-JP" sz="1200" dirty="0"/>
              <a:t> </a:t>
            </a:r>
            <a:r>
              <a:rPr lang="en-US" altLang="ja-JP" sz="1200" dirty="0" err="1"/>
              <a:t>va</a:t>
            </a:r>
            <a:r>
              <a:rPr lang="en-US" altLang="ja-JP" sz="1200" dirty="0"/>
              <a:t> </a:t>
            </a:r>
            <a:r>
              <a:rPr lang="en-US" altLang="ja-JP" sz="1200" dirty="0" err="1"/>
              <a:t>être</a:t>
            </a:r>
            <a:r>
              <a:rPr lang="en-US" altLang="ja-JP" sz="1200" dirty="0"/>
              <a:t> dans le bon </a:t>
            </a:r>
            <a:r>
              <a:rPr lang="en-US" altLang="ja-JP" sz="1200" dirty="0" err="1"/>
              <a:t>sens</a:t>
            </a:r>
            <a:r>
              <a:rPr lang="en-US" altLang="ja-JP" sz="1200" dirty="0"/>
              <a:t> (</a:t>
            </a:r>
            <a:r>
              <a:rPr lang="en-US" altLang="ja-JP" sz="1200" dirty="0" err="1"/>
              <a:t>diminuer</a:t>
            </a:r>
            <a:r>
              <a:rPr lang="en-US" altLang="ja-JP" sz="1200" dirty="0"/>
              <a:t> </a:t>
            </a:r>
            <a:r>
              <a:rPr lang="en-US" altLang="ja-JP" sz="1200" dirty="0" err="1"/>
              <a:t>ou</a:t>
            </a:r>
            <a:r>
              <a:rPr lang="en-US" altLang="ja-JP" sz="1200" dirty="0"/>
              <a:t> augmenter).</a:t>
            </a:r>
            <a:endParaRPr lang="fr-CA" i="0" dirty="0"/>
          </a:p>
        </p:txBody>
      </p:sp>
      <p:sp>
        <p:nvSpPr>
          <p:cNvPr id="4" name="Espace réservé du numéro de diapositive 3"/>
          <p:cNvSpPr>
            <a:spLocks noGrp="1"/>
          </p:cNvSpPr>
          <p:nvPr>
            <p:ph type="sldNum" sz="quarter" idx="10"/>
          </p:nvPr>
        </p:nvSpPr>
        <p:spPr/>
        <p:txBody>
          <a:bodyPr/>
          <a:lstStyle/>
          <a:p>
            <a:fld id="{D220F3C0-FC1F-3840-8AA1-4FF29BDBE3AE}" type="slidenum">
              <a:rPr lang="en-CA" smtClean="0"/>
              <a:t>71</a:t>
            </a:fld>
            <a:endParaRPr lang="en-CA"/>
          </a:p>
        </p:txBody>
      </p:sp>
    </p:spTree>
    <p:extLst>
      <p:ext uri="{BB962C8B-B14F-4D97-AF65-F5344CB8AC3E}">
        <p14:creationId xmlns:p14="http://schemas.microsoft.com/office/powerpoint/2010/main" val="245375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8</a:t>
            </a:fld>
            <a:endParaRPr lang="ko-KR"/>
          </a:p>
        </p:txBody>
      </p:sp>
    </p:spTree>
    <p:extLst>
      <p:ext uri="{BB962C8B-B14F-4D97-AF65-F5344CB8AC3E}">
        <p14:creationId xmlns:p14="http://schemas.microsoft.com/office/powerpoint/2010/main" val="2839082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de-DE" sz="1200" noProof="0" dirty="0"/>
              <a:t>Apprenant</a:t>
            </a:r>
            <a:r>
              <a:rPr lang="fr-CA" altLang="de-DE" sz="1200" baseline="0" noProof="0" dirty="0"/>
              <a:t> passif (passif dans ce sens qu’il ne fait rien; il ne fait qu’observer). Revient au cas de l’apprenant qui observe les situations se dérouler devant lui (selon l’exécution d’un plan fixé à priori) et essai d’apprendre l’utilité d’être dans les états observés. </a:t>
            </a:r>
          </a:p>
          <a:p>
            <a:endParaRPr lang="fr-CA" altLang="de-DE" sz="1200" baseline="0" noProof="0" dirty="0"/>
          </a:p>
          <a:p>
            <a:r>
              <a:rPr lang="fr-CA" altLang="de-DE" sz="1200" noProof="0" dirty="0"/>
              <a:t>Une</a:t>
            </a:r>
            <a:r>
              <a:rPr lang="fr-CA" altLang="de-DE" sz="1200" baseline="0" noProof="0" dirty="0"/>
              <a:t> autre façon de voir l’apprentissage passif est de supposer que l’agent a une politique fixe et essaie d’en évaluer l’utilité (la somme des récompenses escomptées).</a:t>
            </a:r>
          </a:p>
          <a:p>
            <a:endParaRPr lang="fr-CA" altLang="de-DE" sz="1200" noProof="0" dirty="0"/>
          </a:p>
          <a:p>
            <a:endParaRPr lang="fr-CA" altLang="en-US" noProof="0" dirty="0">
              <a:latin typeface="Arial" pitchFamily="34" charset="0"/>
            </a:endParaRPr>
          </a:p>
          <a:p>
            <a:endParaRPr lang="en-US" altLang="en-US" dirty="0">
              <a:latin typeface="Arial" pitchFamily="34" charset="0"/>
            </a:endParaRPr>
          </a:p>
          <a:p>
            <a:endParaRPr lang="en-US" altLang="en-US" dirty="0">
              <a:latin typeface="Arial" pitchFamily="34" charset="0"/>
            </a:endParaRPr>
          </a:p>
        </p:txBody>
      </p:sp>
      <p:sp>
        <p:nvSpPr>
          <p:cNvPr id="72708" name="Slide Number Placeholder 3"/>
          <p:cNvSpPr>
            <a:spLocks noGrp="1"/>
          </p:cNvSpPr>
          <p:nvPr>
            <p:ph type="sldNum" sz="quarter" idx="4294967295"/>
          </p:nvPr>
        </p:nvSpPr>
        <p:spPr bwMode="auto">
          <a:xfrm>
            <a:off x="3765916" y="9291368"/>
            <a:ext cx="2880995" cy="4891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eaLnBrk="0" hangingPunct="0">
              <a:defRPr sz="1200">
                <a:solidFill>
                  <a:schemeClr val="tx1"/>
                </a:solidFill>
                <a:latin typeface="Arial" pitchFamily="34" charset="0"/>
                <a:ea typeface="MS PGothic" pitchFamily="34" charset="-128"/>
              </a:defRPr>
            </a:lvl1pPr>
            <a:lvl2pPr marL="742950" indent="-285750" eaLnBrk="0" hangingPunct="0">
              <a:defRPr sz="1200">
                <a:solidFill>
                  <a:schemeClr val="tx1"/>
                </a:solidFill>
                <a:latin typeface="Arial" pitchFamily="34" charset="0"/>
                <a:ea typeface="MS PGothic" pitchFamily="34" charset="-128"/>
              </a:defRPr>
            </a:lvl2pPr>
            <a:lvl3pPr marL="1143000" indent="-228600" eaLnBrk="0" hangingPunct="0">
              <a:defRPr sz="1200">
                <a:solidFill>
                  <a:schemeClr val="tx1"/>
                </a:solidFill>
                <a:latin typeface="Arial" pitchFamily="34" charset="0"/>
                <a:ea typeface="MS PGothic" pitchFamily="34" charset="-128"/>
              </a:defRPr>
            </a:lvl3pPr>
            <a:lvl4pPr marL="1600200" indent="-228600" eaLnBrk="0" hangingPunct="0">
              <a:defRPr sz="1200">
                <a:solidFill>
                  <a:schemeClr val="tx1"/>
                </a:solidFill>
                <a:latin typeface="Arial" pitchFamily="34" charset="0"/>
                <a:ea typeface="MS PGothic" pitchFamily="34" charset="-128"/>
              </a:defRPr>
            </a:lvl4pPr>
            <a:lvl5pPr marL="2057400" indent="-228600" eaLnBrk="0" hangingPunct="0">
              <a:defRPr sz="12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pitchFamily="34" charset="0"/>
                <a:ea typeface="MS PGothic" pitchFamily="34" charset="-128"/>
              </a:defRPr>
            </a:lvl9pPr>
          </a:lstStyle>
          <a:p>
            <a:pPr eaLnBrk="1" hangingPunct="1"/>
            <a:fld id="{A9740F6C-4CAD-42BA-BC61-EA38B3F11C19}" type="slidenum">
              <a:rPr lang="en-US" altLang="en-US" sz="1800">
                <a:solidFill>
                  <a:srgbClr val="000000"/>
                </a:solidFill>
                <a:ea typeface="ヒラギノ角ゴ ProN W3" charset="-128"/>
              </a:rPr>
              <a:pPr eaLnBrk="1" hangingPunct="1"/>
              <a:t>9</a:t>
            </a:fld>
            <a:endParaRPr lang="en-US" altLang="en-US" sz="1800">
              <a:solidFill>
                <a:srgbClr val="000000"/>
              </a:solidFill>
              <a:ea typeface="ヒラギノ角ゴ ProN W3"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IFT 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IFT 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IFT 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IFT 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IFT 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IFT 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IFT 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1.png"/><Relationship Id="rId3" Type="http://schemas.openxmlformats.org/officeDocument/2006/relationships/oleObject" Target="../embeddings/oleObject14.bin"/><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8" Type="http://schemas.openxmlformats.org/officeDocument/2006/relationships/image" Target="../media/image411.png"/><Relationship Id="rId3" Type="http://schemas.openxmlformats.org/officeDocument/2006/relationships/oleObject" Target="../embeddings/oleObject17.bin"/><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8" Type="http://schemas.openxmlformats.org/officeDocument/2006/relationships/image" Target="../media/image411.png"/><Relationship Id="rId3" Type="http://schemas.openxmlformats.org/officeDocument/2006/relationships/oleObject" Target="../embeddings/oleObject20.bin"/><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8" Type="http://schemas.openxmlformats.org/officeDocument/2006/relationships/image" Target="../media/image411.png"/><Relationship Id="rId3" Type="http://schemas.openxmlformats.org/officeDocument/2006/relationships/oleObject" Target="../embeddings/oleObject23.bin"/><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8" Type="http://schemas.openxmlformats.org/officeDocument/2006/relationships/image" Target="../media/image411.png"/><Relationship Id="rId3" Type="http://schemas.openxmlformats.org/officeDocument/2006/relationships/oleObject" Target="../embeddings/oleObject26.bin"/><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8" Type="http://schemas.openxmlformats.org/officeDocument/2006/relationships/image" Target="../media/image411.png"/><Relationship Id="rId3" Type="http://schemas.openxmlformats.org/officeDocument/2006/relationships/oleObject" Target="../embeddings/oleObject29.bin"/><Relationship Id="rId7"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6.jpg"/><Relationship Id="rId4" Type="http://schemas.openxmlformats.org/officeDocument/2006/relationships/image" Target="../media/image2.wmf"/><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image" Target="../media/image1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image" Target="../media/image1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image" Target="../media/image1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image" Target="../media/image1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wmf"/><Relationship Id="rId3" Type="http://schemas.openxmlformats.org/officeDocument/2006/relationships/oleObject" Target="../embeddings/oleObject4.bin"/><Relationship Id="rId7" Type="http://schemas.openxmlformats.org/officeDocument/2006/relationships/image" Target="../media/image6.jpg"/><Relationship Id="rId12"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wmf"/><Relationship Id="rId5" Type="http://schemas.openxmlformats.org/officeDocument/2006/relationships/oleObject" Target="../embeddings/oleObject4.bin"/><Relationship Id="rId10" Type="http://schemas.openxmlformats.org/officeDocument/2006/relationships/oleObject" Target="../embeddings/oleObject5.bin"/><Relationship Id="rId4" Type="http://schemas.openxmlformats.org/officeDocument/2006/relationships/image" Target="../media/image5.png"/><Relationship Id="rId9" Type="http://schemas.openxmlformats.org/officeDocument/2006/relationships/image" Target="../media/image16.png"/><Relationship Id="rId14" Type="http://schemas.openxmlformats.org/officeDocument/2006/relationships/image" Target="../media/image17.png"/></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90.png"/></Relationships>
</file>

<file path=ppt/slides/_rels/slide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image" Target="../media/image1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image" Target="../media/image14.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5.png"/><Relationship Id="rId10" Type="http://schemas.openxmlformats.org/officeDocument/2006/relationships/image" Target="../media/image16.png"/><Relationship Id="rId4" Type="http://schemas.openxmlformats.org/officeDocument/2006/relationships/oleObject" Target="../embeddings/oleObject4.bin"/><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image" Target="../media/image14.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image" Target="../media/image14.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image" Target="../media/image14.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oleObject" Target="../embeddings/oleObject72.bin"/><Relationship Id="rId5" Type="http://schemas.openxmlformats.org/officeDocument/2006/relationships/oleObject" Target="../embeddings/oleObject71.bin"/><Relationship Id="rId4" Type="http://schemas.openxmlformats.org/officeDocument/2006/relationships/image" Target="../media/image14.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oleObject" Target="../embeddings/oleObject75.bin"/><Relationship Id="rId5" Type="http://schemas.openxmlformats.org/officeDocument/2006/relationships/oleObject" Target="../embeddings/oleObject74.bin"/><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13" Type="http://schemas.openxmlformats.org/officeDocument/2006/relationships/image" Target="../media/image17.png"/><Relationship Id="rId3" Type="http://schemas.openxmlformats.org/officeDocument/2006/relationships/oleObject" Target="../embeddings/oleObject4.bin"/><Relationship Id="rId12" Type="http://schemas.openxmlformats.org/officeDocument/2006/relationships/image" Target="../media/image6.jp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5.png"/><Relationship Id="rId6" Type="http://schemas.openxmlformats.org/officeDocument/2006/relationships/image" Target="../media/image13.png"/><Relationship Id="rId10" Type="http://schemas.openxmlformats.org/officeDocument/2006/relationships/oleObject" Target="../embeddings/oleObject4.bin"/><Relationship Id="rId9" Type="http://schemas.openxmlformats.org/officeDocument/2006/relationships/image" Target="../media/image170.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image" Target="../media/image14.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79.bin"/><Relationship Id="rId7" Type="http://schemas.openxmlformats.org/officeDocument/2006/relationships/oleObject" Target="../embeddings/oleObject82.bin"/><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oleObject" Target="../embeddings/oleObject81.bin"/><Relationship Id="rId5" Type="http://schemas.openxmlformats.org/officeDocument/2006/relationships/oleObject" Target="../embeddings/oleObject80.bin"/><Relationship Id="rId4" Type="http://schemas.openxmlformats.org/officeDocument/2006/relationships/image" Target="../media/image14.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0.png"/></Relationships>
</file>

<file path=ppt/slides/_rels/slide6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6.png"/><Relationship Id="rId7" Type="http://schemas.openxmlformats.org/officeDocument/2006/relationships/image" Target="../media/image11.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70.png"/><Relationship Id="rId4" Type="http://schemas.openxmlformats.org/officeDocument/2006/relationships/image" Target="../media/image31.png"/></Relationships>
</file>

<file path=ppt/slides/_rels/slide67.xml.rels><?xml version="1.0" encoding="UTF-8" standalone="yes"?>
<Relationships xmlns="http://schemas.openxmlformats.org/package/2006/relationships"><Relationship Id="rId8" Type="http://schemas.openxmlformats.org/officeDocument/2006/relationships/image" Target="../media/image570.png"/><Relationship Id="rId3" Type="http://schemas.openxmlformats.org/officeDocument/2006/relationships/image" Target="../media/image58.png"/><Relationship Id="rId7" Type="http://schemas.openxmlformats.org/officeDocument/2006/relationships/image" Target="../media/image31.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60.png"/><Relationship Id="rId5" Type="http://schemas.openxmlformats.org/officeDocument/2006/relationships/image" Target="../media/image11.png"/><Relationship Id="rId10" Type="http://schemas.openxmlformats.org/officeDocument/2006/relationships/image" Target="../media/image590.png"/><Relationship Id="rId4" Type="http://schemas.openxmlformats.org/officeDocument/2006/relationships/image" Target="../media/image10.png"/><Relationship Id="rId9" Type="http://schemas.openxmlformats.org/officeDocument/2006/relationships/image" Target="../media/image32.png"/></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40.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63.png"/><Relationship Id="rId4" Type="http://schemas.openxmlformats.org/officeDocument/2006/relationships/image" Target="../media/image9.png"/><Relationship Id="rId9" Type="http://schemas.openxmlformats.org/officeDocument/2006/relationships/image" Target="../media/image650.png"/></Relationships>
</file>

<file path=ppt/slides/_rels/slide7.xml.rels><?xml version="1.0" encoding="UTF-8" standalone="yes"?>
<Relationships xmlns="http://schemas.openxmlformats.org/package/2006/relationships"><Relationship Id="rId13" Type="http://schemas.openxmlformats.org/officeDocument/2006/relationships/image" Target="../media/image6.jpg"/><Relationship Id="rId7" Type="http://schemas.openxmlformats.org/officeDocument/2006/relationships/image" Target="../media/image19.png"/><Relationship Id="rId12"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11" Type="http://schemas.openxmlformats.org/officeDocument/2006/relationships/image" Target="../media/image5.png"/><Relationship Id="rId6" Type="http://schemas.openxmlformats.org/officeDocument/2006/relationships/image" Target="../media/image5.png"/><Relationship Id="rId5" Type="http://schemas.openxmlformats.org/officeDocument/2006/relationships/oleObject" Target="../embeddings/oleObject6.bin"/><Relationship Id="rId10" Type="http://schemas.openxmlformats.org/officeDocument/2006/relationships/oleObject" Target="../embeddings/oleObject6.bin"/><Relationship Id="rId9" Type="http://schemas.openxmlformats.org/officeDocument/2006/relationships/image" Target="../media/image18.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6.bin"/><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6.jpg"/><Relationship Id="rId5" Type="http://schemas.openxmlformats.org/officeDocument/2006/relationships/oleObject" Target="../embeddings/oleObject6.bin"/><Relationship Id="rId10" Type="http://schemas.openxmlformats.org/officeDocument/2006/relationships/image" Target="../media/image2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D931363-DDCA-4600-6DA5-3CBBEA49FBD4}"/>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608 / IFT 702 </a:t>
            </a:r>
            <a:br>
              <a:rPr lang="fr-CA" altLang="en-US" dirty="0">
                <a:ea typeface="ＭＳ Ｐゴシック" pitchFamily="34" charset="-128"/>
              </a:rPr>
            </a:br>
            <a:r>
              <a:rPr lang="fr-CA" altLang="en-US" dirty="0">
                <a:ea typeface="ＭＳ Ｐゴシック" pitchFamily="34" charset="-128"/>
              </a:rPr>
              <a:t>Planification en intelligence artificielle</a:t>
            </a:r>
            <a:br>
              <a:rPr lang="fr-CA" altLang="en-US" sz="24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000" dirty="0">
                <a:solidFill>
                  <a:schemeClr val="tx1"/>
                </a:solidFill>
                <a:ea typeface="ＭＳ Ｐゴシック" pitchFamily="34" charset="-128"/>
              </a:rPr>
            </a:br>
            <a:r>
              <a:rPr lang="fr-CA" altLang="en-US" sz="2000" dirty="0">
                <a:solidFill>
                  <a:schemeClr val="tx1"/>
                </a:solidFill>
                <a:ea typeface="ＭＳ Ｐゴシック" pitchFamily="34" charset="-128"/>
              </a:rPr>
              <a:t>Rappel:</a:t>
            </a:r>
            <a:br>
              <a:rPr lang="fr-CA" altLang="en-US" sz="2400" dirty="0">
                <a:solidFill>
                  <a:schemeClr val="tx1"/>
                </a:solidFill>
                <a:ea typeface="ＭＳ Ｐゴシック" pitchFamily="34" charset="-128"/>
              </a:rPr>
            </a:br>
            <a:r>
              <a:rPr lang="fr-CA" altLang="en-US" sz="2400" dirty="0">
                <a:solidFill>
                  <a:schemeClr val="tx1"/>
                </a:solidFill>
                <a:ea typeface="ＭＳ Ｐゴシック" pitchFamily="34" charset="-128"/>
              </a:rPr>
              <a:t>Apprentissage par renforcement</a:t>
            </a:r>
            <a:endParaRPr lang="fr-CA" altLang="en-US" sz="2400" dirty="0">
              <a:solidFill>
                <a:schemeClr val="accent2">
                  <a:lumMod val="75000"/>
                </a:schemeClr>
              </a:solidFill>
              <a:ea typeface="ＭＳ Ｐゴシック" pitchFamily="34" charset="-128"/>
            </a:endParaRPr>
          </a:p>
        </p:txBody>
      </p:sp>
      <p:sp>
        <p:nvSpPr>
          <p:cNvPr id="5" name="Rectangle 3">
            <a:extLst>
              <a:ext uri="{FF2B5EF4-FFF2-40B4-BE49-F238E27FC236}">
                <a16:creationId xmlns:a16="http://schemas.microsoft.com/office/drawing/2014/main" id="{D3EDED44-7660-C8E7-96BA-073BF3A94A02}"/>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 &amp; Jordan Félicien </a:t>
            </a:r>
            <a:r>
              <a:rPr lang="fr-CA" altLang="en-US" sz="2000" dirty="0" err="1">
                <a:latin typeface="Calibri" pitchFamily="34" charset="0"/>
                <a:ea typeface="ＭＳ Ｐゴシック" pitchFamily="34" charset="-128"/>
              </a:rPr>
              <a:t>Masakuna</a:t>
            </a:r>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7239000" y="6572250"/>
            <a:ext cx="1905000" cy="2286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spcBef>
                <a:spcPts val="700"/>
              </a:spcBef>
              <a:buClr>
                <a:srgbClr val="333399"/>
              </a:buClr>
              <a:buSzPct val="100000"/>
              <a:buFont typeface="Wingdings" pitchFamily="2" charset="2"/>
              <a:buChar char="§"/>
              <a:defRPr sz="3200">
                <a:solidFill>
                  <a:srgbClr val="333399"/>
                </a:solidFill>
                <a:latin typeface="Arial" pitchFamily="34" charset="0"/>
                <a:ea typeface="ヒラギノ角ゴ ProN W3" charset="-128"/>
                <a:sym typeface="Arial" pitchFamily="34" charset="0"/>
              </a:defRPr>
            </a:lvl1pPr>
            <a:lvl2pPr marL="742950" indent="-285750" eaLnBrk="0" hangingPunct="0">
              <a:spcBef>
                <a:spcPts val="600"/>
              </a:spcBef>
              <a:buClr>
                <a:srgbClr val="000000"/>
              </a:buClr>
              <a:buSzPct val="100000"/>
              <a:buFont typeface="Wingdings" pitchFamily="2" charset="2"/>
              <a:buChar char="§"/>
              <a:defRPr sz="2800">
                <a:solidFill>
                  <a:schemeClr val="tx1"/>
                </a:solidFill>
                <a:latin typeface="Arial" pitchFamily="34" charset="0"/>
                <a:ea typeface="ヒラギノ角ゴ ProN W3" charset="-128"/>
                <a:sym typeface="Arial" pitchFamily="34" charset="0"/>
              </a:defRPr>
            </a:lvl2pPr>
            <a:lvl3pPr marL="1143000" indent="-228600" eaLnBrk="0" hangingPunct="0">
              <a:spcBef>
                <a:spcPts val="600"/>
              </a:spcBef>
              <a:buClr>
                <a:srgbClr val="333399"/>
              </a:buClr>
              <a:buSzPct val="100000"/>
              <a:buFont typeface="Wingdings" pitchFamily="2" charset="2"/>
              <a:buChar char="§"/>
              <a:defRPr sz="2400">
                <a:solidFill>
                  <a:schemeClr val="tx1"/>
                </a:solidFill>
                <a:latin typeface="Arial" pitchFamily="34" charset="0"/>
                <a:ea typeface="ヒラギノ角ゴ ProN W3" charset="-128"/>
                <a:sym typeface="Arial" pitchFamily="34" charset="0"/>
              </a:defRPr>
            </a:lvl3pPr>
            <a:lvl4pPr marL="1600200" indent="-228600" eaLnBrk="0" hangingPunct="0">
              <a:spcBef>
                <a:spcPts val="500"/>
              </a:spcBef>
              <a:buClr>
                <a:srgbClr val="000000"/>
              </a:buClr>
              <a:buSzPct val="100000"/>
              <a:buFont typeface="Wingdings" pitchFamily="2" charset="2"/>
              <a:buChar char="§"/>
              <a:defRPr sz="2000">
                <a:solidFill>
                  <a:schemeClr val="tx1"/>
                </a:solidFill>
                <a:latin typeface="Arial" pitchFamily="34" charset="0"/>
                <a:ea typeface="ヒラギノ角ゴ ProN W3" charset="-128"/>
                <a:sym typeface="Arial" pitchFamily="34" charset="0"/>
              </a:defRPr>
            </a:lvl4pPr>
            <a:lvl5pPr marL="2057400" indent="-228600" eaLnBrk="0" hangingPunct="0">
              <a:spcBef>
                <a:spcPts val="500"/>
              </a:spcBef>
              <a:buClr>
                <a:srgbClr val="333399"/>
              </a:buClr>
              <a:buSzPct val="100000"/>
              <a:buFont typeface="Wingdings" pitchFamily="2" charset="2"/>
              <a:buChar char="§"/>
              <a:defRPr sz="2000">
                <a:solidFill>
                  <a:schemeClr val="tx1"/>
                </a:solidFill>
                <a:latin typeface="Arial" pitchFamily="34" charset="0"/>
                <a:ea typeface="ヒラギノ角ゴ ProN W3" charset="-128"/>
                <a:sym typeface="Arial" pitchFamily="34" charset="0"/>
              </a:defRPr>
            </a:lvl5pPr>
            <a:lvl6pPr marL="2514600" indent="-228600" eaLnBrk="0" fontAlgn="base" hangingPunct="0">
              <a:spcBef>
                <a:spcPts val="500"/>
              </a:spcBef>
              <a:spcAft>
                <a:spcPct val="0"/>
              </a:spcAft>
              <a:buClr>
                <a:srgbClr val="333399"/>
              </a:buClr>
              <a:buSzPct val="100000"/>
              <a:buFont typeface="Wingdings" pitchFamily="2" charset="2"/>
              <a:buChar char="§"/>
              <a:defRPr sz="2000">
                <a:solidFill>
                  <a:schemeClr val="tx1"/>
                </a:solidFill>
                <a:latin typeface="Arial" pitchFamily="34" charset="0"/>
                <a:ea typeface="ヒラギノ角ゴ ProN W3" charset="-128"/>
                <a:sym typeface="Arial" pitchFamily="34" charset="0"/>
              </a:defRPr>
            </a:lvl6pPr>
            <a:lvl7pPr marL="2971800" indent="-228600" eaLnBrk="0" fontAlgn="base" hangingPunct="0">
              <a:spcBef>
                <a:spcPts val="500"/>
              </a:spcBef>
              <a:spcAft>
                <a:spcPct val="0"/>
              </a:spcAft>
              <a:buClr>
                <a:srgbClr val="333399"/>
              </a:buClr>
              <a:buSzPct val="100000"/>
              <a:buFont typeface="Wingdings" pitchFamily="2" charset="2"/>
              <a:buChar char="§"/>
              <a:defRPr sz="2000">
                <a:solidFill>
                  <a:schemeClr val="tx1"/>
                </a:solidFill>
                <a:latin typeface="Arial" pitchFamily="34" charset="0"/>
                <a:ea typeface="ヒラギノ角ゴ ProN W3" charset="-128"/>
                <a:sym typeface="Arial" pitchFamily="34" charset="0"/>
              </a:defRPr>
            </a:lvl7pPr>
            <a:lvl8pPr marL="3429000" indent="-228600" eaLnBrk="0" fontAlgn="base" hangingPunct="0">
              <a:spcBef>
                <a:spcPts val="500"/>
              </a:spcBef>
              <a:spcAft>
                <a:spcPct val="0"/>
              </a:spcAft>
              <a:buClr>
                <a:srgbClr val="333399"/>
              </a:buClr>
              <a:buSzPct val="100000"/>
              <a:buFont typeface="Wingdings" pitchFamily="2" charset="2"/>
              <a:buChar char="§"/>
              <a:defRPr sz="2000">
                <a:solidFill>
                  <a:schemeClr val="tx1"/>
                </a:solidFill>
                <a:latin typeface="Arial" pitchFamily="34" charset="0"/>
                <a:ea typeface="ヒラギノ角ゴ ProN W3" charset="-128"/>
                <a:sym typeface="Arial" pitchFamily="34" charset="0"/>
              </a:defRPr>
            </a:lvl8pPr>
            <a:lvl9pPr marL="3886200" indent="-228600" eaLnBrk="0" fontAlgn="base" hangingPunct="0">
              <a:spcBef>
                <a:spcPts val="500"/>
              </a:spcBef>
              <a:spcAft>
                <a:spcPct val="0"/>
              </a:spcAft>
              <a:buClr>
                <a:srgbClr val="333399"/>
              </a:buClr>
              <a:buSzPct val="100000"/>
              <a:buFont typeface="Wingdings" pitchFamily="2" charset="2"/>
              <a:buChar char="§"/>
              <a:defRPr sz="2000">
                <a:solidFill>
                  <a:schemeClr val="tx1"/>
                </a:solidFill>
                <a:latin typeface="Arial" pitchFamily="34" charset="0"/>
                <a:ea typeface="ヒラギノ角ゴ ProN W3" charset="-128"/>
                <a:sym typeface="Arial" pitchFamily="34" charset="0"/>
              </a:defRPr>
            </a:lvl9pPr>
          </a:lstStyle>
          <a:p>
            <a:pPr eaLnBrk="1" hangingPunct="1">
              <a:spcBef>
                <a:spcPct val="0"/>
              </a:spcBef>
              <a:buClrTx/>
              <a:buSzTx/>
              <a:buFontTx/>
              <a:buNone/>
            </a:pPr>
            <a:fld id="{5B42E152-9461-49FF-B26E-68FF5F5A8E9E}" type="slidenum">
              <a:rPr lang="en-US" altLang="en-US" sz="1400">
                <a:solidFill>
                  <a:schemeClr val="tx1"/>
                </a:solidFill>
              </a:rPr>
              <a:pPr eaLnBrk="1" hangingPunct="1">
                <a:spcBef>
                  <a:spcPct val="0"/>
                </a:spcBef>
                <a:buClrTx/>
                <a:buSzTx/>
                <a:buFontTx/>
                <a:buNone/>
              </a:pPr>
              <a:t>10</a:t>
            </a:fld>
            <a:endParaRPr lang="en-US" altLang="en-US" sz="1400">
              <a:solidFill>
                <a:schemeClr val="tx1"/>
              </a:solidFill>
            </a:endParaRPr>
          </a:p>
        </p:txBody>
      </p:sp>
      <p:sp>
        <p:nvSpPr>
          <p:cNvPr id="13315" name="Rectangle 2"/>
          <p:cNvSpPr>
            <a:spLocks noGrp="1" noChangeArrowheads="1"/>
          </p:cNvSpPr>
          <p:nvPr>
            <p:ph type="title"/>
          </p:nvPr>
        </p:nvSpPr>
        <p:spPr>
          <a:xfrm>
            <a:off x="661988" y="227013"/>
            <a:ext cx="7772400" cy="617537"/>
          </a:xfrm>
        </p:spPr>
        <p:txBody>
          <a:bodyPr/>
          <a:lstStyle/>
          <a:p>
            <a:pPr indent="0"/>
            <a:r>
              <a:rPr lang="fr-CA" altLang="zh-CN" dirty="0">
                <a:ea typeface="SimSun" pitchFamily="2" charset="-122"/>
              </a:rPr>
              <a:t>Apprentissage passif (prédiction)</a:t>
            </a:r>
          </a:p>
        </p:txBody>
      </p:sp>
      <p:sp>
        <p:nvSpPr>
          <p:cNvPr id="13316" name="Rectangle 3"/>
          <p:cNvSpPr>
            <a:spLocks noGrp="1" noChangeArrowheads="1"/>
          </p:cNvSpPr>
          <p:nvPr>
            <p:ph type="body" idx="1"/>
          </p:nvPr>
        </p:nvSpPr>
        <p:spPr>
          <a:xfrm>
            <a:off x="228600" y="1530350"/>
            <a:ext cx="8763000" cy="5005388"/>
          </a:xfrm>
        </p:spPr>
        <p:txBody>
          <a:bodyPr/>
          <a:lstStyle/>
          <a:p>
            <a:r>
              <a:rPr lang="fr-CA" altLang="zh-CN" dirty="0">
                <a:ea typeface="SimSun" pitchFamily="2" charset="-122"/>
              </a:rPr>
              <a:t>Apprentissage passif (prédiction)</a:t>
            </a:r>
          </a:p>
          <a:p>
            <a:pPr lvl="1"/>
            <a:r>
              <a:rPr lang="fr-CA" altLang="zh-CN" sz="2000" dirty="0">
                <a:ea typeface="SimSun" pitchFamily="2" charset="-122"/>
              </a:rPr>
              <a:t>L’agent a une </a:t>
            </a:r>
            <a:r>
              <a:rPr lang="fr-CA" altLang="zh-CN" sz="2000" b="1" i="1" dirty="0">
                <a:ea typeface="SimSun" pitchFamily="2" charset="-122"/>
              </a:rPr>
              <a:t>politique fixe</a:t>
            </a:r>
          </a:p>
          <a:p>
            <a:pPr lvl="1"/>
            <a:r>
              <a:rPr lang="fr-CA" altLang="zh-CN" sz="2000" dirty="0">
                <a:ea typeface="SimSun" pitchFamily="2" charset="-122"/>
              </a:rPr>
              <a:t>Essaie d’</a:t>
            </a:r>
            <a:r>
              <a:rPr lang="fr-CA" altLang="zh-CN" sz="2000" b="1" i="1" dirty="0">
                <a:ea typeface="SimSun" pitchFamily="2" charset="-122"/>
              </a:rPr>
              <a:t>apprendre l’utilité des états </a:t>
            </a:r>
            <a:r>
              <a:rPr lang="fr-CA" altLang="zh-CN" sz="2000" dirty="0">
                <a:ea typeface="SimSun" pitchFamily="2" charset="-122"/>
              </a:rPr>
              <a:t>en observant l’occurrence des états</a:t>
            </a:r>
          </a:p>
          <a:p>
            <a:pPr lvl="1"/>
            <a:r>
              <a:rPr lang="fr-CA" altLang="zh-CN" sz="2000" dirty="0">
                <a:ea typeface="SimSun" pitchFamily="2" charset="-122"/>
              </a:rPr>
              <a:t>Similaire à l’évaluation d’une politique</a:t>
            </a:r>
          </a:p>
          <a:p>
            <a:pPr lvl="2"/>
            <a:endParaRPr lang="fr-CA" altLang="zh-CN" sz="2000" dirty="0">
              <a:ea typeface="SimSun" pitchFamily="2" charset="-122"/>
            </a:endParaRPr>
          </a:p>
        </p:txBody>
      </p:sp>
    </p:spTree>
    <p:extLst>
      <p:ext uri="{BB962C8B-B14F-4D97-AF65-F5344CB8AC3E}">
        <p14:creationId xmlns:p14="http://schemas.microsoft.com/office/powerpoint/2010/main" val="30986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p:txBody>
          <a:bodyPr/>
          <a:lstStyle/>
          <a:p>
            <a:r>
              <a:rPr lang="fr-CA" dirty="0">
                <a:latin typeface="Arial" pitchFamily="34" charset="0"/>
              </a:rPr>
              <a:t>Apprentissage passif</a:t>
            </a:r>
          </a:p>
        </p:txBody>
      </p:sp>
      <p:sp>
        <p:nvSpPr>
          <p:cNvPr id="34818" name="Espace réservé du contenu 2"/>
          <p:cNvSpPr>
            <a:spLocks noGrp="1"/>
          </p:cNvSpPr>
          <p:nvPr>
            <p:ph idx="1"/>
          </p:nvPr>
        </p:nvSpPr>
        <p:spPr/>
        <p:txBody>
          <a:bodyPr/>
          <a:lstStyle/>
          <a:p>
            <a:r>
              <a:rPr lang="en-CA" b="1" dirty="0" err="1">
                <a:cs typeface="Times New Roman" pitchFamily="18" charset="0"/>
              </a:rPr>
              <a:t>Définition</a:t>
            </a:r>
            <a:r>
              <a:rPr lang="en-CA" dirty="0">
                <a:cs typeface="Times New Roman" pitchFamily="18" charset="0"/>
              </a:rPr>
              <a:t>: </a:t>
            </a:r>
            <a:r>
              <a:rPr lang="en-CA" dirty="0" err="1">
                <a:cs typeface="Times New Roman" pitchFamily="18" charset="0"/>
              </a:rPr>
              <a:t>soit</a:t>
            </a:r>
            <a:r>
              <a:rPr lang="en-CA" dirty="0">
                <a:cs typeface="Times New Roman" pitchFamily="18" charset="0"/>
              </a:rPr>
              <a:t> un plan </a:t>
            </a:r>
            <a:r>
              <a:rPr lang="fr-FR" altLang="ja-JP" dirty="0"/>
              <a:t>π</a:t>
            </a:r>
            <a:r>
              <a:rPr lang="en-CA" dirty="0">
                <a:cs typeface="Times New Roman" pitchFamily="18" charset="0"/>
              </a:rPr>
              <a:t> </a:t>
            </a:r>
            <a:r>
              <a:rPr lang="en-CA" dirty="0" err="1">
                <a:cs typeface="Times New Roman" pitchFamily="18" charset="0"/>
              </a:rPr>
              <a:t>donné</a:t>
            </a:r>
            <a:r>
              <a:rPr lang="en-CA" dirty="0">
                <a:cs typeface="Times New Roman" pitchFamily="18" charset="0"/>
              </a:rPr>
              <a:t>, </a:t>
            </a:r>
            <a:r>
              <a:rPr lang="en-CA" dirty="0" err="1">
                <a:cs typeface="Times New Roman" pitchFamily="18" charset="0"/>
              </a:rPr>
              <a:t>apprendre</a:t>
            </a:r>
            <a:r>
              <a:rPr lang="en-CA" dirty="0">
                <a:cs typeface="Times New Roman" pitchFamily="18" charset="0"/>
              </a:rPr>
              <a:t> la </a:t>
            </a:r>
            <a:r>
              <a:rPr lang="en-CA" dirty="0" err="1">
                <a:cs typeface="Times New Roman" pitchFamily="18" charset="0"/>
              </a:rPr>
              <a:t>fonction</a:t>
            </a:r>
            <a:r>
              <a:rPr lang="en-CA" dirty="0">
                <a:cs typeface="Times New Roman" pitchFamily="18" charset="0"/>
              </a:rPr>
              <a:t> de </a:t>
            </a:r>
            <a:r>
              <a:rPr lang="en-CA" dirty="0" err="1">
                <a:cs typeface="Times New Roman" pitchFamily="18" charset="0"/>
              </a:rPr>
              <a:t>valeur</a:t>
            </a:r>
            <a:r>
              <a:rPr lang="en-CA" dirty="0">
                <a:cs typeface="Times New Roman" pitchFamily="18" charset="0"/>
              </a:rPr>
              <a:t> sans </a:t>
            </a:r>
            <a:r>
              <a:rPr lang="en-CA" dirty="0" err="1">
                <a:cs typeface="Times New Roman" pitchFamily="18" charset="0"/>
              </a:rPr>
              <a:t>connaître</a:t>
            </a:r>
            <a:r>
              <a:rPr lang="en-CA" dirty="0">
                <a:cs typeface="Times New Roman" pitchFamily="18" charset="0"/>
              </a:rPr>
              <a:t> </a:t>
            </a:r>
            <a:r>
              <a:rPr lang="en-US" altLang="ja-JP" i="1" dirty="0"/>
              <a:t>P</a:t>
            </a:r>
            <a:r>
              <a:rPr lang="en-US" altLang="ja-JP" dirty="0"/>
              <a:t>(</a:t>
            </a:r>
            <a:r>
              <a:rPr lang="en-US" altLang="ja-JP" i="1" dirty="0"/>
              <a:t>s</a:t>
            </a:r>
            <a:r>
              <a:rPr lang="en-US" altLang="fr-FR" i="1" dirty="0"/>
              <a:t>’</a:t>
            </a:r>
            <a:r>
              <a:rPr lang="fr-CA" altLang="ja-JP" dirty="0"/>
              <a:t>|</a:t>
            </a:r>
            <a:r>
              <a:rPr lang="fr-CA" altLang="ja-JP" i="1" dirty="0"/>
              <a:t>s</a:t>
            </a:r>
            <a:r>
              <a:rPr lang="fr-CA" altLang="ja-JP" dirty="0"/>
              <a:t>, </a:t>
            </a:r>
            <a:r>
              <a:rPr lang="en-US" altLang="ja-JP" dirty="0"/>
              <a:t>a)</a:t>
            </a:r>
            <a:br>
              <a:rPr lang="en-US" altLang="ja-JP" dirty="0"/>
            </a:br>
            <a:endParaRPr lang="en-US" altLang="ja-JP" dirty="0"/>
          </a:p>
          <a:p>
            <a:r>
              <a:rPr lang="en-US" altLang="ja-JP" b="1" dirty="0" err="1"/>
              <a:t>Exemple</a:t>
            </a:r>
            <a:r>
              <a:rPr lang="en-US" altLang="ja-JP" b="1" dirty="0"/>
              <a:t> </a:t>
            </a:r>
            <a:r>
              <a:rPr lang="en-US" altLang="ja-JP" b="1" dirty="0" err="1"/>
              <a:t>illustratif</a:t>
            </a:r>
            <a:r>
              <a:rPr lang="en-US" altLang="ja-JP" dirty="0"/>
              <a:t>: </a:t>
            </a:r>
            <a:r>
              <a:rPr lang="en-US" altLang="ja-JP" dirty="0" err="1"/>
              <a:t>déplacement</a:t>
            </a:r>
            <a:r>
              <a:rPr lang="en-US" altLang="ja-JP" dirty="0"/>
              <a:t> </a:t>
            </a:r>
            <a:r>
              <a:rPr lang="en-US" altLang="ja-JP" dirty="0" err="1"/>
              <a:t>sur</a:t>
            </a:r>
            <a:r>
              <a:rPr lang="en-US" altLang="ja-JP" dirty="0"/>
              <a:t> </a:t>
            </a:r>
            <a:r>
              <a:rPr lang="en-US" altLang="ja-JP" dirty="0" err="1"/>
              <a:t>une</a:t>
            </a:r>
            <a:r>
              <a:rPr lang="en-US" altLang="ja-JP" dirty="0"/>
              <a:t> grille 3 x 4</a:t>
            </a:r>
            <a:br>
              <a:rPr lang="en-US" altLang="ja-JP" dirty="0"/>
            </a:br>
            <a:endParaRPr lang="en-US" altLang="ja-JP" dirty="0"/>
          </a:p>
          <a:p>
            <a:pPr lvl="1"/>
            <a:r>
              <a:rPr lang="fr-CA" dirty="0"/>
              <a:t>plan </a:t>
            </a:r>
            <a:r>
              <a:rPr lang="fr-FR" altLang="ja-JP" dirty="0"/>
              <a:t>π</a:t>
            </a:r>
            <a:r>
              <a:rPr lang="fr-CA" dirty="0"/>
              <a:t> illustré par les </a:t>
            </a:r>
            <a:br>
              <a:rPr lang="fr-CA" dirty="0"/>
            </a:br>
            <a:r>
              <a:rPr lang="fr-CA" dirty="0"/>
              <a:t>flèches</a:t>
            </a:r>
          </a:p>
          <a:p>
            <a:pPr lvl="1"/>
            <a:r>
              <a:rPr lang="fr-CA" i="1" dirty="0"/>
              <a:t>R</a:t>
            </a:r>
            <a:r>
              <a:rPr lang="fr-CA" dirty="0"/>
              <a:t>(</a:t>
            </a:r>
            <a:r>
              <a:rPr lang="fr-CA" i="1" dirty="0"/>
              <a:t>s</a:t>
            </a:r>
            <a:r>
              <a:rPr lang="fr-CA" dirty="0"/>
              <a:t>) = -0.04 partout sauf</a:t>
            </a:r>
            <a:br>
              <a:rPr lang="fr-CA" dirty="0"/>
            </a:br>
            <a:r>
              <a:rPr lang="fr-CA" dirty="0"/>
              <a:t>aux états terminaux</a:t>
            </a:r>
          </a:p>
          <a:p>
            <a:pPr lvl="1"/>
            <a:r>
              <a:rPr lang="en-US" altLang="ja-JP" dirty="0" err="1"/>
              <a:t>l’environnement</a:t>
            </a:r>
            <a:r>
              <a:rPr lang="en-US" altLang="ja-JP" dirty="0"/>
              <a:t> </a:t>
            </a:r>
            <a:r>
              <a:rPr lang="en-US" altLang="ja-JP" dirty="0" err="1"/>
              <a:t>est</a:t>
            </a:r>
            <a:r>
              <a:rPr lang="en-US" altLang="ja-JP" dirty="0"/>
              <a:t> </a:t>
            </a:r>
            <a:br>
              <a:rPr lang="en-US" altLang="ja-JP" dirty="0"/>
            </a:br>
            <a:r>
              <a:rPr lang="en-US" altLang="ja-JP" dirty="0" err="1"/>
              <a:t>stochastique</a:t>
            </a:r>
            <a:endParaRPr lang="en-US" altLang="ja-JP" dirty="0"/>
          </a:p>
          <a:p>
            <a:pPr lvl="1"/>
            <a:r>
              <a:rPr lang="en-US" dirty="0" err="1"/>
              <a:t>l</a:t>
            </a:r>
            <a:r>
              <a:rPr lang="en-US" altLang="fr-FR" dirty="0" err="1"/>
              <a:t>’</a:t>
            </a:r>
            <a:r>
              <a:rPr lang="en-US" dirty="0" err="1"/>
              <a:t>agent</a:t>
            </a:r>
            <a:r>
              <a:rPr lang="en-US" dirty="0"/>
              <a:t> </a:t>
            </a:r>
            <a:r>
              <a:rPr lang="en-US" dirty="0" err="1"/>
              <a:t>arrête</a:t>
            </a:r>
            <a:r>
              <a:rPr lang="en-US" dirty="0"/>
              <a:t> aux</a:t>
            </a:r>
            <a:br>
              <a:rPr lang="en-US" dirty="0"/>
            </a:br>
            <a:r>
              <a:rPr lang="en-US" dirty="0" err="1"/>
              <a:t>états</a:t>
            </a:r>
            <a:r>
              <a:rPr lang="en-US" dirty="0"/>
              <a:t> </a:t>
            </a:r>
            <a:r>
              <a:rPr lang="en-US" dirty="0" err="1"/>
              <a:t>terminaux</a:t>
            </a:r>
            <a:endParaRPr lang="en-US" dirty="0"/>
          </a:p>
          <a:p>
            <a:pPr lvl="1"/>
            <a:r>
              <a:rPr lang="en-US" dirty="0"/>
              <a:t>on suppose </a:t>
            </a:r>
            <a:r>
              <a:rPr lang="fr-FR" dirty="0"/>
              <a:t>γ=1</a:t>
            </a:r>
            <a:endParaRPr lang="fr-CA" dirty="0"/>
          </a:p>
          <a:p>
            <a:endParaRPr lang="fr-CA" dirty="0"/>
          </a:p>
        </p:txBody>
      </p:sp>
      <p:sp>
        <p:nvSpPr>
          <p:cNvPr id="34819"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34820"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34821"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14CD9176-2C66-4F1B-B1C3-A0FAAC61DECB}" type="slidenum">
              <a:rPr lang="en-US" altLang="ko-KR" sz="1400">
                <a:latin typeface="Calibri" pitchFamily="34" charset="0"/>
              </a:rPr>
              <a:pPr eaLnBrk="1" hangingPunct="1"/>
              <a:t>11</a:t>
            </a:fld>
            <a:endParaRPr lang="en-US" altLang="ko-KR" sz="1400">
              <a:latin typeface="Calibri" pitchFamily="34" charset="0"/>
            </a:endParaRPr>
          </a:p>
        </p:txBody>
      </p:sp>
      <p:sp>
        <p:nvSpPr>
          <p:cNvPr id="34823" name="ZoneTexte 4"/>
          <p:cNvSpPr txBox="1">
            <a:spLocks noChangeArrowheads="1"/>
          </p:cNvSpPr>
          <p:nvPr/>
        </p:nvSpPr>
        <p:spPr bwMode="auto">
          <a:xfrm>
            <a:off x="4503738" y="4916488"/>
            <a:ext cx="215900" cy="522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endParaRPr lang="fr-CA" sz="1400"/>
          </a:p>
          <a:p>
            <a:pPr eaLnBrk="1" hangingPunct="1"/>
            <a:endParaRPr lang="fr-CA" sz="1400"/>
          </a:p>
        </p:txBody>
      </p:sp>
      <p:cxnSp>
        <p:nvCxnSpPr>
          <p:cNvPr id="4" name="Connecteur droit avec flèche 3"/>
          <p:cNvCxnSpPr/>
          <p:nvPr/>
        </p:nvCxnSpPr>
        <p:spPr>
          <a:xfrm flipH="1" flipV="1">
            <a:off x="4576763" y="4987925"/>
            <a:ext cx="0" cy="431800"/>
          </a:xfrm>
          <a:prstGeom prst="straightConnector1">
            <a:avLst/>
          </a:prstGeom>
          <a:ln w="381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B271D1EB-C74D-4B8C-9AD3-FB8171AF1C38}"/>
              </a:ext>
            </a:extLst>
          </p:cNvPr>
          <p:cNvGrpSpPr/>
          <p:nvPr/>
        </p:nvGrpSpPr>
        <p:grpSpPr>
          <a:xfrm>
            <a:off x="3784600" y="3116263"/>
            <a:ext cx="5395913" cy="2905125"/>
            <a:chOff x="3784600" y="3116263"/>
            <a:chExt cx="5395913" cy="2905125"/>
          </a:xfrm>
        </p:grpSpPr>
        <p:pic>
          <p:nvPicPr>
            <p:cNvPr id="34822" name="Image 1" descr="blu.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4600" y="3116263"/>
              <a:ext cx="3973513"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avec flèche 7"/>
            <p:cNvCxnSpPr>
              <a:cxnSpLocks noChangeShapeType="1"/>
            </p:cNvCxnSpPr>
            <p:nvPr/>
          </p:nvCxnSpPr>
          <p:spPr bwMode="auto">
            <a:xfrm flipH="1" flipV="1">
              <a:off x="7312025" y="3548063"/>
              <a:ext cx="720725" cy="75565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 name="Connecteur droit avec flèche 15"/>
            <p:cNvCxnSpPr>
              <a:cxnSpLocks noChangeShapeType="1"/>
            </p:cNvCxnSpPr>
            <p:nvPr/>
          </p:nvCxnSpPr>
          <p:spPr bwMode="auto">
            <a:xfrm flipH="1">
              <a:off x="7312025" y="4303713"/>
              <a:ext cx="720725" cy="18097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 name="ZoneTexte 12"/>
            <p:cNvSpPr txBox="1"/>
            <p:nvPr/>
          </p:nvSpPr>
          <p:spPr>
            <a:xfrm>
              <a:off x="8032750" y="3981450"/>
              <a:ext cx="1147763" cy="646113"/>
            </a:xfrm>
            <a:prstGeom prst="rect">
              <a:avLst/>
            </a:prstGeom>
            <a:noFill/>
          </p:spPr>
          <p:txBody>
            <a:bodyPr wrap="non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fr-CA" sz="1800">
                  <a:latin typeface="Calibri" pitchFamily="34" charset="0"/>
                </a:rPr>
                <a:t>états</a:t>
              </a:r>
            </a:p>
            <a:p>
              <a:pPr eaLnBrk="1" hangingPunct="1"/>
              <a:r>
                <a:rPr lang="fr-CA" sz="1800">
                  <a:latin typeface="Calibri" pitchFamily="34" charset="0"/>
                </a:rPr>
                <a:t>terminaux</a:t>
              </a:r>
            </a:p>
          </p:txBody>
        </p:sp>
      </p:grpSp>
      <p:grpSp>
        <p:nvGrpSpPr>
          <p:cNvPr id="3" name="Group 2">
            <a:extLst>
              <a:ext uri="{FF2B5EF4-FFF2-40B4-BE49-F238E27FC236}">
                <a16:creationId xmlns:a16="http://schemas.microsoft.com/office/drawing/2014/main" id="{4294A175-1D08-43A1-8014-928601198DFC}"/>
              </a:ext>
            </a:extLst>
          </p:cNvPr>
          <p:cNvGrpSpPr/>
          <p:nvPr/>
        </p:nvGrpSpPr>
        <p:grpSpPr>
          <a:xfrm>
            <a:off x="4682428" y="3756454"/>
            <a:ext cx="2632289" cy="1838689"/>
            <a:chOff x="4682428" y="3756454"/>
            <a:chExt cx="2632289" cy="1838689"/>
          </a:xfrm>
        </p:grpSpPr>
        <p:pic>
          <p:nvPicPr>
            <p:cNvPr id="17" name="Picture 10">
              <a:extLst>
                <a:ext uri="{FF2B5EF4-FFF2-40B4-BE49-F238E27FC236}">
                  <a16:creationId xmlns:a16="http://schemas.microsoft.com/office/drawing/2014/main" id="{2E8F657C-FD40-4B69-8BF3-2E5FE2C4C87E}"/>
                </a:ext>
              </a:extLst>
            </p:cNvPr>
            <p:cNvPicPr>
              <a:picLocks noChangeAspect="1" noChangeArrowheads="1"/>
            </p:cNvPicPr>
            <p:nvPr/>
          </p:nvPicPr>
          <p:blipFill>
            <a:blip r:embed="rId4" cstate="print"/>
            <a:srcRect/>
            <a:stretch>
              <a:fillRect/>
            </a:stretch>
          </p:blipFill>
          <p:spPr bwMode="auto">
            <a:xfrm>
              <a:off x="7071925" y="4573348"/>
              <a:ext cx="242792" cy="236041"/>
            </a:xfrm>
            <a:prstGeom prst="rect">
              <a:avLst/>
            </a:prstGeom>
            <a:noFill/>
            <a:ln w="9525">
              <a:noFill/>
              <a:miter lim="800000"/>
              <a:headEnd/>
              <a:tailEnd/>
            </a:ln>
          </p:spPr>
        </p:pic>
        <p:pic>
          <p:nvPicPr>
            <p:cNvPr id="18" name="Picture 11">
              <a:extLst>
                <a:ext uri="{FF2B5EF4-FFF2-40B4-BE49-F238E27FC236}">
                  <a16:creationId xmlns:a16="http://schemas.microsoft.com/office/drawing/2014/main" id="{28B13B65-31FA-471A-B5BE-5933618DE443}"/>
                </a:ext>
              </a:extLst>
            </p:cNvPr>
            <p:cNvPicPr>
              <a:picLocks noChangeAspect="1" noChangeArrowheads="1"/>
            </p:cNvPicPr>
            <p:nvPr/>
          </p:nvPicPr>
          <p:blipFill>
            <a:blip r:embed="rId5" cstate="print"/>
            <a:srcRect/>
            <a:stretch>
              <a:fillRect/>
            </a:stretch>
          </p:blipFill>
          <p:spPr bwMode="auto">
            <a:xfrm>
              <a:off x="4682428" y="5347168"/>
              <a:ext cx="266209" cy="247975"/>
            </a:xfrm>
            <a:prstGeom prst="rect">
              <a:avLst/>
            </a:prstGeom>
            <a:noFill/>
            <a:ln w="9525">
              <a:noFill/>
              <a:miter lim="800000"/>
              <a:headEnd/>
              <a:tailEnd/>
            </a:ln>
          </p:spPr>
        </p:pic>
        <p:sp>
          <p:nvSpPr>
            <p:cNvPr id="2" name="Oval 1">
              <a:extLst>
                <a:ext uri="{FF2B5EF4-FFF2-40B4-BE49-F238E27FC236}">
                  <a16:creationId xmlns:a16="http://schemas.microsoft.com/office/drawing/2014/main" id="{47166E4C-5A77-460D-84A6-65D84505CDD1}"/>
                </a:ext>
              </a:extLst>
            </p:cNvPr>
            <p:cNvSpPr/>
            <p:nvPr/>
          </p:nvSpPr>
          <p:spPr>
            <a:xfrm>
              <a:off x="6882714" y="3756454"/>
              <a:ext cx="242792" cy="236041"/>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p:txBody>
          <a:bodyPr/>
          <a:lstStyle/>
          <a:p>
            <a:r>
              <a:rPr lang="fr-CA" dirty="0">
                <a:latin typeface="Arial" pitchFamily="34" charset="0"/>
              </a:rPr>
              <a:t>Apprentissage passif</a:t>
            </a:r>
          </a:p>
        </p:txBody>
      </p:sp>
      <p:sp>
        <p:nvSpPr>
          <p:cNvPr id="35842" name="Espace réservé du contenu 2"/>
          <p:cNvSpPr>
            <a:spLocks noGrp="1"/>
          </p:cNvSpPr>
          <p:nvPr>
            <p:ph idx="1"/>
          </p:nvPr>
        </p:nvSpPr>
        <p:spPr/>
        <p:txBody>
          <a:bodyPr/>
          <a:lstStyle/>
          <a:p>
            <a:r>
              <a:rPr lang="en-CA" b="1" dirty="0" err="1">
                <a:cs typeface="Times New Roman" pitchFamily="18" charset="0"/>
              </a:rPr>
              <a:t>Définition</a:t>
            </a:r>
            <a:r>
              <a:rPr lang="en-CA" dirty="0">
                <a:cs typeface="Times New Roman" pitchFamily="18" charset="0"/>
              </a:rPr>
              <a:t>: </a:t>
            </a:r>
            <a:r>
              <a:rPr lang="en-CA" dirty="0" err="1">
                <a:cs typeface="Times New Roman" pitchFamily="18" charset="0"/>
              </a:rPr>
              <a:t>soit</a:t>
            </a:r>
            <a:r>
              <a:rPr lang="en-CA" dirty="0">
                <a:cs typeface="Times New Roman" pitchFamily="18" charset="0"/>
              </a:rPr>
              <a:t> un plan </a:t>
            </a:r>
            <a:r>
              <a:rPr lang="fr-FR" altLang="ja-JP" dirty="0"/>
              <a:t>π</a:t>
            </a:r>
            <a:r>
              <a:rPr lang="en-CA" dirty="0">
                <a:cs typeface="Times New Roman" pitchFamily="18" charset="0"/>
              </a:rPr>
              <a:t> </a:t>
            </a:r>
            <a:r>
              <a:rPr lang="en-CA" dirty="0" err="1">
                <a:cs typeface="Times New Roman" pitchFamily="18" charset="0"/>
              </a:rPr>
              <a:t>donné</a:t>
            </a:r>
            <a:r>
              <a:rPr lang="en-CA" dirty="0">
                <a:cs typeface="Times New Roman" pitchFamily="18" charset="0"/>
              </a:rPr>
              <a:t>, </a:t>
            </a:r>
            <a:r>
              <a:rPr lang="en-CA" dirty="0" err="1">
                <a:cs typeface="Times New Roman" pitchFamily="18" charset="0"/>
              </a:rPr>
              <a:t>apprendre</a:t>
            </a:r>
            <a:r>
              <a:rPr lang="en-CA" dirty="0">
                <a:cs typeface="Times New Roman" pitchFamily="18" charset="0"/>
              </a:rPr>
              <a:t> la </a:t>
            </a:r>
            <a:r>
              <a:rPr lang="en-CA" dirty="0" err="1">
                <a:cs typeface="Times New Roman" pitchFamily="18" charset="0"/>
              </a:rPr>
              <a:t>fonction</a:t>
            </a:r>
            <a:r>
              <a:rPr lang="en-CA" dirty="0">
                <a:cs typeface="Times New Roman" pitchFamily="18" charset="0"/>
              </a:rPr>
              <a:t> de </a:t>
            </a:r>
            <a:r>
              <a:rPr lang="en-CA" dirty="0" err="1">
                <a:cs typeface="Times New Roman" pitchFamily="18" charset="0"/>
              </a:rPr>
              <a:t>valeur</a:t>
            </a:r>
            <a:r>
              <a:rPr lang="en-CA" dirty="0">
                <a:cs typeface="Times New Roman" pitchFamily="18" charset="0"/>
              </a:rPr>
              <a:t> sans </a:t>
            </a:r>
            <a:r>
              <a:rPr lang="en-CA" dirty="0" err="1">
                <a:cs typeface="Times New Roman" pitchFamily="18" charset="0"/>
              </a:rPr>
              <a:t>connaître</a:t>
            </a:r>
            <a:r>
              <a:rPr lang="en-CA" dirty="0">
                <a:cs typeface="Times New Roman" pitchFamily="18" charset="0"/>
              </a:rPr>
              <a:t> </a:t>
            </a:r>
            <a:r>
              <a:rPr lang="en-US" altLang="ja-JP" i="1" dirty="0"/>
              <a:t>P</a:t>
            </a:r>
            <a:r>
              <a:rPr lang="en-US" altLang="ja-JP" dirty="0"/>
              <a:t>(</a:t>
            </a:r>
            <a:r>
              <a:rPr lang="en-US" altLang="ja-JP" i="1" dirty="0"/>
              <a:t>s</a:t>
            </a:r>
            <a:r>
              <a:rPr lang="en-US" altLang="fr-FR" i="1" dirty="0"/>
              <a:t>’</a:t>
            </a:r>
            <a:r>
              <a:rPr lang="fr-CA" altLang="ja-JP" dirty="0"/>
              <a:t>|</a:t>
            </a:r>
            <a:r>
              <a:rPr lang="fr-CA" altLang="ja-JP" i="1" dirty="0"/>
              <a:t>s</a:t>
            </a:r>
            <a:r>
              <a:rPr lang="fr-CA" altLang="ja-JP" dirty="0"/>
              <a:t>, </a:t>
            </a:r>
            <a:r>
              <a:rPr lang="en-US" altLang="ja-JP" dirty="0"/>
              <a:t>a)</a:t>
            </a:r>
          </a:p>
          <a:p>
            <a:pPr>
              <a:spcBef>
                <a:spcPts val="1200"/>
              </a:spcBef>
            </a:pPr>
            <a:r>
              <a:rPr lang="en-US" dirty="0" err="1"/>
              <a:t>Puisqu</a:t>
            </a:r>
            <a:r>
              <a:rPr lang="en-US" altLang="fr-FR" dirty="0" err="1"/>
              <a:t>’</a:t>
            </a:r>
            <a:r>
              <a:rPr lang="en-US" dirty="0" err="1"/>
              <a:t>on</a:t>
            </a:r>
            <a:r>
              <a:rPr lang="en-US" dirty="0"/>
              <a:t> ne </a:t>
            </a:r>
            <a:r>
              <a:rPr lang="en-US" dirty="0" err="1"/>
              <a:t>connaît</a:t>
            </a:r>
            <a:r>
              <a:rPr lang="en-US" dirty="0"/>
              <a:t> pas </a:t>
            </a:r>
            <a:r>
              <a:rPr lang="en-US" altLang="ja-JP" i="1" dirty="0"/>
              <a:t>P</a:t>
            </a:r>
            <a:r>
              <a:rPr lang="en-US" altLang="ja-JP" dirty="0"/>
              <a:t>(</a:t>
            </a:r>
            <a:r>
              <a:rPr lang="en-US" altLang="ja-JP" i="1" dirty="0"/>
              <a:t>s</a:t>
            </a:r>
            <a:r>
              <a:rPr lang="en-US" altLang="fr-FR" i="1" dirty="0"/>
              <a:t>’</a:t>
            </a:r>
            <a:r>
              <a:rPr lang="fr-CA" altLang="ja-JP" dirty="0"/>
              <a:t>|</a:t>
            </a:r>
            <a:r>
              <a:rPr lang="fr-CA" altLang="ja-JP" i="1" dirty="0"/>
              <a:t>s</a:t>
            </a:r>
            <a:r>
              <a:rPr lang="fr-CA" altLang="ja-JP" dirty="0"/>
              <a:t>, </a:t>
            </a:r>
            <a:r>
              <a:rPr lang="en-US" altLang="ja-JP" dirty="0"/>
              <a:t>a) on </a:t>
            </a:r>
            <a:r>
              <a:rPr lang="en-US" altLang="ja-JP" dirty="0" err="1"/>
              <a:t>doit</a:t>
            </a:r>
            <a:r>
              <a:rPr lang="en-US" altLang="ja-JP" dirty="0"/>
              <a:t> </a:t>
            </a:r>
            <a:r>
              <a:rPr lang="en-US" altLang="ja-JP" dirty="0" err="1"/>
              <a:t>apprendre</a:t>
            </a:r>
            <a:r>
              <a:rPr lang="en-US" altLang="ja-JP" dirty="0"/>
              <a:t> à </a:t>
            </a:r>
            <a:r>
              <a:rPr lang="en-US" altLang="ja-JP" dirty="0" err="1"/>
              <a:t>partir</a:t>
            </a:r>
            <a:r>
              <a:rPr lang="en-US" altLang="ja-JP" dirty="0"/>
              <a:t> </a:t>
            </a:r>
            <a:r>
              <a:rPr lang="en-US" altLang="ja-JP" dirty="0" err="1"/>
              <a:t>d</a:t>
            </a:r>
            <a:r>
              <a:rPr lang="en-US" altLang="fr-FR" dirty="0" err="1"/>
              <a:t>’</a:t>
            </a:r>
            <a:r>
              <a:rPr lang="en-US" altLang="ja-JP" b="1" dirty="0" err="1"/>
              <a:t>essais</a:t>
            </a:r>
            <a:r>
              <a:rPr lang="en-US" altLang="ja-JP" dirty="0"/>
              <a:t> </a:t>
            </a:r>
          </a:p>
          <a:p>
            <a:pPr marL="0" indent="0">
              <a:buNone/>
            </a:pPr>
            <a:endParaRPr lang="fr-CA" dirty="0"/>
          </a:p>
          <a:p>
            <a:pPr marL="0" indent="0">
              <a:buNone/>
            </a:pPr>
            <a:endParaRPr lang="fr-CA" dirty="0"/>
          </a:p>
          <a:p>
            <a:pPr marL="0" indent="0">
              <a:buNone/>
            </a:pPr>
            <a:endParaRPr lang="fr-CA" dirty="0"/>
          </a:p>
          <a:p>
            <a:pPr marL="0" indent="0">
              <a:spcBef>
                <a:spcPts val="1000"/>
              </a:spcBef>
              <a:spcAft>
                <a:spcPts val="1000"/>
              </a:spcAft>
              <a:buNone/>
            </a:pPr>
            <a:endParaRPr lang="fr-CA" dirty="0"/>
          </a:p>
          <a:p>
            <a:pPr>
              <a:spcBef>
                <a:spcPts val="1000"/>
              </a:spcBef>
              <a:spcAft>
                <a:spcPts val="1000"/>
              </a:spcAft>
            </a:pPr>
            <a:r>
              <a:rPr lang="fr-CA" dirty="0"/>
              <a:t>Comment estimer la fonction de valeurs </a:t>
            </a:r>
            <a:r>
              <a:rPr lang="en-US" i="1" dirty="0"/>
              <a:t>U(s</a:t>
            </a:r>
            <a:r>
              <a:rPr lang="en-US" dirty="0"/>
              <a:t>)</a:t>
            </a:r>
            <a:r>
              <a:rPr lang="fr-CA" dirty="0"/>
              <a:t> à partir de ces essais?</a:t>
            </a:r>
          </a:p>
          <a:p>
            <a:pPr>
              <a:spcBef>
                <a:spcPts val="600"/>
              </a:spcBef>
              <a:spcAft>
                <a:spcPts val="600"/>
              </a:spcAft>
            </a:pPr>
            <a:r>
              <a:rPr lang="fr-CA" dirty="0"/>
              <a:t>Trois approches:</a:t>
            </a:r>
          </a:p>
          <a:p>
            <a:pPr lvl="1"/>
            <a:r>
              <a:rPr lang="fr-CA" i="1" dirty="0"/>
              <a:t>Estimation directe</a:t>
            </a:r>
          </a:p>
          <a:p>
            <a:pPr lvl="1"/>
            <a:r>
              <a:rPr lang="fr-CA" i="1" dirty="0"/>
              <a:t>Programmation dynamique adaptative</a:t>
            </a:r>
          </a:p>
          <a:p>
            <a:pPr lvl="1"/>
            <a:r>
              <a:rPr lang="fr-CA" i="1" dirty="0"/>
              <a:t>Différence temporelle</a:t>
            </a:r>
          </a:p>
        </p:txBody>
      </p:sp>
      <p:sp>
        <p:nvSpPr>
          <p:cNvPr id="3584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3584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35845"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05A52807-2FD9-4926-84D5-49F62AFA3A5C}" type="slidenum">
              <a:rPr lang="en-US" altLang="ko-KR" sz="1400">
                <a:latin typeface="Calibri" pitchFamily="34" charset="0"/>
              </a:rPr>
              <a:pPr eaLnBrk="1" hangingPunct="1"/>
              <a:t>12</a:t>
            </a:fld>
            <a:endParaRPr lang="en-US" altLang="ko-KR" sz="1400">
              <a:latin typeface="Calibri" pitchFamily="34" charset="0"/>
            </a:endParaRPr>
          </a:p>
        </p:txBody>
      </p:sp>
      <p:pic>
        <p:nvPicPr>
          <p:cNvPr id="8" name="Image 1" descr="blu.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4941168"/>
            <a:ext cx="2088232" cy="152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578E624C-118A-4951-9AB3-B0A08A24D9BC}"/>
              </a:ext>
            </a:extLst>
          </p:cNvPr>
          <p:cNvGrpSpPr/>
          <p:nvPr/>
        </p:nvGrpSpPr>
        <p:grpSpPr>
          <a:xfrm>
            <a:off x="1639459" y="2915370"/>
            <a:ext cx="6135013" cy="1505312"/>
            <a:chOff x="970592" y="2919167"/>
            <a:chExt cx="6135013" cy="1505312"/>
          </a:xfrm>
        </p:grpSpPr>
        <p:sp>
          <p:nvSpPr>
            <p:cNvPr id="10" name="TextBox 9">
              <a:extLst>
                <a:ext uri="{FF2B5EF4-FFF2-40B4-BE49-F238E27FC236}">
                  <a16:creationId xmlns:a16="http://schemas.microsoft.com/office/drawing/2014/main" id="{0557D21C-5CBC-41AD-B77B-90D2F1774A22}"/>
                </a:ext>
              </a:extLst>
            </p:cNvPr>
            <p:cNvSpPr txBox="1"/>
            <p:nvPr/>
          </p:nvSpPr>
          <p:spPr>
            <a:xfrm>
              <a:off x="970592" y="2942416"/>
              <a:ext cx="6135013" cy="1343958"/>
            </a:xfrm>
            <a:prstGeom prst="rect">
              <a:avLst/>
            </a:prstGeom>
            <a:noFill/>
          </p:spPr>
          <p:txBody>
            <a:bodyPr wrap="square" rtlCol="0">
              <a:spAutoFit/>
            </a:bodyPr>
            <a:lstStyle/>
            <a:p>
              <a:pPr marL="800100" lvl="1" indent="-342900">
                <a:spcBef>
                  <a:spcPts val="1000"/>
                </a:spcBef>
                <a:spcAft>
                  <a:spcPts val="1000"/>
                </a:spcAft>
                <a:buFont typeface="Calibri" pitchFamily="34" charset="0"/>
                <a:buAutoNum type="arabicPeriod"/>
              </a:pPr>
              <a:r>
                <a:rPr lang="fr-CA" sz="1600" dirty="0"/>
                <a:t>(1,1)</a:t>
              </a:r>
              <a:r>
                <a:rPr lang="fr-CA" sz="1600" b="1" baseline="-25000" dirty="0"/>
                <a:t>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(2,3) </a:t>
              </a:r>
              <a:r>
                <a:rPr lang="fr-CA" sz="1600" dirty="0">
                  <a:sym typeface="Symbol" pitchFamily="18" charset="2"/>
                </a:rPr>
                <a:t></a:t>
              </a:r>
              <a:r>
                <a:rPr lang="fr-CA" sz="1600" dirty="0"/>
                <a:t> (3,3) </a:t>
              </a:r>
              <a:r>
                <a:rPr lang="fr-CA" sz="1600" dirty="0">
                  <a:sym typeface="Symbol" pitchFamily="18" charset="2"/>
                </a:rPr>
                <a:t></a:t>
              </a:r>
              <a:r>
                <a:rPr lang="fr-CA" sz="1600" dirty="0"/>
                <a:t> (4,3)</a:t>
              </a:r>
            </a:p>
            <a:p>
              <a:pPr marL="800100" lvl="1" indent="-342900">
                <a:spcBef>
                  <a:spcPts val="1000"/>
                </a:spcBef>
                <a:spcAft>
                  <a:spcPts val="1000"/>
                </a:spcAft>
                <a:buFont typeface="Calibri" pitchFamily="34" charset="0"/>
                <a:buAutoNum type="arabicPeriod"/>
              </a:pPr>
              <a:r>
                <a:rPr lang="fr-CA" sz="1600" dirty="0"/>
                <a:t>(1,1)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(2,3) </a:t>
              </a:r>
              <a:r>
                <a:rPr lang="fr-CA" sz="1600" dirty="0">
                  <a:sym typeface="Symbol" pitchFamily="18" charset="2"/>
                </a:rPr>
                <a:t></a:t>
              </a:r>
              <a:r>
                <a:rPr lang="fr-CA" sz="1600" dirty="0"/>
                <a:t> (3,3) </a:t>
              </a:r>
              <a:r>
                <a:rPr lang="fr-CA" sz="1600" dirty="0">
                  <a:sym typeface="Symbol" pitchFamily="18" charset="2"/>
                </a:rPr>
                <a:t></a:t>
              </a:r>
              <a:r>
                <a:rPr lang="fr-CA" sz="1600" dirty="0"/>
                <a:t> (3,2) </a:t>
              </a:r>
              <a:r>
                <a:rPr lang="fr-CA" sz="1600" dirty="0">
                  <a:sym typeface="Symbol" pitchFamily="18" charset="2"/>
                </a:rPr>
                <a:t></a:t>
              </a:r>
              <a:r>
                <a:rPr lang="fr-CA" sz="1600" dirty="0"/>
                <a:t> (3,3) </a:t>
              </a:r>
              <a:r>
                <a:rPr lang="fr-CA" sz="1600" dirty="0">
                  <a:sym typeface="Symbol" pitchFamily="18" charset="2"/>
                </a:rPr>
                <a:t></a:t>
              </a:r>
              <a:r>
                <a:rPr lang="fr-CA" sz="1600" dirty="0"/>
                <a:t> (4,3)</a:t>
              </a:r>
              <a:endParaRPr lang="fr-CA" sz="1600" b="1" baseline="-25000" dirty="0"/>
            </a:p>
            <a:p>
              <a:pPr marL="800100" lvl="1" indent="-342900">
                <a:spcBef>
                  <a:spcPts val="1000"/>
                </a:spcBef>
                <a:spcAft>
                  <a:spcPts val="1000"/>
                </a:spcAft>
                <a:buFont typeface="Calibri" pitchFamily="34" charset="0"/>
                <a:buAutoNum type="arabicPeriod"/>
              </a:pPr>
              <a:r>
                <a:rPr lang="fr-CA" sz="1600" dirty="0"/>
                <a:t>(1,1) </a:t>
              </a:r>
              <a:r>
                <a:rPr lang="fr-CA" sz="1600" dirty="0">
                  <a:sym typeface="Symbol" pitchFamily="18" charset="2"/>
                </a:rPr>
                <a:t></a:t>
              </a:r>
              <a:r>
                <a:rPr lang="fr-CA" sz="1600" dirty="0"/>
                <a:t> (2,1) </a:t>
              </a:r>
              <a:r>
                <a:rPr lang="fr-CA" sz="1600" dirty="0">
                  <a:sym typeface="Symbol" pitchFamily="18" charset="2"/>
                </a:rPr>
                <a:t></a:t>
              </a:r>
              <a:r>
                <a:rPr lang="fr-CA" sz="1600" dirty="0"/>
                <a:t> (3,1) </a:t>
              </a:r>
              <a:r>
                <a:rPr lang="fr-CA" sz="1600" dirty="0">
                  <a:sym typeface="Symbol" pitchFamily="18" charset="2"/>
                </a:rPr>
                <a:t></a:t>
              </a:r>
              <a:r>
                <a:rPr lang="fr-CA" sz="1600" dirty="0"/>
                <a:t> (3,2) </a:t>
              </a:r>
              <a:r>
                <a:rPr lang="fr-CA" sz="1600" dirty="0">
                  <a:sym typeface="Symbol" pitchFamily="18" charset="2"/>
                </a:rPr>
                <a:t></a:t>
              </a:r>
              <a:r>
                <a:rPr lang="fr-CA" sz="1600" dirty="0"/>
                <a:t> (4,2)</a:t>
              </a:r>
            </a:p>
          </p:txBody>
        </p:sp>
        <p:sp>
          <p:nvSpPr>
            <p:cNvPr id="11" name="TextBox 10">
              <a:extLst>
                <a:ext uri="{FF2B5EF4-FFF2-40B4-BE49-F238E27FC236}">
                  <a16:creationId xmlns:a16="http://schemas.microsoft.com/office/drawing/2014/main" id="{D2599B88-AE30-4A6D-AA65-81D0DC1E9120}"/>
                </a:ext>
              </a:extLst>
            </p:cNvPr>
            <p:cNvSpPr txBox="1"/>
            <p:nvPr/>
          </p:nvSpPr>
          <p:spPr>
            <a:xfrm>
              <a:off x="2139334" y="2919167"/>
              <a:ext cx="4616135" cy="485646"/>
            </a:xfrm>
            <a:prstGeom prst="rect">
              <a:avLst/>
            </a:prstGeom>
            <a:noFill/>
          </p:spPr>
          <p:txBody>
            <a:bodyPr wrap="none" rtlCol="0">
              <a:spAutoFit/>
            </a:bodyPr>
            <a:lstStyle/>
            <a:p>
              <a:pPr>
                <a:lnSpc>
                  <a:spcPts val="1000"/>
                </a:lnSpc>
              </a:pPr>
              <a:r>
                <a:rPr lang="en-CA" sz="1200" dirty="0">
                  <a:solidFill>
                    <a:schemeClr val="tx2"/>
                  </a:solidFill>
                </a:rPr>
                <a:t>-.04             -.04            -0.4            -.04             -.04            -.04              +1 </a:t>
              </a:r>
            </a:p>
            <a:p>
              <a:pPr>
                <a:lnSpc>
                  <a:spcPts val="1000"/>
                </a:lnSpc>
              </a:pPr>
              <a:endParaRPr lang="en-CA" sz="1200" dirty="0">
                <a:solidFill>
                  <a:schemeClr val="tx2"/>
                </a:solidFill>
              </a:endParaRPr>
            </a:p>
            <a:p>
              <a:pPr>
                <a:lnSpc>
                  <a:spcPts val="1000"/>
                </a:lnSpc>
              </a:pPr>
              <a:r>
                <a:rPr lang="en-CA" sz="1200" dirty="0">
                  <a:solidFill>
                    <a:srgbClr val="C00000"/>
                  </a:solidFill>
                </a:rPr>
                <a:t> Up               </a:t>
              </a:r>
              <a:r>
                <a:rPr lang="en-CA" sz="1200" dirty="0" err="1">
                  <a:solidFill>
                    <a:srgbClr val="C00000"/>
                  </a:solidFill>
                </a:rPr>
                <a:t>Up</a:t>
              </a:r>
              <a:r>
                <a:rPr lang="en-CA" sz="1200" dirty="0">
                  <a:solidFill>
                    <a:srgbClr val="C00000"/>
                  </a:solidFill>
                </a:rPr>
                <a:t>            Right            Up             Right          </a:t>
              </a:r>
              <a:r>
                <a:rPr lang="en-CA" sz="1200" dirty="0" err="1">
                  <a:solidFill>
                    <a:srgbClr val="C00000"/>
                  </a:solidFill>
                </a:rPr>
                <a:t>Right</a:t>
              </a:r>
              <a:r>
                <a:rPr lang="en-CA" sz="1200" dirty="0">
                  <a:solidFill>
                    <a:srgbClr val="C00000"/>
                  </a:solidFill>
                </a:rPr>
                <a:t>           </a:t>
              </a:r>
              <a:r>
                <a:rPr lang="en-CA" sz="1200" dirty="0" err="1">
                  <a:solidFill>
                    <a:srgbClr val="C00000"/>
                  </a:solidFill>
                </a:rPr>
                <a:t>Right</a:t>
              </a:r>
              <a:endParaRPr lang="en-US" sz="1200" dirty="0">
                <a:solidFill>
                  <a:srgbClr val="C00000"/>
                </a:solidFill>
              </a:endParaRPr>
            </a:p>
          </p:txBody>
        </p:sp>
        <p:sp>
          <p:nvSpPr>
            <p:cNvPr id="12" name="TextBox 11">
              <a:extLst>
                <a:ext uri="{FF2B5EF4-FFF2-40B4-BE49-F238E27FC236}">
                  <a16:creationId xmlns:a16="http://schemas.microsoft.com/office/drawing/2014/main" id="{E3F0E4F0-3B4A-43EE-A17B-E927C1B28A15}"/>
                </a:ext>
              </a:extLst>
            </p:cNvPr>
            <p:cNvSpPr txBox="1"/>
            <p:nvPr/>
          </p:nvSpPr>
          <p:spPr>
            <a:xfrm>
              <a:off x="2166938" y="3429000"/>
              <a:ext cx="4743606" cy="485646"/>
            </a:xfrm>
            <a:prstGeom prst="rect">
              <a:avLst/>
            </a:prstGeom>
            <a:noFill/>
          </p:spPr>
          <p:txBody>
            <a:bodyPr wrap="none" rtlCol="0">
              <a:spAutoFit/>
            </a:bodyPr>
            <a:lstStyle/>
            <a:p>
              <a:pPr>
                <a:lnSpc>
                  <a:spcPts val="1000"/>
                </a:lnSpc>
              </a:pPr>
              <a:r>
                <a:rPr lang="en-CA" sz="1200" dirty="0">
                  <a:solidFill>
                    <a:schemeClr val="tx2"/>
                  </a:solidFill>
                </a:rPr>
                <a:t>-.04             -.04            -.04            -.04             -.04            -.04              +1 </a:t>
              </a:r>
            </a:p>
            <a:p>
              <a:pPr>
                <a:lnSpc>
                  <a:spcPts val="1000"/>
                </a:lnSpc>
              </a:pPr>
              <a:endParaRPr lang="en-CA" sz="1200" dirty="0">
                <a:solidFill>
                  <a:schemeClr val="tx2"/>
                </a:solidFill>
              </a:endParaRPr>
            </a:p>
            <a:p>
              <a:pPr>
                <a:lnSpc>
                  <a:spcPts val="1000"/>
                </a:lnSpc>
              </a:pPr>
              <a:r>
                <a:rPr lang="en-CA" sz="1200" dirty="0">
                  <a:solidFill>
                    <a:srgbClr val="C00000"/>
                  </a:solidFill>
                </a:rPr>
                <a:t> Up               </a:t>
              </a:r>
              <a:r>
                <a:rPr lang="en-CA" sz="1200" dirty="0" err="1">
                  <a:solidFill>
                    <a:srgbClr val="C00000"/>
                  </a:solidFill>
                </a:rPr>
                <a:t>Up</a:t>
              </a:r>
              <a:r>
                <a:rPr lang="en-CA" sz="1200" dirty="0">
                  <a:solidFill>
                    <a:srgbClr val="C00000"/>
                  </a:solidFill>
                </a:rPr>
                <a:t>            Right            </a:t>
              </a:r>
              <a:r>
                <a:rPr lang="en-CA" sz="1200" dirty="0" err="1">
                  <a:solidFill>
                    <a:srgbClr val="C00000"/>
                  </a:solidFill>
                </a:rPr>
                <a:t>Right</a:t>
              </a:r>
              <a:r>
                <a:rPr lang="en-CA" sz="1200" dirty="0">
                  <a:solidFill>
                    <a:srgbClr val="C00000"/>
                  </a:solidFill>
                </a:rPr>
                <a:t>          </a:t>
              </a:r>
              <a:r>
                <a:rPr lang="en-CA" sz="1200" dirty="0" err="1">
                  <a:solidFill>
                    <a:srgbClr val="C00000"/>
                  </a:solidFill>
                </a:rPr>
                <a:t>Right</a:t>
              </a:r>
              <a:r>
                <a:rPr lang="en-CA" sz="1200" dirty="0">
                  <a:solidFill>
                    <a:srgbClr val="C00000"/>
                  </a:solidFill>
                </a:rPr>
                <a:t>          Up             Right</a:t>
              </a:r>
              <a:endParaRPr lang="en-US" sz="1200" dirty="0">
                <a:solidFill>
                  <a:srgbClr val="C00000"/>
                </a:solidFill>
              </a:endParaRPr>
            </a:p>
          </p:txBody>
        </p:sp>
        <p:sp>
          <p:nvSpPr>
            <p:cNvPr id="13" name="TextBox 12">
              <a:extLst>
                <a:ext uri="{FF2B5EF4-FFF2-40B4-BE49-F238E27FC236}">
                  <a16:creationId xmlns:a16="http://schemas.microsoft.com/office/drawing/2014/main" id="{2AF2C711-B423-4086-9DEA-5ADBF20A5DFA}"/>
                </a:ext>
              </a:extLst>
            </p:cNvPr>
            <p:cNvSpPr txBox="1"/>
            <p:nvPr/>
          </p:nvSpPr>
          <p:spPr>
            <a:xfrm>
              <a:off x="2166938" y="3938833"/>
              <a:ext cx="2512676" cy="485646"/>
            </a:xfrm>
            <a:prstGeom prst="rect">
              <a:avLst/>
            </a:prstGeom>
            <a:noFill/>
          </p:spPr>
          <p:txBody>
            <a:bodyPr wrap="none" rtlCol="0">
              <a:spAutoFit/>
            </a:bodyPr>
            <a:lstStyle/>
            <a:p>
              <a:pPr>
                <a:lnSpc>
                  <a:spcPts val="1000"/>
                </a:lnSpc>
              </a:pPr>
              <a:r>
                <a:rPr lang="en-CA" sz="1200" dirty="0">
                  <a:solidFill>
                    <a:schemeClr val="tx2"/>
                  </a:solidFill>
                </a:rPr>
                <a:t>-.04             -.04            -.04             -1 </a:t>
              </a:r>
            </a:p>
            <a:p>
              <a:pPr>
                <a:lnSpc>
                  <a:spcPts val="1000"/>
                </a:lnSpc>
              </a:pPr>
              <a:endParaRPr lang="en-CA" sz="1200" dirty="0">
                <a:solidFill>
                  <a:schemeClr val="tx2"/>
                </a:solidFill>
              </a:endParaRPr>
            </a:p>
            <a:p>
              <a:pPr>
                <a:lnSpc>
                  <a:spcPts val="1000"/>
                </a:lnSpc>
              </a:pPr>
              <a:r>
                <a:rPr lang="en-CA" sz="1200" dirty="0">
                  <a:solidFill>
                    <a:srgbClr val="C00000"/>
                  </a:solidFill>
                </a:rPr>
                <a:t> Up               Left            Up            Right</a:t>
              </a:r>
              <a:endParaRPr lang="en-US" sz="1200" dirty="0">
                <a:solidFill>
                  <a:srgbClr val="C00000"/>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re 1"/>
          <p:cNvSpPr>
            <a:spLocks noGrp="1"/>
          </p:cNvSpPr>
          <p:nvPr>
            <p:ph type="title"/>
          </p:nvPr>
        </p:nvSpPr>
        <p:spPr/>
        <p:txBody>
          <a:bodyPr/>
          <a:lstStyle/>
          <a:p>
            <a:r>
              <a:rPr lang="fr-CA">
                <a:latin typeface="Arial" pitchFamily="34" charset="0"/>
              </a:rPr>
              <a:t>Approche par estimation directe</a:t>
            </a:r>
          </a:p>
        </p:txBody>
      </p:sp>
      <p:sp>
        <p:nvSpPr>
          <p:cNvPr id="36866" name="Espace réservé du contenu 2"/>
          <p:cNvSpPr>
            <a:spLocks noGrp="1"/>
          </p:cNvSpPr>
          <p:nvPr>
            <p:ph idx="1"/>
          </p:nvPr>
        </p:nvSpPr>
        <p:spPr>
          <a:xfrm>
            <a:off x="457200" y="1600200"/>
            <a:ext cx="8229600" cy="4699000"/>
          </a:xfrm>
        </p:spPr>
        <p:txBody>
          <a:bodyPr/>
          <a:lstStyle/>
          <a:p>
            <a:r>
              <a:rPr lang="fr-CA" dirty="0"/>
              <a:t>Approche la plus simple: </a:t>
            </a:r>
            <a:r>
              <a:rPr lang="fr-CA" b="1" dirty="0"/>
              <a:t>calculer la moyenne de ce qui est observé</a:t>
            </a:r>
            <a:r>
              <a:rPr lang="fr-CA" dirty="0"/>
              <a:t> dans les essais</a:t>
            </a:r>
          </a:p>
          <a:p>
            <a:r>
              <a:rPr lang="en-CA" dirty="0"/>
              <a:t>E</a:t>
            </a:r>
            <a:r>
              <a:rPr lang="en-US" altLang="ja-JP" b="1" dirty="0" err="1"/>
              <a:t>ssais</a:t>
            </a:r>
            <a:r>
              <a:rPr lang="en-US" altLang="ja-JP" dirty="0"/>
              <a:t> </a:t>
            </a:r>
          </a:p>
          <a:p>
            <a:pPr marL="0" indent="0">
              <a:buNone/>
            </a:pPr>
            <a:endParaRPr lang="fr-CA" dirty="0"/>
          </a:p>
          <a:p>
            <a:pPr marL="0" indent="0">
              <a:buNone/>
            </a:pPr>
            <a:endParaRPr lang="fr-CA" dirty="0"/>
          </a:p>
          <a:p>
            <a:pPr marL="0" indent="0">
              <a:buNone/>
            </a:pPr>
            <a:endParaRPr lang="fr-CA" dirty="0"/>
          </a:p>
          <a:p>
            <a:pPr marL="0" indent="0">
              <a:buNone/>
            </a:pPr>
            <a:endParaRPr lang="fr-CA" dirty="0"/>
          </a:p>
          <a:p>
            <a:r>
              <a:rPr lang="fr-CA" dirty="0"/>
              <a:t>Estimation de </a:t>
            </a:r>
            <a:r>
              <a:rPr lang="en-US" i="1" dirty="0"/>
              <a:t>U</a:t>
            </a:r>
            <a:r>
              <a:rPr lang="fr-FR" baseline="30000" dirty="0"/>
              <a:t>π</a:t>
            </a:r>
            <a:r>
              <a:rPr lang="en-US" dirty="0"/>
              <a:t>(</a:t>
            </a:r>
            <a:r>
              <a:rPr lang="en-US" i="1" dirty="0"/>
              <a:t> </a:t>
            </a:r>
            <a:r>
              <a:rPr lang="en-US" dirty="0"/>
              <a:t>(1,1) )</a:t>
            </a:r>
          </a:p>
          <a:p>
            <a:pPr lvl="1"/>
            <a:r>
              <a:rPr lang="en-US" dirty="0" err="1"/>
              <a:t>dans</a:t>
            </a:r>
            <a:r>
              <a:rPr lang="en-US" dirty="0"/>
              <a:t> </a:t>
            </a:r>
            <a:r>
              <a:rPr lang="en-US" dirty="0" err="1"/>
              <a:t>l</a:t>
            </a:r>
            <a:r>
              <a:rPr lang="en-US" altLang="fr-FR" dirty="0" err="1"/>
              <a:t>’</a:t>
            </a:r>
            <a:r>
              <a:rPr lang="en-US" dirty="0" err="1"/>
              <a:t>essai</a:t>
            </a:r>
            <a:r>
              <a:rPr lang="en-US" dirty="0"/>
              <a:t> 1, la </a:t>
            </a:r>
            <a:r>
              <a:rPr lang="en-US" dirty="0" err="1"/>
              <a:t>somme</a:t>
            </a:r>
            <a:r>
              <a:rPr lang="en-US" dirty="0"/>
              <a:t> des </a:t>
            </a:r>
            <a:r>
              <a:rPr lang="en-US" dirty="0" err="1"/>
              <a:t>récompenses</a:t>
            </a:r>
            <a:r>
              <a:rPr lang="en-US" dirty="0"/>
              <a:t> à </a:t>
            </a:r>
            <a:r>
              <a:rPr lang="en-US" dirty="0" err="1"/>
              <a:t>partir</a:t>
            </a:r>
            <a:r>
              <a:rPr lang="en-US" dirty="0"/>
              <a:t> de (1,1) </a:t>
            </a:r>
          </a:p>
          <a:p>
            <a:pPr marL="457200" lvl="1" indent="0">
              <a:buNone/>
            </a:pPr>
            <a:r>
              <a:rPr lang="en-US" dirty="0"/>
              <a:t>     </a:t>
            </a:r>
            <a:r>
              <a:rPr lang="en-US" dirty="0" err="1"/>
              <a:t>est</a:t>
            </a:r>
            <a:r>
              <a:rPr lang="en-US" dirty="0"/>
              <a:t> 0.76</a:t>
            </a:r>
          </a:p>
          <a:p>
            <a:pPr lvl="1"/>
            <a:r>
              <a:rPr lang="en-US" dirty="0"/>
              <a:t>dans </a:t>
            </a:r>
            <a:r>
              <a:rPr lang="en-US" dirty="0" err="1"/>
              <a:t>l</a:t>
            </a:r>
            <a:r>
              <a:rPr lang="en-US" altLang="fr-FR" dirty="0" err="1"/>
              <a:t>’</a:t>
            </a:r>
            <a:r>
              <a:rPr lang="en-US" dirty="0" err="1"/>
              <a:t>essai</a:t>
            </a:r>
            <a:r>
              <a:rPr lang="en-US" dirty="0"/>
              <a:t> 2, on </a:t>
            </a:r>
            <a:r>
              <a:rPr lang="en-US" dirty="0" err="1"/>
              <a:t>obtient</a:t>
            </a:r>
            <a:r>
              <a:rPr lang="en-US" dirty="0"/>
              <a:t> </a:t>
            </a:r>
            <a:r>
              <a:rPr lang="en-US" dirty="0" err="1"/>
              <a:t>également</a:t>
            </a:r>
            <a:r>
              <a:rPr lang="en-US" dirty="0"/>
              <a:t> 0.76</a:t>
            </a:r>
          </a:p>
          <a:p>
            <a:pPr lvl="1"/>
            <a:r>
              <a:rPr lang="en-US" dirty="0"/>
              <a:t>dans </a:t>
            </a:r>
            <a:r>
              <a:rPr lang="en-US" dirty="0" err="1"/>
              <a:t>l</a:t>
            </a:r>
            <a:r>
              <a:rPr lang="en-US" altLang="fr-FR" dirty="0" err="1"/>
              <a:t>’</a:t>
            </a:r>
            <a:r>
              <a:rPr lang="en-US" dirty="0" err="1"/>
              <a:t>essai</a:t>
            </a:r>
            <a:r>
              <a:rPr lang="en-US" dirty="0"/>
              <a:t> 3, on </a:t>
            </a:r>
            <a:r>
              <a:rPr lang="en-US" dirty="0" err="1"/>
              <a:t>obtient</a:t>
            </a:r>
            <a:r>
              <a:rPr lang="en-US" dirty="0"/>
              <a:t> </a:t>
            </a:r>
            <a:r>
              <a:rPr lang="en-US" dirty="0" err="1"/>
              <a:t>plutôt</a:t>
            </a:r>
            <a:r>
              <a:rPr lang="en-US" dirty="0"/>
              <a:t> -1.12</a:t>
            </a:r>
          </a:p>
          <a:p>
            <a:pPr lvl="1"/>
            <a:r>
              <a:rPr lang="en-US" dirty="0" err="1"/>
              <a:t>l</a:t>
            </a:r>
            <a:r>
              <a:rPr lang="en-US" altLang="fr-FR" dirty="0" err="1"/>
              <a:t>’</a:t>
            </a:r>
            <a:r>
              <a:rPr lang="en-US" dirty="0" err="1"/>
              <a:t>estimation</a:t>
            </a:r>
            <a:r>
              <a:rPr lang="en-US" dirty="0"/>
              <a:t> </a:t>
            </a:r>
            <a:r>
              <a:rPr lang="en-US" dirty="0" err="1"/>
              <a:t>directe</a:t>
            </a:r>
            <a:r>
              <a:rPr lang="en-US" dirty="0"/>
              <a:t> de </a:t>
            </a:r>
            <a:r>
              <a:rPr lang="en-US" i="1" dirty="0"/>
              <a:t>U( </a:t>
            </a:r>
            <a:r>
              <a:rPr lang="en-US" dirty="0"/>
              <a:t>(1,1) ) </a:t>
            </a:r>
            <a:r>
              <a:rPr lang="en-US" dirty="0" err="1"/>
              <a:t>est</a:t>
            </a:r>
            <a:r>
              <a:rPr lang="en-US" dirty="0"/>
              <a:t> </a:t>
            </a:r>
            <a:r>
              <a:rPr lang="en-US" dirty="0" err="1"/>
              <a:t>donc</a:t>
            </a:r>
            <a:r>
              <a:rPr lang="en-US" dirty="0"/>
              <a:t> (0.76+0.76-1.12)/3 ≈ 0.133</a:t>
            </a:r>
          </a:p>
          <a:p>
            <a:endParaRPr lang="en-US" dirty="0"/>
          </a:p>
          <a:p>
            <a:pPr lvl="1"/>
            <a:endParaRPr lang="fr-CA" dirty="0"/>
          </a:p>
        </p:txBody>
      </p:sp>
      <p:sp>
        <p:nvSpPr>
          <p:cNvPr id="3686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3686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36869"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A0E1D2B9-C65A-4613-904D-582DF0AE72E7}" type="slidenum">
              <a:rPr lang="en-US" altLang="ko-KR" sz="1400">
                <a:latin typeface="Calibri" pitchFamily="34" charset="0"/>
              </a:rPr>
              <a:pPr eaLnBrk="1" hangingPunct="1"/>
              <a:t>13</a:t>
            </a:fld>
            <a:endParaRPr lang="en-US" altLang="ko-KR" sz="1400">
              <a:latin typeface="Calibri" pitchFamily="34" charset="0"/>
            </a:endParaRPr>
          </a:p>
        </p:txBody>
      </p:sp>
      <p:pic>
        <p:nvPicPr>
          <p:cNvPr id="7" name="Image 1" descr="blu.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5852" y="4065288"/>
            <a:ext cx="2160994" cy="157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a16="http://schemas.microsoft.com/office/drawing/2014/main" id="{3EB526FF-1BE8-4C28-8AB7-1DAC2A1B1BB7}"/>
              </a:ext>
            </a:extLst>
          </p:cNvPr>
          <p:cNvGrpSpPr/>
          <p:nvPr/>
        </p:nvGrpSpPr>
        <p:grpSpPr>
          <a:xfrm>
            <a:off x="1825725" y="2515519"/>
            <a:ext cx="6135013" cy="1505312"/>
            <a:chOff x="970592" y="2919167"/>
            <a:chExt cx="6135013" cy="1505312"/>
          </a:xfrm>
        </p:grpSpPr>
        <p:sp>
          <p:nvSpPr>
            <p:cNvPr id="9" name="TextBox 8">
              <a:extLst>
                <a:ext uri="{FF2B5EF4-FFF2-40B4-BE49-F238E27FC236}">
                  <a16:creationId xmlns:a16="http://schemas.microsoft.com/office/drawing/2014/main" id="{2B989B90-88E8-4D35-8B0D-191A320FD65B}"/>
                </a:ext>
              </a:extLst>
            </p:cNvPr>
            <p:cNvSpPr txBox="1"/>
            <p:nvPr/>
          </p:nvSpPr>
          <p:spPr>
            <a:xfrm>
              <a:off x="970592" y="2942416"/>
              <a:ext cx="6135013" cy="1343958"/>
            </a:xfrm>
            <a:prstGeom prst="rect">
              <a:avLst/>
            </a:prstGeom>
            <a:noFill/>
          </p:spPr>
          <p:txBody>
            <a:bodyPr wrap="square" rtlCol="0">
              <a:spAutoFit/>
            </a:bodyPr>
            <a:lstStyle/>
            <a:p>
              <a:pPr marL="800100" lvl="1" indent="-342900">
                <a:spcBef>
                  <a:spcPts val="1000"/>
                </a:spcBef>
                <a:spcAft>
                  <a:spcPts val="1000"/>
                </a:spcAft>
                <a:buFont typeface="Calibri" pitchFamily="34" charset="0"/>
                <a:buAutoNum type="arabicPeriod"/>
              </a:pPr>
              <a:r>
                <a:rPr lang="fr-CA" sz="1600" dirty="0"/>
                <a:t>(1,1)</a:t>
              </a:r>
              <a:r>
                <a:rPr lang="fr-CA" sz="1600" b="1" baseline="-25000" dirty="0"/>
                <a:t>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(2,3) </a:t>
              </a:r>
              <a:r>
                <a:rPr lang="fr-CA" sz="1600" dirty="0">
                  <a:sym typeface="Symbol" pitchFamily="18" charset="2"/>
                </a:rPr>
                <a:t></a:t>
              </a:r>
              <a:r>
                <a:rPr lang="fr-CA" sz="1600" dirty="0"/>
                <a:t> (3,3) </a:t>
              </a:r>
              <a:r>
                <a:rPr lang="fr-CA" sz="1600" dirty="0">
                  <a:sym typeface="Symbol" pitchFamily="18" charset="2"/>
                </a:rPr>
                <a:t></a:t>
              </a:r>
              <a:r>
                <a:rPr lang="fr-CA" sz="1600" dirty="0"/>
                <a:t> (4,3)</a:t>
              </a:r>
            </a:p>
            <a:p>
              <a:pPr marL="800100" lvl="1" indent="-342900">
                <a:spcBef>
                  <a:spcPts val="1000"/>
                </a:spcBef>
                <a:spcAft>
                  <a:spcPts val="1000"/>
                </a:spcAft>
                <a:buFont typeface="Calibri" pitchFamily="34" charset="0"/>
                <a:buAutoNum type="arabicPeriod"/>
              </a:pPr>
              <a:r>
                <a:rPr lang="fr-CA" sz="1600" dirty="0"/>
                <a:t>(1,1)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(2,3) </a:t>
              </a:r>
              <a:r>
                <a:rPr lang="fr-CA" sz="1600" dirty="0">
                  <a:sym typeface="Symbol" pitchFamily="18" charset="2"/>
                </a:rPr>
                <a:t></a:t>
              </a:r>
              <a:r>
                <a:rPr lang="fr-CA" sz="1600" dirty="0"/>
                <a:t> (3,3) </a:t>
              </a:r>
              <a:r>
                <a:rPr lang="fr-CA" sz="1600" dirty="0">
                  <a:sym typeface="Symbol" pitchFamily="18" charset="2"/>
                </a:rPr>
                <a:t></a:t>
              </a:r>
              <a:r>
                <a:rPr lang="fr-CA" sz="1600" dirty="0"/>
                <a:t> (3,2) </a:t>
              </a:r>
              <a:r>
                <a:rPr lang="fr-CA" sz="1600" dirty="0">
                  <a:sym typeface="Symbol" pitchFamily="18" charset="2"/>
                </a:rPr>
                <a:t></a:t>
              </a:r>
              <a:r>
                <a:rPr lang="fr-CA" sz="1600" dirty="0"/>
                <a:t> (3,3) </a:t>
              </a:r>
              <a:r>
                <a:rPr lang="fr-CA" sz="1600" dirty="0">
                  <a:sym typeface="Symbol" pitchFamily="18" charset="2"/>
                </a:rPr>
                <a:t></a:t>
              </a:r>
              <a:r>
                <a:rPr lang="fr-CA" sz="1600" dirty="0"/>
                <a:t> (4,3)</a:t>
              </a:r>
              <a:endParaRPr lang="fr-CA" sz="1600" b="1" baseline="-25000" dirty="0"/>
            </a:p>
            <a:p>
              <a:pPr marL="800100" lvl="1" indent="-342900">
                <a:spcBef>
                  <a:spcPts val="1000"/>
                </a:spcBef>
                <a:spcAft>
                  <a:spcPts val="1000"/>
                </a:spcAft>
                <a:buFont typeface="Calibri" pitchFamily="34" charset="0"/>
                <a:buAutoNum type="arabicPeriod"/>
              </a:pPr>
              <a:r>
                <a:rPr lang="fr-CA" sz="1600" dirty="0"/>
                <a:t>(1,1) </a:t>
              </a:r>
              <a:r>
                <a:rPr lang="fr-CA" sz="1600" dirty="0">
                  <a:sym typeface="Symbol" pitchFamily="18" charset="2"/>
                </a:rPr>
                <a:t></a:t>
              </a:r>
              <a:r>
                <a:rPr lang="fr-CA" sz="1600" dirty="0"/>
                <a:t> (2,1) </a:t>
              </a:r>
              <a:r>
                <a:rPr lang="fr-CA" sz="1600" dirty="0">
                  <a:sym typeface="Symbol" pitchFamily="18" charset="2"/>
                </a:rPr>
                <a:t></a:t>
              </a:r>
              <a:r>
                <a:rPr lang="fr-CA" sz="1600" dirty="0"/>
                <a:t> (3,1) </a:t>
              </a:r>
              <a:r>
                <a:rPr lang="fr-CA" sz="1600" dirty="0">
                  <a:sym typeface="Symbol" pitchFamily="18" charset="2"/>
                </a:rPr>
                <a:t></a:t>
              </a:r>
              <a:r>
                <a:rPr lang="fr-CA" sz="1600" dirty="0"/>
                <a:t> (3,2) </a:t>
              </a:r>
              <a:r>
                <a:rPr lang="fr-CA" sz="1600" dirty="0">
                  <a:sym typeface="Symbol" pitchFamily="18" charset="2"/>
                </a:rPr>
                <a:t></a:t>
              </a:r>
              <a:r>
                <a:rPr lang="fr-CA" sz="1600" dirty="0"/>
                <a:t> (4,2)</a:t>
              </a:r>
            </a:p>
          </p:txBody>
        </p:sp>
        <p:sp>
          <p:nvSpPr>
            <p:cNvPr id="10" name="TextBox 9">
              <a:extLst>
                <a:ext uri="{FF2B5EF4-FFF2-40B4-BE49-F238E27FC236}">
                  <a16:creationId xmlns:a16="http://schemas.microsoft.com/office/drawing/2014/main" id="{B85FA93B-8FD8-4FD6-8113-48E31A9B7753}"/>
                </a:ext>
              </a:extLst>
            </p:cNvPr>
            <p:cNvSpPr txBox="1"/>
            <p:nvPr/>
          </p:nvSpPr>
          <p:spPr>
            <a:xfrm>
              <a:off x="2139334" y="2919167"/>
              <a:ext cx="4616135" cy="485646"/>
            </a:xfrm>
            <a:prstGeom prst="rect">
              <a:avLst/>
            </a:prstGeom>
            <a:noFill/>
          </p:spPr>
          <p:txBody>
            <a:bodyPr wrap="none" rtlCol="0">
              <a:spAutoFit/>
            </a:bodyPr>
            <a:lstStyle/>
            <a:p>
              <a:pPr>
                <a:lnSpc>
                  <a:spcPts val="1000"/>
                </a:lnSpc>
              </a:pPr>
              <a:r>
                <a:rPr lang="en-CA" sz="1200" dirty="0">
                  <a:solidFill>
                    <a:schemeClr val="tx2"/>
                  </a:solidFill>
                </a:rPr>
                <a:t>-.04             -.04            -0.4            -.04             -.04            -.04              +1 </a:t>
              </a:r>
            </a:p>
            <a:p>
              <a:pPr>
                <a:lnSpc>
                  <a:spcPts val="1000"/>
                </a:lnSpc>
              </a:pPr>
              <a:endParaRPr lang="en-CA" sz="1200" dirty="0">
                <a:solidFill>
                  <a:schemeClr val="tx2"/>
                </a:solidFill>
              </a:endParaRPr>
            </a:p>
            <a:p>
              <a:pPr>
                <a:lnSpc>
                  <a:spcPts val="1000"/>
                </a:lnSpc>
              </a:pPr>
              <a:r>
                <a:rPr lang="en-CA" sz="1200" dirty="0">
                  <a:solidFill>
                    <a:srgbClr val="C00000"/>
                  </a:solidFill>
                </a:rPr>
                <a:t> Up               </a:t>
              </a:r>
              <a:r>
                <a:rPr lang="en-CA" sz="1200" dirty="0" err="1">
                  <a:solidFill>
                    <a:srgbClr val="C00000"/>
                  </a:solidFill>
                </a:rPr>
                <a:t>Up</a:t>
              </a:r>
              <a:r>
                <a:rPr lang="en-CA" sz="1200" dirty="0">
                  <a:solidFill>
                    <a:srgbClr val="C00000"/>
                  </a:solidFill>
                </a:rPr>
                <a:t>            Right            Up             Right          </a:t>
              </a:r>
              <a:r>
                <a:rPr lang="en-CA" sz="1200" dirty="0" err="1">
                  <a:solidFill>
                    <a:srgbClr val="C00000"/>
                  </a:solidFill>
                </a:rPr>
                <a:t>Right</a:t>
              </a:r>
              <a:r>
                <a:rPr lang="en-CA" sz="1200" dirty="0">
                  <a:solidFill>
                    <a:srgbClr val="C00000"/>
                  </a:solidFill>
                </a:rPr>
                <a:t>           </a:t>
              </a:r>
              <a:r>
                <a:rPr lang="en-CA" sz="1200" dirty="0" err="1">
                  <a:solidFill>
                    <a:srgbClr val="C00000"/>
                  </a:solidFill>
                </a:rPr>
                <a:t>Right</a:t>
              </a:r>
              <a:endParaRPr lang="en-US" sz="1200" dirty="0">
                <a:solidFill>
                  <a:srgbClr val="C00000"/>
                </a:solidFill>
              </a:endParaRPr>
            </a:p>
          </p:txBody>
        </p:sp>
        <p:sp>
          <p:nvSpPr>
            <p:cNvPr id="11" name="TextBox 10">
              <a:extLst>
                <a:ext uri="{FF2B5EF4-FFF2-40B4-BE49-F238E27FC236}">
                  <a16:creationId xmlns:a16="http://schemas.microsoft.com/office/drawing/2014/main" id="{C04956E2-3A02-4C4A-8DF6-6E47C580C5CC}"/>
                </a:ext>
              </a:extLst>
            </p:cNvPr>
            <p:cNvSpPr txBox="1"/>
            <p:nvPr/>
          </p:nvSpPr>
          <p:spPr>
            <a:xfrm>
              <a:off x="2166938" y="3429000"/>
              <a:ext cx="4560929" cy="485646"/>
            </a:xfrm>
            <a:prstGeom prst="rect">
              <a:avLst/>
            </a:prstGeom>
            <a:noFill/>
          </p:spPr>
          <p:txBody>
            <a:bodyPr wrap="none" rtlCol="0">
              <a:spAutoFit/>
            </a:bodyPr>
            <a:lstStyle/>
            <a:p>
              <a:pPr>
                <a:lnSpc>
                  <a:spcPts val="1000"/>
                </a:lnSpc>
              </a:pPr>
              <a:r>
                <a:rPr lang="en-CA" sz="1200" dirty="0">
                  <a:solidFill>
                    <a:schemeClr val="tx2"/>
                  </a:solidFill>
                </a:rPr>
                <a:t>-.04             -.04            -0.4            -.04             -.04            -.04              +1 </a:t>
              </a:r>
            </a:p>
            <a:p>
              <a:pPr>
                <a:lnSpc>
                  <a:spcPts val="1000"/>
                </a:lnSpc>
              </a:pPr>
              <a:endParaRPr lang="en-CA" sz="1200" dirty="0">
                <a:solidFill>
                  <a:schemeClr val="tx2"/>
                </a:solidFill>
              </a:endParaRPr>
            </a:p>
            <a:p>
              <a:pPr>
                <a:lnSpc>
                  <a:spcPts val="1000"/>
                </a:lnSpc>
              </a:pPr>
              <a:r>
                <a:rPr lang="en-CA" sz="1200" dirty="0">
                  <a:solidFill>
                    <a:srgbClr val="C00000"/>
                  </a:solidFill>
                </a:rPr>
                <a:t> Up               </a:t>
              </a:r>
              <a:r>
                <a:rPr lang="en-CA" sz="1200" dirty="0" err="1">
                  <a:solidFill>
                    <a:srgbClr val="C00000"/>
                  </a:solidFill>
                </a:rPr>
                <a:t>Up</a:t>
              </a:r>
              <a:r>
                <a:rPr lang="en-CA" sz="1200" dirty="0">
                  <a:solidFill>
                    <a:srgbClr val="C00000"/>
                  </a:solidFill>
                </a:rPr>
                <a:t>            Right            </a:t>
              </a:r>
              <a:r>
                <a:rPr lang="en-CA" sz="1200" dirty="0" err="1">
                  <a:solidFill>
                    <a:srgbClr val="C00000"/>
                  </a:solidFill>
                </a:rPr>
                <a:t>Right</a:t>
              </a:r>
              <a:r>
                <a:rPr lang="en-CA" sz="1200" dirty="0">
                  <a:solidFill>
                    <a:srgbClr val="C00000"/>
                  </a:solidFill>
                </a:rPr>
                <a:t>          </a:t>
              </a:r>
              <a:r>
                <a:rPr lang="en-CA" sz="1200" dirty="0" err="1">
                  <a:solidFill>
                    <a:srgbClr val="C00000"/>
                  </a:solidFill>
                </a:rPr>
                <a:t>Right</a:t>
              </a:r>
              <a:r>
                <a:rPr lang="en-CA" sz="1200" dirty="0">
                  <a:solidFill>
                    <a:srgbClr val="C00000"/>
                  </a:solidFill>
                </a:rPr>
                <a:t>          Up             Right</a:t>
              </a:r>
              <a:endParaRPr lang="en-US" sz="1200" dirty="0">
                <a:solidFill>
                  <a:srgbClr val="C00000"/>
                </a:solidFill>
              </a:endParaRPr>
            </a:p>
          </p:txBody>
        </p:sp>
        <p:sp>
          <p:nvSpPr>
            <p:cNvPr id="12" name="TextBox 11">
              <a:extLst>
                <a:ext uri="{FF2B5EF4-FFF2-40B4-BE49-F238E27FC236}">
                  <a16:creationId xmlns:a16="http://schemas.microsoft.com/office/drawing/2014/main" id="{29A98822-05C2-4498-89B5-7C8EBBC387B2}"/>
                </a:ext>
              </a:extLst>
            </p:cNvPr>
            <p:cNvSpPr txBox="1"/>
            <p:nvPr/>
          </p:nvSpPr>
          <p:spPr>
            <a:xfrm>
              <a:off x="2166938" y="3938833"/>
              <a:ext cx="2547942" cy="485646"/>
            </a:xfrm>
            <a:prstGeom prst="rect">
              <a:avLst/>
            </a:prstGeom>
            <a:noFill/>
          </p:spPr>
          <p:txBody>
            <a:bodyPr wrap="none" rtlCol="0">
              <a:spAutoFit/>
            </a:bodyPr>
            <a:lstStyle/>
            <a:p>
              <a:pPr>
                <a:lnSpc>
                  <a:spcPts val="1000"/>
                </a:lnSpc>
              </a:pPr>
              <a:r>
                <a:rPr lang="en-CA" sz="1200" dirty="0">
                  <a:solidFill>
                    <a:schemeClr val="tx2"/>
                  </a:solidFill>
                </a:rPr>
                <a:t>-.04             -.04            -.04             -1 </a:t>
              </a:r>
            </a:p>
            <a:p>
              <a:pPr>
                <a:lnSpc>
                  <a:spcPts val="1000"/>
                </a:lnSpc>
              </a:pPr>
              <a:endParaRPr lang="en-CA" sz="1200" dirty="0">
                <a:solidFill>
                  <a:schemeClr val="tx2"/>
                </a:solidFill>
              </a:endParaRPr>
            </a:p>
            <a:p>
              <a:pPr>
                <a:lnSpc>
                  <a:spcPts val="1000"/>
                </a:lnSpc>
              </a:pPr>
              <a:r>
                <a:rPr lang="en-CA" sz="1200" dirty="0">
                  <a:solidFill>
                    <a:srgbClr val="C00000"/>
                  </a:solidFill>
                </a:rPr>
                <a:t> Up               Left            Up             Right</a:t>
              </a:r>
              <a:endParaRPr lang="en-US" sz="1200" dirty="0">
                <a:solidFill>
                  <a:srgbClr val="C00000"/>
                </a:solidFill>
              </a:endParaRPr>
            </a:p>
          </p:txBody>
        </p:sp>
      </p:grpSp>
      <p:grpSp>
        <p:nvGrpSpPr>
          <p:cNvPr id="2" name="Group 1">
            <a:extLst>
              <a:ext uri="{FF2B5EF4-FFF2-40B4-BE49-F238E27FC236}">
                <a16:creationId xmlns:a16="http://schemas.microsoft.com/office/drawing/2014/main" id="{654C0079-D7B6-4BF6-B872-ADCCBEFD7E69}"/>
              </a:ext>
            </a:extLst>
          </p:cNvPr>
          <p:cNvGrpSpPr/>
          <p:nvPr/>
        </p:nvGrpSpPr>
        <p:grpSpPr>
          <a:xfrm>
            <a:off x="7045590" y="4362153"/>
            <a:ext cx="1641210" cy="1094742"/>
            <a:chOff x="7045590" y="4362153"/>
            <a:chExt cx="1641210" cy="1094742"/>
          </a:xfrm>
        </p:grpSpPr>
        <p:pic>
          <p:nvPicPr>
            <p:cNvPr id="14" name="Picture 10">
              <a:extLst>
                <a:ext uri="{FF2B5EF4-FFF2-40B4-BE49-F238E27FC236}">
                  <a16:creationId xmlns:a16="http://schemas.microsoft.com/office/drawing/2014/main" id="{B23C8EE6-0F3D-4722-8966-48549694ABFB}"/>
                </a:ext>
              </a:extLst>
            </p:cNvPr>
            <p:cNvPicPr>
              <a:picLocks noChangeAspect="1" noChangeArrowheads="1"/>
            </p:cNvPicPr>
            <p:nvPr/>
          </p:nvPicPr>
          <p:blipFill>
            <a:blip r:embed="rId4" cstate="print"/>
            <a:srcRect/>
            <a:stretch>
              <a:fillRect/>
            </a:stretch>
          </p:blipFill>
          <p:spPr bwMode="auto">
            <a:xfrm>
              <a:off x="8513595" y="4823740"/>
              <a:ext cx="173205" cy="168389"/>
            </a:xfrm>
            <a:prstGeom prst="rect">
              <a:avLst/>
            </a:prstGeom>
            <a:noFill/>
            <a:ln w="9525">
              <a:noFill/>
              <a:miter lim="800000"/>
              <a:headEnd/>
              <a:tailEnd/>
            </a:ln>
          </p:spPr>
        </p:pic>
        <p:pic>
          <p:nvPicPr>
            <p:cNvPr id="15" name="Picture 11">
              <a:extLst>
                <a:ext uri="{FF2B5EF4-FFF2-40B4-BE49-F238E27FC236}">
                  <a16:creationId xmlns:a16="http://schemas.microsoft.com/office/drawing/2014/main" id="{7EEBB2B0-E6AD-42A5-861F-96DE4472D9F0}"/>
                </a:ext>
              </a:extLst>
            </p:cNvPr>
            <p:cNvPicPr>
              <a:picLocks noChangeAspect="1" noChangeArrowheads="1"/>
            </p:cNvPicPr>
            <p:nvPr/>
          </p:nvPicPr>
          <p:blipFill>
            <a:blip r:embed="rId5" cstate="print"/>
            <a:srcRect/>
            <a:stretch>
              <a:fillRect/>
            </a:stretch>
          </p:blipFill>
          <p:spPr bwMode="auto">
            <a:xfrm>
              <a:off x="7045590" y="5257800"/>
              <a:ext cx="213735" cy="199095"/>
            </a:xfrm>
            <a:prstGeom prst="rect">
              <a:avLst/>
            </a:prstGeom>
            <a:noFill/>
            <a:ln w="9525">
              <a:noFill/>
              <a:miter lim="800000"/>
              <a:headEnd/>
              <a:tailEnd/>
            </a:ln>
          </p:spPr>
        </p:pic>
        <p:sp>
          <p:nvSpPr>
            <p:cNvPr id="16" name="Oval 15">
              <a:extLst>
                <a:ext uri="{FF2B5EF4-FFF2-40B4-BE49-F238E27FC236}">
                  <a16:creationId xmlns:a16="http://schemas.microsoft.com/office/drawing/2014/main" id="{8AAAB8DE-587B-488E-B14C-F463FC35F85D}"/>
                </a:ext>
              </a:extLst>
            </p:cNvPr>
            <p:cNvSpPr/>
            <p:nvPr/>
          </p:nvSpPr>
          <p:spPr>
            <a:xfrm>
              <a:off x="8342628" y="4362153"/>
              <a:ext cx="173205" cy="16838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6">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6">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6">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6">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66">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66">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re 1"/>
          <p:cNvSpPr>
            <a:spLocks noGrp="1"/>
          </p:cNvSpPr>
          <p:nvPr>
            <p:ph type="title"/>
          </p:nvPr>
        </p:nvSpPr>
        <p:spPr/>
        <p:txBody>
          <a:bodyPr/>
          <a:lstStyle/>
          <a:p>
            <a:r>
              <a:rPr lang="fr-CA">
                <a:latin typeface="Arial" pitchFamily="34" charset="0"/>
              </a:rPr>
              <a:t>Approche par estimation directe</a:t>
            </a:r>
          </a:p>
        </p:txBody>
      </p:sp>
      <p:sp>
        <p:nvSpPr>
          <p:cNvPr id="36866" name="Espace réservé du contenu 2"/>
          <p:cNvSpPr>
            <a:spLocks noGrp="1"/>
          </p:cNvSpPr>
          <p:nvPr>
            <p:ph idx="1"/>
          </p:nvPr>
        </p:nvSpPr>
        <p:spPr/>
        <p:txBody>
          <a:bodyPr/>
          <a:lstStyle/>
          <a:p>
            <a:r>
              <a:rPr lang="fr-CA" dirty="0"/>
              <a:t>Approche la plus simple: </a:t>
            </a:r>
            <a:r>
              <a:rPr lang="fr-CA" b="1" dirty="0"/>
              <a:t>calculer la moyenne de ce qui est observé</a:t>
            </a:r>
            <a:r>
              <a:rPr lang="fr-CA" dirty="0"/>
              <a:t> dans les essais</a:t>
            </a:r>
          </a:p>
          <a:p>
            <a:r>
              <a:rPr lang="en-CA" dirty="0"/>
              <a:t>E</a:t>
            </a:r>
            <a:r>
              <a:rPr lang="en-US" altLang="ja-JP" b="1" dirty="0" err="1"/>
              <a:t>ssais</a:t>
            </a:r>
            <a:r>
              <a:rPr lang="en-US" altLang="ja-JP" dirty="0"/>
              <a:t> </a:t>
            </a:r>
          </a:p>
          <a:p>
            <a:endParaRPr lang="en-US" altLang="ja-JP" dirty="0"/>
          </a:p>
          <a:p>
            <a:endParaRPr lang="en-US" altLang="ja-JP" dirty="0"/>
          </a:p>
          <a:p>
            <a:pPr marL="0" indent="0">
              <a:buNone/>
            </a:pPr>
            <a:endParaRPr lang="en-US" altLang="ja-JP" dirty="0"/>
          </a:p>
          <a:p>
            <a:pPr marL="0" indent="0">
              <a:buNone/>
            </a:pPr>
            <a:endParaRPr lang="en-US" altLang="ja-JP" dirty="0"/>
          </a:p>
          <a:p>
            <a:r>
              <a:rPr lang="fr-CA" dirty="0"/>
              <a:t>Estimation de </a:t>
            </a:r>
            <a:r>
              <a:rPr lang="en-US" i="1" dirty="0"/>
              <a:t>U</a:t>
            </a:r>
            <a:r>
              <a:rPr lang="fr-FR" baseline="30000" dirty="0"/>
              <a:t>π</a:t>
            </a:r>
            <a:r>
              <a:rPr lang="en-US" dirty="0"/>
              <a:t>(</a:t>
            </a:r>
            <a:r>
              <a:rPr lang="en-US" i="1" dirty="0"/>
              <a:t> </a:t>
            </a:r>
            <a:r>
              <a:rPr lang="en-US" dirty="0"/>
              <a:t>(1,2) )</a:t>
            </a:r>
          </a:p>
          <a:p>
            <a:pPr lvl="1"/>
            <a:r>
              <a:rPr lang="en-US" dirty="0" err="1"/>
              <a:t>dans</a:t>
            </a:r>
            <a:r>
              <a:rPr lang="en-US" dirty="0"/>
              <a:t> </a:t>
            </a:r>
            <a:r>
              <a:rPr lang="en-US" dirty="0" err="1"/>
              <a:t>l</a:t>
            </a:r>
            <a:r>
              <a:rPr lang="en-US" altLang="fr-FR" dirty="0" err="1"/>
              <a:t>’</a:t>
            </a:r>
            <a:r>
              <a:rPr lang="en-US" dirty="0" err="1"/>
              <a:t>essai</a:t>
            </a:r>
            <a:r>
              <a:rPr lang="en-US" dirty="0"/>
              <a:t> 1, </a:t>
            </a:r>
            <a:r>
              <a:rPr lang="en-US" dirty="0" err="1"/>
              <a:t>l</a:t>
            </a:r>
            <a:r>
              <a:rPr lang="en-US" altLang="fr-FR" dirty="0" err="1"/>
              <a:t>’</a:t>
            </a:r>
            <a:r>
              <a:rPr lang="en-US" dirty="0" err="1"/>
              <a:t>état</a:t>
            </a:r>
            <a:r>
              <a:rPr lang="en-US" dirty="0"/>
              <a:t> (1,2) </a:t>
            </a:r>
            <a:r>
              <a:rPr lang="en-US" dirty="0" err="1"/>
              <a:t>est</a:t>
            </a:r>
            <a:r>
              <a:rPr lang="en-US" dirty="0"/>
              <a:t> </a:t>
            </a:r>
            <a:r>
              <a:rPr lang="en-US" dirty="0" err="1"/>
              <a:t>visité</a:t>
            </a:r>
            <a:r>
              <a:rPr lang="en-US" dirty="0"/>
              <a:t> </a:t>
            </a:r>
            <a:r>
              <a:rPr lang="en-US" dirty="0" err="1"/>
              <a:t>deux</a:t>
            </a:r>
            <a:r>
              <a:rPr lang="en-US" dirty="0"/>
              <a:t> </a:t>
            </a:r>
            <a:r>
              <a:rPr lang="en-US" dirty="0" err="1"/>
              <a:t>fois</a:t>
            </a:r>
            <a:r>
              <a:rPr lang="en-US" dirty="0"/>
              <a:t>, avec des</a:t>
            </a:r>
          </a:p>
          <a:p>
            <a:pPr marL="457200" lvl="1" indent="0">
              <a:buNone/>
            </a:pPr>
            <a:r>
              <a:rPr lang="en-US" dirty="0"/>
              <a:t>     </a:t>
            </a:r>
            <a:r>
              <a:rPr lang="en-US" dirty="0" err="1"/>
              <a:t>sommes</a:t>
            </a:r>
            <a:r>
              <a:rPr lang="en-US" dirty="0"/>
              <a:t> de </a:t>
            </a:r>
            <a:r>
              <a:rPr lang="en-US" dirty="0" err="1"/>
              <a:t>récompenses</a:t>
            </a:r>
            <a:r>
              <a:rPr lang="en-US" dirty="0"/>
              <a:t> à </a:t>
            </a:r>
            <a:r>
              <a:rPr lang="en-US" dirty="0" err="1"/>
              <a:t>partir</a:t>
            </a:r>
            <a:r>
              <a:rPr lang="en-US" dirty="0"/>
              <a:t> de (1,2) de 0.8 et 0.88</a:t>
            </a:r>
          </a:p>
          <a:p>
            <a:pPr lvl="1"/>
            <a:r>
              <a:rPr lang="en-US" dirty="0"/>
              <a:t>dans </a:t>
            </a:r>
            <a:r>
              <a:rPr lang="en-US" dirty="0" err="1"/>
              <a:t>l</a:t>
            </a:r>
            <a:r>
              <a:rPr lang="en-US" altLang="fr-FR" dirty="0" err="1"/>
              <a:t>’</a:t>
            </a:r>
            <a:r>
              <a:rPr lang="en-US" dirty="0" err="1"/>
              <a:t>essai</a:t>
            </a:r>
            <a:r>
              <a:rPr lang="en-US" dirty="0"/>
              <a:t> 2, on observe 0.8</a:t>
            </a:r>
          </a:p>
          <a:p>
            <a:pPr lvl="1"/>
            <a:r>
              <a:rPr lang="en-US" dirty="0" err="1"/>
              <a:t>l</a:t>
            </a:r>
            <a:r>
              <a:rPr lang="en-US" altLang="fr-FR" dirty="0" err="1"/>
              <a:t>’</a:t>
            </a:r>
            <a:r>
              <a:rPr lang="en-US" dirty="0" err="1"/>
              <a:t>essai</a:t>
            </a:r>
            <a:r>
              <a:rPr lang="en-US" dirty="0"/>
              <a:t> 3 ne </a:t>
            </a:r>
            <a:r>
              <a:rPr lang="en-US" dirty="0" err="1"/>
              <a:t>visite</a:t>
            </a:r>
            <a:r>
              <a:rPr lang="en-US" dirty="0"/>
              <a:t> pas (1,2)</a:t>
            </a:r>
          </a:p>
          <a:p>
            <a:pPr lvl="1"/>
            <a:r>
              <a:rPr lang="en-US" dirty="0" err="1"/>
              <a:t>l</a:t>
            </a:r>
            <a:r>
              <a:rPr lang="en-US" altLang="fr-FR" dirty="0" err="1"/>
              <a:t>’</a:t>
            </a:r>
            <a:r>
              <a:rPr lang="en-US" dirty="0" err="1"/>
              <a:t>estimation</a:t>
            </a:r>
            <a:r>
              <a:rPr lang="en-US" dirty="0"/>
              <a:t> </a:t>
            </a:r>
            <a:r>
              <a:rPr lang="en-US" dirty="0" err="1"/>
              <a:t>directe</a:t>
            </a:r>
            <a:r>
              <a:rPr lang="en-US" dirty="0"/>
              <a:t> de </a:t>
            </a:r>
            <a:r>
              <a:rPr lang="en-US" i="1" dirty="0"/>
              <a:t>U</a:t>
            </a:r>
            <a:r>
              <a:rPr lang="fr-FR" baseline="30000" dirty="0"/>
              <a:t>π</a:t>
            </a:r>
            <a:r>
              <a:rPr lang="en-US" dirty="0"/>
              <a:t>(</a:t>
            </a:r>
            <a:r>
              <a:rPr lang="en-US" i="1" dirty="0"/>
              <a:t> </a:t>
            </a:r>
            <a:r>
              <a:rPr lang="en-US" dirty="0"/>
              <a:t>(1,2) ) </a:t>
            </a:r>
            <a:r>
              <a:rPr lang="en-US" dirty="0" err="1"/>
              <a:t>est</a:t>
            </a:r>
            <a:r>
              <a:rPr lang="en-US" dirty="0"/>
              <a:t> </a:t>
            </a:r>
            <a:r>
              <a:rPr lang="en-US" dirty="0" err="1"/>
              <a:t>donc</a:t>
            </a:r>
            <a:r>
              <a:rPr lang="en-US" dirty="0"/>
              <a:t> (0.8+0.88+0.8)/3 ≈ 0.826</a:t>
            </a:r>
          </a:p>
          <a:p>
            <a:pPr lvl="1"/>
            <a:endParaRPr lang="fr-CA" dirty="0"/>
          </a:p>
        </p:txBody>
      </p:sp>
      <p:sp>
        <p:nvSpPr>
          <p:cNvPr id="3686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3686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36869"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A0E1D2B9-C65A-4613-904D-582DF0AE72E7}" type="slidenum">
              <a:rPr lang="en-US" altLang="ko-KR" sz="1400">
                <a:latin typeface="Calibri" pitchFamily="34" charset="0"/>
              </a:rPr>
              <a:pPr eaLnBrk="1" hangingPunct="1"/>
              <a:t>14</a:t>
            </a:fld>
            <a:endParaRPr lang="en-US" altLang="ko-KR" sz="1400">
              <a:latin typeface="Calibri" pitchFamily="34" charset="0"/>
            </a:endParaRPr>
          </a:p>
        </p:txBody>
      </p:sp>
      <p:pic>
        <p:nvPicPr>
          <p:cNvPr id="7" name="Image 1" descr="blu.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6405" y="4462016"/>
            <a:ext cx="1822003" cy="133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a:extLst>
              <a:ext uri="{FF2B5EF4-FFF2-40B4-BE49-F238E27FC236}">
                <a16:creationId xmlns:a16="http://schemas.microsoft.com/office/drawing/2014/main" id="{551089C0-99C7-4CF5-B93D-0E6032355684}"/>
              </a:ext>
            </a:extLst>
          </p:cNvPr>
          <p:cNvGrpSpPr/>
          <p:nvPr/>
        </p:nvGrpSpPr>
        <p:grpSpPr>
          <a:xfrm>
            <a:off x="1825725" y="2515519"/>
            <a:ext cx="6135013" cy="1505312"/>
            <a:chOff x="970592" y="2919167"/>
            <a:chExt cx="6135013" cy="1505312"/>
          </a:xfrm>
        </p:grpSpPr>
        <p:sp>
          <p:nvSpPr>
            <p:cNvPr id="14" name="TextBox 13">
              <a:extLst>
                <a:ext uri="{FF2B5EF4-FFF2-40B4-BE49-F238E27FC236}">
                  <a16:creationId xmlns:a16="http://schemas.microsoft.com/office/drawing/2014/main" id="{DC66136A-60E6-408A-A9C5-5861965F88C1}"/>
                </a:ext>
              </a:extLst>
            </p:cNvPr>
            <p:cNvSpPr txBox="1"/>
            <p:nvPr/>
          </p:nvSpPr>
          <p:spPr>
            <a:xfrm>
              <a:off x="970592" y="2942416"/>
              <a:ext cx="6135013" cy="1343958"/>
            </a:xfrm>
            <a:prstGeom prst="rect">
              <a:avLst/>
            </a:prstGeom>
            <a:noFill/>
          </p:spPr>
          <p:txBody>
            <a:bodyPr wrap="square" rtlCol="0">
              <a:spAutoFit/>
            </a:bodyPr>
            <a:lstStyle/>
            <a:p>
              <a:pPr marL="800100" lvl="1" indent="-342900">
                <a:spcBef>
                  <a:spcPts val="1000"/>
                </a:spcBef>
                <a:spcAft>
                  <a:spcPts val="1000"/>
                </a:spcAft>
                <a:buFont typeface="Calibri" pitchFamily="34" charset="0"/>
                <a:buAutoNum type="arabicPeriod"/>
              </a:pPr>
              <a:r>
                <a:rPr lang="fr-CA" sz="1600" dirty="0"/>
                <a:t>(1,1)</a:t>
              </a:r>
              <a:r>
                <a:rPr lang="fr-CA" sz="1600" b="1" baseline="-25000" dirty="0"/>
                <a:t>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(2,3) </a:t>
              </a:r>
              <a:r>
                <a:rPr lang="fr-CA" sz="1600" dirty="0">
                  <a:sym typeface="Symbol" pitchFamily="18" charset="2"/>
                </a:rPr>
                <a:t></a:t>
              </a:r>
              <a:r>
                <a:rPr lang="fr-CA" sz="1600" dirty="0"/>
                <a:t> (3,3) </a:t>
              </a:r>
              <a:r>
                <a:rPr lang="fr-CA" sz="1600" dirty="0">
                  <a:sym typeface="Symbol" pitchFamily="18" charset="2"/>
                </a:rPr>
                <a:t></a:t>
              </a:r>
              <a:r>
                <a:rPr lang="fr-CA" sz="1600" dirty="0"/>
                <a:t> (4,3)</a:t>
              </a:r>
            </a:p>
            <a:p>
              <a:pPr marL="800100" lvl="1" indent="-342900">
                <a:spcBef>
                  <a:spcPts val="1000"/>
                </a:spcBef>
                <a:spcAft>
                  <a:spcPts val="1000"/>
                </a:spcAft>
                <a:buFont typeface="Calibri" pitchFamily="34" charset="0"/>
                <a:buAutoNum type="arabicPeriod"/>
              </a:pPr>
              <a:r>
                <a:rPr lang="fr-CA" sz="1600" dirty="0"/>
                <a:t>(1,1)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(2,3) </a:t>
              </a:r>
              <a:r>
                <a:rPr lang="fr-CA" sz="1600" dirty="0">
                  <a:sym typeface="Symbol" pitchFamily="18" charset="2"/>
                </a:rPr>
                <a:t></a:t>
              </a:r>
              <a:r>
                <a:rPr lang="fr-CA" sz="1600" dirty="0"/>
                <a:t> (3,3) </a:t>
              </a:r>
              <a:r>
                <a:rPr lang="fr-CA" sz="1600" dirty="0">
                  <a:sym typeface="Symbol" pitchFamily="18" charset="2"/>
                </a:rPr>
                <a:t></a:t>
              </a:r>
              <a:r>
                <a:rPr lang="fr-CA" sz="1600" dirty="0"/>
                <a:t> (3,2) </a:t>
              </a:r>
              <a:r>
                <a:rPr lang="fr-CA" sz="1600" dirty="0">
                  <a:sym typeface="Symbol" pitchFamily="18" charset="2"/>
                </a:rPr>
                <a:t></a:t>
              </a:r>
              <a:r>
                <a:rPr lang="fr-CA" sz="1600" dirty="0"/>
                <a:t> (3,3) </a:t>
              </a:r>
              <a:r>
                <a:rPr lang="fr-CA" sz="1600" dirty="0">
                  <a:sym typeface="Symbol" pitchFamily="18" charset="2"/>
                </a:rPr>
                <a:t></a:t>
              </a:r>
              <a:r>
                <a:rPr lang="fr-CA" sz="1600" dirty="0"/>
                <a:t> (4,3)</a:t>
              </a:r>
              <a:endParaRPr lang="fr-CA" sz="1600" b="1" baseline="-25000" dirty="0"/>
            </a:p>
            <a:p>
              <a:pPr marL="800100" lvl="1" indent="-342900">
                <a:spcBef>
                  <a:spcPts val="1000"/>
                </a:spcBef>
                <a:spcAft>
                  <a:spcPts val="1000"/>
                </a:spcAft>
                <a:buFont typeface="Calibri" pitchFamily="34" charset="0"/>
                <a:buAutoNum type="arabicPeriod"/>
              </a:pPr>
              <a:r>
                <a:rPr lang="fr-CA" sz="1600" dirty="0"/>
                <a:t>(1,1) </a:t>
              </a:r>
              <a:r>
                <a:rPr lang="fr-CA" sz="1600" dirty="0">
                  <a:sym typeface="Symbol" pitchFamily="18" charset="2"/>
                </a:rPr>
                <a:t></a:t>
              </a:r>
              <a:r>
                <a:rPr lang="fr-CA" sz="1600" dirty="0"/>
                <a:t> (2,1) </a:t>
              </a:r>
              <a:r>
                <a:rPr lang="fr-CA" sz="1600" dirty="0">
                  <a:sym typeface="Symbol" pitchFamily="18" charset="2"/>
                </a:rPr>
                <a:t></a:t>
              </a:r>
              <a:r>
                <a:rPr lang="fr-CA" sz="1600" dirty="0"/>
                <a:t> (3,1) </a:t>
              </a:r>
              <a:r>
                <a:rPr lang="fr-CA" sz="1600" dirty="0">
                  <a:sym typeface="Symbol" pitchFamily="18" charset="2"/>
                </a:rPr>
                <a:t></a:t>
              </a:r>
              <a:r>
                <a:rPr lang="fr-CA" sz="1600" dirty="0"/>
                <a:t> (3,2) </a:t>
              </a:r>
              <a:r>
                <a:rPr lang="fr-CA" sz="1600" dirty="0">
                  <a:sym typeface="Symbol" pitchFamily="18" charset="2"/>
                </a:rPr>
                <a:t></a:t>
              </a:r>
              <a:r>
                <a:rPr lang="fr-CA" sz="1600" dirty="0"/>
                <a:t> (4,2)</a:t>
              </a:r>
            </a:p>
          </p:txBody>
        </p:sp>
        <p:sp>
          <p:nvSpPr>
            <p:cNvPr id="15" name="TextBox 14">
              <a:extLst>
                <a:ext uri="{FF2B5EF4-FFF2-40B4-BE49-F238E27FC236}">
                  <a16:creationId xmlns:a16="http://schemas.microsoft.com/office/drawing/2014/main" id="{9322448A-AC30-47FB-A568-7E400E74D52D}"/>
                </a:ext>
              </a:extLst>
            </p:cNvPr>
            <p:cNvSpPr txBox="1"/>
            <p:nvPr/>
          </p:nvSpPr>
          <p:spPr>
            <a:xfrm>
              <a:off x="2139334" y="2919167"/>
              <a:ext cx="4616135" cy="485646"/>
            </a:xfrm>
            <a:prstGeom prst="rect">
              <a:avLst/>
            </a:prstGeom>
            <a:noFill/>
          </p:spPr>
          <p:txBody>
            <a:bodyPr wrap="none" rtlCol="0">
              <a:spAutoFit/>
            </a:bodyPr>
            <a:lstStyle/>
            <a:p>
              <a:pPr>
                <a:lnSpc>
                  <a:spcPts val="1000"/>
                </a:lnSpc>
              </a:pPr>
              <a:r>
                <a:rPr lang="en-CA" sz="1200" dirty="0">
                  <a:solidFill>
                    <a:schemeClr val="tx2"/>
                  </a:solidFill>
                </a:rPr>
                <a:t>-.04             -.04            -0.4            -.04             -.04            -.04              +1 </a:t>
              </a:r>
            </a:p>
            <a:p>
              <a:pPr>
                <a:lnSpc>
                  <a:spcPts val="1000"/>
                </a:lnSpc>
              </a:pPr>
              <a:endParaRPr lang="en-CA" sz="1200" dirty="0">
                <a:solidFill>
                  <a:schemeClr val="tx2"/>
                </a:solidFill>
              </a:endParaRPr>
            </a:p>
            <a:p>
              <a:pPr>
                <a:lnSpc>
                  <a:spcPts val="1000"/>
                </a:lnSpc>
              </a:pPr>
              <a:r>
                <a:rPr lang="en-CA" sz="1200" dirty="0">
                  <a:solidFill>
                    <a:srgbClr val="C00000"/>
                  </a:solidFill>
                </a:rPr>
                <a:t> Up               </a:t>
              </a:r>
              <a:r>
                <a:rPr lang="en-CA" sz="1200" dirty="0" err="1">
                  <a:solidFill>
                    <a:srgbClr val="C00000"/>
                  </a:solidFill>
                </a:rPr>
                <a:t>Up</a:t>
              </a:r>
              <a:r>
                <a:rPr lang="en-CA" sz="1200" dirty="0">
                  <a:solidFill>
                    <a:srgbClr val="C00000"/>
                  </a:solidFill>
                </a:rPr>
                <a:t>            Right            Up             Right          </a:t>
              </a:r>
              <a:r>
                <a:rPr lang="en-CA" sz="1200" dirty="0" err="1">
                  <a:solidFill>
                    <a:srgbClr val="C00000"/>
                  </a:solidFill>
                </a:rPr>
                <a:t>Right</a:t>
              </a:r>
              <a:r>
                <a:rPr lang="en-CA" sz="1200" dirty="0">
                  <a:solidFill>
                    <a:srgbClr val="C00000"/>
                  </a:solidFill>
                </a:rPr>
                <a:t>           </a:t>
              </a:r>
              <a:r>
                <a:rPr lang="en-CA" sz="1200" dirty="0" err="1">
                  <a:solidFill>
                    <a:srgbClr val="C00000"/>
                  </a:solidFill>
                </a:rPr>
                <a:t>Right</a:t>
              </a:r>
              <a:endParaRPr lang="en-US" sz="1200" dirty="0">
                <a:solidFill>
                  <a:srgbClr val="C00000"/>
                </a:solidFill>
              </a:endParaRPr>
            </a:p>
          </p:txBody>
        </p:sp>
        <p:sp>
          <p:nvSpPr>
            <p:cNvPr id="16" name="TextBox 15">
              <a:extLst>
                <a:ext uri="{FF2B5EF4-FFF2-40B4-BE49-F238E27FC236}">
                  <a16:creationId xmlns:a16="http://schemas.microsoft.com/office/drawing/2014/main" id="{5CB637C3-AB31-4BAC-97E2-0EDD575152E0}"/>
                </a:ext>
              </a:extLst>
            </p:cNvPr>
            <p:cNvSpPr txBox="1"/>
            <p:nvPr/>
          </p:nvSpPr>
          <p:spPr>
            <a:xfrm>
              <a:off x="2166938" y="3429000"/>
              <a:ext cx="4560929" cy="485646"/>
            </a:xfrm>
            <a:prstGeom prst="rect">
              <a:avLst/>
            </a:prstGeom>
            <a:noFill/>
          </p:spPr>
          <p:txBody>
            <a:bodyPr wrap="none" rtlCol="0">
              <a:spAutoFit/>
            </a:bodyPr>
            <a:lstStyle/>
            <a:p>
              <a:pPr>
                <a:lnSpc>
                  <a:spcPts val="1000"/>
                </a:lnSpc>
              </a:pPr>
              <a:r>
                <a:rPr lang="en-CA" sz="1200" dirty="0">
                  <a:solidFill>
                    <a:schemeClr val="tx2"/>
                  </a:solidFill>
                </a:rPr>
                <a:t>-.04             -.04            -0.4            -.04             -.04            -.04              +1 </a:t>
              </a:r>
            </a:p>
            <a:p>
              <a:pPr>
                <a:lnSpc>
                  <a:spcPts val="1000"/>
                </a:lnSpc>
              </a:pPr>
              <a:endParaRPr lang="en-CA" sz="1200" dirty="0">
                <a:solidFill>
                  <a:schemeClr val="tx2"/>
                </a:solidFill>
              </a:endParaRPr>
            </a:p>
            <a:p>
              <a:pPr>
                <a:lnSpc>
                  <a:spcPts val="1000"/>
                </a:lnSpc>
              </a:pPr>
              <a:r>
                <a:rPr lang="en-CA" sz="1200" dirty="0">
                  <a:solidFill>
                    <a:srgbClr val="C00000"/>
                  </a:solidFill>
                </a:rPr>
                <a:t> Up               </a:t>
              </a:r>
              <a:r>
                <a:rPr lang="en-CA" sz="1200" dirty="0" err="1">
                  <a:solidFill>
                    <a:srgbClr val="C00000"/>
                  </a:solidFill>
                </a:rPr>
                <a:t>Up</a:t>
              </a:r>
              <a:r>
                <a:rPr lang="en-CA" sz="1200" dirty="0">
                  <a:solidFill>
                    <a:srgbClr val="C00000"/>
                  </a:solidFill>
                </a:rPr>
                <a:t>            Right            </a:t>
              </a:r>
              <a:r>
                <a:rPr lang="en-CA" sz="1200" dirty="0" err="1">
                  <a:solidFill>
                    <a:srgbClr val="C00000"/>
                  </a:solidFill>
                </a:rPr>
                <a:t>Right</a:t>
              </a:r>
              <a:r>
                <a:rPr lang="en-CA" sz="1200" dirty="0">
                  <a:solidFill>
                    <a:srgbClr val="C00000"/>
                  </a:solidFill>
                </a:rPr>
                <a:t>          </a:t>
              </a:r>
              <a:r>
                <a:rPr lang="en-CA" sz="1200" dirty="0" err="1">
                  <a:solidFill>
                    <a:srgbClr val="C00000"/>
                  </a:solidFill>
                </a:rPr>
                <a:t>Right</a:t>
              </a:r>
              <a:r>
                <a:rPr lang="en-CA" sz="1200" dirty="0">
                  <a:solidFill>
                    <a:srgbClr val="C00000"/>
                  </a:solidFill>
                </a:rPr>
                <a:t>          Up             Right</a:t>
              </a:r>
              <a:endParaRPr lang="en-US" sz="1200" dirty="0">
                <a:solidFill>
                  <a:srgbClr val="C00000"/>
                </a:solidFill>
              </a:endParaRPr>
            </a:p>
          </p:txBody>
        </p:sp>
        <p:sp>
          <p:nvSpPr>
            <p:cNvPr id="17" name="TextBox 16">
              <a:extLst>
                <a:ext uri="{FF2B5EF4-FFF2-40B4-BE49-F238E27FC236}">
                  <a16:creationId xmlns:a16="http://schemas.microsoft.com/office/drawing/2014/main" id="{42ED8DD4-4273-466A-9CE7-9B764ABC4F03}"/>
                </a:ext>
              </a:extLst>
            </p:cNvPr>
            <p:cNvSpPr txBox="1"/>
            <p:nvPr/>
          </p:nvSpPr>
          <p:spPr>
            <a:xfrm>
              <a:off x="2166938" y="3938833"/>
              <a:ext cx="2583208" cy="485646"/>
            </a:xfrm>
            <a:prstGeom prst="rect">
              <a:avLst/>
            </a:prstGeom>
            <a:noFill/>
          </p:spPr>
          <p:txBody>
            <a:bodyPr wrap="none" rtlCol="0">
              <a:spAutoFit/>
            </a:bodyPr>
            <a:lstStyle/>
            <a:p>
              <a:pPr>
                <a:lnSpc>
                  <a:spcPts val="1000"/>
                </a:lnSpc>
              </a:pPr>
              <a:r>
                <a:rPr lang="en-CA" sz="1200" dirty="0">
                  <a:solidFill>
                    <a:schemeClr val="tx2"/>
                  </a:solidFill>
                </a:rPr>
                <a:t>-.04             -.04            -.04             -1 </a:t>
              </a:r>
            </a:p>
            <a:p>
              <a:pPr>
                <a:lnSpc>
                  <a:spcPts val="1000"/>
                </a:lnSpc>
              </a:pPr>
              <a:endParaRPr lang="en-CA" sz="1200" dirty="0">
                <a:solidFill>
                  <a:schemeClr val="tx2"/>
                </a:solidFill>
              </a:endParaRPr>
            </a:p>
            <a:p>
              <a:pPr>
                <a:lnSpc>
                  <a:spcPts val="1000"/>
                </a:lnSpc>
              </a:pPr>
              <a:r>
                <a:rPr lang="en-CA" sz="1200" dirty="0">
                  <a:solidFill>
                    <a:srgbClr val="C00000"/>
                  </a:solidFill>
                </a:rPr>
                <a:t> Up               Left            Up              Right</a:t>
              </a:r>
              <a:endParaRPr lang="en-US" sz="1200" dirty="0">
                <a:solidFill>
                  <a:srgbClr val="C00000"/>
                </a:solidFill>
              </a:endParaRPr>
            </a:p>
          </p:txBody>
        </p:sp>
      </p:grpSp>
    </p:spTree>
    <p:extLst>
      <p:ext uri="{BB962C8B-B14F-4D97-AF65-F5344CB8AC3E}">
        <p14:creationId xmlns:p14="http://schemas.microsoft.com/office/powerpoint/2010/main" val="410574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re 1"/>
          <p:cNvSpPr>
            <a:spLocks noGrp="1"/>
          </p:cNvSpPr>
          <p:nvPr>
            <p:ph type="title"/>
          </p:nvPr>
        </p:nvSpPr>
        <p:spPr/>
        <p:txBody>
          <a:bodyPr/>
          <a:lstStyle/>
          <a:p>
            <a:r>
              <a:rPr lang="fr-CA">
                <a:latin typeface="Arial" pitchFamily="34" charset="0"/>
              </a:rPr>
              <a:t>Approche par estimation directe</a:t>
            </a:r>
          </a:p>
        </p:txBody>
      </p:sp>
      <p:sp>
        <p:nvSpPr>
          <p:cNvPr id="27650" name="Espace réservé du contenu 2"/>
          <p:cNvSpPr>
            <a:spLocks noGrp="1"/>
          </p:cNvSpPr>
          <p:nvPr>
            <p:ph idx="1"/>
          </p:nvPr>
        </p:nvSpPr>
        <p:spPr/>
        <p:txBody>
          <a:bodyPr/>
          <a:lstStyle/>
          <a:p>
            <a:r>
              <a:rPr lang="en-CA" dirty="0"/>
              <a:t>E</a:t>
            </a:r>
            <a:r>
              <a:rPr lang="en-US" altLang="ja-JP" b="1" dirty="0" err="1"/>
              <a:t>ssais</a:t>
            </a:r>
            <a:r>
              <a:rPr lang="en-US" altLang="ja-JP" dirty="0"/>
              <a:t> </a:t>
            </a:r>
          </a:p>
          <a:p>
            <a:pPr>
              <a:spcAft>
                <a:spcPts val="1200"/>
              </a:spcAft>
            </a:pPr>
            <a:endParaRPr lang="fr-CA" dirty="0"/>
          </a:p>
          <a:p>
            <a:pPr marL="0" indent="0">
              <a:spcAft>
                <a:spcPts val="1200"/>
              </a:spcAft>
              <a:buNone/>
            </a:pPr>
            <a:endParaRPr lang="fr-CA" dirty="0"/>
          </a:p>
          <a:p>
            <a:pPr>
              <a:spcAft>
                <a:spcPts val="1200"/>
              </a:spcAft>
            </a:pPr>
            <a:r>
              <a:rPr lang="fr-CA" dirty="0"/>
              <a:t>L</a:t>
            </a:r>
            <a:r>
              <a:rPr lang="fr-CA" altLang="fr-FR" dirty="0"/>
              <a:t>’</a:t>
            </a:r>
            <a:r>
              <a:rPr lang="fr-CA" dirty="0"/>
              <a:t>estimation directe </a:t>
            </a:r>
            <a:r>
              <a:rPr lang="fr-CA" b="1" dirty="0"/>
              <a:t>ignore les liens entre les états</a:t>
            </a:r>
            <a:r>
              <a:rPr lang="fr-CA" dirty="0"/>
              <a:t>: elle manque d’occasion d’apprentissage</a:t>
            </a:r>
          </a:p>
          <a:p>
            <a:pPr lvl="1">
              <a:spcAft>
                <a:spcPts val="1200"/>
              </a:spcAft>
            </a:pPr>
            <a:r>
              <a:rPr lang="en-US" altLang="ja-JP" dirty="0"/>
              <a:t>Par </a:t>
            </a:r>
            <a:r>
              <a:rPr lang="en-US" altLang="ja-JP" dirty="0" err="1"/>
              <a:t>exemple</a:t>
            </a:r>
            <a:r>
              <a:rPr lang="en-US" altLang="ja-JP" dirty="0"/>
              <a:t>, </a:t>
            </a:r>
            <a:r>
              <a:rPr lang="en-US" altLang="ja-JP" dirty="0" err="1"/>
              <a:t>bien</a:t>
            </a:r>
            <a:r>
              <a:rPr lang="en-US" altLang="ja-JP" dirty="0"/>
              <a:t> </a:t>
            </a:r>
            <a:r>
              <a:rPr lang="en-US" altLang="ja-JP" dirty="0" err="1"/>
              <a:t>que</a:t>
            </a:r>
            <a:r>
              <a:rPr lang="en-US" altLang="ja-JP" dirty="0"/>
              <a:t> </a:t>
            </a:r>
            <a:r>
              <a:rPr lang="en-US" altLang="ja-JP" dirty="0" err="1"/>
              <a:t>l’essai</a:t>
            </a:r>
            <a:r>
              <a:rPr lang="en-US" altLang="ja-JP" dirty="0"/>
              <a:t> 1 ne </a:t>
            </a:r>
            <a:r>
              <a:rPr lang="en-US" altLang="ja-JP" dirty="0" err="1"/>
              <a:t>dit</a:t>
            </a:r>
            <a:r>
              <a:rPr lang="en-US" altLang="ja-JP" dirty="0"/>
              <a:t> </a:t>
            </a:r>
            <a:r>
              <a:rPr lang="en-US" altLang="ja-JP" dirty="0" err="1"/>
              <a:t>rien</a:t>
            </a:r>
            <a:r>
              <a:rPr lang="en-US" altLang="ja-JP" dirty="0"/>
              <a:t> </a:t>
            </a:r>
            <a:r>
              <a:rPr lang="en-US" altLang="ja-JP" dirty="0" err="1"/>
              <a:t>sur</a:t>
            </a:r>
            <a:r>
              <a:rPr lang="en-US" altLang="ja-JP" dirty="0"/>
              <a:t> (3,2), </a:t>
            </a:r>
            <a:r>
              <a:rPr lang="en-US" altLang="ja-JP" dirty="0" err="1"/>
              <a:t>elle</a:t>
            </a:r>
            <a:r>
              <a:rPr lang="en-US" altLang="ja-JP" dirty="0"/>
              <a:t> nous </a:t>
            </a:r>
            <a:r>
              <a:rPr lang="en-US" altLang="ja-JP" dirty="0" err="1"/>
              <a:t>apprend</a:t>
            </a:r>
            <a:r>
              <a:rPr lang="en-US" altLang="ja-JP" dirty="0"/>
              <a:t> </a:t>
            </a:r>
            <a:r>
              <a:rPr lang="en-US" altLang="ja-JP" dirty="0" err="1"/>
              <a:t>que</a:t>
            </a:r>
            <a:r>
              <a:rPr lang="en-US" altLang="ja-JP" dirty="0"/>
              <a:t> (3,3) a </a:t>
            </a:r>
            <a:r>
              <a:rPr lang="en-US" altLang="ja-JP" dirty="0" err="1"/>
              <a:t>une</a:t>
            </a:r>
            <a:r>
              <a:rPr lang="en-US" altLang="ja-JP" dirty="0"/>
              <a:t> </a:t>
            </a:r>
            <a:r>
              <a:rPr lang="en-US" altLang="ja-JP" dirty="0" err="1"/>
              <a:t>valeur</a:t>
            </a:r>
            <a:r>
              <a:rPr lang="en-US" altLang="ja-JP" dirty="0"/>
              <a:t> </a:t>
            </a:r>
            <a:r>
              <a:rPr lang="en-US" altLang="ja-JP" dirty="0" err="1"/>
              <a:t>élevée</a:t>
            </a:r>
            <a:endParaRPr lang="en-US" altLang="ja-JP" dirty="0"/>
          </a:p>
          <a:p>
            <a:pPr lvl="1"/>
            <a:r>
              <a:rPr lang="en-US" altLang="ja-JP" dirty="0"/>
              <a:t>On </a:t>
            </a:r>
            <a:r>
              <a:rPr lang="en-US" altLang="ja-JP" dirty="0" err="1"/>
              <a:t>pourrait</a:t>
            </a:r>
            <a:r>
              <a:rPr lang="en-US" altLang="ja-JP" dirty="0"/>
              <a:t> </a:t>
            </a:r>
            <a:r>
              <a:rPr lang="en-US" altLang="ja-JP" dirty="0" err="1"/>
              <a:t>également</a:t>
            </a:r>
            <a:r>
              <a:rPr lang="en-US" altLang="ja-JP" dirty="0"/>
              <a:t> </a:t>
            </a:r>
            <a:r>
              <a:rPr lang="en-US" altLang="ja-JP" dirty="0" err="1"/>
              <a:t>déduire</a:t>
            </a:r>
            <a:r>
              <a:rPr lang="en-US" altLang="ja-JP" dirty="0"/>
              <a:t> </a:t>
            </a:r>
            <a:r>
              <a:rPr lang="en-US" altLang="ja-JP" dirty="0" err="1"/>
              <a:t>que</a:t>
            </a:r>
            <a:r>
              <a:rPr lang="en-US" altLang="ja-JP" dirty="0"/>
              <a:t> (3,2) a </a:t>
            </a:r>
            <a:r>
              <a:rPr lang="en-US" altLang="ja-JP" dirty="0" err="1"/>
              <a:t>une</a:t>
            </a:r>
            <a:r>
              <a:rPr lang="en-US" altLang="ja-JP" dirty="0"/>
              <a:t> </a:t>
            </a:r>
            <a:r>
              <a:rPr lang="en-US" altLang="ja-JP" dirty="0" err="1"/>
              <a:t>valeur</a:t>
            </a:r>
            <a:r>
              <a:rPr lang="en-US" altLang="ja-JP" dirty="0"/>
              <a:t> </a:t>
            </a:r>
            <a:r>
              <a:rPr lang="en-US" altLang="ja-JP" dirty="0" err="1"/>
              <a:t>élevée</a:t>
            </a:r>
            <a:r>
              <a:rPr lang="en-US" altLang="ja-JP" dirty="0"/>
              <a:t>, </a:t>
            </a:r>
            <a:r>
              <a:rPr lang="en-US" altLang="ja-JP" dirty="0" err="1"/>
              <a:t>puisque</a:t>
            </a:r>
            <a:r>
              <a:rPr lang="en-US" altLang="ja-JP" dirty="0"/>
              <a:t> (3,2) </a:t>
            </a:r>
            <a:r>
              <a:rPr lang="en-US" altLang="ja-JP" dirty="0" err="1"/>
              <a:t>est</a:t>
            </a:r>
            <a:r>
              <a:rPr lang="en-US" altLang="ja-JP" dirty="0"/>
              <a:t> adjacent à (3,3)</a:t>
            </a:r>
          </a:p>
          <a:p>
            <a:r>
              <a:rPr lang="en-CA" dirty="0" err="1"/>
              <a:t>Autrement</a:t>
            </a:r>
            <a:r>
              <a:rPr lang="en-CA" dirty="0"/>
              <a:t> </a:t>
            </a:r>
            <a:r>
              <a:rPr lang="en-CA" dirty="0" err="1"/>
              <a:t>dit</a:t>
            </a:r>
            <a:r>
              <a:rPr lang="en-CA" dirty="0"/>
              <a:t>, on ignore les </a:t>
            </a:r>
            <a:r>
              <a:rPr lang="en-CA" dirty="0" err="1"/>
              <a:t>contraintes</a:t>
            </a:r>
            <a:r>
              <a:rPr lang="en-CA" dirty="0"/>
              <a:t> entre les </a:t>
            </a:r>
            <a:r>
              <a:rPr lang="en-CA" dirty="0" err="1"/>
              <a:t>utilités</a:t>
            </a:r>
            <a:r>
              <a:rPr lang="en-CA" dirty="0"/>
              <a:t> des </a:t>
            </a:r>
            <a:r>
              <a:rPr lang="en-CA" dirty="0" err="1"/>
              <a:t>états</a:t>
            </a:r>
            <a:r>
              <a:rPr lang="en-CA" dirty="0"/>
              <a:t>, </a:t>
            </a:r>
            <a:r>
              <a:rPr lang="en-CA" dirty="0" err="1"/>
              <a:t>telles</a:t>
            </a:r>
            <a:r>
              <a:rPr lang="en-CA" dirty="0"/>
              <a:t> que </a:t>
            </a:r>
            <a:r>
              <a:rPr lang="en-CA" dirty="0" err="1"/>
              <a:t>données</a:t>
            </a:r>
            <a:r>
              <a:rPr lang="en-CA" dirty="0"/>
              <a:t> par </a:t>
            </a:r>
            <a:r>
              <a:rPr lang="en-CA" dirty="0" err="1"/>
              <a:t>l’équation</a:t>
            </a:r>
            <a:endParaRPr lang="en-CA" dirty="0"/>
          </a:p>
          <a:p>
            <a:pPr marL="0" indent="0" defTabSz="914400" latinLnBrk="1">
              <a:spcBef>
                <a:spcPct val="30000"/>
              </a:spcBef>
              <a:buClrTx/>
              <a:buSzTx/>
              <a:buNone/>
              <a:defRPr/>
            </a:pPr>
            <a:r>
              <a:rPr lang="en-US" i="1" dirty="0"/>
              <a:t>                                                     </a:t>
            </a:r>
            <a:r>
              <a:rPr lang="fr-CA" i="1" dirty="0"/>
              <a:t>U</a:t>
            </a:r>
            <a:r>
              <a:rPr lang="fr-FR" i="1" baseline="30000" dirty="0"/>
              <a:t>π</a:t>
            </a:r>
            <a:r>
              <a:rPr lang="fr-CA" i="1" dirty="0"/>
              <a:t>(s) = </a:t>
            </a:r>
            <a:r>
              <a:rPr lang="en-US" i="1" dirty="0"/>
              <a:t>Σ </a:t>
            </a:r>
            <a:r>
              <a:rPr lang="en-US" i="1" baseline="-25000" dirty="0"/>
              <a:t>s</a:t>
            </a:r>
            <a:r>
              <a:rPr lang="en-US" altLang="fr-FR" i="1" baseline="-25000" dirty="0"/>
              <a:t>’</a:t>
            </a:r>
            <a:r>
              <a:rPr lang="en-US" i="1" baseline="-25000" dirty="0"/>
              <a:t> </a:t>
            </a:r>
            <a:r>
              <a:rPr lang="fr-CA" i="1" baseline="-25000" dirty="0">
                <a:sym typeface="Symbol" pitchFamily="18" charset="2"/>
              </a:rPr>
              <a:t></a:t>
            </a:r>
            <a:r>
              <a:rPr lang="en-US" i="1" baseline="-25000" dirty="0"/>
              <a:t> S </a:t>
            </a:r>
            <a:r>
              <a:rPr lang="en-US" i="1" dirty="0"/>
              <a:t>P(s</a:t>
            </a:r>
            <a:r>
              <a:rPr lang="en-US" altLang="fr-FR" i="1" dirty="0"/>
              <a:t>’</a:t>
            </a:r>
            <a:r>
              <a:rPr lang="fr-CA" altLang="ja-JP" i="1" dirty="0"/>
              <a:t>|s, </a:t>
            </a:r>
            <a:r>
              <a:rPr lang="fr-FR" altLang="ja-JP" i="1" dirty="0"/>
              <a:t>π</a:t>
            </a:r>
            <a:r>
              <a:rPr lang="en-US" altLang="ja-JP" i="1" dirty="0"/>
              <a:t>(s)) [R(s, </a:t>
            </a:r>
            <a:r>
              <a:rPr lang="fr-FR" altLang="ja-JP" i="1" dirty="0"/>
              <a:t>π</a:t>
            </a:r>
            <a:r>
              <a:rPr lang="en-US" altLang="ja-JP" i="1" dirty="0"/>
              <a:t>(s), s’) + </a:t>
            </a:r>
            <a:r>
              <a:rPr lang="fr-FR" i="1" dirty="0"/>
              <a:t>γ </a:t>
            </a:r>
            <a:r>
              <a:rPr lang="fr-CA" i="1" dirty="0"/>
              <a:t>U</a:t>
            </a:r>
            <a:r>
              <a:rPr lang="fr-FR" i="1" baseline="30000" dirty="0"/>
              <a:t>π</a:t>
            </a:r>
            <a:r>
              <a:rPr lang="fr-CA" i="1" dirty="0"/>
              <a:t>(s’)]</a:t>
            </a:r>
            <a:endParaRPr lang="en-US" altLang="ja-JP" sz="1800" dirty="0"/>
          </a:p>
          <a:p>
            <a:endParaRPr lang="en-US" altLang="ja-JP" dirty="0"/>
          </a:p>
        </p:txBody>
      </p:sp>
      <p:sp>
        <p:nvSpPr>
          <p:cNvPr id="3789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37892"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37893"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3F41C0AE-9A63-4368-9C55-571A0D4A423A}" type="slidenum">
              <a:rPr lang="en-US" altLang="ko-KR" sz="1400">
                <a:latin typeface="Calibri" pitchFamily="34" charset="0"/>
              </a:rPr>
              <a:pPr eaLnBrk="1" hangingPunct="1"/>
              <a:t>15</a:t>
            </a:fld>
            <a:endParaRPr lang="en-US" altLang="ko-KR" sz="1400">
              <a:latin typeface="Calibri" pitchFamily="34" charset="0"/>
            </a:endParaRPr>
          </a:p>
        </p:txBody>
      </p:sp>
      <p:grpSp>
        <p:nvGrpSpPr>
          <p:cNvPr id="7" name="Group 6">
            <a:extLst>
              <a:ext uri="{FF2B5EF4-FFF2-40B4-BE49-F238E27FC236}">
                <a16:creationId xmlns:a16="http://schemas.microsoft.com/office/drawing/2014/main" id="{D834CA46-D314-4E92-9C43-2A8C9E5D16D5}"/>
              </a:ext>
            </a:extLst>
          </p:cNvPr>
          <p:cNvGrpSpPr/>
          <p:nvPr/>
        </p:nvGrpSpPr>
        <p:grpSpPr>
          <a:xfrm>
            <a:off x="2166938" y="1600200"/>
            <a:ext cx="6135013" cy="1505312"/>
            <a:chOff x="970592" y="2919167"/>
            <a:chExt cx="6135013" cy="1505312"/>
          </a:xfrm>
        </p:grpSpPr>
        <p:sp>
          <p:nvSpPr>
            <p:cNvPr id="8" name="TextBox 7">
              <a:extLst>
                <a:ext uri="{FF2B5EF4-FFF2-40B4-BE49-F238E27FC236}">
                  <a16:creationId xmlns:a16="http://schemas.microsoft.com/office/drawing/2014/main" id="{0F8B2A58-64C1-41FE-BAB1-CA0E35BBB77E}"/>
                </a:ext>
              </a:extLst>
            </p:cNvPr>
            <p:cNvSpPr txBox="1"/>
            <p:nvPr/>
          </p:nvSpPr>
          <p:spPr>
            <a:xfrm>
              <a:off x="970592" y="2942416"/>
              <a:ext cx="6135013" cy="1343958"/>
            </a:xfrm>
            <a:prstGeom prst="rect">
              <a:avLst/>
            </a:prstGeom>
            <a:noFill/>
          </p:spPr>
          <p:txBody>
            <a:bodyPr wrap="square" rtlCol="0">
              <a:spAutoFit/>
            </a:bodyPr>
            <a:lstStyle/>
            <a:p>
              <a:pPr marL="800100" lvl="1" indent="-342900">
                <a:spcBef>
                  <a:spcPts val="1000"/>
                </a:spcBef>
                <a:spcAft>
                  <a:spcPts val="1000"/>
                </a:spcAft>
                <a:buFont typeface="Calibri" pitchFamily="34" charset="0"/>
                <a:buAutoNum type="arabicPeriod"/>
              </a:pPr>
              <a:r>
                <a:rPr lang="fr-CA" sz="1600" dirty="0"/>
                <a:t>(1,1)</a:t>
              </a:r>
              <a:r>
                <a:rPr lang="fr-CA" sz="1600" b="1" baseline="-25000" dirty="0"/>
                <a:t>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(2,3) </a:t>
              </a:r>
              <a:r>
                <a:rPr lang="fr-CA" sz="1600" dirty="0">
                  <a:sym typeface="Symbol" pitchFamily="18" charset="2"/>
                </a:rPr>
                <a:t></a:t>
              </a:r>
              <a:r>
                <a:rPr lang="fr-CA" sz="1600" dirty="0"/>
                <a:t> (3,3) </a:t>
              </a:r>
              <a:r>
                <a:rPr lang="fr-CA" sz="1600" dirty="0">
                  <a:sym typeface="Symbol" pitchFamily="18" charset="2"/>
                </a:rPr>
                <a:t></a:t>
              </a:r>
              <a:r>
                <a:rPr lang="fr-CA" sz="1600" dirty="0"/>
                <a:t> (4,3)</a:t>
              </a:r>
            </a:p>
            <a:p>
              <a:pPr marL="800100" lvl="1" indent="-342900">
                <a:spcBef>
                  <a:spcPts val="1000"/>
                </a:spcBef>
                <a:spcAft>
                  <a:spcPts val="1000"/>
                </a:spcAft>
                <a:buFont typeface="Calibri" pitchFamily="34" charset="0"/>
                <a:buAutoNum type="arabicPeriod"/>
              </a:pPr>
              <a:r>
                <a:rPr lang="fr-CA" sz="1600" dirty="0"/>
                <a:t>(1,1)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(2,3) </a:t>
              </a:r>
              <a:r>
                <a:rPr lang="fr-CA" sz="1600" dirty="0">
                  <a:sym typeface="Symbol" pitchFamily="18" charset="2"/>
                </a:rPr>
                <a:t></a:t>
              </a:r>
              <a:r>
                <a:rPr lang="fr-CA" sz="1600" dirty="0"/>
                <a:t> (3,3) </a:t>
              </a:r>
              <a:r>
                <a:rPr lang="fr-CA" sz="1600" dirty="0">
                  <a:sym typeface="Symbol" pitchFamily="18" charset="2"/>
                </a:rPr>
                <a:t></a:t>
              </a:r>
              <a:r>
                <a:rPr lang="fr-CA" sz="1600" dirty="0"/>
                <a:t> (3,2) </a:t>
              </a:r>
              <a:r>
                <a:rPr lang="fr-CA" sz="1600" dirty="0">
                  <a:sym typeface="Symbol" pitchFamily="18" charset="2"/>
                </a:rPr>
                <a:t></a:t>
              </a:r>
              <a:r>
                <a:rPr lang="fr-CA" sz="1600" dirty="0"/>
                <a:t> (3,3) </a:t>
              </a:r>
              <a:r>
                <a:rPr lang="fr-CA" sz="1600" dirty="0">
                  <a:sym typeface="Symbol" pitchFamily="18" charset="2"/>
                </a:rPr>
                <a:t></a:t>
              </a:r>
              <a:r>
                <a:rPr lang="fr-CA" sz="1600" dirty="0"/>
                <a:t> (4,3)</a:t>
              </a:r>
              <a:endParaRPr lang="fr-CA" sz="1600" b="1" baseline="-25000" dirty="0"/>
            </a:p>
            <a:p>
              <a:pPr marL="800100" lvl="1" indent="-342900">
                <a:spcBef>
                  <a:spcPts val="1000"/>
                </a:spcBef>
                <a:spcAft>
                  <a:spcPts val="1000"/>
                </a:spcAft>
                <a:buFont typeface="Calibri" pitchFamily="34" charset="0"/>
                <a:buAutoNum type="arabicPeriod"/>
              </a:pPr>
              <a:r>
                <a:rPr lang="fr-CA" sz="1600" dirty="0"/>
                <a:t>(1,1) </a:t>
              </a:r>
              <a:r>
                <a:rPr lang="fr-CA" sz="1600" dirty="0">
                  <a:sym typeface="Symbol" pitchFamily="18" charset="2"/>
                </a:rPr>
                <a:t></a:t>
              </a:r>
              <a:r>
                <a:rPr lang="fr-CA" sz="1600" dirty="0"/>
                <a:t> (2,1) </a:t>
              </a:r>
              <a:r>
                <a:rPr lang="fr-CA" sz="1600" dirty="0">
                  <a:sym typeface="Symbol" pitchFamily="18" charset="2"/>
                </a:rPr>
                <a:t></a:t>
              </a:r>
              <a:r>
                <a:rPr lang="fr-CA" sz="1600" dirty="0"/>
                <a:t> (3,1) </a:t>
              </a:r>
              <a:r>
                <a:rPr lang="fr-CA" sz="1600" dirty="0">
                  <a:sym typeface="Symbol" pitchFamily="18" charset="2"/>
                </a:rPr>
                <a:t></a:t>
              </a:r>
              <a:r>
                <a:rPr lang="fr-CA" sz="1600" dirty="0"/>
                <a:t> (3,2) </a:t>
              </a:r>
              <a:r>
                <a:rPr lang="fr-CA" sz="1600" dirty="0">
                  <a:sym typeface="Symbol" pitchFamily="18" charset="2"/>
                </a:rPr>
                <a:t></a:t>
              </a:r>
              <a:r>
                <a:rPr lang="fr-CA" sz="1600" dirty="0"/>
                <a:t> (4,2)</a:t>
              </a:r>
            </a:p>
          </p:txBody>
        </p:sp>
        <p:sp>
          <p:nvSpPr>
            <p:cNvPr id="9" name="TextBox 8">
              <a:extLst>
                <a:ext uri="{FF2B5EF4-FFF2-40B4-BE49-F238E27FC236}">
                  <a16:creationId xmlns:a16="http://schemas.microsoft.com/office/drawing/2014/main" id="{49FCD075-7893-46A0-81FC-92870D7193A5}"/>
                </a:ext>
              </a:extLst>
            </p:cNvPr>
            <p:cNvSpPr txBox="1"/>
            <p:nvPr/>
          </p:nvSpPr>
          <p:spPr>
            <a:xfrm>
              <a:off x="2139334" y="2919167"/>
              <a:ext cx="4616135" cy="485646"/>
            </a:xfrm>
            <a:prstGeom prst="rect">
              <a:avLst/>
            </a:prstGeom>
            <a:noFill/>
          </p:spPr>
          <p:txBody>
            <a:bodyPr wrap="none" rtlCol="0">
              <a:spAutoFit/>
            </a:bodyPr>
            <a:lstStyle/>
            <a:p>
              <a:pPr>
                <a:lnSpc>
                  <a:spcPts val="1000"/>
                </a:lnSpc>
              </a:pPr>
              <a:r>
                <a:rPr lang="en-CA" sz="1200" dirty="0">
                  <a:solidFill>
                    <a:schemeClr val="tx2"/>
                  </a:solidFill>
                </a:rPr>
                <a:t>-.04             -.04            -0.4            -.04             -.04            -.04              +1 </a:t>
              </a:r>
            </a:p>
            <a:p>
              <a:pPr>
                <a:lnSpc>
                  <a:spcPts val="1000"/>
                </a:lnSpc>
              </a:pPr>
              <a:endParaRPr lang="en-CA" sz="1200" dirty="0">
                <a:solidFill>
                  <a:schemeClr val="tx2"/>
                </a:solidFill>
              </a:endParaRPr>
            </a:p>
            <a:p>
              <a:pPr>
                <a:lnSpc>
                  <a:spcPts val="1000"/>
                </a:lnSpc>
              </a:pPr>
              <a:r>
                <a:rPr lang="en-CA" sz="1200" dirty="0">
                  <a:solidFill>
                    <a:srgbClr val="C00000"/>
                  </a:solidFill>
                </a:rPr>
                <a:t> Up               </a:t>
              </a:r>
              <a:r>
                <a:rPr lang="en-CA" sz="1200" dirty="0" err="1">
                  <a:solidFill>
                    <a:srgbClr val="C00000"/>
                  </a:solidFill>
                </a:rPr>
                <a:t>Up</a:t>
              </a:r>
              <a:r>
                <a:rPr lang="en-CA" sz="1200" dirty="0">
                  <a:solidFill>
                    <a:srgbClr val="C00000"/>
                  </a:solidFill>
                </a:rPr>
                <a:t>            Right            Up             Right          </a:t>
              </a:r>
              <a:r>
                <a:rPr lang="en-CA" sz="1200" dirty="0" err="1">
                  <a:solidFill>
                    <a:srgbClr val="C00000"/>
                  </a:solidFill>
                </a:rPr>
                <a:t>Right</a:t>
              </a:r>
              <a:r>
                <a:rPr lang="en-CA" sz="1200" dirty="0">
                  <a:solidFill>
                    <a:srgbClr val="C00000"/>
                  </a:solidFill>
                </a:rPr>
                <a:t>           </a:t>
              </a:r>
              <a:r>
                <a:rPr lang="en-CA" sz="1200" dirty="0" err="1">
                  <a:solidFill>
                    <a:srgbClr val="C00000"/>
                  </a:solidFill>
                </a:rPr>
                <a:t>Right</a:t>
              </a:r>
              <a:endParaRPr lang="en-US" sz="1200" dirty="0">
                <a:solidFill>
                  <a:srgbClr val="C00000"/>
                </a:solidFill>
              </a:endParaRPr>
            </a:p>
          </p:txBody>
        </p:sp>
        <p:sp>
          <p:nvSpPr>
            <p:cNvPr id="10" name="TextBox 9">
              <a:extLst>
                <a:ext uri="{FF2B5EF4-FFF2-40B4-BE49-F238E27FC236}">
                  <a16:creationId xmlns:a16="http://schemas.microsoft.com/office/drawing/2014/main" id="{189102BA-6C3A-4028-99D7-528FAF7EAC9D}"/>
                </a:ext>
              </a:extLst>
            </p:cNvPr>
            <p:cNvSpPr txBox="1"/>
            <p:nvPr/>
          </p:nvSpPr>
          <p:spPr>
            <a:xfrm>
              <a:off x="2166938" y="3429000"/>
              <a:ext cx="4560929" cy="485646"/>
            </a:xfrm>
            <a:prstGeom prst="rect">
              <a:avLst/>
            </a:prstGeom>
            <a:noFill/>
          </p:spPr>
          <p:txBody>
            <a:bodyPr wrap="none" rtlCol="0">
              <a:spAutoFit/>
            </a:bodyPr>
            <a:lstStyle/>
            <a:p>
              <a:pPr>
                <a:lnSpc>
                  <a:spcPts val="1000"/>
                </a:lnSpc>
              </a:pPr>
              <a:r>
                <a:rPr lang="en-CA" sz="1200" dirty="0">
                  <a:solidFill>
                    <a:schemeClr val="tx2"/>
                  </a:solidFill>
                </a:rPr>
                <a:t>-.04             -.04            -0.4            -.04             -.04            -.04              +1 </a:t>
              </a:r>
            </a:p>
            <a:p>
              <a:pPr>
                <a:lnSpc>
                  <a:spcPts val="1000"/>
                </a:lnSpc>
              </a:pPr>
              <a:endParaRPr lang="en-CA" sz="1200" dirty="0">
                <a:solidFill>
                  <a:schemeClr val="tx2"/>
                </a:solidFill>
              </a:endParaRPr>
            </a:p>
            <a:p>
              <a:pPr>
                <a:lnSpc>
                  <a:spcPts val="1000"/>
                </a:lnSpc>
              </a:pPr>
              <a:r>
                <a:rPr lang="en-CA" sz="1200" dirty="0">
                  <a:solidFill>
                    <a:srgbClr val="C00000"/>
                  </a:solidFill>
                </a:rPr>
                <a:t> Up               </a:t>
              </a:r>
              <a:r>
                <a:rPr lang="en-CA" sz="1200" dirty="0" err="1">
                  <a:solidFill>
                    <a:srgbClr val="C00000"/>
                  </a:solidFill>
                </a:rPr>
                <a:t>Up</a:t>
              </a:r>
              <a:r>
                <a:rPr lang="en-CA" sz="1200" dirty="0">
                  <a:solidFill>
                    <a:srgbClr val="C00000"/>
                  </a:solidFill>
                </a:rPr>
                <a:t>            Right            </a:t>
              </a:r>
              <a:r>
                <a:rPr lang="en-CA" sz="1200" dirty="0" err="1">
                  <a:solidFill>
                    <a:srgbClr val="C00000"/>
                  </a:solidFill>
                </a:rPr>
                <a:t>Right</a:t>
              </a:r>
              <a:r>
                <a:rPr lang="en-CA" sz="1200" dirty="0">
                  <a:solidFill>
                    <a:srgbClr val="C00000"/>
                  </a:solidFill>
                </a:rPr>
                <a:t>          </a:t>
              </a:r>
              <a:r>
                <a:rPr lang="en-CA" sz="1200" dirty="0" err="1">
                  <a:solidFill>
                    <a:srgbClr val="C00000"/>
                  </a:solidFill>
                </a:rPr>
                <a:t>Right</a:t>
              </a:r>
              <a:r>
                <a:rPr lang="en-CA" sz="1200" dirty="0">
                  <a:solidFill>
                    <a:srgbClr val="C00000"/>
                  </a:solidFill>
                </a:rPr>
                <a:t>          Up             Right</a:t>
              </a:r>
              <a:endParaRPr lang="en-US" sz="1200" dirty="0">
                <a:solidFill>
                  <a:srgbClr val="C00000"/>
                </a:solidFill>
              </a:endParaRPr>
            </a:p>
          </p:txBody>
        </p:sp>
        <p:sp>
          <p:nvSpPr>
            <p:cNvPr id="11" name="TextBox 10">
              <a:extLst>
                <a:ext uri="{FF2B5EF4-FFF2-40B4-BE49-F238E27FC236}">
                  <a16:creationId xmlns:a16="http://schemas.microsoft.com/office/drawing/2014/main" id="{B051F201-8887-4A55-B947-2840D580DF0B}"/>
                </a:ext>
              </a:extLst>
            </p:cNvPr>
            <p:cNvSpPr txBox="1"/>
            <p:nvPr/>
          </p:nvSpPr>
          <p:spPr>
            <a:xfrm>
              <a:off x="2166938" y="3938833"/>
              <a:ext cx="2583208" cy="485646"/>
            </a:xfrm>
            <a:prstGeom prst="rect">
              <a:avLst/>
            </a:prstGeom>
            <a:noFill/>
          </p:spPr>
          <p:txBody>
            <a:bodyPr wrap="none" rtlCol="0">
              <a:spAutoFit/>
            </a:bodyPr>
            <a:lstStyle/>
            <a:p>
              <a:pPr>
                <a:lnSpc>
                  <a:spcPts val="1000"/>
                </a:lnSpc>
              </a:pPr>
              <a:r>
                <a:rPr lang="en-CA" sz="1200" dirty="0">
                  <a:solidFill>
                    <a:schemeClr val="tx2"/>
                  </a:solidFill>
                </a:rPr>
                <a:t>-.04             -.04            -.04             -1 </a:t>
              </a:r>
            </a:p>
            <a:p>
              <a:pPr>
                <a:lnSpc>
                  <a:spcPts val="1000"/>
                </a:lnSpc>
              </a:pPr>
              <a:endParaRPr lang="en-CA" sz="1200" dirty="0">
                <a:solidFill>
                  <a:schemeClr val="tx2"/>
                </a:solidFill>
              </a:endParaRPr>
            </a:p>
            <a:p>
              <a:pPr>
                <a:lnSpc>
                  <a:spcPts val="1000"/>
                </a:lnSpc>
              </a:pPr>
              <a:r>
                <a:rPr lang="en-CA" sz="1200" dirty="0">
                  <a:solidFill>
                    <a:srgbClr val="C00000"/>
                  </a:solidFill>
                </a:rPr>
                <a:t> Up               Left            Up              Right</a:t>
              </a:r>
              <a:endParaRPr lang="en-US" sz="1200" dirty="0">
                <a:solidFill>
                  <a:srgbClr val="C00000"/>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re 1"/>
          <p:cNvSpPr>
            <a:spLocks noGrp="1"/>
          </p:cNvSpPr>
          <p:nvPr>
            <p:ph type="title"/>
          </p:nvPr>
        </p:nvSpPr>
        <p:spPr/>
        <p:txBody>
          <a:bodyPr/>
          <a:lstStyle/>
          <a:p>
            <a:r>
              <a:rPr lang="fr-CA">
                <a:latin typeface="Arial" pitchFamily="34" charset="0"/>
              </a:rPr>
              <a:t>Approche par programmation </a:t>
            </a:r>
            <a:br>
              <a:rPr lang="fr-CA">
                <a:latin typeface="Arial" pitchFamily="34" charset="0"/>
              </a:rPr>
            </a:br>
            <a:r>
              <a:rPr lang="fr-CA">
                <a:latin typeface="Arial" pitchFamily="34" charset="0"/>
              </a:rPr>
              <a:t>dynamique adaptative</a:t>
            </a:r>
          </a:p>
        </p:txBody>
      </p:sp>
      <p:sp>
        <p:nvSpPr>
          <p:cNvPr id="38914" name="Espace réservé du contenu 2"/>
          <p:cNvSpPr>
            <a:spLocks noGrp="1"/>
          </p:cNvSpPr>
          <p:nvPr>
            <p:ph idx="1"/>
          </p:nvPr>
        </p:nvSpPr>
        <p:spPr>
          <a:xfrm>
            <a:off x="457200" y="1600200"/>
            <a:ext cx="8435280" cy="4984155"/>
          </a:xfrm>
        </p:spPr>
        <p:txBody>
          <a:bodyPr/>
          <a:lstStyle/>
          <a:p>
            <a:r>
              <a:rPr lang="fr-CA" dirty="0"/>
              <a:t>Idée derrière la </a:t>
            </a:r>
            <a:r>
              <a:rPr lang="fr-CA" b="1" dirty="0"/>
              <a:t>programmation dynamique adaptative </a:t>
            </a:r>
            <a:r>
              <a:rPr lang="fr-CA" dirty="0"/>
              <a:t>(PDA)</a:t>
            </a:r>
          </a:p>
          <a:p>
            <a:pPr lvl="1"/>
            <a:r>
              <a:rPr lang="fr-CA" dirty="0"/>
              <a:t>tirer profit des équations de la fonction de valeur pour estimer </a:t>
            </a:r>
            <a:r>
              <a:rPr lang="en-US" i="1" dirty="0"/>
              <a:t>U</a:t>
            </a:r>
            <a:r>
              <a:rPr lang="en-US" dirty="0"/>
              <a:t>(</a:t>
            </a:r>
            <a:r>
              <a:rPr lang="en-US" i="1" dirty="0"/>
              <a:t>s</a:t>
            </a:r>
            <a:r>
              <a:rPr lang="en-US" dirty="0"/>
              <a:t>)</a:t>
            </a:r>
          </a:p>
          <a:p>
            <a:pPr lvl="1"/>
            <a:endParaRPr lang="en-US" dirty="0"/>
          </a:p>
          <a:p>
            <a:r>
              <a:rPr lang="en-US" dirty="0" err="1"/>
              <a:t>L</a:t>
            </a:r>
            <a:r>
              <a:rPr lang="en-US" altLang="fr-FR" dirty="0" err="1"/>
              <a:t>’</a:t>
            </a:r>
            <a:r>
              <a:rPr lang="en-US" dirty="0" err="1"/>
              <a:t>approche</a:t>
            </a:r>
            <a:r>
              <a:rPr lang="en-US" dirty="0"/>
              <a:t> par PDA </a:t>
            </a:r>
            <a:r>
              <a:rPr lang="en-US" b="1" dirty="0" err="1"/>
              <a:t>n</a:t>
            </a:r>
            <a:r>
              <a:rPr lang="en-US" altLang="fr-FR" b="1" dirty="0" err="1"/>
              <a:t>’</a:t>
            </a:r>
            <a:r>
              <a:rPr lang="en-US" b="1" dirty="0" err="1"/>
              <a:t>apprend</a:t>
            </a:r>
            <a:r>
              <a:rPr lang="en-US" b="1" dirty="0"/>
              <a:t> pas </a:t>
            </a:r>
            <a:r>
              <a:rPr lang="en-US" b="1" dirty="0" err="1"/>
              <a:t>directement</a:t>
            </a:r>
            <a:r>
              <a:rPr lang="en-US" b="1" dirty="0"/>
              <a:t> </a:t>
            </a:r>
            <a:r>
              <a:rPr lang="en-US" b="1" i="1" dirty="0"/>
              <a:t>U</a:t>
            </a:r>
            <a:r>
              <a:rPr lang="en-US" b="1" dirty="0"/>
              <a:t>(</a:t>
            </a:r>
            <a:r>
              <a:rPr lang="en-US" b="1" i="1" dirty="0"/>
              <a:t>s</a:t>
            </a:r>
            <a:r>
              <a:rPr lang="en-US" b="1" dirty="0"/>
              <a:t>)</a:t>
            </a:r>
            <a:r>
              <a:rPr lang="en-US" dirty="0"/>
              <a:t>, </a:t>
            </a:r>
            <a:r>
              <a:rPr lang="en-US" dirty="0" err="1"/>
              <a:t>mais</a:t>
            </a:r>
            <a:r>
              <a:rPr lang="en-US" dirty="0"/>
              <a:t> </a:t>
            </a:r>
            <a:r>
              <a:rPr lang="en-US" dirty="0" err="1"/>
              <a:t>apprend</a:t>
            </a:r>
            <a:r>
              <a:rPr lang="en-US" dirty="0"/>
              <a:t> </a:t>
            </a:r>
            <a:r>
              <a:rPr lang="en-US" dirty="0" err="1"/>
              <a:t>plutôt</a:t>
            </a:r>
            <a:r>
              <a:rPr lang="en-US" dirty="0"/>
              <a:t> le </a:t>
            </a:r>
            <a:r>
              <a:rPr lang="en-US" dirty="0" err="1"/>
              <a:t>modèle</a:t>
            </a:r>
            <a:r>
              <a:rPr lang="en-US" dirty="0"/>
              <a:t> de transition </a:t>
            </a:r>
            <a:r>
              <a:rPr lang="fr-CA" i="1" dirty="0"/>
              <a:t>P</a:t>
            </a:r>
            <a:r>
              <a:rPr lang="fr-CA" dirty="0"/>
              <a:t>(</a:t>
            </a:r>
            <a:r>
              <a:rPr lang="fr-CA" i="1" dirty="0"/>
              <a:t>s</a:t>
            </a:r>
            <a:r>
              <a:rPr lang="fr-CA" altLang="fr-FR" i="1" dirty="0"/>
              <a:t>’</a:t>
            </a:r>
            <a:r>
              <a:rPr lang="fr-CA" altLang="ja-JP" dirty="0"/>
              <a:t>|</a:t>
            </a:r>
            <a:r>
              <a:rPr lang="fr-CA" altLang="ja-JP" i="1" dirty="0"/>
              <a:t>s</a:t>
            </a:r>
            <a:r>
              <a:rPr lang="fr-CA" altLang="ja-JP" dirty="0"/>
              <a:t>, </a:t>
            </a:r>
            <a:r>
              <a:rPr lang="fr-CA" altLang="ja-JP" i="1" dirty="0"/>
              <a:t>a</a:t>
            </a:r>
            <a:r>
              <a:rPr lang="fr-CA" altLang="ja-JP" dirty="0"/>
              <a:t>)</a:t>
            </a:r>
          </a:p>
          <a:p>
            <a:pPr lvl="1"/>
            <a:r>
              <a:rPr lang="fr-CA" dirty="0"/>
              <a:t>étant donnée une estimation de </a:t>
            </a:r>
            <a:r>
              <a:rPr lang="fr-CA" i="1" dirty="0"/>
              <a:t>P</a:t>
            </a:r>
            <a:r>
              <a:rPr lang="fr-CA" dirty="0"/>
              <a:t>(</a:t>
            </a:r>
            <a:r>
              <a:rPr lang="fr-CA" i="1" dirty="0"/>
              <a:t>s</a:t>
            </a:r>
            <a:r>
              <a:rPr lang="fr-CA" altLang="fr-FR" i="1" dirty="0"/>
              <a:t>’</a:t>
            </a:r>
            <a:r>
              <a:rPr lang="fr-CA" altLang="ja-JP" dirty="0"/>
              <a:t>|</a:t>
            </a:r>
            <a:r>
              <a:rPr lang="fr-CA" altLang="ja-JP" i="1" dirty="0"/>
              <a:t>s</a:t>
            </a:r>
            <a:r>
              <a:rPr lang="fr-CA" altLang="ja-JP" dirty="0"/>
              <a:t>, </a:t>
            </a:r>
            <a:r>
              <a:rPr lang="fr-CA" altLang="ja-JP" i="1" dirty="0"/>
              <a:t>a</a:t>
            </a:r>
            <a:r>
              <a:rPr lang="fr-CA" altLang="ja-JP" dirty="0"/>
              <a:t>), on peut alors calculer </a:t>
            </a:r>
            <a:r>
              <a:rPr lang="en-US" i="1" dirty="0"/>
              <a:t>U</a:t>
            </a:r>
            <a:r>
              <a:rPr lang="fr-FR" baseline="30000" dirty="0"/>
              <a:t>π</a:t>
            </a:r>
            <a:r>
              <a:rPr lang="en-US" altLang="ja-JP" dirty="0"/>
              <a:t>(</a:t>
            </a:r>
            <a:r>
              <a:rPr lang="en-US" altLang="ja-JP" i="1" dirty="0"/>
              <a:t>s</a:t>
            </a:r>
            <a:r>
              <a:rPr lang="en-US" altLang="ja-JP" dirty="0"/>
              <a:t>)</a:t>
            </a:r>
            <a:endParaRPr lang="fr-CA" altLang="ja-JP" dirty="0"/>
          </a:p>
          <a:p>
            <a:pPr lvl="1"/>
            <a:r>
              <a:rPr lang="fr-CA" dirty="0"/>
              <a:t>on obtient alors notre estimation de </a:t>
            </a:r>
            <a:r>
              <a:rPr lang="en-US" i="1" dirty="0"/>
              <a:t>U(s</a:t>
            </a:r>
            <a:r>
              <a:rPr lang="en-US" dirty="0"/>
              <a:t>)</a:t>
            </a:r>
          </a:p>
          <a:p>
            <a:pPr marL="457200" lvl="1" indent="0">
              <a:buNone/>
            </a:pPr>
            <a:endParaRPr lang="en-US" dirty="0"/>
          </a:p>
          <a:p>
            <a:r>
              <a:rPr lang="en-US" dirty="0"/>
              <a:t>On </a:t>
            </a:r>
            <a:r>
              <a:rPr lang="en-US" dirty="0" err="1"/>
              <a:t>peut</a:t>
            </a:r>
            <a:r>
              <a:rPr lang="en-US" dirty="0"/>
              <a:t> </a:t>
            </a:r>
            <a:r>
              <a:rPr lang="en-US" dirty="0" err="1"/>
              <a:t>estimer</a:t>
            </a:r>
            <a:r>
              <a:rPr lang="en-US" dirty="0"/>
              <a:t> </a:t>
            </a:r>
            <a:r>
              <a:rPr lang="fr-CA" i="1" dirty="0"/>
              <a:t>P</a:t>
            </a:r>
            <a:r>
              <a:rPr lang="fr-CA" dirty="0"/>
              <a:t>(</a:t>
            </a:r>
            <a:r>
              <a:rPr lang="fr-CA" i="1" dirty="0"/>
              <a:t>s</a:t>
            </a:r>
            <a:r>
              <a:rPr lang="fr-CA" altLang="fr-FR" i="1" dirty="0"/>
              <a:t>’</a:t>
            </a:r>
            <a:r>
              <a:rPr lang="fr-CA" altLang="ja-JP" dirty="0"/>
              <a:t>|</a:t>
            </a:r>
            <a:r>
              <a:rPr lang="fr-CA" altLang="ja-JP" i="1" dirty="0"/>
              <a:t>s</a:t>
            </a:r>
            <a:r>
              <a:rPr lang="fr-CA" altLang="ja-JP" dirty="0"/>
              <a:t>, </a:t>
            </a:r>
            <a:r>
              <a:rPr lang="fr-CA" altLang="ja-JP" i="1" dirty="0"/>
              <a:t>a</a:t>
            </a:r>
            <a:r>
              <a:rPr lang="fr-CA" altLang="ja-JP" dirty="0"/>
              <a:t>) à partir des fréquences des transitions observées:</a:t>
            </a:r>
          </a:p>
        </p:txBody>
      </p:sp>
      <p:sp>
        <p:nvSpPr>
          <p:cNvPr id="3891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38916"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38917"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A225C515-F8D2-4468-8279-8C365B028229}" type="slidenum">
              <a:rPr lang="en-US" altLang="ko-KR" sz="1400">
                <a:latin typeface="Calibri" pitchFamily="34" charset="0"/>
              </a:rPr>
              <a:pPr eaLnBrk="1" hangingPunct="1"/>
              <a:t>16</a:t>
            </a:fld>
            <a:endParaRPr lang="en-US" altLang="ko-KR" sz="1400">
              <a:latin typeface="Calibri" pitchFamily="34" charset="0"/>
            </a:endParaRPr>
          </a:p>
        </p:txBody>
      </p:sp>
      <p:grpSp>
        <p:nvGrpSpPr>
          <p:cNvPr id="38918" name="Group 19"/>
          <p:cNvGrpSpPr>
            <a:grpSpLocks/>
          </p:cNvGrpSpPr>
          <p:nvPr/>
        </p:nvGrpSpPr>
        <p:grpSpPr bwMode="auto">
          <a:xfrm>
            <a:off x="1979613" y="4724400"/>
            <a:ext cx="3384110" cy="1503363"/>
            <a:chOff x="3429" y="1033"/>
            <a:chExt cx="1793" cy="947"/>
          </a:xfrm>
        </p:grpSpPr>
        <p:sp>
          <p:nvSpPr>
            <p:cNvPr id="19" name="Text Box 9"/>
            <p:cNvSpPr txBox="1">
              <a:spLocks noChangeArrowheads="1"/>
            </p:cNvSpPr>
            <p:nvPr/>
          </p:nvSpPr>
          <p:spPr bwMode="auto">
            <a:xfrm>
              <a:off x="3429" y="1383"/>
              <a:ext cx="6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fr-CA" sz="1800" i="1" dirty="0">
                  <a:latin typeface="Calibri" pitchFamily="34" charset="0"/>
                  <a:ea typeface="MS PGothic" pitchFamily="34" charset="-128"/>
                </a:rPr>
                <a:t>P</a:t>
              </a:r>
              <a:r>
                <a:rPr lang="fr-CA" sz="1800" dirty="0">
                  <a:latin typeface="Calibri" pitchFamily="34" charset="0"/>
                  <a:ea typeface="MS PGothic" pitchFamily="34" charset="-128"/>
                </a:rPr>
                <a:t>(s</a:t>
              </a:r>
              <a:r>
                <a:rPr lang="fr-CA" altLang="fr-FR" sz="1800" dirty="0">
                  <a:latin typeface="Calibri" pitchFamily="34" charset="0"/>
                  <a:ea typeface="MS PGothic" pitchFamily="34" charset="-128"/>
                </a:rPr>
                <a:t>’</a:t>
              </a:r>
              <a:r>
                <a:rPr lang="fr-CA" sz="1800" dirty="0">
                  <a:latin typeface="Calibri" pitchFamily="34" charset="0"/>
                  <a:ea typeface="MS PGothic" pitchFamily="34" charset="-128"/>
                </a:rPr>
                <a:t>|s, </a:t>
              </a:r>
              <a:r>
                <a:rPr lang="fr-FR" sz="1800" dirty="0">
                  <a:latin typeface="Calibri" pitchFamily="34" charset="0"/>
                  <a:ea typeface="MS PGothic" pitchFamily="34" charset="-128"/>
                </a:rPr>
                <a:t>a</a:t>
              </a:r>
              <a:r>
                <a:rPr lang="en-US" altLang="ja-JP" sz="1800" dirty="0">
                  <a:latin typeface="Calibri" pitchFamily="34" charset="0"/>
                  <a:ea typeface="MS PGothic" pitchFamily="34" charset="-128"/>
                </a:rPr>
                <a:t>)</a:t>
              </a:r>
              <a:r>
                <a:rPr lang="fr-CA" sz="1800" dirty="0">
                  <a:latin typeface="Calibri" pitchFamily="34" charset="0"/>
                  <a:ea typeface="MS PGothic" pitchFamily="34" charset="-128"/>
                </a:rPr>
                <a:t>   =</a:t>
              </a:r>
              <a:endParaRPr lang="en-US" sz="1800" dirty="0">
                <a:latin typeface="Calibri" pitchFamily="34" charset="0"/>
                <a:ea typeface="MS PGothic" pitchFamily="34" charset="-128"/>
              </a:endParaRPr>
            </a:p>
          </p:txBody>
        </p:sp>
        <p:grpSp>
          <p:nvGrpSpPr>
            <p:cNvPr id="38926" name="Group 14"/>
            <p:cNvGrpSpPr>
              <a:grpSpLocks/>
            </p:cNvGrpSpPr>
            <p:nvPr/>
          </p:nvGrpSpPr>
          <p:grpSpPr bwMode="auto">
            <a:xfrm>
              <a:off x="4288" y="1033"/>
              <a:ext cx="934" cy="526"/>
              <a:chOff x="4288" y="1033"/>
              <a:chExt cx="934" cy="526"/>
            </a:xfrm>
          </p:grpSpPr>
          <p:sp>
            <p:nvSpPr>
              <p:cNvPr id="26" name="Text Box 10"/>
              <p:cNvSpPr txBox="1">
                <a:spLocks noChangeArrowheads="1"/>
              </p:cNvSpPr>
              <p:nvPr/>
            </p:nvSpPr>
            <p:spPr bwMode="auto">
              <a:xfrm>
                <a:off x="4315" y="1033"/>
                <a:ext cx="23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fr-CA" sz="1800">
                    <a:latin typeface="Calibri" pitchFamily="34" charset="0"/>
                    <a:ea typeface="MS PGothic" pitchFamily="34" charset="-128"/>
                  </a:rPr>
                  <a:t> </a:t>
                </a:r>
                <a:r>
                  <a:rPr lang="el-GR" sz="3600">
                    <a:latin typeface="Calibri" pitchFamily="34" charset="0"/>
                    <a:ea typeface="MS PGothic" pitchFamily="34" charset="-128"/>
                  </a:rPr>
                  <a:t>Σ</a:t>
                </a:r>
              </a:p>
            </p:txBody>
          </p:sp>
          <mc:AlternateContent xmlns:mc="http://schemas.openxmlformats.org/markup-compatibility/2006" xmlns:a14="http://schemas.microsoft.com/office/drawing/2010/main">
            <mc:Choice Requires="a14">
              <p:sp>
                <p:nvSpPr>
                  <p:cNvPr id="27" name="Text Box 11"/>
                  <p:cNvSpPr txBox="1">
                    <a:spLocks noChangeArrowheads="1"/>
                  </p:cNvSpPr>
                  <p:nvPr/>
                </p:nvSpPr>
                <p:spPr bwMode="auto">
                  <a:xfrm>
                    <a:off x="4664" y="1155"/>
                    <a:ext cx="558" cy="2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ea typeface="MS PGothic" pitchFamily="34" charset="-128"/>
                                </a:rPr>
                              </m:ctrlPr>
                            </m:sSubPr>
                            <m:e>
                              <m:r>
                                <a:rPr lang="en-CA" sz="1800" b="0" i="1" smtClean="0">
                                  <a:latin typeface="Cambria Math"/>
                                  <a:ea typeface="MS PGothic" pitchFamily="34" charset="-128"/>
                                </a:rPr>
                                <m:t>𝑁</m:t>
                              </m:r>
                            </m:e>
                            <m:sub>
                              <m:sSup>
                                <m:sSupPr>
                                  <m:ctrlPr>
                                    <a:rPr lang="en-CA" sz="1800" b="0" i="1" smtClean="0">
                                      <a:latin typeface="Cambria Math" panose="02040503050406030204" pitchFamily="18" charset="0"/>
                                      <a:ea typeface="MS PGothic" pitchFamily="34" charset="-128"/>
                                    </a:rPr>
                                  </m:ctrlPr>
                                </m:sSupPr>
                                <m:e>
                                  <m:r>
                                    <a:rPr lang="en-CA" sz="1800" b="0" i="1" smtClean="0">
                                      <a:latin typeface="Cambria Math"/>
                                      <a:ea typeface="MS PGothic" pitchFamily="34" charset="-128"/>
                                    </a:rPr>
                                    <m:t>𝑠</m:t>
                                  </m:r>
                                </m:e>
                                <m:sup>
                                  <m:r>
                                    <a:rPr lang="en-CA" sz="1800" b="0" i="1" smtClean="0">
                                      <a:latin typeface="Cambria Math"/>
                                      <a:ea typeface="MS PGothic" pitchFamily="34" charset="-128"/>
                                    </a:rPr>
                                    <m:t>′</m:t>
                                  </m:r>
                                </m:sup>
                              </m:sSup>
                              <m:r>
                                <a:rPr lang="en-CA" sz="1800" b="0" i="1" smtClean="0">
                                  <a:latin typeface="Cambria Math"/>
                                  <a:ea typeface="MS PGothic" pitchFamily="34" charset="-128"/>
                                </a:rPr>
                                <m:t>|</m:t>
                              </m:r>
                              <m:r>
                                <a:rPr lang="en-CA" sz="1800" b="0" i="1" smtClean="0">
                                  <a:latin typeface="Cambria Math"/>
                                  <a:ea typeface="MS PGothic" pitchFamily="34" charset="-128"/>
                                </a:rPr>
                                <m:t>𝑠𝑎</m:t>
                              </m:r>
                            </m:sub>
                          </m:sSub>
                        </m:oMath>
                      </m:oMathPara>
                    </a14:m>
                    <a:endParaRPr lang="en-US" sz="1800" dirty="0">
                      <a:latin typeface="Calibri" pitchFamily="34" charset="0"/>
                      <a:ea typeface="MS PGothic" pitchFamily="34" charset="-128"/>
                    </a:endParaRPr>
                  </a:p>
                </p:txBody>
              </p:sp>
            </mc:Choice>
            <mc:Fallback xmlns="">
              <p:sp>
                <p:nvSpPr>
                  <p:cNvPr id="27" name="Text Box 11"/>
                  <p:cNvSpPr txBox="1">
                    <a:spLocks noRot="1" noChangeAspect="1" noMove="1" noResize="1" noEditPoints="1" noAdjustHandles="1" noChangeArrowheads="1" noChangeShapeType="1" noTextEdit="1"/>
                  </p:cNvSpPr>
                  <p:nvPr/>
                </p:nvSpPr>
                <p:spPr bwMode="auto">
                  <a:xfrm>
                    <a:off x="4664" y="1155"/>
                    <a:ext cx="558" cy="256"/>
                  </a:xfrm>
                  <a:prstGeom prst="rect">
                    <a:avLst/>
                  </a:prstGeom>
                  <a:blipFill rotWithShape="1">
                    <a:blip r:embed="rId3"/>
                    <a:stretch>
                      <a:fillRect b="-10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noFill/>
                      </a:rPr>
                      <a:t> </a:t>
                    </a:r>
                  </a:p>
                </p:txBody>
              </p:sp>
            </mc:Fallback>
          </mc:AlternateContent>
          <p:sp>
            <p:nvSpPr>
              <p:cNvPr id="28" name="Text Box 12"/>
              <p:cNvSpPr txBox="1">
                <a:spLocks noChangeArrowheads="1"/>
              </p:cNvSpPr>
              <p:nvPr/>
            </p:nvSpPr>
            <p:spPr bwMode="auto">
              <a:xfrm>
                <a:off x="4288" y="1326"/>
                <a:ext cx="3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fr-CA" sz="1800" dirty="0">
                    <a:latin typeface="+mn-lt"/>
                  </a:rPr>
                  <a:t>essais</a:t>
                </a:r>
                <a:endParaRPr lang="en-US" sz="1800" dirty="0">
                  <a:latin typeface="+mn-lt"/>
                </a:endParaRPr>
              </a:p>
            </p:txBody>
          </p:sp>
        </p:grpSp>
        <p:sp>
          <p:nvSpPr>
            <p:cNvPr id="21" name="Line 13"/>
            <p:cNvSpPr>
              <a:spLocks noChangeShapeType="1"/>
            </p:cNvSpPr>
            <p:nvPr/>
          </p:nvSpPr>
          <p:spPr bwMode="auto">
            <a:xfrm>
              <a:off x="4280" y="1515"/>
              <a:ext cx="86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fr-CA">
                <a:latin typeface="+mn-lt"/>
                <a:ea typeface="굴림" charset="0"/>
                <a:cs typeface="굴림" charset="0"/>
              </a:endParaRPr>
            </a:p>
          </p:txBody>
        </p:sp>
        <p:grpSp>
          <p:nvGrpSpPr>
            <p:cNvPr id="38928" name="Group 15"/>
            <p:cNvGrpSpPr>
              <a:grpSpLocks/>
            </p:cNvGrpSpPr>
            <p:nvPr/>
          </p:nvGrpSpPr>
          <p:grpSpPr bwMode="auto">
            <a:xfrm>
              <a:off x="4345" y="1454"/>
              <a:ext cx="390" cy="526"/>
              <a:chOff x="4288" y="1033"/>
              <a:chExt cx="390" cy="526"/>
            </a:xfrm>
          </p:grpSpPr>
          <p:sp>
            <p:nvSpPr>
              <p:cNvPr id="23" name="Text Box 16"/>
              <p:cNvSpPr txBox="1">
                <a:spLocks noChangeArrowheads="1"/>
              </p:cNvSpPr>
              <p:nvPr/>
            </p:nvSpPr>
            <p:spPr bwMode="auto">
              <a:xfrm>
                <a:off x="4316" y="1033"/>
                <a:ext cx="23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fr-CA" sz="1800">
                    <a:latin typeface="Calibri" pitchFamily="34" charset="0"/>
                    <a:ea typeface="MS PGothic" pitchFamily="34" charset="-128"/>
                  </a:rPr>
                  <a:t> </a:t>
                </a:r>
                <a:r>
                  <a:rPr lang="el-GR" sz="3600">
                    <a:latin typeface="Calibri" pitchFamily="34" charset="0"/>
                    <a:ea typeface="MS PGothic" pitchFamily="34" charset="-128"/>
                  </a:rPr>
                  <a:t>Σ</a:t>
                </a:r>
              </a:p>
            </p:txBody>
          </p:sp>
          <p:sp>
            <p:nvSpPr>
              <p:cNvPr id="25" name="Text Box 18"/>
              <p:cNvSpPr txBox="1">
                <a:spLocks noChangeArrowheads="1"/>
              </p:cNvSpPr>
              <p:nvPr/>
            </p:nvSpPr>
            <p:spPr bwMode="auto">
              <a:xfrm>
                <a:off x="4288" y="1326"/>
                <a:ext cx="3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fr-CA" sz="1800" dirty="0">
                    <a:latin typeface="+mn-lt"/>
                  </a:rPr>
                  <a:t>essais</a:t>
                </a:r>
                <a:endParaRPr lang="en-US" sz="1800" dirty="0">
                  <a:latin typeface="+mn-lt"/>
                </a:endParaRPr>
              </a:p>
            </p:txBody>
          </p:sp>
        </p:grpSp>
      </p:grpSp>
      <p:cxnSp>
        <p:nvCxnSpPr>
          <p:cNvPr id="3" name="Connecteur droit avec flèche 2"/>
          <p:cNvCxnSpPr>
            <a:cxnSpLocks noChangeShapeType="1"/>
          </p:cNvCxnSpPr>
          <p:nvPr/>
        </p:nvCxnSpPr>
        <p:spPr bwMode="auto">
          <a:xfrm flipH="1">
            <a:off x="5364163" y="5013325"/>
            <a:ext cx="936625" cy="7143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2" name="Connecteur droit avec flèche 31"/>
          <p:cNvCxnSpPr>
            <a:cxnSpLocks noChangeShapeType="1"/>
          </p:cNvCxnSpPr>
          <p:nvPr/>
        </p:nvCxnSpPr>
        <p:spPr bwMode="auto">
          <a:xfrm flipH="1" flipV="1">
            <a:off x="5219700" y="5805488"/>
            <a:ext cx="1152525" cy="144462"/>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0" name="ZoneTexte 29"/>
          <p:cNvSpPr txBox="1"/>
          <p:nvPr/>
        </p:nvSpPr>
        <p:spPr>
          <a:xfrm>
            <a:off x="6300788" y="4652963"/>
            <a:ext cx="2159000" cy="646112"/>
          </a:xfrm>
          <a:prstGeom prst="rect">
            <a:avLst/>
          </a:prstGeom>
          <a:noFill/>
        </p:spPr>
        <p:txBody>
          <a:bodyPr>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fr-CA" sz="1800" dirty="0">
                <a:latin typeface="Calibri" pitchFamily="34" charset="0"/>
              </a:rPr>
              <a:t>nb. de transitions de </a:t>
            </a:r>
            <a:r>
              <a:rPr lang="fr-CA" sz="1800" i="1" dirty="0">
                <a:latin typeface="Calibri" pitchFamily="34" charset="0"/>
              </a:rPr>
              <a:t>(</a:t>
            </a:r>
            <a:r>
              <a:rPr lang="fr-CA" sz="1800" i="1" dirty="0" err="1">
                <a:latin typeface="Calibri" pitchFamily="34" charset="0"/>
              </a:rPr>
              <a:t>s,a,s</a:t>
            </a:r>
            <a:r>
              <a:rPr lang="fr-CA" sz="1800" i="1" dirty="0">
                <a:latin typeface="Calibri" pitchFamily="34" charset="0"/>
              </a:rPr>
              <a:t>’) </a:t>
            </a:r>
            <a:r>
              <a:rPr lang="fr-CA" altLang="ja-JP" sz="1800" dirty="0">
                <a:latin typeface="Calibri" pitchFamily="34" charset="0"/>
              </a:rPr>
              <a:t>dans l</a:t>
            </a:r>
            <a:r>
              <a:rPr lang="fr-CA" altLang="fr-FR" sz="1800" dirty="0">
                <a:latin typeface="Calibri" pitchFamily="34" charset="0"/>
              </a:rPr>
              <a:t>’</a:t>
            </a:r>
            <a:r>
              <a:rPr lang="fr-CA" altLang="ja-JP" sz="1800" dirty="0">
                <a:latin typeface="Calibri" pitchFamily="34" charset="0"/>
              </a:rPr>
              <a:t>essai </a:t>
            </a:r>
            <a:endParaRPr lang="fr-CA" sz="1800" dirty="0">
              <a:latin typeface="Calibri" pitchFamily="34" charset="0"/>
            </a:endParaRPr>
          </a:p>
        </p:txBody>
      </p:sp>
      <p:sp>
        <p:nvSpPr>
          <p:cNvPr id="37" name="ZoneTexte 36"/>
          <p:cNvSpPr txBox="1"/>
          <p:nvPr/>
        </p:nvSpPr>
        <p:spPr>
          <a:xfrm>
            <a:off x="6300788" y="5661025"/>
            <a:ext cx="2375668" cy="923330"/>
          </a:xfrm>
          <a:prstGeom prst="rect">
            <a:avLst/>
          </a:prstGeom>
          <a:noFill/>
        </p:spPr>
        <p:txBody>
          <a:bodyPr wrap="squar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fr-CA" sz="1800" dirty="0">
                <a:latin typeface="Calibri" pitchFamily="34" charset="0"/>
              </a:rPr>
              <a:t>nb. de fois que l’action </a:t>
            </a:r>
            <a:r>
              <a:rPr lang="fr-CA" sz="1800" i="1" dirty="0">
                <a:latin typeface="Calibri" pitchFamily="34" charset="0"/>
              </a:rPr>
              <a:t>a</a:t>
            </a:r>
            <a:r>
              <a:rPr lang="fr-CA" sz="1800" dirty="0">
                <a:latin typeface="Calibri" pitchFamily="34" charset="0"/>
              </a:rPr>
              <a:t> est choisi dans l’état </a:t>
            </a:r>
            <a:r>
              <a:rPr lang="fr-CA" sz="1800" i="1" dirty="0">
                <a:latin typeface="Calibri" pitchFamily="34" charset="0"/>
              </a:rPr>
              <a:t>s</a:t>
            </a:r>
            <a:r>
              <a:rPr lang="fr-CA" sz="1800" dirty="0">
                <a:latin typeface="Calibri" pitchFamily="34" charset="0"/>
              </a:rPr>
              <a:t> dans l</a:t>
            </a:r>
            <a:r>
              <a:rPr lang="fr-CA" altLang="fr-FR" sz="1800" dirty="0">
                <a:latin typeface="Calibri" pitchFamily="34" charset="0"/>
              </a:rPr>
              <a:t>’</a:t>
            </a:r>
            <a:r>
              <a:rPr lang="fr-CA" sz="1800" dirty="0">
                <a:latin typeface="Calibri" pitchFamily="34" charset="0"/>
              </a:rPr>
              <a:t>essai</a:t>
            </a:r>
          </a:p>
        </p:txBody>
      </p:sp>
      <p:cxnSp>
        <p:nvCxnSpPr>
          <p:cNvPr id="38" name="Connecteur droit avec flèche 37"/>
          <p:cNvCxnSpPr>
            <a:cxnSpLocks noChangeShapeType="1"/>
          </p:cNvCxnSpPr>
          <p:nvPr/>
        </p:nvCxnSpPr>
        <p:spPr bwMode="auto">
          <a:xfrm flipV="1">
            <a:off x="3059113" y="5300663"/>
            <a:ext cx="649287" cy="86518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2" name="ZoneTexte 41"/>
          <p:cNvSpPr txBox="1"/>
          <p:nvPr/>
        </p:nvSpPr>
        <p:spPr>
          <a:xfrm>
            <a:off x="1763713" y="5949950"/>
            <a:ext cx="1800225" cy="646113"/>
          </a:xfrm>
          <a:prstGeom prst="rect">
            <a:avLst/>
          </a:prstGeom>
          <a:noFill/>
        </p:spPr>
        <p:txBody>
          <a:bodyPr>
            <a:spAutoFit/>
          </a:bodyPr>
          <a:lstStyle/>
          <a:p>
            <a:pPr>
              <a:defRPr/>
            </a:pPr>
            <a:r>
              <a:rPr lang="fr-CA" sz="1800" dirty="0">
                <a:latin typeface="+mn-lt"/>
                <a:ea typeface="굴림" charset="0"/>
                <a:cs typeface="굴림" charset="0"/>
              </a:rPr>
              <a:t>somme sur</a:t>
            </a:r>
          </a:p>
          <a:p>
            <a:pPr>
              <a:defRPr/>
            </a:pPr>
            <a:r>
              <a:rPr lang="fr-CA" sz="1800" dirty="0">
                <a:latin typeface="+mn-lt"/>
                <a:ea typeface="굴림" charset="0"/>
                <a:cs typeface="굴림" charset="0"/>
              </a:rPr>
              <a:t>tous les essais</a:t>
            </a:r>
          </a:p>
        </p:txBody>
      </p:sp>
      <mc:AlternateContent xmlns:mc="http://schemas.openxmlformats.org/markup-compatibility/2006" xmlns:a14="http://schemas.microsoft.com/office/drawing/2010/main">
        <mc:Choice Requires="a14">
          <p:sp>
            <p:nvSpPr>
              <p:cNvPr id="29" name="Text Box 11"/>
              <p:cNvSpPr txBox="1">
                <a:spLocks noChangeArrowheads="1"/>
              </p:cNvSpPr>
              <p:nvPr/>
            </p:nvSpPr>
            <p:spPr bwMode="auto">
              <a:xfrm>
                <a:off x="4336977" y="5602288"/>
                <a:ext cx="1053170" cy="3728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ea typeface="MS PGothic" pitchFamily="34" charset="-128"/>
                            </a:rPr>
                          </m:ctrlPr>
                        </m:sSubPr>
                        <m:e>
                          <m:r>
                            <a:rPr lang="en-CA" sz="1800" b="0" i="1" smtClean="0">
                              <a:latin typeface="Cambria Math"/>
                              <a:ea typeface="MS PGothic" pitchFamily="34" charset="-128"/>
                            </a:rPr>
                            <m:t>𝑁</m:t>
                          </m:r>
                        </m:e>
                        <m:sub>
                          <m:r>
                            <a:rPr lang="en-CA" sz="1800" b="0" i="1" smtClean="0">
                              <a:latin typeface="Cambria Math"/>
                              <a:ea typeface="MS PGothic" pitchFamily="34" charset="-128"/>
                            </a:rPr>
                            <m:t>𝑠𝑎</m:t>
                          </m:r>
                        </m:sub>
                      </m:sSub>
                    </m:oMath>
                  </m:oMathPara>
                </a14:m>
                <a:endParaRPr lang="en-US" sz="1800" dirty="0">
                  <a:latin typeface="Calibri" pitchFamily="34" charset="0"/>
                  <a:ea typeface="MS PGothic" pitchFamily="34" charset="-128"/>
                </a:endParaRPr>
              </a:p>
            </p:txBody>
          </p:sp>
        </mc:Choice>
        <mc:Fallback xmlns="">
          <p:sp>
            <p:nvSpPr>
              <p:cNvPr id="29" name="Text Box 11"/>
              <p:cNvSpPr txBox="1">
                <a:spLocks noRot="1" noChangeAspect="1" noMove="1" noResize="1" noEditPoints="1" noAdjustHandles="1" noChangeArrowheads="1" noChangeShapeType="1" noTextEdit="1"/>
              </p:cNvSpPr>
              <p:nvPr/>
            </p:nvSpPr>
            <p:spPr bwMode="auto">
              <a:xfrm>
                <a:off x="4336977" y="5602288"/>
                <a:ext cx="1053170" cy="372859"/>
              </a:xfrm>
              <a:prstGeom prst="rect">
                <a:avLst/>
              </a:prstGeom>
              <a:blipFill rotWithShape="1">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p:txBody>
          <a:bodyPr/>
          <a:lstStyle/>
          <a:p>
            <a:r>
              <a:rPr lang="fr-CA">
                <a:latin typeface="Arial" pitchFamily="34" charset="0"/>
              </a:rPr>
              <a:t>Approche par programmation </a:t>
            </a:r>
            <a:br>
              <a:rPr lang="fr-CA">
                <a:latin typeface="Arial" pitchFamily="34" charset="0"/>
              </a:rPr>
            </a:br>
            <a:r>
              <a:rPr lang="fr-CA">
                <a:latin typeface="Arial" pitchFamily="34" charset="0"/>
              </a:rPr>
              <a:t>dynamique adaptative</a:t>
            </a:r>
          </a:p>
        </p:txBody>
      </p:sp>
      <p:sp>
        <p:nvSpPr>
          <p:cNvPr id="3993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39939"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39940"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C008572A-E7CF-4AE4-A9A2-F16392BF5360}" type="slidenum">
              <a:rPr lang="en-US" altLang="ko-KR" sz="1400">
                <a:latin typeface="Calibri" pitchFamily="34" charset="0"/>
              </a:rPr>
              <a:pPr eaLnBrk="1" hangingPunct="1"/>
              <a:t>17</a:t>
            </a:fld>
            <a:endParaRPr lang="en-US" altLang="ko-KR" sz="1400">
              <a:latin typeface="Calibri" pitchFamily="34" charset="0"/>
            </a:endParaRPr>
          </a:p>
        </p:txBody>
      </p:sp>
      <p:pic>
        <p:nvPicPr>
          <p:cNvPr id="4" name="Picture 3">
            <a:extLst>
              <a:ext uri="{FF2B5EF4-FFF2-40B4-BE49-F238E27FC236}">
                <a16:creationId xmlns:a16="http://schemas.microsoft.com/office/drawing/2014/main" id="{B9641BAC-EB69-4DBB-A9C9-B7A05B598819}"/>
              </a:ext>
            </a:extLst>
          </p:cNvPr>
          <p:cNvPicPr>
            <a:picLocks noChangeAspect="1"/>
          </p:cNvPicPr>
          <p:nvPr/>
        </p:nvPicPr>
        <p:blipFill>
          <a:blip r:embed="rId3"/>
          <a:stretch>
            <a:fillRect/>
          </a:stretch>
        </p:blipFill>
        <p:spPr>
          <a:xfrm>
            <a:off x="1217348" y="1719423"/>
            <a:ext cx="6975624" cy="3464560"/>
          </a:xfrm>
          <a:prstGeom prst="rect">
            <a:avLst/>
          </a:prstGeom>
        </p:spPr>
      </p:pic>
      <p:grpSp>
        <p:nvGrpSpPr>
          <p:cNvPr id="12" name="Grouper 8">
            <a:extLst>
              <a:ext uri="{FF2B5EF4-FFF2-40B4-BE49-F238E27FC236}">
                <a16:creationId xmlns:a16="http://schemas.microsoft.com/office/drawing/2014/main" id="{EC394F87-508E-47B4-BCE3-38FB9706F9CE}"/>
              </a:ext>
            </a:extLst>
          </p:cNvPr>
          <p:cNvGrpSpPr>
            <a:grpSpLocks/>
          </p:cNvGrpSpPr>
          <p:nvPr/>
        </p:nvGrpSpPr>
        <p:grpSpPr bwMode="auto">
          <a:xfrm>
            <a:off x="3257341" y="4797631"/>
            <a:ext cx="4558870" cy="2006394"/>
            <a:chOff x="3793583" y="4881829"/>
            <a:chExt cx="4559677" cy="2008869"/>
          </a:xfrm>
        </p:grpSpPr>
        <p:cxnSp>
          <p:nvCxnSpPr>
            <p:cNvPr id="13" name="Connecteur droit avec flèche 2">
              <a:extLst>
                <a:ext uri="{FF2B5EF4-FFF2-40B4-BE49-F238E27FC236}">
                  <a16:creationId xmlns:a16="http://schemas.microsoft.com/office/drawing/2014/main" id="{7197799E-9F9D-4482-851D-BD6A47C2601F}"/>
                </a:ext>
              </a:extLst>
            </p:cNvPr>
            <p:cNvCxnSpPr>
              <a:cxnSpLocks noChangeShapeType="1"/>
            </p:cNvCxnSpPr>
            <p:nvPr/>
          </p:nvCxnSpPr>
          <p:spPr bwMode="auto">
            <a:xfrm flipH="1" flipV="1">
              <a:off x="3875562" y="4881829"/>
              <a:ext cx="343755" cy="18067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 name="ZoneTexte 6">
              <a:extLst>
                <a:ext uri="{FF2B5EF4-FFF2-40B4-BE49-F238E27FC236}">
                  <a16:creationId xmlns:a16="http://schemas.microsoft.com/office/drawing/2014/main" id="{CC88D71A-3F88-4099-91D5-13933DFA3FDA}"/>
                </a:ext>
              </a:extLst>
            </p:cNvPr>
            <p:cNvSpPr txBox="1">
              <a:spLocks noChangeArrowheads="1"/>
            </p:cNvSpPr>
            <p:nvPr/>
          </p:nvSpPr>
          <p:spPr bwMode="auto">
            <a:xfrm>
              <a:off x="3793583" y="5010945"/>
              <a:ext cx="4559677" cy="187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Gulim" pitchFamily="34" charset="-127"/>
                </a:defRPr>
              </a:lvl1pPr>
              <a:lvl2pPr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marL="0" lvl="1" eaLnBrk="1" hangingPunct="1"/>
              <a:r>
                <a:rPr lang="en-US" sz="1600" dirty="0" err="1">
                  <a:solidFill>
                    <a:schemeClr val="accent1"/>
                  </a:solidFill>
                  <a:latin typeface="Calibri" pitchFamily="34" charset="0"/>
                </a:rPr>
                <a:t>Résoudre</a:t>
              </a:r>
              <a:r>
                <a:rPr lang="en-US" sz="1600" dirty="0">
                  <a:solidFill>
                    <a:schemeClr val="accent1"/>
                  </a:solidFill>
                  <a:latin typeface="Calibri" pitchFamily="34" charset="0"/>
                </a:rPr>
                <a:t> </a:t>
              </a:r>
            </a:p>
            <a:p>
              <a:pPr marL="0" lvl="1" eaLnBrk="1" hangingPunct="1"/>
              <a:r>
                <a:rPr lang="en-US" sz="1600" i="1" dirty="0">
                  <a:solidFill>
                    <a:schemeClr val="accent1"/>
                  </a:solidFill>
                  <a:latin typeface="Calibri" pitchFamily="34" charset="0"/>
                </a:rPr>
                <a:t>   </a:t>
              </a:r>
              <a:r>
                <a:rPr lang="fr-CA" sz="1600" i="1" dirty="0">
                  <a:solidFill>
                    <a:schemeClr val="accent1"/>
                  </a:solidFill>
                </a:rPr>
                <a:t>U</a:t>
              </a:r>
              <a:r>
                <a:rPr lang="fr-FR" sz="1600" i="1" baseline="30000" dirty="0">
                  <a:solidFill>
                    <a:schemeClr val="accent1"/>
                  </a:solidFill>
                </a:rPr>
                <a:t>π</a:t>
              </a:r>
              <a:r>
                <a:rPr lang="fr-CA" sz="1600" i="1" dirty="0">
                  <a:solidFill>
                    <a:schemeClr val="accent1"/>
                  </a:solidFill>
                </a:rPr>
                <a:t>(s) = </a:t>
              </a:r>
              <a:r>
                <a:rPr lang="en-US" sz="1600" i="1" dirty="0">
                  <a:solidFill>
                    <a:schemeClr val="accent1"/>
                  </a:solidFill>
                </a:rPr>
                <a:t>Σ </a:t>
              </a:r>
              <a:r>
                <a:rPr lang="en-US" sz="1600" i="1" baseline="-25000" dirty="0">
                  <a:solidFill>
                    <a:schemeClr val="accent1"/>
                  </a:solidFill>
                </a:rPr>
                <a:t>s</a:t>
              </a:r>
              <a:r>
                <a:rPr lang="en-US" altLang="fr-FR" sz="1600" i="1" baseline="-25000" dirty="0">
                  <a:solidFill>
                    <a:schemeClr val="accent1"/>
                  </a:solidFill>
                </a:rPr>
                <a:t>’</a:t>
              </a:r>
              <a:r>
                <a:rPr lang="en-US" sz="1600" i="1" baseline="-25000" dirty="0">
                  <a:solidFill>
                    <a:schemeClr val="accent1"/>
                  </a:solidFill>
                </a:rPr>
                <a:t> </a:t>
              </a:r>
              <a:r>
                <a:rPr lang="fr-CA" sz="1600" i="1" baseline="-25000" dirty="0">
                  <a:solidFill>
                    <a:schemeClr val="accent1"/>
                  </a:solidFill>
                  <a:sym typeface="Symbol" pitchFamily="18" charset="2"/>
                </a:rPr>
                <a:t></a:t>
              </a:r>
              <a:r>
                <a:rPr lang="en-US" sz="1600" i="1" baseline="-25000" dirty="0">
                  <a:solidFill>
                    <a:schemeClr val="accent1"/>
                  </a:solidFill>
                </a:rPr>
                <a:t> S </a:t>
              </a:r>
              <a:r>
                <a:rPr lang="en-US" sz="1600" i="1" dirty="0">
                  <a:solidFill>
                    <a:schemeClr val="accent1"/>
                  </a:solidFill>
                </a:rPr>
                <a:t>P(s</a:t>
              </a:r>
              <a:r>
                <a:rPr lang="en-US" altLang="fr-FR" sz="1600" i="1" dirty="0">
                  <a:solidFill>
                    <a:schemeClr val="accent1"/>
                  </a:solidFill>
                </a:rPr>
                <a:t>’</a:t>
              </a:r>
              <a:r>
                <a:rPr lang="fr-CA" altLang="ja-JP" sz="1600" i="1" dirty="0">
                  <a:solidFill>
                    <a:schemeClr val="accent1"/>
                  </a:solidFill>
                </a:rPr>
                <a:t>|s, </a:t>
              </a:r>
              <a:r>
                <a:rPr lang="fr-FR" altLang="ja-JP" sz="1600" i="1" dirty="0">
                  <a:solidFill>
                    <a:schemeClr val="accent1"/>
                  </a:solidFill>
                </a:rPr>
                <a:t>π</a:t>
              </a:r>
              <a:r>
                <a:rPr lang="en-US" altLang="ja-JP" sz="1600" i="1" dirty="0">
                  <a:solidFill>
                    <a:schemeClr val="accent1"/>
                  </a:solidFill>
                </a:rPr>
                <a:t>(s)) [R(s, </a:t>
              </a:r>
              <a:r>
                <a:rPr lang="fr-FR" altLang="ja-JP" sz="1600" i="1" dirty="0">
                  <a:solidFill>
                    <a:schemeClr val="accent1"/>
                  </a:solidFill>
                </a:rPr>
                <a:t>π</a:t>
              </a:r>
              <a:r>
                <a:rPr lang="en-US" altLang="ja-JP" sz="1600" i="1" dirty="0">
                  <a:solidFill>
                    <a:schemeClr val="accent1"/>
                  </a:solidFill>
                </a:rPr>
                <a:t>(s), s’) + </a:t>
              </a:r>
              <a:r>
                <a:rPr lang="fr-FR" sz="1600" i="1" dirty="0">
                  <a:solidFill>
                    <a:schemeClr val="accent1"/>
                  </a:solidFill>
                </a:rPr>
                <a:t>γ </a:t>
              </a:r>
              <a:r>
                <a:rPr lang="fr-CA" sz="1600" i="1" dirty="0">
                  <a:solidFill>
                    <a:schemeClr val="accent1"/>
                  </a:solidFill>
                </a:rPr>
                <a:t>U</a:t>
              </a:r>
              <a:r>
                <a:rPr lang="fr-FR" sz="1600" i="1" baseline="30000" dirty="0">
                  <a:solidFill>
                    <a:schemeClr val="accent1"/>
                  </a:solidFill>
                </a:rPr>
                <a:t>π</a:t>
              </a:r>
              <a:r>
                <a:rPr lang="fr-CA" sz="1600" i="1" dirty="0">
                  <a:solidFill>
                    <a:schemeClr val="accent1"/>
                  </a:solidFill>
                </a:rPr>
                <a:t>(s’)]</a:t>
              </a:r>
            </a:p>
            <a:p>
              <a:pPr marL="0" lvl="1" eaLnBrk="1" hangingPunct="1"/>
              <a:endParaRPr lang="fr-CA" sz="1600" i="1" dirty="0">
                <a:solidFill>
                  <a:schemeClr val="accent1"/>
                </a:solidFill>
              </a:endParaRPr>
            </a:p>
            <a:p>
              <a:pPr marL="0" lvl="1" eaLnBrk="1" hangingPunct="1"/>
              <a:r>
                <a:rPr lang="fr-CA" sz="1600" dirty="0">
                  <a:solidFill>
                    <a:schemeClr val="accent1"/>
                  </a:solidFill>
                </a:rPr>
                <a:t>Ou </a:t>
              </a:r>
              <a:r>
                <a:rPr lang="fr-CA" sz="1600" i="1" dirty="0" err="1">
                  <a:solidFill>
                    <a:schemeClr val="accent1"/>
                  </a:solidFill>
                </a:rPr>
                <a:t>modified-policy-iteration</a:t>
              </a:r>
              <a:r>
                <a:rPr lang="fr-CA" sz="1600" dirty="0">
                  <a:solidFill>
                    <a:schemeClr val="accent1"/>
                  </a:solidFill>
                </a:rPr>
                <a:t> </a:t>
              </a:r>
            </a:p>
            <a:p>
              <a:pPr marL="0" lvl="1" eaLnBrk="1" hangingPunct="1"/>
              <a:r>
                <a:rPr lang="fr-CA" sz="1600" dirty="0">
                  <a:solidFill>
                    <a:schemeClr val="accent1"/>
                  </a:solidFill>
                </a:rPr>
                <a:t>Ou </a:t>
              </a:r>
              <a:r>
                <a:rPr lang="fr-CA" sz="1600" dirty="0" err="1">
                  <a:solidFill>
                    <a:schemeClr val="accent1"/>
                  </a:solidFill>
                </a:rPr>
                <a:t>asynchronous</a:t>
              </a:r>
              <a:r>
                <a:rPr lang="fr-CA" sz="1600" dirty="0">
                  <a:solidFill>
                    <a:schemeClr val="accent1"/>
                  </a:solidFill>
                </a:rPr>
                <a:t> </a:t>
              </a:r>
              <a:r>
                <a:rPr lang="fr-CA" sz="1600" dirty="0" err="1">
                  <a:solidFill>
                    <a:schemeClr val="accent1"/>
                  </a:solidFill>
                </a:rPr>
                <a:t>policy-iteratiion</a:t>
              </a:r>
              <a:endParaRPr lang="en-US" sz="1600" dirty="0">
                <a:solidFill>
                  <a:schemeClr val="accent1"/>
                </a:solidFill>
              </a:endParaRPr>
            </a:p>
            <a:p>
              <a:pPr marL="0" lvl="1" eaLnBrk="1" hangingPunct="1"/>
              <a:r>
                <a:rPr lang="en-US" sz="1800" dirty="0">
                  <a:solidFill>
                    <a:schemeClr val="accent1"/>
                  </a:solidFill>
                  <a:latin typeface="Calibri" pitchFamily="34" charset="0"/>
                </a:rPr>
                <a:t> </a:t>
              </a:r>
            </a:p>
            <a:p>
              <a:pPr marL="0" lvl="1" eaLnBrk="1" hangingPunct="1"/>
              <a:r>
                <a:rPr lang="en-US" sz="1800" i="1" dirty="0">
                  <a:solidFill>
                    <a:schemeClr val="accent1"/>
                  </a:solidFill>
                  <a:latin typeface="Calibri" pitchFamily="34" charset="0"/>
                </a:rPr>
                <a:t> </a:t>
              </a:r>
              <a:endParaRPr lang="fr-CA" dirty="0"/>
            </a:p>
          </p:txBody>
        </p:sp>
      </p:grpSp>
      <p:sp>
        <p:nvSpPr>
          <p:cNvPr id="22" name="TextBox 21">
            <a:extLst>
              <a:ext uri="{FF2B5EF4-FFF2-40B4-BE49-F238E27FC236}">
                <a16:creationId xmlns:a16="http://schemas.microsoft.com/office/drawing/2014/main" id="{6564971D-A272-4B72-AB82-11C1EEDAD960}"/>
              </a:ext>
            </a:extLst>
          </p:cNvPr>
          <p:cNvSpPr txBox="1"/>
          <p:nvPr/>
        </p:nvSpPr>
        <p:spPr>
          <a:xfrm>
            <a:off x="5156200" y="4249101"/>
            <a:ext cx="2940228" cy="369332"/>
          </a:xfrm>
          <a:prstGeom prst="rect">
            <a:avLst/>
          </a:prstGeom>
          <a:noFill/>
        </p:spPr>
        <p:txBody>
          <a:bodyPr wrap="none" rtlCol="0">
            <a:spAutoFit/>
          </a:bodyPr>
          <a:lstStyle/>
          <a:p>
            <a:r>
              <a:rPr lang="en-CA" dirty="0">
                <a:solidFill>
                  <a:schemeClr val="accent1"/>
                </a:solidFill>
              </a:rPr>
              <a:t>P(</a:t>
            </a:r>
            <a:r>
              <a:rPr lang="en-CA" dirty="0" err="1">
                <a:solidFill>
                  <a:schemeClr val="accent1"/>
                </a:solidFill>
              </a:rPr>
              <a:t>t|s,a</a:t>
            </a:r>
            <a:r>
              <a:rPr lang="en-CA" dirty="0">
                <a:solidFill>
                  <a:schemeClr val="accent1"/>
                </a:solidFill>
              </a:rPr>
              <a:t>) = N</a:t>
            </a:r>
            <a:r>
              <a:rPr lang="en-CA" baseline="-25000" dirty="0">
                <a:solidFill>
                  <a:schemeClr val="accent1"/>
                </a:solidFill>
              </a:rPr>
              <a:t>s’|</a:t>
            </a:r>
            <a:r>
              <a:rPr lang="en-CA" baseline="-25000" dirty="0" err="1">
                <a:solidFill>
                  <a:schemeClr val="accent1"/>
                </a:solidFill>
              </a:rPr>
              <a:t>s,a</a:t>
            </a:r>
            <a:r>
              <a:rPr lang="en-CA" baseline="-25000" dirty="0">
                <a:solidFill>
                  <a:schemeClr val="accent1"/>
                </a:solidFill>
              </a:rPr>
              <a:t> </a:t>
            </a:r>
            <a:r>
              <a:rPr lang="en-CA" dirty="0">
                <a:solidFill>
                  <a:schemeClr val="accent1"/>
                </a:solidFill>
              </a:rPr>
              <a:t>[</a:t>
            </a:r>
            <a:r>
              <a:rPr lang="en-CA" dirty="0" err="1">
                <a:solidFill>
                  <a:schemeClr val="accent1"/>
                </a:solidFill>
              </a:rPr>
              <a:t>t,s,a</a:t>
            </a:r>
            <a:r>
              <a:rPr lang="en-CA" dirty="0">
                <a:solidFill>
                  <a:schemeClr val="accent1"/>
                </a:solidFill>
              </a:rPr>
              <a:t>]/</a:t>
            </a:r>
            <a:r>
              <a:rPr lang="en-CA" dirty="0" err="1">
                <a:solidFill>
                  <a:schemeClr val="accent1"/>
                </a:solidFill>
              </a:rPr>
              <a:t>N</a:t>
            </a:r>
            <a:r>
              <a:rPr lang="en-CA" baseline="-25000" dirty="0" err="1">
                <a:solidFill>
                  <a:schemeClr val="accent1"/>
                </a:solidFill>
              </a:rPr>
              <a:t>sa</a:t>
            </a:r>
            <a:r>
              <a:rPr lang="en-CA" dirty="0">
                <a:solidFill>
                  <a:schemeClr val="accent1"/>
                </a:solidFill>
              </a:rPr>
              <a:t>[</a:t>
            </a:r>
            <a:r>
              <a:rPr lang="en-CA" dirty="0" err="1">
                <a:solidFill>
                  <a:schemeClr val="accent1"/>
                </a:solidFill>
              </a:rPr>
              <a:t>s,a</a:t>
            </a:r>
            <a:r>
              <a:rPr lang="en-CA" dirty="0">
                <a:solidFill>
                  <a:schemeClr val="accent1"/>
                </a:solidFill>
              </a:rPr>
              <a:t>]</a:t>
            </a:r>
            <a:endParaRPr lang="en-US" dirty="0">
              <a:solidFill>
                <a:schemeClr val="accent1"/>
              </a:solidFill>
            </a:endParaRPr>
          </a:p>
        </p:txBody>
      </p:sp>
      <p:cxnSp>
        <p:nvCxnSpPr>
          <p:cNvPr id="23" name="Connecteur droit avec flèche 2">
            <a:extLst>
              <a:ext uri="{FF2B5EF4-FFF2-40B4-BE49-F238E27FC236}">
                <a16:creationId xmlns:a16="http://schemas.microsoft.com/office/drawing/2014/main" id="{B0BFBAB8-D7FD-4580-AF76-B96F3D694704}"/>
              </a:ext>
            </a:extLst>
          </p:cNvPr>
          <p:cNvCxnSpPr>
            <a:cxnSpLocks noChangeShapeType="1"/>
          </p:cNvCxnSpPr>
          <p:nvPr/>
        </p:nvCxnSpPr>
        <p:spPr bwMode="auto">
          <a:xfrm flipH="1">
            <a:off x="4646612" y="4444356"/>
            <a:ext cx="509588"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re 1"/>
          <p:cNvSpPr>
            <a:spLocks noGrp="1"/>
          </p:cNvSpPr>
          <p:nvPr>
            <p:ph type="title"/>
          </p:nvPr>
        </p:nvSpPr>
        <p:spPr/>
        <p:txBody>
          <a:bodyPr/>
          <a:lstStyle/>
          <a:p>
            <a:r>
              <a:rPr lang="fr-CA">
                <a:latin typeface="Arial" pitchFamily="34" charset="0"/>
              </a:rPr>
              <a:t>Approche par programmation </a:t>
            </a:r>
            <a:br>
              <a:rPr lang="fr-CA">
                <a:latin typeface="Arial" pitchFamily="34" charset="0"/>
              </a:rPr>
            </a:br>
            <a:r>
              <a:rPr lang="fr-CA">
                <a:latin typeface="Arial" pitchFamily="34" charset="0"/>
              </a:rPr>
              <a:t>dynamique adaptative</a:t>
            </a:r>
          </a:p>
        </p:txBody>
      </p:sp>
      <p:sp>
        <p:nvSpPr>
          <p:cNvPr id="40962" name="Espace réservé du contenu 2"/>
          <p:cNvSpPr>
            <a:spLocks noGrp="1"/>
          </p:cNvSpPr>
          <p:nvPr>
            <p:ph idx="1"/>
          </p:nvPr>
        </p:nvSpPr>
        <p:spPr/>
        <p:txBody>
          <a:bodyPr/>
          <a:lstStyle/>
          <a:p>
            <a:r>
              <a:rPr lang="fr-CA" altLang="ja-JP" dirty="0"/>
              <a:t>Exemple (</a:t>
            </a:r>
            <a:r>
              <a:rPr lang="fr-CA" altLang="ja-JP" b="1" dirty="0"/>
              <a:t>avec état terminal</a:t>
            </a:r>
            <a:r>
              <a:rPr lang="fr-CA" altLang="ja-JP" dirty="0"/>
              <a:t>)</a:t>
            </a:r>
          </a:p>
          <a:p>
            <a:endParaRPr lang="fr-CA" altLang="ja-JP" dirty="0"/>
          </a:p>
          <a:p>
            <a:endParaRPr lang="fr-CA" altLang="ja-JP" dirty="0"/>
          </a:p>
          <a:p>
            <a:endParaRPr lang="fr-CA" altLang="ja-JP" dirty="0"/>
          </a:p>
          <a:p>
            <a:endParaRPr lang="fr-CA" altLang="ja-JP" dirty="0"/>
          </a:p>
          <a:p>
            <a:pPr>
              <a:buFont typeface="Lucida Grande" pitchFamily="2" charset="0"/>
              <a:buNone/>
            </a:pPr>
            <a:endParaRPr lang="fr-CA" altLang="ja-JP" dirty="0"/>
          </a:p>
          <a:p>
            <a:pPr>
              <a:buFont typeface="Lucida Grande" pitchFamily="2" charset="0"/>
              <a:buNone/>
            </a:pPr>
            <a:endParaRPr lang="fr-CA" altLang="ja-JP" dirty="0"/>
          </a:p>
          <a:p>
            <a:pPr eaLnBrk="1" hangingPunct="1"/>
            <a:r>
              <a:rPr lang="en-US" dirty="0"/>
              <a:t>MDP à 3 </a:t>
            </a:r>
            <a:r>
              <a:rPr lang="en-US" dirty="0" err="1"/>
              <a:t>états</a:t>
            </a:r>
            <a:r>
              <a:rPr lang="fr-FR" dirty="0"/>
              <a:t>: </a:t>
            </a:r>
            <a:r>
              <a:rPr lang="fr-FR" i="1" dirty="0"/>
              <a:t>S</a:t>
            </a:r>
            <a:r>
              <a:rPr lang="fr-FR" dirty="0"/>
              <a:t> = {</a:t>
            </a:r>
            <a:r>
              <a:rPr lang="fr-FR" i="1" dirty="0"/>
              <a:t>s</a:t>
            </a:r>
            <a:r>
              <a:rPr lang="fr-FR" baseline="-25000" dirty="0"/>
              <a:t>0</a:t>
            </a:r>
            <a:r>
              <a:rPr lang="fr-FR" dirty="0"/>
              <a:t>, </a:t>
            </a:r>
            <a:r>
              <a:rPr lang="fr-FR" i="1" dirty="0"/>
              <a:t>s</a:t>
            </a:r>
            <a:r>
              <a:rPr lang="fr-FR" baseline="-25000" dirty="0"/>
              <a:t>1</a:t>
            </a:r>
            <a:r>
              <a:rPr lang="fr-FR" dirty="0"/>
              <a:t>, </a:t>
            </a:r>
            <a:r>
              <a:rPr lang="fr-FR" i="1" dirty="0"/>
              <a:t>s</a:t>
            </a:r>
            <a:r>
              <a:rPr lang="fr-FR" baseline="-25000" dirty="0"/>
              <a:t>2</a:t>
            </a:r>
            <a:r>
              <a:rPr lang="fr-FR" dirty="0"/>
              <a:t>}</a:t>
            </a:r>
            <a:endParaRPr lang="en-US" dirty="0"/>
          </a:p>
          <a:p>
            <a:pPr eaLnBrk="1" hangingPunct="1"/>
            <a:r>
              <a:rPr lang="fr-CA" dirty="0"/>
              <a:t>Fonction de récompense: </a:t>
            </a:r>
            <a:r>
              <a:rPr lang="fr-CA" i="1" dirty="0"/>
              <a:t>R</a:t>
            </a:r>
            <a:r>
              <a:rPr lang="fr-CA" dirty="0"/>
              <a:t>(</a:t>
            </a:r>
            <a:r>
              <a:rPr lang="fr-CA" i="1" dirty="0"/>
              <a:t>s</a:t>
            </a:r>
            <a:r>
              <a:rPr lang="fr-CA" baseline="-25000" dirty="0"/>
              <a:t>0</a:t>
            </a:r>
            <a:r>
              <a:rPr lang="fr-CA" dirty="0"/>
              <a:t>) = -0.1, </a:t>
            </a:r>
            <a:r>
              <a:rPr lang="fr-CA" i="1" dirty="0"/>
              <a:t>R</a:t>
            </a:r>
            <a:r>
              <a:rPr lang="fr-CA" dirty="0"/>
              <a:t>(</a:t>
            </a:r>
            <a:r>
              <a:rPr lang="fr-CA" i="1" dirty="0"/>
              <a:t>s</a:t>
            </a:r>
            <a:r>
              <a:rPr lang="fr-CA" baseline="-25000" dirty="0"/>
              <a:t>1</a:t>
            </a:r>
            <a:r>
              <a:rPr lang="fr-CA" dirty="0"/>
              <a:t>)= -0.1,  </a:t>
            </a:r>
            <a:r>
              <a:rPr lang="fr-CA" i="1" dirty="0"/>
              <a:t>R</a:t>
            </a:r>
            <a:r>
              <a:rPr lang="fr-CA" dirty="0"/>
              <a:t>(</a:t>
            </a:r>
            <a:r>
              <a:rPr lang="fr-CA" i="1" dirty="0"/>
              <a:t>s</a:t>
            </a:r>
            <a:r>
              <a:rPr lang="fr-CA" baseline="-25000" dirty="0"/>
              <a:t>2</a:t>
            </a:r>
            <a:r>
              <a:rPr lang="fr-CA" dirty="0"/>
              <a:t>) = 1</a:t>
            </a:r>
          </a:p>
          <a:p>
            <a:pPr lvl="1"/>
            <a:r>
              <a:rPr lang="fr-CA" dirty="0"/>
              <a:t>R(</a:t>
            </a:r>
            <a:r>
              <a:rPr lang="fr-CA" dirty="0" err="1"/>
              <a:t>s,a,s</a:t>
            </a:r>
            <a:r>
              <a:rPr lang="fr-CA" dirty="0"/>
              <a:t>’) = R(s’)</a:t>
            </a:r>
          </a:p>
          <a:p>
            <a:pPr eaLnBrk="1" hangingPunct="1"/>
            <a:r>
              <a:rPr lang="fr-CA" dirty="0"/>
              <a:t>Le facteur d</a:t>
            </a:r>
            <a:r>
              <a:rPr lang="fr-CA" altLang="fr-FR" dirty="0"/>
              <a:t>’</a:t>
            </a:r>
            <a:r>
              <a:rPr lang="fr-CA" dirty="0"/>
              <a:t>escompte est </a:t>
            </a:r>
            <a:r>
              <a:rPr lang="fr-FR" dirty="0"/>
              <a:t>γ</a:t>
            </a:r>
            <a:r>
              <a:rPr lang="fr-CA" dirty="0"/>
              <a:t>=0.5</a:t>
            </a:r>
          </a:p>
          <a:p>
            <a:pPr eaLnBrk="1" hangingPunct="1"/>
            <a:r>
              <a:rPr lang="fr-CA" i="1" dirty="0"/>
              <a:t>s</a:t>
            </a:r>
            <a:r>
              <a:rPr lang="fr-CA" baseline="-25000" dirty="0"/>
              <a:t>2</a:t>
            </a:r>
            <a:r>
              <a:rPr lang="fr-CA" dirty="0"/>
              <a:t> est un état terminal, </a:t>
            </a:r>
            <a:r>
              <a:rPr lang="fr-CA" i="1" dirty="0"/>
              <a:t>s</a:t>
            </a:r>
            <a:r>
              <a:rPr lang="fr-CA" baseline="-25000" dirty="0"/>
              <a:t>0</a:t>
            </a:r>
            <a:r>
              <a:rPr lang="fr-CA" dirty="0"/>
              <a:t> est l</a:t>
            </a:r>
            <a:r>
              <a:rPr lang="fr-CA" altLang="fr-FR" dirty="0"/>
              <a:t>’</a:t>
            </a:r>
            <a:r>
              <a:rPr lang="fr-CA" dirty="0"/>
              <a:t>état initial</a:t>
            </a:r>
          </a:p>
          <a:p>
            <a:pPr eaLnBrk="1" hangingPunct="1"/>
            <a:r>
              <a:rPr lang="fr-CA" dirty="0"/>
              <a:t>Plan suivi: </a:t>
            </a:r>
            <a:r>
              <a:rPr lang="fr-FR" altLang="ja-JP" dirty="0">
                <a:solidFill>
                  <a:schemeClr val="tx2"/>
                </a:solidFill>
              </a:rPr>
              <a:t>π</a:t>
            </a:r>
            <a:r>
              <a:rPr lang="en-US" altLang="ja-JP" dirty="0">
                <a:solidFill>
                  <a:schemeClr val="tx2"/>
                </a:solidFill>
              </a:rPr>
              <a:t>(</a:t>
            </a:r>
            <a:r>
              <a:rPr lang="en-US" altLang="ja-JP" i="1" dirty="0">
                <a:solidFill>
                  <a:schemeClr val="tx2"/>
                </a:solidFill>
              </a:rPr>
              <a:t>s</a:t>
            </a:r>
            <a:r>
              <a:rPr lang="en-US" altLang="ja-JP" i="1" baseline="-25000" dirty="0">
                <a:solidFill>
                  <a:schemeClr val="tx2"/>
                </a:solidFill>
              </a:rPr>
              <a:t>0</a:t>
            </a:r>
            <a:r>
              <a:rPr lang="en-US" altLang="ja-JP" dirty="0">
                <a:solidFill>
                  <a:schemeClr val="tx2"/>
                </a:solidFill>
              </a:rPr>
              <a:t>) = </a:t>
            </a:r>
            <a:r>
              <a:rPr lang="en-US" altLang="ja-JP" i="1" dirty="0">
                <a:solidFill>
                  <a:schemeClr val="tx2"/>
                </a:solidFill>
              </a:rPr>
              <a:t>a</a:t>
            </a:r>
            <a:r>
              <a:rPr lang="en-US" altLang="ja-JP" baseline="-25000" dirty="0">
                <a:solidFill>
                  <a:schemeClr val="tx2"/>
                </a:solidFill>
              </a:rPr>
              <a:t>1</a:t>
            </a:r>
            <a:r>
              <a:rPr lang="en-US" altLang="ja-JP" dirty="0">
                <a:solidFill>
                  <a:schemeClr val="tx2"/>
                </a:solidFill>
              </a:rPr>
              <a:t>, </a:t>
            </a:r>
            <a:r>
              <a:rPr lang="fr-FR" altLang="ja-JP" dirty="0">
                <a:solidFill>
                  <a:schemeClr val="tx2"/>
                </a:solidFill>
              </a:rPr>
              <a:t>π</a:t>
            </a:r>
            <a:r>
              <a:rPr lang="en-US" altLang="ja-JP" dirty="0">
                <a:solidFill>
                  <a:schemeClr val="tx2"/>
                </a:solidFill>
              </a:rPr>
              <a:t>(</a:t>
            </a:r>
            <a:r>
              <a:rPr lang="en-US" altLang="ja-JP" i="1" dirty="0">
                <a:solidFill>
                  <a:schemeClr val="tx2"/>
                </a:solidFill>
              </a:rPr>
              <a:t>s</a:t>
            </a:r>
            <a:r>
              <a:rPr lang="en-US" altLang="ja-JP" i="1" baseline="-25000" dirty="0">
                <a:solidFill>
                  <a:schemeClr val="tx2"/>
                </a:solidFill>
              </a:rPr>
              <a:t>1</a:t>
            </a:r>
            <a:r>
              <a:rPr lang="en-US" altLang="ja-JP" dirty="0">
                <a:solidFill>
                  <a:schemeClr val="tx2"/>
                </a:solidFill>
              </a:rPr>
              <a:t>) = </a:t>
            </a:r>
            <a:r>
              <a:rPr lang="en-US" altLang="ja-JP" i="1" dirty="0">
                <a:solidFill>
                  <a:schemeClr val="tx2"/>
                </a:solidFill>
              </a:rPr>
              <a:t>a</a:t>
            </a:r>
            <a:r>
              <a:rPr lang="en-US" altLang="ja-JP" baseline="-25000" dirty="0">
                <a:solidFill>
                  <a:schemeClr val="tx2"/>
                </a:solidFill>
              </a:rPr>
              <a:t>3</a:t>
            </a:r>
            <a:endParaRPr lang="fr-CA" baseline="-25000" dirty="0">
              <a:solidFill>
                <a:schemeClr val="tx2"/>
              </a:solidFill>
            </a:endParaRPr>
          </a:p>
          <a:p>
            <a:pPr>
              <a:buFont typeface="Lucida Grande" pitchFamily="2" charset="0"/>
              <a:buNone/>
            </a:pPr>
            <a:endParaRPr lang="fr-CA" altLang="ja-JP" dirty="0">
              <a:solidFill>
                <a:schemeClr val="tx2"/>
              </a:solidFill>
            </a:endParaRPr>
          </a:p>
        </p:txBody>
      </p:sp>
      <p:sp>
        <p:nvSpPr>
          <p:cNvPr id="4096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4096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40965"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F6198521-941A-42EF-B9AF-6B021251A7EF}" type="slidenum">
              <a:rPr lang="en-US" altLang="ko-KR" sz="1400">
                <a:latin typeface="Calibri" pitchFamily="34" charset="0"/>
              </a:rPr>
              <a:pPr eaLnBrk="1" hangingPunct="1"/>
              <a:t>18</a:t>
            </a:fld>
            <a:endParaRPr lang="en-US" altLang="ko-KR" sz="1400">
              <a:latin typeface="Calibri" pitchFamily="34" charset="0"/>
            </a:endParaRPr>
          </a:p>
        </p:txBody>
      </p:sp>
      <p:sp>
        <p:nvSpPr>
          <p:cNvPr id="8" name="Text Box 25"/>
          <p:cNvSpPr txBox="1">
            <a:spLocks noChangeArrowheads="1"/>
          </p:cNvSpPr>
          <p:nvPr/>
        </p:nvSpPr>
        <p:spPr bwMode="auto">
          <a:xfrm>
            <a:off x="2149475" y="3390900"/>
            <a:ext cx="401638"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9" name="Text Box 33"/>
          <p:cNvSpPr txBox="1">
            <a:spLocks noChangeArrowheads="1"/>
          </p:cNvSpPr>
          <p:nvPr/>
        </p:nvSpPr>
        <p:spPr bwMode="auto">
          <a:xfrm>
            <a:off x="1771650" y="3409950"/>
            <a:ext cx="311150" cy="379413"/>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a:latin typeface="+mn-lt"/>
              </a:rPr>
              <a:t>1</a:t>
            </a:r>
          </a:p>
        </p:txBody>
      </p:sp>
      <p:sp>
        <p:nvSpPr>
          <p:cNvPr id="10" name="Text Box 24"/>
          <p:cNvSpPr txBox="1">
            <a:spLocks noChangeArrowheads="1"/>
          </p:cNvSpPr>
          <p:nvPr/>
        </p:nvSpPr>
        <p:spPr bwMode="auto">
          <a:xfrm>
            <a:off x="1599782" y="2217738"/>
            <a:ext cx="381836" cy="369332"/>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11" name="Text Box 29"/>
          <p:cNvSpPr txBox="1">
            <a:spLocks noChangeArrowheads="1"/>
          </p:cNvSpPr>
          <p:nvPr/>
        </p:nvSpPr>
        <p:spPr bwMode="auto">
          <a:xfrm>
            <a:off x="2085975" y="2189163"/>
            <a:ext cx="482600" cy="379412"/>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a:latin typeface="+mn-lt"/>
              </a:rPr>
              <a:t>0.2</a:t>
            </a:r>
          </a:p>
        </p:txBody>
      </p:sp>
      <p:sp>
        <p:nvSpPr>
          <p:cNvPr id="14" name="Text Box 11"/>
          <p:cNvSpPr txBox="1">
            <a:spLocks noChangeArrowheads="1"/>
          </p:cNvSpPr>
          <p:nvPr/>
        </p:nvSpPr>
        <p:spPr bwMode="auto">
          <a:xfrm>
            <a:off x="4973638" y="2540000"/>
            <a:ext cx="4000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15" name="Text Box 17"/>
          <p:cNvSpPr txBox="1">
            <a:spLocks noChangeArrowheads="1"/>
          </p:cNvSpPr>
          <p:nvPr/>
        </p:nvSpPr>
        <p:spPr bwMode="auto">
          <a:xfrm>
            <a:off x="5457825" y="2613025"/>
            <a:ext cx="4762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0.2</a:t>
            </a:r>
          </a:p>
        </p:txBody>
      </p:sp>
      <p:sp>
        <p:nvSpPr>
          <p:cNvPr id="16" name="Text Box 27"/>
          <p:cNvSpPr txBox="1">
            <a:spLocks noChangeArrowheads="1"/>
          </p:cNvSpPr>
          <p:nvPr/>
        </p:nvSpPr>
        <p:spPr bwMode="auto">
          <a:xfrm>
            <a:off x="5654675" y="3101975"/>
            <a:ext cx="4000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4</a:t>
            </a:r>
          </a:p>
        </p:txBody>
      </p:sp>
      <p:sp>
        <p:nvSpPr>
          <p:cNvPr id="17" name="Text Box 31"/>
          <p:cNvSpPr txBox="1">
            <a:spLocks noChangeArrowheads="1"/>
          </p:cNvSpPr>
          <p:nvPr/>
        </p:nvSpPr>
        <p:spPr bwMode="auto">
          <a:xfrm>
            <a:off x="5210175" y="3101975"/>
            <a:ext cx="311150" cy="379413"/>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a:latin typeface="+mn-lt"/>
              </a:rPr>
              <a:t>1</a:t>
            </a:r>
          </a:p>
        </p:txBody>
      </p:sp>
      <p:sp>
        <p:nvSpPr>
          <p:cNvPr id="18" name="Text Box 3"/>
          <p:cNvSpPr txBox="1">
            <a:spLocks noChangeArrowheads="1"/>
          </p:cNvSpPr>
          <p:nvPr/>
        </p:nvSpPr>
        <p:spPr bwMode="auto">
          <a:xfrm>
            <a:off x="3203575" y="2547938"/>
            <a:ext cx="482600" cy="379412"/>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0.8</a:t>
            </a:r>
          </a:p>
        </p:txBody>
      </p:sp>
      <p:sp>
        <p:nvSpPr>
          <p:cNvPr id="19" name="Text Box 16"/>
          <p:cNvSpPr txBox="1">
            <a:spLocks noChangeArrowheads="1"/>
          </p:cNvSpPr>
          <p:nvPr/>
        </p:nvSpPr>
        <p:spPr bwMode="auto">
          <a:xfrm>
            <a:off x="2701507" y="2541588"/>
            <a:ext cx="381836" cy="369332"/>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20" name="Text Box 26"/>
          <p:cNvSpPr txBox="1">
            <a:spLocks noChangeArrowheads="1"/>
          </p:cNvSpPr>
          <p:nvPr/>
        </p:nvSpPr>
        <p:spPr bwMode="auto">
          <a:xfrm>
            <a:off x="3351213" y="3101975"/>
            <a:ext cx="4000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21" name="Text Box 32"/>
          <p:cNvSpPr txBox="1">
            <a:spLocks noChangeArrowheads="1"/>
          </p:cNvSpPr>
          <p:nvPr/>
        </p:nvSpPr>
        <p:spPr bwMode="auto">
          <a:xfrm>
            <a:off x="2749550" y="3101975"/>
            <a:ext cx="479425"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0.8</a:t>
            </a:r>
          </a:p>
        </p:txBody>
      </p:sp>
      <p:sp>
        <p:nvSpPr>
          <p:cNvPr id="22" name="Line 10"/>
          <p:cNvSpPr>
            <a:spLocks noChangeShapeType="1"/>
          </p:cNvSpPr>
          <p:nvPr/>
        </p:nvSpPr>
        <p:spPr bwMode="auto">
          <a:xfrm>
            <a:off x="4795838" y="2940050"/>
            <a:ext cx="1466850" cy="1588"/>
          </a:xfrm>
          <a:prstGeom prst="line">
            <a:avLst/>
          </a:prstGeom>
          <a:noFill/>
          <a:ln w="127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3" name="Line 13"/>
          <p:cNvSpPr>
            <a:spLocks noChangeShapeType="1"/>
          </p:cNvSpPr>
          <p:nvPr/>
        </p:nvSpPr>
        <p:spPr bwMode="auto">
          <a:xfrm>
            <a:off x="2495550" y="2916238"/>
            <a:ext cx="1466850" cy="1587"/>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4" name="Line 14"/>
          <p:cNvSpPr>
            <a:spLocks noChangeShapeType="1"/>
          </p:cNvSpPr>
          <p:nvPr/>
        </p:nvSpPr>
        <p:spPr bwMode="auto">
          <a:xfrm rot="10800000">
            <a:off x="2489200" y="3175000"/>
            <a:ext cx="1466850" cy="158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5" name="Line 15"/>
          <p:cNvSpPr>
            <a:spLocks noChangeShapeType="1"/>
          </p:cNvSpPr>
          <p:nvPr/>
        </p:nvSpPr>
        <p:spPr bwMode="auto">
          <a:xfrm rot="10800000">
            <a:off x="4776788" y="3186113"/>
            <a:ext cx="1466850" cy="1587"/>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6" name="Freeform 18"/>
          <p:cNvSpPr>
            <a:spLocks/>
          </p:cNvSpPr>
          <p:nvPr/>
        </p:nvSpPr>
        <p:spPr bwMode="auto">
          <a:xfrm rot="11218464">
            <a:off x="1895475" y="3279775"/>
            <a:ext cx="361950" cy="371475"/>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27" name="Freeform 20"/>
          <p:cNvSpPr>
            <a:spLocks/>
          </p:cNvSpPr>
          <p:nvPr/>
        </p:nvSpPr>
        <p:spPr bwMode="auto">
          <a:xfrm>
            <a:off x="1889125" y="2422525"/>
            <a:ext cx="369888"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graphicFrame>
        <p:nvGraphicFramePr>
          <p:cNvPr id="40984" name="Object 4"/>
          <p:cNvGraphicFramePr>
            <a:graphicFrameLocks noChangeAspect="1"/>
          </p:cNvGraphicFramePr>
          <p:nvPr/>
        </p:nvGraphicFramePr>
        <p:xfrm>
          <a:off x="6137275" y="2768600"/>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409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768600"/>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906713"/>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40986" name="Object 6"/>
          <p:cNvGraphicFramePr>
            <a:graphicFrameLocks noChangeAspect="1"/>
          </p:cNvGraphicFramePr>
          <p:nvPr/>
        </p:nvGraphicFramePr>
        <p:xfrm>
          <a:off x="3829050" y="2738438"/>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4098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738438"/>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8971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40988" name="Object 8"/>
          <p:cNvGraphicFramePr>
            <a:graphicFrameLocks noChangeAspect="1"/>
          </p:cNvGraphicFramePr>
          <p:nvPr/>
        </p:nvGraphicFramePr>
        <p:xfrm>
          <a:off x="1565275" y="2835275"/>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4098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835275"/>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90671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917032"/>
            <a:ext cx="160337" cy="2413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35" name="Line 19"/>
          <p:cNvSpPr>
            <a:spLocks noChangeShapeType="1"/>
          </p:cNvSpPr>
          <p:nvPr/>
        </p:nvSpPr>
        <p:spPr bwMode="auto">
          <a:xfrm rot="10684502">
            <a:off x="1917700" y="3308350"/>
            <a:ext cx="1588" cy="61913"/>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36" name="Line 21"/>
          <p:cNvSpPr>
            <a:spLocks noChangeShapeType="1"/>
          </p:cNvSpPr>
          <p:nvPr/>
        </p:nvSpPr>
        <p:spPr bwMode="auto">
          <a:xfrm rot="21066038">
            <a:off x="2259013" y="2711450"/>
            <a:ext cx="1587" cy="53975"/>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5" name="Forme libre 4"/>
          <p:cNvSpPr/>
          <p:nvPr/>
        </p:nvSpPr>
        <p:spPr>
          <a:xfrm>
            <a:off x="4656138" y="3335338"/>
            <a:ext cx="1762125" cy="322262"/>
          </a:xfrm>
          <a:custGeom>
            <a:avLst/>
            <a:gdLst>
              <a:gd name="connsiteX0" fmla="*/ 0 w 1761066"/>
              <a:gd name="connsiteY0" fmla="*/ 0 h 322083"/>
              <a:gd name="connsiteX1" fmla="*/ 999066 w 1761066"/>
              <a:gd name="connsiteY1" fmla="*/ 321733 h 322083"/>
              <a:gd name="connsiteX2" fmla="*/ 1761066 w 1761066"/>
              <a:gd name="connsiteY2" fmla="*/ 67733 h 322083"/>
            </a:gdLst>
            <a:ahLst/>
            <a:cxnLst>
              <a:cxn ang="0">
                <a:pos x="connsiteX0" y="connsiteY0"/>
              </a:cxn>
              <a:cxn ang="0">
                <a:pos x="connsiteX1" y="connsiteY1"/>
              </a:cxn>
              <a:cxn ang="0">
                <a:pos x="connsiteX2" y="connsiteY2"/>
              </a:cxn>
            </a:cxnLst>
            <a:rect l="l" t="t" r="r" b="b"/>
            <a:pathLst>
              <a:path w="1761066" h="322083">
                <a:moveTo>
                  <a:pt x="0" y="0"/>
                </a:moveTo>
                <a:cubicBezTo>
                  <a:pt x="352777" y="155222"/>
                  <a:pt x="705555" y="310444"/>
                  <a:pt x="999066" y="321733"/>
                </a:cubicBezTo>
                <a:cubicBezTo>
                  <a:pt x="1292577" y="333022"/>
                  <a:pt x="1761066" y="67733"/>
                  <a:pt x="1761066" y="67733"/>
                </a:cubicBezTo>
              </a:path>
            </a:pathLst>
          </a:custGeom>
          <a:ln w="12700" cmpd="sng">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6" name="Forme libre 5"/>
          <p:cNvSpPr/>
          <p:nvPr/>
        </p:nvSpPr>
        <p:spPr>
          <a:xfrm>
            <a:off x="2286000" y="2351088"/>
            <a:ext cx="1897063" cy="527050"/>
          </a:xfrm>
          <a:custGeom>
            <a:avLst/>
            <a:gdLst>
              <a:gd name="connsiteX0" fmla="*/ 1896533 w 1896533"/>
              <a:gd name="connsiteY0" fmla="*/ 358374 h 527708"/>
              <a:gd name="connsiteX1" fmla="*/ 863600 w 1896533"/>
              <a:gd name="connsiteY1" fmla="*/ 2774 h 527708"/>
              <a:gd name="connsiteX2" fmla="*/ 0 w 1896533"/>
              <a:gd name="connsiteY2" fmla="*/ 527708 h 527708"/>
            </a:gdLst>
            <a:ahLst/>
            <a:cxnLst>
              <a:cxn ang="0">
                <a:pos x="connsiteX0" y="connsiteY0"/>
              </a:cxn>
              <a:cxn ang="0">
                <a:pos x="connsiteX1" y="connsiteY1"/>
              </a:cxn>
              <a:cxn ang="0">
                <a:pos x="connsiteX2" y="connsiteY2"/>
              </a:cxn>
            </a:cxnLst>
            <a:rect l="l" t="t" r="r" b="b"/>
            <a:pathLst>
              <a:path w="1896533" h="527708">
                <a:moveTo>
                  <a:pt x="1896533" y="358374"/>
                </a:moveTo>
                <a:cubicBezTo>
                  <a:pt x="1538111" y="166463"/>
                  <a:pt x="1179689" y="-25448"/>
                  <a:pt x="863600" y="2774"/>
                </a:cubicBezTo>
                <a:cubicBezTo>
                  <a:pt x="547511" y="30996"/>
                  <a:pt x="0" y="527708"/>
                  <a:pt x="0" y="527708"/>
                </a:cubicBezTo>
              </a:path>
            </a:pathLst>
          </a:custGeom>
          <a:ln w="127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44" name="Text Box 3"/>
          <p:cNvSpPr txBox="1">
            <a:spLocks noChangeArrowheads="1"/>
          </p:cNvSpPr>
          <p:nvPr/>
        </p:nvSpPr>
        <p:spPr bwMode="auto">
          <a:xfrm>
            <a:off x="3062288" y="1970088"/>
            <a:ext cx="477837"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0.1</a:t>
            </a:r>
          </a:p>
        </p:txBody>
      </p:sp>
      <p:sp>
        <p:nvSpPr>
          <p:cNvPr id="45" name="Text Box 3"/>
          <p:cNvSpPr txBox="1">
            <a:spLocks noChangeArrowheads="1"/>
          </p:cNvSpPr>
          <p:nvPr/>
        </p:nvSpPr>
        <p:spPr bwMode="auto">
          <a:xfrm>
            <a:off x="5461000" y="3573463"/>
            <a:ext cx="4762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0.9</a:t>
            </a:r>
          </a:p>
        </p:txBody>
      </p:sp>
      <p:sp>
        <p:nvSpPr>
          <p:cNvPr id="46" name="Text Box 26"/>
          <p:cNvSpPr txBox="1">
            <a:spLocks noChangeArrowheads="1"/>
          </p:cNvSpPr>
          <p:nvPr/>
        </p:nvSpPr>
        <p:spPr bwMode="auto">
          <a:xfrm>
            <a:off x="4785895" y="3357563"/>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3</a:t>
            </a:r>
          </a:p>
        </p:txBody>
      </p:sp>
      <p:sp>
        <p:nvSpPr>
          <p:cNvPr id="47" name="Text Box 26"/>
          <p:cNvSpPr txBox="1">
            <a:spLocks noChangeArrowheads="1"/>
          </p:cNvSpPr>
          <p:nvPr/>
        </p:nvSpPr>
        <p:spPr bwMode="auto">
          <a:xfrm>
            <a:off x="3760370" y="2195513"/>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re 1"/>
          <p:cNvSpPr>
            <a:spLocks noGrp="1"/>
          </p:cNvSpPr>
          <p:nvPr>
            <p:ph type="title"/>
          </p:nvPr>
        </p:nvSpPr>
        <p:spPr/>
        <p:txBody>
          <a:bodyPr/>
          <a:lstStyle/>
          <a:p>
            <a:r>
              <a:rPr lang="fr-CA">
                <a:latin typeface="Arial" pitchFamily="34" charset="0"/>
              </a:rPr>
              <a:t>Approche par programmation </a:t>
            </a:r>
            <a:br>
              <a:rPr lang="fr-CA">
                <a:latin typeface="Arial" pitchFamily="34" charset="0"/>
              </a:rPr>
            </a:br>
            <a:r>
              <a:rPr lang="fr-CA">
                <a:latin typeface="Arial" pitchFamily="34" charset="0"/>
              </a:rPr>
              <a:t>dynamique adaptative</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a:p>
          <a:p>
            <a:pPr marL="0" indent="0"/>
            <a:endParaRPr lang="fr-CA" altLang="ja-JP"/>
          </a:p>
          <a:p>
            <a:pPr marL="0" indent="0"/>
            <a:endParaRPr lang="fr-CA" altLang="ja-JP"/>
          </a:p>
          <a:p>
            <a:pPr marL="0" indent="0"/>
            <a:endParaRPr lang="fr-CA" altLang="ja-JP"/>
          </a:p>
          <a:p>
            <a:pPr marL="0" indent="0">
              <a:buFont typeface="Lucida Grande" pitchFamily="2" charset="0"/>
              <a:buNone/>
            </a:pPr>
            <a:endParaRPr lang="fr-CA" altLang="ja-JP"/>
          </a:p>
          <a:p>
            <a:pPr marL="0" indent="0">
              <a:buFont typeface="Lucida Grande" pitchFamily="2" charset="0"/>
              <a:buNone/>
            </a:pPr>
            <a:endParaRPr lang="fr-CA" altLang="ja-JP"/>
          </a:p>
          <a:p>
            <a:pPr marL="0" indent="0" eaLnBrk="1" hangingPunct="1"/>
            <a:r>
              <a:rPr lang="en-US"/>
              <a:t>Initialement, on suppose aucune connection entre les états</a:t>
            </a:r>
            <a:endParaRPr lang="fr-CA" altLang="ja-JP"/>
          </a:p>
        </p:txBody>
      </p:sp>
      <p:sp>
        <p:nvSpPr>
          <p:cNvPr id="4198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4198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41989"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99F7353D-E5ED-49E9-83E5-A6B28F29EC6E}" type="slidenum">
              <a:rPr lang="en-US" altLang="ko-KR" sz="1400">
                <a:latin typeface="Calibri" pitchFamily="34" charset="0"/>
              </a:rPr>
              <a:pPr eaLnBrk="1" hangingPunct="1"/>
              <a:t>19</a:t>
            </a:fld>
            <a:endParaRPr lang="en-US" altLang="ko-KR" sz="1400">
              <a:latin typeface="Calibri" pitchFamily="34" charset="0"/>
            </a:endParaRPr>
          </a:p>
        </p:txBody>
      </p:sp>
      <p:graphicFrame>
        <p:nvGraphicFramePr>
          <p:cNvPr id="41990"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4199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41992"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4199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41994"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4199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5" name="TextBox 14">
            <a:extLst>
              <a:ext uri="{FF2B5EF4-FFF2-40B4-BE49-F238E27FC236}">
                <a16:creationId xmlns:a16="http://schemas.microsoft.com/office/drawing/2014/main" id="{21D49E8F-7F98-447F-B8A9-61A15522263D}"/>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
        <p:nvSpPr>
          <p:cNvPr id="17" name="TextBox 16">
            <a:extLst>
              <a:ext uri="{FF2B5EF4-FFF2-40B4-BE49-F238E27FC236}">
                <a16:creationId xmlns:a16="http://schemas.microsoft.com/office/drawing/2014/main" id="{EA563000-5563-40EF-833B-D00D4429F091}"/>
              </a:ext>
            </a:extLst>
          </p:cNvPr>
          <p:cNvSpPr txBox="1"/>
          <p:nvPr/>
        </p:nvSpPr>
        <p:spPr>
          <a:xfrm>
            <a:off x="762000" y="4719934"/>
            <a:ext cx="4572000" cy="923330"/>
          </a:xfrm>
          <a:prstGeom prst="rect">
            <a:avLst/>
          </a:prstGeom>
          <a:noFill/>
        </p:spPr>
        <p:txBody>
          <a:bodyPr wrap="square">
            <a:spAutoFit/>
          </a:bodyPr>
          <a:lstStyle/>
          <a:p>
            <a:r>
              <a:rPr lang="en-US" altLang="ja-JP" i="1" dirty="0"/>
              <a:t>U(s</a:t>
            </a:r>
            <a:r>
              <a:rPr lang="en-US" altLang="ja-JP" baseline="-25000" dirty="0"/>
              <a:t>0</a:t>
            </a:r>
            <a:r>
              <a:rPr lang="en-US" altLang="ja-JP" dirty="0"/>
              <a:t>) = 0</a:t>
            </a:r>
            <a:br>
              <a:rPr lang="fr-CA" altLang="ja-JP" dirty="0"/>
            </a:br>
            <a:r>
              <a:rPr lang="fr-CA" altLang="ja-JP" i="1" dirty="0"/>
              <a:t>U(s</a:t>
            </a:r>
            <a:r>
              <a:rPr lang="fr-CA" altLang="ja-JP" baseline="-25000" dirty="0"/>
              <a:t>1</a:t>
            </a:r>
            <a:r>
              <a:rPr lang="fr-CA" altLang="ja-JP" dirty="0"/>
              <a:t>) = 0</a:t>
            </a:r>
            <a:br>
              <a:rPr lang="fr-CA" altLang="ja-JP" dirty="0"/>
            </a:br>
            <a:r>
              <a:rPr lang="fr-CA" altLang="ja-JP" i="1" dirty="0"/>
              <a:t>U(s</a:t>
            </a:r>
            <a:r>
              <a:rPr lang="fr-CA" altLang="ja-JP" baseline="-25000" dirty="0"/>
              <a:t>2</a:t>
            </a:r>
            <a:r>
              <a:rPr lang="fr-CA" altLang="ja-JP" dirty="0"/>
              <a:t>) = 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fr-CA" altLang="ko-KR">
                <a:latin typeface="Arial" pitchFamily="34" charset="0"/>
              </a:rPr>
              <a:t>Sujets couverts</a:t>
            </a:r>
          </a:p>
        </p:txBody>
      </p:sp>
      <p:sp>
        <p:nvSpPr>
          <p:cNvPr id="19458" name="Rectangle 3"/>
          <p:cNvSpPr>
            <a:spLocks noGrp="1" noChangeArrowheads="1"/>
          </p:cNvSpPr>
          <p:nvPr>
            <p:ph idx="1"/>
          </p:nvPr>
        </p:nvSpPr>
        <p:spPr/>
        <p:txBody>
          <a:bodyPr/>
          <a:lstStyle/>
          <a:p>
            <a:pPr eaLnBrk="1" hangingPunct="1"/>
            <a:r>
              <a:rPr lang="fr-CA" altLang="ko-KR" dirty="0"/>
              <a:t>Apprentissage par renforcement passif (prédiction)</a:t>
            </a:r>
          </a:p>
          <a:p>
            <a:pPr lvl="1" eaLnBrk="1" hangingPunct="1"/>
            <a:r>
              <a:rPr lang="fr-CA" altLang="ko-KR" dirty="0"/>
              <a:t>méthode par estimation directe</a:t>
            </a:r>
          </a:p>
          <a:p>
            <a:pPr lvl="1" eaLnBrk="1" hangingPunct="1"/>
            <a:r>
              <a:rPr lang="fr-CA" altLang="ko-KR" dirty="0"/>
              <a:t>méthode par programmation dynamique adaptative (PDA)</a:t>
            </a:r>
          </a:p>
          <a:p>
            <a:pPr lvl="1" eaLnBrk="1" hangingPunct="1"/>
            <a:r>
              <a:rPr lang="fr-CA" altLang="ko-KR" dirty="0"/>
              <a:t>méthode par différence temporelle (TD) </a:t>
            </a:r>
          </a:p>
          <a:p>
            <a:pPr eaLnBrk="1" hangingPunct="1"/>
            <a:r>
              <a:rPr lang="fr-CA" altLang="ko-KR" dirty="0"/>
              <a:t>Apprentissage par renforcement actif</a:t>
            </a:r>
          </a:p>
          <a:p>
            <a:pPr lvl="1" eaLnBrk="1" hangingPunct="1"/>
            <a:r>
              <a:rPr lang="fr-CA" altLang="ko-KR" dirty="0"/>
              <a:t>méthode PDA active</a:t>
            </a:r>
          </a:p>
          <a:p>
            <a:pPr lvl="1" eaLnBrk="1" hangingPunct="1"/>
            <a:r>
              <a:rPr lang="fr-CA" altLang="ko-KR" dirty="0"/>
              <a:t>méthode TD active</a:t>
            </a:r>
          </a:p>
          <a:p>
            <a:pPr lvl="1" eaLnBrk="1" hangingPunct="1"/>
            <a:r>
              <a:rPr lang="fr-CA" altLang="ko-KR" dirty="0"/>
              <a:t>méthode </a:t>
            </a:r>
            <a:r>
              <a:rPr lang="fr-CA" altLang="ko-KR" i="1" dirty="0" err="1"/>
              <a:t>Q-learning</a:t>
            </a:r>
            <a:endParaRPr lang="fr-CA" altLang="ko-KR" i="1" dirty="0"/>
          </a:p>
        </p:txBody>
      </p:sp>
      <p:sp>
        <p:nvSpPr>
          <p:cNvPr id="19459" name="Espace réservé de la date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19460" name="Espace réservé du pied de page 7"/>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19461"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47D3458D-020C-4FDD-AF15-D0FFB541187B}" type="slidenum">
              <a:rPr lang="en-US" altLang="ko-KR" sz="1400">
                <a:latin typeface="Calibri" pitchFamily="34" charset="0"/>
              </a:rPr>
              <a:pPr eaLnBrk="1" hangingPunct="1"/>
              <a:t>2</a:t>
            </a:fld>
            <a:endParaRPr lang="en-US" altLang="ko-KR" sz="1400">
              <a:latin typeface="Calibri" pitchFamily="34"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re 1"/>
          <p:cNvSpPr>
            <a:spLocks noGrp="1"/>
          </p:cNvSpPr>
          <p:nvPr>
            <p:ph type="title"/>
          </p:nvPr>
        </p:nvSpPr>
        <p:spPr/>
        <p:txBody>
          <a:bodyPr/>
          <a:lstStyle/>
          <a:p>
            <a:r>
              <a:rPr lang="fr-CA">
                <a:latin typeface="Arial" pitchFamily="34" charset="0"/>
              </a:rPr>
              <a:t>Approche par programmation </a:t>
            </a:r>
            <a:br>
              <a:rPr lang="fr-CA">
                <a:latin typeface="Arial" pitchFamily="34" charset="0"/>
              </a:rPr>
            </a:br>
            <a:r>
              <a:rPr lang="fr-CA">
                <a:latin typeface="Arial" pitchFamily="34" charset="0"/>
              </a:rPr>
              <a:t>dynamique adaptative</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a:t>
            </a:r>
            <a:r>
              <a:rPr lang="en-US" baseline="-25000"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a:t>
            </a:r>
            <a:br>
              <a:rPr lang="en-US" baseline="-25000" dirty="0"/>
            </a:br>
            <a:br>
              <a:rPr lang="en-US" baseline="-25000" dirty="0"/>
            </a:br>
            <a:r>
              <a:rPr lang="en-US" altLang="ja-JP" i="1" dirty="0"/>
              <a:t>U(s</a:t>
            </a:r>
            <a:r>
              <a:rPr lang="en-US" altLang="ja-JP" baseline="-25000" dirty="0"/>
              <a:t>0</a:t>
            </a:r>
            <a:r>
              <a:rPr lang="en-US" altLang="ja-JP" dirty="0"/>
              <a:t>) = 1 * [-0.1 + 1 * </a:t>
            </a:r>
            <a:r>
              <a:rPr lang="en-US" altLang="ja-JP" i="1" dirty="0"/>
              <a:t>U(s</a:t>
            </a:r>
            <a:r>
              <a:rPr lang="en-US" altLang="ja-JP" baseline="-25000" dirty="0"/>
              <a:t>0</a:t>
            </a:r>
            <a:r>
              <a:rPr lang="en-US" altLang="ja-JP" dirty="0"/>
              <a:t>)]</a:t>
            </a:r>
            <a:br>
              <a:rPr lang="fr-CA" altLang="ja-JP" dirty="0"/>
            </a:br>
            <a:r>
              <a:rPr lang="fr-CA" altLang="ja-JP" i="1" dirty="0"/>
              <a:t>U(s</a:t>
            </a:r>
            <a:r>
              <a:rPr lang="fr-CA" altLang="ja-JP" baseline="-25000" dirty="0"/>
              <a:t>1</a:t>
            </a:r>
            <a:r>
              <a:rPr lang="fr-CA" altLang="ja-JP" dirty="0"/>
              <a:t>) = 0</a:t>
            </a:r>
            <a:br>
              <a:rPr lang="fr-CA" altLang="ja-JP" dirty="0"/>
            </a:br>
            <a:r>
              <a:rPr lang="fr-CA" altLang="ja-JP" i="1" dirty="0"/>
              <a:t>U(s</a:t>
            </a:r>
            <a:r>
              <a:rPr lang="fr-CA" altLang="ja-JP" baseline="-25000" dirty="0"/>
              <a:t>2</a:t>
            </a:r>
            <a:r>
              <a:rPr lang="fr-CA" altLang="ja-JP" dirty="0"/>
              <a:t>) = 0</a:t>
            </a:r>
            <a:endParaRPr lang="en-US" altLang="ja-JP" dirty="0"/>
          </a:p>
        </p:txBody>
      </p:sp>
      <p:sp>
        <p:nvSpPr>
          <p:cNvPr id="4403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44036"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44037"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DB086781-EE00-493C-9B80-56A86609ABF1}" type="slidenum">
              <a:rPr lang="en-US" altLang="ko-KR" sz="1400">
                <a:latin typeface="Calibri" pitchFamily="34" charset="0"/>
              </a:rPr>
              <a:pPr eaLnBrk="1" hangingPunct="1"/>
              <a:t>20</a:t>
            </a:fld>
            <a:endParaRPr lang="en-US" altLang="ko-KR" sz="1400">
              <a:latin typeface="Calibri" pitchFamily="34" charset="0"/>
            </a:endParaRPr>
          </a:p>
        </p:txBody>
      </p:sp>
      <p:graphicFrame>
        <p:nvGraphicFramePr>
          <p:cNvPr id="44038"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440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44040"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4404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44042"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4404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5" name="Text Box 3"/>
          <p:cNvSpPr txBox="1">
            <a:spLocks noChangeArrowheads="1"/>
          </p:cNvSpPr>
          <p:nvPr/>
        </p:nvSpPr>
        <p:spPr bwMode="auto">
          <a:xfrm>
            <a:off x="1547813" y="1773238"/>
            <a:ext cx="8445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1/1 = 1</a:t>
            </a:r>
          </a:p>
        </p:txBody>
      </p:sp>
      <p:sp>
        <p:nvSpPr>
          <p:cNvPr id="16" name="Freeform 20"/>
          <p:cNvSpPr>
            <a:spLocks/>
          </p:cNvSpPr>
          <p:nvPr/>
        </p:nvSpPr>
        <p:spPr bwMode="auto">
          <a:xfrm>
            <a:off x="1763713" y="2097088"/>
            <a:ext cx="369887"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accent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17" name="Text Box 24"/>
          <p:cNvSpPr txBox="1">
            <a:spLocks noChangeArrowheads="1"/>
          </p:cNvSpPr>
          <p:nvPr/>
        </p:nvSpPr>
        <p:spPr bwMode="auto">
          <a:xfrm>
            <a:off x="1412457" y="2060575"/>
            <a:ext cx="381836" cy="369332"/>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18" name="TextBox 17">
            <a:extLst>
              <a:ext uri="{FF2B5EF4-FFF2-40B4-BE49-F238E27FC236}">
                <a16:creationId xmlns:a16="http://schemas.microsoft.com/office/drawing/2014/main" id="{864AC648-D9B2-42B3-8070-BB086725427C}"/>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
        <p:nvSpPr>
          <p:cNvPr id="19" name="TextBox 18">
            <a:extLst>
              <a:ext uri="{FF2B5EF4-FFF2-40B4-BE49-F238E27FC236}">
                <a16:creationId xmlns:a16="http://schemas.microsoft.com/office/drawing/2014/main" id="{D2B7D4A1-C38B-43E9-9D5D-493A3AFA5845}"/>
              </a:ext>
            </a:extLst>
          </p:cNvPr>
          <p:cNvSpPr txBox="1"/>
          <p:nvPr/>
        </p:nvSpPr>
        <p:spPr>
          <a:xfrm>
            <a:off x="3927474" y="5815459"/>
            <a:ext cx="4867275" cy="369332"/>
          </a:xfrm>
          <a:prstGeom prst="rect">
            <a:avLst/>
          </a:prstGeom>
          <a:noFill/>
        </p:spPr>
        <p:txBody>
          <a:bodyPr wrap="square">
            <a:spAutoFit/>
          </a:bodyPr>
          <a:lstStyle/>
          <a:p>
            <a:r>
              <a:rPr lang="fr-CA" sz="1800" i="1" dirty="0">
                <a:solidFill>
                  <a:schemeClr val="accent1"/>
                </a:solidFill>
              </a:rPr>
              <a:t>U</a:t>
            </a:r>
            <a:r>
              <a:rPr lang="fr-FR" sz="1800" i="1" baseline="30000" dirty="0">
                <a:solidFill>
                  <a:schemeClr val="accent1"/>
                </a:solidFill>
              </a:rPr>
              <a:t>π</a:t>
            </a:r>
            <a:r>
              <a:rPr lang="fr-CA" sz="1800" i="1" dirty="0">
                <a:solidFill>
                  <a:schemeClr val="accent1"/>
                </a:solidFill>
              </a:rPr>
              <a:t>(s) = </a:t>
            </a:r>
            <a:r>
              <a:rPr lang="en-US" sz="1800" i="1" dirty="0">
                <a:solidFill>
                  <a:schemeClr val="accent1"/>
                </a:solidFill>
              </a:rPr>
              <a:t>Σ </a:t>
            </a:r>
            <a:r>
              <a:rPr lang="en-US" sz="1800" i="1" baseline="-25000" dirty="0">
                <a:solidFill>
                  <a:schemeClr val="accent1"/>
                </a:solidFill>
              </a:rPr>
              <a:t>s</a:t>
            </a:r>
            <a:r>
              <a:rPr lang="en-US" altLang="fr-FR" sz="1800" i="1" baseline="-25000" dirty="0">
                <a:solidFill>
                  <a:schemeClr val="accent1"/>
                </a:solidFill>
              </a:rPr>
              <a:t>’</a:t>
            </a:r>
            <a:r>
              <a:rPr lang="en-US" sz="1800" i="1" baseline="-25000" dirty="0">
                <a:solidFill>
                  <a:schemeClr val="accent1"/>
                </a:solidFill>
              </a:rPr>
              <a:t> </a:t>
            </a:r>
            <a:r>
              <a:rPr lang="fr-CA" sz="1800" i="1" baseline="-25000" dirty="0">
                <a:solidFill>
                  <a:schemeClr val="accent1"/>
                </a:solidFill>
                <a:sym typeface="Symbol" pitchFamily="18" charset="2"/>
              </a:rPr>
              <a:t></a:t>
            </a:r>
            <a:r>
              <a:rPr lang="en-US" sz="1800" i="1" baseline="-25000" dirty="0">
                <a:solidFill>
                  <a:schemeClr val="accent1"/>
                </a:solidFill>
              </a:rPr>
              <a:t> S </a:t>
            </a:r>
            <a:r>
              <a:rPr lang="en-US" sz="1800" i="1" dirty="0">
                <a:solidFill>
                  <a:schemeClr val="accent1"/>
                </a:solidFill>
              </a:rPr>
              <a:t>P(s</a:t>
            </a:r>
            <a:r>
              <a:rPr lang="en-US" altLang="fr-FR" sz="1800" i="1" dirty="0">
                <a:solidFill>
                  <a:schemeClr val="accent1"/>
                </a:solidFill>
              </a:rPr>
              <a:t>’</a:t>
            </a:r>
            <a:r>
              <a:rPr lang="fr-CA" altLang="ja-JP" sz="1800" i="1" dirty="0">
                <a:solidFill>
                  <a:schemeClr val="accent1"/>
                </a:solidFill>
              </a:rPr>
              <a:t>|s, </a:t>
            </a:r>
            <a:r>
              <a:rPr lang="fr-FR" altLang="ja-JP" sz="1800" i="1" dirty="0">
                <a:solidFill>
                  <a:schemeClr val="accent1"/>
                </a:solidFill>
              </a:rPr>
              <a:t>π</a:t>
            </a:r>
            <a:r>
              <a:rPr lang="en-US" altLang="ja-JP" sz="1800" i="1" dirty="0">
                <a:solidFill>
                  <a:schemeClr val="accent1"/>
                </a:solidFill>
              </a:rPr>
              <a:t>(s)) [R(s, </a:t>
            </a:r>
            <a:r>
              <a:rPr lang="fr-FR" altLang="ja-JP" sz="1800" i="1" dirty="0">
                <a:solidFill>
                  <a:schemeClr val="accent1"/>
                </a:solidFill>
              </a:rPr>
              <a:t>π</a:t>
            </a:r>
            <a:r>
              <a:rPr lang="en-US" altLang="ja-JP" sz="1800" i="1" dirty="0">
                <a:solidFill>
                  <a:schemeClr val="accent1"/>
                </a:solidFill>
              </a:rPr>
              <a:t>(s), s’) + </a:t>
            </a:r>
            <a:r>
              <a:rPr lang="fr-FR" sz="1800" i="1" dirty="0">
                <a:solidFill>
                  <a:schemeClr val="accent1"/>
                </a:solidFill>
              </a:rPr>
              <a:t>γ </a:t>
            </a:r>
            <a:r>
              <a:rPr lang="fr-CA" sz="1800" i="1" dirty="0">
                <a:solidFill>
                  <a:schemeClr val="accent1"/>
                </a:solidFill>
              </a:rPr>
              <a:t>U</a:t>
            </a:r>
            <a:r>
              <a:rPr lang="fr-FR" sz="1800" i="1" baseline="30000" dirty="0">
                <a:solidFill>
                  <a:schemeClr val="accent1"/>
                </a:solidFill>
              </a:rPr>
              <a:t>π</a:t>
            </a:r>
            <a:r>
              <a:rPr lang="fr-CA" sz="1800" i="1" dirty="0">
                <a:solidFill>
                  <a:schemeClr val="accent1"/>
                </a:solidFill>
              </a:rPr>
              <a:t>(s’)]</a:t>
            </a:r>
            <a:endParaRPr lang="en-US" dirty="0"/>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42F59874-059F-4956-9FC8-22F9E4543941}"/>
                  </a:ext>
                </a:extLst>
              </p:cNvPr>
              <p:cNvGraphicFramePr>
                <a:graphicFrameLocks noChangeAspect="1"/>
              </p:cNvGraphicFramePr>
              <p:nvPr>
                <p:extLst>
                  <p:ext uri="{D42A27DB-BD31-4B8C-83A1-F6EECF244321}">
                    <p14:modId xmlns:p14="http://schemas.microsoft.com/office/powerpoint/2010/main" val="2036038778"/>
                  </p:ext>
                </p:extLst>
              </p:nvPr>
            </p:nvGraphicFramePr>
            <p:xfrm>
              <a:off x="7867649" y="3571875"/>
              <a:ext cx="776816" cy="582612"/>
            </p:xfrm>
            <a:graphic>
              <a:graphicData uri="http://schemas.microsoft.com/office/powerpoint/2016/slidezoom">
                <pslz:sldZm>
                  <pslz:sldZmObj sldId="345" cId="0">
                    <pslz:zmPr id="{345EB147-368D-4073-A2BE-948A45ADD3DB}" returnToParent="0" transitionDur="1000">
                      <p166:blipFill xmlns:p166="http://schemas.microsoft.com/office/powerpoint/2016/6/main">
                        <a:blip r:embed="rId7"/>
                        <a:stretch>
                          <a:fillRect/>
                        </a:stretch>
                      </p166:blipFill>
                      <p166:spPr xmlns:p166="http://schemas.microsoft.com/office/powerpoint/2016/6/main">
                        <a:xfrm>
                          <a:off x="0" y="0"/>
                          <a:ext cx="776816" cy="582612"/>
                        </a:xfrm>
                        <a:prstGeom prst="rect">
                          <a:avLst/>
                        </a:prstGeom>
                        <a:ln w="3175">
                          <a:solidFill>
                            <a:prstClr val="ltGray"/>
                          </a:solidFill>
                        </a:ln>
                      </p166:spPr>
                    </pslz:zmPr>
                  </pslz:sldZmObj>
                </pslz:sldZm>
              </a:graphicData>
            </a:graphic>
          </p:graphicFrame>
        </mc:Choice>
        <mc:Fallback xmlns="">
          <p:pic>
            <p:nvPicPr>
              <p:cNvPr id="4" name="Slide Zoom 3">
                <a:extLst>
                  <a:ext uri="{FF2B5EF4-FFF2-40B4-BE49-F238E27FC236}">
                    <a16:creationId xmlns:a16="http://schemas.microsoft.com/office/drawing/2014/main" id="{42F59874-059F-4956-9FC8-22F9E4543941}"/>
                  </a:ext>
                </a:extLst>
              </p:cNvPr>
              <p:cNvPicPr>
                <a:picLocks noGrp="1" noRot="1" noChangeAspect="1" noMove="1" noResize="1" noEditPoints="1" noAdjustHandles="1" noChangeArrowheads="1" noChangeShapeType="1"/>
              </p:cNvPicPr>
              <p:nvPr/>
            </p:nvPicPr>
            <p:blipFill>
              <a:blip r:embed="rId8"/>
              <a:stretch>
                <a:fillRect/>
              </a:stretch>
            </p:blipFill>
            <p:spPr>
              <a:xfrm>
                <a:off x="7867649" y="3571875"/>
                <a:ext cx="776816" cy="582612"/>
              </a:xfrm>
              <a:prstGeom prst="rect">
                <a:avLst/>
              </a:prstGeom>
              <a:ln w="3175">
                <a:solidFill>
                  <a:prstClr val="ltGray"/>
                </a:solidFill>
              </a:ln>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re 1"/>
          <p:cNvSpPr>
            <a:spLocks noGrp="1"/>
          </p:cNvSpPr>
          <p:nvPr>
            <p:ph type="title"/>
          </p:nvPr>
        </p:nvSpPr>
        <p:spPr/>
        <p:txBody>
          <a:bodyPr/>
          <a:lstStyle/>
          <a:p>
            <a:r>
              <a:rPr lang="fr-CA">
                <a:latin typeface="Arial" pitchFamily="34" charset="0"/>
              </a:rPr>
              <a:t>Approche par programmation </a:t>
            </a:r>
            <a:br>
              <a:rPr lang="fr-CA">
                <a:latin typeface="Arial" pitchFamily="34" charset="0"/>
              </a:rPr>
            </a:br>
            <a:r>
              <a:rPr lang="fr-CA">
                <a:latin typeface="Arial" pitchFamily="34" charset="0"/>
              </a:rPr>
              <a:t>dynamique adaptative</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en-US" baseline="-25000"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a:t>
            </a:r>
            <a:br>
              <a:rPr lang="en-US" baseline="-25000" dirty="0"/>
            </a:br>
            <a:br>
              <a:rPr lang="en-US" baseline="-25000" dirty="0"/>
            </a:br>
            <a:r>
              <a:rPr lang="en-US" altLang="ja-JP" i="1" dirty="0"/>
              <a:t>U(s</a:t>
            </a:r>
            <a:r>
              <a:rPr lang="en-US" altLang="ja-JP" baseline="-25000" dirty="0"/>
              <a:t>0</a:t>
            </a:r>
            <a:r>
              <a:rPr lang="en-US" altLang="ja-JP" dirty="0"/>
              <a:t>) = 0.5 [-0.1 + 0.5 </a:t>
            </a:r>
            <a:r>
              <a:rPr lang="en-US" altLang="ja-JP" i="1" dirty="0"/>
              <a:t>U(s</a:t>
            </a:r>
            <a:r>
              <a:rPr lang="en-US" altLang="ja-JP" baseline="-25000" dirty="0"/>
              <a:t>0</a:t>
            </a:r>
            <a:r>
              <a:rPr lang="en-US" altLang="ja-JP" dirty="0"/>
              <a:t>)] + 0.5 [-0.1 + </a:t>
            </a:r>
            <a:r>
              <a:rPr lang="en-US" altLang="ja-JP" i="1" dirty="0"/>
              <a:t>U(s</a:t>
            </a:r>
            <a:r>
              <a:rPr lang="en-US" altLang="ja-JP" baseline="-25000" dirty="0"/>
              <a:t>1</a:t>
            </a:r>
            <a:r>
              <a:rPr lang="en-US" altLang="ja-JP" dirty="0"/>
              <a:t>) ]</a:t>
            </a:r>
            <a:br>
              <a:rPr lang="fr-CA" altLang="ja-JP" dirty="0"/>
            </a:br>
            <a:r>
              <a:rPr lang="fr-CA" altLang="ja-JP" i="1" dirty="0"/>
              <a:t>U(s</a:t>
            </a:r>
            <a:r>
              <a:rPr lang="fr-CA" altLang="ja-JP" baseline="-25000" dirty="0"/>
              <a:t>1</a:t>
            </a:r>
            <a:r>
              <a:rPr lang="fr-CA" altLang="ja-JP" dirty="0"/>
              <a:t>) = 0</a:t>
            </a:r>
            <a:br>
              <a:rPr lang="fr-CA" altLang="ja-JP" dirty="0"/>
            </a:br>
            <a:r>
              <a:rPr lang="fr-CA" altLang="ja-JP" i="1" dirty="0"/>
              <a:t>U(s</a:t>
            </a:r>
            <a:r>
              <a:rPr lang="fr-CA" altLang="ja-JP" baseline="-25000" dirty="0"/>
              <a:t>2</a:t>
            </a:r>
            <a:r>
              <a:rPr lang="fr-CA" altLang="ja-JP" dirty="0"/>
              <a:t>) = 0</a:t>
            </a:r>
            <a:endParaRPr lang="en-US" altLang="ja-JP" dirty="0"/>
          </a:p>
        </p:txBody>
      </p:sp>
      <p:sp>
        <p:nvSpPr>
          <p:cNvPr id="45059"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45060"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45061"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49DD749A-F40E-4D37-B565-29FDD044B89A}" type="slidenum">
              <a:rPr lang="en-US" altLang="ko-KR" sz="1400">
                <a:latin typeface="Calibri" pitchFamily="34" charset="0"/>
              </a:rPr>
              <a:pPr eaLnBrk="1" hangingPunct="1"/>
              <a:t>21</a:t>
            </a:fld>
            <a:endParaRPr lang="en-US" altLang="ko-KR" sz="1400">
              <a:latin typeface="Calibri" pitchFamily="34" charset="0"/>
            </a:endParaRPr>
          </a:p>
        </p:txBody>
      </p:sp>
      <p:graphicFrame>
        <p:nvGraphicFramePr>
          <p:cNvPr id="45062"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4506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45064"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4506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45066"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4506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5" name="Text Box 3"/>
          <p:cNvSpPr txBox="1">
            <a:spLocks noChangeArrowheads="1"/>
          </p:cNvSpPr>
          <p:nvPr/>
        </p:nvSpPr>
        <p:spPr bwMode="auto">
          <a:xfrm>
            <a:off x="1716088" y="1773238"/>
            <a:ext cx="50800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1/2 </a:t>
            </a:r>
          </a:p>
        </p:txBody>
      </p:sp>
      <p:sp>
        <p:nvSpPr>
          <p:cNvPr id="16" name="Freeform 20"/>
          <p:cNvSpPr>
            <a:spLocks/>
          </p:cNvSpPr>
          <p:nvPr/>
        </p:nvSpPr>
        <p:spPr bwMode="auto">
          <a:xfrm>
            <a:off x="1763713" y="2097088"/>
            <a:ext cx="369887"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tx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17" name="Line 13"/>
          <p:cNvSpPr>
            <a:spLocks noChangeShapeType="1"/>
          </p:cNvSpPr>
          <p:nvPr/>
        </p:nvSpPr>
        <p:spPr bwMode="auto">
          <a:xfrm>
            <a:off x="2411413" y="2565400"/>
            <a:ext cx="1466850" cy="158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8" name="Text Box 3"/>
          <p:cNvSpPr txBox="1">
            <a:spLocks noChangeArrowheads="1"/>
          </p:cNvSpPr>
          <p:nvPr/>
        </p:nvSpPr>
        <p:spPr bwMode="auto">
          <a:xfrm>
            <a:off x="2868613" y="2205038"/>
            <a:ext cx="506412"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1/2 </a:t>
            </a:r>
          </a:p>
        </p:txBody>
      </p:sp>
      <p:sp>
        <p:nvSpPr>
          <p:cNvPr id="19" name="Text Box 24"/>
          <p:cNvSpPr txBox="1">
            <a:spLocks noChangeArrowheads="1"/>
          </p:cNvSpPr>
          <p:nvPr/>
        </p:nvSpPr>
        <p:spPr bwMode="auto">
          <a:xfrm>
            <a:off x="1412457" y="2060575"/>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20" name="Text Box 24"/>
          <p:cNvSpPr txBox="1">
            <a:spLocks noChangeArrowheads="1"/>
          </p:cNvSpPr>
          <p:nvPr/>
        </p:nvSpPr>
        <p:spPr bwMode="auto">
          <a:xfrm>
            <a:off x="2452270" y="2205038"/>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
        <p:nvSpPr>
          <p:cNvPr id="21" name="TextBox 20">
            <a:extLst>
              <a:ext uri="{FF2B5EF4-FFF2-40B4-BE49-F238E27FC236}">
                <a16:creationId xmlns:a16="http://schemas.microsoft.com/office/drawing/2014/main" id="{C16724C7-70CB-4D73-8961-D17179444ABE}"/>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
        <p:nvSpPr>
          <p:cNvPr id="22" name="TextBox 21">
            <a:extLst>
              <a:ext uri="{FF2B5EF4-FFF2-40B4-BE49-F238E27FC236}">
                <a16:creationId xmlns:a16="http://schemas.microsoft.com/office/drawing/2014/main" id="{8EFD5D74-F3EA-4DAE-8812-B8971EDBBA0A}"/>
              </a:ext>
            </a:extLst>
          </p:cNvPr>
          <p:cNvSpPr txBox="1"/>
          <p:nvPr/>
        </p:nvSpPr>
        <p:spPr>
          <a:xfrm>
            <a:off x="3927474" y="5815459"/>
            <a:ext cx="4867275" cy="369332"/>
          </a:xfrm>
          <a:prstGeom prst="rect">
            <a:avLst/>
          </a:prstGeom>
          <a:noFill/>
        </p:spPr>
        <p:txBody>
          <a:bodyPr wrap="square">
            <a:spAutoFit/>
          </a:bodyPr>
          <a:lstStyle/>
          <a:p>
            <a:r>
              <a:rPr lang="fr-CA" sz="1800" i="1" dirty="0">
                <a:solidFill>
                  <a:schemeClr val="accent1"/>
                </a:solidFill>
              </a:rPr>
              <a:t>U</a:t>
            </a:r>
            <a:r>
              <a:rPr lang="fr-FR" sz="1800" i="1" baseline="30000" dirty="0">
                <a:solidFill>
                  <a:schemeClr val="accent1"/>
                </a:solidFill>
              </a:rPr>
              <a:t>π</a:t>
            </a:r>
            <a:r>
              <a:rPr lang="fr-CA" sz="1800" i="1" dirty="0">
                <a:solidFill>
                  <a:schemeClr val="accent1"/>
                </a:solidFill>
              </a:rPr>
              <a:t>(s) = </a:t>
            </a:r>
            <a:r>
              <a:rPr lang="en-US" sz="1800" i="1" dirty="0">
                <a:solidFill>
                  <a:schemeClr val="accent1"/>
                </a:solidFill>
              </a:rPr>
              <a:t>Σ </a:t>
            </a:r>
            <a:r>
              <a:rPr lang="en-US" sz="1800" i="1" baseline="-25000" dirty="0">
                <a:solidFill>
                  <a:schemeClr val="accent1"/>
                </a:solidFill>
              </a:rPr>
              <a:t>s</a:t>
            </a:r>
            <a:r>
              <a:rPr lang="en-US" altLang="fr-FR" sz="1800" i="1" baseline="-25000" dirty="0">
                <a:solidFill>
                  <a:schemeClr val="accent1"/>
                </a:solidFill>
              </a:rPr>
              <a:t>’</a:t>
            </a:r>
            <a:r>
              <a:rPr lang="en-US" sz="1800" i="1" baseline="-25000" dirty="0">
                <a:solidFill>
                  <a:schemeClr val="accent1"/>
                </a:solidFill>
              </a:rPr>
              <a:t> </a:t>
            </a:r>
            <a:r>
              <a:rPr lang="fr-CA" sz="1800" i="1" baseline="-25000" dirty="0">
                <a:solidFill>
                  <a:schemeClr val="accent1"/>
                </a:solidFill>
                <a:sym typeface="Symbol" pitchFamily="18" charset="2"/>
              </a:rPr>
              <a:t></a:t>
            </a:r>
            <a:r>
              <a:rPr lang="en-US" sz="1800" i="1" baseline="-25000" dirty="0">
                <a:solidFill>
                  <a:schemeClr val="accent1"/>
                </a:solidFill>
              </a:rPr>
              <a:t> S </a:t>
            </a:r>
            <a:r>
              <a:rPr lang="en-US" sz="1800" i="1" dirty="0">
                <a:solidFill>
                  <a:schemeClr val="accent1"/>
                </a:solidFill>
              </a:rPr>
              <a:t>P(s</a:t>
            </a:r>
            <a:r>
              <a:rPr lang="en-US" altLang="fr-FR" sz="1800" i="1" dirty="0">
                <a:solidFill>
                  <a:schemeClr val="accent1"/>
                </a:solidFill>
              </a:rPr>
              <a:t>’</a:t>
            </a:r>
            <a:r>
              <a:rPr lang="fr-CA" altLang="ja-JP" sz="1800" i="1" dirty="0">
                <a:solidFill>
                  <a:schemeClr val="accent1"/>
                </a:solidFill>
              </a:rPr>
              <a:t>|s, </a:t>
            </a:r>
            <a:r>
              <a:rPr lang="fr-FR" altLang="ja-JP" sz="1800" i="1" dirty="0">
                <a:solidFill>
                  <a:schemeClr val="accent1"/>
                </a:solidFill>
              </a:rPr>
              <a:t>π</a:t>
            </a:r>
            <a:r>
              <a:rPr lang="en-US" altLang="ja-JP" sz="1800" i="1" dirty="0">
                <a:solidFill>
                  <a:schemeClr val="accent1"/>
                </a:solidFill>
              </a:rPr>
              <a:t>(s)) [R(s, </a:t>
            </a:r>
            <a:r>
              <a:rPr lang="fr-FR" altLang="ja-JP" sz="1800" i="1" dirty="0">
                <a:solidFill>
                  <a:schemeClr val="accent1"/>
                </a:solidFill>
              </a:rPr>
              <a:t>π</a:t>
            </a:r>
            <a:r>
              <a:rPr lang="en-US" altLang="ja-JP" sz="1800" i="1" dirty="0">
                <a:solidFill>
                  <a:schemeClr val="accent1"/>
                </a:solidFill>
              </a:rPr>
              <a:t>(s), s’) + </a:t>
            </a:r>
            <a:r>
              <a:rPr lang="fr-FR" sz="1800" i="1" dirty="0">
                <a:solidFill>
                  <a:schemeClr val="accent1"/>
                </a:solidFill>
              </a:rPr>
              <a:t>γ </a:t>
            </a:r>
            <a:r>
              <a:rPr lang="fr-CA" sz="1800" i="1" dirty="0">
                <a:solidFill>
                  <a:schemeClr val="accent1"/>
                </a:solidFill>
              </a:rPr>
              <a:t>U</a:t>
            </a:r>
            <a:r>
              <a:rPr lang="fr-FR" sz="1800" i="1" baseline="30000" dirty="0">
                <a:solidFill>
                  <a:schemeClr val="accent1"/>
                </a:solidFill>
              </a:rPr>
              <a:t>π</a:t>
            </a:r>
            <a:r>
              <a:rPr lang="fr-CA" sz="1800" i="1" dirty="0">
                <a:solidFill>
                  <a:schemeClr val="accent1"/>
                </a:solidFill>
              </a:rPr>
              <a:t>(s’)]</a:t>
            </a:r>
            <a:endParaRPr lang="en-US" dirty="0"/>
          </a:p>
        </p:txBody>
      </p:sp>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16FDF9D9-47A1-4CF6-9B36-607977B27741}"/>
                  </a:ext>
                </a:extLst>
              </p:cNvPr>
              <p:cNvGraphicFramePr>
                <a:graphicFrameLocks noChangeAspect="1"/>
              </p:cNvGraphicFramePr>
              <p:nvPr>
                <p:extLst>
                  <p:ext uri="{D42A27DB-BD31-4B8C-83A1-F6EECF244321}">
                    <p14:modId xmlns:p14="http://schemas.microsoft.com/office/powerpoint/2010/main" val="1782599795"/>
                  </p:ext>
                </p:extLst>
              </p:nvPr>
            </p:nvGraphicFramePr>
            <p:xfrm>
              <a:off x="8003536" y="2343150"/>
              <a:ext cx="776816" cy="582612"/>
            </p:xfrm>
            <a:graphic>
              <a:graphicData uri="http://schemas.microsoft.com/office/powerpoint/2016/slidezoom">
                <pslz:sldZm>
                  <pslz:sldZmObj sldId="345" cId="0">
                    <pslz:zmPr id="{345EB147-368D-4073-A2BE-948A45ADD3DB}" returnToParent="0" transitionDur="1000">
                      <p166:blipFill xmlns:p166="http://schemas.microsoft.com/office/powerpoint/2016/6/main">
                        <a:blip r:embed="rId7"/>
                        <a:stretch>
                          <a:fillRect/>
                        </a:stretch>
                      </p166:blipFill>
                      <p166:spPr xmlns:p166="http://schemas.microsoft.com/office/powerpoint/2016/6/main">
                        <a:xfrm>
                          <a:off x="0" y="0"/>
                          <a:ext cx="776816" cy="582612"/>
                        </a:xfrm>
                        <a:prstGeom prst="rect">
                          <a:avLst/>
                        </a:prstGeom>
                        <a:ln w="3175">
                          <a:solidFill>
                            <a:prstClr val="ltGray"/>
                          </a:solidFill>
                        </a:ln>
                      </p166:spPr>
                    </pslz:zmPr>
                  </pslz:sldZmObj>
                </pslz:sldZm>
              </a:graphicData>
            </a:graphic>
          </p:graphicFrame>
        </mc:Choice>
        <mc:Fallback xmlns="">
          <p:pic>
            <p:nvPicPr>
              <p:cNvPr id="23" name="Slide Zoom 22">
                <a:extLst>
                  <a:ext uri="{FF2B5EF4-FFF2-40B4-BE49-F238E27FC236}">
                    <a16:creationId xmlns:a16="http://schemas.microsoft.com/office/drawing/2014/main" id="{16FDF9D9-47A1-4CF6-9B36-607977B27741}"/>
                  </a:ext>
                </a:extLst>
              </p:cNvPr>
              <p:cNvPicPr>
                <a:picLocks noGrp="1" noRot="1" noChangeAspect="1" noMove="1" noResize="1" noEditPoints="1" noAdjustHandles="1" noChangeArrowheads="1" noChangeShapeType="1"/>
              </p:cNvPicPr>
              <p:nvPr/>
            </p:nvPicPr>
            <p:blipFill>
              <a:blip r:embed="rId8"/>
              <a:stretch>
                <a:fillRect/>
              </a:stretch>
            </p:blipFill>
            <p:spPr>
              <a:xfrm>
                <a:off x="8003536" y="2343150"/>
                <a:ext cx="776816" cy="582612"/>
              </a:xfrm>
              <a:prstGeom prst="rect">
                <a:avLst/>
              </a:prstGeom>
              <a:ln w="3175">
                <a:solidFill>
                  <a:prstClr val="ltGray"/>
                </a:solidFill>
              </a:ln>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re 1"/>
          <p:cNvSpPr>
            <a:spLocks noGrp="1"/>
          </p:cNvSpPr>
          <p:nvPr>
            <p:ph type="title"/>
          </p:nvPr>
        </p:nvSpPr>
        <p:spPr/>
        <p:txBody>
          <a:bodyPr/>
          <a:lstStyle/>
          <a:p>
            <a:r>
              <a:rPr lang="fr-CA">
                <a:latin typeface="Arial" pitchFamily="34" charset="0"/>
              </a:rPr>
              <a:t>Approche par programmation </a:t>
            </a:r>
            <a:br>
              <a:rPr lang="fr-CA">
                <a:latin typeface="Arial" pitchFamily="34" charset="0"/>
              </a:rPr>
            </a:br>
            <a:r>
              <a:rPr lang="fr-CA">
                <a:latin typeface="Arial" pitchFamily="34" charset="0"/>
              </a:rPr>
              <a:t>dynamique adaptative</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a:t>
            </a:r>
            <a:r>
              <a:rPr lang="en-US" baseline="-25000"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a:t>
            </a:r>
            <a:br>
              <a:rPr lang="en-US" baseline="-25000" dirty="0"/>
            </a:br>
            <a:br>
              <a:rPr lang="en-US" baseline="-25000" dirty="0"/>
            </a:br>
            <a:endParaRPr lang="en-US" altLang="ja-JP" dirty="0"/>
          </a:p>
        </p:txBody>
      </p:sp>
      <p:sp>
        <p:nvSpPr>
          <p:cNvPr id="4608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4608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46085"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9DB851A6-ED7A-4784-AD61-5B3EE4347EBF}" type="slidenum">
              <a:rPr lang="en-US" altLang="ko-KR" sz="1400">
                <a:latin typeface="Calibri" pitchFamily="34" charset="0"/>
              </a:rPr>
              <a:pPr eaLnBrk="1" hangingPunct="1"/>
              <a:t>22</a:t>
            </a:fld>
            <a:endParaRPr lang="en-US" altLang="ko-KR" sz="1400">
              <a:latin typeface="Calibri" pitchFamily="34" charset="0"/>
            </a:endParaRPr>
          </a:p>
        </p:txBody>
      </p:sp>
      <p:graphicFrame>
        <p:nvGraphicFramePr>
          <p:cNvPr id="46086"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4608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46088"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4608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46090"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4609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5" name="Text Box 3"/>
          <p:cNvSpPr txBox="1">
            <a:spLocks noChangeArrowheads="1"/>
          </p:cNvSpPr>
          <p:nvPr/>
        </p:nvSpPr>
        <p:spPr bwMode="auto">
          <a:xfrm>
            <a:off x="1716088" y="1773238"/>
            <a:ext cx="50800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1/2 </a:t>
            </a:r>
          </a:p>
        </p:txBody>
      </p:sp>
      <p:sp>
        <p:nvSpPr>
          <p:cNvPr id="16" name="Freeform 20"/>
          <p:cNvSpPr>
            <a:spLocks/>
          </p:cNvSpPr>
          <p:nvPr/>
        </p:nvSpPr>
        <p:spPr bwMode="auto">
          <a:xfrm>
            <a:off x="1763713" y="2097088"/>
            <a:ext cx="369887"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tx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17" name="Line 13"/>
          <p:cNvSpPr>
            <a:spLocks noChangeShapeType="1"/>
          </p:cNvSpPr>
          <p:nvPr/>
        </p:nvSpPr>
        <p:spPr bwMode="auto">
          <a:xfrm>
            <a:off x="2411413" y="2565400"/>
            <a:ext cx="1466850" cy="1588"/>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8" name="Text Box 3"/>
          <p:cNvSpPr txBox="1">
            <a:spLocks noChangeArrowheads="1"/>
          </p:cNvSpPr>
          <p:nvPr/>
        </p:nvSpPr>
        <p:spPr bwMode="auto">
          <a:xfrm>
            <a:off x="2868613" y="2205038"/>
            <a:ext cx="506412"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fr-FR" sz="1800" dirty="0">
                <a:latin typeface="+mn-lt"/>
              </a:rPr>
              <a:t>1/2</a:t>
            </a:r>
            <a:endParaRPr lang="en-US" sz="1800" dirty="0">
              <a:latin typeface="+mn-lt"/>
            </a:endParaRPr>
          </a:p>
        </p:txBody>
      </p:sp>
      <p:sp>
        <p:nvSpPr>
          <p:cNvPr id="19" name="Forme libre 18"/>
          <p:cNvSpPr/>
          <p:nvPr/>
        </p:nvSpPr>
        <p:spPr>
          <a:xfrm>
            <a:off x="2195513" y="1965325"/>
            <a:ext cx="1897062" cy="527050"/>
          </a:xfrm>
          <a:custGeom>
            <a:avLst/>
            <a:gdLst>
              <a:gd name="connsiteX0" fmla="*/ 1896533 w 1896533"/>
              <a:gd name="connsiteY0" fmla="*/ 358374 h 527708"/>
              <a:gd name="connsiteX1" fmla="*/ 863600 w 1896533"/>
              <a:gd name="connsiteY1" fmla="*/ 2774 h 527708"/>
              <a:gd name="connsiteX2" fmla="*/ 0 w 1896533"/>
              <a:gd name="connsiteY2" fmla="*/ 527708 h 527708"/>
            </a:gdLst>
            <a:ahLst/>
            <a:cxnLst>
              <a:cxn ang="0">
                <a:pos x="connsiteX0" y="connsiteY0"/>
              </a:cxn>
              <a:cxn ang="0">
                <a:pos x="connsiteX1" y="connsiteY1"/>
              </a:cxn>
              <a:cxn ang="0">
                <a:pos x="connsiteX2" y="connsiteY2"/>
              </a:cxn>
            </a:cxnLst>
            <a:rect l="l" t="t" r="r" b="b"/>
            <a:pathLst>
              <a:path w="1896533" h="527708">
                <a:moveTo>
                  <a:pt x="1896533" y="358374"/>
                </a:moveTo>
                <a:cubicBezTo>
                  <a:pt x="1538111" y="166463"/>
                  <a:pt x="1179689" y="-25448"/>
                  <a:pt x="863600" y="2774"/>
                </a:cubicBezTo>
                <a:cubicBezTo>
                  <a:pt x="547511" y="30996"/>
                  <a:pt x="0" y="527708"/>
                  <a:pt x="0" y="527708"/>
                </a:cubicBezTo>
              </a:path>
            </a:pathLst>
          </a:custGeom>
          <a:ln w="12700" cmpd="sng">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20" name="Text Box 3"/>
          <p:cNvSpPr txBox="1">
            <a:spLocks noChangeArrowheads="1"/>
          </p:cNvSpPr>
          <p:nvPr/>
        </p:nvSpPr>
        <p:spPr bwMode="auto">
          <a:xfrm>
            <a:off x="2792413" y="1619250"/>
            <a:ext cx="842962" cy="369888"/>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1/1 = 1</a:t>
            </a:r>
          </a:p>
        </p:txBody>
      </p:sp>
      <p:sp>
        <p:nvSpPr>
          <p:cNvPr id="21" name="Text Box 24"/>
          <p:cNvSpPr txBox="1">
            <a:spLocks noChangeArrowheads="1"/>
          </p:cNvSpPr>
          <p:nvPr/>
        </p:nvSpPr>
        <p:spPr bwMode="auto">
          <a:xfrm>
            <a:off x="1412457" y="2060575"/>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22" name="Text Box 26"/>
          <p:cNvSpPr txBox="1">
            <a:spLocks noChangeArrowheads="1"/>
          </p:cNvSpPr>
          <p:nvPr/>
        </p:nvSpPr>
        <p:spPr bwMode="auto">
          <a:xfrm>
            <a:off x="3760370" y="1844675"/>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rgbClr val="C00000"/>
                </a:solidFill>
                <a:latin typeface="+mn-lt"/>
              </a:rPr>
              <a:t>a</a:t>
            </a:r>
            <a:r>
              <a:rPr lang="en-US" sz="1800" baseline="-25000" dirty="0">
                <a:solidFill>
                  <a:srgbClr val="C00000"/>
                </a:solidFill>
                <a:latin typeface="+mn-lt"/>
              </a:rPr>
              <a:t>3</a:t>
            </a:r>
          </a:p>
        </p:txBody>
      </p:sp>
      <p:sp>
        <p:nvSpPr>
          <p:cNvPr id="23" name="Text Box 24"/>
          <p:cNvSpPr txBox="1">
            <a:spLocks noChangeArrowheads="1"/>
          </p:cNvSpPr>
          <p:nvPr/>
        </p:nvSpPr>
        <p:spPr bwMode="auto">
          <a:xfrm>
            <a:off x="2452270" y="2205038"/>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24" name="TextBox 23">
            <a:extLst>
              <a:ext uri="{FF2B5EF4-FFF2-40B4-BE49-F238E27FC236}">
                <a16:creationId xmlns:a16="http://schemas.microsoft.com/office/drawing/2014/main" id="{C57712A3-54D8-4D0D-B203-383DBCA496B1}"/>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
        <p:nvSpPr>
          <p:cNvPr id="25" name="TextBox 24">
            <a:extLst>
              <a:ext uri="{FF2B5EF4-FFF2-40B4-BE49-F238E27FC236}">
                <a16:creationId xmlns:a16="http://schemas.microsoft.com/office/drawing/2014/main" id="{73116EE1-7B08-440B-B95A-76AD003A0A25}"/>
              </a:ext>
            </a:extLst>
          </p:cNvPr>
          <p:cNvSpPr txBox="1"/>
          <p:nvPr/>
        </p:nvSpPr>
        <p:spPr>
          <a:xfrm>
            <a:off x="3927474" y="5815459"/>
            <a:ext cx="4867275" cy="369332"/>
          </a:xfrm>
          <a:prstGeom prst="rect">
            <a:avLst/>
          </a:prstGeom>
          <a:noFill/>
        </p:spPr>
        <p:txBody>
          <a:bodyPr wrap="square">
            <a:spAutoFit/>
          </a:bodyPr>
          <a:lstStyle/>
          <a:p>
            <a:r>
              <a:rPr lang="fr-CA" sz="1800" i="1" dirty="0">
                <a:solidFill>
                  <a:schemeClr val="accent1"/>
                </a:solidFill>
              </a:rPr>
              <a:t>U</a:t>
            </a:r>
            <a:r>
              <a:rPr lang="fr-FR" sz="1800" i="1" baseline="30000" dirty="0">
                <a:solidFill>
                  <a:schemeClr val="accent1"/>
                </a:solidFill>
              </a:rPr>
              <a:t>π</a:t>
            </a:r>
            <a:r>
              <a:rPr lang="fr-CA" sz="1800" i="1" dirty="0">
                <a:solidFill>
                  <a:schemeClr val="accent1"/>
                </a:solidFill>
              </a:rPr>
              <a:t>(s) = </a:t>
            </a:r>
            <a:r>
              <a:rPr lang="en-US" sz="1800" i="1" dirty="0">
                <a:solidFill>
                  <a:schemeClr val="accent1"/>
                </a:solidFill>
              </a:rPr>
              <a:t>Σ </a:t>
            </a:r>
            <a:r>
              <a:rPr lang="en-US" sz="1800" i="1" baseline="-25000" dirty="0">
                <a:solidFill>
                  <a:schemeClr val="accent1"/>
                </a:solidFill>
              </a:rPr>
              <a:t>s</a:t>
            </a:r>
            <a:r>
              <a:rPr lang="en-US" altLang="fr-FR" sz="1800" i="1" baseline="-25000" dirty="0">
                <a:solidFill>
                  <a:schemeClr val="accent1"/>
                </a:solidFill>
              </a:rPr>
              <a:t>’</a:t>
            </a:r>
            <a:r>
              <a:rPr lang="en-US" sz="1800" i="1" baseline="-25000" dirty="0">
                <a:solidFill>
                  <a:schemeClr val="accent1"/>
                </a:solidFill>
              </a:rPr>
              <a:t> </a:t>
            </a:r>
            <a:r>
              <a:rPr lang="fr-CA" sz="1800" i="1" baseline="-25000" dirty="0">
                <a:solidFill>
                  <a:schemeClr val="accent1"/>
                </a:solidFill>
                <a:sym typeface="Symbol" pitchFamily="18" charset="2"/>
              </a:rPr>
              <a:t></a:t>
            </a:r>
            <a:r>
              <a:rPr lang="en-US" sz="1800" i="1" baseline="-25000" dirty="0">
                <a:solidFill>
                  <a:schemeClr val="accent1"/>
                </a:solidFill>
              </a:rPr>
              <a:t> S </a:t>
            </a:r>
            <a:r>
              <a:rPr lang="en-US" sz="1800" i="1" dirty="0">
                <a:solidFill>
                  <a:schemeClr val="accent1"/>
                </a:solidFill>
              </a:rPr>
              <a:t>P(s</a:t>
            </a:r>
            <a:r>
              <a:rPr lang="en-US" altLang="fr-FR" sz="1800" i="1" dirty="0">
                <a:solidFill>
                  <a:schemeClr val="accent1"/>
                </a:solidFill>
              </a:rPr>
              <a:t>’</a:t>
            </a:r>
            <a:r>
              <a:rPr lang="fr-CA" altLang="ja-JP" sz="1800" i="1" dirty="0">
                <a:solidFill>
                  <a:schemeClr val="accent1"/>
                </a:solidFill>
              </a:rPr>
              <a:t>|s, </a:t>
            </a:r>
            <a:r>
              <a:rPr lang="fr-FR" altLang="ja-JP" sz="1800" i="1" dirty="0">
                <a:solidFill>
                  <a:schemeClr val="accent1"/>
                </a:solidFill>
              </a:rPr>
              <a:t>π</a:t>
            </a:r>
            <a:r>
              <a:rPr lang="en-US" altLang="ja-JP" sz="1800" i="1" dirty="0">
                <a:solidFill>
                  <a:schemeClr val="accent1"/>
                </a:solidFill>
              </a:rPr>
              <a:t>(s)) [R(s, </a:t>
            </a:r>
            <a:r>
              <a:rPr lang="fr-FR" altLang="ja-JP" sz="1800" i="1" dirty="0">
                <a:solidFill>
                  <a:schemeClr val="accent1"/>
                </a:solidFill>
              </a:rPr>
              <a:t>π</a:t>
            </a:r>
            <a:r>
              <a:rPr lang="en-US" altLang="ja-JP" sz="1800" i="1" dirty="0">
                <a:solidFill>
                  <a:schemeClr val="accent1"/>
                </a:solidFill>
              </a:rPr>
              <a:t>(s), s’) + </a:t>
            </a:r>
            <a:r>
              <a:rPr lang="fr-FR" sz="1800" i="1" dirty="0">
                <a:solidFill>
                  <a:schemeClr val="accent1"/>
                </a:solidFill>
              </a:rPr>
              <a:t>γ </a:t>
            </a:r>
            <a:r>
              <a:rPr lang="fr-CA" sz="1800" i="1" dirty="0">
                <a:solidFill>
                  <a:schemeClr val="accent1"/>
                </a:solidFill>
              </a:rPr>
              <a:t>U</a:t>
            </a:r>
            <a:r>
              <a:rPr lang="fr-FR" sz="1800" i="1" baseline="30000" dirty="0">
                <a:solidFill>
                  <a:schemeClr val="accent1"/>
                </a:solidFill>
              </a:rPr>
              <a:t>π</a:t>
            </a:r>
            <a:r>
              <a:rPr lang="fr-CA" sz="1800" i="1" dirty="0">
                <a:solidFill>
                  <a:schemeClr val="accent1"/>
                </a:solidFill>
              </a:rPr>
              <a:t>(s’)]</a:t>
            </a:r>
            <a:endParaRPr lang="en-US" dirty="0"/>
          </a:p>
        </p:txBody>
      </p:sp>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4199E9A3-D46D-4A88-BA43-6492F36BE19E}"/>
                  </a:ext>
                </a:extLst>
              </p:cNvPr>
              <p:cNvGraphicFramePr>
                <a:graphicFrameLocks noChangeAspect="1"/>
              </p:cNvGraphicFramePr>
              <p:nvPr>
                <p:extLst>
                  <p:ext uri="{D42A27DB-BD31-4B8C-83A1-F6EECF244321}">
                    <p14:modId xmlns:p14="http://schemas.microsoft.com/office/powerpoint/2010/main" val="3628959839"/>
                  </p:ext>
                </p:extLst>
              </p:nvPr>
            </p:nvGraphicFramePr>
            <p:xfrm>
              <a:off x="7840663" y="2358232"/>
              <a:ext cx="776816" cy="582612"/>
            </p:xfrm>
            <a:graphic>
              <a:graphicData uri="http://schemas.microsoft.com/office/powerpoint/2016/slidezoom">
                <pslz:sldZm>
                  <pslz:sldZmObj sldId="345" cId="0">
                    <pslz:zmPr id="{345EB147-368D-4073-A2BE-948A45ADD3DB}" returnToParent="0" transitionDur="1000">
                      <p166:blipFill xmlns:p166="http://schemas.microsoft.com/office/powerpoint/2016/6/main">
                        <a:blip r:embed="rId7"/>
                        <a:stretch>
                          <a:fillRect/>
                        </a:stretch>
                      </p166:blipFill>
                      <p166:spPr xmlns:p166="http://schemas.microsoft.com/office/powerpoint/2016/6/main">
                        <a:xfrm>
                          <a:off x="0" y="0"/>
                          <a:ext cx="776816" cy="582612"/>
                        </a:xfrm>
                        <a:prstGeom prst="rect">
                          <a:avLst/>
                        </a:prstGeom>
                        <a:ln w="3175">
                          <a:solidFill>
                            <a:prstClr val="ltGray"/>
                          </a:solidFill>
                        </a:ln>
                      </p166:spPr>
                    </pslz:zmPr>
                  </pslz:sldZmObj>
                </pslz:sldZm>
              </a:graphicData>
            </a:graphic>
          </p:graphicFrame>
        </mc:Choice>
        <mc:Fallback xmlns="">
          <p:pic>
            <p:nvPicPr>
              <p:cNvPr id="26" name="Slide Zoom 25">
                <a:extLst>
                  <a:ext uri="{FF2B5EF4-FFF2-40B4-BE49-F238E27FC236}">
                    <a16:creationId xmlns:a16="http://schemas.microsoft.com/office/drawing/2014/main" id="{4199E9A3-D46D-4A88-BA43-6492F36BE19E}"/>
                  </a:ext>
                </a:extLst>
              </p:cNvPr>
              <p:cNvPicPr>
                <a:picLocks noGrp="1" noRot="1" noChangeAspect="1" noMove="1" noResize="1" noEditPoints="1" noAdjustHandles="1" noChangeArrowheads="1" noChangeShapeType="1"/>
              </p:cNvPicPr>
              <p:nvPr/>
            </p:nvPicPr>
            <p:blipFill>
              <a:blip r:embed="rId8"/>
              <a:stretch>
                <a:fillRect/>
              </a:stretch>
            </p:blipFill>
            <p:spPr>
              <a:xfrm>
                <a:off x="7840663" y="2358232"/>
                <a:ext cx="776816" cy="582612"/>
              </a:xfrm>
              <a:prstGeom prst="rect">
                <a:avLst/>
              </a:prstGeom>
              <a:ln w="3175">
                <a:solidFill>
                  <a:prstClr val="ltGray"/>
                </a:solidFill>
              </a:ln>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re 1"/>
          <p:cNvSpPr>
            <a:spLocks noGrp="1"/>
          </p:cNvSpPr>
          <p:nvPr>
            <p:ph type="title"/>
          </p:nvPr>
        </p:nvSpPr>
        <p:spPr/>
        <p:txBody>
          <a:bodyPr/>
          <a:lstStyle/>
          <a:p>
            <a:r>
              <a:rPr lang="fr-CA">
                <a:latin typeface="Arial" pitchFamily="34" charset="0"/>
              </a:rPr>
              <a:t>Approche par programmation </a:t>
            </a:r>
            <a:br>
              <a:rPr lang="fr-CA">
                <a:latin typeface="Arial" pitchFamily="34" charset="0"/>
              </a:rPr>
            </a:br>
            <a:r>
              <a:rPr lang="fr-CA">
                <a:latin typeface="Arial" pitchFamily="34" charset="0"/>
              </a:rPr>
              <a:t>dynamique adaptative</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en-US" baseline="-25000"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1</a:t>
            </a:r>
            <a:r>
              <a:rPr lang="fr-CA" dirty="0">
                <a:sym typeface="Symbol" pitchFamily="18" charset="2"/>
              </a:rPr>
              <a:t>) </a:t>
            </a:r>
            <a:br>
              <a:rPr lang="en-US" baseline="-25000" dirty="0"/>
            </a:br>
            <a:br>
              <a:rPr lang="en-US" baseline="-25000" dirty="0"/>
            </a:br>
            <a:endParaRPr lang="en-US" altLang="ja-JP" dirty="0"/>
          </a:p>
        </p:txBody>
      </p:sp>
      <p:sp>
        <p:nvSpPr>
          <p:cNvPr id="4710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4710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47109"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7EAA65DD-F52B-44D4-A4CA-7A95BC4BBBBB}" type="slidenum">
              <a:rPr lang="en-US" altLang="ko-KR" sz="1400">
                <a:latin typeface="Calibri" pitchFamily="34" charset="0"/>
              </a:rPr>
              <a:pPr eaLnBrk="1" hangingPunct="1"/>
              <a:t>23</a:t>
            </a:fld>
            <a:endParaRPr lang="en-US" altLang="ko-KR" sz="1400">
              <a:latin typeface="Calibri" pitchFamily="34" charset="0"/>
            </a:endParaRPr>
          </a:p>
        </p:txBody>
      </p:sp>
      <p:graphicFrame>
        <p:nvGraphicFramePr>
          <p:cNvPr id="47110"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471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47112"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4711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47114"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4711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5" name="Text Box 3"/>
          <p:cNvSpPr txBox="1">
            <a:spLocks noChangeArrowheads="1"/>
          </p:cNvSpPr>
          <p:nvPr/>
        </p:nvSpPr>
        <p:spPr bwMode="auto">
          <a:xfrm>
            <a:off x="1716088" y="1773238"/>
            <a:ext cx="50800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1/3 </a:t>
            </a:r>
          </a:p>
        </p:txBody>
      </p:sp>
      <p:sp>
        <p:nvSpPr>
          <p:cNvPr id="16" name="Freeform 20"/>
          <p:cNvSpPr>
            <a:spLocks/>
          </p:cNvSpPr>
          <p:nvPr/>
        </p:nvSpPr>
        <p:spPr bwMode="auto">
          <a:xfrm>
            <a:off x="1763713" y="2097088"/>
            <a:ext cx="369887"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tx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17" name="Line 13"/>
          <p:cNvSpPr>
            <a:spLocks noChangeShapeType="1"/>
          </p:cNvSpPr>
          <p:nvPr/>
        </p:nvSpPr>
        <p:spPr bwMode="auto">
          <a:xfrm>
            <a:off x="2411413" y="2565400"/>
            <a:ext cx="1466850" cy="1588"/>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8" name="Text Box 3"/>
          <p:cNvSpPr txBox="1">
            <a:spLocks noChangeArrowheads="1"/>
          </p:cNvSpPr>
          <p:nvPr/>
        </p:nvSpPr>
        <p:spPr bwMode="auto">
          <a:xfrm>
            <a:off x="2868613" y="2205038"/>
            <a:ext cx="506412"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2/3 </a:t>
            </a:r>
          </a:p>
        </p:txBody>
      </p:sp>
      <p:sp>
        <p:nvSpPr>
          <p:cNvPr id="19" name="Forme libre 18"/>
          <p:cNvSpPr/>
          <p:nvPr/>
        </p:nvSpPr>
        <p:spPr>
          <a:xfrm>
            <a:off x="2195513" y="1965325"/>
            <a:ext cx="1897062" cy="527050"/>
          </a:xfrm>
          <a:custGeom>
            <a:avLst/>
            <a:gdLst>
              <a:gd name="connsiteX0" fmla="*/ 1896533 w 1896533"/>
              <a:gd name="connsiteY0" fmla="*/ 358374 h 527708"/>
              <a:gd name="connsiteX1" fmla="*/ 863600 w 1896533"/>
              <a:gd name="connsiteY1" fmla="*/ 2774 h 527708"/>
              <a:gd name="connsiteX2" fmla="*/ 0 w 1896533"/>
              <a:gd name="connsiteY2" fmla="*/ 527708 h 527708"/>
            </a:gdLst>
            <a:ahLst/>
            <a:cxnLst>
              <a:cxn ang="0">
                <a:pos x="connsiteX0" y="connsiteY0"/>
              </a:cxn>
              <a:cxn ang="0">
                <a:pos x="connsiteX1" y="connsiteY1"/>
              </a:cxn>
              <a:cxn ang="0">
                <a:pos x="connsiteX2" y="connsiteY2"/>
              </a:cxn>
            </a:cxnLst>
            <a:rect l="l" t="t" r="r" b="b"/>
            <a:pathLst>
              <a:path w="1896533" h="527708">
                <a:moveTo>
                  <a:pt x="1896533" y="358374"/>
                </a:moveTo>
                <a:cubicBezTo>
                  <a:pt x="1538111" y="166463"/>
                  <a:pt x="1179689" y="-25448"/>
                  <a:pt x="863600" y="2774"/>
                </a:cubicBezTo>
                <a:cubicBezTo>
                  <a:pt x="547511" y="30996"/>
                  <a:pt x="0" y="527708"/>
                  <a:pt x="0" y="527708"/>
                </a:cubicBezTo>
              </a:path>
            </a:pathLst>
          </a:custGeom>
          <a:ln w="12700" cmpd="sng">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20" name="Text Box 3"/>
          <p:cNvSpPr txBox="1">
            <a:spLocks noChangeArrowheads="1"/>
          </p:cNvSpPr>
          <p:nvPr/>
        </p:nvSpPr>
        <p:spPr bwMode="auto">
          <a:xfrm>
            <a:off x="2792413" y="1619250"/>
            <a:ext cx="842962" cy="369888"/>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1/1 = 1</a:t>
            </a:r>
          </a:p>
        </p:txBody>
      </p:sp>
      <p:sp>
        <p:nvSpPr>
          <p:cNvPr id="21" name="Text Box 24"/>
          <p:cNvSpPr txBox="1">
            <a:spLocks noChangeArrowheads="1"/>
          </p:cNvSpPr>
          <p:nvPr/>
        </p:nvSpPr>
        <p:spPr bwMode="auto">
          <a:xfrm>
            <a:off x="1412457" y="2060575"/>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22" name="Text Box 26"/>
          <p:cNvSpPr txBox="1">
            <a:spLocks noChangeArrowheads="1"/>
          </p:cNvSpPr>
          <p:nvPr/>
        </p:nvSpPr>
        <p:spPr bwMode="auto">
          <a:xfrm>
            <a:off x="3760370" y="1844675"/>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3</a:t>
            </a:r>
          </a:p>
        </p:txBody>
      </p:sp>
      <p:sp>
        <p:nvSpPr>
          <p:cNvPr id="23" name="Text Box 24"/>
          <p:cNvSpPr txBox="1">
            <a:spLocks noChangeArrowheads="1"/>
          </p:cNvSpPr>
          <p:nvPr/>
        </p:nvSpPr>
        <p:spPr bwMode="auto">
          <a:xfrm>
            <a:off x="2452270" y="2205038"/>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24" name="TextBox 23">
            <a:extLst>
              <a:ext uri="{FF2B5EF4-FFF2-40B4-BE49-F238E27FC236}">
                <a16:creationId xmlns:a16="http://schemas.microsoft.com/office/drawing/2014/main" id="{AD43CF5D-9127-4FF3-98BA-0500B62F44A2}"/>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
        <p:nvSpPr>
          <p:cNvPr id="25" name="TextBox 24">
            <a:extLst>
              <a:ext uri="{FF2B5EF4-FFF2-40B4-BE49-F238E27FC236}">
                <a16:creationId xmlns:a16="http://schemas.microsoft.com/office/drawing/2014/main" id="{73D7489C-FCC6-4BAA-BF48-74C2DB6F5236}"/>
              </a:ext>
            </a:extLst>
          </p:cNvPr>
          <p:cNvSpPr txBox="1"/>
          <p:nvPr/>
        </p:nvSpPr>
        <p:spPr>
          <a:xfrm>
            <a:off x="3927474" y="5815459"/>
            <a:ext cx="4867275" cy="369332"/>
          </a:xfrm>
          <a:prstGeom prst="rect">
            <a:avLst/>
          </a:prstGeom>
          <a:noFill/>
        </p:spPr>
        <p:txBody>
          <a:bodyPr wrap="square">
            <a:spAutoFit/>
          </a:bodyPr>
          <a:lstStyle/>
          <a:p>
            <a:r>
              <a:rPr lang="fr-CA" sz="1800" i="1" dirty="0">
                <a:solidFill>
                  <a:schemeClr val="accent1"/>
                </a:solidFill>
              </a:rPr>
              <a:t>U</a:t>
            </a:r>
            <a:r>
              <a:rPr lang="fr-FR" sz="1800" i="1" baseline="30000" dirty="0">
                <a:solidFill>
                  <a:schemeClr val="accent1"/>
                </a:solidFill>
              </a:rPr>
              <a:t>π</a:t>
            </a:r>
            <a:r>
              <a:rPr lang="fr-CA" sz="1800" i="1" dirty="0">
                <a:solidFill>
                  <a:schemeClr val="accent1"/>
                </a:solidFill>
              </a:rPr>
              <a:t>(s) = </a:t>
            </a:r>
            <a:r>
              <a:rPr lang="en-US" sz="1800" i="1" dirty="0">
                <a:solidFill>
                  <a:schemeClr val="accent1"/>
                </a:solidFill>
              </a:rPr>
              <a:t>Σ </a:t>
            </a:r>
            <a:r>
              <a:rPr lang="en-US" sz="1800" i="1" baseline="-25000" dirty="0">
                <a:solidFill>
                  <a:schemeClr val="accent1"/>
                </a:solidFill>
              </a:rPr>
              <a:t>s</a:t>
            </a:r>
            <a:r>
              <a:rPr lang="en-US" altLang="fr-FR" sz="1800" i="1" baseline="-25000" dirty="0">
                <a:solidFill>
                  <a:schemeClr val="accent1"/>
                </a:solidFill>
              </a:rPr>
              <a:t>’</a:t>
            </a:r>
            <a:r>
              <a:rPr lang="en-US" sz="1800" i="1" baseline="-25000" dirty="0">
                <a:solidFill>
                  <a:schemeClr val="accent1"/>
                </a:solidFill>
              </a:rPr>
              <a:t> </a:t>
            </a:r>
            <a:r>
              <a:rPr lang="fr-CA" sz="1800" i="1" baseline="-25000" dirty="0">
                <a:solidFill>
                  <a:schemeClr val="accent1"/>
                </a:solidFill>
                <a:sym typeface="Symbol" pitchFamily="18" charset="2"/>
              </a:rPr>
              <a:t></a:t>
            </a:r>
            <a:r>
              <a:rPr lang="en-US" sz="1800" i="1" baseline="-25000" dirty="0">
                <a:solidFill>
                  <a:schemeClr val="accent1"/>
                </a:solidFill>
              </a:rPr>
              <a:t> S </a:t>
            </a:r>
            <a:r>
              <a:rPr lang="en-US" sz="1800" i="1" dirty="0">
                <a:solidFill>
                  <a:schemeClr val="accent1"/>
                </a:solidFill>
              </a:rPr>
              <a:t>P(s</a:t>
            </a:r>
            <a:r>
              <a:rPr lang="en-US" altLang="fr-FR" sz="1800" i="1" dirty="0">
                <a:solidFill>
                  <a:schemeClr val="accent1"/>
                </a:solidFill>
              </a:rPr>
              <a:t>’</a:t>
            </a:r>
            <a:r>
              <a:rPr lang="fr-CA" altLang="ja-JP" sz="1800" i="1" dirty="0">
                <a:solidFill>
                  <a:schemeClr val="accent1"/>
                </a:solidFill>
              </a:rPr>
              <a:t>|s, </a:t>
            </a:r>
            <a:r>
              <a:rPr lang="fr-FR" altLang="ja-JP" sz="1800" i="1" dirty="0">
                <a:solidFill>
                  <a:schemeClr val="accent1"/>
                </a:solidFill>
              </a:rPr>
              <a:t>π</a:t>
            </a:r>
            <a:r>
              <a:rPr lang="en-US" altLang="ja-JP" sz="1800" i="1" dirty="0">
                <a:solidFill>
                  <a:schemeClr val="accent1"/>
                </a:solidFill>
              </a:rPr>
              <a:t>(s)) [R(s, </a:t>
            </a:r>
            <a:r>
              <a:rPr lang="fr-FR" altLang="ja-JP" sz="1800" i="1" dirty="0">
                <a:solidFill>
                  <a:schemeClr val="accent1"/>
                </a:solidFill>
              </a:rPr>
              <a:t>π</a:t>
            </a:r>
            <a:r>
              <a:rPr lang="en-US" altLang="ja-JP" sz="1800" i="1" dirty="0">
                <a:solidFill>
                  <a:schemeClr val="accent1"/>
                </a:solidFill>
              </a:rPr>
              <a:t>(s), s’) + </a:t>
            </a:r>
            <a:r>
              <a:rPr lang="fr-FR" sz="1800" i="1" dirty="0">
                <a:solidFill>
                  <a:schemeClr val="accent1"/>
                </a:solidFill>
              </a:rPr>
              <a:t>γ </a:t>
            </a:r>
            <a:r>
              <a:rPr lang="fr-CA" sz="1800" i="1" dirty="0">
                <a:solidFill>
                  <a:schemeClr val="accent1"/>
                </a:solidFill>
              </a:rPr>
              <a:t>U</a:t>
            </a:r>
            <a:r>
              <a:rPr lang="fr-FR" sz="1800" i="1" baseline="30000" dirty="0">
                <a:solidFill>
                  <a:schemeClr val="accent1"/>
                </a:solidFill>
              </a:rPr>
              <a:t>π</a:t>
            </a:r>
            <a:r>
              <a:rPr lang="fr-CA" sz="1800" i="1" dirty="0">
                <a:solidFill>
                  <a:schemeClr val="accent1"/>
                </a:solidFill>
              </a:rPr>
              <a:t>(s’)]</a:t>
            </a:r>
            <a:endParaRPr lang="en-US" dirty="0"/>
          </a:p>
        </p:txBody>
      </p:sp>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E215A959-8492-4E6A-9676-88AF340DD1AA}"/>
                  </a:ext>
                </a:extLst>
              </p:cNvPr>
              <p:cNvGraphicFramePr>
                <a:graphicFrameLocks noChangeAspect="1"/>
              </p:cNvGraphicFramePr>
              <p:nvPr>
                <p:extLst>
                  <p:ext uri="{D42A27DB-BD31-4B8C-83A1-F6EECF244321}">
                    <p14:modId xmlns:p14="http://schemas.microsoft.com/office/powerpoint/2010/main" val="4182522202"/>
                  </p:ext>
                </p:extLst>
              </p:nvPr>
            </p:nvGraphicFramePr>
            <p:xfrm>
              <a:off x="8105637" y="2379663"/>
              <a:ext cx="776816" cy="582612"/>
            </p:xfrm>
            <a:graphic>
              <a:graphicData uri="http://schemas.microsoft.com/office/powerpoint/2016/slidezoom">
                <pslz:sldZm>
                  <pslz:sldZmObj sldId="345" cId="0">
                    <pslz:zmPr id="{345EB147-368D-4073-A2BE-948A45ADD3DB}" returnToParent="0" transitionDur="1000">
                      <p166:blipFill xmlns:p166="http://schemas.microsoft.com/office/powerpoint/2016/6/main">
                        <a:blip r:embed="rId7"/>
                        <a:stretch>
                          <a:fillRect/>
                        </a:stretch>
                      </p166:blipFill>
                      <p166:spPr xmlns:p166="http://schemas.microsoft.com/office/powerpoint/2016/6/main">
                        <a:xfrm>
                          <a:off x="0" y="0"/>
                          <a:ext cx="776816" cy="582612"/>
                        </a:xfrm>
                        <a:prstGeom prst="rect">
                          <a:avLst/>
                        </a:prstGeom>
                        <a:ln w="3175">
                          <a:solidFill>
                            <a:prstClr val="ltGray"/>
                          </a:solidFill>
                        </a:ln>
                      </p166:spPr>
                    </pslz:zmPr>
                  </pslz:sldZmObj>
                </pslz:sldZm>
              </a:graphicData>
            </a:graphic>
          </p:graphicFrame>
        </mc:Choice>
        <mc:Fallback xmlns="">
          <p:pic>
            <p:nvPicPr>
              <p:cNvPr id="26" name="Slide Zoom 25">
                <a:extLst>
                  <a:ext uri="{FF2B5EF4-FFF2-40B4-BE49-F238E27FC236}">
                    <a16:creationId xmlns:a16="http://schemas.microsoft.com/office/drawing/2014/main" id="{E215A959-8492-4E6A-9676-88AF340DD1AA}"/>
                  </a:ext>
                </a:extLst>
              </p:cNvPr>
              <p:cNvPicPr>
                <a:picLocks noGrp="1" noRot="1" noChangeAspect="1" noMove="1" noResize="1" noEditPoints="1" noAdjustHandles="1" noChangeArrowheads="1" noChangeShapeType="1"/>
              </p:cNvPicPr>
              <p:nvPr/>
            </p:nvPicPr>
            <p:blipFill>
              <a:blip r:embed="rId8"/>
              <a:stretch>
                <a:fillRect/>
              </a:stretch>
            </p:blipFill>
            <p:spPr>
              <a:xfrm>
                <a:off x="8105637" y="2379663"/>
                <a:ext cx="776816" cy="582612"/>
              </a:xfrm>
              <a:prstGeom prst="rect">
                <a:avLst/>
              </a:prstGeom>
              <a:ln w="3175">
                <a:solidFill>
                  <a:prstClr val="ltGray"/>
                </a:solidFill>
              </a:ln>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re 1"/>
          <p:cNvSpPr>
            <a:spLocks noGrp="1"/>
          </p:cNvSpPr>
          <p:nvPr>
            <p:ph type="title"/>
          </p:nvPr>
        </p:nvSpPr>
        <p:spPr/>
        <p:txBody>
          <a:bodyPr/>
          <a:lstStyle/>
          <a:p>
            <a:r>
              <a:rPr lang="fr-CA">
                <a:latin typeface="Arial" pitchFamily="34" charset="0"/>
              </a:rPr>
              <a:t>Approche par programmation </a:t>
            </a:r>
            <a:br>
              <a:rPr lang="fr-CA">
                <a:latin typeface="Arial" pitchFamily="34" charset="0"/>
              </a:rPr>
            </a:br>
            <a:r>
              <a:rPr lang="fr-CA">
                <a:latin typeface="Arial" pitchFamily="34" charset="0"/>
              </a:rPr>
              <a:t>dynamique adaptative</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en-US" baseline="-25000"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1</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2</a:t>
            </a:r>
            <a:r>
              <a:rPr lang="fr-CA" dirty="0">
                <a:sym typeface="Symbol" pitchFamily="18" charset="2"/>
              </a:rPr>
              <a:t>) </a:t>
            </a:r>
            <a:br>
              <a:rPr lang="en-US" baseline="-25000" dirty="0"/>
            </a:br>
            <a:br>
              <a:rPr lang="en-US" baseline="-25000" dirty="0"/>
            </a:br>
            <a:endParaRPr lang="en-US" altLang="ja-JP" dirty="0"/>
          </a:p>
        </p:txBody>
      </p:sp>
      <p:sp>
        <p:nvSpPr>
          <p:cNvPr id="4813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48132"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48133"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35A4DE20-0D34-4B9B-877D-03B1A3B15C5E}" type="slidenum">
              <a:rPr lang="en-US" altLang="ko-KR" sz="1400">
                <a:latin typeface="Calibri" pitchFamily="34" charset="0"/>
              </a:rPr>
              <a:pPr eaLnBrk="1" hangingPunct="1"/>
              <a:t>24</a:t>
            </a:fld>
            <a:endParaRPr lang="en-US" altLang="ko-KR" sz="1400">
              <a:latin typeface="Calibri" pitchFamily="34" charset="0"/>
            </a:endParaRPr>
          </a:p>
        </p:txBody>
      </p:sp>
      <p:graphicFrame>
        <p:nvGraphicFramePr>
          <p:cNvPr id="48134"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481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48136"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4813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48138"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4813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5" name="Text Box 3"/>
          <p:cNvSpPr txBox="1">
            <a:spLocks noChangeArrowheads="1"/>
          </p:cNvSpPr>
          <p:nvPr/>
        </p:nvSpPr>
        <p:spPr bwMode="auto">
          <a:xfrm>
            <a:off x="1716088" y="1773238"/>
            <a:ext cx="50800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1/3 </a:t>
            </a:r>
          </a:p>
        </p:txBody>
      </p:sp>
      <p:sp>
        <p:nvSpPr>
          <p:cNvPr id="16" name="Freeform 20"/>
          <p:cNvSpPr>
            <a:spLocks/>
          </p:cNvSpPr>
          <p:nvPr/>
        </p:nvSpPr>
        <p:spPr bwMode="auto">
          <a:xfrm>
            <a:off x="1763713" y="2097088"/>
            <a:ext cx="369887"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tx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17" name="Line 13"/>
          <p:cNvSpPr>
            <a:spLocks noChangeShapeType="1"/>
          </p:cNvSpPr>
          <p:nvPr/>
        </p:nvSpPr>
        <p:spPr bwMode="auto">
          <a:xfrm>
            <a:off x="2411413" y="2565400"/>
            <a:ext cx="1466850" cy="1588"/>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8" name="Text Box 3"/>
          <p:cNvSpPr txBox="1">
            <a:spLocks noChangeArrowheads="1"/>
          </p:cNvSpPr>
          <p:nvPr/>
        </p:nvSpPr>
        <p:spPr bwMode="auto">
          <a:xfrm>
            <a:off x="2868613" y="2205038"/>
            <a:ext cx="506412"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2/3 </a:t>
            </a:r>
          </a:p>
        </p:txBody>
      </p:sp>
      <p:sp>
        <p:nvSpPr>
          <p:cNvPr id="19" name="Forme libre 18"/>
          <p:cNvSpPr/>
          <p:nvPr/>
        </p:nvSpPr>
        <p:spPr>
          <a:xfrm>
            <a:off x="2195513" y="1965325"/>
            <a:ext cx="1897062" cy="527050"/>
          </a:xfrm>
          <a:custGeom>
            <a:avLst/>
            <a:gdLst>
              <a:gd name="connsiteX0" fmla="*/ 1896533 w 1896533"/>
              <a:gd name="connsiteY0" fmla="*/ 358374 h 527708"/>
              <a:gd name="connsiteX1" fmla="*/ 863600 w 1896533"/>
              <a:gd name="connsiteY1" fmla="*/ 2774 h 527708"/>
              <a:gd name="connsiteX2" fmla="*/ 0 w 1896533"/>
              <a:gd name="connsiteY2" fmla="*/ 527708 h 527708"/>
            </a:gdLst>
            <a:ahLst/>
            <a:cxnLst>
              <a:cxn ang="0">
                <a:pos x="connsiteX0" y="connsiteY0"/>
              </a:cxn>
              <a:cxn ang="0">
                <a:pos x="connsiteX1" y="connsiteY1"/>
              </a:cxn>
              <a:cxn ang="0">
                <a:pos x="connsiteX2" y="connsiteY2"/>
              </a:cxn>
            </a:cxnLst>
            <a:rect l="l" t="t" r="r" b="b"/>
            <a:pathLst>
              <a:path w="1896533" h="527708">
                <a:moveTo>
                  <a:pt x="1896533" y="358374"/>
                </a:moveTo>
                <a:cubicBezTo>
                  <a:pt x="1538111" y="166463"/>
                  <a:pt x="1179689" y="-25448"/>
                  <a:pt x="863600" y="2774"/>
                </a:cubicBezTo>
                <a:cubicBezTo>
                  <a:pt x="547511" y="30996"/>
                  <a:pt x="0" y="527708"/>
                  <a:pt x="0" y="527708"/>
                </a:cubicBezTo>
              </a:path>
            </a:pathLst>
          </a:custGeom>
          <a:ln w="12700" cmpd="sng">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20" name="Text Box 3"/>
          <p:cNvSpPr txBox="1">
            <a:spLocks noChangeArrowheads="1"/>
          </p:cNvSpPr>
          <p:nvPr/>
        </p:nvSpPr>
        <p:spPr bwMode="auto">
          <a:xfrm>
            <a:off x="2960688" y="1619250"/>
            <a:ext cx="506412" cy="369888"/>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1/2 </a:t>
            </a:r>
          </a:p>
        </p:txBody>
      </p:sp>
      <p:sp>
        <p:nvSpPr>
          <p:cNvPr id="21" name="Line 10"/>
          <p:cNvSpPr>
            <a:spLocks noChangeShapeType="1"/>
          </p:cNvSpPr>
          <p:nvPr/>
        </p:nvSpPr>
        <p:spPr bwMode="auto">
          <a:xfrm>
            <a:off x="4795838" y="2563813"/>
            <a:ext cx="1466850" cy="1587"/>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2" name="Text Box 3"/>
          <p:cNvSpPr txBox="1">
            <a:spLocks noChangeArrowheads="1"/>
          </p:cNvSpPr>
          <p:nvPr/>
        </p:nvSpPr>
        <p:spPr bwMode="auto">
          <a:xfrm>
            <a:off x="5292725" y="2205038"/>
            <a:ext cx="506413"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1/2 </a:t>
            </a:r>
          </a:p>
        </p:txBody>
      </p:sp>
      <p:sp>
        <p:nvSpPr>
          <p:cNvPr id="23" name="Text Box 3"/>
          <p:cNvSpPr txBox="1">
            <a:spLocks noChangeArrowheads="1"/>
          </p:cNvSpPr>
          <p:nvPr/>
        </p:nvSpPr>
        <p:spPr bwMode="auto">
          <a:xfrm>
            <a:off x="7977188" y="3644900"/>
            <a:ext cx="754062"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algn="ctr"/>
            <a:r>
              <a:rPr lang="en-US" sz="1800">
                <a:latin typeface="Calibri" pitchFamily="34" charset="0"/>
              </a:rPr>
              <a:t>fin de</a:t>
            </a:r>
          </a:p>
          <a:p>
            <a:pPr algn="ctr"/>
            <a:r>
              <a:rPr lang="en-US" sz="1800">
                <a:latin typeface="Calibri" pitchFamily="34" charset="0"/>
              </a:rPr>
              <a:t>l</a:t>
            </a:r>
            <a:r>
              <a:rPr lang="en-US" altLang="fr-FR" sz="1800">
                <a:latin typeface="Calibri" pitchFamily="34" charset="0"/>
              </a:rPr>
              <a:t>’</a:t>
            </a:r>
            <a:r>
              <a:rPr lang="en-US" sz="1800">
                <a:latin typeface="Calibri" pitchFamily="34" charset="0"/>
              </a:rPr>
              <a:t>essai</a:t>
            </a:r>
          </a:p>
        </p:txBody>
      </p:sp>
      <p:sp>
        <p:nvSpPr>
          <p:cNvPr id="24" name="Text Box 24"/>
          <p:cNvSpPr txBox="1">
            <a:spLocks noChangeArrowheads="1"/>
          </p:cNvSpPr>
          <p:nvPr/>
        </p:nvSpPr>
        <p:spPr bwMode="auto">
          <a:xfrm>
            <a:off x="1412457" y="2060575"/>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25" name="Text Box 26"/>
          <p:cNvSpPr txBox="1">
            <a:spLocks noChangeArrowheads="1"/>
          </p:cNvSpPr>
          <p:nvPr/>
        </p:nvSpPr>
        <p:spPr bwMode="auto">
          <a:xfrm>
            <a:off x="3760370" y="1844675"/>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3</a:t>
            </a:r>
          </a:p>
        </p:txBody>
      </p:sp>
      <p:sp>
        <p:nvSpPr>
          <p:cNvPr id="26" name="Text Box 26"/>
          <p:cNvSpPr txBox="1">
            <a:spLocks noChangeArrowheads="1"/>
          </p:cNvSpPr>
          <p:nvPr/>
        </p:nvSpPr>
        <p:spPr bwMode="auto">
          <a:xfrm>
            <a:off x="4797007" y="2205038"/>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rgbClr val="C00000"/>
                </a:solidFill>
                <a:latin typeface="+mn-lt"/>
              </a:rPr>
              <a:t>a</a:t>
            </a:r>
            <a:r>
              <a:rPr lang="en-US" sz="1800" baseline="-25000" dirty="0">
                <a:solidFill>
                  <a:srgbClr val="C00000"/>
                </a:solidFill>
                <a:latin typeface="+mn-lt"/>
              </a:rPr>
              <a:t>3</a:t>
            </a:r>
          </a:p>
        </p:txBody>
      </p:sp>
      <p:sp>
        <p:nvSpPr>
          <p:cNvPr id="27" name="Text Box 24"/>
          <p:cNvSpPr txBox="1">
            <a:spLocks noChangeArrowheads="1"/>
          </p:cNvSpPr>
          <p:nvPr/>
        </p:nvSpPr>
        <p:spPr bwMode="auto">
          <a:xfrm>
            <a:off x="2452270" y="2205038"/>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28" name="TextBox 27">
            <a:extLst>
              <a:ext uri="{FF2B5EF4-FFF2-40B4-BE49-F238E27FC236}">
                <a16:creationId xmlns:a16="http://schemas.microsoft.com/office/drawing/2014/main" id="{8E15926A-0D86-4838-A60C-4BE6A3532F1E}"/>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
        <p:nvSpPr>
          <p:cNvPr id="30" name="TextBox 29">
            <a:extLst>
              <a:ext uri="{FF2B5EF4-FFF2-40B4-BE49-F238E27FC236}">
                <a16:creationId xmlns:a16="http://schemas.microsoft.com/office/drawing/2014/main" id="{11D0B855-A411-4B6B-B6E9-5A74586601A4}"/>
              </a:ext>
            </a:extLst>
          </p:cNvPr>
          <p:cNvSpPr txBox="1"/>
          <p:nvPr/>
        </p:nvSpPr>
        <p:spPr>
          <a:xfrm>
            <a:off x="3927474" y="5815459"/>
            <a:ext cx="4867275" cy="369332"/>
          </a:xfrm>
          <a:prstGeom prst="rect">
            <a:avLst/>
          </a:prstGeom>
          <a:noFill/>
        </p:spPr>
        <p:txBody>
          <a:bodyPr wrap="square">
            <a:spAutoFit/>
          </a:bodyPr>
          <a:lstStyle/>
          <a:p>
            <a:r>
              <a:rPr lang="fr-CA" sz="1800" i="1" dirty="0">
                <a:solidFill>
                  <a:schemeClr val="accent1"/>
                </a:solidFill>
              </a:rPr>
              <a:t>U</a:t>
            </a:r>
            <a:r>
              <a:rPr lang="fr-FR" sz="1800" i="1" baseline="30000" dirty="0">
                <a:solidFill>
                  <a:schemeClr val="accent1"/>
                </a:solidFill>
              </a:rPr>
              <a:t>π</a:t>
            </a:r>
            <a:r>
              <a:rPr lang="fr-CA" sz="1800" i="1" dirty="0">
                <a:solidFill>
                  <a:schemeClr val="accent1"/>
                </a:solidFill>
              </a:rPr>
              <a:t>(s) = </a:t>
            </a:r>
            <a:r>
              <a:rPr lang="en-US" sz="1800" i="1" dirty="0">
                <a:solidFill>
                  <a:schemeClr val="accent1"/>
                </a:solidFill>
              </a:rPr>
              <a:t>Σ </a:t>
            </a:r>
            <a:r>
              <a:rPr lang="en-US" sz="1800" i="1" baseline="-25000" dirty="0">
                <a:solidFill>
                  <a:schemeClr val="accent1"/>
                </a:solidFill>
              </a:rPr>
              <a:t>s</a:t>
            </a:r>
            <a:r>
              <a:rPr lang="en-US" altLang="fr-FR" sz="1800" i="1" baseline="-25000" dirty="0">
                <a:solidFill>
                  <a:schemeClr val="accent1"/>
                </a:solidFill>
              </a:rPr>
              <a:t>’</a:t>
            </a:r>
            <a:r>
              <a:rPr lang="en-US" sz="1800" i="1" baseline="-25000" dirty="0">
                <a:solidFill>
                  <a:schemeClr val="accent1"/>
                </a:solidFill>
              </a:rPr>
              <a:t> </a:t>
            </a:r>
            <a:r>
              <a:rPr lang="fr-CA" sz="1800" i="1" baseline="-25000" dirty="0">
                <a:solidFill>
                  <a:schemeClr val="accent1"/>
                </a:solidFill>
                <a:sym typeface="Symbol" pitchFamily="18" charset="2"/>
              </a:rPr>
              <a:t></a:t>
            </a:r>
            <a:r>
              <a:rPr lang="en-US" sz="1800" i="1" baseline="-25000" dirty="0">
                <a:solidFill>
                  <a:schemeClr val="accent1"/>
                </a:solidFill>
              </a:rPr>
              <a:t> S </a:t>
            </a:r>
            <a:r>
              <a:rPr lang="en-US" sz="1800" i="1" dirty="0">
                <a:solidFill>
                  <a:schemeClr val="accent1"/>
                </a:solidFill>
              </a:rPr>
              <a:t>P(s</a:t>
            </a:r>
            <a:r>
              <a:rPr lang="en-US" altLang="fr-FR" sz="1800" i="1" dirty="0">
                <a:solidFill>
                  <a:schemeClr val="accent1"/>
                </a:solidFill>
              </a:rPr>
              <a:t>’</a:t>
            </a:r>
            <a:r>
              <a:rPr lang="fr-CA" altLang="ja-JP" sz="1800" i="1" dirty="0">
                <a:solidFill>
                  <a:schemeClr val="accent1"/>
                </a:solidFill>
              </a:rPr>
              <a:t>|s, </a:t>
            </a:r>
            <a:r>
              <a:rPr lang="fr-FR" altLang="ja-JP" sz="1800" i="1" dirty="0">
                <a:solidFill>
                  <a:schemeClr val="accent1"/>
                </a:solidFill>
              </a:rPr>
              <a:t>π</a:t>
            </a:r>
            <a:r>
              <a:rPr lang="en-US" altLang="ja-JP" sz="1800" i="1" dirty="0">
                <a:solidFill>
                  <a:schemeClr val="accent1"/>
                </a:solidFill>
              </a:rPr>
              <a:t>(s)) [R(s, </a:t>
            </a:r>
            <a:r>
              <a:rPr lang="fr-FR" altLang="ja-JP" sz="1800" i="1" dirty="0">
                <a:solidFill>
                  <a:schemeClr val="accent1"/>
                </a:solidFill>
              </a:rPr>
              <a:t>π</a:t>
            </a:r>
            <a:r>
              <a:rPr lang="en-US" altLang="ja-JP" sz="1800" i="1" dirty="0">
                <a:solidFill>
                  <a:schemeClr val="accent1"/>
                </a:solidFill>
              </a:rPr>
              <a:t>(s), s’) + </a:t>
            </a:r>
            <a:r>
              <a:rPr lang="fr-FR" sz="1800" i="1" dirty="0">
                <a:solidFill>
                  <a:schemeClr val="accent1"/>
                </a:solidFill>
              </a:rPr>
              <a:t>γ </a:t>
            </a:r>
            <a:r>
              <a:rPr lang="fr-CA" sz="1800" i="1" dirty="0">
                <a:solidFill>
                  <a:schemeClr val="accent1"/>
                </a:solidFill>
              </a:rPr>
              <a:t>U</a:t>
            </a:r>
            <a:r>
              <a:rPr lang="fr-FR" sz="1800" i="1" baseline="30000" dirty="0">
                <a:solidFill>
                  <a:schemeClr val="accent1"/>
                </a:solidFill>
              </a:rPr>
              <a:t>π</a:t>
            </a:r>
            <a:r>
              <a:rPr lang="fr-CA" sz="1800" i="1" dirty="0">
                <a:solidFill>
                  <a:schemeClr val="accent1"/>
                </a:solidFill>
              </a:rPr>
              <a:t>(s’)]</a:t>
            </a:r>
            <a:endParaRPr lang="en-US" dirty="0"/>
          </a:p>
        </p:txBody>
      </p:sp>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F2143F34-2105-4E82-B4A3-17E318111DFE}"/>
                  </a:ext>
                </a:extLst>
              </p:cNvPr>
              <p:cNvGraphicFramePr>
                <a:graphicFrameLocks noChangeAspect="1"/>
              </p:cNvGraphicFramePr>
              <p:nvPr>
                <p:extLst>
                  <p:ext uri="{D42A27DB-BD31-4B8C-83A1-F6EECF244321}">
                    <p14:modId xmlns:p14="http://schemas.microsoft.com/office/powerpoint/2010/main" val="2354324866"/>
                  </p:ext>
                </p:extLst>
              </p:nvPr>
            </p:nvGraphicFramePr>
            <p:xfrm>
              <a:off x="8069528" y="2166938"/>
              <a:ext cx="776816" cy="582612"/>
            </p:xfrm>
            <a:graphic>
              <a:graphicData uri="http://schemas.microsoft.com/office/powerpoint/2016/slidezoom">
                <pslz:sldZm>
                  <pslz:sldZmObj sldId="345" cId="0">
                    <pslz:zmPr id="{345EB147-368D-4073-A2BE-948A45ADD3DB}" returnToParent="0" transitionDur="1000">
                      <p166:blipFill xmlns:p166="http://schemas.microsoft.com/office/powerpoint/2016/6/main">
                        <a:blip r:embed="rId7"/>
                        <a:stretch>
                          <a:fillRect/>
                        </a:stretch>
                      </p166:blipFill>
                      <p166:spPr xmlns:p166="http://schemas.microsoft.com/office/powerpoint/2016/6/main">
                        <a:xfrm>
                          <a:off x="0" y="0"/>
                          <a:ext cx="776816" cy="582612"/>
                        </a:xfrm>
                        <a:prstGeom prst="rect">
                          <a:avLst/>
                        </a:prstGeom>
                        <a:ln w="3175">
                          <a:solidFill>
                            <a:prstClr val="ltGray"/>
                          </a:solidFill>
                        </a:ln>
                      </p166:spPr>
                    </pslz:zmPr>
                  </pslz:sldZmObj>
                </pslz:sldZm>
              </a:graphicData>
            </a:graphic>
          </p:graphicFrame>
        </mc:Choice>
        <mc:Fallback xmlns="">
          <p:pic>
            <p:nvPicPr>
              <p:cNvPr id="32" name="Slide Zoom 31">
                <a:extLst>
                  <a:ext uri="{FF2B5EF4-FFF2-40B4-BE49-F238E27FC236}">
                    <a16:creationId xmlns:a16="http://schemas.microsoft.com/office/drawing/2014/main" id="{F2143F34-2105-4E82-B4A3-17E318111DFE}"/>
                  </a:ext>
                </a:extLst>
              </p:cNvPr>
              <p:cNvPicPr>
                <a:picLocks noGrp="1" noRot="1" noChangeAspect="1" noMove="1" noResize="1" noEditPoints="1" noAdjustHandles="1" noChangeArrowheads="1" noChangeShapeType="1"/>
              </p:cNvPicPr>
              <p:nvPr/>
            </p:nvPicPr>
            <p:blipFill>
              <a:blip r:embed="rId8"/>
              <a:stretch>
                <a:fillRect/>
              </a:stretch>
            </p:blipFill>
            <p:spPr>
              <a:xfrm>
                <a:off x="8069528" y="2166938"/>
                <a:ext cx="776816" cy="582612"/>
              </a:xfrm>
              <a:prstGeom prst="rect">
                <a:avLst/>
              </a:prstGeom>
              <a:ln w="3175">
                <a:solidFill>
                  <a:prstClr val="ltGray"/>
                </a:solidFill>
              </a:ln>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re 1"/>
          <p:cNvSpPr>
            <a:spLocks noGrp="1"/>
          </p:cNvSpPr>
          <p:nvPr>
            <p:ph type="title"/>
          </p:nvPr>
        </p:nvSpPr>
        <p:spPr/>
        <p:txBody>
          <a:bodyPr/>
          <a:lstStyle/>
          <a:p>
            <a:r>
              <a:rPr lang="fr-CA">
                <a:latin typeface="Arial" pitchFamily="34" charset="0"/>
              </a:rPr>
              <a:t>Approche par programmation </a:t>
            </a:r>
            <a:br>
              <a:rPr lang="fr-CA">
                <a:latin typeface="Arial" pitchFamily="34" charset="0"/>
              </a:rPr>
            </a:br>
            <a:r>
              <a:rPr lang="fr-CA">
                <a:latin typeface="Arial" pitchFamily="34" charset="0"/>
              </a:rPr>
              <a:t>dynamique adaptative</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en-US" baseline="-25000"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1</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2</a:t>
            </a:r>
            <a:r>
              <a:rPr lang="fr-CA" dirty="0">
                <a:sym typeface="Symbol" pitchFamily="18" charset="2"/>
              </a:rPr>
              <a:t>) </a:t>
            </a:r>
            <a:br>
              <a:rPr lang="en-US" baseline="-25000" dirty="0"/>
            </a:br>
            <a:br>
              <a:rPr lang="en-US" baseline="-25000" dirty="0"/>
            </a:br>
            <a:endParaRPr lang="en-US" altLang="ja-JP" dirty="0"/>
          </a:p>
        </p:txBody>
      </p:sp>
      <p:sp>
        <p:nvSpPr>
          <p:cNvPr id="4915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49156"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49157"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8DA50C63-79BF-4158-99BB-5FDF8D3C0EE4}" type="slidenum">
              <a:rPr lang="en-US" altLang="ko-KR" sz="1400">
                <a:latin typeface="Calibri" pitchFamily="34" charset="0"/>
              </a:rPr>
              <a:pPr eaLnBrk="1" hangingPunct="1"/>
              <a:t>25</a:t>
            </a:fld>
            <a:endParaRPr lang="en-US" altLang="ko-KR" sz="1400">
              <a:latin typeface="Calibri" pitchFamily="34" charset="0"/>
            </a:endParaRPr>
          </a:p>
        </p:txBody>
      </p:sp>
      <p:graphicFrame>
        <p:nvGraphicFramePr>
          <p:cNvPr id="49158"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491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49160"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4916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49162"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4916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77140" y="2452687"/>
            <a:ext cx="160337" cy="2413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5" name="Text Box 3"/>
          <p:cNvSpPr txBox="1">
            <a:spLocks noChangeArrowheads="1"/>
          </p:cNvSpPr>
          <p:nvPr/>
        </p:nvSpPr>
        <p:spPr bwMode="auto">
          <a:xfrm>
            <a:off x="1716088" y="1773238"/>
            <a:ext cx="50800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1/3 </a:t>
            </a:r>
          </a:p>
        </p:txBody>
      </p:sp>
      <p:sp>
        <p:nvSpPr>
          <p:cNvPr id="16" name="Freeform 20"/>
          <p:cNvSpPr>
            <a:spLocks/>
          </p:cNvSpPr>
          <p:nvPr/>
        </p:nvSpPr>
        <p:spPr bwMode="auto">
          <a:xfrm>
            <a:off x="1763713" y="2097087"/>
            <a:ext cx="369887" cy="324757"/>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tx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17" name="Line 13"/>
          <p:cNvSpPr>
            <a:spLocks noChangeShapeType="1"/>
          </p:cNvSpPr>
          <p:nvPr/>
        </p:nvSpPr>
        <p:spPr bwMode="auto">
          <a:xfrm>
            <a:off x="2411413" y="2565400"/>
            <a:ext cx="1466850" cy="1588"/>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8" name="Text Box 3"/>
          <p:cNvSpPr txBox="1">
            <a:spLocks noChangeArrowheads="1"/>
          </p:cNvSpPr>
          <p:nvPr/>
        </p:nvSpPr>
        <p:spPr bwMode="auto">
          <a:xfrm>
            <a:off x="2868613" y="2205038"/>
            <a:ext cx="506412"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2/3 </a:t>
            </a:r>
          </a:p>
        </p:txBody>
      </p:sp>
      <p:sp>
        <p:nvSpPr>
          <p:cNvPr id="19" name="Forme libre 18"/>
          <p:cNvSpPr/>
          <p:nvPr/>
        </p:nvSpPr>
        <p:spPr>
          <a:xfrm>
            <a:off x="2195513" y="1965324"/>
            <a:ext cx="1897062" cy="528527"/>
          </a:xfrm>
          <a:custGeom>
            <a:avLst/>
            <a:gdLst>
              <a:gd name="connsiteX0" fmla="*/ 1896533 w 1896533"/>
              <a:gd name="connsiteY0" fmla="*/ 358374 h 527708"/>
              <a:gd name="connsiteX1" fmla="*/ 863600 w 1896533"/>
              <a:gd name="connsiteY1" fmla="*/ 2774 h 527708"/>
              <a:gd name="connsiteX2" fmla="*/ 0 w 1896533"/>
              <a:gd name="connsiteY2" fmla="*/ 527708 h 527708"/>
            </a:gdLst>
            <a:ahLst/>
            <a:cxnLst>
              <a:cxn ang="0">
                <a:pos x="connsiteX0" y="connsiteY0"/>
              </a:cxn>
              <a:cxn ang="0">
                <a:pos x="connsiteX1" y="connsiteY1"/>
              </a:cxn>
              <a:cxn ang="0">
                <a:pos x="connsiteX2" y="connsiteY2"/>
              </a:cxn>
            </a:cxnLst>
            <a:rect l="l" t="t" r="r" b="b"/>
            <a:pathLst>
              <a:path w="1896533" h="527708">
                <a:moveTo>
                  <a:pt x="1896533" y="358374"/>
                </a:moveTo>
                <a:cubicBezTo>
                  <a:pt x="1538111" y="166463"/>
                  <a:pt x="1179689" y="-25448"/>
                  <a:pt x="863600" y="2774"/>
                </a:cubicBezTo>
                <a:cubicBezTo>
                  <a:pt x="547511" y="30996"/>
                  <a:pt x="0" y="527708"/>
                  <a:pt x="0" y="527708"/>
                </a:cubicBezTo>
              </a:path>
            </a:pathLst>
          </a:custGeom>
          <a:ln w="12700" cmpd="sng">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20" name="Text Box 3"/>
          <p:cNvSpPr txBox="1">
            <a:spLocks noChangeArrowheads="1"/>
          </p:cNvSpPr>
          <p:nvPr/>
        </p:nvSpPr>
        <p:spPr bwMode="auto">
          <a:xfrm>
            <a:off x="2960688" y="1619250"/>
            <a:ext cx="506412" cy="369888"/>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1/2 </a:t>
            </a:r>
          </a:p>
        </p:txBody>
      </p:sp>
      <p:sp>
        <p:nvSpPr>
          <p:cNvPr id="21" name="Line 10"/>
          <p:cNvSpPr>
            <a:spLocks noChangeShapeType="1"/>
          </p:cNvSpPr>
          <p:nvPr/>
        </p:nvSpPr>
        <p:spPr bwMode="auto">
          <a:xfrm>
            <a:off x="4795838" y="2563813"/>
            <a:ext cx="1466850" cy="1587"/>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2" name="Text Box 3"/>
          <p:cNvSpPr txBox="1">
            <a:spLocks noChangeArrowheads="1"/>
          </p:cNvSpPr>
          <p:nvPr/>
        </p:nvSpPr>
        <p:spPr bwMode="auto">
          <a:xfrm>
            <a:off x="5292725" y="2205038"/>
            <a:ext cx="506413"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1/2 </a:t>
            </a:r>
          </a:p>
        </p:txBody>
      </p:sp>
      <p:sp>
        <p:nvSpPr>
          <p:cNvPr id="23" name="Text Box 3"/>
          <p:cNvSpPr txBox="1">
            <a:spLocks noChangeArrowheads="1"/>
          </p:cNvSpPr>
          <p:nvPr/>
        </p:nvSpPr>
        <p:spPr bwMode="auto">
          <a:xfrm>
            <a:off x="7977188" y="3644900"/>
            <a:ext cx="754062"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algn="ctr"/>
            <a:r>
              <a:rPr lang="en-US" sz="1800">
                <a:latin typeface="Calibri" pitchFamily="34" charset="0"/>
              </a:rPr>
              <a:t>fin de</a:t>
            </a:r>
          </a:p>
          <a:p>
            <a:pPr algn="ctr"/>
            <a:r>
              <a:rPr lang="en-US" sz="1800">
                <a:latin typeface="Calibri" pitchFamily="34" charset="0"/>
              </a:rPr>
              <a:t>l</a:t>
            </a:r>
            <a:r>
              <a:rPr lang="en-US" altLang="fr-FR" sz="1800">
                <a:latin typeface="Calibri" pitchFamily="34" charset="0"/>
              </a:rPr>
              <a:t>’</a:t>
            </a:r>
            <a:r>
              <a:rPr lang="en-US" sz="1800">
                <a:latin typeface="Calibri" pitchFamily="34" charset="0"/>
              </a:rPr>
              <a:t>essai</a:t>
            </a:r>
          </a:p>
        </p:txBody>
      </p:sp>
      <p:sp>
        <p:nvSpPr>
          <p:cNvPr id="2" name="Accolade fermante 1"/>
          <p:cNvSpPr>
            <a:spLocks/>
          </p:cNvSpPr>
          <p:nvPr/>
        </p:nvSpPr>
        <p:spPr bwMode="auto">
          <a:xfrm>
            <a:off x="4859338" y="4292600"/>
            <a:ext cx="144462" cy="1152525"/>
          </a:xfrm>
          <a:prstGeom prst="rightBrace">
            <a:avLst>
              <a:gd name="adj1" fmla="val 8347"/>
              <a:gd name="adj2" fmla="val 50000"/>
            </a:avLst>
          </a:prstGeom>
          <a:noFill/>
          <a:ln w="2540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latin typeface="+mn-lt"/>
              <a:ea typeface="+mn-ea"/>
            </a:endParaRPr>
          </a:p>
        </p:txBody>
      </p:sp>
      <p:sp>
        <p:nvSpPr>
          <p:cNvPr id="24" name="Text Box 3"/>
          <p:cNvSpPr txBox="1">
            <a:spLocks noChangeArrowheads="1"/>
          </p:cNvSpPr>
          <p:nvPr/>
        </p:nvSpPr>
        <p:spPr bwMode="auto">
          <a:xfrm>
            <a:off x="5003800" y="4437063"/>
            <a:ext cx="1698625" cy="923925"/>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algn="ctr"/>
            <a:r>
              <a:rPr lang="en-US" sz="1800" dirty="0">
                <a:latin typeface="Calibri" pitchFamily="34" charset="0"/>
              </a:rPr>
              <a:t>À tout moment,</a:t>
            </a:r>
          </a:p>
          <a:p>
            <a:pPr algn="ctr"/>
            <a:r>
              <a:rPr lang="en-US" sz="1800" dirty="0">
                <a:latin typeface="Calibri" pitchFamily="34" charset="0"/>
              </a:rPr>
              <a:t>on </a:t>
            </a:r>
            <a:r>
              <a:rPr lang="en-US" sz="1800" dirty="0" err="1">
                <a:latin typeface="Calibri" pitchFamily="34" charset="0"/>
              </a:rPr>
              <a:t>peut</a:t>
            </a:r>
            <a:r>
              <a:rPr lang="en-US" sz="1800" dirty="0">
                <a:latin typeface="Calibri" pitchFamily="34" charset="0"/>
              </a:rPr>
              <a:t> </a:t>
            </a:r>
            <a:r>
              <a:rPr lang="en-US" sz="1800" dirty="0" err="1">
                <a:latin typeface="Calibri" pitchFamily="34" charset="0"/>
              </a:rPr>
              <a:t>calculer</a:t>
            </a:r>
            <a:endParaRPr lang="en-US" sz="1800" dirty="0">
              <a:latin typeface="Calibri" pitchFamily="34" charset="0"/>
            </a:endParaRPr>
          </a:p>
          <a:p>
            <a:pPr algn="ctr"/>
            <a:r>
              <a:rPr lang="en-US" sz="1800" dirty="0">
                <a:latin typeface="Calibri" pitchFamily="34" charset="0"/>
              </a:rPr>
              <a:t>les </a:t>
            </a:r>
            <a:r>
              <a:rPr lang="en-US" altLang="ja-JP" sz="1800" i="1" dirty="0">
                <a:latin typeface="Calibri" pitchFamily="34" charset="0"/>
              </a:rPr>
              <a:t>U(s</a:t>
            </a:r>
            <a:r>
              <a:rPr lang="en-US" altLang="ja-JP" sz="1800" dirty="0">
                <a:latin typeface="Calibri" pitchFamily="34" charset="0"/>
              </a:rPr>
              <a:t>) </a:t>
            </a:r>
            <a:r>
              <a:rPr lang="en-US" sz="1800" dirty="0">
                <a:latin typeface="Calibri" pitchFamily="34" charset="0"/>
              </a:rPr>
              <a:t> </a:t>
            </a:r>
          </a:p>
        </p:txBody>
      </p:sp>
      <p:sp>
        <p:nvSpPr>
          <p:cNvPr id="25" name="Text Box 24"/>
          <p:cNvSpPr txBox="1">
            <a:spLocks noChangeArrowheads="1"/>
          </p:cNvSpPr>
          <p:nvPr/>
        </p:nvSpPr>
        <p:spPr bwMode="auto">
          <a:xfrm>
            <a:off x="1412457" y="2060575"/>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26" name="Text Box 26"/>
          <p:cNvSpPr txBox="1">
            <a:spLocks noChangeArrowheads="1"/>
          </p:cNvSpPr>
          <p:nvPr/>
        </p:nvSpPr>
        <p:spPr bwMode="auto">
          <a:xfrm>
            <a:off x="3760370" y="1844675"/>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3</a:t>
            </a:r>
          </a:p>
        </p:txBody>
      </p:sp>
      <p:sp>
        <p:nvSpPr>
          <p:cNvPr id="27" name="Text Box 26"/>
          <p:cNvSpPr txBox="1">
            <a:spLocks noChangeArrowheads="1"/>
          </p:cNvSpPr>
          <p:nvPr/>
        </p:nvSpPr>
        <p:spPr bwMode="auto">
          <a:xfrm>
            <a:off x="4797007" y="2205038"/>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3</a:t>
            </a:r>
          </a:p>
        </p:txBody>
      </p:sp>
      <p:sp>
        <p:nvSpPr>
          <p:cNvPr id="28" name="Text Box 24"/>
          <p:cNvSpPr txBox="1">
            <a:spLocks noChangeArrowheads="1"/>
          </p:cNvSpPr>
          <p:nvPr/>
        </p:nvSpPr>
        <p:spPr bwMode="auto">
          <a:xfrm>
            <a:off x="2452270" y="2205038"/>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30" name="TextBox 29">
            <a:extLst>
              <a:ext uri="{FF2B5EF4-FFF2-40B4-BE49-F238E27FC236}">
                <a16:creationId xmlns:a16="http://schemas.microsoft.com/office/drawing/2014/main" id="{DD7322C0-987C-4F97-A93D-0FC84E4A59FF}"/>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
        <p:nvSpPr>
          <p:cNvPr id="32" name="TextBox 31">
            <a:extLst>
              <a:ext uri="{FF2B5EF4-FFF2-40B4-BE49-F238E27FC236}">
                <a16:creationId xmlns:a16="http://schemas.microsoft.com/office/drawing/2014/main" id="{A1095DAA-C1C0-4DEF-9CF3-1574FD58B8A6}"/>
              </a:ext>
            </a:extLst>
          </p:cNvPr>
          <p:cNvSpPr txBox="1"/>
          <p:nvPr/>
        </p:nvSpPr>
        <p:spPr>
          <a:xfrm>
            <a:off x="3927474" y="5815459"/>
            <a:ext cx="4867275" cy="369332"/>
          </a:xfrm>
          <a:prstGeom prst="rect">
            <a:avLst/>
          </a:prstGeom>
          <a:noFill/>
        </p:spPr>
        <p:txBody>
          <a:bodyPr wrap="square">
            <a:spAutoFit/>
          </a:bodyPr>
          <a:lstStyle/>
          <a:p>
            <a:r>
              <a:rPr lang="fr-CA" sz="1800" i="1" dirty="0">
                <a:solidFill>
                  <a:schemeClr val="accent1"/>
                </a:solidFill>
              </a:rPr>
              <a:t>U</a:t>
            </a:r>
            <a:r>
              <a:rPr lang="fr-FR" sz="1800" i="1" baseline="30000" dirty="0">
                <a:solidFill>
                  <a:schemeClr val="accent1"/>
                </a:solidFill>
              </a:rPr>
              <a:t>π</a:t>
            </a:r>
            <a:r>
              <a:rPr lang="fr-CA" sz="1800" i="1" dirty="0">
                <a:solidFill>
                  <a:schemeClr val="accent1"/>
                </a:solidFill>
              </a:rPr>
              <a:t>(s) = </a:t>
            </a:r>
            <a:r>
              <a:rPr lang="en-US" sz="1800" i="1" dirty="0">
                <a:solidFill>
                  <a:schemeClr val="accent1"/>
                </a:solidFill>
              </a:rPr>
              <a:t>Σ </a:t>
            </a:r>
            <a:r>
              <a:rPr lang="en-US" sz="1800" i="1" baseline="-25000" dirty="0">
                <a:solidFill>
                  <a:schemeClr val="accent1"/>
                </a:solidFill>
              </a:rPr>
              <a:t>s</a:t>
            </a:r>
            <a:r>
              <a:rPr lang="en-US" altLang="fr-FR" sz="1800" i="1" baseline="-25000" dirty="0">
                <a:solidFill>
                  <a:schemeClr val="accent1"/>
                </a:solidFill>
              </a:rPr>
              <a:t>’</a:t>
            </a:r>
            <a:r>
              <a:rPr lang="en-US" sz="1800" i="1" baseline="-25000" dirty="0">
                <a:solidFill>
                  <a:schemeClr val="accent1"/>
                </a:solidFill>
              </a:rPr>
              <a:t> </a:t>
            </a:r>
            <a:r>
              <a:rPr lang="fr-CA" sz="1800" i="1" baseline="-25000" dirty="0">
                <a:solidFill>
                  <a:schemeClr val="accent1"/>
                </a:solidFill>
                <a:sym typeface="Symbol" pitchFamily="18" charset="2"/>
              </a:rPr>
              <a:t></a:t>
            </a:r>
            <a:r>
              <a:rPr lang="en-US" sz="1800" i="1" baseline="-25000" dirty="0">
                <a:solidFill>
                  <a:schemeClr val="accent1"/>
                </a:solidFill>
              </a:rPr>
              <a:t> S </a:t>
            </a:r>
            <a:r>
              <a:rPr lang="en-US" sz="1800" i="1" dirty="0">
                <a:solidFill>
                  <a:schemeClr val="accent1"/>
                </a:solidFill>
              </a:rPr>
              <a:t>P(s</a:t>
            </a:r>
            <a:r>
              <a:rPr lang="en-US" altLang="fr-FR" sz="1800" i="1" dirty="0">
                <a:solidFill>
                  <a:schemeClr val="accent1"/>
                </a:solidFill>
              </a:rPr>
              <a:t>’</a:t>
            </a:r>
            <a:r>
              <a:rPr lang="fr-CA" altLang="ja-JP" sz="1800" i="1" dirty="0">
                <a:solidFill>
                  <a:schemeClr val="accent1"/>
                </a:solidFill>
              </a:rPr>
              <a:t>|s, </a:t>
            </a:r>
            <a:r>
              <a:rPr lang="fr-FR" altLang="ja-JP" sz="1800" i="1" dirty="0">
                <a:solidFill>
                  <a:schemeClr val="accent1"/>
                </a:solidFill>
              </a:rPr>
              <a:t>π</a:t>
            </a:r>
            <a:r>
              <a:rPr lang="en-US" altLang="ja-JP" sz="1800" i="1" dirty="0">
                <a:solidFill>
                  <a:schemeClr val="accent1"/>
                </a:solidFill>
              </a:rPr>
              <a:t>(s)) [R(s, </a:t>
            </a:r>
            <a:r>
              <a:rPr lang="fr-FR" altLang="ja-JP" sz="1800" i="1" dirty="0">
                <a:solidFill>
                  <a:schemeClr val="accent1"/>
                </a:solidFill>
              </a:rPr>
              <a:t>π</a:t>
            </a:r>
            <a:r>
              <a:rPr lang="en-US" altLang="ja-JP" sz="1800" i="1" dirty="0">
                <a:solidFill>
                  <a:schemeClr val="accent1"/>
                </a:solidFill>
              </a:rPr>
              <a:t>(s), s’) + </a:t>
            </a:r>
            <a:r>
              <a:rPr lang="fr-FR" sz="1800" i="1" dirty="0">
                <a:solidFill>
                  <a:schemeClr val="accent1"/>
                </a:solidFill>
              </a:rPr>
              <a:t>γ </a:t>
            </a:r>
            <a:r>
              <a:rPr lang="fr-CA" sz="1800" i="1" dirty="0">
                <a:solidFill>
                  <a:schemeClr val="accent1"/>
                </a:solidFill>
              </a:rPr>
              <a:t>U</a:t>
            </a:r>
            <a:r>
              <a:rPr lang="fr-FR" sz="1800" i="1" baseline="30000" dirty="0">
                <a:solidFill>
                  <a:schemeClr val="accent1"/>
                </a:solidFill>
              </a:rPr>
              <a:t>π</a:t>
            </a:r>
            <a:r>
              <a:rPr lang="fr-CA" sz="1800" i="1" dirty="0">
                <a:solidFill>
                  <a:schemeClr val="accent1"/>
                </a:solidFill>
              </a:rPr>
              <a:t>(s’)]</a:t>
            </a:r>
            <a:endParaRPr lang="en-US" dirty="0"/>
          </a:p>
        </p:txBody>
      </p:sp>
      <mc:AlternateContent xmlns:mc="http://schemas.openxmlformats.org/markup-compatibility/2006" xmlns:pslz="http://schemas.microsoft.com/office/powerpoint/2016/slidezoom">
        <mc:Choice Requires="pslz">
          <p:graphicFrame>
            <p:nvGraphicFramePr>
              <p:cNvPr id="35" name="Slide Zoom 34">
                <a:extLst>
                  <a:ext uri="{FF2B5EF4-FFF2-40B4-BE49-F238E27FC236}">
                    <a16:creationId xmlns:a16="http://schemas.microsoft.com/office/drawing/2014/main" id="{EFBC7151-B1ED-4CB4-B486-029D8181169F}"/>
                  </a:ext>
                </a:extLst>
              </p:cNvPr>
              <p:cNvGraphicFramePr>
                <a:graphicFrameLocks noChangeAspect="1"/>
              </p:cNvGraphicFramePr>
              <p:nvPr>
                <p:extLst>
                  <p:ext uri="{D42A27DB-BD31-4B8C-83A1-F6EECF244321}">
                    <p14:modId xmlns:p14="http://schemas.microsoft.com/office/powerpoint/2010/main" val="3708962891"/>
                  </p:ext>
                </p:extLst>
              </p:nvPr>
            </p:nvGraphicFramePr>
            <p:xfrm>
              <a:off x="8157634" y="2327275"/>
              <a:ext cx="776816" cy="582612"/>
            </p:xfrm>
            <a:graphic>
              <a:graphicData uri="http://schemas.microsoft.com/office/powerpoint/2016/slidezoom">
                <pslz:sldZm>
                  <pslz:sldZmObj sldId="345" cId="0">
                    <pslz:zmPr id="{345EB147-368D-4073-A2BE-948A45ADD3DB}" returnToParent="0" transitionDur="1000">
                      <p166:blipFill xmlns:p166="http://schemas.microsoft.com/office/powerpoint/2016/6/main">
                        <a:blip r:embed="rId7"/>
                        <a:stretch>
                          <a:fillRect/>
                        </a:stretch>
                      </p166:blipFill>
                      <p166:spPr xmlns:p166="http://schemas.microsoft.com/office/powerpoint/2016/6/main">
                        <a:xfrm>
                          <a:off x="0" y="0"/>
                          <a:ext cx="776816" cy="582612"/>
                        </a:xfrm>
                        <a:prstGeom prst="rect">
                          <a:avLst/>
                        </a:prstGeom>
                        <a:ln w="3175">
                          <a:solidFill>
                            <a:prstClr val="ltGray"/>
                          </a:solidFill>
                        </a:ln>
                      </p166:spPr>
                    </pslz:zmPr>
                  </pslz:sldZmObj>
                </pslz:sldZm>
              </a:graphicData>
            </a:graphic>
          </p:graphicFrame>
        </mc:Choice>
        <mc:Fallback xmlns="">
          <p:pic>
            <p:nvPicPr>
              <p:cNvPr id="35" name="Slide Zoom 34">
                <a:extLst>
                  <a:ext uri="{FF2B5EF4-FFF2-40B4-BE49-F238E27FC236}">
                    <a16:creationId xmlns:a16="http://schemas.microsoft.com/office/drawing/2014/main" id="{EFBC7151-B1ED-4CB4-B486-029D8181169F}"/>
                  </a:ext>
                </a:extLst>
              </p:cNvPr>
              <p:cNvPicPr>
                <a:picLocks noGrp="1" noRot="1" noChangeAspect="1" noMove="1" noResize="1" noEditPoints="1" noAdjustHandles="1" noChangeArrowheads="1" noChangeShapeType="1"/>
              </p:cNvPicPr>
              <p:nvPr/>
            </p:nvPicPr>
            <p:blipFill>
              <a:blip r:embed="rId8"/>
              <a:stretch>
                <a:fillRect/>
              </a:stretch>
            </p:blipFill>
            <p:spPr>
              <a:xfrm>
                <a:off x="8157634" y="2327275"/>
                <a:ext cx="776816" cy="582612"/>
              </a:xfrm>
              <a:prstGeom prst="rect">
                <a:avLst/>
              </a:prstGeom>
              <a:ln w="3175">
                <a:solidFill>
                  <a:prstClr val="ltGray"/>
                </a:solidFill>
              </a:ln>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re 1"/>
          <p:cNvSpPr>
            <a:spLocks noGrp="1"/>
          </p:cNvSpPr>
          <p:nvPr>
            <p:ph type="title"/>
          </p:nvPr>
        </p:nvSpPr>
        <p:spPr/>
        <p:txBody>
          <a:bodyPr/>
          <a:lstStyle/>
          <a:p>
            <a:r>
              <a:rPr lang="fr-CA" dirty="0">
                <a:latin typeface="Arial" pitchFamily="34" charset="0"/>
              </a:rPr>
              <a:t>Approche par programmation </a:t>
            </a:r>
            <a:br>
              <a:rPr lang="fr-CA" dirty="0">
                <a:latin typeface="Arial" pitchFamily="34" charset="0"/>
              </a:rPr>
            </a:br>
            <a:r>
              <a:rPr lang="fr-CA" dirty="0">
                <a:latin typeface="Arial" pitchFamily="34" charset="0"/>
              </a:rPr>
              <a:t>dynamique adaptative</a:t>
            </a:r>
          </a:p>
        </p:txBody>
      </p:sp>
      <p:sp>
        <p:nvSpPr>
          <p:cNvPr id="4915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49156"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49157"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8DA50C63-79BF-4158-99BB-5FDF8D3C0EE4}" type="slidenum">
              <a:rPr lang="en-US" altLang="ko-KR" sz="1400">
                <a:latin typeface="Calibri" pitchFamily="34" charset="0"/>
              </a:rPr>
              <a:pPr eaLnBrk="1" hangingPunct="1"/>
              <a:t>26</a:t>
            </a:fld>
            <a:endParaRPr lang="en-US" altLang="ko-KR" sz="1400">
              <a:latin typeface="Calibri" pitchFamily="34" charset="0"/>
            </a:endParaRPr>
          </a:p>
        </p:txBody>
      </p:sp>
      <p:pic>
        <p:nvPicPr>
          <p:cNvPr id="3" name="Picture 2">
            <a:extLst>
              <a:ext uri="{FF2B5EF4-FFF2-40B4-BE49-F238E27FC236}">
                <a16:creationId xmlns:a16="http://schemas.microsoft.com/office/drawing/2014/main" id="{24D00B49-7464-4487-B6CF-754C7F790EB9}"/>
              </a:ext>
            </a:extLst>
          </p:cNvPr>
          <p:cNvPicPr>
            <a:picLocks noChangeAspect="1"/>
          </p:cNvPicPr>
          <p:nvPr/>
        </p:nvPicPr>
        <p:blipFill>
          <a:blip r:embed="rId3"/>
          <a:stretch>
            <a:fillRect/>
          </a:stretch>
        </p:blipFill>
        <p:spPr>
          <a:xfrm>
            <a:off x="457201" y="1571012"/>
            <a:ext cx="7601712" cy="4634717"/>
          </a:xfrm>
          <a:prstGeom prst="rect">
            <a:avLst/>
          </a:prstGeom>
        </p:spPr>
      </p:pic>
      <p:pic>
        <p:nvPicPr>
          <p:cNvPr id="5" name="Picture 4">
            <a:extLst>
              <a:ext uri="{FF2B5EF4-FFF2-40B4-BE49-F238E27FC236}">
                <a16:creationId xmlns:a16="http://schemas.microsoft.com/office/drawing/2014/main" id="{3F934788-C34A-4346-BE22-1F35C31FA702}"/>
              </a:ext>
            </a:extLst>
          </p:cNvPr>
          <p:cNvPicPr>
            <a:picLocks noChangeAspect="1"/>
          </p:cNvPicPr>
          <p:nvPr/>
        </p:nvPicPr>
        <p:blipFill>
          <a:blip r:embed="rId4"/>
          <a:stretch>
            <a:fillRect/>
          </a:stretch>
        </p:blipFill>
        <p:spPr>
          <a:xfrm>
            <a:off x="6303264" y="1417638"/>
            <a:ext cx="2341980" cy="1789378"/>
          </a:xfrm>
          <a:prstGeom prst="rect">
            <a:avLst/>
          </a:prstGeom>
        </p:spPr>
      </p:pic>
    </p:spTree>
    <p:extLst>
      <p:ext uri="{BB962C8B-B14F-4D97-AF65-F5344CB8AC3E}">
        <p14:creationId xmlns:p14="http://schemas.microsoft.com/office/powerpoint/2010/main" val="2475294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re 1"/>
          <p:cNvSpPr>
            <a:spLocks noGrp="1"/>
          </p:cNvSpPr>
          <p:nvPr>
            <p:ph type="title"/>
          </p:nvPr>
        </p:nvSpPr>
        <p:spPr/>
        <p:txBody>
          <a:bodyPr/>
          <a:lstStyle/>
          <a:p>
            <a:r>
              <a:rPr lang="fr-CA">
                <a:latin typeface="Arial" pitchFamily="34" charset="0"/>
              </a:rPr>
              <a:t>Approche par programmation </a:t>
            </a:r>
            <a:br>
              <a:rPr lang="fr-CA">
                <a:latin typeface="Arial" pitchFamily="34" charset="0"/>
              </a:rPr>
            </a:br>
            <a:r>
              <a:rPr lang="fr-CA">
                <a:latin typeface="Arial" pitchFamily="34" charset="0"/>
              </a:rPr>
              <a:t>dynamique adaptative</a:t>
            </a:r>
          </a:p>
        </p:txBody>
      </p:sp>
      <p:sp>
        <p:nvSpPr>
          <p:cNvPr id="56322" name="Espace réservé du contenu 2"/>
          <p:cNvSpPr>
            <a:spLocks noGrp="1"/>
          </p:cNvSpPr>
          <p:nvPr>
            <p:ph idx="1"/>
          </p:nvPr>
        </p:nvSpPr>
        <p:spPr/>
        <p:txBody>
          <a:bodyPr/>
          <a:lstStyle/>
          <a:p>
            <a:r>
              <a:rPr lang="en-US" dirty="0" err="1"/>
              <a:t>Contrairement</a:t>
            </a:r>
            <a:r>
              <a:rPr lang="en-US" dirty="0"/>
              <a:t> à </a:t>
            </a:r>
            <a:r>
              <a:rPr lang="en-US" dirty="0" err="1"/>
              <a:t>l</a:t>
            </a:r>
            <a:r>
              <a:rPr lang="en-US" altLang="fr-FR" dirty="0" err="1"/>
              <a:t>’</a:t>
            </a:r>
            <a:r>
              <a:rPr lang="en-US" dirty="0" err="1"/>
              <a:t>estimation</a:t>
            </a:r>
            <a:r>
              <a:rPr lang="en-US" dirty="0"/>
              <a:t> </a:t>
            </a:r>
            <a:r>
              <a:rPr lang="en-US" dirty="0" err="1"/>
              <a:t>directe</a:t>
            </a:r>
            <a:r>
              <a:rPr lang="en-US" dirty="0"/>
              <a:t>, </a:t>
            </a:r>
            <a:r>
              <a:rPr lang="en-US" dirty="0" err="1"/>
              <a:t>l</a:t>
            </a:r>
            <a:r>
              <a:rPr lang="en-US" altLang="fr-FR" dirty="0" err="1"/>
              <a:t>’</a:t>
            </a:r>
            <a:r>
              <a:rPr lang="en-US" dirty="0" err="1"/>
              <a:t>approche</a:t>
            </a:r>
            <a:r>
              <a:rPr lang="en-US" dirty="0"/>
              <a:t> par PDA </a:t>
            </a:r>
            <a:r>
              <a:rPr lang="en-US" dirty="0" err="1"/>
              <a:t>peut</a:t>
            </a:r>
            <a:r>
              <a:rPr lang="en-US" dirty="0"/>
              <a:t> </a:t>
            </a:r>
            <a:r>
              <a:rPr lang="en-US" dirty="0" err="1"/>
              <a:t>apprendre</a:t>
            </a:r>
            <a:r>
              <a:rPr lang="en-US" dirty="0"/>
              <a:t> après </a:t>
            </a:r>
            <a:r>
              <a:rPr lang="en-US" dirty="0" err="1"/>
              <a:t>chaque</a:t>
            </a:r>
            <a:r>
              <a:rPr lang="en-US" dirty="0"/>
              <a:t> observation, c.-à-d. après </a:t>
            </a:r>
            <a:r>
              <a:rPr lang="en-US" dirty="0" err="1"/>
              <a:t>chaque</a:t>
            </a:r>
            <a:r>
              <a:rPr lang="en-US" dirty="0"/>
              <a:t> transition d</a:t>
            </a:r>
            <a:r>
              <a:rPr lang="en-US" altLang="fr-FR" dirty="0"/>
              <a:t>’</a:t>
            </a:r>
            <a:r>
              <a:rPr lang="en-US" dirty="0"/>
              <a:t>un </a:t>
            </a:r>
            <a:r>
              <a:rPr lang="en-US" dirty="0" err="1"/>
              <a:t>essai</a:t>
            </a:r>
            <a:endParaRPr lang="en-US" dirty="0"/>
          </a:p>
          <a:p>
            <a:pPr lvl="1"/>
            <a:r>
              <a:rPr lang="en-US" dirty="0"/>
              <a:t>pas </a:t>
            </a:r>
            <a:r>
              <a:rPr lang="en-US" dirty="0" err="1"/>
              <a:t>besoin</a:t>
            </a:r>
            <a:r>
              <a:rPr lang="en-US" dirty="0"/>
              <a:t> de </a:t>
            </a:r>
            <a:r>
              <a:rPr lang="en-US" dirty="0" err="1"/>
              <a:t>compléter</a:t>
            </a:r>
            <a:r>
              <a:rPr lang="en-US" dirty="0"/>
              <a:t> un </a:t>
            </a:r>
            <a:r>
              <a:rPr lang="en-US" dirty="0" err="1"/>
              <a:t>essai</a:t>
            </a:r>
            <a:r>
              <a:rPr lang="en-US" dirty="0"/>
              <a:t> pour </a:t>
            </a:r>
            <a:r>
              <a:rPr lang="en-US" dirty="0" err="1"/>
              <a:t>obtenir</a:t>
            </a:r>
            <a:r>
              <a:rPr lang="en-US" dirty="0"/>
              <a:t> </a:t>
            </a:r>
            <a:r>
              <a:rPr lang="en-US" dirty="0" err="1"/>
              <a:t>une</a:t>
            </a:r>
            <a:r>
              <a:rPr lang="en-US" dirty="0"/>
              <a:t> nouvelle estimation de </a:t>
            </a:r>
            <a:r>
              <a:rPr lang="en-US" i="1" dirty="0"/>
              <a:t>U</a:t>
            </a:r>
            <a:r>
              <a:rPr lang="en-US" dirty="0"/>
              <a:t>(</a:t>
            </a:r>
            <a:r>
              <a:rPr lang="en-US" i="1" dirty="0"/>
              <a:t>s</a:t>
            </a:r>
            <a:r>
              <a:rPr lang="en-US" dirty="0"/>
              <a:t>)</a:t>
            </a:r>
          </a:p>
          <a:p>
            <a:pPr lvl="1"/>
            <a:endParaRPr lang="en-US" dirty="0"/>
          </a:p>
          <a:p>
            <a:r>
              <a:rPr lang="en-US" dirty="0" err="1"/>
              <a:t>Parfois</a:t>
            </a:r>
            <a:r>
              <a:rPr lang="en-US" dirty="0"/>
              <a:t>, la </a:t>
            </a:r>
            <a:r>
              <a:rPr lang="en-US" dirty="0" err="1"/>
              <a:t>fonction</a:t>
            </a:r>
            <a:r>
              <a:rPr lang="en-US" dirty="0"/>
              <a:t> de </a:t>
            </a:r>
            <a:r>
              <a:rPr lang="en-US" dirty="0" err="1"/>
              <a:t>récompense</a:t>
            </a:r>
            <a:r>
              <a:rPr lang="en-US" dirty="0"/>
              <a:t> </a:t>
            </a:r>
            <a:r>
              <a:rPr lang="en-US" dirty="0" err="1"/>
              <a:t>n</a:t>
            </a:r>
            <a:r>
              <a:rPr lang="en-US" altLang="fr-FR" dirty="0" err="1"/>
              <a:t>’</a:t>
            </a:r>
            <a:r>
              <a:rPr lang="en-US" dirty="0" err="1"/>
              <a:t>est</a:t>
            </a:r>
            <a:r>
              <a:rPr lang="en-US" dirty="0"/>
              <a:t> pas </a:t>
            </a:r>
            <a:r>
              <a:rPr lang="en-US" dirty="0" err="1"/>
              <a:t>connue</a:t>
            </a:r>
            <a:endParaRPr lang="en-US" dirty="0"/>
          </a:p>
          <a:p>
            <a:pPr lvl="1"/>
            <a:r>
              <a:rPr lang="en-US" dirty="0" err="1"/>
              <a:t>l</a:t>
            </a:r>
            <a:r>
              <a:rPr lang="en-US" altLang="fr-FR" dirty="0" err="1"/>
              <a:t>’</a:t>
            </a:r>
            <a:r>
              <a:rPr lang="en-US" dirty="0" err="1"/>
              <a:t>agent</a:t>
            </a:r>
            <a:r>
              <a:rPr lang="en-US" dirty="0"/>
              <a:t> ne fait </a:t>
            </a:r>
            <a:r>
              <a:rPr lang="en-US" dirty="0" err="1"/>
              <a:t>qu</a:t>
            </a:r>
            <a:r>
              <a:rPr lang="en-US" altLang="fr-FR" dirty="0" err="1"/>
              <a:t>’</a:t>
            </a:r>
            <a:r>
              <a:rPr lang="en-US" dirty="0" err="1"/>
              <a:t>observer</a:t>
            </a:r>
            <a:r>
              <a:rPr lang="en-US" dirty="0"/>
              <a:t> la </a:t>
            </a:r>
            <a:r>
              <a:rPr lang="en-US" dirty="0" err="1"/>
              <a:t>récompense</a:t>
            </a:r>
            <a:r>
              <a:rPr lang="en-US" dirty="0"/>
              <a:t> à </a:t>
            </a:r>
            <a:r>
              <a:rPr lang="en-US" dirty="0" err="1"/>
              <a:t>chaque</a:t>
            </a:r>
            <a:r>
              <a:rPr lang="en-US" dirty="0"/>
              <a:t> </a:t>
            </a:r>
            <a:r>
              <a:rPr lang="en-US" dirty="0" err="1"/>
              <a:t>état</a:t>
            </a:r>
            <a:r>
              <a:rPr lang="en-US" dirty="0"/>
              <a:t>, et </a:t>
            </a:r>
            <a:r>
              <a:rPr lang="en-US" dirty="0" err="1"/>
              <a:t>n</a:t>
            </a:r>
            <a:r>
              <a:rPr lang="en-US" altLang="fr-FR" dirty="0" err="1"/>
              <a:t>’</a:t>
            </a:r>
            <a:r>
              <a:rPr lang="en-US" dirty="0" err="1"/>
              <a:t>a</a:t>
            </a:r>
            <a:r>
              <a:rPr lang="en-US" dirty="0"/>
              <a:t> pas </a:t>
            </a:r>
            <a:r>
              <a:rPr lang="en-US" dirty="0" err="1"/>
              <a:t>accès</a:t>
            </a:r>
            <a:r>
              <a:rPr lang="en-US" dirty="0"/>
              <a:t> </a:t>
            </a:r>
            <a:r>
              <a:rPr lang="en-US" dirty="0" err="1"/>
              <a:t>directement</a:t>
            </a:r>
            <a:r>
              <a:rPr lang="en-US" dirty="0"/>
              <a:t> à la </a:t>
            </a:r>
            <a:r>
              <a:rPr lang="en-US" dirty="0" err="1"/>
              <a:t>fonction</a:t>
            </a:r>
            <a:r>
              <a:rPr lang="en-US" dirty="0"/>
              <a:t> </a:t>
            </a:r>
            <a:r>
              <a:rPr lang="en-US" i="1" dirty="0"/>
              <a:t>R</a:t>
            </a:r>
            <a:r>
              <a:rPr lang="en-US" dirty="0"/>
              <a:t>(</a:t>
            </a:r>
            <a:r>
              <a:rPr lang="en-US" i="1" dirty="0"/>
              <a:t>s</a:t>
            </a:r>
            <a:r>
              <a:rPr lang="en-US" dirty="0"/>
              <a:t>)</a:t>
            </a:r>
          </a:p>
          <a:p>
            <a:pPr lvl="1"/>
            <a:r>
              <a:rPr lang="en-US" dirty="0"/>
              <a:t>par </a:t>
            </a:r>
            <a:r>
              <a:rPr lang="en-US" dirty="0" err="1"/>
              <a:t>contre</a:t>
            </a:r>
            <a:r>
              <a:rPr lang="en-US" dirty="0"/>
              <a:t> on a </a:t>
            </a:r>
            <a:r>
              <a:rPr lang="en-US" dirty="0" err="1"/>
              <a:t>besoin</a:t>
            </a:r>
            <a:r>
              <a:rPr lang="en-US" dirty="0"/>
              <a:t> de </a:t>
            </a:r>
            <a:r>
              <a:rPr lang="en-US" i="1" dirty="0"/>
              <a:t>R</a:t>
            </a:r>
            <a:r>
              <a:rPr lang="en-US" dirty="0"/>
              <a:t>(</a:t>
            </a:r>
            <a:r>
              <a:rPr lang="en-US" i="1" dirty="0"/>
              <a:t>s</a:t>
            </a:r>
            <a:r>
              <a:rPr lang="en-US" dirty="0"/>
              <a:t>) </a:t>
            </a:r>
            <a:r>
              <a:rPr lang="en-US" dirty="0" err="1"/>
              <a:t>dans</a:t>
            </a:r>
            <a:r>
              <a:rPr lang="en-US" dirty="0"/>
              <a:t> les </a:t>
            </a:r>
            <a:r>
              <a:rPr lang="en-US" dirty="0" err="1"/>
              <a:t>équations</a:t>
            </a:r>
            <a:r>
              <a:rPr lang="en-US" dirty="0"/>
              <a:t> de la </a:t>
            </a:r>
            <a:r>
              <a:rPr lang="en-US" dirty="0" err="1"/>
              <a:t>fonction</a:t>
            </a:r>
            <a:r>
              <a:rPr lang="en-US" dirty="0"/>
              <a:t> de </a:t>
            </a:r>
            <a:r>
              <a:rPr lang="en-US" dirty="0" err="1"/>
              <a:t>valeur</a:t>
            </a:r>
            <a:endParaRPr lang="en-US" dirty="0"/>
          </a:p>
          <a:p>
            <a:pPr lvl="1"/>
            <a:r>
              <a:rPr lang="en-US" dirty="0" err="1"/>
              <a:t>dans</a:t>
            </a:r>
            <a:r>
              <a:rPr lang="en-US" dirty="0"/>
              <a:t> </a:t>
            </a:r>
            <a:r>
              <a:rPr lang="en-US" dirty="0" err="1"/>
              <a:t>ce</a:t>
            </a:r>
            <a:r>
              <a:rPr lang="en-US" dirty="0"/>
              <a:t> </a:t>
            </a:r>
            <a:r>
              <a:rPr lang="en-US" dirty="0" err="1"/>
              <a:t>cas</a:t>
            </a:r>
            <a:r>
              <a:rPr lang="en-US" dirty="0"/>
              <a:t>, on </a:t>
            </a:r>
            <a:r>
              <a:rPr lang="en-US" dirty="0" err="1"/>
              <a:t>initialise</a:t>
            </a:r>
            <a:r>
              <a:rPr lang="en-US" dirty="0"/>
              <a:t> </a:t>
            </a:r>
            <a:r>
              <a:rPr lang="en-US" dirty="0" err="1"/>
              <a:t>notre</a:t>
            </a:r>
            <a:r>
              <a:rPr lang="en-US" dirty="0"/>
              <a:t> estimation </a:t>
            </a:r>
            <a:r>
              <a:rPr lang="en-US" i="1" dirty="0"/>
              <a:t>R</a:t>
            </a:r>
            <a:r>
              <a:rPr lang="en-US" dirty="0"/>
              <a:t>(</a:t>
            </a:r>
            <a:r>
              <a:rPr lang="en-US" i="1" dirty="0"/>
              <a:t>s</a:t>
            </a:r>
            <a:r>
              <a:rPr lang="en-US" dirty="0"/>
              <a:t>) à 0, et on la met à jour </a:t>
            </a:r>
            <a:r>
              <a:rPr lang="en-US" dirty="0" err="1"/>
              <a:t>lorsqu</a:t>
            </a:r>
            <a:r>
              <a:rPr lang="en-US" altLang="fr-FR" dirty="0" err="1"/>
              <a:t>’</a:t>
            </a:r>
            <a:r>
              <a:rPr lang="en-US" dirty="0" err="1"/>
              <a:t>on</a:t>
            </a:r>
            <a:r>
              <a:rPr lang="en-US" dirty="0"/>
              <a:t> </a:t>
            </a:r>
            <a:r>
              <a:rPr lang="en-US" dirty="0" err="1"/>
              <a:t>atteint</a:t>
            </a:r>
            <a:r>
              <a:rPr lang="en-US" dirty="0"/>
              <a:t> </a:t>
            </a:r>
            <a:r>
              <a:rPr lang="en-US" dirty="0" err="1"/>
              <a:t>l</a:t>
            </a:r>
            <a:r>
              <a:rPr lang="en-US" altLang="fr-FR" dirty="0" err="1"/>
              <a:t>’</a:t>
            </a:r>
            <a:r>
              <a:rPr lang="en-US" dirty="0" err="1"/>
              <a:t>état</a:t>
            </a:r>
            <a:r>
              <a:rPr lang="en-US" dirty="0"/>
              <a:t> </a:t>
            </a:r>
            <a:r>
              <a:rPr lang="en-US" i="1" dirty="0"/>
              <a:t>s</a:t>
            </a:r>
            <a:r>
              <a:rPr lang="en-US" dirty="0"/>
              <a:t> pour la première </a:t>
            </a:r>
            <a:r>
              <a:rPr lang="en-US" dirty="0" err="1"/>
              <a:t>fois</a:t>
            </a:r>
            <a:endParaRPr lang="en-US" dirty="0"/>
          </a:p>
          <a:p>
            <a:pPr lvl="1">
              <a:buFont typeface="Wingdings" pitchFamily="2" charset="2"/>
              <a:buNone/>
            </a:pPr>
            <a:endParaRPr lang="en-US" dirty="0"/>
          </a:p>
        </p:txBody>
      </p:sp>
      <p:sp>
        <p:nvSpPr>
          <p:cNvPr id="5632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5632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56325"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A1DC6C33-0BA4-4415-AD42-D2C39E602EA8}" type="slidenum">
              <a:rPr lang="en-US" altLang="ko-KR" sz="1400">
                <a:latin typeface="Calibri" pitchFamily="34" charset="0"/>
              </a:rPr>
              <a:pPr eaLnBrk="1" hangingPunct="1"/>
              <a:t>27</a:t>
            </a:fld>
            <a:endParaRPr lang="en-US" altLang="ko-KR" sz="140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re 1"/>
          <p:cNvSpPr>
            <a:spLocks noGrp="1"/>
          </p:cNvSpPr>
          <p:nvPr>
            <p:ph type="title"/>
          </p:nvPr>
        </p:nvSpPr>
        <p:spPr/>
        <p:txBody>
          <a:bodyPr/>
          <a:lstStyle/>
          <a:p>
            <a:r>
              <a:rPr lang="fr-CA">
                <a:latin typeface="Arial" pitchFamily="34" charset="0"/>
              </a:rPr>
              <a:t>Approche par programmation </a:t>
            </a:r>
            <a:br>
              <a:rPr lang="fr-CA">
                <a:latin typeface="Arial" pitchFamily="34" charset="0"/>
              </a:rPr>
            </a:br>
            <a:r>
              <a:rPr lang="fr-CA">
                <a:latin typeface="Arial" pitchFamily="34" charset="0"/>
              </a:rPr>
              <a:t>dynamique adaptative</a:t>
            </a:r>
          </a:p>
        </p:txBody>
      </p:sp>
      <p:sp>
        <p:nvSpPr>
          <p:cNvPr id="58370" name="Espace réservé du contenu 2"/>
          <p:cNvSpPr>
            <a:spLocks noGrp="1"/>
          </p:cNvSpPr>
          <p:nvPr>
            <p:ph idx="1"/>
          </p:nvPr>
        </p:nvSpPr>
        <p:spPr>
          <a:xfrm>
            <a:off x="457200" y="1600200"/>
            <a:ext cx="8229600" cy="4838700"/>
          </a:xfrm>
        </p:spPr>
        <p:txBody>
          <a:bodyPr/>
          <a:lstStyle/>
          <a:p>
            <a:r>
              <a:rPr lang="fr-CA" dirty="0"/>
              <a:t>Un problème avec l</a:t>
            </a:r>
            <a:r>
              <a:rPr lang="fr-CA" altLang="fr-FR" dirty="0"/>
              <a:t>’</a:t>
            </a:r>
            <a:r>
              <a:rPr lang="fr-CA" dirty="0"/>
              <a:t>approche par PDA est qu</a:t>
            </a:r>
            <a:r>
              <a:rPr lang="fr-CA" altLang="fr-FR" dirty="0"/>
              <a:t>’</a:t>
            </a:r>
            <a:r>
              <a:rPr lang="fr-CA" dirty="0"/>
              <a:t>on</a:t>
            </a:r>
            <a:r>
              <a:rPr lang="fr-CA" b="1" dirty="0"/>
              <a:t> doit mettre à jour toutes les valeurs de </a:t>
            </a:r>
            <a:r>
              <a:rPr lang="fr-CA" b="1" i="1" dirty="0"/>
              <a:t>U</a:t>
            </a:r>
            <a:r>
              <a:rPr lang="fr-CA" b="1" dirty="0"/>
              <a:t>(</a:t>
            </a:r>
            <a:r>
              <a:rPr lang="fr-CA" b="1" i="1" dirty="0"/>
              <a:t>s</a:t>
            </a:r>
            <a:r>
              <a:rPr lang="fr-CA" b="1" dirty="0"/>
              <a:t>), pour tout s, après chaque observation</a:t>
            </a:r>
          </a:p>
          <a:p>
            <a:pPr lvl="1"/>
            <a:r>
              <a:rPr lang="fr-CA" dirty="0"/>
              <a:t>très coûteux en pratique si le nombre d</a:t>
            </a:r>
            <a:r>
              <a:rPr lang="fr-CA" altLang="fr-FR" dirty="0"/>
              <a:t>’</a:t>
            </a:r>
            <a:r>
              <a:rPr lang="fr-CA" dirty="0"/>
              <a:t>états est grand (ex.: exponentiel)</a:t>
            </a:r>
          </a:p>
          <a:p>
            <a:pPr lvl="1"/>
            <a:r>
              <a:rPr lang="fr-CA" dirty="0"/>
              <a:t>inutile pour un état </a:t>
            </a:r>
            <a:r>
              <a:rPr lang="fr-CA" i="1" dirty="0"/>
              <a:t>s</a:t>
            </a:r>
            <a:r>
              <a:rPr lang="fr-CA" altLang="fr-FR" i="1" dirty="0"/>
              <a:t>’</a:t>
            </a:r>
            <a:r>
              <a:rPr lang="fr-CA" altLang="ja-JP" dirty="0"/>
              <a:t> qui n</a:t>
            </a:r>
            <a:r>
              <a:rPr lang="fr-CA" altLang="fr-FR" dirty="0"/>
              <a:t>’</a:t>
            </a:r>
            <a:r>
              <a:rPr lang="fr-CA" altLang="ja-JP" dirty="0"/>
              <a:t>est pas atteignable via l</a:t>
            </a:r>
            <a:r>
              <a:rPr lang="fr-CA" altLang="fr-FR" dirty="0"/>
              <a:t>’</a:t>
            </a:r>
            <a:r>
              <a:rPr lang="fr-CA" altLang="ja-JP" dirty="0"/>
              <a:t>état de la nouvelle observation</a:t>
            </a:r>
            <a:endParaRPr lang="fr-CA" altLang="ja-JP" i="1" dirty="0"/>
          </a:p>
          <a:p>
            <a:pPr lvl="1"/>
            <a:endParaRPr lang="fr-CA" dirty="0"/>
          </a:p>
          <a:p>
            <a:r>
              <a:rPr lang="fr-CA" dirty="0"/>
              <a:t>On doit résoudre les équations de </a:t>
            </a:r>
            <a:r>
              <a:rPr lang="fr-CA" i="1" dirty="0"/>
              <a:t>U</a:t>
            </a:r>
            <a:r>
              <a:rPr lang="fr-CA" dirty="0"/>
              <a:t>(</a:t>
            </a:r>
            <a:r>
              <a:rPr lang="fr-CA" i="1" dirty="0"/>
              <a:t>s</a:t>
            </a:r>
            <a:r>
              <a:rPr lang="fr-CA" dirty="0"/>
              <a:t>) parce qu</a:t>
            </a:r>
            <a:r>
              <a:rPr lang="fr-CA" altLang="fr-FR" dirty="0"/>
              <a:t>’</a:t>
            </a:r>
            <a:r>
              <a:rPr lang="fr-CA" dirty="0"/>
              <a:t>on estime </a:t>
            </a:r>
            <a:r>
              <a:rPr lang="fr-CA" i="1" dirty="0"/>
              <a:t>U</a:t>
            </a:r>
            <a:r>
              <a:rPr lang="fr-CA" dirty="0"/>
              <a:t>(</a:t>
            </a:r>
            <a:r>
              <a:rPr lang="fr-CA" i="1" dirty="0"/>
              <a:t>s</a:t>
            </a:r>
            <a:r>
              <a:rPr lang="fr-CA" dirty="0"/>
              <a:t>) seulement indirectement, via notre estimation de </a:t>
            </a:r>
            <a:r>
              <a:rPr lang="fr-CA" i="1" dirty="0"/>
              <a:t>P</a:t>
            </a:r>
            <a:r>
              <a:rPr lang="fr-CA" dirty="0"/>
              <a:t>(</a:t>
            </a:r>
            <a:r>
              <a:rPr lang="fr-CA" i="1" dirty="0"/>
              <a:t>s</a:t>
            </a:r>
            <a:r>
              <a:rPr lang="fr-CA" altLang="fr-FR" i="1" dirty="0"/>
              <a:t>’</a:t>
            </a:r>
            <a:r>
              <a:rPr lang="fr-CA" altLang="ja-JP" dirty="0"/>
              <a:t>|</a:t>
            </a:r>
            <a:r>
              <a:rPr lang="fr-CA" altLang="ja-JP" i="1" dirty="0"/>
              <a:t>s</a:t>
            </a:r>
            <a:r>
              <a:rPr lang="fr-CA" altLang="ja-JP" dirty="0"/>
              <a:t>, </a:t>
            </a:r>
            <a:r>
              <a:rPr lang="fr-CA" altLang="ja-JP" i="1" dirty="0"/>
              <a:t>a</a:t>
            </a:r>
            <a:r>
              <a:rPr lang="fr-CA" altLang="ja-JP" dirty="0"/>
              <a:t>)</a:t>
            </a:r>
          </a:p>
          <a:p>
            <a:endParaRPr lang="fr-CA" dirty="0"/>
          </a:p>
          <a:p>
            <a:r>
              <a:rPr lang="fr-CA" dirty="0"/>
              <a:t>Serait-il possible d</a:t>
            </a:r>
            <a:r>
              <a:rPr lang="fr-CA" altLang="fr-FR" dirty="0"/>
              <a:t>’</a:t>
            </a:r>
            <a:r>
              <a:rPr lang="fr-CA" dirty="0"/>
              <a:t>estimer directement </a:t>
            </a:r>
            <a:r>
              <a:rPr lang="fr-CA" i="1" dirty="0"/>
              <a:t>U</a:t>
            </a:r>
            <a:r>
              <a:rPr lang="fr-CA" dirty="0"/>
              <a:t>(</a:t>
            </a:r>
            <a:r>
              <a:rPr lang="fr-CA" i="1" dirty="0"/>
              <a:t>s</a:t>
            </a:r>
            <a:r>
              <a:rPr lang="fr-CA" dirty="0"/>
              <a:t>) et tenir compte des interactions entre les valeurs, sans avoir à passer par </a:t>
            </a:r>
            <a:r>
              <a:rPr lang="fr-CA" i="1" dirty="0"/>
              <a:t>P</a:t>
            </a:r>
            <a:r>
              <a:rPr lang="fr-CA" dirty="0"/>
              <a:t>(</a:t>
            </a:r>
            <a:r>
              <a:rPr lang="fr-CA" i="1" dirty="0"/>
              <a:t>s</a:t>
            </a:r>
            <a:r>
              <a:rPr lang="fr-CA" altLang="fr-FR" i="1" dirty="0"/>
              <a:t>’</a:t>
            </a:r>
            <a:r>
              <a:rPr lang="fr-CA" altLang="ja-JP" dirty="0"/>
              <a:t>|</a:t>
            </a:r>
            <a:r>
              <a:rPr lang="fr-CA" altLang="ja-JP" i="1" dirty="0"/>
              <a:t>s</a:t>
            </a:r>
            <a:r>
              <a:rPr lang="fr-CA" altLang="ja-JP" dirty="0"/>
              <a:t>, </a:t>
            </a:r>
            <a:r>
              <a:rPr lang="fr-CA" altLang="ja-JP" i="1" dirty="0"/>
              <a:t>a</a:t>
            </a:r>
            <a:r>
              <a:rPr lang="fr-CA" altLang="ja-JP" dirty="0"/>
              <a:t>)?</a:t>
            </a:r>
          </a:p>
          <a:p>
            <a:r>
              <a:rPr lang="fr-CA" altLang="ja-JP" dirty="0"/>
              <a:t>Oui:</a:t>
            </a:r>
          </a:p>
          <a:p>
            <a:pPr lvl="1"/>
            <a:r>
              <a:rPr lang="en-CA" dirty="0" err="1"/>
              <a:t>L’idée</a:t>
            </a:r>
            <a:r>
              <a:rPr lang="en-CA" dirty="0"/>
              <a:t> </a:t>
            </a:r>
            <a:r>
              <a:rPr lang="en-CA" dirty="0" err="1"/>
              <a:t>est</a:t>
            </a:r>
            <a:r>
              <a:rPr lang="en-CA" dirty="0"/>
              <a:t> </a:t>
            </a:r>
            <a:r>
              <a:rPr lang="en-CA" dirty="0" err="1"/>
              <a:t>d’utiliser</a:t>
            </a:r>
            <a:r>
              <a:rPr lang="en-CA" dirty="0"/>
              <a:t> les transitions pour </a:t>
            </a:r>
            <a:r>
              <a:rPr lang="en-CA" dirty="0" err="1"/>
              <a:t>ajuster</a:t>
            </a:r>
            <a:r>
              <a:rPr lang="en-CA" dirty="0"/>
              <a:t> les </a:t>
            </a:r>
            <a:r>
              <a:rPr lang="en-CA" dirty="0" err="1"/>
              <a:t>utilité</a:t>
            </a:r>
            <a:r>
              <a:rPr lang="en-CA" dirty="0"/>
              <a:t> des </a:t>
            </a:r>
            <a:r>
              <a:rPr lang="en-CA" dirty="0" err="1"/>
              <a:t>états</a:t>
            </a:r>
            <a:r>
              <a:rPr lang="en-CA" dirty="0"/>
              <a:t> </a:t>
            </a:r>
            <a:r>
              <a:rPr lang="en-CA" dirty="0" err="1"/>
              <a:t>observés</a:t>
            </a:r>
            <a:r>
              <a:rPr lang="en-CA" dirty="0"/>
              <a:t>, </a:t>
            </a:r>
            <a:r>
              <a:rPr lang="en-CA" dirty="0" err="1"/>
              <a:t>afin</a:t>
            </a:r>
            <a:r>
              <a:rPr lang="en-CA" dirty="0"/>
              <a:t> </a:t>
            </a:r>
            <a:r>
              <a:rPr lang="en-CA" dirty="0" err="1"/>
              <a:t>qu’ils</a:t>
            </a:r>
            <a:r>
              <a:rPr lang="en-CA" dirty="0"/>
              <a:t> </a:t>
            </a:r>
            <a:r>
              <a:rPr lang="en-CA" dirty="0" err="1"/>
              <a:t>soient</a:t>
            </a:r>
            <a:r>
              <a:rPr lang="en-CA" dirty="0"/>
              <a:t> </a:t>
            </a:r>
            <a:r>
              <a:rPr lang="en-CA" dirty="0" err="1"/>
              <a:t>en</a:t>
            </a:r>
            <a:r>
              <a:rPr lang="en-CA" dirty="0"/>
              <a:t> accord avec les </a:t>
            </a:r>
            <a:r>
              <a:rPr lang="en-CA" dirty="0" err="1"/>
              <a:t>équations</a:t>
            </a:r>
            <a:r>
              <a:rPr lang="en-CA" dirty="0"/>
              <a:t> </a:t>
            </a:r>
            <a:r>
              <a:rPr lang="en-CA" dirty="0" err="1"/>
              <a:t>exprimant</a:t>
            </a:r>
            <a:r>
              <a:rPr lang="en-CA" dirty="0"/>
              <a:t> </a:t>
            </a:r>
            <a:r>
              <a:rPr lang="en-CA" dirty="0" err="1"/>
              <a:t>l’utilité</a:t>
            </a:r>
            <a:r>
              <a:rPr lang="en-CA" dirty="0"/>
              <a:t> </a:t>
            </a:r>
            <a:r>
              <a:rPr lang="en-CA" dirty="0" err="1"/>
              <a:t>d’une</a:t>
            </a:r>
            <a:r>
              <a:rPr lang="en-CA" dirty="0"/>
              <a:t> politique.</a:t>
            </a:r>
          </a:p>
          <a:p>
            <a:pPr lvl="1"/>
            <a:endParaRPr lang="fr-CA" altLang="ja-JP" dirty="0"/>
          </a:p>
        </p:txBody>
      </p:sp>
      <p:sp>
        <p:nvSpPr>
          <p:cNvPr id="5837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58372"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58373"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1C12ECE9-5680-4229-87C1-B90DF67A5F21}" type="slidenum">
              <a:rPr lang="en-US" altLang="ko-KR" sz="1400">
                <a:latin typeface="Calibri" pitchFamily="34" charset="0"/>
              </a:rPr>
              <a:pPr eaLnBrk="1" hangingPunct="1"/>
              <a:t>28</a:t>
            </a:fld>
            <a:endParaRPr lang="en-US" altLang="ko-KR" sz="14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3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re 1"/>
          <p:cNvSpPr>
            <a:spLocks noGrp="1"/>
          </p:cNvSpPr>
          <p:nvPr>
            <p:ph type="title"/>
          </p:nvPr>
        </p:nvSpPr>
        <p:spPr/>
        <p:txBody>
          <a:bodyPr/>
          <a:lstStyle/>
          <a:p>
            <a:r>
              <a:rPr lang="fr-CA">
                <a:latin typeface="Arial" pitchFamily="34" charset="0"/>
              </a:rPr>
              <a:t>Apprentissage par différence temporelle</a:t>
            </a:r>
          </a:p>
        </p:txBody>
      </p:sp>
      <p:sp>
        <p:nvSpPr>
          <p:cNvPr id="59394" name="Espace réservé du contenu 2"/>
          <p:cNvSpPr>
            <a:spLocks noGrp="1"/>
          </p:cNvSpPr>
          <p:nvPr>
            <p:ph idx="1"/>
          </p:nvPr>
        </p:nvSpPr>
        <p:spPr>
          <a:xfrm>
            <a:off x="457200" y="1196752"/>
            <a:ext cx="8291264" cy="4929411"/>
          </a:xfrm>
        </p:spPr>
        <p:txBody>
          <a:bodyPr/>
          <a:lstStyle/>
          <a:p>
            <a:pPr marL="342900" lvl="1" indent="-342900">
              <a:lnSpc>
                <a:spcPct val="150000"/>
              </a:lnSpc>
              <a:buSzPct val="125000"/>
              <a:buFont typeface="Lucida Grande" pitchFamily="2" charset="0"/>
              <a:buChar char="●"/>
            </a:pPr>
            <a:r>
              <a:rPr lang="fr-CA" altLang="ja-JP" dirty="0"/>
              <a:t>Considérons les essais :</a:t>
            </a:r>
          </a:p>
          <a:p>
            <a:pPr marL="0" lvl="1" indent="0">
              <a:lnSpc>
                <a:spcPct val="150000"/>
              </a:lnSpc>
              <a:buSzPct val="125000"/>
              <a:buNone/>
            </a:pPr>
            <a:endParaRPr lang="fr-CA" altLang="ja-JP" dirty="0"/>
          </a:p>
          <a:p>
            <a:pPr marL="0" lvl="1" indent="0">
              <a:lnSpc>
                <a:spcPct val="150000"/>
              </a:lnSpc>
              <a:buSzPct val="125000"/>
              <a:buNone/>
            </a:pPr>
            <a:endParaRPr lang="fr-CA" altLang="ja-JP" dirty="0"/>
          </a:p>
          <a:p>
            <a:pPr marL="342900" lvl="1" indent="-342900">
              <a:lnSpc>
                <a:spcPct val="150000"/>
              </a:lnSpc>
              <a:buSzPct val="125000"/>
              <a:buFont typeface="Lucida Grande" pitchFamily="2" charset="0"/>
              <a:buChar char="●"/>
            </a:pPr>
            <a:r>
              <a:rPr lang="fr-CA" dirty="0"/>
              <a:t>Considérons la transition (1,3) -&gt; (2, 3) dans le deuxième essai. On a </a:t>
            </a:r>
            <a:r>
              <a:rPr lang="fr-CA" altLang="ja-JP" dirty="0"/>
              <a:t>U((1,3)) = 0.84</a:t>
            </a:r>
            <a:endParaRPr lang="fr-CA" dirty="0"/>
          </a:p>
          <a:p>
            <a:pPr marL="342900" lvl="1" indent="-342900">
              <a:lnSpc>
                <a:spcPct val="150000"/>
              </a:lnSpc>
              <a:buSzPct val="125000"/>
              <a:buFont typeface="Lucida Grande" pitchFamily="2" charset="0"/>
              <a:buChar char="●"/>
            </a:pPr>
            <a:r>
              <a:rPr lang="fr-CA" dirty="0"/>
              <a:t>Par contre, à l’issu du 1er essai  :  U((1,3))=0.92 et U((2,3))=0.96.</a:t>
            </a:r>
          </a:p>
          <a:p>
            <a:pPr marL="0" lvl="1" indent="0">
              <a:lnSpc>
                <a:spcPct val="150000"/>
              </a:lnSpc>
              <a:buSzPct val="125000"/>
              <a:buNone/>
            </a:pPr>
            <a:r>
              <a:rPr lang="fr-CA" dirty="0"/>
              <a:t>       Si cette transition avait lieu tout le temps (avec </a:t>
            </a:r>
            <a:r>
              <a:rPr lang="fr-FR" altLang="ja-JP" dirty="0"/>
              <a:t>γ=1), on aurait</a:t>
            </a:r>
            <a:endParaRPr lang="fr-CA" dirty="0"/>
          </a:p>
          <a:p>
            <a:pPr marL="0" lvl="1" indent="0">
              <a:lnSpc>
                <a:spcPct val="150000"/>
              </a:lnSpc>
              <a:buSzPct val="125000"/>
              <a:buNone/>
            </a:pPr>
            <a:r>
              <a:rPr lang="fr-CA" altLang="ja-JP" dirty="0"/>
              <a:t>                     U((1,3))  </a:t>
            </a:r>
            <a:r>
              <a:rPr lang="en-US" altLang="ja-JP" dirty="0"/>
              <a:t>= </a:t>
            </a:r>
            <a:r>
              <a:rPr lang="en-US" altLang="ja-JP" i="1" dirty="0"/>
              <a:t>-0.04</a:t>
            </a:r>
            <a:r>
              <a:rPr lang="en-US" altLang="ja-JP" dirty="0"/>
              <a:t> + </a:t>
            </a:r>
            <a:r>
              <a:rPr lang="fr-FR" altLang="ja-JP" dirty="0"/>
              <a:t>1* </a:t>
            </a:r>
            <a:r>
              <a:rPr lang="en-US" altLang="ja-JP" i="1" dirty="0"/>
              <a:t>U((2,3</a:t>
            </a:r>
            <a:r>
              <a:rPr lang="en-US" altLang="ja-JP" dirty="0"/>
              <a:t>))  = -</a:t>
            </a:r>
            <a:r>
              <a:rPr lang="en-US" altLang="ja-JP" i="1" dirty="0"/>
              <a:t>0.04</a:t>
            </a:r>
            <a:r>
              <a:rPr lang="en-US" altLang="ja-JP" dirty="0"/>
              <a:t> + </a:t>
            </a:r>
            <a:r>
              <a:rPr lang="fr-FR" altLang="ja-JP" dirty="0"/>
              <a:t>1 * .96 = 0.92</a:t>
            </a:r>
            <a:endParaRPr lang="fr-CA" altLang="ja-JP" dirty="0"/>
          </a:p>
          <a:p>
            <a:pPr marL="0" indent="0">
              <a:lnSpc>
                <a:spcPct val="150000"/>
              </a:lnSpc>
              <a:buNone/>
            </a:pPr>
            <a:r>
              <a:rPr lang="fr-CA" altLang="ja-JP" sz="1800" dirty="0"/>
              <a:t>         Cela vient de l’équation </a:t>
            </a:r>
            <a:r>
              <a:rPr lang="fr-CA" sz="1800" i="1" dirty="0"/>
              <a:t>U</a:t>
            </a:r>
            <a:r>
              <a:rPr lang="fr-FR" sz="1800" i="1" baseline="30000" dirty="0"/>
              <a:t>π</a:t>
            </a:r>
            <a:r>
              <a:rPr lang="fr-CA" sz="1800" i="1" dirty="0"/>
              <a:t>(s) = </a:t>
            </a:r>
            <a:r>
              <a:rPr lang="en-US" sz="1800" i="1" dirty="0"/>
              <a:t>Σ </a:t>
            </a:r>
            <a:r>
              <a:rPr lang="en-US" sz="1800" i="1" baseline="-25000" dirty="0"/>
              <a:t>s</a:t>
            </a:r>
            <a:r>
              <a:rPr lang="en-US" altLang="fr-FR" sz="1800" i="1" baseline="-25000" dirty="0"/>
              <a:t>’</a:t>
            </a:r>
            <a:r>
              <a:rPr lang="en-US" sz="1800" i="1" baseline="-25000" dirty="0"/>
              <a:t> </a:t>
            </a:r>
            <a:r>
              <a:rPr lang="fr-CA" sz="1800" i="1" baseline="-25000" dirty="0">
                <a:sym typeface="Symbol" pitchFamily="18" charset="2"/>
              </a:rPr>
              <a:t></a:t>
            </a:r>
            <a:r>
              <a:rPr lang="en-US" sz="1800" i="1" baseline="-25000" dirty="0"/>
              <a:t> S </a:t>
            </a:r>
            <a:r>
              <a:rPr lang="en-US" sz="1800" i="1" dirty="0"/>
              <a:t>P(s</a:t>
            </a:r>
            <a:r>
              <a:rPr lang="en-US" altLang="fr-FR" sz="1800" i="1" dirty="0"/>
              <a:t>’</a:t>
            </a:r>
            <a:r>
              <a:rPr lang="fr-CA" altLang="ja-JP" sz="1800" i="1" dirty="0"/>
              <a:t>|s, </a:t>
            </a:r>
            <a:r>
              <a:rPr lang="fr-FR" altLang="ja-JP" sz="1800" i="1" dirty="0"/>
              <a:t>π</a:t>
            </a:r>
            <a:r>
              <a:rPr lang="en-US" altLang="ja-JP" sz="1800" i="1" dirty="0"/>
              <a:t>(s)) [R(s, </a:t>
            </a:r>
            <a:r>
              <a:rPr lang="fr-FR" altLang="ja-JP" sz="1800" i="1" dirty="0"/>
              <a:t>π</a:t>
            </a:r>
            <a:r>
              <a:rPr lang="en-US" altLang="ja-JP" sz="1800" i="1" dirty="0"/>
              <a:t>(s), s’) + </a:t>
            </a:r>
            <a:r>
              <a:rPr lang="fr-FR" sz="1800" i="1" dirty="0"/>
              <a:t>γ </a:t>
            </a:r>
            <a:r>
              <a:rPr lang="fr-CA" sz="1800" i="1" dirty="0"/>
              <a:t>U</a:t>
            </a:r>
            <a:r>
              <a:rPr lang="fr-FR" sz="1800" i="1" baseline="30000" dirty="0"/>
              <a:t>π</a:t>
            </a:r>
            <a:r>
              <a:rPr lang="fr-CA" sz="1800" i="1" dirty="0"/>
              <a:t>(s’)]</a:t>
            </a:r>
            <a:br>
              <a:rPr lang="en-US" altLang="ja-JP" sz="1800" dirty="0"/>
            </a:br>
            <a:r>
              <a:rPr lang="en-US" altLang="ja-JP" sz="1800" dirty="0"/>
              <a:t>					                  = </a:t>
            </a:r>
            <a:r>
              <a:rPr lang="en-US" altLang="ja-JP" sz="1800" i="1" dirty="0"/>
              <a:t>R(s, </a:t>
            </a:r>
            <a:r>
              <a:rPr lang="fr-FR" altLang="ja-JP" sz="1800" i="1" dirty="0"/>
              <a:t>π</a:t>
            </a:r>
            <a:r>
              <a:rPr lang="en-US" altLang="ja-JP" sz="1800" i="1" dirty="0"/>
              <a:t>(s), s’)</a:t>
            </a:r>
            <a:r>
              <a:rPr lang="en-US" altLang="ja-JP" sz="1800" dirty="0"/>
              <a:t> + </a:t>
            </a:r>
            <a:r>
              <a:rPr lang="fr-FR" altLang="ja-JP" sz="1800" dirty="0"/>
              <a:t>γ </a:t>
            </a:r>
            <a:r>
              <a:rPr lang="en-US" altLang="ja-JP" sz="1800" i="1" dirty="0"/>
              <a:t>U(s</a:t>
            </a:r>
            <a:r>
              <a:rPr lang="en-US" altLang="fr-FR" sz="1800" i="1" dirty="0"/>
              <a:t>’</a:t>
            </a:r>
            <a:r>
              <a:rPr lang="en-US" altLang="ja-JP" sz="1800" dirty="0"/>
              <a:t>)</a:t>
            </a:r>
            <a:endParaRPr lang="fr-CA" sz="1800" dirty="0"/>
          </a:p>
          <a:p>
            <a:pPr marL="342900" lvl="1" indent="-342900">
              <a:lnSpc>
                <a:spcPct val="150000"/>
              </a:lnSpc>
              <a:buSzPct val="125000"/>
              <a:buFont typeface="Lucida Grande" pitchFamily="2" charset="0"/>
              <a:buChar char="●"/>
            </a:pPr>
            <a:r>
              <a:rPr lang="fr-CA" dirty="0"/>
              <a:t>Cela suggère que la valeur de 0.84 à l’issue du deuxième essai serait donc un peu trop basse et il conviendrait de l’augmenter pour la rapprocher de 0.92</a:t>
            </a:r>
            <a:endParaRPr lang="en-US" altLang="ja-JP" dirty="0"/>
          </a:p>
        </p:txBody>
      </p:sp>
      <p:sp>
        <p:nvSpPr>
          <p:cNvPr id="5939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59396"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59397"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1E252EBB-4A7B-4148-8E04-8B67C282B382}" type="slidenum">
              <a:rPr lang="en-US" altLang="ko-KR" sz="1400">
                <a:latin typeface="Calibri" pitchFamily="34" charset="0"/>
              </a:rPr>
              <a:pPr eaLnBrk="1" hangingPunct="1"/>
              <a:t>29</a:t>
            </a:fld>
            <a:endParaRPr lang="en-US" altLang="ko-KR" sz="1400">
              <a:latin typeface="Calibri" pitchFamily="34" charset="0"/>
            </a:endParaRPr>
          </a:p>
        </p:txBody>
      </p:sp>
      <p:grpSp>
        <p:nvGrpSpPr>
          <p:cNvPr id="7" name="Group 6">
            <a:extLst>
              <a:ext uri="{FF2B5EF4-FFF2-40B4-BE49-F238E27FC236}">
                <a16:creationId xmlns:a16="http://schemas.microsoft.com/office/drawing/2014/main" id="{F64408DA-5E77-45ED-9261-45BE390F86A4}"/>
              </a:ext>
            </a:extLst>
          </p:cNvPr>
          <p:cNvGrpSpPr/>
          <p:nvPr/>
        </p:nvGrpSpPr>
        <p:grpSpPr>
          <a:xfrm>
            <a:off x="2166938" y="1646238"/>
            <a:ext cx="6135013" cy="995479"/>
            <a:chOff x="970592" y="2919167"/>
            <a:chExt cx="6135013" cy="995479"/>
          </a:xfrm>
        </p:grpSpPr>
        <p:sp>
          <p:nvSpPr>
            <p:cNvPr id="8" name="TextBox 7">
              <a:extLst>
                <a:ext uri="{FF2B5EF4-FFF2-40B4-BE49-F238E27FC236}">
                  <a16:creationId xmlns:a16="http://schemas.microsoft.com/office/drawing/2014/main" id="{C7AA41ED-86C8-4E48-9C66-E557F5C71B1D}"/>
                </a:ext>
              </a:extLst>
            </p:cNvPr>
            <p:cNvSpPr txBox="1"/>
            <p:nvPr/>
          </p:nvSpPr>
          <p:spPr>
            <a:xfrm>
              <a:off x="970592" y="2942416"/>
              <a:ext cx="6135013" cy="841256"/>
            </a:xfrm>
            <a:prstGeom prst="rect">
              <a:avLst/>
            </a:prstGeom>
            <a:noFill/>
          </p:spPr>
          <p:txBody>
            <a:bodyPr wrap="square" rtlCol="0">
              <a:spAutoFit/>
            </a:bodyPr>
            <a:lstStyle/>
            <a:p>
              <a:pPr marL="800100" lvl="1" indent="-342900">
                <a:spcBef>
                  <a:spcPts val="1000"/>
                </a:spcBef>
                <a:spcAft>
                  <a:spcPts val="1000"/>
                </a:spcAft>
                <a:buFont typeface="Calibri" pitchFamily="34" charset="0"/>
                <a:buAutoNum type="arabicPeriod"/>
              </a:pPr>
              <a:r>
                <a:rPr lang="fr-CA" sz="1600" dirty="0"/>
                <a:t>(1,1)</a:t>
              </a:r>
              <a:r>
                <a:rPr lang="fr-CA" sz="1600" b="1" baseline="-25000" dirty="0"/>
                <a:t>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(2,3) </a:t>
              </a:r>
              <a:r>
                <a:rPr lang="fr-CA" sz="1600" dirty="0">
                  <a:sym typeface="Symbol" pitchFamily="18" charset="2"/>
                </a:rPr>
                <a:t></a:t>
              </a:r>
              <a:r>
                <a:rPr lang="fr-CA" sz="1600" dirty="0"/>
                <a:t> (3,3) </a:t>
              </a:r>
              <a:r>
                <a:rPr lang="fr-CA" sz="1600" dirty="0">
                  <a:sym typeface="Symbol" pitchFamily="18" charset="2"/>
                </a:rPr>
                <a:t></a:t>
              </a:r>
              <a:r>
                <a:rPr lang="fr-CA" sz="1600" dirty="0"/>
                <a:t> (4,3)</a:t>
              </a:r>
            </a:p>
            <a:p>
              <a:pPr marL="800100" lvl="1" indent="-342900">
                <a:spcBef>
                  <a:spcPts val="1000"/>
                </a:spcBef>
                <a:spcAft>
                  <a:spcPts val="1000"/>
                </a:spcAft>
                <a:buFont typeface="Calibri" pitchFamily="34" charset="0"/>
                <a:buAutoNum type="arabicPeriod"/>
              </a:pPr>
              <a:r>
                <a:rPr lang="fr-CA" sz="1600" dirty="0"/>
                <a:t>(1,1) </a:t>
              </a:r>
              <a:r>
                <a:rPr lang="fr-CA" sz="1600" dirty="0">
                  <a:sym typeface="Symbol" pitchFamily="18" charset="2"/>
                </a:rPr>
                <a:t></a:t>
              </a:r>
              <a:r>
                <a:rPr lang="fr-CA" sz="1600" dirty="0"/>
                <a:t> (1,2) </a:t>
              </a:r>
              <a:r>
                <a:rPr lang="fr-CA" sz="1600" dirty="0">
                  <a:sym typeface="Symbol" pitchFamily="18" charset="2"/>
                </a:rPr>
                <a:t></a:t>
              </a:r>
              <a:r>
                <a:rPr lang="fr-CA" sz="1600" dirty="0"/>
                <a:t> (1,3) </a:t>
              </a:r>
              <a:r>
                <a:rPr lang="fr-CA" sz="1600" dirty="0">
                  <a:sym typeface="Symbol" pitchFamily="18" charset="2"/>
                </a:rPr>
                <a:t></a:t>
              </a:r>
              <a:r>
                <a:rPr lang="fr-CA" sz="1600" dirty="0"/>
                <a:t> (2,3) </a:t>
              </a:r>
              <a:r>
                <a:rPr lang="fr-CA" sz="1600" dirty="0">
                  <a:sym typeface="Symbol" pitchFamily="18" charset="2"/>
                </a:rPr>
                <a:t></a:t>
              </a:r>
              <a:r>
                <a:rPr lang="fr-CA" sz="1600" dirty="0"/>
                <a:t> (3,3) </a:t>
              </a:r>
              <a:r>
                <a:rPr lang="fr-CA" sz="1600" dirty="0">
                  <a:sym typeface="Symbol" pitchFamily="18" charset="2"/>
                </a:rPr>
                <a:t></a:t>
              </a:r>
              <a:r>
                <a:rPr lang="fr-CA" sz="1600" dirty="0"/>
                <a:t> (3,2) </a:t>
              </a:r>
              <a:r>
                <a:rPr lang="fr-CA" sz="1600" dirty="0">
                  <a:sym typeface="Symbol" pitchFamily="18" charset="2"/>
                </a:rPr>
                <a:t></a:t>
              </a:r>
              <a:r>
                <a:rPr lang="fr-CA" sz="1600" dirty="0"/>
                <a:t> (3,3) </a:t>
              </a:r>
              <a:r>
                <a:rPr lang="fr-CA" sz="1600" dirty="0">
                  <a:sym typeface="Symbol" pitchFamily="18" charset="2"/>
                </a:rPr>
                <a:t></a:t>
              </a:r>
              <a:r>
                <a:rPr lang="fr-CA" sz="1600" dirty="0"/>
                <a:t> (4,3)</a:t>
              </a:r>
              <a:endParaRPr lang="fr-CA" sz="1600" b="1" baseline="-25000" dirty="0"/>
            </a:p>
          </p:txBody>
        </p:sp>
        <p:sp>
          <p:nvSpPr>
            <p:cNvPr id="9" name="TextBox 8">
              <a:extLst>
                <a:ext uri="{FF2B5EF4-FFF2-40B4-BE49-F238E27FC236}">
                  <a16:creationId xmlns:a16="http://schemas.microsoft.com/office/drawing/2014/main" id="{72894524-5EC4-4DFF-8C1C-98AADED8E461}"/>
                </a:ext>
              </a:extLst>
            </p:cNvPr>
            <p:cNvSpPr txBox="1"/>
            <p:nvPr/>
          </p:nvSpPr>
          <p:spPr>
            <a:xfrm>
              <a:off x="2139334" y="2919167"/>
              <a:ext cx="4616135" cy="485646"/>
            </a:xfrm>
            <a:prstGeom prst="rect">
              <a:avLst/>
            </a:prstGeom>
            <a:noFill/>
          </p:spPr>
          <p:txBody>
            <a:bodyPr wrap="none" rtlCol="0">
              <a:spAutoFit/>
            </a:bodyPr>
            <a:lstStyle/>
            <a:p>
              <a:pPr>
                <a:lnSpc>
                  <a:spcPts val="1000"/>
                </a:lnSpc>
              </a:pPr>
              <a:r>
                <a:rPr lang="en-CA" sz="1200" dirty="0">
                  <a:solidFill>
                    <a:schemeClr val="tx2"/>
                  </a:solidFill>
                </a:rPr>
                <a:t>-.04             -.04            -0.4            -.04             -.04            -0.4              +1 </a:t>
              </a:r>
            </a:p>
            <a:p>
              <a:pPr>
                <a:lnSpc>
                  <a:spcPts val="1000"/>
                </a:lnSpc>
              </a:pPr>
              <a:endParaRPr lang="en-CA" sz="1200" dirty="0">
                <a:solidFill>
                  <a:schemeClr val="tx2"/>
                </a:solidFill>
              </a:endParaRPr>
            </a:p>
            <a:p>
              <a:pPr>
                <a:lnSpc>
                  <a:spcPts val="1000"/>
                </a:lnSpc>
              </a:pPr>
              <a:r>
                <a:rPr lang="en-CA" sz="1200" dirty="0">
                  <a:solidFill>
                    <a:srgbClr val="C00000"/>
                  </a:solidFill>
                </a:rPr>
                <a:t> Up               </a:t>
              </a:r>
              <a:r>
                <a:rPr lang="en-CA" sz="1200" dirty="0" err="1">
                  <a:solidFill>
                    <a:srgbClr val="C00000"/>
                  </a:solidFill>
                </a:rPr>
                <a:t>Up</a:t>
              </a:r>
              <a:r>
                <a:rPr lang="en-CA" sz="1200" dirty="0">
                  <a:solidFill>
                    <a:srgbClr val="C00000"/>
                  </a:solidFill>
                </a:rPr>
                <a:t>            Right            Up             Right          </a:t>
              </a:r>
              <a:r>
                <a:rPr lang="en-CA" sz="1200" dirty="0" err="1">
                  <a:solidFill>
                    <a:srgbClr val="C00000"/>
                  </a:solidFill>
                </a:rPr>
                <a:t>Right</a:t>
              </a:r>
              <a:r>
                <a:rPr lang="en-CA" sz="1200" dirty="0">
                  <a:solidFill>
                    <a:srgbClr val="C00000"/>
                  </a:solidFill>
                </a:rPr>
                <a:t>           </a:t>
              </a:r>
              <a:r>
                <a:rPr lang="en-CA" sz="1200" dirty="0" err="1">
                  <a:solidFill>
                    <a:srgbClr val="C00000"/>
                  </a:solidFill>
                </a:rPr>
                <a:t>Right</a:t>
              </a:r>
              <a:endParaRPr lang="en-US" sz="1200" dirty="0">
                <a:solidFill>
                  <a:srgbClr val="C00000"/>
                </a:solidFill>
              </a:endParaRPr>
            </a:p>
          </p:txBody>
        </p:sp>
        <p:sp>
          <p:nvSpPr>
            <p:cNvPr id="10" name="TextBox 9">
              <a:extLst>
                <a:ext uri="{FF2B5EF4-FFF2-40B4-BE49-F238E27FC236}">
                  <a16:creationId xmlns:a16="http://schemas.microsoft.com/office/drawing/2014/main" id="{AD9666EB-B7CA-4948-A380-376507707214}"/>
                </a:ext>
              </a:extLst>
            </p:cNvPr>
            <p:cNvSpPr txBox="1"/>
            <p:nvPr/>
          </p:nvSpPr>
          <p:spPr>
            <a:xfrm>
              <a:off x="2166938" y="3429000"/>
              <a:ext cx="4560929" cy="485646"/>
            </a:xfrm>
            <a:prstGeom prst="rect">
              <a:avLst/>
            </a:prstGeom>
            <a:noFill/>
          </p:spPr>
          <p:txBody>
            <a:bodyPr wrap="none" rtlCol="0">
              <a:spAutoFit/>
            </a:bodyPr>
            <a:lstStyle/>
            <a:p>
              <a:pPr>
                <a:lnSpc>
                  <a:spcPts val="1000"/>
                </a:lnSpc>
              </a:pPr>
              <a:r>
                <a:rPr lang="en-CA" sz="1200" dirty="0">
                  <a:solidFill>
                    <a:schemeClr val="tx2"/>
                  </a:solidFill>
                </a:rPr>
                <a:t>-.04             -.04            -0.4            -.04             -.04            -0.4              +1 </a:t>
              </a:r>
            </a:p>
            <a:p>
              <a:pPr>
                <a:lnSpc>
                  <a:spcPts val="1000"/>
                </a:lnSpc>
              </a:pPr>
              <a:endParaRPr lang="en-CA" sz="1200" dirty="0">
                <a:solidFill>
                  <a:schemeClr val="tx2"/>
                </a:solidFill>
              </a:endParaRPr>
            </a:p>
            <a:p>
              <a:pPr>
                <a:lnSpc>
                  <a:spcPts val="1000"/>
                </a:lnSpc>
              </a:pPr>
              <a:r>
                <a:rPr lang="en-CA" sz="1200" dirty="0">
                  <a:solidFill>
                    <a:srgbClr val="C00000"/>
                  </a:solidFill>
                </a:rPr>
                <a:t> Up               </a:t>
              </a:r>
              <a:r>
                <a:rPr lang="en-CA" sz="1200" dirty="0" err="1">
                  <a:solidFill>
                    <a:srgbClr val="C00000"/>
                  </a:solidFill>
                </a:rPr>
                <a:t>Up</a:t>
              </a:r>
              <a:r>
                <a:rPr lang="en-CA" sz="1200" dirty="0">
                  <a:solidFill>
                    <a:srgbClr val="C00000"/>
                  </a:solidFill>
                </a:rPr>
                <a:t>            Right            </a:t>
              </a:r>
              <a:r>
                <a:rPr lang="en-CA" sz="1200" dirty="0" err="1">
                  <a:solidFill>
                    <a:srgbClr val="C00000"/>
                  </a:solidFill>
                </a:rPr>
                <a:t>Right</a:t>
              </a:r>
              <a:r>
                <a:rPr lang="en-CA" sz="1200" dirty="0">
                  <a:solidFill>
                    <a:srgbClr val="C00000"/>
                  </a:solidFill>
                </a:rPr>
                <a:t>          </a:t>
              </a:r>
              <a:r>
                <a:rPr lang="en-CA" sz="1200" dirty="0" err="1">
                  <a:solidFill>
                    <a:srgbClr val="C00000"/>
                  </a:solidFill>
                </a:rPr>
                <a:t>Right</a:t>
              </a:r>
              <a:r>
                <a:rPr lang="en-CA" sz="1200" dirty="0">
                  <a:solidFill>
                    <a:srgbClr val="C00000"/>
                  </a:solidFill>
                </a:rPr>
                <a:t>          Up             Right</a:t>
              </a:r>
              <a:endParaRPr lang="en-US" sz="1200" dirty="0">
                <a:solidFill>
                  <a:srgbClr val="C00000"/>
                </a:solidFill>
              </a:endParaRPr>
            </a:p>
          </p:txBody>
        </p:sp>
      </p:grpSp>
    </p:spTree>
    <p:extLst>
      <p:ext uri="{BB962C8B-B14F-4D97-AF65-F5344CB8AC3E}">
        <p14:creationId xmlns:p14="http://schemas.microsoft.com/office/powerpoint/2010/main" val="96101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re 1"/>
          <p:cNvSpPr>
            <a:spLocks noGrp="1"/>
          </p:cNvSpPr>
          <p:nvPr>
            <p:ph type="title"/>
          </p:nvPr>
        </p:nvSpPr>
        <p:spPr/>
        <p:txBody>
          <a:bodyPr/>
          <a:lstStyle/>
          <a:p>
            <a:r>
              <a:rPr lang="fr-CA" dirty="0">
                <a:latin typeface="Arial" pitchFamily="34" charset="0"/>
              </a:rPr>
              <a:t>Cadre général de </a:t>
            </a:r>
            <a:br>
              <a:rPr lang="fr-CA" dirty="0">
                <a:latin typeface="Arial" pitchFamily="34" charset="0"/>
              </a:rPr>
            </a:br>
            <a:r>
              <a:rPr lang="fr-CA" dirty="0">
                <a:latin typeface="Arial" pitchFamily="34" charset="0"/>
              </a:rPr>
              <a:t>l’apprentissage par renforcement</a:t>
            </a:r>
          </a:p>
        </p:txBody>
      </p:sp>
      <p:sp>
        <p:nvSpPr>
          <p:cNvPr id="26626" name="Espace réservé du contenu 2"/>
          <p:cNvSpPr>
            <a:spLocks noGrp="1"/>
          </p:cNvSpPr>
          <p:nvPr>
            <p:ph idx="1"/>
          </p:nvPr>
        </p:nvSpPr>
        <p:spPr>
          <a:xfrm>
            <a:off x="457199" y="1388210"/>
            <a:ext cx="8064895" cy="949648"/>
          </a:xfrm>
        </p:spPr>
        <p:txBody>
          <a:bodyPr/>
          <a:lstStyle/>
          <a:p>
            <a:r>
              <a:rPr lang="fr-CA" dirty="0"/>
              <a:t>L</a:t>
            </a:r>
            <a:r>
              <a:rPr lang="fr-CA" altLang="fr-FR" dirty="0"/>
              <a:t>’</a:t>
            </a:r>
            <a:r>
              <a:rPr lang="fr-CA" altLang="ja-JP" b="1" dirty="0"/>
              <a:t>apprentissage par renforcement</a:t>
            </a:r>
            <a:r>
              <a:rPr lang="fr-CA" altLang="ja-JP" dirty="0"/>
              <a:t> s</a:t>
            </a:r>
            <a:r>
              <a:rPr lang="fr-CA" altLang="fr-FR" dirty="0"/>
              <a:t>’</a:t>
            </a:r>
            <a:r>
              <a:rPr lang="fr-CA" altLang="ja-JP" dirty="0"/>
              <a:t>intéresse au cas où l</a:t>
            </a:r>
            <a:r>
              <a:rPr lang="fr-CA" altLang="fr-FR" dirty="0"/>
              <a:t>’</a:t>
            </a:r>
            <a:r>
              <a:rPr lang="fr-CA" altLang="ja-JP" dirty="0"/>
              <a:t>agent doit apprendre  à agir seulement </a:t>
            </a:r>
            <a:r>
              <a:rPr lang="fr-CA" altLang="ja-JP" b="1" dirty="0"/>
              <a:t>à partir des récompenses</a:t>
            </a:r>
            <a:r>
              <a:rPr lang="fr-CA" altLang="ja-JP" dirty="0"/>
              <a:t> ou </a:t>
            </a:r>
            <a:r>
              <a:rPr lang="fr-CA" altLang="ja-JP" b="1" dirty="0"/>
              <a:t>renforcements</a:t>
            </a:r>
            <a:endParaRPr lang="fr-CA" altLang="ja-JP" dirty="0"/>
          </a:p>
        </p:txBody>
      </p:sp>
      <p:sp>
        <p:nvSpPr>
          <p:cNvPr id="2662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2662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26629"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C6B7E510-8928-4785-AE2A-D1B65857625B}" type="slidenum">
              <a:rPr lang="en-US" altLang="ko-KR" sz="1400">
                <a:latin typeface="Calibri" pitchFamily="34" charset="0"/>
              </a:rPr>
              <a:pPr eaLnBrk="1" hangingPunct="1"/>
              <a:t>3</a:t>
            </a:fld>
            <a:endParaRPr lang="en-US" altLang="ko-KR" sz="1400">
              <a:latin typeface="Calibri" pitchFamily="34" charset="0"/>
            </a:endParaRPr>
          </a:p>
        </p:txBody>
      </p:sp>
      <p:grpSp>
        <p:nvGrpSpPr>
          <p:cNvPr id="20" name="Group 19">
            <a:extLst>
              <a:ext uri="{FF2B5EF4-FFF2-40B4-BE49-F238E27FC236}">
                <a16:creationId xmlns:a16="http://schemas.microsoft.com/office/drawing/2014/main" id="{C82891A0-7D3F-401E-B813-C6E575F06977}"/>
              </a:ext>
            </a:extLst>
          </p:cNvPr>
          <p:cNvGrpSpPr/>
          <p:nvPr/>
        </p:nvGrpSpPr>
        <p:grpSpPr>
          <a:xfrm>
            <a:off x="457199" y="3999792"/>
            <a:ext cx="7954087" cy="2069497"/>
            <a:chOff x="457199" y="3999792"/>
            <a:chExt cx="7954087" cy="2069497"/>
          </a:xfrm>
        </p:grpSpPr>
        <p:grpSp>
          <p:nvGrpSpPr>
            <p:cNvPr id="11" name="Group 10"/>
            <p:cNvGrpSpPr/>
            <p:nvPr/>
          </p:nvGrpSpPr>
          <p:grpSpPr>
            <a:xfrm>
              <a:off x="4789841" y="3999792"/>
              <a:ext cx="3538522" cy="686173"/>
              <a:chOff x="3990978" y="3786186"/>
              <a:chExt cx="3538522" cy="686173"/>
            </a:xfrm>
          </p:grpSpPr>
          <p:graphicFrame>
            <p:nvGraphicFramePr>
              <p:cNvPr id="12" name="Object 11"/>
              <p:cNvGraphicFramePr>
                <a:graphicFrameLocks noChangeAspect="1"/>
              </p:cNvGraphicFramePr>
              <p:nvPr/>
            </p:nvGraphicFramePr>
            <p:xfrm>
              <a:off x="3990978" y="3919471"/>
              <a:ext cx="3317326" cy="552888"/>
            </p:xfrm>
            <a:graphic>
              <a:graphicData uri="http://schemas.openxmlformats.org/presentationml/2006/ole">
                <mc:AlternateContent xmlns:mc="http://schemas.openxmlformats.org/markup-compatibility/2006">
                  <mc:Choice xmlns:v="urn:schemas-microsoft-com:vml" Requires="v">
                    <p:oleObj name="Equation" r:id="rId3" imgW="1828800" imgH="304800" progId="Equation.3">
                      <p:embed/>
                    </p:oleObj>
                  </mc:Choice>
                  <mc:Fallback>
                    <p:oleObj name="Equation" r:id="rId3" imgW="1828800" imgH="304800" progId="Equation.3">
                      <p:embed/>
                      <p:pic>
                        <p:nvPicPr>
                          <p:cNvPr id="12"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978" y="3919471"/>
                            <a:ext cx="3317326" cy="552888"/>
                          </a:xfrm>
                          <a:prstGeom prst="rect">
                            <a:avLst/>
                          </a:prstGeom>
                          <a:noFill/>
                          <a:ln>
                            <a:noFill/>
                          </a:ln>
                          <a:effectLst/>
                        </p:spPr>
                      </p:pic>
                    </p:oleObj>
                  </mc:Fallback>
                </mc:AlternateContent>
              </a:graphicData>
            </a:graphic>
          </p:graphicFrame>
          <p:sp>
            <p:nvSpPr>
              <p:cNvPr id="13" name="TextBox 12"/>
              <p:cNvSpPr txBox="1"/>
              <p:nvPr/>
            </p:nvSpPr>
            <p:spPr>
              <a:xfrm>
                <a:off x="6985761" y="3786186"/>
                <a:ext cx="543739" cy="523220"/>
              </a:xfrm>
              <a:prstGeom prst="rect">
                <a:avLst/>
              </a:prstGeom>
              <a:solidFill>
                <a:schemeClr val="bg1"/>
              </a:solidFill>
            </p:spPr>
            <p:txBody>
              <a:bodyPr wrap="none" rtlCol="0">
                <a:spAutoFit/>
              </a:bodyPr>
              <a:lstStyle/>
              <a:p>
                <a:r>
                  <a:rPr lang="en-CA" sz="2800" dirty="0"/>
                  <a:t>…</a:t>
                </a:r>
                <a:endParaRPr lang="fr-CA" sz="2800" dirty="0"/>
              </a:p>
            </p:txBody>
          </p:sp>
        </p:grpSp>
        <p:sp>
          <p:nvSpPr>
            <p:cNvPr id="7" name="Rectangle 3"/>
            <p:cNvSpPr txBox="1">
              <a:spLocks noChangeArrowheads="1"/>
            </p:cNvSpPr>
            <p:nvPr/>
          </p:nvSpPr>
          <p:spPr bwMode="auto">
            <a:xfrm>
              <a:off x="457199" y="4179350"/>
              <a:ext cx="7954087" cy="188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0000FF"/>
                </a:buClr>
                <a:buSzPct val="125000"/>
                <a:buFont typeface="Lucida Grande" pitchFamily="2" charset="0"/>
                <a:buChar char="●"/>
                <a:defRPr sz="20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Clr>
                  <a:srgbClr val="0000FF"/>
                </a:buClr>
                <a:buSzPct val="85000"/>
                <a:buFont typeface="Wingdings" pitchFamily="2" charset="2"/>
                <a:buChar char="u"/>
                <a:defRPr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Clr>
                  <a:srgbClr val="0000FF"/>
                </a:buClr>
                <a:buFont typeface="Lucida Grande" pitchFamily="2" charset="0"/>
                <a:buChar char="»"/>
                <a:defRPr sz="16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Clr>
                  <a:srgbClr val="0000FF"/>
                </a:buClr>
                <a:buFont typeface="Arial" pitchFamily="34" charset="0"/>
                <a:buChar char="–"/>
                <a:defRPr sz="16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Clr>
                  <a:srgbClr val="0000FF"/>
                </a:buClr>
                <a:buFont typeface="Arial" pitchFamily="34" charset="0"/>
                <a:buChar char="»"/>
                <a:defRPr sz="16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en-US" sz="1800" dirty="0" err="1"/>
                <a:t>Données</a:t>
              </a:r>
              <a:r>
                <a:rPr lang="en-US" sz="1800" dirty="0"/>
                <a:t> du </a:t>
              </a:r>
              <a:r>
                <a:rPr lang="en-US" sz="1800" dirty="0" err="1"/>
                <a:t>problème</a:t>
              </a:r>
              <a:r>
                <a:rPr lang="en-US" sz="1800" dirty="0"/>
                <a:t> </a:t>
              </a:r>
              <a:r>
                <a:rPr lang="en-US" sz="1800" dirty="0" err="1"/>
                <a:t>d’apprentissage</a:t>
              </a:r>
              <a:r>
                <a:rPr lang="en-US" sz="1800" dirty="0"/>
                <a:t>:</a:t>
              </a:r>
            </a:p>
            <a:p>
              <a:pPr lvl="1">
                <a:lnSpc>
                  <a:spcPct val="90000"/>
                </a:lnSpc>
              </a:pPr>
              <a:r>
                <a:rPr lang="en-US" sz="1800" dirty="0" err="1"/>
                <a:t>L’agent</a:t>
              </a:r>
              <a:r>
                <a:rPr lang="en-US" sz="1800" dirty="0"/>
                <a:t> </a:t>
              </a:r>
              <a:r>
                <a:rPr lang="en-US" sz="1800" b="1" dirty="0" err="1"/>
                <a:t>agit</a:t>
              </a:r>
              <a:r>
                <a:rPr lang="en-US" sz="1800" dirty="0"/>
                <a:t> </a:t>
              </a:r>
              <a:r>
                <a:rPr lang="en-US" sz="1800" dirty="0" err="1"/>
                <a:t>sur</a:t>
              </a:r>
              <a:r>
                <a:rPr lang="en-US" sz="1800" dirty="0"/>
                <a:t> son </a:t>
              </a:r>
              <a:r>
                <a:rPr lang="en-US" sz="1800" dirty="0" err="1"/>
                <a:t>environnement</a:t>
              </a:r>
              <a:endParaRPr lang="en-US" sz="1800" dirty="0"/>
            </a:p>
            <a:p>
              <a:pPr lvl="1">
                <a:lnSpc>
                  <a:spcPct val="90000"/>
                </a:lnSpc>
              </a:pPr>
              <a:r>
                <a:rPr lang="en-US" sz="1800" dirty="0" err="1"/>
                <a:t>Reçoit</a:t>
              </a:r>
              <a:r>
                <a:rPr lang="en-US" sz="1800" dirty="0"/>
                <a:t> </a:t>
              </a:r>
              <a:r>
                <a:rPr lang="en-US" sz="1800" dirty="0" err="1"/>
                <a:t>une</a:t>
              </a:r>
              <a:r>
                <a:rPr lang="en-US" sz="1800" dirty="0"/>
                <a:t> retro-action sous-</a:t>
              </a:r>
              <a:r>
                <a:rPr lang="en-US" sz="1800" dirty="0" err="1"/>
                <a:t>forme</a:t>
              </a:r>
              <a:r>
                <a:rPr lang="en-US" sz="1800" dirty="0"/>
                <a:t> de </a:t>
              </a:r>
              <a:r>
                <a:rPr lang="en-US" sz="1800" b="1" dirty="0" err="1"/>
                <a:t>récompense</a:t>
              </a:r>
              <a:r>
                <a:rPr lang="en-US" sz="1800" b="1" dirty="0"/>
                <a:t> (</a:t>
              </a:r>
              <a:r>
                <a:rPr lang="en-US" sz="1800" b="1" dirty="0" err="1"/>
                <a:t>renforcement</a:t>
              </a:r>
              <a:r>
                <a:rPr lang="en-US" sz="1800" b="1" dirty="0"/>
                <a:t>)</a:t>
              </a:r>
            </a:p>
            <a:p>
              <a:pPr lvl="1">
                <a:lnSpc>
                  <a:spcPct val="90000"/>
                </a:lnSpc>
              </a:pPr>
              <a:r>
                <a:rPr lang="en-US" sz="1800" dirty="0"/>
                <a:t>Son </a:t>
              </a:r>
              <a:r>
                <a:rPr lang="en-US" sz="1800" b="1" dirty="0"/>
                <a:t>but</a:t>
              </a:r>
              <a:r>
                <a:rPr lang="en-US" sz="1800" dirty="0"/>
                <a:t> </a:t>
              </a:r>
              <a:r>
                <a:rPr lang="en-US" sz="1800" dirty="0" err="1"/>
                <a:t>est</a:t>
              </a:r>
              <a:r>
                <a:rPr lang="en-US" sz="1800" dirty="0"/>
                <a:t> de </a:t>
              </a:r>
              <a:r>
                <a:rPr lang="en-US" sz="1800" dirty="0" err="1"/>
                <a:t>maximiser</a:t>
              </a:r>
              <a:r>
                <a:rPr lang="en-US" sz="1800" dirty="0"/>
                <a:t> la </a:t>
              </a:r>
              <a:r>
                <a:rPr lang="en-US" sz="1800" dirty="0" err="1"/>
                <a:t>somme</a:t>
              </a:r>
              <a:r>
                <a:rPr lang="en-US" sz="1800" dirty="0"/>
                <a:t> des recompenses </a:t>
              </a:r>
              <a:r>
                <a:rPr lang="en-US" sz="1800" dirty="0" err="1"/>
                <a:t>espérés</a:t>
              </a:r>
              <a:endParaRPr lang="en-US" sz="1800" dirty="0"/>
            </a:p>
            <a:p>
              <a:pPr marL="457200" lvl="1" indent="0">
                <a:lnSpc>
                  <a:spcPct val="90000"/>
                </a:lnSpc>
                <a:buNone/>
              </a:pPr>
              <a:endParaRPr lang="en-US" sz="1800" dirty="0"/>
            </a:p>
            <a:p>
              <a:pPr marL="342900" lvl="1" indent="-342900">
                <a:lnSpc>
                  <a:spcPct val="90000"/>
                </a:lnSpc>
                <a:buSzPct val="125000"/>
                <a:buFont typeface="Lucida Grande" pitchFamily="2" charset="0"/>
                <a:buChar char="●"/>
              </a:pPr>
              <a:r>
                <a:rPr lang="en-US" sz="1800" dirty="0" err="1"/>
                <a:t>Objectif</a:t>
              </a:r>
              <a:r>
                <a:rPr lang="en-US" sz="1800" dirty="0"/>
                <a:t>:    </a:t>
              </a:r>
              <a:r>
                <a:rPr lang="en-US" sz="1800" b="1" dirty="0" err="1"/>
                <a:t>Apprendre</a:t>
              </a:r>
              <a:r>
                <a:rPr lang="en-US" sz="1800" dirty="0"/>
                <a:t> à </a:t>
              </a:r>
              <a:r>
                <a:rPr lang="en-US" sz="1800" dirty="0" err="1"/>
                <a:t>maximiser</a:t>
              </a:r>
              <a:r>
                <a:rPr lang="en-US" sz="1800" dirty="0"/>
                <a:t> la </a:t>
              </a:r>
              <a:r>
                <a:rPr lang="en-US" sz="1800" dirty="0" err="1"/>
                <a:t>somme</a:t>
              </a:r>
              <a:r>
                <a:rPr lang="en-US" sz="1800" dirty="0"/>
                <a:t> des recompenses</a:t>
              </a:r>
            </a:p>
          </p:txBody>
        </p:sp>
      </p:grpSp>
      <p:grpSp>
        <p:nvGrpSpPr>
          <p:cNvPr id="19" name="Group 18">
            <a:extLst>
              <a:ext uri="{FF2B5EF4-FFF2-40B4-BE49-F238E27FC236}">
                <a16:creationId xmlns:a16="http://schemas.microsoft.com/office/drawing/2014/main" id="{4C8A1E8D-7047-4B4E-BE8B-49180868301D}"/>
              </a:ext>
            </a:extLst>
          </p:cNvPr>
          <p:cNvGrpSpPr/>
          <p:nvPr/>
        </p:nvGrpSpPr>
        <p:grpSpPr>
          <a:xfrm>
            <a:off x="2656609" y="5946998"/>
            <a:ext cx="4863408" cy="552890"/>
            <a:chOff x="2177282" y="5913284"/>
            <a:chExt cx="4863408" cy="552890"/>
          </a:xfrm>
        </p:grpSpPr>
        <p:grpSp>
          <p:nvGrpSpPr>
            <p:cNvPr id="25" name="Group 24">
              <a:extLst>
                <a:ext uri="{FF2B5EF4-FFF2-40B4-BE49-F238E27FC236}">
                  <a16:creationId xmlns:a16="http://schemas.microsoft.com/office/drawing/2014/main" id="{8F69EB54-BD7C-4D9A-9F49-F041FB6E8BF4}"/>
                </a:ext>
              </a:extLst>
            </p:cNvPr>
            <p:cNvGrpSpPr/>
            <p:nvPr/>
          </p:nvGrpSpPr>
          <p:grpSpPr>
            <a:xfrm>
              <a:off x="2177282" y="5913284"/>
              <a:ext cx="3709951" cy="552890"/>
              <a:chOff x="4591050" y="5869591"/>
              <a:chExt cx="3622675" cy="583597"/>
            </a:xfrm>
          </p:grpSpPr>
          <p:graphicFrame>
            <p:nvGraphicFramePr>
              <p:cNvPr id="26" name="Object 25">
                <a:extLst>
                  <a:ext uri="{FF2B5EF4-FFF2-40B4-BE49-F238E27FC236}">
                    <a16:creationId xmlns:a16="http://schemas.microsoft.com/office/drawing/2014/main" id="{738D0120-ACB4-4D2F-941C-CEEA7F6AE819}"/>
                  </a:ext>
                </a:extLst>
              </p:cNvPr>
              <p:cNvGraphicFramePr>
                <a:graphicFrameLocks noChangeAspect="1"/>
              </p:cNvGraphicFramePr>
              <p:nvPr/>
            </p:nvGraphicFramePr>
            <p:xfrm>
              <a:off x="4591050" y="6030913"/>
              <a:ext cx="3622675" cy="422275"/>
            </p:xfrm>
            <a:graphic>
              <a:graphicData uri="http://schemas.openxmlformats.org/presentationml/2006/ole">
                <mc:AlternateContent xmlns:mc="http://schemas.openxmlformats.org/markup-compatibility/2006">
                  <mc:Choice xmlns:v="urn:schemas-microsoft-com:vml" Requires="v">
                    <p:oleObj name="Equation" r:id="rId5" imgW="2070000" imgH="241200" progId="Equation.3">
                      <p:embed/>
                    </p:oleObj>
                  </mc:Choice>
                  <mc:Fallback>
                    <p:oleObj name="Equation" r:id="rId5" imgW="2070000" imgH="241200" progId="Equation.3">
                      <p:embed/>
                      <p:pic>
                        <p:nvPicPr>
                          <p:cNvPr id="26" name="Object 25">
                            <a:extLst>
                              <a:ext uri="{FF2B5EF4-FFF2-40B4-BE49-F238E27FC236}">
                                <a16:creationId xmlns:a16="http://schemas.microsoft.com/office/drawing/2014/main" id="{738D0120-ACB4-4D2F-941C-CEEA7F6AE819}"/>
                              </a:ext>
                            </a:extLst>
                          </p:cNvPr>
                          <p:cNvPicPr>
                            <a:picLocks noChangeAspect="1" noChangeArrowheads="1"/>
                          </p:cNvPicPr>
                          <p:nvPr/>
                        </p:nvPicPr>
                        <p:blipFill>
                          <a:blip r:embed="rId6"/>
                          <a:srcRect/>
                          <a:stretch>
                            <a:fillRect/>
                          </a:stretch>
                        </p:blipFill>
                        <p:spPr bwMode="auto">
                          <a:xfrm>
                            <a:off x="4591050" y="6030913"/>
                            <a:ext cx="36226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Box 26">
                <a:extLst>
                  <a:ext uri="{FF2B5EF4-FFF2-40B4-BE49-F238E27FC236}">
                    <a16:creationId xmlns:a16="http://schemas.microsoft.com/office/drawing/2014/main" id="{597489E8-8681-4D20-BD9C-EA66E269BC1A}"/>
                  </a:ext>
                </a:extLst>
              </p:cNvPr>
              <p:cNvSpPr txBox="1"/>
              <p:nvPr/>
            </p:nvSpPr>
            <p:spPr>
              <a:xfrm>
                <a:off x="6130517" y="5869591"/>
                <a:ext cx="633507" cy="552279"/>
              </a:xfrm>
              <a:prstGeom prst="rect">
                <a:avLst/>
              </a:prstGeom>
              <a:solidFill>
                <a:schemeClr val="bg1"/>
              </a:solidFill>
            </p:spPr>
            <p:txBody>
              <a:bodyPr wrap="square" rtlCol="0">
                <a:spAutoFit/>
              </a:bodyPr>
              <a:lstStyle/>
              <a:p>
                <a:r>
                  <a:rPr lang="en-CA" sz="2800" dirty="0"/>
                  <a:t>…,</a:t>
                </a:r>
                <a:endParaRPr lang="fr-CA" sz="2800" dirty="0"/>
              </a:p>
            </p:txBody>
          </p:sp>
        </p:grpSp>
        <p:sp>
          <p:nvSpPr>
            <p:cNvPr id="28" name="TextBox 27">
              <a:extLst>
                <a:ext uri="{FF2B5EF4-FFF2-40B4-BE49-F238E27FC236}">
                  <a16:creationId xmlns:a16="http://schemas.microsoft.com/office/drawing/2014/main" id="{D3F93A7F-E5F3-4446-9BFB-75BB4B2DFDDD}"/>
                </a:ext>
              </a:extLst>
            </p:cNvPr>
            <p:cNvSpPr txBox="1"/>
            <p:nvPr/>
          </p:nvSpPr>
          <p:spPr>
            <a:xfrm>
              <a:off x="5887233" y="6069568"/>
              <a:ext cx="1153457" cy="369332"/>
            </a:xfrm>
            <a:prstGeom prst="rect">
              <a:avLst/>
            </a:prstGeom>
            <a:noFill/>
          </p:spPr>
          <p:txBody>
            <a:bodyPr wrap="none" rtlCol="0">
              <a:spAutoFit/>
            </a:bodyPr>
            <a:lstStyle/>
            <a:p>
              <a:r>
                <a:rPr lang="en-CA" dirty="0"/>
                <a:t>et </a:t>
              </a:r>
              <a:r>
                <a:rPr lang="en-CA" i="1" dirty="0" err="1"/>
                <a:t>r</a:t>
              </a:r>
              <a:r>
                <a:rPr lang="en-CA" i="1" baseline="-25000" dirty="0" err="1"/>
                <a:t>i</a:t>
              </a:r>
              <a:r>
                <a:rPr lang="en-CA" i="1" dirty="0"/>
                <a:t> &lt; </a:t>
              </a:r>
              <a:r>
                <a:rPr lang="en-CA" i="1" dirty="0" err="1"/>
                <a:t>R</a:t>
              </a:r>
              <a:r>
                <a:rPr lang="en-CA" i="1" baseline="-25000" dirty="0" err="1"/>
                <a:t>max</a:t>
              </a:r>
              <a:endParaRPr lang="en-US" i="1" baseline="-25000" dirty="0"/>
            </a:p>
          </p:txBody>
        </p:sp>
      </p:grpSp>
      <p:grpSp>
        <p:nvGrpSpPr>
          <p:cNvPr id="23" name="Group 22">
            <a:extLst>
              <a:ext uri="{FF2B5EF4-FFF2-40B4-BE49-F238E27FC236}">
                <a16:creationId xmlns:a16="http://schemas.microsoft.com/office/drawing/2014/main" id="{E62B4436-C077-4078-B2BA-6E13B08C0B17}"/>
              </a:ext>
            </a:extLst>
          </p:cNvPr>
          <p:cNvGrpSpPr/>
          <p:nvPr/>
        </p:nvGrpSpPr>
        <p:grpSpPr>
          <a:xfrm>
            <a:off x="2722916" y="2167058"/>
            <a:ext cx="4133850" cy="1969912"/>
            <a:chOff x="2722916" y="2167058"/>
            <a:chExt cx="4133850" cy="1969912"/>
          </a:xfrm>
        </p:grpSpPr>
        <p:grpSp>
          <p:nvGrpSpPr>
            <p:cNvPr id="18" name="Group 17">
              <a:extLst>
                <a:ext uri="{FF2B5EF4-FFF2-40B4-BE49-F238E27FC236}">
                  <a16:creationId xmlns:a16="http://schemas.microsoft.com/office/drawing/2014/main" id="{A13EF1D6-92DD-401E-9F69-52C7971E044F}"/>
                </a:ext>
              </a:extLst>
            </p:cNvPr>
            <p:cNvGrpSpPr/>
            <p:nvPr/>
          </p:nvGrpSpPr>
          <p:grpSpPr>
            <a:xfrm>
              <a:off x="2722916" y="2470095"/>
              <a:ext cx="4133850" cy="1666875"/>
              <a:chOff x="2722916" y="2319499"/>
              <a:chExt cx="4133850" cy="1666875"/>
            </a:xfrm>
          </p:grpSpPr>
          <p:pic>
            <p:nvPicPr>
              <p:cNvPr id="8" name="Picture 2" descr="\\.host\Shared Folders\Shared with PC\images\agent-environment.png"/>
              <p:cNvPicPr>
                <a:picLocks noChangeAspect="1" noChangeArrowheads="1"/>
              </p:cNvPicPr>
              <p:nvPr/>
            </p:nvPicPr>
            <p:blipFill>
              <a:blip r:embed="rId7" cstate="print"/>
              <a:srcRect/>
              <a:stretch>
                <a:fillRect/>
              </a:stretch>
            </p:blipFill>
            <p:spPr bwMode="auto">
              <a:xfrm>
                <a:off x="2722916" y="2319499"/>
                <a:ext cx="4133850" cy="1666875"/>
              </a:xfrm>
              <a:prstGeom prst="rect">
                <a:avLst/>
              </a:prstGeom>
              <a:noFill/>
              <a:ln w="9525">
                <a:noFill/>
                <a:miter lim="800000"/>
                <a:headEnd/>
                <a:tailEnd/>
              </a:ln>
            </p:spPr>
          </p:pic>
          <p:grpSp>
            <p:nvGrpSpPr>
              <p:cNvPr id="4" name="Group 3">
                <a:extLst>
                  <a:ext uri="{FF2B5EF4-FFF2-40B4-BE49-F238E27FC236}">
                    <a16:creationId xmlns:a16="http://schemas.microsoft.com/office/drawing/2014/main" id="{E8684546-0593-49FD-BE97-E7704367F322}"/>
                  </a:ext>
                </a:extLst>
              </p:cNvPr>
              <p:cNvGrpSpPr/>
              <p:nvPr/>
            </p:nvGrpSpPr>
            <p:grpSpPr>
              <a:xfrm>
                <a:off x="4331853" y="2393868"/>
                <a:ext cx="967672" cy="420130"/>
                <a:chOff x="317409" y="2992508"/>
                <a:chExt cx="967672" cy="420130"/>
              </a:xfrm>
            </p:grpSpPr>
            <p:sp>
              <p:nvSpPr>
                <p:cNvPr id="3" name="Rectangle: Rounded Corners 2">
                  <a:extLst>
                    <a:ext uri="{FF2B5EF4-FFF2-40B4-BE49-F238E27FC236}">
                      <a16:creationId xmlns:a16="http://schemas.microsoft.com/office/drawing/2014/main" id="{18513516-1AF9-4EF5-9799-D57C45D73175}"/>
                    </a:ext>
                  </a:extLst>
                </p:cNvPr>
                <p:cNvSpPr/>
                <p:nvPr/>
              </p:nvSpPr>
              <p:spPr>
                <a:xfrm>
                  <a:off x="317409" y="2992509"/>
                  <a:ext cx="967672" cy="420129"/>
                </a:xfrm>
                <a:prstGeom prst="round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7" name="Object 6">
                  <a:extLst>
                    <a:ext uri="{FF2B5EF4-FFF2-40B4-BE49-F238E27FC236}">
                      <a16:creationId xmlns:a16="http://schemas.microsoft.com/office/drawing/2014/main" id="{62484011-DD20-475A-A6D2-8F2BF78A8D6E}"/>
                    </a:ext>
                  </a:extLst>
                </p:cNvPr>
                <p:cNvGraphicFramePr>
                  <a:graphicFrameLocks noChangeAspect="1"/>
                </p:cNvGraphicFramePr>
                <p:nvPr>
                  <p:extLst>
                    <p:ext uri="{D42A27DB-BD31-4B8C-83A1-F6EECF244321}">
                      <p14:modId xmlns:p14="http://schemas.microsoft.com/office/powerpoint/2010/main" val="2511050975"/>
                    </p:ext>
                  </p:extLst>
                </p:nvPr>
              </p:nvGraphicFramePr>
              <p:xfrm>
                <a:off x="573538" y="2992508"/>
                <a:ext cx="332284" cy="420129"/>
              </p:xfrm>
              <a:graphic>
                <a:graphicData uri="http://schemas.openxmlformats.org/presentationml/2006/ole">
                  <mc:AlternateContent xmlns:mc="http://schemas.openxmlformats.org/markup-compatibility/2006">
                    <mc:Choice xmlns:v="urn:schemas-microsoft-com:vml" Requires="v">
                      <p:oleObj name="Photo Editor Photo" r:id="rId8" imgW="1657581" imgH="2095793" progId="MSPhotoEd.3">
                        <p:embed/>
                      </p:oleObj>
                    </mc:Choice>
                    <mc:Fallback>
                      <p:oleObj name="Photo Editor Photo" r:id="rId8" imgW="1657581" imgH="2095793" progId="MSPhotoEd.3">
                        <p:embed/>
                        <p:pic>
                          <p:nvPicPr>
                            <p:cNvPr id="17" name="Object 6">
                              <a:extLst>
                                <a:ext uri="{FF2B5EF4-FFF2-40B4-BE49-F238E27FC236}">
                                  <a16:creationId xmlns:a16="http://schemas.microsoft.com/office/drawing/2014/main" id="{62484011-DD20-475A-A6D2-8F2BF78A8D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538" y="2992508"/>
                              <a:ext cx="332284" cy="420129"/>
                            </a:xfrm>
                            <a:prstGeom prst="rect">
                              <a:avLst/>
                            </a:prstGeom>
                            <a:solidFill>
                              <a:schemeClr val="bg1"/>
                            </a:solidFill>
                            <a:ln>
                              <a:noFill/>
                            </a:ln>
                            <a:effectLst/>
                          </p:spPr>
                        </p:pic>
                      </p:oleObj>
                    </mc:Fallback>
                  </mc:AlternateContent>
                </a:graphicData>
              </a:graphic>
            </p:graphicFrame>
          </p:grpSp>
          <p:grpSp>
            <p:nvGrpSpPr>
              <p:cNvPr id="9" name="Group 8">
                <a:extLst>
                  <a:ext uri="{FF2B5EF4-FFF2-40B4-BE49-F238E27FC236}">
                    <a16:creationId xmlns:a16="http://schemas.microsoft.com/office/drawing/2014/main" id="{EC994005-F8B1-4D45-9298-39020BA310F7}"/>
                  </a:ext>
                </a:extLst>
              </p:cNvPr>
              <p:cNvGrpSpPr/>
              <p:nvPr/>
            </p:nvGrpSpPr>
            <p:grpSpPr>
              <a:xfrm>
                <a:off x="4131467" y="3429000"/>
                <a:ext cx="1489350" cy="509436"/>
                <a:chOff x="125418" y="3582879"/>
                <a:chExt cx="1489350" cy="509436"/>
              </a:xfrm>
            </p:grpSpPr>
            <p:sp>
              <p:nvSpPr>
                <p:cNvPr id="21" name="Rectangle: Rounded Corners 20">
                  <a:extLst>
                    <a:ext uri="{FF2B5EF4-FFF2-40B4-BE49-F238E27FC236}">
                      <a16:creationId xmlns:a16="http://schemas.microsoft.com/office/drawing/2014/main" id="{68B3C812-7AF0-4A4C-8F91-8DB581E23319}"/>
                    </a:ext>
                  </a:extLst>
                </p:cNvPr>
                <p:cNvSpPr/>
                <p:nvPr/>
              </p:nvSpPr>
              <p:spPr>
                <a:xfrm>
                  <a:off x="125418" y="3582880"/>
                  <a:ext cx="1489350" cy="509435"/>
                </a:xfrm>
                <a:prstGeom prst="round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hape&#10;&#10;Description automatically generated">
                  <a:extLst>
                    <a:ext uri="{FF2B5EF4-FFF2-40B4-BE49-F238E27FC236}">
                      <a16:creationId xmlns:a16="http://schemas.microsoft.com/office/drawing/2014/main" id="{A870ACD0-9822-4317-8738-6DED59900D46}"/>
                    </a:ext>
                  </a:extLst>
                </p:cNvPr>
                <p:cNvPicPr>
                  <a:picLocks noChangeAspect="1"/>
                </p:cNvPicPr>
                <p:nvPr/>
              </p:nvPicPr>
              <p:blipFill>
                <a:blip r:embed="rId10"/>
                <a:stretch>
                  <a:fillRect/>
                </a:stretch>
              </p:blipFill>
              <p:spPr>
                <a:xfrm>
                  <a:off x="594406" y="3582879"/>
                  <a:ext cx="487858" cy="487858"/>
                </a:xfrm>
                <a:prstGeom prst="rect">
                  <a:avLst/>
                </a:prstGeom>
              </p:spPr>
            </p:pic>
          </p:grpSp>
        </p:grpSp>
        <p:sp>
          <p:nvSpPr>
            <p:cNvPr id="22" name="TextBox 21">
              <a:extLst>
                <a:ext uri="{FF2B5EF4-FFF2-40B4-BE49-F238E27FC236}">
                  <a16:creationId xmlns:a16="http://schemas.microsoft.com/office/drawing/2014/main" id="{8AD40AA6-3EFC-4A4F-BAD4-387F931CFD92}"/>
                </a:ext>
              </a:extLst>
            </p:cNvPr>
            <p:cNvSpPr txBox="1"/>
            <p:nvPr/>
          </p:nvSpPr>
          <p:spPr>
            <a:xfrm>
              <a:off x="4331853" y="2167058"/>
              <a:ext cx="674736" cy="338554"/>
            </a:xfrm>
            <a:prstGeom prst="rect">
              <a:avLst/>
            </a:prstGeom>
            <a:noFill/>
          </p:spPr>
          <p:txBody>
            <a:bodyPr wrap="none" rtlCol="0">
              <a:spAutoFit/>
            </a:bodyPr>
            <a:lstStyle/>
            <a:p>
              <a:r>
                <a:rPr lang="en-CA" sz="1600" dirty="0"/>
                <a:t>Agent</a:t>
              </a:r>
              <a:endParaRPr lang="en-US" sz="1600" dirty="0"/>
            </a:p>
          </p:txBody>
        </p:sp>
        <p:sp>
          <p:nvSpPr>
            <p:cNvPr id="32" name="TextBox 31">
              <a:extLst>
                <a:ext uri="{FF2B5EF4-FFF2-40B4-BE49-F238E27FC236}">
                  <a16:creationId xmlns:a16="http://schemas.microsoft.com/office/drawing/2014/main" id="{CBCC8E26-F99E-4763-BEF3-82467D3E8BAD}"/>
                </a:ext>
              </a:extLst>
            </p:cNvPr>
            <p:cNvSpPr txBox="1"/>
            <p:nvPr/>
          </p:nvSpPr>
          <p:spPr>
            <a:xfrm>
              <a:off x="4224434" y="3267630"/>
              <a:ext cx="1254831" cy="338554"/>
            </a:xfrm>
            <a:prstGeom prst="rect">
              <a:avLst/>
            </a:prstGeom>
            <a:noFill/>
          </p:spPr>
          <p:txBody>
            <a:bodyPr wrap="none" rtlCol="0">
              <a:spAutoFit/>
            </a:bodyPr>
            <a:lstStyle/>
            <a:p>
              <a:r>
                <a:rPr lang="en-CA" sz="1600" dirty="0"/>
                <a:t>Environment</a:t>
              </a:r>
              <a:endParaRPr lang="en-US" sz="1600" dirty="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re 1"/>
          <p:cNvSpPr>
            <a:spLocks noGrp="1"/>
          </p:cNvSpPr>
          <p:nvPr>
            <p:ph type="title"/>
          </p:nvPr>
        </p:nvSpPr>
        <p:spPr/>
        <p:txBody>
          <a:bodyPr/>
          <a:lstStyle/>
          <a:p>
            <a:r>
              <a:rPr lang="fr-CA">
                <a:latin typeface="Arial" pitchFamily="34" charset="0"/>
              </a:rPr>
              <a:t>Apprentissage par différence temporelle</a:t>
            </a:r>
          </a:p>
        </p:txBody>
      </p:sp>
      <p:sp>
        <p:nvSpPr>
          <p:cNvPr id="59394" name="Espace réservé du contenu 2"/>
          <p:cNvSpPr>
            <a:spLocks noGrp="1"/>
          </p:cNvSpPr>
          <p:nvPr>
            <p:ph idx="1"/>
          </p:nvPr>
        </p:nvSpPr>
        <p:spPr>
          <a:xfrm>
            <a:off x="457200" y="1196752"/>
            <a:ext cx="8261350" cy="5242148"/>
          </a:xfrm>
        </p:spPr>
        <p:txBody>
          <a:bodyPr/>
          <a:lstStyle/>
          <a:p>
            <a:pPr>
              <a:lnSpc>
                <a:spcPct val="150000"/>
              </a:lnSpc>
            </a:pPr>
            <a:r>
              <a:rPr lang="fr-CA" altLang="ja-JP" dirty="0"/>
              <a:t>Si  la transition s à s’ avait lieu tout le temps, on s’attendrait à ce que</a:t>
            </a:r>
            <a:br>
              <a:rPr lang="fr-CA" altLang="ja-JP" dirty="0"/>
            </a:br>
            <a:r>
              <a:rPr lang="fr-CA" altLang="ja-JP" dirty="0"/>
              <a:t>				</a:t>
            </a:r>
            <a:r>
              <a:rPr lang="fr-CA" sz="2000" i="1" dirty="0"/>
              <a:t>U</a:t>
            </a:r>
            <a:r>
              <a:rPr lang="fr-FR" sz="2000" i="1" baseline="30000" dirty="0"/>
              <a:t>π</a:t>
            </a:r>
            <a:r>
              <a:rPr lang="fr-CA" sz="2000" i="1" dirty="0"/>
              <a:t>(s) = </a:t>
            </a:r>
            <a:r>
              <a:rPr lang="en-US" sz="2000" i="1" dirty="0"/>
              <a:t>Σ </a:t>
            </a:r>
            <a:r>
              <a:rPr lang="en-US" sz="2000" i="1" baseline="-25000" dirty="0"/>
              <a:t>s</a:t>
            </a:r>
            <a:r>
              <a:rPr lang="en-US" altLang="fr-FR" sz="2000" i="1" baseline="-25000" dirty="0"/>
              <a:t>’</a:t>
            </a:r>
            <a:r>
              <a:rPr lang="en-US" sz="2000" i="1" baseline="-25000" dirty="0"/>
              <a:t> </a:t>
            </a:r>
            <a:r>
              <a:rPr lang="fr-CA" sz="2000" i="1" baseline="-25000" dirty="0">
                <a:sym typeface="Symbol" pitchFamily="18" charset="2"/>
              </a:rPr>
              <a:t></a:t>
            </a:r>
            <a:r>
              <a:rPr lang="en-US" sz="2000" i="1" baseline="-25000" dirty="0"/>
              <a:t> S </a:t>
            </a:r>
            <a:r>
              <a:rPr lang="en-US" sz="2000" i="1" dirty="0"/>
              <a:t>P(s</a:t>
            </a:r>
            <a:r>
              <a:rPr lang="en-US" altLang="fr-FR" sz="2000" i="1" dirty="0"/>
              <a:t>’</a:t>
            </a:r>
            <a:r>
              <a:rPr lang="fr-CA" altLang="ja-JP" sz="2000" i="1" dirty="0"/>
              <a:t>|s, </a:t>
            </a:r>
            <a:r>
              <a:rPr lang="fr-FR" altLang="ja-JP" sz="2000" i="1" dirty="0"/>
              <a:t>π</a:t>
            </a:r>
            <a:r>
              <a:rPr lang="en-US" altLang="ja-JP" sz="2000" i="1" dirty="0"/>
              <a:t>(s)) [R(s, </a:t>
            </a:r>
            <a:r>
              <a:rPr lang="fr-FR" altLang="ja-JP" sz="2000" i="1" dirty="0"/>
              <a:t>π</a:t>
            </a:r>
            <a:r>
              <a:rPr lang="en-US" altLang="ja-JP" sz="2000" i="1" dirty="0"/>
              <a:t>(s), s’) + </a:t>
            </a:r>
            <a:r>
              <a:rPr lang="fr-FR" sz="2000" i="1" dirty="0"/>
              <a:t>γ </a:t>
            </a:r>
            <a:r>
              <a:rPr lang="fr-CA" sz="2000" i="1" dirty="0"/>
              <a:t>U</a:t>
            </a:r>
            <a:r>
              <a:rPr lang="fr-FR" sz="2000" i="1" baseline="30000" dirty="0"/>
              <a:t>π</a:t>
            </a:r>
            <a:r>
              <a:rPr lang="fr-CA" sz="2000" i="1" dirty="0"/>
              <a:t>(s’)]</a:t>
            </a:r>
            <a:br>
              <a:rPr lang="en-US" altLang="ja-JP" dirty="0"/>
            </a:br>
            <a:r>
              <a:rPr lang="en-US" altLang="ja-JP" dirty="0"/>
              <a:t>					 = </a:t>
            </a:r>
            <a:r>
              <a:rPr lang="en-US" altLang="ja-JP" sz="2000" i="1" dirty="0"/>
              <a:t>R(s, </a:t>
            </a:r>
            <a:r>
              <a:rPr lang="fr-FR" altLang="ja-JP" sz="2000" i="1" dirty="0"/>
              <a:t>π</a:t>
            </a:r>
            <a:r>
              <a:rPr lang="en-US" altLang="ja-JP" sz="2000" i="1" dirty="0"/>
              <a:t>(s), s’)</a:t>
            </a:r>
            <a:r>
              <a:rPr lang="en-US" altLang="ja-JP" dirty="0"/>
              <a:t> + </a:t>
            </a:r>
            <a:r>
              <a:rPr lang="fr-FR" altLang="ja-JP" dirty="0"/>
              <a:t>γ </a:t>
            </a:r>
            <a:r>
              <a:rPr lang="en-US" altLang="ja-JP" i="1" dirty="0"/>
              <a:t>U(s</a:t>
            </a:r>
            <a:r>
              <a:rPr lang="en-US" altLang="fr-FR" i="1" dirty="0"/>
              <a:t>’</a:t>
            </a:r>
            <a:r>
              <a:rPr lang="en-US" altLang="ja-JP" dirty="0"/>
              <a:t>)</a:t>
            </a:r>
          </a:p>
          <a:p>
            <a:r>
              <a:rPr lang="fr-CA" altLang="ja-JP" dirty="0"/>
              <a:t>À chaque observation, on peut effectuer la mise à jour suivante pour rapprocher </a:t>
            </a:r>
            <a:r>
              <a:rPr lang="en-US" i="1" dirty="0"/>
              <a:t>U(s</a:t>
            </a:r>
            <a:r>
              <a:rPr lang="en-US" dirty="0"/>
              <a:t>) de </a:t>
            </a:r>
            <a:r>
              <a:rPr lang="en-US" altLang="ja-JP" sz="2000" i="1" dirty="0"/>
              <a:t>R(s, </a:t>
            </a:r>
            <a:r>
              <a:rPr lang="fr-FR" altLang="ja-JP" sz="2000" i="1" dirty="0"/>
              <a:t>π</a:t>
            </a:r>
            <a:r>
              <a:rPr lang="en-US" altLang="ja-JP" sz="2000" i="1" dirty="0"/>
              <a:t>(s), s’)</a:t>
            </a:r>
            <a:r>
              <a:rPr lang="en-US" altLang="ja-JP" dirty="0"/>
              <a:t> + </a:t>
            </a:r>
            <a:r>
              <a:rPr lang="fr-FR" altLang="ja-JP" dirty="0"/>
              <a:t>γ </a:t>
            </a:r>
            <a:r>
              <a:rPr lang="en-US" altLang="ja-JP" i="1" dirty="0"/>
              <a:t>U(s</a:t>
            </a:r>
            <a:r>
              <a:rPr lang="en-US" altLang="fr-FR" i="1" dirty="0"/>
              <a:t>’</a:t>
            </a:r>
            <a:r>
              <a:rPr lang="en-US" altLang="ja-JP" dirty="0"/>
              <a:t>) </a:t>
            </a:r>
            <a:r>
              <a:rPr lang="fr-CA" altLang="ja-JP" dirty="0"/>
              <a:t>:</a:t>
            </a:r>
          </a:p>
          <a:p>
            <a:pPr marL="0" indent="0">
              <a:buNone/>
            </a:pPr>
            <a:endParaRPr lang="en-US" altLang="ja-JP" dirty="0"/>
          </a:p>
          <a:p>
            <a:pPr lvl="1"/>
            <a:r>
              <a:rPr lang="en-US" i="1" dirty="0"/>
              <a:t>U</a:t>
            </a:r>
            <a:r>
              <a:rPr lang="fr-FR" sz="1800" i="1" baseline="30000" dirty="0"/>
              <a:t> π</a:t>
            </a:r>
            <a:r>
              <a:rPr lang="en-US" i="1" dirty="0"/>
              <a:t>(s</a:t>
            </a:r>
            <a:r>
              <a:rPr lang="en-US" dirty="0"/>
              <a:t>) </a:t>
            </a:r>
            <a:r>
              <a:rPr lang="fr-CA" dirty="0">
                <a:sym typeface="Symbol" pitchFamily="18" charset="2"/>
              </a:rPr>
              <a:t></a:t>
            </a:r>
            <a:r>
              <a:rPr lang="fr-CA" dirty="0"/>
              <a:t> (1-α)</a:t>
            </a:r>
            <a:r>
              <a:rPr lang="en-US" i="1" dirty="0"/>
              <a:t> U(s</a:t>
            </a:r>
            <a:r>
              <a:rPr lang="en-US" dirty="0"/>
              <a:t>)</a:t>
            </a:r>
            <a:r>
              <a:rPr lang="fr-CA" dirty="0"/>
              <a:t> + α [</a:t>
            </a:r>
            <a:r>
              <a:rPr lang="en-US" altLang="ja-JP" sz="1800" i="1" dirty="0"/>
              <a:t>R(s, </a:t>
            </a:r>
            <a:r>
              <a:rPr lang="fr-FR" altLang="ja-JP" sz="1800" i="1" dirty="0"/>
              <a:t>π</a:t>
            </a:r>
            <a:r>
              <a:rPr lang="en-US" altLang="ja-JP" sz="1800" i="1" dirty="0"/>
              <a:t>(s), s’)</a:t>
            </a:r>
            <a:r>
              <a:rPr lang="en-US" dirty="0"/>
              <a:t> + </a:t>
            </a:r>
            <a:r>
              <a:rPr lang="fr-FR" dirty="0"/>
              <a:t>γ </a:t>
            </a:r>
            <a:r>
              <a:rPr lang="en-US" i="1" dirty="0"/>
              <a:t>U</a:t>
            </a:r>
            <a:r>
              <a:rPr lang="fr-FR" sz="1800" i="1" baseline="30000" dirty="0"/>
              <a:t> π</a:t>
            </a:r>
            <a:r>
              <a:rPr lang="en-US" i="1" dirty="0"/>
              <a:t>(s</a:t>
            </a:r>
            <a:r>
              <a:rPr lang="en-US" altLang="fr-FR" i="1" dirty="0"/>
              <a:t>’</a:t>
            </a:r>
            <a:r>
              <a:rPr lang="en-US" altLang="ja-JP" dirty="0"/>
              <a:t>)]</a:t>
            </a:r>
            <a:br>
              <a:rPr lang="en-US" altLang="ja-JP" dirty="0"/>
            </a:br>
            <a:r>
              <a:rPr lang="en-US" altLang="ja-JP" dirty="0" err="1"/>
              <a:t>où</a:t>
            </a:r>
            <a:r>
              <a:rPr lang="en-US" altLang="ja-JP" dirty="0"/>
              <a:t> </a:t>
            </a:r>
            <a:r>
              <a:rPr lang="fr-CA" altLang="ja-JP" dirty="0"/>
              <a:t>α est un </a:t>
            </a:r>
            <a:r>
              <a:rPr lang="fr-CA" altLang="ja-JP" b="1" dirty="0"/>
              <a:t>taux d</a:t>
            </a:r>
            <a:r>
              <a:rPr lang="fr-CA" altLang="fr-FR" b="1" dirty="0"/>
              <a:t>’</a:t>
            </a:r>
            <a:r>
              <a:rPr lang="fr-CA" altLang="ja-JP" b="1" dirty="0"/>
              <a:t>apprentissage</a:t>
            </a:r>
            <a:r>
              <a:rPr lang="fr-CA" altLang="ja-JP" dirty="0"/>
              <a:t>, entre 0 et 1</a:t>
            </a:r>
          </a:p>
          <a:p>
            <a:pPr lvl="1"/>
            <a:endParaRPr lang="fr-CA" dirty="0"/>
          </a:p>
          <a:p>
            <a:r>
              <a:rPr lang="fr-CA" dirty="0"/>
              <a:t>On obtient ainsi la règle </a:t>
            </a:r>
            <a:r>
              <a:rPr lang="en-US" dirty="0" err="1"/>
              <a:t>d</a:t>
            </a:r>
            <a:r>
              <a:rPr lang="en-US" altLang="fr-FR" dirty="0" err="1"/>
              <a:t>’</a:t>
            </a:r>
            <a:r>
              <a:rPr lang="en-US" dirty="0" err="1"/>
              <a:t>apprentissage</a:t>
            </a:r>
            <a:r>
              <a:rPr lang="en-US" dirty="0"/>
              <a:t> </a:t>
            </a:r>
            <a:r>
              <a:rPr lang="en-US" b="1" dirty="0"/>
              <a:t>par </a:t>
            </a:r>
            <a:r>
              <a:rPr lang="en-US" b="1" dirty="0" err="1"/>
              <a:t>différence</a:t>
            </a:r>
            <a:r>
              <a:rPr lang="en-US" b="1" dirty="0"/>
              <a:t> </a:t>
            </a:r>
            <a:r>
              <a:rPr lang="en-US" b="1" dirty="0" err="1"/>
              <a:t>temporelle</a:t>
            </a:r>
            <a:r>
              <a:rPr lang="en-US" b="1" dirty="0"/>
              <a:t> </a:t>
            </a:r>
            <a:r>
              <a:rPr lang="en-US" dirty="0"/>
              <a:t>(</a:t>
            </a:r>
            <a:r>
              <a:rPr lang="en-US" b="1" i="1" dirty="0"/>
              <a:t>temporal difference</a:t>
            </a:r>
            <a:r>
              <a:rPr lang="en-US" dirty="0"/>
              <a:t>) </a:t>
            </a:r>
            <a:r>
              <a:rPr lang="en-US" dirty="0" err="1"/>
              <a:t>ou</a:t>
            </a:r>
            <a:r>
              <a:rPr lang="en-US" dirty="0"/>
              <a:t> </a:t>
            </a:r>
            <a:r>
              <a:rPr lang="en-US" b="1" dirty="0"/>
              <a:t>TD</a:t>
            </a:r>
            <a:br>
              <a:rPr lang="en-US" b="1" dirty="0"/>
            </a:br>
            <a:br>
              <a:rPr lang="fr-CA" dirty="0"/>
            </a:br>
            <a:r>
              <a:rPr lang="fr-CA" dirty="0"/>
              <a:t>				</a:t>
            </a:r>
            <a:r>
              <a:rPr lang="en-US" i="1" dirty="0"/>
              <a:t>U(s</a:t>
            </a:r>
            <a:r>
              <a:rPr lang="en-US" dirty="0"/>
              <a:t>) </a:t>
            </a:r>
            <a:r>
              <a:rPr lang="fr-CA" dirty="0">
                <a:sym typeface="Symbol" pitchFamily="18" charset="2"/>
              </a:rPr>
              <a:t></a:t>
            </a:r>
            <a:r>
              <a:rPr lang="fr-CA" dirty="0"/>
              <a:t> </a:t>
            </a:r>
            <a:r>
              <a:rPr lang="en-US" i="1" dirty="0"/>
              <a:t>U(s</a:t>
            </a:r>
            <a:r>
              <a:rPr lang="en-US" dirty="0"/>
              <a:t>)</a:t>
            </a:r>
            <a:r>
              <a:rPr lang="fr-CA" dirty="0"/>
              <a:t> + α [ </a:t>
            </a:r>
            <a:r>
              <a:rPr lang="en-US" i="1" dirty="0"/>
              <a:t>R</a:t>
            </a:r>
            <a:r>
              <a:rPr lang="en-US" dirty="0"/>
              <a:t> + </a:t>
            </a:r>
            <a:r>
              <a:rPr lang="fr-FR" dirty="0"/>
              <a:t>γ </a:t>
            </a:r>
            <a:r>
              <a:rPr lang="en-US" i="1" dirty="0"/>
              <a:t>U(s</a:t>
            </a:r>
            <a:r>
              <a:rPr lang="en-US" altLang="fr-FR" i="1" dirty="0"/>
              <a:t>’</a:t>
            </a:r>
            <a:r>
              <a:rPr lang="en-US" altLang="ja-JP" dirty="0"/>
              <a:t>) </a:t>
            </a:r>
            <a:r>
              <a:rPr lang="fr-FR" altLang="ja-JP" dirty="0"/>
              <a:t>–</a:t>
            </a:r>
            <a:r>
              <a:rPr lang="en-US" altLang="ja-JP" dirty="0"/>
              <a:t> </a:t>
            </a:r>
            <a:r>
              <a:rPr lang="en-US" altLang="ja-JP" i="1" dirty="0"/>
              <a:t>U(s</a:t>
            </a:r>
            <a:r>
              <a:rPr lang="en-US" altLang="ja-JP" dirty="0"/>
              <a:t>) ]</a:t>
            </a:r>
          </a:p>
        </p:txBody>
      </p:sp>
      <p:sp>
        <p:nvSpPr>
          <p:cNvPr id="5939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59396"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59397"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1E252EBB-4A7B-4148-8E04-8B67C282B382}" type="slidenum">
              <a:rPr lang="en-US" altLang="ko-KR" sz="1400">
                <a:latin typeface="Calibri" pitchFamily="34" charset="0"/>
              </a:rPr>
              <a:pPr eaLnBrk="1" hangingPunct="1"/>
              <a:t>30</a:t>
            </a:fld>
            <a:endParaRPr lang="en-US" altLang="ko-KR" sz="1400">
              <a:latin typeface="Calibri" pitchFamily="34" charset="0"/>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4BB51977-E12F-41B5-BBF4-97B1A42FD84F}"/>
                  </a:ext>
                </a:extLst>
              </p:cNvPr>
              <p:cNvGraphicFramePr>
                <a:graphicFrameLocks noChangeAspect="1"/>
              </p:cNvGraphicFramePr>
              <p:nvPr>
                <p:extLst>
                  <p:ext uri="{D42A27DB-BD31-4B8C-83A1-F6EECF244321}">
                    <p14:modId xmlns:p14="http://schemas.microsoft.com/office/powerpoint/2010/main" val="913426685"/>
                  </p:ext>
                </p:extLst>
              </p:nvPr>
            </p:nvGraphicFramePr>
            <p:xfrm>
              <a:off x="7147560" y="3317573"/>
              <a:ext cx="1334008" cy="1000506"/>
            </p:xfrm>
            <a:graphic>
              <a:graphicData uri="http://schemas.microsoft.com/office/powerpoint/2016/slidezoom">
                <pslz:sldZm>
                  <pslz:sldZmObj sldId="277" cId="1745173593">
                    <pslz:zmPr id="{73C5EF27-99E7-4124-B34F-CB36E6D22832}" returnToParent="0" transitionDur="1000">
                      <p166:blipFill xmlns:p166="http://schemas.microsoft.com/office/powerpoint/2016/6/main">
                        <a:blip r:embed="rId3"/>
                        <a:stretch>
                          <a:fillRect/>
                        </a:stretch>
                      </p166:blipFill>
                      <p166:spPr xmlns:p166="http://schemas.microsoft.com/office/powerpoint/2016/6/main">
                        <a:xfrm>
                          <a:off x="0" y="0"/>
                          <a:ext cx="1334008" cy="1000506"/>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4BB51977-E12F-41B5-BBF4-97B1A42FD84F}"/>
                  </a:ext>
                </a:extLst>
              </p:cNvPr>
              <p:cNvPicPr>
                <a:picLocks noGrp="1" noRot="1" noChangeAspect="1" noMove="1" noResize="1" noEditPoints="1" noAdjustHandles="1" noChangeArrowheads="1" noChangeShapeType="1"/>
              </p:cNvPicPr>
              <p:nvPr/>
            </p:nvPicPr>
            <p:blipFill>
              <a:blip r:embed="rId4"/>
              <a:stretch>
                <a:fillRect/>
              </a:stretch>
            </p:blipFill>
            <p:spPr>
              <a:xfrm>
                <a:off x="7147560" y="3317573"/>
                <a:ext cx="1334008" cy="1000506"/>
              </a:xfrm>
              <a:prstGeom prst="rect">
                <a:avLst/>
              </a:prstGeom>
              <a:ln w="3175">
                <a:solidFill>
                  <a:prstClr val="ltGray"/>
                </a:solidFill>
              </a:ln>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re 1"/>
          <p:cNvSpPr>
            <a:spLocks noGrp="1"/>
          </p:cNvSpPr>
          <p:nvPr>
            <p:ph type="title"/>
          </p:nvPr>
        </p:nvSpPr>
        <p:spPr/>
        <p:txBody>
          <a:bodyPr/>
          <a:lstStyle/>
          <a:p>
            <a:r>
              <a:rPr lang="fr-CA">
                <a:latin typeface="Arial" pitchFamily="34" charset="0"/>
              </a:rPr>
              <a:t>Apprentissage par différence temporelle</a:t>
            </a:r>
          </a:p>
        </p:txBody>
      </p:sp>
      <p:sp>
        <p:nvSpPr>
          <p:cNvPr id="6041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60419"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0420"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ACBC72DF-70C5-4EC2-91DD-18706602D2CC}" type="slidenum">
              <a:rPr lang="en-US" altLang="ko-KR" sz="1400">
                <a:latin typeface="Calibri" pitchFamily="34" charset="0"/>
              </a:rPr>
              <a:pPr eaLnBrk="1" hangingPunct="1"/>
              <a:t>31</a:t>
            </a:fld>
            <a:endParaRPr lang="en-US" altLang="ko-KR" sz="1400">
              <a:latin typeface="Calibri" pitchFamily="34" charset="0"/>
            </a:endParaRPr>
          </a:p>
        </p:txBody>
      </p:sp>
      <p:pic>
        <p:nvPicPr>
          <p:cNvPr id="6" name="Picture 5">
            <a:extLst>
              <a:ext uri="{FF2B5EF4-FFF2-40B4-BE49-F238E27FC236}">
                <a16:creationId xmlns:a16="http://schemas.microsoft.com/office/drawing/2014/main" id="{6F16ACEE-FADA-4F71-BC30-8777355DA087}"/>
              </a:ext>
            </a:extLst>
          </p:cNvPr>
          <p:cNvPicPr>
            <a:picLocks noChangeAspect="1"/>
          </p:cNvPicPr>
          <p:nvPr/>
        </p:nvPicPr>
        <p:blipFill>
          <a:blip r:embed="rId3"/>
          <a:stretch>
            <a:fillRect/>
          </a:stretch>
        </p:blipFill>
        <p:spPr>
          <a:xfrm>
            <a:off x="867886" y="2075806"/>
            <a:ext cx="7850664" cy="3704925"/>
          </a:xfrm>
          <a:prstGeom prst="rect">
            <a:avLst/>
          </a:prstGeom>
        </p:spPr>
      </p:pic>
      <p:grpSp>
        <p:nvGrpSpPr>
          <p:cNvPr id="12" name="Grouper 4">
            <a:extLst>
              <a:ext uri="{FF2B5EF4-FFF2-40B4-BE49-F238E27FC236}">
                <a16:creationId xmlns:a16="http://schemas.microsoft.com/office/drawing/2014/main" id="{DB3905F6-B418-4B35-B43F-75C201C106A6}"/>
              </a:ext>
            </a:extLst>
          </p:cNvPr>
          <p:cNvGrpSpPr>
            <a:grpSpLocks/>
          </p:cNvGrpSpPr>
          <p:nvPr/>
        </p:nvGrpSpPr>
        <p:grpSpPr bwMode="auto">
          <a:xfrm>
            <a:off x="3182885" y="4172743"/>
            <a:ext cx="5093229" cy="441325"/>
            <a:chOff x="2483768" y="3995772"/>
            <a:chExt cx="5688632" cy="441340"/>
          </a:xfrm>
        </p:grpSpPr>
        <p:cxnSp>
          <p:nvCxnSpPr>
            <p:cNvPr id="13" name="Connecteur droit avec flèche 2">
              <a:extLst>
                <a:ext uri="{FF2B5EF4-FFF2-40B4-BE49-F238E27FC236}">
                  <a16:creationId xmlns:a16="http://schemas.microsoft.com/office/drawing/2014/main" id="{43471735-E295-400B-889A-91A02FBF8F6E}"/>
                </a:ext>
              </a:extLst>
            </p:cNvPr>
            <p:cNvCxnSpPr>
              <a:cxnSpLocks noChangeShapeType="1"/>
            </p:cNvCxnSpPr>
            <p:nvPr/>
          </p:nvCxnSpPr>
          <p:spPr bwMode="auto">
            <a:xfrm flipH="1">
              <a:off x="2483768" y="4221205"/>
              <a:ext cx="1152651" cy="21590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 name="ZoneTexte 3">
              <a:extLst>
                <a:ext uri="{FF2B5EF4-FFF2-40B4-BE49-F238E27FC236}">
                  <a16:creationId xmlns:a16="http://schemas.microsoft.com/office/drawing/2014/main" id="{EE1A33EC-CE6F-4755-962B-769CCD4EDE51}"/>
                </a:ext>
              </a:extLst>
            </p:cNvPr>
            <p:cNvSpPr txBox="1"/>
            <p:nvPr/>
          </p:nvSpPr>
          <p:spPr>
            <a:xfrm>
              <a:off x="3636419" y="3995772"/>
              <a:ext cx="4535981" cy="338566"/>
            </a:xfrm>
            <a:prstGeom prst="rect">
              <a:avLst/>
            </a:prstGeom>
            <a:noFill/>
          </p:spPr>
          <p:txBody>
            <a:bodyPr>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fr-FR" sz="1600" dirty="0">
                  <a:solidFill>
                    <a:schemeClr val="accent1"/>
                  </a:solidFill>
                  <a:latin typeface="Calibri" pitchFamily="34" charset="0"/>
                </a:rPr>
                <a:t>Nécessaire pour varier le taux d</a:t>
              </a:r>
              <a:r>
                <a:rPr lang="fr-FR" altLang="fr-FR" sz="1600" dirty="0">
                  <a:solidFill>
                    <a:schemeClr val="accent1"/>
                  </a:solidFill>
                  <a:latin typeface="Calibri" pitchFamily="34" charset="0"/>
                </a:rPr>
                <a:t>’</a:t>
              </a:r>
              <a:r>
                <a:rPr lang="fr-FR" sz="1600" dirty="0">
                  <a:solidFill>
                    <a:schemeClr val="accent1"/>
                  </a:solidFill>
                  <a:latin typeface="Calibri" pitchFamily="34" charset="0"/>
                </a:rPr>
                <a:t>apprentissage</a:t>
              </a:r>
            </a:p>
          </p:txBody>
        </p:sp>
      </p:grpSp>
    </p:spTree>
    <p:extLst>
      <p:ext uri="{BB962C8B-B14F-4D97-AF65-F5344CB8AC3E}">
        <p14:creationId xmlns:p14="http://schemas.microsoft.com/office/powerpoint/2010/main" val="255951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re 1"/>
          <p:cNvSpPr>
            <a:spLocks noGrp="1"/>
          </p:cNvSpPr>
          <p:nvPr>
            <p:ph type="title"/>
          </p:nvPr>
        </p:nvSpPr>
        <p:spPr/>
        <p:txBody>
          <a:bodyPr/>
          <a:lstStyle/>
          <a:p>
            <a:r>
              <a:rPr lang="fr-CA" dirty="0">
                <a:latin typeface="Arial" pitchFamily="34" charset="0"/>
              </a:rPr>
              <a:t>Approche par différence temporelle</a:t>
            </a:r>
          </a:p>
        </p:txBody>
      </p:sp>
      <p:sp>
        <p:nvSpPr>
          <p:cNvPr id="40962" name="Espace réservé du contenu 2"/>
          <p:cNvSpPr>
            <a:spLocks noGrp="1"/>
          </p:cNvSpPr>
          <p:nvPr>
            <p:ph idx="1"/>
          </p:nvPr>
        </p:nvSpPr>
        <p:spPr>
          <a:xfrm>
            <a:off x="401638" y="1233487"/>
            <a:ext cx="8229600" cy="4525963"/>
          </a:xfrm>
        </p:spPr>
        <p:txBody>
          <a:bodyPr/>
          <a:lstStyle/>
          <a:p>
            <a:r>
              <a:rPr lang="fr-CA" altLang="ja-JP" dirty="0"/>
              <a:t>Exemple (</a:t>
            </a:r>
            <a:r>
              <a:rPr lang="fr-CA" altLang="ja-JP" b="1" dirty="0"/>
              <a:t>avec état terminal</a:t>
            </a:r>
            <a:r>
              <a:rPr lang="fr-CA" altLang="ja-JP" dirty="0"/>
              <a:t>)</a:t>
            </a:r>
          </a:p>
          <a:p>
            <a:endParaRPr lang="fr-CA" altLang="ja-JP" dirty="0"/>
          </a:p>
          <a:p>
            <a:endParaRPr lang="fr-CA" altLang="ja-JP" dirty="0"/>
          </a:p>
          <a:p>
            <a:endParaRPr lang="fr-CA" altLang="ja-JP" dirty="0"/>
          </a:p>
          <a:p>
            <a:endParaRPr lang="fr-CA" altLang="ja-JP" dirty="0"/>
          </a:p>
          <a:p>
            <a:pPr>
              <a:buFont typeface="Lucida Grande" pitchFamily="2" charset="0"/>
              <a:buNone/>
            </a:pPr>
            <a:endParaRPr lang="fr-CA" altLang="ja-JP" dirty="0"/>
          </a:p>
          <a:p>
            <a:pPr>
              <a:buFont typeface="Lucida Grande" pitchFamily="2" charset="0"/>
              <a:buNone/>
            </a:pPr>
            <a:endParaRPr lang="fr-CA" altLang="ja-JP" dirty="0"/>
          </a:p>
          <a:p>
            <a:pPr eaLnBrk="1" hangingPunct="1"/>
            <a:r>
              <a:rPr lang="en-US" dirty="0"/>
              <a:t>MDP à 3 </a:t>
            </a:r>
            <a:r>
              <a:rPr lang="en-US" dirty="0" err="1"/>
              <a:t>états</a:t>
            </a:r>
            <a:r>
              <a:rPr lang="fr-FR" dirty="0"/>
              <a:t>: </a:t>
            </a:r>
            <a:r>
              <a:rPr lang="fr-FR" i="1" dirty="0"/>
              <a:t>S</a:t>
            </a:r>
            <a:r>
              <a:rPr lang="fr-FR" dirty="0"/>
              <a:t> = {</a:t>
            </a:r>
            <a:r>
              <a:rPr lang="fr-FR" i="1" dirty="0"/>
              <a:t>s</a:t>
            </a:r>
            <a:r>
              <a:rPr lang="fr-FR" baseline="-25000" dirty="0"/>
              <a:t>0</a:t>
            </a:r>
            <a:r>
              <a:rPr lang="fr-FR" dirty="0"/>
              <a:t>, </a:t>
            </a:r>
            <a:r>
              <a:rPr lang="fr-FR" i="1" dirty="0"/>
              <a:t>s</a:t>
            </a:r>
            <a:r>
              <a:rPr lang="fr-FR" baseline="-25000" dirty="0"/>
              <a:t>1</a:t>
            </a:r>
            <a:r>
              <a:rPr lang="fr-FR" dirty="0"/>
              <a:t>, </a:t>
            </a:r>
            <a:r>
              <a:rPr lang="fr-FR" i="1" dirty="0"/>
              <a:t>s</a:t>
            </a:r>
            <a:r>
              <a:rPr lang="fr-FR" baseline="-25000" dirty="0"/>
              <a:t>2</a:t>
            </a:r>
            <a:r>
              <a:rPr lang="fr-FR" dirty="0"/>
              <a:t>}</a:t>
            </a:r>
            <a:endParaRPr lang="en-US" dirty="0"/>
          </a:p>
          <a:p>
            <a:pPr eaLnBrk="1" hangingPunct="1"/>
            <a:r>
              <a:rPr lang="fr-CA" dirty="0"/>
              <a:t>Fonction de récompense: </a:t>
            </a:r>
            <a:r>
              <a:rPr lang="fr-CA" i="1" dirty="0"/>
              <a:t>R</a:t>
            </a:r>
            <a:r>
              <a:rPr lang="fr-CA" dirty="0"/>
              <a:t>(</a:t>
            </a:r>
            <a:r>
              <a:rPr lang="fr-CA" i="1" dirty="0"/>
              <a:t>s</a:t>
            </a:r>
            <a:r>
              <a:rPr lang="fr-CA" baseline="-25000" dirty="0"/>
              <a:t>0</a:t>
            </a:r>
            <a:r>
              <a:rPr lang="fr-CA" dirty="0"/>
              <a:t>) = -0.1, </a:t>
            </a:r>
            <a:r>
              <a:rPr lang="fr-CA" i="1" dirty="0"/>
              <a:t>R</a:t>
            </a:r>
            <a:r>
              <a:rPr lang="fr-CA" dirty="0"/>
              <a:t>(</a:t>
            </a:r>
            <a:r>
              <a:rPr lang="fr-CA" i="1" dirty="0"/>
              <a:t>s</a:t>
            </a:r>
            <a:r>
              <a:rPr lang="fr-CA" baseline="-25000" dirty="0"/>
              <a:t>1</a:t>
            </a:r>
            <a:r>
              <a:rPr lang="fr-CA" dirty="0"/>
              <a:t>)= -0.1,  </a:t>
            </a:r>
            <a:r>
              <a:rPr lang="fr-CA" i="1" dirty="0"/>
              <a:t>R</a:t>
            </a:r>
            <a:r>
              <a:rPr lang="fr-CA" dirty="0"/>
              <a:t>(</a:t>
            </a:r>
            <a:r>
              <a:rPr lang="fr-CA" i="1" dirty="0"/>
              <a:t>s</a:t>
            </a:r>
            <a:r>
              <a:rPr lang="fr-CA" baseline="-25000" dirty="0"/>
              <a:t>2</a:t>
            </a:r>
            <a:r>
              <a:rPr lang="fr-CA" dirty="0"/>
              <a:t>) = 1</a:t>
            </a:r>
          </a:p>
          <a:p>
            <a:pPr lvl="1"/>
            <a:r>
              <a:rPr lang="fr-CA" dirty="0"/>
              <a:t>R=R(</a:t>
            </a:r>
            <a:r>
              <a:rPr lang="fr-CA" dirty="0" err="1"/>
              <a:t>s,a,s</a:t>
            </a:r>
            <a:r>
              <a:rPr lang="fr-CA" dirty="0"/>
              <a:t>’)=R(s)</a:t>
            </a:r>
          </a:p>
          <a:p>
            <a:pPr eaLnBrk="1" hangingPunct="1"/>
            <a:r>
              <a:rPr lang="fr-CA" dirty="0"/>
              <a:t>Le facteur d</a:t>
            </a:r>
            <a:r>
              <a:rPr lang="fr-CA" altLang="fr-FR" dirty="0"/>
              <a:t>’</a:t>
            </a:r>
            <a:r>
              <a:rPr lang="fr-CA" dirty="0"/>
              <a:t>escompte est </a:t>
            </a:r>
            <a:r>
              <a:rPr lang="fr-FR" dirty="0"/>
              <a:t>γ</a:t>
            </a:r>
            <a:r>
              <a:rPr lang="fr-CA" dirty="0"/>
              <a:t>=0.5</a:t>
            </a:r>
          </a:p>
          <a:p>
            <a:pPr eaLnBrk="1" hangingPunct="1"/>
            <a:r>
              <a:rPr lang="fr-CA" i="1" dirty="0"/>
              <a:t>s</a:t>
            </a:r>
            <a:r>
              <a:rPr lang="fr-CA" baseline="-25000" dirty="0"/>
              <a:t>2</a:t>
            </a:r>
            <a:r>
              <a:rPr lang="fr-CA" dirty="0"/>
              <a:t> est un état terminal, </a:t>
            </a:r>
            <a:r>
              <a:rPr lang="fr-CA" i="1" dirty="0"/>
              <a:t>s</a:t>
            </a:r>
            <a:r>
              <a:rPr lang="fr-CA" baseline="-25000" dirty="0"/>
              <a:t>0</a:t>
            </a:r>
            <a:r>
              <a:rPr lang="fr-CA" dirty="0"/>
              <a:t> est l</a:t>
            </a:r>
            <a:r>
              <a:rPr lang="fr-CA" altLang="fr-FR" dirty="0"/>
              <a:t>’</a:t>
            </a:r>
            <a:r>
              <a:rPr lang="fr-CA" dirty="0"/>
              <a:t>état initial</a:t>
            </a:r>
          </a:p>
          <a:p>
            <a:pPr eaLnBrk="1" hangingPunct="1"/>
            <a:r>
              <a:rPr lang="fr-CA" dirty="0"/>
              <a:t>Plan suivi: </a:t>
            </a:r>
            <a:r>
              <a:rPr lang="fr-FR" altLang="ja-JP" dirty="0">
                <a:solidFill>
                  <a:schemeClr val="tx2"/>
                </a:solidFill>
              </a:rPr>
              <a:t>π</a:t>
            </a:r>
            <a:r>
              <a:rPr lang="en-US" altLang="ja-JP" dirty="0">
                <a:solidFill>
                  <a:schemeClr val="tx2"/>
                </a:solidFill>
              </a:rPr>
              <a:t>(</a:t>
            </a:r>
            <a:r>
              <a:rPr lang="en-US" altLang="ja-JP" i="1" dirty="0">
                <a:solidFill>
                  <a:schemeClr val="tx2"/>
                </a:solidFill>
              </a:rPr>
              <a:t>s</a:t>
            </a:r>
            <a:r>
              <a:rPr lang="en-US" altLang="ja-JP" i="1" baseline="-25000" dirty="0">
                <a:solidFill>
                  <a:schemeClr val="tx2"/>
                </a:solidFill>
              </a:rPr>
              <a:t>0</a:t>
            </a:r>
            <a:r>
              <a:rPr lang="en-US" altLang="ja-JP" dirty="0">
                <a:solidFill>
                  <a:schemeClr val="tx2"/>
                </a:solidFill>
              </a:rPr>
              <a:t>) = </a:t>
            </a:r>
            <a:r>
              <a:rPr lang="en-US" altLang="ja-JP" i="1" dirty="0">
                <a:solidFill>
                  <a:schemeClr val="tx2"/>
                </a:solidFill>
              </a:rPr>
              <a:t>a</a:t>
            </a:r>
            <a:r>
              <a:rPr lang="en-US" altLang="ja-JP" baseline="-25000" dirty="0">
                <a:solidFill>
                  <a:schemeClr val="tx2"/>
                </a:solidFill>
              </a:rPr>
              <a:t>1</a:t>
            </a:r>
            <a:r>
              <a:rPr lang="en-US" altLang="ja-JP" dirty="0">
                <a:solidFill>
                  <a:schemeClr val="tx2"/>
                </a:solidFill>
              </a:rPr>
              <a:t>, </a:t>
            </a:r>
            <a:r>
              <a:rPr lang="fr-FR" altLang="ja-JP" dirty="0">
                <a:solidFill>
                  <a:schemeClr val="tx2"/>
                </a:solidFill>
              </a:rPr>
              <a:t>π</a:t>
            </a:r>
            <a:r>
              <a:rPr lang="en-US" altLang="ja-JP" dirty="0">
                <a:solidFill>
                  <a:schemeClr val="tx2"/>
                </a:solidFill>
              </a:rPr>
              <a:t>(</a:t>
            </a:r>
            <a:r>
              <a:rPr lang="en-US" altLang="ja-JP" i="1" dirty="0">
                <a:solidFill>
                  <a:schemeClr val="tx2"/>
                </a:solidFill>
              </a:rPr>
              <a:t>s</a:t>
            </a:r>
            <a:r>
              <a:rPr lang="en-US" altLang="ja-JP" i="1" baseline="-25000" dirty="0">
                <a:solidFill>
                  <a:schemeClr val="tx2"/>
                </a:solidFill>
              </a:rPr>
              <a:t>1</a:t>
            </a:r>
            <a:r>
              <a:rPr lang="en-US" altLang="ja-JP" dirty="0">
                <a:solidFill>
                  <a:schemeClr val="tx2"/>
                </a:solidFill>
              </a:rPr>
              <a:t>) = </a:t>
            </a:r>
            <a:r>
              <a:rPr lang="en-US" altLang="ja-JP" i="1" dirty="0">
                <a:solidFill>
                  <a:schemeClr val="tx2"/>
                </a:solidFill>
              </a:rPr>
              <a:t>a</a:t>
            </a:r>
            <a:r>
              <a:rPr lang="en-US" altLang="ja-JP" baseline="-25000" dirty="0">
                <a:solidFill>
                  <a:schemeClr val="tx2"/>
                </a:solidFill>
              </a:rPr>
              <a:t>3</a:t>
            </a:r>
            <a:endParaRPr lang="fr-CA" baseline="-25000" dirty="0">
              <a:solidFill>
                <a:schemeClr val="tx2"/>
              </a:solidFill>
            </a:endParaRPr>
          </a:p>
          <a:p>
            <a:pPr>
              <a:buFont typeface="Lucida Grande" pitchFamily="2" charset="0"/>
              <a:buNone/>
            </a:pPr>
            <a:endParaRPr lang="fr-CA" altLang="ja-JP" dirty="0">
              <a:solidFill>
                <a:schemeClr val="tx2"/>
              </a:solidFill>
            </a:endParaRPr>
          </a:p>
        </p:txBody>
      </p:sp>
      <p:sp>
        <p:nvSpPr>
          <p:cNvPr id="4096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4096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40965"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F6198521-941A-42EF-B9AF-6B021251A7EF}" type="slidenum">
              <a:rPr lang="en-US" altLang="ko-KR" sz="1400">
                <a:latin typeface="Calibri" pitchFamily="34" charset="0"/>
              </a:rPr>
              <a:pPr eaLnBrk="1" hangingPunct="1"/>
              <a:t>32</a:t>
            </a:fld>
            <a:endParaRPr lang="en-US" altLang="ko-KR" sz="1400">
              <a:latin typeface="Calibri" pitchFamily="34" charset="0"/>
            </a:endParaRPr>
          </a:p>
        </p:txBody>
      </p:sp>
      <p:sp>
        <p:nvSpPr>
          <p:cNvPr id="8" name="Text Box 25"/>
          <p:cNvSpPr txBox="1">
            <a:spLocks noChangeArrowheads="1"/>
          </p:cNvSpPr>
          <p:nvPr/>
        </p:nvSpPr>
        <p:spPr bwMode="auto">
          <a:xfrm>
            <a:off x="2149475" y="3390900"/>
            <a:ext cx="401638"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9" name="Text Box 33"/>
          <p:cNvSpPr txBox="1">
            <a:spLocks noChangeArrowheads="1"/>
          </p:cNvSpPr>
          <p:nvPr/>
        </p:nvSpPr>
        <p:spPr bwMode="auto">
          <a:xfrm>
            <a:off x="1771650" y="3409950"/>
            <a:ext cx="311150" cy="379413"/>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a:latin typeface="+mn-lt"/>
              </a:rPr>
              <a:t>1</a:t>
            </a:r>
          </a:p>
        </p:txBody>
      </p:sp>
      <p:sp>
        <p:nvSpPr>
          <p:cNvPr id="10" name="Text Box 24"/>
          <p:cNvSpPr txBox="1">
            <a:spLocks noChangeArrowheads="1"/>
          </p:cNvSpPr>
          <p:nvPr/>
        </p:nvSpPr>
        <p:spPr bwMode="auto">
          <a:xfrm>
            <a:off x="1599782" y="2217738"/>
            <a:ext cx="381836" cy="369332"/>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11" name="Text Box 29"/>
          <p:cNvSpPr txBox="1">
            <a:spLocks noChangeArrowheads="1"/>
          </p:cNvSpPr>
          <p:nvPr/>
        </p:nvSpPr>
        <p:spPr bwMode="auto">
          <a:xfrm>
            <a:off x="2085975" y="2189163"/>
            <a:ext cx="482600" cy="379412"/>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a:latin typeface="+mn-lt"/>
              </a:rPr>
              <a:t>0.2</a:t>
            </a:r>
          </a:p>
        </p:txBody>
      </p:sp>
      <p:sp>
        <p:nvSpPr>
          <p:cNvPr id="14" name="Text Box 11"/>
          <p:cNvSpPr txBox="1">
            <a:spLocks noChangeArrowheads="1"/>
          </p:cNvSpPr>
          <p:nvPr/>
        </p:nvSpPr>
        <p:spPr bwMode="auto">
          <a:xfrm>
            <a:off x="4973638" y="2540000"/>
            <a:ext cx="4000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15" name="Text Box 17"/>
          <p:cNvSpPr txBox="1">
            <a:spLocks noChangeArrowheads="1"/>
          </p:cNvSpPr>
          <p:nvPr/>
        </p:nvSpPr>
        <p:spPr bwMode="auto">
          <a:xfrm>
            <a:off x="5457825" y="2613025"/>
            <a:ext cx="4762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0.2</a:t>
            </a:r>
          </a:p>
        </p:txBody>
      </p:sp>
      <p:sp>
        <p:nvSpPr>
          <p:cNvPr id="16" name="Text Box 27"/>
          <p:cNvSpPr txBox="1">
            <a:spLocks noChangeArrowheads="1"/>
          </p:cNvSpPr>
          <p:nvPr/>
        </p:nvSpPr>
        <p:spPr bwMode="auto">
          <a:xfrm>
            <a:off x="5654675" y="3101975"/>
            <a:ext cx="4000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4</a:t>
            </a:r>
          </a:p>
        </p:txBody>
      </p:sp>
      <p:sp>
        <p:nvSpPr>
          <p:cNvPr id="17" name="Text Box 31"/>
          <p:cNvSpPr txBox="1">
            <a:spLocks noChangeArrowheads="1"/>
          </p:cNvSpPr>
          <p:nvPr/>
        </p:nvSpPr>
        <p:spPr bwMode="auto">
          <a:xfrm>
            <a:off x="5210175" y="3101975"/>
            <a:ext cx="311150" cy="379413"/>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a:latin typeface="+mn-lt"/>
              </a:rPr>
              <a:t>1</a:t>
            </a:r>
          </a:p>
        </p:txBody>
      </p:sp>
      <p:sp>
        <p:nvSpPr>
          <p:cNvPr id="18" name="Text Box 3"/>
          <p:cNvSpPr txBox="1">
            <a:spLocks noChangeArrowheads="1"/>
          </p:cNvSpPr>
          <p:nvPr/>
        </p:nvSpPr>
        <p:spPr bwMode="auto">
          <a:xfrm>
            <a:off x="3203575" y="2547938"/>
            <a:ext cx="482600" cy="379412"/>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0.8</a:t>
            </a:r>
          </a:p>
        </p:txBody>
      </p:sp>
      <p:sp>
        <p:nvSpPr>
          <p:cNvPr id="19" name="Text Box 16"/>
          <p:cNvSpPr txBox="1">
            <a:spLocks noChangeArrowheads="1"/>
          </p:cNvSpPr>
          <p:nvPr/>
        </p:nvSpPr>
        <p:spPr bwMode="auto">
          <a:xfrm>
            <a:off x="2701507" y="2541588"/>
            <a:ext cx="381836" cy="369332"/>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1</a:t>
            </a:r>
          </a:p>
        </p:txBody>
      </p:sp>
      <p:sp>
        <p:nvSpPr>
          <p:cNvPr id="20" name="Text Box 26"/>
          <p:cNvSpPr txBox="1">
            <a:spLocks noChangeArrowheads="1"/>
          </p:cNvSpPr>
          <p:nvPr/>
        </p:nvSpPr>
        <p:spPr bwMode="auto">
          <a:xfrm>
            <a:off x="3351213" y="3101975"/>
            <a:ext cx="4000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21" name="Text Box 32"/>
          <p:cNvSpPr txBox="1">
            <a:spLocks noChangeArrowheads="1"/>
          </p:cNvSpPr>
          <p:nvPr/>
        </p:nvSpPr>
        <p:spPr bwMode="auto">
          <a:xfrm>
            <a:off x="2749550" y="3101975"/>
            <a:ext cx="479425"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0.8</a:t>
            </a:r>
          </a:p>
        </p:txBody>
      </p:sp>
      <p:sp>
        <p:nvSpPr>
          <p:cNvPr id="22" name="Line 10"/>
          <p:cNvSpPr>
            <a:spLocks noChangeShapeType="1"/>
          </p:cNvSpPr>
          <p:nvPr/>
        </p:nvSpPr>
        <p:spPr bwMode="auto">
          <a:xfrm>
            <a:off x="4795838" y="2940050"/>
            <a:ext cx="1466850" cy="1588"/>
          </a:xfrm>
          <a:prstGeom prst="line">
            <a:avLst/>
          </a:prstGeom>
          <a:noFill/>
          <a:ln w="127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3" name="Line 13"/>
          <p:cNvSpPr>
            <a:spLocks noChangeShapeType="1"/>
          </p:cNvSpPr>
          <p:nvPr/>
        </p:nvSpPr>
        <p:spPr bwMode="auto">
          <a:xfrm>
            <a:off x="2495550" y="2916238"/>
            <a:ext cx="1466850" cy="1587"/>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4" name="Line 14"/>
          <p:cNvSpPr>
            <a:spLocks noChangeShapeType="1"/>
          </p:cNvSpPr>
          <p:nvPr/>
        </p:nvSpPr>
        <p:spPr bwMode="auto">
          <a:xfrm rot="10800000">
            <a:off x="2489200" y="3175000"/>
            <a:ext cx="1466850" cy="158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5" name="Line 15"/>
          <p:cNvSpPr>
            <a:spLocks noChangeShapeType="1"/>
          </p:cNvSpPr>
          <p:nvPr/>
        </p:nvSpPr>
        <p:spPr bwMode="auto">
          <a:xfrm rot="10800000">
            <a:off x="4776788" y="3186113"/>
            <a:ext cx="1466850" cy="1587"/>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6" name="Freeform 18"/>
          <p:cNvSpPr>
            <a:spLocks/>
          </p:cNvSpPr>
          <p:nvPr/>
        </p:nvSpPr>
        <p:spPr bwMode="auto">
          <a:xfrm rot="11218464">
            <a:off x="1895475" y="3279775"/>
            <a:ext cx="361950" cy="371475"/>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27" name="Freeform 20"/>
          <p:cNvSpPr>
            <a:spLocks/>
          </p:cNvSpPr>
          <p:nvPr/>
        </p:nvSpPr>
        <p:spPr bwMode="auto">
          <a:xfrm>
            <a:off x="1889125" y="2422525"/>
            <a:ext cx="369888"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graphicFrame>
        <p:nvGraphicFramePr>
          <p:cNvPr id="40984" name="Object 4"/>
          <p:cNvGraphicFramePr>
            <a:graphicFrameLocks noChangeAspect="1"/>
          </p:cNvGraphicFramePr>
          <p:nvPr/>
        </p:nvGraphicFramePr>
        <p:xfrm>
          <a:off x="6137275" y="2768600"/>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409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768600"/>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906713"/>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40986" name="Object 6"/>
          <p:cNvGraphicFramePr>
            <a:graphicFrameLocks noChangeAspect="1"/>
          </p:cNvGraphicFramePr>
          <p:nvPr/>
        </p:nvGraphicFramePr>
        <p:xfrm>
          <a:off x="3829050" y="2738438"/>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4098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738438"/>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8971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40988" name="Object 8"/>
          <p:cNvGraphicFramePr>
            <a:graphicFrameLocks noChangeAspect="1"/>
          </p:cNvGraphicFramePr>
          <p:nvPr/>
        </p:nvGraphicFramePr>
        <p:xfrm>
          <a:off x="1565275" y="2835275"/>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4098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835275"/>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90671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917032"/>
            <a:ext cx="160337" cy="2413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35" name="Line 19"/>
          <p:cNvSpPr>
            <a:spLocks noChangeShapeType="1"/>
          </p:cNvSpPr>
          <p:nvPr/>
        </p:nvSpPr>
        <p:spPr bwMode="auto">
          <a:xfrm rot="10684502">
            <a:off x="1917700" y="3308350"/>
            <a:ext cx="1588" cy="61913"/>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36" name="Line 21"/>
          <p:cNvSpPr>
            <a:spLocks noChangeShapeType="1"/>
          </p:cNvSpPr>
          <p:nvPr/>
        </p:nvSpPr>
        <p:spPr bwMode="auto">
          <a:xfrm rot="21066038">
            <a:off x="2259013" y="2711450"/>
            <a:ext cx="1587" cy="53975"/>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5" name="Forme libre 4"/>
          <p:cNvSpPr/>
          <p:nvPr/>
        </p:nvSpPr>
        <p:spPr>
          <a:xfrm>
            <a:off x="4656138" y="3335338"/>
            <a:ext cx="1762125" cy="322262"/>
          </a:xfrm>
          <a:custGeom>
            <a:avLst/>
            <a:gdLst>
              <a:gd name="connsiteX0" fmla="*/ 0 w 1761066"/>
              <a:gd name="connsiteY0" fmla="*/ 0 h 322083"/>
              <a:gd name="connsiteX1" fmla="*/ 999066 w 1761066"/>
              <a:gd name="connsiteY1" fmla="*/ 321733 h 322083"/>
              <a:gd name="connsiteX2" fmla="*/ 1761066 w 1761066"/>
              <a:gd name="connsiteY2" fmla="*/ 67733 h 322083"/>
            </a:gdLst>
            <a:ahLst/>
            <a:cxnLst>
              <a:cxn ang="0">
                <a:pos x="connsiteX0" y="connsiteY0"/>
              </a:cxn>
              <a:cxn ang="0">
                <a:pos x="connsiteX1" y="connsiteY1"/>
              </a:cxn>
              <a:cxn ang="0">
                <a:pos x="connsiteX2" y="connsiteY2"/>
              </a:cxn>
            </a:cxnLst>
            <a:rect l="l" t="t" r="r" b="b"/>
            <a:pathLst>
              <a:path w="1761066" h="322083">
                <a:moveTo>
                  <a:pt x="0" y="0"/>
                </a:moveTo>
                <a:cubicBezTo>
                  <a:pt x="352777" y="155222"/>
                  <a:pt x="705555" y="310444"/>
                  <a:pt x="999066" y="321733"/>
                </a:cubicBezTo>
                <a:cubicBezTo>
                  <a:pt x="1292577" y="333022"/>
                  <a:pt x="1761066" y="67733"/>
                  <a:pt x="1761066" y="67733"/>
                </a:cubicBezTo>
              </a:path>
            </a:pathLst>
          </a:custGeom>
          <a:ln w="12700" cmpd="sng">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6" name="Forme libre 5"/>
          <p:cNvSpPr/>
          <p:nvPr/>
        </p:nvSpPr>
        <p:spPr>
          <a:xfrm>
            <a:off x="2286000" y="2351088"/>
            <a:ext cx="1897063" cy="527050"/>
          </a:xfrm>
          <a:custGeom>
            <a:avLst/>
            <a:gdLst>
              <a:gd name="connsiteX0" fmla="*/ 1896533 w 1896533"/>
              <a:gd name="connsiteY0" fmla="*/ 358374 h 527708"/>
              <a:gd name="connsiteX1" fmla="*/ 863600 w 1896533"/>
              <a:gd name="connsiteY1" fmla="*/ 2774 h 527708"/>
              <a:gd name="connsiteX2" fmla="*/ 0 w 1896533"/>
              <a:gd name="connsiteY2" fmla="*/ 527708 h 527708"/>
            </a:gdLst>
            <a:ahLst/>
            <a:cxnLst>
              <a:cxn ang="0">
                <a:pos x="connsiteX0" y="connsiteY0"/>
              </a:cxn>
              <a:cxn ang="0">
                <a:pos x="connsiteX1" y="connsiteY1"/>
              </a:cxn>
              <a:cxn ang="0">
                <a:pos x="connsiteX2" y="connsiteY2"/>
              </a:cxn>
            </a:cxnLst>
            <a:rect l="l" t="t" r="r" b="b"/>
            <a:pathLst>
              <a:path w="1896533" h="527708">
                <a:moveTo>
                  <a:pt x="1896533" y="358374"/>
                </a:moveTo>
                <a:cubicBezTo>
                  <a:pt x="1538111" y="166463"/>
                  <a:pt x="1179689" y="-25448"/>
                  <a:pt x="863600" y="2774"/>
                </a:cubicBezTo>
                <a:cubicBezTo>
                  <a:pt x="547511" y="30996"/>
                  <a:pt x="0" y="527708"/>
                  <a:pt x="0" y="527708"/>
                </a:cubicBezTo>
              </a:path>
            </a:pathLst>
          </a:custGeom>
          <a:ln w="127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44" name="Text Box 3"/>
          <p:cNvSpPr txBox="1">
            <a:spLocks noChangeArrowheads="1"/>
          </p:cNvSpPr>
          <p:nvPr/>
        </p:nvSpPr>
        <p:spPr bwMode="auto">
          <a:xfrm>
            <a:off x="3062288" y="1970088"/>
            <a:ext cx="477837"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0.1</a:t>
            </a:r>
          </a:p>
        </p:txBody>
      </p:sp>
      <p:sp>
        <p:nvSpPr>
          <p:cNvPr id="45" name="Text Box 3"/>
          <p:cNvSpPr txBox="1">
            <a:spLocks noChangeArrowheads="1"/>
          </p:cNvSpPr>
          <p:nvPr/>
        </p:nvSpPr>
        <p:spPr bwMode="auto">
          <a:xfrm>
            <a:off x="5461000" y="3573463"/>
            <a:ext cx="4762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0.9</a:t>
            </a:r>
          </a:p>
        </p:txBody>
      </p:sp>
      <p:sp>
        <p:nvSpPr>
          <p:cNvPr id="46" name="Text Box 26"/>
          <p:cNvSpPr txBox="1">
            <a:spLocks noChangeArrowheads="1"/>
          </p:cNvSpPr>
          <p:nvPr/>
        </p:nvSpPr>
        <p:spPr bwMode="auto">
          <a:xfrm>
            <a:off x="4785895" y="3357563"/>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3</a:t>
            </a:r>
          </a:p>
        </p:txBody>
      </p:sp>
      <p:sp>
        <p:nvSpPr>
          <p:cNvPr id="47" name="Text Box 26"/>
          <p:cNvSpPr txBox="1">
            <a:spLocks noChangeArrowheads="1"/>
          </p:cNvSpPr>
          <p:nvPr/>
        </p:nvSpPr>
        <p:spPr bwMode="auto">
          <a:xfrm>
            <a:off x="3760370" y="2195513"/>
            <a:ext cx="381836"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tx2"/>
                </a:solidFill>
                <a:latin typeface="+mn-lt"/>
              </a:rPr>
              <a:t>a</a:t>
            </a:r>
            <a:r>
              <a:rPr lang="en-US" sz="1800" baseline="-25000" dirty="0">
                <a:solidFill>
                  <a:schemeClr val="tx2"/>
                </a:solidFill>
                <a:latin typeface="+mn-lt"/>
              </a:rPr>
              <a:t>3</a:t>
            </a:r>
          </a:p>
        </p:txBody>
      </p:sp>
    </p:spTree>
    <p:extLst>
      <p:ext uri="{BB962C8B-B14F-4D97-AF65-F5344CB8AC3E}">
        <p14:creationId xmlns:p14="http://schemas.microsoft.com/office/powerpoint/2010/main" val="726322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re 1"/>
          <p:cNvSpPr>
            <a:spLocks noGrp="1"/>
          </p:cNvSpPr>
          <p:nvPr>
            <p:ph type="title"/>
          </p:nvPr>
        </p:nvSpPr>
        <p:spPr/>
        <p:txBody>
          <a:bodyPr/>
          <a:lstStyle/>
          <a:p>
            <a:r>
              <a:rPr lang="fr-CA">
                <a:latin typeface="Arial" pitchFamily="34" charset="0"/>
              </a:rPr>
              <a:t>Apprentissage par différence temporelle</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eaLnBrk="1" hangingPunct="1"/>
            <a:r>
              <a:rPr lang="en-US" dirty="0" err="1"/>
              <a:t>Initialisation</a:t>
            </a:r>
            <a:br>
              <a:rPr lang="en-US" dirty="0"/>
            </a:br>
            <a:br>
              <a:rPr lang="en-US" baseline="-25000" dirty="0"/>
            </a:br>
            <a:r>
              <a:rPr lang="en-US" altLang="ja-JP" i="1" dirty="0"/>
              <a:t>U(s</a:t>
            </a:r>
            <a:r>
              <a:rPr lang="en-US" altLang="ja-JP" baseline="-25000" dirty="0"/>
              <a:t>0</a:t>
            </a:r>
            <a:r>
              <a:rPr lang="en-US" altLang="ja-JP" dirty="0"/>
              <a:t>) </a:t>
            </a:r>
            <a:r>
              <a:rPr lang="fr-CA" dirty="0">
                <a:sym typeface="Symbol" pitchFamily="18" charset="2"/>
              </a:rPr>
              <a:t></a:t>
            </a:r>
            <a:r>
              <a:rPr lang="fr-CA" altLang="ja-JP" dirty="0">
                <a:sym typeface="Symbol" pitchFamily="18" charset="2"/>
              </a:rPr>
              <a:t> </a:t>
            </a:r>
            <a:r>
              <a:rPr lang="fr-CA" dirty="0">
                <a:sym typeface="Symbol" pitchFamily="18" charset="2"/>
              </a:rPr>
              <a:t> 0   </a:t>
            </a:r>
            <a:r>
              <a:rPr lang="fr-CA">
                <a:sym typeface="Symbol" pitchFamily="18" charset="2"/>
              </a:rPr>
              <a:t>-  Nouvel état</a:t>
            </a:r>
            <a:br>
              <a:rPr lang="fr-CA" altLang="ja-JP" dirty="0"/>
            </a:br>
            <a:endParaRPr lang="fr-CA" altLang="ja-JP" dirty="0"/>
          </a:p>
          <a:p>
            <a:pPr marL="0" indent="0" eaLnBrk="1" hangingPunct="1"/>
            <a:r>
              <a:rPr lang="fr-CA" altLang="ja-JP" dirty="0"/>
              <a:t>On va utiliser α = 0.1</a:t>
            </a:r>
            <a:endParaRPr lang="en-US" altLang="ja-JP" dirty="0"/>
          </a:p>
        </p:txBody>
      </p:sp>
      <p:sp>
        <p:nvSpPr>
          <p:cNvPr id="6144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6144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1445"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8E6DD1C9-5047-4724-9F6B-4EC08485E82F}" type="slidenum">
              <a:rPr lang="en-US" altLang="ko-KR" sz="1400">
                <a:latin typeface="Calibri" pitchFamily="34" charset="0"/>
              </a:rPr>
              <a:pPr eaLnBrk="1" hangingPunct="1"/>
              <a:t>33</a:t>
            </a:fld>
            <a:endParaRPr lang="en-US" altLang="ko-KR" sz="1400">
              <a:latin typeface="Calibri" pitchFamily="34" charset="0"/>
            </a:endParaRPr>
          </a:p>
        </p:txBody>
      </p:sp>
      <p:graphicFrame>
        <p:nvGraphicFramePr>
          <p:cNvPr id="61446"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614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61448"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6144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61450"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6145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6" name="TextBox 15">
            <a:extLst>
              <a:ext uri="{FF2B5EF4-FFF2-40B4-BE49-F238E27FC236}">
                <a16:creationId xmlns:a16="http://schemas.microsoft.com/office/drawing/2014/main" id="{44A00F5F-210D-4442-91AF-BD1912792707}"/>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 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re 1"/>
          <p:cNvSpPr>
            <a:spLocks noGrp="1"/>
          </p:cNvSpPr>
          <p:nvPr>
            <p:ph type="title"/>
          </p:nvPr>
        </p:nvSpPr>
        <p:spPr/>
        <p:txBody>
          <a:bodyPr/>
          <a:lstStyle/>
          <a:p>
            <a:r>
              <a:rPr lang="fr-CA">
                <a:latin typeface="Arial" pitchFamily="34" charset="0"/>
              </a:rPr>
              <a:t>Apprentissage par différence temporelle</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en-US" baseline="-25000"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a:t>
            </a:r>
            <a:br>
              <a:rPr lang="en-US" baseline="-25000" dirty="0"/>
            </a:br>
            <a:br>
              <a:rPr lang="en-US" baseline="-25000" dirty="0"/>
            </a:br>
            <a:r>
              <a:rPr lang="en-US" altLang="ja-JP" i="1" dirty="0"/>
              <a:t>U(s</a:t>
            </a:r>
            <a:r>
              <a:rPr lang="en-US" altLang="ja-JP" baseline="-25000" dirty="0"/>
              <a:t>0</a:t>
            </a:r>
            <a:r>
              <a:rPr lang="en-US" altLang="ja-JP" dirty="0"/>
              <a:t>) </a:t>
            </a:r>
            <a:r>
              <a:rPr lang="fr-CA" dirty="0">
                <a:sym typeface="Symbol" pitchFamily="18" charset="2"/>
              </a:rPr>
              <a:t></a:t>
            </a:r>
            <a:r>
              <a:rPr lang="en-US" altLang="ja-JP" dirty="0"/>
              <a:t> </a:t>
            </a:r>
            <a:r>
              <a:rPr lang="en-US" altLang="ja-JP" i="1" dirty="0"/>
              <a:t>U(s</a:t>
            </a:r>
            <a:r>
              <a:rPr lang="en-US" altLang="ja-JP" baseline="-25000" dirty="0"/>
              <a:t>0</a:t>
            </a:r>
            <a:r>
              <a:rPr lang="en-US" altLang="ja-JP" dirty="0"/>
              <a:t>) + 0.1 ( </a:t>
            </a:r>
            <a:r>
              <a:rPr lang="en-US" altLang="ja-JP" i="1" dirty="0"/>
              <a:t>R</a:t>
            </a:r>
            <a:r>
              <a:rPr lang="en-US" altLang="ja-JP" dirty="0"/>
              <a:t>   + 0.5 </a:t>
            </a:r>
            <a:r>
              <a:rPr lang="en-US" altLang="ja-JP" i="1" dirty="0"/>
              <a:t>U(s</a:t>
            </a:r>
            <a:r>
              <a:rPr lang="en-US" altLang="ja-JP" baseline="-25000" dirty="0"/>
              <a:t>0</a:t>
            </a:r>
            <a:r>
              <a:rPr lang="en-US" altLang="ja-JP" dirty="0"/>
              <a:t>) - </a:t>
            </a:r>
            <a:r>
              <a:rPr lang="en-US" altLang="ja-JP" i="1" dirty="0"/>
              <a:t>U(s</a:t>
            </a:r>
            <a:r>
              <a:rPr lang="en-US" altLang="ja-JP" baseline="-25000" dirty="0"/>
              <a:t>0</a:t>
            </a:r>
            <a:r>
              <a:rPr lang="en-US" altLang="ja-JP" dirty="0"/>
              <a:t>) ) </a:t>
            </a:r>
            <a:br>
              <a:rPr lang="en-US" altLang="ja-JP" dirty="0"/>
            </a:br>
            <a:r>
              <a:rPr lang="en-US" altLang="ja-JP" dirty="0"/>
              <a:t>	    = 0 + 0.1  (-0.1 - 0.05*0 </a:t>
            </a:r>
            <a:r>
              <a:rPr lang="fr-FR" altLang="ja-JP" dirty="0"/>
              <a:t>-</a:t>
            </a:r>
            <a:r>
              <a:rPr lang="en-US" altLang="ja-JP" dirty="0"/>
              <a:t> 0)</a:t>
            </a:r>
            <a:br>
              <a:rPr lang="en-US" altLang="ja-JP" dirty="0"/>
            </a:br>
            <a:r>
              <a:rPr lang="en-US" altLang="ja-JP" dirty="0"/>
              <a:t>	   = -0.01</a:t>
            </a:r>
            <a:br>
              <a:rPr lang="fr-CA" altLang="ja-JP" dirty="0"/>
            </a:br>
            <a:r>
              <a:rPr lang="fr-CA" altLang="ja-JP" i="1" dirty="0"/>
              <a:t>U(s</a:t>
            </a:r>
            <a:r>
              <a:rPr lang="fr-CA" altLang="ja-JP" baseline="-25000" dirty="0"/>
              <a:t>1</a:t>
            </a:r>
            <a:r>
              <a:rPr lang="fr-CA" altLang="ja-JP" dirty="0"/>
              <a:t>) = 0</a:t>
            </a:r>
            <a:br>
              <a:rPr lang="fr-CA" altLang="ja-JP" dirty="0"/>
            </a:br>
            <a:r>
              <a:rPr lang="fr-CA" altLang="ja-JP" i="1" dirty="0"/>
              <a:t>U(s</a:t>
            </a:r>
            <a:r>
              <a:rPr lang="fr-CA" altLang="ja-JP" baseline="-25000" dirty="0"/>
              <a:t>2</a:t>
            </a:r>
            <a:r>
              <a:rPr lang="fr-CA" altLang="ja-JP" dirty="0"/>
              <a:t>) = 0</a:t>
            </a:r>
            <a:endParaRPr lang="en-US" altLang="ja-JP" dirty="0"/>
          </a:p>
        </p:txBody>
      </p:sp>
      <p:sp>
        <p:nvSpPr>
          <p:cNvPr id="6349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63492"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3493"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EACA2294-A3DB-465E-9059-36F974E2F024}" type="slidenum">
              <a:rPr lang="en-US" altLang="ko-KR" sz="1400">
                <a:latin typeface="Calibri" pitchFamily="34" charset="0"/>
              </a:rPr>
              <a:pPr eaLnBrk="1" hangingPunct="1"/>
              <a:t>34</a:t>
            </a:fld>
            <a:endParaRPr lang="en-US" altLang="ko-KR" sz="1400">
              <a:latin typeface="Calibri" pitchFamily="34" charset="0"/>
            </a:endParaRPr>
          </a:p>
        </p:txBody>
      </p:sp>
      <p:graphicFrame>
        <p:nvGraphicFramePr>
          <p:cNvPr id="63494"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634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63496"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6349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63498"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6349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6" name="Freeform 20"/>
          <p:cNvSpPr>
            <a:spLocks/>
          </p:cNvSpPr>
          <p:nvPr/>
        </p:nvSpPr>
        <p:spPr bwMode="auto">
          <a:xfrm>
            <a:off x="1763713" y="2097088"/>
            <a:ext cx="369887"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tx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2" name="TextBox 1"/>
          <p:cNvSpPr txBox="1"/>
          <p:nvPr/>
        </p:nvSpPr>
        <p:spPr>
          <a:xfrm>
            <a:off x="4849556" y="5775286"/>
            <a:ext cx="3464410" cy="369332"/>
          </a:xfrm>
          <a:prstGeom prst="rect">
            <a:avLst/>
          </a:prstGeom>
          <a:noFill/>
        </p:spPr>
        <p:txBody>
          <a:bodyPr wrap="none" rtlCol="0">
            <a:spAutoFit/>
          </a:bodyPr>
          <a:lstStyle/>
          <a:p>
            <a:r>
              <a:rPr lang="en-US" sz="1800" i="1" dirty="0">
                <a:solidFill>
                  <a:schemeClr val="accent2"/>
                </a:solidFill>
              </a:rPr>
              <a:t>U(s</a:t>
            </a:r>
            <a:r>
              <a:rPr lang="en-US" sz="1800" dirty="0">
                <a:solidFill>
                  <a:schemeClr val="accent2"/>
                </a:solidFill>
              </a:rPr>
              <a:t>) </a:t>
            </a:r>
            <a:r>
              <a:rPr lang="fr-CA" sz="1800" dirty="0">
                <a:solidFill>
                  <a:schemeClr val="accent2"/>
                </a:solidFill>
                <a:sym typeface="Symbol" pitchFamily="18" charset="2"/>
              </a:rPr>
              <a:t></a:t>
            </a:r>
            <a:r>
              <a:rPr lang="fr-CA" sz="1800" dirty="0">
                <a:solidFill>
                  <a:schemeClr val="accent2"/>
                </a:solidFill>
              </a:rPr>
              <a:t> </a:t>
            </a:r>
            <a:r>
              <a:rPr lang="en-US" sz="1800" i="1" dirty="0">
                <a:solidFill>
                  <a:schemeClr val="accent2"/>
                </a:solidFill>
              </a:rPr>
              <a:t>U(s</a:t>
            </a:r>
            <a:r>
              <a:rPr lang="en-US" sz="1800" dirty="0">
                <a:solidFill>
                  <a:schemeClr val="accent2"/>
                </a:solidFill>
              </a:rPr>
              <a:t>)</a:t>
            </a:r>
            <a:r>
              <a:rPr lang="fr-CA" sz="1800" dirty="0">
                <a:solidFill>
                  <a:schemeClr val="accent2"/>
                </a:solidFill>
              </a:rPr>
              <a:t> + α ( </a:t>
            </a:r>
            <a:r>
              <a:rPr lang="en-US" sz="1800" i="1" dirty="0">
                <a:solidFill>
                  <a:schemeClr val="accent2"/>
                </a:solidFill>
              </a:rPr>
              <a:t>R</a:t>
            </a:r>
            <a:r>
              <a:rPr lang="en-US" sz="1800" dirty="0">
                <a:solidFill>
                  <a:schemeClr val="accent2"/>
                </a:solidFill>
              </a:rPr>
              <a:t> + </a:t>
            </a:r>
            <a:r>
              <a:rPr lang="fr-FR" sz="1800" dirty="0">
                <a:solidFill>
                  <a:schemeClr val="accent2"/>
                </a:solidFill>
              </a:rPr>
              <a:t>γ </a:t>
            </a:r>
            <a:r>
              <a:rPr lang="en-US" sz="1800" i="1" dirty="0">
                <a:solidFill>
                  <a:schemeClr val="accent2"/>
                </a:solidFill>
              </a:rPr>
              <a:t>U(s</a:t>
            </a:r>
            <a:r>
              <a:rPr lang="en-US" altLang="fr-FR" sz="1800" i="1" dirty="0">
                <a:solidFill>
                  <a:schemeClr val="accent2"/>
                </a:solidFill>
              </a:rPr>
              <a:t>’</a:t>
            </a:r>
            <a:r>
              <a:rPr lang="en-US" altLang="ja-JP" sz="1800" dirty="0">
                <a:solidFill>
                  <a:schemeClr val="accent2"/>
                </a:solidFill>
              </a:rPr>
              <a:t>) </a:t>
            </a:r>
            <a:r>
              <a:rPr lang="fr-FR" altLang="ja-JP" sz="1800" dirty="0">
                <a:solidFill>
                  <a:schemeClr val="accent2"/>
                </a:solidFill>
              </a:rPr>
              <a:t>–</a:t>
            </a:r>
            <a:r>
              <a:rPr lang="en-US" altLang="ja-JP" sz="1800" dirty="0">
                <a:solidFill>
                  <a:schemeClr val="accent2"/>
                </a:solidFill>
              </a:rPr>
              <a:t> </a:t>
            </a:r>
            <a:r>
              <a:rPr lang="en-US" altLang="ja-JP" sz="1800" i="1" dirty="0">
                <a:solidFill>
                  <a:schemeClr val="accent2"/>
                </a:solidFill>
              </a:rPr>
              <a:t>U(s</a:t>
            </a:r>
            <a:r>
              <a:rPr lang="en-US" altLang="ja-JP" sz="1800" dirty="0">
                <a:solidFill>
                  <a:schemeClr val="accent2"/>
                </a:solidFill>
              </a:rPr>
              <a:t>) )</a:t>
            </a:r>
          </a:p>
        </p:txBody>
      </p:sp>
      <p:sp>
        <p:nvSpPr>
          <p:cNvPr id="17" name="TextBox 16">
            <a:extLst>
              <a:ext uri="{FF2B5EF4-FFF2-40B4-BE49-F238E27FC236}">
                <a16:creationId xmlns:a16="http://schemas.microsoft.com/office/drawing/2014/main" id="{B91D495C-0B91-4A56-96D9-6BA7330569C6}"/>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 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re 1"/>
          <p:cNvSpPr>
            <a:spLocks noGrp="1"/>
          </p:cNvSpPr>
          <p:nvPr>
            <p:ph type="title"/>
          </p:nvPr>
        </p:nvSpPr>
        <p:spPr/>
        <p:txBody>
          <a:bodyPr/>
          <a:lstStyle/>
          <a:p>
            <a:r>
              <a:rPr lang="fr-CA">
                <a:latin typeface="Arial" pitchFamily="34" charset="0"/>
              </a:rPr>
              <a:t>Apprentissage par différence temporelle</a:t>
            </a:r>
          </a:p>
        </p:txBody>
      </p:sp>
      <p:sp>
        <p:nvSpPr>
          <p:cNvPr id="34818" name="Espace réservé du contenu 2"/>
          <p:cNvSpPr>
            <a:spLocks noGrp="1"/>
          </p:cNvSpPr>
          <p:nvPr>
            <p:ph idx="1"/>
          </p:nvPr>
        </p:nvSpPr>
        <p:spPr>
          <a:xfrm>
            <a:off x="457200" y="1600200"/>
            <a:ext cx="8578850" cy="4525963"/>
          </a:xfrm>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en-US" baseline="-25000"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a:t>
            </a:r>
            <a:br>
              <a:rPr lang="en-US" baseline="-25000" dirty="0"/>
            </a:br>
            <a:br>
              <a:rPr lang="en-US" baseline="-25000" dirty="0"/>
            </a:br>
            <a:r>
              <a:rPr lang="fr-CA" altLang="ja-JP" i="1" dirty="0"/>
              <a:t>U(s</a:t>
            </a:r>
            <a:r>
              <a:rPr lang="fr-CA" altLang="ja-JP" baseline="-25000" dirty="0"/>
              <a:t>1</a:t>
            </a:r>
            <a:r>
              <a:rPr lang="fr-CA" altLang="ja-JP" dirty="0"/>
              <a:t>) </a:t>
            </a:r>
            <a:r>
              <a:rPr lang="fr-CA" dirty="0">
                <a:sym typeface="Symbol" pitchFamily="18" charset="2"/>
              </a:rPr>
              <a:t> 0</a:t>
            </a:r>
            <a:br>
              <a:rPr lang="en-US" baseline="-25000" dirty="0"/>
            </a:br>
            <a:br>
              <a:rPr lang="en-US" baseline="-25000" dirty="0"/>
            </a:br>
            <a:r>
              <a:rPr lang="en-US" altLang="ja-JP" i="1" dirty="0"/>
              <a:t>U(s</a:t>
            </a:r>
            <a:r>
              <a:rPr lang="en-US" altLang="ja-JP" baseline="-25000" dirty="0"/>
              <a:t>0</a:t>
            </a:r>
            <a:r>
              <a:rPr lang="en-US" altLang="ja-JP" dirty="0"/>
              <a:t>) </a:t>
            </a:r>
            <a:r>
              <a:rPr lang="fr-CA" dirty="0">
                <a:sym typeface="Symbol" pitchFamily="18" charset="2"/>
              </a:rPr>
              <a:t></a:t>
            </a:r>
            <a:r>
              <a:rPr lang="en-US" altLang="ja-JP" dirty="0"/>
              <a:t> </a:t>
            </a:r>
            <a:r>
              <a:rPr lang="en-US" altLang="ja-JP" i="1" dirty="0"/>
              <a:t>U(s</a:t>
            </a:r>
            <a:r>
              <a:rPr lang="en-US" altLang="ja-JP" baseline="-25000" dirty="0"/>
              <a:t>0</a:t>
            </a:r>
            <a:r>
              <a:rPr lang="en-US" altLang="ja-JP" dirty="0"/>
              <a:t>) + 0.1 (</a:t>
            </a:r>
            <a:r>
              <a:rPr lang="en-US" altLang="ja-JP" i="1" dirty="0"/>
              <a:t>R</a:t>
            </a:r>
            <a:r>
              <a:rPr lang="en-US" altLang="ja-JP" dirty="0"/>
              <a:t> + 0.5 </a:t>
            </a:r>
            <a:r>
              <a:rPr lang="en-US" altLang="ja-JP" i="1" dirty="0"/>
              <a:t>U(s</a:t>
            </a:r>
            <a:r>
              <a:rPr lang="en-US" altLang="ja-JP" baseline="-25000" dirty="0"/>
              <a:t>1</a:t>
            </a:r>
            <a:r>
              <a:rPr lang="en-US" altLang="ja-JP" dirty="0"/>
              <a:t>) - </a:t>
            </a:r>
            <a:r>
              <a:rPr lang="en-US" altLang="ja-JP" i="1" dirty="0"/>
              <a:t>U(s</a:t>
            </a:r>
            <a:r>
              <a:rPr lang="en-US" altLang="ja-JP" baseline="-25000" dirty="0"/>
              <a:t>0</a:t>
            </a:r>
            <a:r>
              <a:rPr lang="en-US" altLang="ja-JP" dirty="0"/>
              <a:t>) ) </a:t>
            </a:r>
            <a:br>
              <a:rPr lang="en-US" altLang="ja-JP" dirty="0"/>
            </a:br>
            <a:r>
              <a:rPr lang="en-US" altLang="ja-JP" dirty="0"/>
              <a:t>	   = -0.01 + 0.1 (-0.1 + 0 </a:t>
            </a:r>
            <a:r>
              <a:rPr lang="fr-FR" altLang="ja-JP" dirty="0"/>
              <a:t>+</a:t>
            </a:r>
            <a:r>
              <a:rPr lang="en-US" altLang="ja-JP" dirty="0"/>
              <a:t> 0.01) </a:t>
            </a:r>
            <a:br>
              <a:rPr lang="en-US" altLang="ja-JP" dirty="0"/>
            </a:br>
            <a:r>
              <a:rPr lang="en-US" altLang="ja-JP" dirty="0"/>
              <a:t>	   = </a:t>
            </a:r>
            <a:r>
              <a:rPr lang="fr-FR" altLang="ja-JP" dirty="0"/>
              <a:t>-0.02</a:t>
            </a:r>
            <a:br>
              <a:rPr lang="en-US" altLang="ja-JP" dirty="0"/>
            </a:br>
            <a:r>
              <a:rPr lang="fr-CA" altLang="ja-JP" i="1" dirty="0"/>
              <a:t>U(s</a:t>
            </a:r>
            <a:r>
              <a:rPr lang="fr-CA" altLang="ja-JP" baseline="-25000" dirty="0"/>
              <a:t>1</a:t>
            </a:r>
            <a:r>
              <a:rPr lang="fr-CA" altLang="ja-JP" dirty="0"/>
              <a:t>) </a:t>
            </a:r>
            <a:r>
              <a:rPr lang="fr-CA" altLang="ja-JP" dirty="0">
                <a:sym typeface="Symbol" pitchFamily="18" charset="2"/>
              </a:rPr>
              <a:t>=</a:t>
            </a:r>
            <a:r>
              <a:rPr lang="fr-CA" dirty="0">
                <a:sym typeface="Symbol" pitchFamily="18" charset="2"/>
              </a:rPr>
              <a:t> 0</a:t>
            </a:r>
            <a:br>
              <a:rPr lang="fr-CA" altLang="ja-JP" dirty="0"/>
            </a:br>
            <a:r>
              <a:rPr lang="fr-CA" altLang="ja-JP" i="1" dirty="0"/>
              <a:t>U(s</a:t>
            </a:r>
            <a:r>
              <a:rPr lang="fr-CA" altLang="ja-JP" baseline="-25000" dirty="0"/>
              <a:t>2</a:t>
            </a:r>
            <a:r>
              <a:rPr lang="fr-CA" altLang="ja-JP" dirty="0"/>
              <a:t>) = 0</a:t>
            </a:r>
            <a:endParaRPr lang="en-US" altLang="ja-JP" dirty="0"/>
          </a:p>
        </p:txBody>
      </p:sp>
      <p:sp>
        <p:nvSpPr>
          <p:cNvPr id="6451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dirty="0">
                <a:latin typeface="Calibri" pitchFamily="34" charset="0"/>
              </a:rPr>
              <a:t>IFT 615</a:t>
            </a:r>
            <a:endParaRPr lang="en-US" altLang="ko-KR" sz="1400" dirty="0">
              <a:latin typeface="Calibri" pitchFamily="34" charset="0"/>
            </a:endParaRPr>
          </a:p>
        </p:txBody>
      </p:sp>
      <p:sp>
        <p:nvSpPr>
          <p:cNvPr id="64516"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4517"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0B74A43A-CE68-43F7-B727-2559475446BF}" type="slidenum">
              <a:rPr lang="en-US" altLang="ko-KR" sz="1400">
                <a:latin typeface="Calibri" pitchFamily="34" charset="0"/>
              </a:rPr>
              <a:pPr eaLnBrk="1" hangingPunct="1"/>
              <a:t>35</a:t>
            </a:fld>
            <a:endParaRPr lang="en-US" altLang="ko-KR" sz="1400">
              <a:latin typeface="Calibri" pitchFamily="34" charset="0"/>
            </a:endParaRPr>
          </a:p>
        </p:txBody>
      </p:sp>
      <p:graphicFrame>
        <p:nvGraphicFramePr>
          <p:cNvPr id="64518"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645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64520"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6452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64522"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6452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6" name="Freeform 20"/>
          <p:cNvSpPr>
            <a:spLocks/>
          </p:cNvSpPr>
          <p:nvPr/>
        </p:nvSpPr>
        <p:spPr bwMode="auto">
          <a:xfrm>
            <a:off x="1763713" y="2097088"/>
            <a:ext cx="369887"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tx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17" name="Line 13"/>
          <p:cNvSpPr>
            <a:spLocks noChangeShapeType="1"/>
          </p:cNvSpPr>
          <p:nvPr/>
        </p:nvSpPr>
        <p:spPr bwMode="auto">
          <a:xfrm>
            <a:off x="2411413" y="2565400"/>
            <a:ext cx="1466850" cy="1588"/>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cxnSp>
        <p:nvCxnSpPr>
          <p:cNvPr id="3" name="Connecteur droit avec flèche 2"/>
          <p:cNvCxnSpPr>
            <a:cxnSpLocks noChangeShapeType="1"/>
          </p:cNvCxnSpPr>
          <p:nvPr/>
        </p:nvCxnSpPr>
        <p:spPr bwMode="auto">
          <a:xfrm flipH="1">
            <a:off x="2268538" y="4437063"/>
            <a:ext cx="1079500" cy="7143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1" name="Text Box 9"/>
          <p:cNvSpPr txBox="1">
            <a:spLocks noChangeArrowheads="1"/>
          </p:cNvSpPr>
          <p:nvPr/>
        </p:nvSpPr>
        <p:spPr bwMode="auto">
          <a:xfrm>
            <a:off x="3321050" y="4221163"/>
            <a:ext cx="4275138"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algn="ctr"/>
            <a:r>
              <a:rPr lang="en-US" sz="1800">
                <a:latin typeface="Calibri" pitchFamily="34" charset="0"/>
              </a:rPr>
              <a:t>parce que </a:t>
            </a:r>
            <a:r>
              <a:rPr lang="en-US" sz="1800" i="1">
                <a:latin typeface="Calibri" pitchFamily="34" charset="0"/>
              </a:rPr>
              <a:t>s</a:t>
            </a:r>
            <a:r>
              <a:rPr lang="en-US" sz="1800" baseline="-25000">
                <a:latin typeface="Calibri" pitchFamily="34" charset="0"/>
              </a:rPr>
              <a:t>1</a:t>
            </a:r>
            <a:r>
              <a:rPr lang="en-US" sz="1800">
                <a:latin typeface="Calibri" pitchFamily="34" charset="0"/>
              </a:rPr>
              <a:t> est visité pour la première fois</a:t>
            </a:r>
            <a:endParaRPr lang="en-US" sz="1800" baseline="-25000">
              <a:latin typeface="Calibri" pitchFamily="34" charset="0"/>
            </a:endParaRPr>
          </a:p>
        </p:txBody>
      </p:sp>
      <p:cxnSp>
        <p:nvCxnSpPr>
          <p:cNvPr id="6" name="Connecteur droit 5"/>
          <p:cNvCxnSpPr>
            <a:cxnSpLocks noChangeShapeType="1"/>
          </p:cNvCxnSpPr>
          <p:nvPr/>
        </p:nvCxnSpPr>
        <p:spPr bwMode="auto">
          <a:xfrm>
            <a:off x="684213" y="4797425"/>
            <a:ext cx="5183187" cy="0"/>
          </a:xfrm>
          <a:prstGeom prst="line">
            <a:avLst/>
          </a:prstGeom>
          <a:noFill/>
          <a:ln w="25400">
            <a:solidFill>
              <a:schemeClr val="tx1"/>
            </a:solidFill>
            <a:prstDash val="sys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 name="TextBox 18"/>
          <p:cNvSpPr txBox="1"/>
          <p:nvPr/>
        </p:nvSpPr>
        <p:spPr>
          <a:xfrm>
            <a:off x="4860991" y="6012114"/>
            <a:ext cx="3482043" cy="369332"/>
          </a:xfrm>
          <a:prstGeom prst="rect">
            <a:avLst/>
          </a:prstGeom>
          <a:noFill/>
        </p:spPr>
        <p:txBody>
          <a:bodyPr wrap="none" rtlCol="0">
            <a:spAutoFit/>
          </a:bodyPr>
          <a:lstStyle/>
          <a:p>
            <a:r>
              <a:rPr lang="en-US" sz="1800" i="1" dirty="0">
                <a:solidFill>
                  <a:schemeClr val="accent2"/>
                </a:solidFill>
              </a:rPr>
              <a:t>U(s</a:t>
            </a:r>
            <a:r>
              <a:rPr lang="en-US" sz="1800" dirty="0">
                <a:solidFill>
                  <a:schemeClr val="accent2"/>
                </a:solidFill>
              </a:rPr>
              <a:t>) </a:t>
            </a:r>
            <a:r>
              <a:rPr lang="fr-CA" sz="1800" dirty="0">
                <a:solidFill>
                  <a:schemeClr val="accent2"/>
                </a:solidFill>
                <a:sym typeface="Symbol" pitchFamily="18" charset="2"/>
              </a:rPr>
              <a:t></a:t>
            </a:r>
            <a:r>
              <a:rPr lang="fr-CA" sz="1800" dirty="0">
                <a:solidFill>
                  <a:schemeClr val="accent2"/>
                </a:solidFill>
              </a:rPr>
              <a:t> </a:t>
            </a:r>
            <a:r>
              <a:rPr lang="en-US" sz="1800" i="1" dirty="0">
                <a:solidFill>
                  <a:schemeClr val="accent2"/>
                </a:solidFill>
              </a:rPr>
              <a:t>U(s</a:t>
            </a:r>
            <a:r>
              <a:rPr lang="en-US" sz="1800" dirty="0">
                <a:solidFill>
                  <a:schemeClr val="accent2"/>
                </a:solidFill>
              </a:rPr>
              <a:t>)</a:t>
            </a:r>
            <a:r>
              <a:rPr lang="fr-CA" sz="1800" dirty="0">
                <a:solidFill>
                  <a:schemeClr val="accent2"/>
                </a:solidFill>
              </a:rPr>
              <a:t> + α ( </a:t>
            </a:r>
            <a:r>
              <a:rPr lang="en-US" sz="1800" i="1" dirty="0">
                <a:solidFill>
                  <a:schemeClr val="accent2"/>
                </a:solidFill>
              </a:rPr>
              <a:t>R</a:t>
            </a:r>
            <a:r>
              <a:rPr lang="en-US" i="1" dirty="0">
                <a:solidFill>
                  <a:schemeClr val="accent2"/>
                </a:solidFill>
              </a:rPr>
              <a:t> </a:t>
            </a:r>
            <a:r>
              <a:rPr lang="en-US" sz="1800" dirty="0">
                <a:solidFill>
                  <a:schemeClr val="accent2"/>
                </a:solidFill>
              </a:rPr>
              <a:t>+ </a:t>
            </a:r>
            <a:r>
              <a:rPr lang="fr-FR" sz="1800" dirty="0">
                <a:solidFill>
                  <a:schemeClr val="accent2"/>
                </a:solidFill>
              </a:rPr>
              <a:t>γ </a:t>
            </a:r>
            <a:r>
              <a:rPr lang="en-US" sz="1800" i="1" dirty="0">
                <a:solidFill>
                  <a:schemeClr val="accent2"/>
                </a:solidFill>
              </a:rPr>
              <a:t>U(s</a:t>
            </a:r>
            <a:r>
              <a:rPr lang="en-US" altLang="fr-FR" sz="1800" i="1" dirty="0">
                <a:solidFill>
                  <a:schemeClr val="accent2"/>
                </a:solidFill>
              </a:rPr>
              <a:t>’</a:t>
            </a:r>
            <a:r>
              <a:rPr lang="en-US" altLang="ja-JP" sz="1800" dirty="0">
                <a:solidFill>
                  <a:schemeClr val="accent2"/>
                </a:solidFill>
              </a:rPr>
              <a:t>) </a:t>
            </a:r>
            <a:r>
              <a:rPr lang="fr-FR" altLang="ja-JP" sz="1800" dirty="0">
                <a:solidFill>
                  <a:schemeClr val="accent2"/>
                </a:solidFill>
              </a:rPr>
              <a:t>–</a:t>
            </a:r>
            <a:r>
              <a:rPr lang="en-US" altLang="ja-JP" sz="1800" dirty="0">
                <a:solidFill>
                  <a:schemeClr val="accent2"/>
                </a:solidFill>
              </a:rPr>
              <a:t> </a:t>
            </a:r>
            <a:r>
              <a:rPr lang="en-US" altLang="ja-JP" sz="1800" i="1" dirty="0">
                <a:solidFill>
                  <a:schemeClr val="accent2"/>
                </a:solidFill>
              </a:rPr>
              <a:t>U(s</a:t>
            </a:r>
            <a:r>
              <a:rPr lang="en-US" altLang="ja-JP" sz="1800" dirty="0">
                <a:solidFill>
                  <a:schemeClr val="accent2"/>
                </a:solidFill>
              </a:rPr>
              <a:t>) )</a:t>
            </a:r>
          </a:p>
        </p:txBody>
      </p:sp>
      <p:sp>
        <p:nvSpPr>
          <p:cNvPr id="20" name="TextBox 19">
            <a:extLst>
              <a:ext uri="{FF2B5EF4-FFF2-40B4-BE49-F238E27FC236}">
                <a16:creationId xmlns:a16="http://schemas.microsoft.com/office/drawing/2014/main" id="{CCDED417-86F7-4C0D-8411-D110E8FED86C}"/>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 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re 1"/>
          <p:cNvSpPr>
            <a:spLocks noGrp="1"/>
          </p:cNvSpPr>
          <p:nvPr>
            <p:ph type="title"/>
          </p:nvPr>
        </p:nvSpPr>
        <p:spPr/>
        <p:txBody>
          <a:bodyPr/>
          <a:lstStyle/>
          <a:p>
            <a:r>
              <a:rPr lang="fr-CA">
                <a:latin typeface="Arial" pitchFamily="34" charset="0"/>
              </a:rPr>
              <a:t>Apprentissage par différence temporelle</a:t>
            </a:r>
          </a:p>
        </p:txBody>
      </p:sp>
      <p:sp>
        <p:nvSpPr>
          <p:cNvPr id="34818" name="Espace réservé du contenu 2"/>
          <p:cNvSpPr>
            <a:spLocks noGrp="1"/>
          </p:cNvSpPr>
          <p:nvPr>
            <p:ph idx="1"/>
          </p:nvPr>
        </p:nvSpPr>
        <p:spPr>
          <a:xfrm>
            <a:off x="457200" y="1600200"/>
            <a:ext cx="8362950" cy="4525963"/>
          </a:xfrm>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a:t>
            </a:r>
            <a:br>
              <a:rPr lang="en-US" baseline="-25000" dirty="0"/>
            </a:br>
            <a:br>
              <a:rPr lang="en-US" baseline="-25000" dirty="0"/>
            </a:br>
            <a:r>
              <a:rPr lang="en-US" altLang="ja-JP" i="1" dirty="0"/>
              <a:t>U(s</a:t>
            </a:r>
            <a:r>
              <a:rPr lang="en-US" altLang="ja-JP" baseline="-25000" dirty="0"/>
              <a:t>0</a:t>
            </a:r>
            <a:r>
              <a:rPr lang="en-US" altLang="ja-JP" dirty="0"/>
              <a:t>) = </a:t>
            </a:r>
            <a:r>
              <a:rPr lang="fr-FR" altLang="ja-JP" dirty="0"/>
              <a:t>-0.02</a:t>
            </a:r>
            <a:br>
              <a:rPr lang="fr-CA" altLang="ja-JP" dirty="0"/>
            </a:br>
            <a:r>
              <a:rPr lang="fr-CA" altLang="ja-JP" i="1" dirty="0"/>
              <a:t>U(s</a:t>
            </a:r>
            <a:r>
              <a:rPr lang="fr-CA" altLang="ja-JP" baseline="-25000" dirty="0"/>
              <a:t>1</a:t>
            </a:r>
            <a:r>
              <a:rPr lang="fr-CA" altLang="ja-JP" dirty="0"/>
              <a:t>) </a:t>
            </a:r>
            <a:r>
              <a:rPr lang="fr-CA" dirty="0">
                <a:sym typeface="Symbol" pitchFamily="18" charset="2"/>
              </a:rPr>
              <a:t></a:t>
            </a:r>
            <a:r>
              <a:rPr lang="en-US" altLang="ja-JP" dirty="0"/>
              <a:t> </a:t>
            </a:r>
            <a:r>
              <a:rPr lang="en-US" altLang="ja-JP" i="1" dirty="0"/>
              <a:t>U(s</a:t>
            </a:r>
            <a:r>
              <a:rPr lang="en-US" altLang="ja-JP" baseline="-25000" dirty="0"/>
              <a:t>1</a:t>
            </a:r>
            <a:r>
              <a:rPr lang="en-US" altLang="ja-JP" dirty="0"/>
              <a:t>) + 0.1 (</a:t>
            </a:r>
            <a:r>
              <a:rPr lang="en-US" altLang="ja-JP" i="1" dirty="0"/>
              <a:t>R</a:t>
            </a:r>
            <a:r>
              <a:rPr lang="en-US" altLang="ja-JP" dirty="0"/>
              <a:t> + 0.5 </a:t>
            </a:r>
            <a:r>
              <a:rPr lang="en-US" altLang="ja-JP" i="1" dirty="0"/>
              <a:t>U(s</a:t>
            </a:r>
            <a:r>
              <a:rPr lang="en-US" altLang="ja-JP" baseline="-25000" dirty="0"/>
              <a:t>0</a:t>
            </a:r>
            <a:r>
              <a:rPr lang="en-US" altLang="ja-JP" dirty="0"/>
              <a:t>) - </a:t>
            </a:r>
            <a:r>
              <a:rPr lang="en-US" altLang="ja-JP" i="1" dirty="0"/>
              <a:t>U(s</a:t>
            </a:r>
            <a:r>
              <a:rPr lang="en-US" altLang="ja-JP" baseline="-25000" dirty="0"/>
              <a:t>1</a:t>
            </a:r>
            <a:r>
              <a:rPr lang="en-US" altLang="ja-JP" dirty="0"/>
              <a:t>) ) </a:t>
            </a:r>
            <a:br>
              <a:rPr lang="en-US" altLang="ja-JP" dirty="0"/>
            </a:br>
            <a:r>
              <a:rPr lang="en-US" altLang="ja-JP" dirty="0"/>
              <a:t>	  =   </a:t>
            </a:r>
            <a:r>
              <a:rPr lang="fr-CA" altLang="ja-JP" dirty="0">
                <a:sym typeface="Symbol" pitchFamily="18" charset="2"/>
              </a:rPr>
              <a:t>0</a:t>
            </a:r>
            <a:r>
              <a:rPr lang="en-US" altLang="ja-JP" dirty="0"/>
              <a:t> + 0.1 (-0.1 - </a:t>
            </a:r>
            <a:r>
              <a:rPr lang="fr-FR" altLang="ja-JP" dirty="0"/>
              <a:t>0.0095</a:t>
            </a:r>
            <a:r>
              <a:rPr lang="en-US" altLang="ja-JP" dirty="0"/>
              <a:t> </a:t>
            </a:r>
            <a:r>
              <a:rPr lang="fr-FR" altLang="ja-JP" dirty="0"/>
              <a:t>- 0</a:t>
            </a:r>
            <a:r>
              <a:rPr lang="en-US" altLang="ja-JP" dirty="0"/>
              <a:t>) </a:t>
            </a:r>
            <a:br>
              <a:rPr lang="en-US" altLang="ja-JP" dirty="0"/>
            </a:br>
            <a:r>
              <a:rPr lang="en-US" altLang="ja-JP" dirty="0"/>
              <a:t>	  = </a:t>
            </a:r>
            <a:r>
              <a:rPr lang="fr-FR" altLang="ja-JP" dirty="0"/>
              <a:t>-0.009</a:t>
            </a:r>
            <a:br>
              <a:rPr lang="fr-CA" altLang="ja-JP" dirty="0"/>
            </a:br>
            <a:r>
              <a:rPr lang="fr-CA" altLang="ja-JP" i="1" dirty="0"/>
              <a:t>U(s</a:t>
            </a:r>
            <a:r>
              <a:rPr lang="fr-CA" altLang="ja-JP" baseline="-25000" dirty="0"/>
              <a:t>2</a:t>
            </a:r>
            <a:r>
              <a:rPr lang="fr-CA" altLang="ja-JP" dirty="0"/>
              <a:t>) = 0</a:t>
            </a:r>
            <a:endParaRPr lang="en-US" altLang="ja-JP" dirty="0"/>
          </a:p>
        </p:txBody>
      </p:sp>
      <p:sp>
        <p:nvSpPr>
          <p:cNvPr id="65539"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65540"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5541"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057A1DEE-22C4-4241-97DD-8ED5334B810F}" type="slidenum">
              <a:rPr lang="en-US" altLang="ko-KR" sz="1400">
                <a:latin typeface="Calibri" pitchFamily="34" charset="0"/>
              </a:rPr>
              <a:pPr eaLnBrk="1" hangingPunct="1"/>
              <a:t>36</a:t>
            </a:fld>
            <a:endParaRPr lang="en-US" altLang="ko-KR" sz="1400">
              <a:latin typeface="Calibri" pitchFamily="34" charset="0"/>
            </a:endParaRPr>
          </a:p>
        </p:txBody>
      </p:sp>
      <p:graphicFrame>
        <p:nvGraphicFramePr>
          <p:cNvPr id="65542"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6554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65544"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6554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65546"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6554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6" name="Freeform 20"/>
          <p:cNvSpPr>
            <a:spLocks/>
          </p:cNvSpPr>
          <p:nvPr/>
        </p:nvSpPr>
        <p:spPr bwMode="auto">
          <a:xfrm>
            <a:off x="1763713" y="2097088"/>
            <a:ext cx="369887"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tx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17" name="Line 13"/>
          <p:cNvSpPr>
            <a:spLocks noChangeShapeType="1"/>
          </p:cNvSpPr>
          <p:nvPr/>
        </p:nvSpPr>
        <p:spPr bwMode="auto">
          <a:xfrm>
            <a:off x="2411413" y="2565400"/>
            <a:ext cx="1466850" cy="1588"/>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9" name="Forme libre 18"/>
          <p:cNvSpPr/>
          <p:nvPr/>
        </p:nvSpPr>
        <p:spPr>
          <a:xfrm>
            <a:off x="2195513" y="1965325"/>
            <a:ext cx="1897062" cy="527050"/>
          </a:xfrm>
          <a:custGeom>
            <a:avLst/>
            <a:gdLst>
              <a:gd name="connsiteX0" fmla="*/ 1896533 w 1896533"/>
              <a:gd name="connsiteY0" fmla="*/ 358374 h 527708"/>
              <a:gd name="connsiteX1" fmla="*/ 863600 w 1896533"/>
              <a:gd name="connsiteY1" fmla="*/ 2774 h 527708"/>
              <a:gd name="connsiteX2" fmla="*/ 0 w 1896533"/>
              <a:gd name="connsiteY2" fmla="*/ 527708 h 527708"/>
            </a:gdLst>
            <a:ahLst/>
            <a:cxnLst>
              <a:cxn ang="0">
                <a:pos x="connsiteX0" y="connsiteY0"/>
              </a:cxn>
              <a:cxn ang="0">
                <a:pos x="connsiteX1" y="connsiteY1"/>
              </a:cxn>
              <a:cxn ang="0">
                <a:pos x="connsiteX2" y="connsiteY2"/>
              </a:cxn>
            </a:cxnLst>
            <a:rect l="l" t="t" r="r" b="b"/>
            <a:pathLst>
              <a:path w="1896533" h="527708">
                <a:moveTo>
                  <a:pt x="1896533" y="358374"/>
                </a:moveTo>
                <a:cubicBezTo>
                  <a:pt x="1538111" y="166463"/>
                  <a:pt x="1179689" y="-25448"/>
                  <a:pt x="863600" y="2774"/>
                </a:cubicBezTo>
                <a:cubicBezTo>
                  <a:pt x="547511" y="30996"/>
                  <a:pt x="0" y="527708"/>
                  <a:pt x="0" y="527708"/>
                </a:cubicBezTo>
              </a:path>
            </a:pathLst>
          </a:custGeom>
          <a:ln w="12700" cmpd="sng">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18" name="TextBox 17"/>
          <p:cNvSpPr txBox="1"/>
          <p:nvPr/>
        </p:nvSpPr>
        <p:spPr>
          <a:xfrm>
            <a:off x="4849556" y="5775286"/>
            <a:ext cx="3464410" cy="369332"/>
          </a:xfrm>
          <a:prstGeom prst="rect">
            <a:avLst/>
          </a:prstGeom>
          <a:noFill/>
        </p:spPr>
        <p:txBody>
          <a:bodyPr wrap="none" rtlCol="0">
            <a:spAutoFit/>
          </a:bodyPr>
          <a:lstStyle/>
          <a:p>
            <a:r>
              <a:rPr lang="en-US" sz="1800" i="1" dirty="0">
                <a:solidFill>
                  <a:schemeClr val="accent2"/>
                </a:solidFill>
              </a:rPr>
              <a:t>U(s</a:t>
            </a:r>
            <a:r>
              <a:rPr lang="en-US" sz="1800" dirty="0">
                <a:solidFill>
                  <a:schemeClr val="accent2"/>
                </a:solidFill>
              </a:rPr>
              <a:t>) </a:t>
            </a:r>
            <a:r>
              <a:rPr lang="fr-CA" sz="1800" dirty="0">
                <a:solidFill>
                  <a:schemeClr val="accent2"/>
                </a:solidFill>
                <a:sym typeface="Symbol" pitchFamily="18" charset="2"/>
              </a:rPr>
              <a:t></a:t>
            </a:r>
            <a:r>
              <a:rPr lang="fr-CA" sz="1800" dirty="0">
                <a:solidFill>
                  <a:schemeClr val="accent2"/>
                </a:solidFill>
              </a:rPr>
              <a:t> </a:t>
            </a:r>
            <a:r>
              <a:rPr lang="en-US" sz="1800" i="1" dirty="0">
                <a:solidFill>
                  <a:schemeClr val="accent2"/>
                </a:solidFill>
              </a:rPr>
              <a:t>U(s</a:t>
            </a:r>
            <a:r>
              <a:rPr lang="en-US" sz="1800" dirty="0">
                <a:solidFill>
                  <a:schemeClr val="accent2"/>
                </a:solidFill>
              </a:rPr>
              <a:t>)</a:t>
            </a:r>
            <a:r>
              <a:rPr lang="fr-CA" sz="1800" dirty="0">
                <a:solidFill>
                  <a:schemeClr val="accent2"/>
                </a:solidFill>
              </a:rPr>
              <a:t> + α ( </a:t>
            </a:r>
            <a:r>
              <a:rPr lang="en-US" sz="1800" i="1" dirty="0">
                <a:solidFill>
                  <a:schemeClr val="accent2"/>
                </a:solidFill>
              </a:rPr>
              <a:t>R</a:t>
            </a:r>
            <a:r>
              <a:rPr lang="en-US" sz="1800" dirty="0">
                <a:solidFill>
                  <a:schemeClr val="accent2"/>
                </a:solidFill>
              </a:rPr>
              <a:t> + </a:t>
            </a:r>
            <a:r>
              <a:rPr lang="fr-FR" sz="1800" dirty="0">
                <a:solidFill>
                  <a:schemeClr val="accent2"/>
                </a:solidFill>
              </a:rPr>
              <a:t>γ </a:t>
            </a:r>
            <a:r>
              <a:rPr lang="en-US" sz="1800" i="1" dirty="0">
                <a:solidFill>
                  <a:schemeClr val="accent2"/>
                </a:solidFill>
              </a:rPr>
              <a:t>U(s</a:t>
            </a:r>
            <a:r>
              <a:rPr lang="en-US" altLang="fr-FR" sz="1800" i="1" dirty="0">
                <a:solidFill>
                  <a:schemeClr val="accent2"/>
                </a:solidFill>
              </a:rPr>
              <a:t>’</a:t>
            </a:r>
            <a:r>
              <a:rPr lang="en-US" altLang="ja-JP" sz="1800" dirty="0">
                <a:solidFill>
                  <a:schemeClr val="accent2"/>
                </a:solidFill>
              </a:rPr>
              <a:t>) </a:t>
            </a:r>
            <a:r>
              <a:rPr lang="fr-FR" altLang="ja-JP" sz="1800" dirty="0">
                <a:solidFill>
                  <a:schemeClr val="accent2"/>
                </a:solidFill>
              </a:rPr>
              <a:t>–</a:t>
            </a:r>
            <a:r>
              <a:rPr lang="en-US" altLang="ja-JP" sz="1800" dirty="0">
                <a:solidFill>
                  <a:schemeClr val="accent2"/>
                </a:solidFill>
              </a:rPr>
              <a:t> </a:t>
            </a:r>
            <a:r>
              <a:rPr lang="en-US" altLang="ja-JP" sz="1800" i="1" dirty="0">
                <a:solidFill>
                  <a:schemeClr val="accent2"/>
                </a:solidFill>
              </a:rPr>
              <a:t>U(s</a:t>
            </a:r>
            <a:r>
              <a:rPr lang="en-US" altLang="ja-JP" sz="1800" dirty="0">
                <a:solidFill>
                  <a:schemeClr val="accent2"/>
                </a:solidFill>
              </a:rPr>
              <a:t>) )</a:t>
            </a:r>
          </a:p>
        </p:txBody>
      </p:sp>
      <p:sp>
        <p:nvSpPr>
          <p:cNvPr id="20" name="TextBox 19">
            <a:extLst>
              <a:ext uri="{FF2B5EF4-FFF2-40B4-BE49-F238E27FC236}">
                <a16:creationId xmlns:a16="http://schemas.microsoft.com/office/drawing/2014/main" id="{BFE34A33-45CC-40AC-B3DE-7C4B596898ED}"/>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re 1"/>
          <p:cNvSpPr>
            <a:spLocks noGrp="1"/>
          </p:cNvSpPr>
          <p:nvPr>
            <p:ph type="title"/>
          </p:nvPr>
        </p:nvSpPr>
        <p:spPr/>
        <p:txBody>
          <a:bodyPr/>
          <a:lstStyle/>
          <a:p>
            <a:r>
              <a:rPr lang="fr-CA">
                <a:latin typeface="Arial" pitchFamily="34" charset="0"/>
              </a:rPr>
              <a:t>Apprentissage par différence temporelle</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1</a:t>
            </a:r>
            <a:r>
              <a:rPr lang="fr-CA" dirty="0">
                <a:sym typeface="Symbol" pitchFamily="18" charset="2"/>
              </a:rPr>
              <a:t>) </a:t>
            </a:r>
            <a:br>
              <a:rPr lang="en-US" baseline="-25000" dirty="0"/>
            </a:br>
            <a:br>
              <a:rPr lang="en-US" baseline="-25000" dirty="0"/>
            </a:br>
            <a:r>
              <a:rPr lang="en-US" altLang="ja-JP" i="1" dirty="0"/>
              <a:t>U(s</a:t>
            </a:r>
            <a:r>
              <a:rPr lang="en-US" altLang="ja-JP" baseline="-25000" dirty="0"/>
              <a:t>0</a:t>
            </a:r>
            <a:r>
              <a:rPr lang="en-US" altLang="ja-JP" dirty="0"/>
              <a:t>)</a:t>
            </a:r>
            <a:r>
              <a:rPr lang="fr-CA" dirty="0">
                <a:sym typeface="Symbol" pitchFamily="18" charset="2"/>
              </a:rPr>
              <a:t> </a:t>
            </a:r>
            <a:r>
              <a:rPr lang="en-US" altLang="ja-JP" dirty="0"/>
              <a:t> </a:t>
            </a:r>
            <a:r>
              <a:rPr lang="en-US" altLang="ja-JP" i="1" dirty="0"/>
              <a:t>U(s</a:t>
            </a:r>
            <a:r>
              <a:rPr lang="en-US" altLang="ja-JP" baseline="-25000" dirty="0"/>
              <a:t>0</a:t>
            </a:r>
            <a:r>
              <a:rPr lang="en-US" altLang="ja-JP" dirty="0"/>
              <a:t>) + 0.1 (</a:t>
            </a:r>
            <a:r>
              <a:rPr lang="en-US" altLang="ja-JP" i="1" dirty="0"/>
              <a:t>R</a:t>
            </a:r>
            <a:r>
              <a:rPr lang="en-US" altLang="ja-JP" dirty="0"/>
              <a:t>(</a:t>
            </a:r>
            <a:r>
              <a:rPr lang="en-US" altLang="ja-JP" i="1" dirty="0"/>
              <a:t>s</a:t>
            </a:r>
            <a:r>
              <a:rPr lang="en-US" altLang="ja-JP" baseline="-25000" dirty="0"/>
              <a:t>0</a:t>
            </a:r>
            <a:r>
              <a:rPr lang="en-US" altLang="ja-JP" dirty="0"/>
              <a:t>)  + 0.5 </a:t>
            </a:r>
            <a:r>
              <a:rPr lang="en-US" altLang="ja-JP" i="1" dirty="0"/>
              <a:t>U(s</a:t>
            </a:r>
            <a:r>
              <a:rPr lang="en-US" altLang="ja-JP" baseline="-25000" dirty="0"/>
              <a:t>1</a:t>
            </a:r>
            <a:r>
              <a:rPr lang="en-US" altLang="ja-JP" dirty="0"/>
              <a:t>) - </a:t>
            </a:r>
            <a:r>
              <a:rPr lang="en-US" altLang="ja-JP" i="1" dirty="0"/>
              <a:t>U(s</a:t>
            </a:r>
            <a:r>
              <a:rPr lang="en-US" altLang="ja-JP" baseline="-25000" dirty="0"/>
              <a:t>0</a:t>
            </a:r>
            <a:r>
              <a:rPr lang="en-US" altLang="ja-JP" dirty="0"/>
              <a:t>) ) </a:t>
            </a:r>
            <a:br>
              <a:rPr lang="en-US" altLang="ja-JP" dirty="0"/>
            </a:br>
            <a:r>
              <a:rPr lang="en-US" altLang="ja-JP" dirty="0"/>
              <a:t>	= -</a:t>
            </a:r>
            <a:r>
              <a:rPr lang="fr-FR" altLang="ja-JP" dirty="0"/>
              <a:t>0.02</a:t>
            </a:r>
            <a:r>
              <a:rPr lang="en-US" altLang="ja-JP" dirty="0"/>
              <a:t> + 0.1 (-0.1 </a:t>
            </a:r>
            <a:r>
              <a:rPr lang="fr-FR" altLang="ja-JP" dirty="0"/>
              <a:t>– 0.0045 + 0.02</a:t>
            </a:r>
            <a:r>
              <a:rPr lang="en-US" altLang="ja-JP" dirty="0"/>
              <a:t>) </a:t>
            </a:r>
            <a:br>
              <a:rPr lang="en-US" altLang="ja-JP" dirty="0"/>
            </a:br>
            <a:r>
              <a:rPr lang="en-US" altLang="ja-JP" dirty="0"/>
              <a:t>	= </a:t>
            </a:r>
            <a:r>
              <a:rPr lang="fr-FR" altLang="ja-JP" dirty="0"/>
              <a:t>-0.02845</a:t>
            </a:r>
            <a:br>
              <a:rPr lang="fr-CA" altLang="ja-JP" dirty="0"/>
            </a:br>
            <a:r>
              <a:rPr lang="fr-CA" altLang="ja-JP" i="1" dirty="0"/>
              <a:t>U(s</a:t>
            </a:r>
            <a:r>
              <a:rPr lang="fr-CA" altLang="ja-JP" baseline="-25000" dirty="0"/>
              <a:t>1</a:t>
            </a:r>
            <a:r>
              <a:rPr lang="fr-CA" altLang="ja-JP" dirty="0"/>
              <a:t>) = -</a:t>
            </a:r>
            <a:r>
              <a:rPr lang="fr-FR" altLang="ja-JP" dirty="0"/>
              <a:t>0.009</a:t>
            </a:r>
            <a:br>
              <a:rPr lang="fr-CA" altLang="ja-JP" dirty="0"/>
            </a:br>
            <a:r>
              <a:rPr lang="fr-CA" altLang="ja-JP" i="1" dirty="0"/>
              <a:t>U(s</a:t>
            </a:r>
            <a:r>
              <a:rPr lang="fr-CA" altLang="ja-JP" baseline="-25000" dirty="0"/>
              <a:t>2</a:t>
            </a:r>
            <a:r>
              <a:rPr lang="fr-CA" altLang="ja-JP" dirty="0"/>
              <a:t>) = 0</a:t>
            </a:r>
            <a:endParaRPr lang="en-US" altLang="ja-JP" dirty="0"/>
          </a:p>
        </p:txBody>
      </p:sp>
      <p:sp>
        <p:nvSpPr>
          <p:cNvPr id="6656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6656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6565"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AEC31828-061F-40D9-BB09-04B9DABCC132}" type="slidenum">
              <a:rPr lang="en-US" altLang="ko-KR" sz="1400">
                <a:latin typeface="Calibri" pitchFamily="34" charset="0"/>
              </a:rPr>
              <a:pPr eaLnBrk="1" hangingPunct="1"/>
              <a:t>37</a:t>
            </a:fld>
            <a:endParaRPr lang="en-US" altLang="ko-KR" sz="1400">
              <a:latin typeface="Calibri" pitchFamily="34" charset="0"/>
            </a:endParaRPr>
          </a:p>
        </p:txBody>
      </p:sp>
      <p:graphicFrame>
        <p:nvGraphicFramePr>
          <p:cNvPr id="66566"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6656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66568"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6656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66570"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6657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6" name="Freeform 20"/>
          <p:cNvSpPr>
            <a:spLocks/>
          </p:cNvSpPr>
          <p:nvPr/>
        </p:nvSpPr>
        <p:spPr bwMode="auto">
          <a:xfrm>
            <a:off x="1763713" y="2097088"/>
            <a:ext cx="369887"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tx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17" name="Line 13"/>
          <p:cNvSpPr>
            <a:spLocks noChangeShapeType="1"/>
          </p:cNvSpPr>
          <p:nvPr/>
        </p:nvSpPr>
        <p:spPr bwMode="auto">
          <a:xfrm>
            <a:off x="2411413" y="2565400"/>
            <a:ext cx="1466850" cy="1588"/>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9" name="Forme libre 18"/>
          <p:cNvSpPr/>
          <p:nvPr/>
        </p:nvSpPr>
        <p:spPr>
          <a:xfrm>
            <a:off x="2195513" y="1965325"/>
            <a:ext cx="1897062" cy="527050"/>
          </a:xfrm>
          <a:custGeom>
            <a:avLst/>
            <a:gdLst>
              <a:gd name="connsiteX0" fmla="*/ 1896533 w 1896533"/>
              <a:gd name="connsiteY0" fmla="*/ 358374 h 527708"/>
              <a:gd name="connsiteX1" fmla="*/ 863600 w 1896533"/>
              <a:gd name="connsiteY1" fmla="*/ 2774 h 527708"/>
              <a:gd name="connsiteX2" fmla="*/ 0 w 1896533"/>
              <a:gd name="connsiteY2" fmla="*/ 527708 h 527708"/>
            </a:gdLst>
            <a:ahLst/>
            <a:cxnLst>
              <a:cxn ang="0">
                <a:pos x="connsiteX0" y="connsiteY0"/>
              </a:cxn>
              <a:cxn ang="0">
                <a:pos x="connsiteX1" y="connsiteY1"/>
              </a:cxn>
              <a:cxn ang="0">
                <a:pos x="connsiteX2" y="connsiteY2"/>
              </a:cxn>
            </a:cxnLst>
            <a:rect l="l" t="t" r="r" b="b"/>
            <a:pathLst>
              <a:path w="1896533" h="527708">
                <a:moveTo>
                  <a:pt x="1896533" y="358374"/>
                </a:moveTo>
                <a:cubicBezTo>
                  <a:pt x="1538111" y="166463"/>
                  <a:pt x="1179689" y="-25448"/>
                  <a:pt x="863600" y="2774"/>
                </a:cubicBezTo>
                <a:cubicBezTo>
                  <a:pt x="547511" y="30996"/>
                  <a:pt x="0" y="527708"/>
                  <a:pt x="0" y="527708"/>
                </a:cubicBezTo>
              </a:path>
            </a:pathLst>
          </a:custGeom>
          <a:ln w="12700" cmpd="sng">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18" name="TextBox 17"/>
          <p:cNvSpPr txBox="1"/>
          <p:nvPr/>
        </p:nvSpPr>
        <p:spPr>
          <a:xfrm>
            <a:off x="4849556" y="5775286"/>
            <a:ext cx="3464410" cy="369332"/>
          </a:xfrm>
          <a:prstGeom prst="rect">
            <a:avLst/>
          </a:prstGeom>
          <a:noFill/>
        </p:spPr>
        <p:txBody>
          <a:bodyPr wrap="none" rtlCol="0">
            <a:spAutoFit/>
          </a:bodyPr>
          <a:lstStyle/>
          <a:p>
            <a:r>
              <a:rPr lang="en-US" sz="1800" i="1" dirty="0">
                <a:solidFill>
                  <a:schemeClr val="accent2"/>
                </a:solidFill>
              </a:rPr>
              <a:t>U(s</a:t>
            </a:r>
            <a:r>
              <a:rPr lang="en-US" sz="1800" dirty="0">
                <a:solidFill>
                  <a:schemeClr val="accent2"/>
                </a:solidFill>
              </a:rPr>
              <a:t>) </a:t>
            </a:r>
            <a:r>
              <a:rPr lang="fr-CA" sz="1800" dirty="0">
                <a:solidFill>
                  <a:schemeClr val="accent2"/>
                </a:solidFill>
                <a:sym typeface="Symbol" pitchFamily="18" charset="2"/>
              </a:rPr>
              <a:t></a:t>
            </a:r>
            <a:r>
              <a:rPr lang="fr-CA" sz="1800" dirty="0">
                <a:solidFill>
                  <a:schemeClr val="accent2"/>
                </a:solidFill>
              </a:rPr>
              <a:t> </a:t>
            </a:r>
            <a:r>
              <a:rPr lang="en-US" sz="1800" i="1" dirty="0">
                <a:solidFill>
                  <a:schemeClr val="accent2"/>
                </a:solidFill>
              </a:rPr>
              <a:t>U(s</a:t>
            </a:r>
            <a:r>
              <a:rPr lang="en-US" sz="1800" dirty="0">
                <a:solidFill>
                  <a:schemeClr val="accent2"/>
                </a:solidFill>
              </a:rPr>
              <a:t>)</a:t>
            </a:r>
            <a:r>
              <a:rPr lang="fr-CA" sz="1800" dirty="0">
                <a:solidFill>
                  <a:schemeClr val="accent2"/>
                </a:solidFill>
              </a:rPr>
              <a:t> + α ( </a:t>
            </a:r>
            <a:r>
              <a:rPr lang="en-US" sz="1800" i="1" dirty="0">
                <a:solidFill>
                  <a:schemeClr val="accent2"/>
                </a:solidFill>
              </a:rPr>
              <a:t>R</a:t>
            </a:r>
            <a:r>
              <a:rPr lang="en-US" sz="1800" dirty="0">
                <a:solidFill>
                  <a:schemeClr val="accent2"/>
                </a:solidFill>
              </a:rPr>
              <a:t> + </a:t>
            </a:r>
            <a:r>
              <a:rPr lang="fr-FR" sz="1800" dirty="0">
                <a:solidFill>
                  <a:schemeClr val="accent2"/>
                </a:solidFill>
              </a:rPr>
              <a:t>γ </a:t>
            </a:r>
            <a:r>
              <a:rPr lang="en-US" sz="1800" i="1" dirty="0">
                <a:solidFill>
                  <a:schemeClr val="accent2"/>
                </a:solidFill>
              </a:rPr>
              <a:t>U(s</a:t>
            </a:r>
            <a:r>
              <a:rPr lang="en-US" altLang="fr-FR" sz="1800" i="1" dirty="0">
                <a:solidFill>
                  <a:schemeClr val="accent2"/>
                </a:solidFill>
              </a:rPr>
              <a:t>’</a:t>
            </a:r>
            <a:r>
              <a:rPr lang="en-US" altLang="ja-JP" sz="1800" dirty="0">
                <a:solidFill>
                  <a:schemeClr val="accent2"/>
                </a:solidFill>
              </a:rPr>
              <a:t>) </a:t>
            </a:r>
            <a:r>
              <a:rPr lang="fr-FR" altLang="ja-JP" sz="1800" dirty="0">
                <a:solidFill>
                  <a:schemeClr val="accent2"/>
                </a:solidFill>
              </a:rPr>
              <a:t>–</a:t>
            </a:r>
            <a:r>
              <a:rPr lang="en-US" altLang="ja-JP" sz="1800" dirty="0">
                <a:solidFill>
                  <a:schemeClr val="accent2"/>
                </a:solidFill>
              </a:rPr>
              <a:t> </a:t>
            </a:r>
            <a:r>
              <a:rPr lang="en-US" altLang="ja-JP" sz="1800" i="1" dirty="0">
                <a:solidFill>
                  <a:schemeClr val="accent2"/>
                </a:solidFill>
              </a:rPr>
              <a:t>U(s</a:t>
            </a:r>
            <a:r>
              <a:rPr lang="en-US" altLang="ja-JP" sz="1800" dirty="0">
                <a:solidFill>
                  <a:schemeClr val="accent2"/>
                </a:solidFill>
              </a:rPr>
              <a:t>) )</a:t>
            </a:r>
          </a:p>
        </p:txBody>
      </p:sp>
      <p:sp>
        <p:nvSpPr>
          <p:cNvPr id="20" name="TextBox 19">
            <a:extLst>
              <a:ext uri="{FF2B5EF4-FFF2-40B4-BE49-F238E27FC236}">
                <a16:creationId xmlns:a16="http://schemas.microsoft.com/office/drawing/2014/main" id="{9C6460B0-01F7-4B80-975D-9E94EE5BC088}"/>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re 1"/>
          <p:cNvSpPr>
            <a:spLocks noGrp="1"/>
          </p:cNvSpPr>
          <p:nvPr>
            <p:ph type="title"/>
          </p:nvPr>
        </p:nvSpPr>
        <p:spPr/>
        <p:txBody>
          <a:bodyPr/>
          <a:lstStyle/>
          <a:p>
            <a:r>
              <a:rPr lang="fr-CA">
                <a:latin typeface="Arial" pitchFamily="34" charset="0"/>
              </a:rPr>
              <a:t>Apprentissage par différence temporelle</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en-US" baseline="-25000"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1</a:t>
            </a:r>
            <a:r>
              <a:rPr lang="fr-CA" dirty="0">
                <a:sym typeface="Symbol" pitchFamily="18" charset="2"/>
              </a:rPr>
              <a:t>)  (</a:t>
            </a:r>
            <a:r>
              <a:rPr lang="fr-CA" i="1" dirty="0">
                <a:sym typeface="Symbol" pitchFamily="18" charset="2"/>
              </a:rPr>
              <a:t>s</a:t>
            </a:r>
            <a:r>
              <a:rPr lang="fr-CA" baseline="-25000" dirty="0">
                <a:sym typeface="Symbol" pitchFamily="18" charset="2"/>
              </a:rPr>
              <a:t>2</a:t>
            </a:r>
            <a:r>
              <a:rPr lang="fr-CA" dirty="0">
                <a:sym typeface="Symbol" pitchFamily="18" charset="2"/>
              </a:rPr>
              <a:t>)</a:t>
            </a:r>
            <a:br>
              <a:rPr lang="en-US" baseline="-25000" dirty="0"/>
            </a:br>
            <a:br>
              <a:rPr lang="en-US" baseline="-25000" dirty="0"/>
            </a:br>
            <a:r>
              <a:rPr lang="fr-CA" altLang="ja-JP" i="1" dirty="0"/>
              <a:t>U(s</a:t>
            </a:r>
            <a:r>
              <a:rPr lang="fr-CA" altLang="ja-JP" baseline="-25000" dirty="0"/>
              <a:t>2</a:t>
            </a:r>
            <a:r>
              <a:rPr lang="fr-CA" altLang="ja-JP" dirty="0"/>
              <a:t>) </a:t>
            </a:r>
            <a:r>
              <a:rPr lang="fr-CA" dirty="0">
                <a:sym typeface="Symbol" pitchFamily="18" charset="2"/>
              </a:rPr>
              <a:t> 0</a:t>
            </a:r>
            <a:br>
              <a:rPr lang="en-US" baseline="-25000" dirty="0"/>
            </a:br>
            <a:br>
              <a:rPr lang="en-US" baseline="-25000" dirty="0"/>
            </a:br>
            <a:r>
              <a:rPr lang="en-US" altLang="ja-JP" i="1" dirty="0"/>
              <a:t>U(s</a:t>
            </a:r>
            <a:r>
              <a:rPr lang="en-US" altLang="ja-JP" baseline="-25000" dirty="0"/>
              <a:t>0</a:t>
            </a:r>
            <a:r>
              <a:rPr lang="en-US" altLang="ja-JP" dirty="0"/>
              <a:t>) </a:t>
            </a:r>
            <a:r>
              <a:rPr lang="fr-CA" altLang="ja-JP" dirty="0"/>
              <a:t>= </a:t>
            </a:r>
            <a:r>
              <a:rPr lang="fr-FR" altLang="ja-JP" dirty="0"/>
              <a:t>-0.02845</a:t>
            </a:r>
            <a:br>
              <a:rPr lang="fr-CA" altLang="ja-JP" dirty="0"/>
            </a:br>
            <a:r>
              <a:rPr lang="fr-CA" altLang="ja-JP" i="1" dirty="0"/>
              <a:t>U(s</a:t>
            </a:r>
            <a:r>
              <a:rPr lang="fr-CA" altLang="ja-JP" baseline="-25000" dirty="0"/>
              <a:t>1</a:t>
            </a:r>
            <a:r>
              <a:rPr lang="fr-CA" altLang="ja-JP" dirty="0"/>
              <a:t>) </a:t>
            </a:r>
            <a:r>
              <a:rPr lang="fr-CA" dirty="0">
                <a:sym typeface="Symbol" pitchFamily="18" charset="2"/>
              </a:rPr>
              <a:t></a:t>
            </a:r>
            <a:r>
              <a:rPr lang="en-US" altLang="ja-JP" dirty="0"/>
              <a:t> </a:t>
            </a:r>
            <a:r>
              <a:rPr lang="en-US" altLang="ja-JP" i="1" dirty="0"/>
              <a:t>U(s</a:t>
            </a:r>
            <a:r>
              <a:rPr lang="en-US" altLang="ja-JP" baseline="-25000" dirty="0"/>
              <a:t>1</a:t>
            </a:r>
            <a:r>
              <a:rPr lang="en-US" altLang="ja-JP" dirty="0"/>
              <a:t>) + 0.1 (</a:t>
            </a:r>
            <a:r>
              <a:rPr lang="en-US" altLang="ja-JP" i="1" dirty="0"/>
              <a:t>R</a:t>
            </a:r>
            <a:r>
              <a:rPr lang="en-US" altLang="ja-JP" dirty="0"/>
              <a:t> + 0.5 </a:t>
            </a:r>
            <a:r>
              <a:rPr lang="en-US" altLang="ja-JP" i="1" dirty="0"/>
              <a:t>U(s</a:t>
            </a:r>
            <a:r>
              <a:rPr lang="en-US" altLang="ja-JP" baseline="-25000" dirty="0"/>
              <a:t>2</a:t>
            </a:r>
            <a:r>
              <a:rPr lang="en-US" altLang="ja-JP" dirty="0"/>
              <a:t>) - </a:t>
            </a:r>
            <a:r>
              <a:rPr lang="en-US" altLang="ja-JP" i="1" dirty="0"/>
              <a:t>U(s</a:t>
            </a:r>
            <a:r>
              <a:rPr lang="en-US" altLang="ja-JP" baseline="-25000" dirty="0"/>
              <a:t>1</a:t>
            </a:r>
            <a:r>
              <a:rPr lang="en-US" altLang="ja-JP" dirty="0"/>
              <a:t>)) </a:t>
            </a:r>
            <a:br>
              <a:rPr lang="en-US" altLang="ja-JP" dirty="0"/>
            </a:br>
            <a:r>
              <a:rPr lang="en-US" altLang="ja-JP" dirty="0"/>
              <a:t>	 = </a:t>
            </a:r>
            <a:r>
              <a:rPr lang="fr-CA" altLang="ja-JP" dirty="0"/>
              <a:t>-</a:t>
            </a:r>
            <a:r>
              <a:rPr lang="fr-FR" altLang="ja-JP" dirty="0"/>
              <a:t>0.009</a:t>
            </a:r>
            <a:r>
              <a:rPr lang="fr-CA" altLang="ja-JP" dirty="0"/>
              <a:t> </a:t>
            </a:r>
            <a:r>
              <a:rPr lang="en-US" altLang="ja-JP" dirty="0"/>
              <a:t>+ 0.1 (1 </a:t>
            </a:r>
            <a:r>
              <a:rPr lang="fr-FR" altLang="ja-JP" dirty="0"/>
              <a:t>+ 0 + 0.009</a:t>
            </a:r>
            <a:r>
              <a:rPr lang="fr-CA" altLang="ja-JP" dirty="0"/>
              <a:t> </a:t>
            </a:r>
            <a:r>
              <a:rPr lang="en-US" altLang="ja-JP" dirty="0"/>
              <a:t>) </a:t>
            </a:r>
            <a:br>
              <a:rPr lang="en-US" altLang="ja-JP" dirty="0"/>
            </a:br>
            <a:r>
              <a:rPr lang="en-US" altLang="ja-JP" dirty="0"/>
              <a:t>	 = </a:t>
            </a:r>
            <a:r>
              <a:rPr lang="fr-FR" altLang="ja-JP" dirty="0"/>
              <a:t>0.0919</a:t>
            </a:r>
            <a:br>
              <a:rPr lang="fr-FR" altLang="ja-JP" dirty="0"/>
            </a:br>
            <a:r>
              <a:rPr lang="fr-CA" altLang="ja-JP" i="1" dirty="0"/>
              <a:t>U(s</a:t>
            </a:r>
            <a:r>
              <a:rPr lang="fr-CA" altLang="ja-JP" baseline="-25000" dirty="0"/>
              <a:t>2</a:t>
            </a:r>
            <a:r>
              <a:rPr lang="fr-CA" altLang="ja-JP" dirty="0"/>
              <a:t>) </a:t>
            </a:r>
            <a:r>
              <a:rPr lang="fr-CA" altLang="ja-JP" dirty="0">
                <a:sym typeface="Symbol" pitchFamily="18" charset="2"/>
              </a:rPr>
              <a:t>=</a:t>
            </a:r>
            <a:r>
              <a:rPr lang="en-US" dirty="0">
                <a:sym typeface="Symbol" pitchFamily="18" charset="2"/>
              </a:rPr>
              <a:t> 0</a:t>
            </a:r>
            <a:br>
              <a:rPr lang="fr-CA" altLang="ja-JP" dirty="0"/>
            </a:br>
            <a:endParaRPr lang="en-US" altLang="ja-JP" dirty="0"/>
          </a:p>
        </p:txBody>
      </p:sp>
      <p:sp>
        <p:nvSpPr>
          <p:cNvPr id="6758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6758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7589"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5EC2D08C-1A0B-4E14-AD07-0BF0946D3EA0}" type="slidenum">
              <a:rPr lang="en-US" altLang="ko-KR" sz="1400">
                <a:latin typeface="Calibri" pitchFamily="34" charset="0"/>
              </a:rPr>
              <a:pPr eaLnBrk="1" hangingPunct="1"/>
              <a:t>38</a:t>
            </a:fld>
            <a:endParaRPr lang="en-US" altLang="ko-KR" sz="1400">
              <a:latin typeface="Calibri" pitchFamily="34" charset="0"/>
            </a:endParaRPr>
          </a:p>
        </p:txBody>
      </p:sp>
      <p:graphicFrame>
        <p:nvGraphicFramePr>
          <p:cNvPr id="67590"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6759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67592"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6759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67594"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6759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6" name="Freeform 20"/>
          <p:cNvSpPr>
            <a:spLocks/>
          </p:cNvSpPr>
          <p:nvPr/>
        </p:nvSpPr>
        <p:spPr bwMode="auto">
          <a:xfrm>
            <a:off x="1763713" y="2097088"/>
            <a:ext cx="369887"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tx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17" name="Line 13"/>
          <p:cNvSpPr>
            <a:spLocks noChangeShapeType="1"/>
          </p:cNvSpPr>
          <p:nvPr/>
        </p:nvSpPr>
        <p:spPr bwMode="auto">
          <a:xfrm>
            <a:off x="2411413" y="2565400"/>
            <a:ext cx="1466850" cy="1588"/>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9" name="Forme libre 18"/>
          <p:cNvSpPr/>
          <p:nvPr/>
        </p:nvSpPr>
        <p:spPr>
          <a:xfrm>
            <a:off x="2195513" y="1965325"/>
            <a:ext cx="1897062" cy="527050"/>
          </a:xfrm>
          <a:custGeom>
            <a:avLst/>
            <a:gdLst>
              <a:gd name="connsiteX0" fmla="*/ 1896533 w 1896533"/>
              <a:gd name="connsiteY0" fmla="*/ 358374 h 527708"/>
              <a:gd name="connsiteX1" fmla="*/ 863600 w 1896533"/>
              <a:gd name="connsiteY1" fmla="*/ 2774 h 527708"/>
              <a:gd name="connsiteX2" fmla="*/ 0 w 1896533"/>
              <a:gd name="connsiteY2" fmla="*/ 527708 h 527708"/>
            </a:gdLst>
            <a:ahLst/>
            <a:cxnLst>
              <a:cxn ang="0">
                <a:pos x="connsiteX0" y="connsiteY0"/>
              </a:cxn>
              <a:cxn ang="0">
                <a:pos x="connsiteX1" y="connsiteY1"/>
              </a:cxn>
              <a:cxn ang="0">
                <a:pos x="connsiteX2" y="connsiteY2"/>
              </a:cxn>
            </a:cxnLst>
            <a:rect l="l" t="t" r="r" b="b"/>
            <a:pathLst>
              <a:path w="1896533" h="527708">
                <a:moveTo>
                  <a:pt x="1896533" y="358374"/>
                </a:moveTo>
                <a:cubicBezTo>
                  <a:pt x="1538111" y="166463"/>
                  <a:pt x="1179689" y="-25448"/>
                  <a:pt x="863600" y="2774"/>
                </a:cubicBezTo>
                <a:cubicBezTo>
                  <a:pt x="547511" y="30996"/>
                  <a:pt x="0" y="527708"/>
                  <a:pt x="0" y="527708"/>
                </a:cubicBezTo>
              </a:path>
            </a:pathLst>
          </a:custGeom>
          <a:ln w="12700" cmpd="sng">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21" name="Line 10"/>
          <p:cNvSpPr>
            <a:spLocks noChangeShapeType="1"/>
          </p:cNvSpPr>
          <p:nvPr/>
        </p:nvSpPr>
        <p:spPr bwMode="auto">
          <a:xfrm>
            <a:off x="4795838" y="2563813"/>
            <a:ext cx="1466850" cy="1587"/>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3" name="Text Box 3"/>
          <p:cNvSpPr txBox="1">
            <a:spLocks noChangeArrowheads="1"/>
          </p:cNvSpPr>
          <p:nvPr/>
        </p:nvSpPr>
        <p:spPr bwMode="auto">
          <a:xfrm>
            <a:off x="7977188" y="3644900"/>
            <a:ext cx="754062"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algn="ctr"/>
            <a:r>
              <a:rPr lang="en-US" sz="1800">
                <a:latin typeface="Calibri" pitchFamily="34" charset="0"/>
              </a:rPr>
              <a:t>fin de</a:t>
            </a:r>
          </a:p>
          <a:p>
            <a:pPr algn="ctr"/>
            <a:r>
              <a:rPr lang="en-US" sz="1800">
                <a:latin typeface="Calibri" pitchFamily="34" charset="0"/>
              </a:rPr>
              <a:t>l</a:t>
            </a:r>
            <a:r>
              <a:rPr lang="en-US" altLang="fr-FR" sz="1800">
                <a:latin typeface="Calibri" pitchFamily="34" charset="0"/>
              </a:rPr>
              <a:t>’</a:t>
            </a:r>
            <a:r>
              <a:rPr lang="en-US" sz="1800">
                <a:latin typeface="Calibri" pitchFamily="34" charset="0"/>
              </a:rPr>
              <a:t>essai</a:t>
            </a:r>
          </a:p>
        </p:txBody>
      </p:sp>
      <p:cxnSp>
        <p:nvCxnSpPr>
          <p:cNvPr id="24" name="Connecteur droit avec flèche 23"/>
          <p:cNvCxnSpPr>
            <a:cxnSpLocks noChangeShapeType="1"/>
          </p:cNvCxnSpPr>
          <p:nvPr/>
        </p:nvCxnSpPr>
        <p:spPr bwMode="auto">
          <a:xfrm flipH="1">
            <a:off x="2268538" y="4437063"/>
            <a:ext cx="1079500" cy="7143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5" name="Text Box 9"/>
          <p:cNvSpPr txBox="1">
            <a:spLocks noChangeArrowheads="1"/>
          </p:cNvSpPr>
          <p:nvPr/>
        </p:nvSpPr>
        <p:spPr bwMode="auto">
          <a:xfrm>
            <a:off x="3321050" y="4221163"/>
            <a:ext cx="4275138"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algn="ctr"/>
            <a:r>
              <a:rPr lang="en-US" sz="1800">
                <a:latin typeface="Calibri" pitchFamily="34" charset="0"/>
              </a:rPr>
              <a:t>parce que </a:t>
            </a:r>
            <a:r>
              <a:rPr lang="en-US" sz="1800" i="1">
                <a:latin typeface="Calibri" pitchFamily="34" charset="0"/>
              </a:rPr>
              <a:t>s</a:t>
            </a:r>
            <a:r>
              <a:rPr lang="en-US" sz="1800" baseline="-25000">
                <a:latin typeface="Calibri" pitchFamily="34" charset="0"/>
              </a:rPr>
              <a:t>2</a:t>
            </a:r>
            <a:r>
              <a:rPr lang="en-US" sz="1800">
                <a:latin typeface="Calibri" pitchFamily="34" charset="0"/>
              </a:rPr>
              <a:t> est visité pour la première fois</a:t>
            </a:r>
            <a:endParaRPr lang="en-US" sz="1800" baseline="-25000">
              <a:latin typeface="Calibri" pitchFamily="34" charset="0"/>
            </a:endParaRPr>
          </a:p>
        </p:txBody>
      </p:sp>
      <p:cxnSp>
        <p:nvCxnSpPr>
          <p:cNvPr id="26" name="Connecteur droit 25"/>
          <p:cNvCxnSpPr>
            <a:cxnSpLocks noChangeShapeType="1"/>
          </p:cNvCxnSpPr>
          <p:nvPr/>
        </p:nvCxnSpPr>
        <p:spPr bwMode="auto">
          <a:xfrm>
            <a:off x="684213" y="4797425"/>
            <a:ext cx="5183187" cy="0"/>
          </a:xfrm>
          <a:prstGeom prst="line">
            <a:avLst/>
          </a:prstGeom>
          <a:noFill/>
          <a:ln w="25400">
            <a:solidFill>
              <a:schemeClr val="tx1"/>
            </a:solidFill>
            <a:prstDash val="sys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 name="TextBox 21"/>
          <p:cNvSpPr txBox="1"/>
          <p:nvPr/>
        </p:nvSpPr>
        <p:spPr>
          <a:xfrm>
            <a:off x="4878883" y="5969584"/>
            <a:ext cx="3464410" cy="369332"/>
          </a:xfrm>
          <a:prstGeom prst="rect">
            <a:avLst/>
          </a:prstGeom>
          <a:noFill/>
        </p:spPr>
        <p:txBody>
          <a:bodyPr wrap="none" rtlCol="0">
            <a:spAutoFit/>
          </a:bodyPr>
          <a:lstStyle/>
          <a:p>
            <a:r>
              <a:rPr lang="en-US" sz="1800" i="1" dirty="0">
                <a:solidFill>
                  <a:schemeClr val="accent2"/>
                </a:solidFill>
              </a:rPr>
              <a:t>U(s</a:t>
            </a:r>
            <a:r>
              <a:rPr lang="en-US" sz="1800" dirty="0">
                <a:solidFill>
                  <a:schemeClr val="accent2"/>
                </a:solidFill>
              </a:rPr>
              <a:t>) </a:t>
            </a:r>
            <a:r>
              <a:rPr lang="fr-CA" sz="1800" dirty="0">
                <a:solidFill>
                  <a:schemeClr val="accent2"/>
                </a:solidFill>
                <a:sym typeface="Symbol" pitchFamily="18" charset="2"/>
              </a:rPr>
              <a:t></a:t>
            </a:r>
            <a:r>
              <a:rPr lang="fr-CA" sz="1800" dirty="0">
                <a:solidFill>
                  <a:schemeClr val="accent2"/>
                </a:solidFill>
              </a:rPr>
              <a:t> </a:t>
            </a:r>
            <a:r>
              <a:rPr lang="en-US" sz="1800" i="1" dirty="0">
                <a:solidFill>
                  <a:schemeClr val="accent2"/>
                </a:solidFill>
              </a:rPr>
              <a:t>U(s</a:t>
            </a:r>
            <a:r>
              <a:rPr lang="en-US" sz="1800" dirty="0">
                <a:solidFill>
                  <a:schemeClr val="accent2"/>
                </a:solidFill>
              </a:rPr>
              <a:t>)</a:t>
            </a:r>
            <a:r>
              <a:rPr lang="fr-CA" sz="1800" dirty="0">
                <a:solidFill>
                  <a:schemeClr val="accent2"/>
                </a:solidFill>
              </a:rPr>
              <a:t> + α ( </a:t>
            </a:r>
            <a:r>
              <a:rPr lang="en-US" sz="1800" i="1" dirty="0">
                <a:solidFill>
                  <a:schemeClr val="accent2"/>
                </a:solidFill>
              </a:rPr>
              <a:t>R</a:t>
            </a:r>
            <a:r>
              <a:rPr lang="en-US" sz="1800" dirty="0">
                <a:solidFill>
                  <a:schemeClr val="accent2"/>
                </a:solidFill>
              </a:rPr>
              <a:t> + </a:t>
            </a:r>
            <a:r>
              <a:rPr lang="fr-FR" sz="1800" dirty="0">
                <a:solidFill>
                  <a:schemeClr val="accent2"/>
                </a:solidFill>
              </a:rPr>
              <a:t>γ </a:t>
            </a:r>
            <a:r>
              <a:rPr lang="en-US" sz="1800" i="1" dirty="0">
                <a:solidFill>
                  <a:schemeClr val="accent2"/>
                </a:solidFill>
              </a:rPr>
              <a:t>U(s</a:t>
            </a:r>
            <a:r>
              <a:rPr lang="en-US" altLang="fr-FR" sz="1800" i="1" dirty="0">
                <a:solidFill>
                  <a:schemeClr val="accent2"/>
                </a:solidFill>
              </a:rPr>
              <a:t>’</a:t>
            </a:r>
            <a:r>
              <a:rPr lang="en-US" altLang="ja-JP" sz="1800" dirty="0">
                <a:solidFill>
                  <a:schemeClr val="accent2"/>
                </a:solidFill>
              </a:rPr>
              <a:t>) </a:t>
            </a:r>
            <a:r>
              <a:rPr lang="fr-FR" altLang="ja-JP" sz="1800" dirty="0">
                <a:solidFill>
                  <a:schemeClr val="accent2"/>
                </a:solidFill>
              </a:rPr>
              <a:t>–</a:t>
            </a:r>
            <a:r>
              <a:rPr lang="en-US" altLang="ja-JP" sz="1800" dirty="0">
                <a:solidFill>
                  <a:schemeClr val="accent2"/>
                </a:solidFill>
              </a:rPr>
              <a:t> </a:t>
            </a:r>
            <a:r>
              <a:rPr lang="en-US" altLang="ja-JP" sz="1800" i="1" dirty="0">
                <a:solidFill>
                  <a:schemeClr val="accent2"/>
                </a:solidFill>
              </a:rPr>
              <a:t>U(s</a:t>
            </a:r>
            <a:r>
              <a:rPr lang="en-US" altLang="ja-JP" sz="1800" dirty="0">
                <a:solidFill>
                  <a:schemeClr val="accent2"/>
                </a:solidFill>
              </a:rPr>
              <a:t>) )</a:t>
            </a:r>
          </a:p>
        </p:txBody>
      </p:sp>
      <p:sp>
        <p:nvSpPr>
          <p:cNvPr id="27" name="TextBox 26">
            <a:extLst>
              <a:ext uri="{FF2B5EF4-FFF2-40B4-BE49-F238E27FC236}">
                <a16:creationId xmlns:a16="http://schemas.microsoft.com/office/drawing/2014/main" id="{5337824E-3631-4AD8-B682-A8AF15032274}"/>
              </a:ext>
            </a:extLst>
          </p:cNvPr>
          <p:cNvSpPr txBox="1"/>
          <p:nvPr/>
        </p:nvSpPr>
        <p:spPr>
          <a:xfrm>
            <a:off x="1227666" y="3119219"/>
            <a:ext cx="5875867" cy="646331"/>
          </a:xfrm>
          <a:prstGeom prst="rect">
            <a:avLst/>
          </a:prstGeom>
          <a:noFill/>
        </p:spPr>
        <p:txBody>
          <a:bodyPr wrap="square">
            <a:spAutoFit/>
          </a:bodyPr>
          <a:lstStyle/>
          <a:p>
            <a:pPr eaLnBrk="1" hangingPunct="1"/>
            <a:r>
              <a:rPr lang="fr-CA" dirty="0">
                <a:solidFill>
                  <a:schemeClr val="accent2">
                    <a:lumMod val="60000"/>
                    <a:lumOff val="40000"/>
                  </a:schemeClr>
                </a:solidFill>
              </a:rPr>
              <a:t>Fonction de récompense: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0</a:t>
            </a:r>
            <a:r>
              <a:rPr lang="fr-CA" dirty="0">
                <a:solidFill>
                  <a:schemeClr val="accent2">
                    <a:lumMod val="60000"/>
                    <a:lumOff val="40000"/>
                  </a:schemeClr>
                </a:solidFill>
              </a:rPr>
              <a:t>) =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1</a:t>
            </a:r>
            <a:r>
              <a:rPr lang="fr-CA" dirty="0">
                <a:solidFill>
                  <a:schemeClr val="accent2">
                    <a:lumMod val="60000"/>
                    <a:lumOff val="40000"/>
                  </a:schemeClr>
                </a:solidFill>
              </a:rPr>
              <a:t>)= -0.1,  </a:t>
            </a:r>
            <a:r>
              <a:rPr lang="fr-CA" i="1" dirty="0">
                <a:solidFill>
                  <a:schemeClr val="accent2">
                    <a:lumMod val="60000"/>
                    <a:lumOff val="40000"/>
                  </a:schemeClr>
                </a:solidFill>
              </a:rPr>
              <a:t>R</a:t>
            </a:r>
            <a:r>
              <a:rPr lang="fr-CA" dirty="0">
                <a:solidFill>
                  <a:schemeClr val="accent2">
                    <a:lumMod val="60000"/>
                    <a:lumOff val="40000"/>
                  </a:schemeClr>
                </a:solidFill>
              </a:rPr>
              <a:t>(</a:t>
            </a:r>
            <a:r>
              <a:rPr lang="fr-CA" i="1" dirty="0">
                <a:solidFill>
                  <a:schemeClr val="accent2">
                    <a:lumMod val="60000"/>
                    <a:lumOff val="40000"/>
                  </a:schemeClr>
                </a:solidFill>
              </a:rPr>
              <a:t>s</a:t>
            </a:r>
            <a:r>
              <a:rPr lang="fr-CA" baseline="-25000" dirty="0">
                <a:solidFill>
                  <a:schemeClr val="accent2">
                    <a:lumMod val="60000"/>
                    <a:lumOff val="40000"/>
                  </a:schemeClr>
                </a:solidFill>
              </a:rPr>
              <a:t>2</a:t>
            </a:r>
            <a:r>
              <a:rPr lang="fr-CA" dirty="0">
                <a:solidFill>
                  <a:schemeClr val="accent2">
                    <a:lumMod val="60000"/>
                    <a:lumOff val="40000"/>
                  </a:schemeClr>
                </a:solidFill>
              </a:rPr>
              <a:t>) = 1</a:t>
            </a:r>
          </a:p>
          <a:p>
            <a:pPr lvl="1"/>
            <a:r>
              <a:rPr lang="fr-CA" dirty="0">
                <a:solidFill>
                  <a:schemeClr val="accent2">
                    <a:lumMod val="60000"/>
                    <a:lumOff val="40000"/>
                  </a:schemeClr>
                </a:solidFill>
              </a:rPr>
              <a:t>R=R(</a:t>
            </a:r>
            <a:r>
              <a:rPr lang="fr-CA" dirty="0" err="1">
                <a:solidFill>
                  <a:schemeClr val="accent2">
                    <a:lumMod val="60000"/>
                    <a:lumOff val="40000"/>
                  </a:schemeClr>
                </a:solidFill>
              </a:rPr>
              <a:t>s,a,s</a:t>
            </a:r>
            <a:r>
              <a:rPr lang="fr-CA" dirty="0">
                <a:solidFill>
                  <a:schemeClr val="accent2">
                    <a:lumMod val="60000"/>
                    <a:lumOff val="40000"/>
                  </a:schemeClr>
                </a:solidFill>
              </a:rPr>
              <a:t>’) = 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CCB026-DA82-4546-ABE2-0269B80F376F}"/>
              </a:ext>
            </a:extLst>
          </p:cNvPr>
          <p:cNvPicPr>
            <a:picLocks noChangeAspect="1"/>
          </p:cNvPicPr>
          <p:nvPr/>
        </p:nvPicPr>
        <p:blipFill>
          <a:blip r:embed="rId3"/>
          <a:stretch>
            <a:fillRect/>
          </a:stretch>
        </p:blipFill>
        <p:spPr>
          <a:xfrm>
            <a:off x="457200" y="2084602"/>
            <a:ext cx="7452173" cy="4047974"/>
          </a:xfrm>
          <a:prstGeom prst="rect">
            <a:avLst/>
          </a:prstGeom>
        </p:spPr>
      </p:pic>
      <p:sp>
        <p:nvSpPr>
          <p:cNvPr id="67585" name="Titre 1"/>
          <p:cNvSpPr>
            <a:spLocks noGrp="1"/>
          </p:cNvSpPr>
          <p:nvPr>
            <p:ph type="title"/>
          </p:nvPr>
        </p:nvSpPr>
        <p:spPr/>
        <p:txBody>
          <a:bodyPr/>
          <a:lstStyle/>
          <a:p>
            <a:r>
              <a:rPr lang="fr-CA">
                <a:latin typeface="Arial" pitchFamily="34" charset="0"/>
              </a:rPr>
              <a:t>Apprentissage par différence temporelle</a:t>
            </a:r>
          </a:p>
        </p:txBody>
      </p:sp>
      <p:sp>
        <p:nvSpPr>
          <p:cNvPr id="6758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6758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7589"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5EC2D08C-1A0B-4E14-AD07-0BF0946D3EA0}" type="slidenum">
              <a:rPr lang="en-US" altLang="ko-KR" sz="1400">
                <a:latin typeface="Calibri" pitchFamily="34" charset="0"/>
              </a:rPr>
              <a:pPr eaLnBrk="1" hangingPunct="1"/>
              <a:t>39</a:t>
            </a:fld>
            <a:endParaRPr lang="en-US" altLang="ko-KR" sz="1400">
              <a:latin typeface="Calibri" pitchFamily="34" charset="0"/>
            </a:endParaRPr>
          </a:p>
        </p:txBody>
      </p:sp>
      <p:pic>
        <p:nvPicPr>
          <p:cNvPr id="4" name="Picture 3">
            <a:extLst>
              <a:ext uri="{FF2B5EF4-FFF2-40B4-BE49-F238E27FC236}">
                <a16:creationId xmlns:a16="http://schemas.microsoft.com/office/drawing/2014/main" id="{CA792224-E72B-4A69-A04F-7591C99A09B3}"/>
              </a:ext>
            </a:extLst>
          </p:cNvPr>
          <p:cNvPicPr>
            <a:picLocks noChangeAspect="1"/>
          </p:cNvPicPr>
          <p:nvPr/>
        </p:nvPicPr>
        <p:blipFill>
          <a:blip r:embed="rId4"/>
          <a:stretch>
            <a:fillRect/>
          </a:stretch>
        </p:blipFill>
        <p:spPr>
          <a:xfrm>
            <a:off x="6658256" y="1264225"/>
            <a:ext cx="2060294" cy="1574157"/>
          </a:xfrm>
          <a:prstGeom prst="rect">
            <a:avLst/>
          </a:prstGeom>
        </p:spPr>
      </p:pic>
    </p:spTree>
    <p:extLst>
      <p:ext uri="{BB962C8B-B14F-4D97-AF65-F5344CB8AC3E}">
        <p14:creationId xmlns:p14="http://schemas.microsoft.com/office/powerpoint/2010/main" val="262961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re 1"/>
          <p:cNvSpPr>
            <a:spLocks noGrp="1"/>
          </p:cNvSpPr>
          <p:nvPr>
            <p:ph type="title"/>
          </p:nvPr>
        </p:nvSpPr>
        <p:spPr>
          <a:xfrm>
            <a:off x="457200" y="239996"/>
            <a:ext cx="8229600" cy="855922"/>
          </a:xfrm>
        </p:spPr>
        <p:txBody>
          <a:bodyPr/>
          <a:lstStyle/>
          <a:p>
            <a:r>
              <a:rPr lang="fr-CA" dirty="0">
                <a:latin typeface="Arial" pitchFamily="34" charset="0"/>
              </a:rPr>
              <a:t>Cadre général</a:t>
            </a:r>
          </a:p>
        </p:txBody>
      </p:sp>
      <p:sp>
        <p:nvSpPr>
          <p:cNvPr id="2662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2662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26629"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C6B7E510-8928-4785-AE2A-D1B65857625B}" type="slidenum">
              <a:rPr lang="en-US" altLang="ko-KR" sz="1400">
                <a:latin typeface="Calibri" pitchFamily="34" charset="0"/>
              </a:rPr>
              <a:pPr eaLnBrk="1" hangingPunct="1"/>
              <a:t>4</a:t>
            </a:fld>
            <a:endParaRPr lang="en-US" altLang="ko-KR" sz="1400">
              <a:latin typeface="Calibri" pitchFamily="34" charset="0"/>
            </a:endParaRPr>
          </a:p>
        </p:txBody>
      </p:sp>
      <p:sp>
        <p:nvSpPr>
          <p:cNvPr id="91" name="TextBox 90">
            <a:extLst>
              <a:ext uri="{FF2B5EF4-FFF2-40B4-BE49-F238E27FC236}">
                <a16:creationId xmlns:a16="http://schemas.microsoft.com/office/drawing/2014/main" id="{1F92D71B-373E-4460-B256-E549654B26EC}"/>
              </a:ext>
            </a:extLst>
          </p:cNvPr>
          <p:cNvSpPr txBox="1"/>
          <p:nvPr/>
        </p:nvSpPr>
        <p:spPr>
          <a:xfrm>
            <a:off x="1585918" y="3134127"/>
            <a:ext cx="4822710" cy="338554"/>
          </a:xfrm>
          <a:prstGeom prst="rect">
            <a:avLst/>
          </a:prstGeom>
          <a:noFill/>
        </p:spPr>
        <p:txBody>
          <a:bodyPr wrap="square">
            <a:spAutoFit/>
          </a:bodyPr>
          <a:lstStyle/>
          <a:p>
            <a:r>
              <a:rPr lang="fr-CA" sz="1600" i="1" dirty="0"/>
              <a:t>U</a:t>
            </a:r>
            <a:r>
              <a:rPr lang="fr-FR" sz="1600" i="1" baseline="30000" dirty="0"/>
              <a:t>π</a:t>
            </a:r>
            <a:r>
              <a:rPr lang="fr-CA" sz="1600" i="1" dirty="0"/>
              <a:t>(s) = </a:t>
            </a:r>
            <a:r>
              <a:rPr lang="en-US" sz="1600" i="1" dirty="0"/>
              <a:t>Σ </a:t>
            </a:r>
            <a:r>
              <a:rPr lang="en-US" sz="1600" i="1" baseline="-25000" dirty="0"/>
              <a:t>s</a:t>
            </a:r>
            <a:r>
              <a:rPr lang="en-US" altLang="fr-FR" sz="1600" i="1" baseline="-25000" dirty="0"/>
              <a:t>’</a:t>
            </a:r>
            <a:r>
              <a:rPr lang="en-US" sz="1600" i="1" baseline="-25000" dirty="0"/>
              <a:t> </a:t>
            </a:r>
            <a:r>
              <a:rPr lang="fr-CA" sz="1600" i="1" baseline="-25000" dirty="0">
                <a:sym typeface="Symbol" pitchFamily="18" charset="2"/>
              </a:rPr>
              <a:t></a:t>
            </a:r>
            <a:r>
              <a:rPr lang="en-US" sz="1600" i="1" baseline="-25000" dirty="0"/>
              <a:t> S </a:t>
            </a:r>
            <a:r>
              <a:rPr lang="en-US" sz="1600" i="1" dirty="0"/>
              <a:t>P(s</a:t>
            </a:r>
            <a:r>
              <a:rPr lang="en-US" altLang="fr-FR" sz="1600" i="1" dirty="0"/>
              <a:t>’</a:t>
            </a:r>
            <a:r>
              <a:rPr lang="fr-CA" altLang="ja-JP" sz="1600" i="1" dirty="0"/>
              <a:t>|s, </a:t>
            </a:r>
            <a:r>
              <a:rPr lang="fr-FR" altLang="ja-JP" sz="1600" i="1" dirty="0"/>
              <a:t>π</a:t>
            </a:r>
            <a:r>
              <a:rPr lang="en-US" altLang="ja-JP" sz="1600" i="1" dirty="0"/>
              <a:t>(s)) [R(s, </a:t>
            </a:r>
            <a:r>
              <a:rPr lang="fr-FR" altLang="ja-JP" sz="1600" i="1" dirty="0"/>
              <a:t>π</a:t>
            </a:r>
            <a:r>
              <a:rPr lang="en-US" altLang="ja-JP" sz="1600" i="1" dirty="0"/>
              <a:t>(s), s’) + </a:t>
            </a:r>
            <a:r>
              <a:rPr lang="fr-FR" sz="1600" i="1" dirty="0"/>
              <a:t>γ </a:t>
            </a:r>
            <a:r>
              <a:rPr lang="fr-CA" sz="1600" i="1" dirty="0"/>
              <a:t>U</a:t>
            </a:r>
            <a:r>
              <a:rPr lang="fr-FR" sz="1600" i="1" baseline="30000" dirty="0"/>
              <a:t>π</a:t>
            </a:r>
            <a:r>
              <a:rPr lang="fr-CA" sz="1600" i="1" dirty="0"/>
              <a:t>(s’)]</a:t>
            </a:r>
            <a:endParaRPr lang="en-US" sz="1600" dirty="0"/>
          </a:p>
        </p:txBody>
      </p:sp>
      <p:grpSp>
        <p:nvGrpSpPr>
          <p:cNvPr id="69" name="Group 68">
            <a:extLst>
              <a:ext uri="{FF2B5EF4-FFF2-40B4-BE49-F238E27FC236}">
                <a16:creationId xmlns:a16="http://schemas.microsoft.com/office/drawing/2014/main" id="{CEE99DDA-06BE-0241-425E-ED846B73F79D}"/>
              </a:ext>
            </a:extLst>
          </p:cNvPr>
          <p:cNvGrpSpPr/>
          <p:nvPr/>
        </p:nvGrpSpPr>
        <p:grpSpPr>
          <a:xfrm>
            <a:off x="1116863" y="1026076"/>
            <a:ext cx="7520614" cy="5484552"/>
            <a:chOff x="1116863" y="1026076"/>
            <a:chExt cx="7520614" cy="5484552"/>
          </a:xfrm>
        </p:grpSpPr>
        <p:sp>
          <p:nvSpPr>
            <p:cNvPr id="33" name="Rectangle: Rounded Corners 32">
              <a:extLst>
                <a:ext uri="{FF2B5EF4-FFF2-40B4-BE49-F238E27FC236}">
                  <a16:creationId xmlns:a16="http://schemas.microsoft.com/office/drawing/2014/main" id="{8C4033CA-7573-4C05-9651-555F1474528B}"/>
                </a:ext>
              </a:extLst>
            </p:cNvPr>
            <p:cNvSpPr/>
            <p:nvPr/>
          </p:nvSpPr>
          <p:spPr>
            <a:xfrm>
              <a:off x="3072525" y="5344488"/>
              <a:ext cx="3767665" cy="880671"/>
            </a:xfrm>
            <a:prstGeom prst="roundRect">
              <a:avLst/>
            </a:prstGeom>
            <a:no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A2FC08BF-6A4B-110C-86A3-AEB8BB94CBFD}"/>
                </a:ext>
              </a:extLst>
            </p:cNvPr>
            <p:cNvGrpSpPr/>
            <p:nvPr/>
          </p:nvGrpSpPr>
          <p:grpSpPr>
            <a:xfrm>
              <a:off x="1116863" y="1026076"/>
              <a:ext cx="7520614" cy="5484552"/>
              <a:chOff x="1116863" y="1026076"/>
              <a:chExt cx="7520614" cy="5484552"/>
            </a:xfrm>
          </p:grpSpPr>
          <mc:AlternateContent xmlns:mc="http://schemas.openxmlformats.org/markup-compatibility/2006" xmlns:a14="http://schemas.microsoft.com/office/drawing/2010/main">
            <mc:Choice Requires="a14">
              <p:graphicFrame>
                <p:nvGraphicFramePr>
                  <p:cNvPr id="31" name="Object 6">
                    <a:extLst>
                      <a:ext uri="{FF2B5EF4-FFF2-40B4-BE49-F238E27FC236}">
                        <a16:creationId xmlns:a16="http://schemas.microsoft.com/office/drawing/2014/main" id="{C538E383-9F83-4D77-BA4B-B9CBCB7ABA25}"/>
                      </a:ext>
                    </a:extLst>
                  </p:cNvPr>
                  <p:cNvGraphicFramePr>
                    <a:graphicFrameLocks noChangeAspect="1"/>
                  </p:cNvGraphicFramePr>
                  <p:nvPr/>
                </p:nvGraphicFramePr>
                <p:xfrm>
                  <a:off x="5899511" y="2042045"/>
                  <a:ext cx="473417" cy="598574"/>
                </p:xfrm>
                <a:graphic>
                  <a:graphicData uri="http://schemas.openxmlformats.org/presentationml/2006/ole">
                    <mc:AlternateContent>
                      <mc:Choice xmlns:v="urn:schemas-microsoft-com:vml" Requires="v">
                        <p:oleObj name="Photo Editor Photo" r:id="rId3" imgW="1657581" imgH="2095793" progId="MSPhotoEd.3">
                          <p:embed/>
                        </p:oleObj>
                      </mc:Choice>
                      <mc:Fallback>
                        <p:oleObj name="Photo Editor Photo" r:id="rId3" imgW="1657581" imgH="2095793" progId="MSPhotoEd.3">
                          <p:embed/>
                          <p:pic>
                            <p:nvPicPr>
                              <p:cNvPr id="31" name="Object 6">
                                <a:extLst>
                                  <a:ext uri="{FF2B5EF4-FFF2-40B4-BE49-F238E27FC236}">
                                    <a16:creationId xmlns:a16="http://schemas.microsoft.com/office/drawing/2014/main" id="{C538E383-9F83-4D77-BA4B-B9CBCB7ABA25}"/>
                                  </a:ext>
                                </a:extLst>
                              </p:cNvPr>
                              <p:cNvPicPr>
                                <a:picLocks noChangeAspect="1" noChangeArrowheads="1"/>
                              </p:cNvPicPr>
                              <p:nvPr/>
                            </p:nvPicPr>
                            <p:blipFill>
                              <a:blip r:embed="rId4">
                                <a:extLst>
                                  <a:ext uri="{28A0092B-C50C-407E-A947-70E740481C1C}">
                                    <a14:useLocalDpi val="0"/>
                                  </a:ext>
                                </a:extLst>
                              </a:blip>
                              <a:srcRect/>
                              <a:stretch>
                                <a:fillRect/>
                              </a:stretch>
                            </p:blipFill>
                            <p:spPr bwMode="auto">
                              <a:xfrm>
                                <a:off x="5899511" y="2042045"/>
                                <a:ext cx="473417" cy="598574"/>
                              </a:xfrm>
                              <a:prstGeom prst="rect">
                                <a:avLst/>
                              </a:prstGeom>
                              <a:solidFill>
                                <a:schemeClr val="bg1"/>
                              </a:solidFill>
                              <a:ln>
                                <a:noFill/>
                              </a:ln>
                              <a:effectLst/>
                            </p:spPr>
                          </p:pic>
                        </p:oleObj>
                      </mc:Fallback>
                    </mc:AlternateContent>
                  </a:graphicData>
                </a:graphic>
              </p:graphicFrame>
            </mc:Choice>
            <mc:Fallback xmlns="">
              <p:graphicFrame>
                <p:nvGraphicFramePr>
                  <p:cNvPr id="31" name="Object 6">
                    <a:extLst>
                      <a:ext uri="{FF2B5EF4-FFF2-40B4-BE49-F238E27FC236}">
                        <a16:creationId xmlns:a16="http://schemas.microsoft.com/office/drawing/2014/main" id="{C538E383-9F83-4D77-BA4B-B9CBCB7ABA25}"/>
                      </a:ext>
                    </a:extLst>
                  </p:cNvPr>
                  <p:cNvGraphicFramePr>
                    <a:graphicFrameLocks noChangeAspect="1"/>
                  </p:cNvGraphicFramePr>
                  <p:nvPr>
                    <p:extLst>
                      <p:ext uri="{D42A27DB-BD31-4B8C-83A1-F6EECF244321}">
                        <p14:modId xmlns:p14="http://schemas.microsoft.com/office/powerpoint/2010/main" val="1609514129"/>
                      </p:ext>
                    </p:extLst>
                  </p:nvPr>
                </p:nvGraphicFramePr>
                <p:xfrm>
                  <a:off x="5899511" y="2042045"/>
                  <a:ext cx="473417" cy="598574"/>
                </p:xfrm>
                <a:graphic>
                  <a:graphicData uri="http://schemas.openxmlformats.org/presentationml/2006/ole">
                    <mc:AlternateContent>
                      <mc:Choice xmlns:v="urn:schemas-microsoft-com:vml" Requires="v">
                        <p:oleObj name="Photo Editor Photo" r:id="rId5" imgW="1657581" imgH="2095793" progId="MSPhotoEd.3">
                          <p:embed/>
                        </p:oleObj>
                      </mc:Choice>
                      <mc:Fallback>
                        <p:oleObj name="Photo Editor Photo" r:id="rId5" imgW="1657581" imgH="2095793" progId="MSPhotoEd.3">
                          <p:embed/>
                          <p:pic>
                            <p:nvPicPr>
                              <p:cNvPr id="31" name="Object 6">
                                <a:extLst>
                                  <a:ext uri="{FF2B5EF4-FFF2-40B4-BE49-F238E27FC236}">
                                    <a16:creationId xmlns:a16="http://schemas.microsoft.com/office/drawing/2014/main" id="{C538E383-9F83-4D77-BA4B-B9CBCB7ABA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9511" y="2042045"/>
                                <a:ext cx="473417" cy="598574"/>
                              </a:xfrm>
                              <a:prstGeom prst="rect">
                                <a:avLst/>
                              </a:prstGeom>
                              <a:solidFill>
                                <a:schemeClr val="bg1"/>
                              </a:solidFill>
                              <a:ln>
                                <a:noFill/>
                              </a:ln>
                              <a:effectLst/>
                            </p:spPr>
                          </p:pic>
                        </p:oleObj>
                      </mc:Fallback>
                    </mc:AlternateContent>
                  </a:graphicData>
                </a:graphic>
              </p:graphicFrame>
            </mc:Fallback>
          </mc:AlternateContent>
          <p:pic>
            <p:nvPicPr>
              <p:cNvPr id="32" name="Picture 31" descr="Shape&#10;&#10;Description automatically generated">
                <a:extLst>
                  <a:ext uri="{FF2B5EF4-FFF2-40B4-BE49-F238E27FC236}">
                    <a16:creationId xmlns:a16="http://schemas.microsoft.com/office/drawing/2014/main" id="{C0574A25-73F4-4638-BB77-05D266B61EC0}"/>
                  </a:ext>
                </a:extLst>
              </p:cNvPr>
              <p:cNvPicPr>
                <a:picLocks noChangeAspect="1"/>
              </p:cNvPicPr>
              <p:nvPr/>
            </p:nvPicPr>
            <p:blipFill>
              <a:blip r:embed="rId7"/>
              <a:stretch>
                <a:fillRect/>
              </a:stretch>
            </p:blipFill>
            <p:spPr>
              <a:xfrm>
                <a:off x="5267452" y="5420632"/>
                <a:ext cx="686394" cy="686394"/>
              </a:xfrm>
              <a:prstGeom prst="rect">
                <a:avLst/>
              </a:prstGeom>
            </p:spPr>
          </p:pic>
          <p:sp>
            <p:nvSpPr>
              <p:cNvPr id="5" name="Rectangle: Rounded Corners 4">
                <a:extLst>
                  <a:ext uri="{FF2B5EF4-FFF2-40B4-BE49-F238E27FC236}">
                    <a16:creationId xmlns:a16="http://schemas.microsoft.com/office/drawing/2014/main" id="{F4F25149-D434-48F0-8BCD-6328F2A70B8A}"/>
                  </a:ext>
                </a:extLst>
              </p:cNvPr>
              <p:cNvSpPr/>
              <p:nvPr/>
            </p:nvSpPr>
            <p:spPr>
              <a:xfrm>
                <a:off x="2961289" y="1672712"/>
                <a:ext cx="3783735" cy="1130589"/>
              </a:xfrm>
              <a:prstGeom prst="round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E8EB150-7855-449F-8F64-EDF05CA8A73B}"/>
                  </a:ext>
                </a:extLst>
              </p:cNvPr>
              <p:cNvSpPr txBox="1"/>
              <p:nvPr/>
            </p:nvSpPr>
            <p:spPr>
              <a:xfrm>
                <a:off x="5800135" y="1663715"/>
                <a:ext cx="798937" cy="400110"/>
              </a:xfrm>
              <a:prstGeom prst="rect">
                <a:avLst/>
              </a:prstGeom>
              <a:noFill/>
            </p:spPr>
            <p:txBody>
              <a:bodyPr wrap="none" rtlCol="0">
                <a:spAutoFit/>
              </a:bodyPr>
              <a:lstStyle/>
              <a:p>
                <a:r>
                  <a:rPr lang="en-CA" sz="2000" dirty="0">
                    <a:solidFill>
                      <a:srgbClr val="C00000"/>
                    </a:solidFill>
                  </a:rPr>
                  <a:t>Agent</a:t>
                </a:r>
                <a:endParaRPr lang="en-US" sz="2000" dirty="0">
                  <a:solidFill>
                    <a:srgbClr val="C00000"/>
                  </a:solidFill>
                </a:endParaRPr>
              </a:p>
            </p:txBody>
          </p:sp>
          <p:sp>
            <p:nvSpPr>
              <p:cNvPr id="34" name="TextBox 33">
                <a:extLst>
                  <a:ext uri="{FF2B5EF4-FFF2-40B4-BE49-F238E27FC236}">
                    <a16:creationId xmlns:a16="http://schemas.microsoft.com/office/drawing/2014/main" id="{D5D3146D-C87B-4F8C-AFB7-21CAE1B3554E}"/>
                  </a:ext>
                </a:extLst>
              </p:cNvPr>
              <p:cNvSpPr txBox="1"/>
              <p:nvPr/>
            </p:nvSpPr>
            <p:spPr>
              <a:xfrm>
                <a:off x="3198356" y="5556521"/>
                <a:ext cx="1625701" cy="369332"/>
              </a:xfrm>
              <a:prstGeom prst="rect">
                <a:avLst/>
              </a:prstGeom>
              <a:noFill/>
            </p:spPr>
            <p:txBody>
              <a:bodyPr wrap="none" rtlCol="0">
                <a:spAutoFit/>
              </a:bodyPr>
              <a:lstStyle/>
              <a:p>
                <a:r>
                  <a:rPr lang="en-CA" dirty="0" err="1">
                    <a:solidFill>
                      <a:schemeClr val="tx2"/>
                    </a:solidFill>
                  </a:rPr>
                  <a:t>Environnement</a:t>
                </a:r>
                <a:endParaRPr lang="en-US" dirty="0">
                  <a:solidFill>
                    <a:schemeClr val="tx2"/>
                  </a:solidFill>
                </a:endParaRPr>
              </a:p>
            </p:txBody>
          </p:sp>
          <p:cxnSp>
            <p:nvCxnSpPr>
              <p:cNvPr id="15" name="Connector: Elbow 14">
                <a:extLst>
                  <a:ext uri="{FF2B5EF4-FFF2-40B4-BE49-F238E27FC236}">
                    <a16:creationId xmlns:a16="http://schemas.microsoft.com/office/drawing/2014/main" id="{38E65F93-0D20-4ADB-BC04-B8E381E8C298}"/>
                  </a:ext>
                </a:extLst>
              </p:cNvPr>
              <p:cNvCxnSpPr>
                <a:cxnSpLocks/>
                <a:stCxn id="5" idx="3"/>
                <a:endCxn id="33" idx="3"/>
              </p:cNvCxnSpPr>
              <p:nvPr/>
            </p:nvCxnSpPr>
            <p:spPr>
              <a:xfrm>
                <a:off x="6745024" y="2238007"/>
                <a:ext cx="95166" cy="3546817"/>
              </a:xfrm>
              <a:prstGeom prst="bentConnector3">
                <a:avLst>
                  <a:gd name="adj1" fmla="val 189779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C3F30DC-E3AE-4069-994E-A65D3F1DCFF7}"/>
                      </a:ext>
                    </a:extLst>
                  </p:cNvPr>
                  <p:cNvSpPr txBox="1"/>
                  <p:nvPr/>
                </p:nvSpPr>
                <p:spPr>
                  <a:xfrm>
                    <a:off x="3025980" y="1846599"/>
                    <a:ext cx="1235288" cy="700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CA" altLang="ja-JP" sz="2000" b="0" i="0" dirty="0" smtClean="0">
                              <a:solidFill>
                                <a:srgbClr val="C00000"/>
                              </a:solidFill>
                            </a:rPr>
                            <m:t>Politique</m:t>
                          </m:r>
                          <m:r>
                            <m:rPr>
                              <m:nor/>
                            </m:rPr>
                            <a:rPr lang="en-CA" altLang="ja-JP" sz="2000" b="0" i="0" dirty="0" smtClean="0">
                              <a:solidFill>
                                <a:srgbClr val="C00000"/>
                              </a:solidFill>
                            </a:rPr>
                            <m:t> </m:t>
                          </m:r>
                          <m:r>
                            <m:rPr>
                              <m:nor/>
                            </m:rPr>
                            <a:rPr lang="fr-FR" altLang="ja-JP" sz="2000" dirty="0" smtClean="0">
                              <a:solidFill>
                                <a:srgbClr val="C00000"/>
                              </a:solidFill>
                            </a:rPr>
                            <m:t>π</m:t>
                          </m:r>
                          <m:r>
                            <m:rPr>
                              <m:nor/>
                            </m:rPr>
                            <a:rPr lang="en-US" altLang="ja-JP" sz="2000" dirty="0" smtClean="0">
                              <a:solidFill>
                                <a:srgbClr val="C00000"/>
                              </a:solidFill>
                            </a:rPr>
                            <m:t>(</m:t>
                          </m:r>
                          <m:r>
                            <m:rPr>
                              <m:nor/>
                            </m:rPr>
                            <a:rPr lang="en-US" altLang="ja-JP" sz="2000" i="1" dirty="0" smtClean="0">
                              <a:solidFill>
                                <a:srgbClr val="C00000"/>
                              </a:solidFill>
                            </a:rPr>
                            <m:t>s</m:t>
                          </m:r>
                          <m:r>
                            <m:rPr>
                              <m:nor/>
                            </m:rPr>
                            <a:rPr lang="en-CA" altLang="ja-JP" sz="2000" b="0" i="1" dirty="0" smtClean="0">
                              <a:solidFill>
                                <a:srgbClr val="C00000"/>
                              </a:solidFill>
                            </a:rPr>
                            <m:t>,</m:t>
                          </m:r>
                          <m:r>
                            <m:rPr>
                              <m:nor/>
                            </m:rPr>
                            <a:rPr lang="en-CA" altLang="ja-JP" sz="2000" b="0" i="1" dirty="0" smtClean="0">
                              <a:solidFill>
                                <a:srgbClr val="C00000"/>
                              </a:solidFill>
                            </a:rPr>
                            <m:t>a</m:t>
                          </m:r>
                          <m:r>
                            <m:rPr>
                              <m:nor/>
                            </m:rPr>
                            <a:rPr lang="en-US" altLang="ja-JP" sz="2000" dirty="0" smtClean="0">
                              <a:solidFill>
                                <a:srgbClr val="C00000"/>
                              </a:solidFill>
                            </a:rPr>
                            <m:t>)</m:t>
                          </m:r>
                        </m:oMath>
                      </m:oMathPara>
                    </a14:m>
                    <a:endParaRPr lang="en-US" sz="2000" dirty="0">
                      <a:solidFill>
                        <a:srgbClr val="C00000"/>
                      </a:solidFill>
                    </a:endParaRPr>
                  </a:p>
                </p:txBody>
              </p:sp>
            </mc:Choice>
            <mc:Fallback xmlns="">
              <p:sp>
                <p:nvSpPr>
                  <p:cNvPr id="59" name="TextBox 58">
                    <a:extLst>
                      <a:ext uri="{FF2B5EF4-FFF2-40B4-BE49-F238E27FC236}">
                        <a16:creationId xmlns:a16="http://schemas.microsoft.com/office/drawing/2014/main" id="{FC3F30DC-E3AE-4069-994E-A65D3F1DCFF7}"/>
                      </a:ext>
                    </a:extLst>
                  </p:cNvPr>
                  <p:cNvSpPr txBox="1">
                    <a:spLocks noRot="1" noChangeAspect="1" noMove="1" noResize="1" noEditPoints="1" noAdjustHandles="1" noChangeArrowheads="1" noChangeShapeType="1" noTextEdit="1"/>
                  </p:cNvSpPr>
                  <p:nvPr/>
                </p:nvSpPr>
                <p:spPr>
                  <a:xfrm>
                    <a:off x="3025980" y="1846599"/>
                    <a:ext cx="1235288" cy="700769"/>
                  </a:xfrm>
                  <a:prstGeom prst="rect">
                    <a:avLst/>
                  </a:prstGeom>
                  <a:blipFill>
                    <a:blip r:embed="rId8"/>
                    <a:stretch>
                      <a:fillRect b="-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DDBF56E-CD55-4B58-BE52-0F170E982182}"/>
                      </a:ext>
                    </a:extLst>
                  </p:cNvPr>
                  <p:cNvSpPr txBox="1"/>
                  <p:nvPr/>
                </p:nvSpPr>
                <p:spPr>
                  <a:xfrm>
                    <a:off x="6887612" y="1869543"/>
                    <a:ext cx="143531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CA" altLang="ja-JP" sz="2000" b="0" dirty="0" smtClean="0">
                              <a:solidFill>
                                <a:srgbClr val="C00000"/>
                              </a:solidFill>
                            </a:rPr>
                            <m:t>Action</m:t>
                          </m:r>
                          <m:r>
                            <m:rPr>
                              <m:nor/>
                            </m:rPr>
                            <a:rPr lang="en-CA" altLang="ja-JP" sz="2000" b="0" i="1" dirty="0" smtClean="0">
                              <a:solidFill>
                                <a:srgbClr val="C00000"/>
                              </a:solidFill>
                            </a:rPr>
                            <m:t> </m:t>
                          </m:r>
                          <m:r>
                            <m:rPr>
                              <m:nor/>
                            </m:rPr>
                            <a:rPr lang="en-CA" altLang="ja-JP" sz="2000" b="0" dirty="0" smtClean="0">
                              <a:solidFill>
                                <a:srgbClr val="C00000"/>
                              </a:solidFill>
                            </a:rPr>
                            <m:t>a</m:t>
                          </m:r>
                        </m:oMath>
                      </m:oMathPara>
                    </a14:m>
                    <a:endParaRPr lang="en-US" sz="2000" dirty="0">
                      <a:solidFill>
                        <a:srgbClr val="C00000"/>
                      </a:solidFill>
                    </a:endParaRPr>
                  </a:p>
                </p:txBody>
              </p:sp>
            </mc:Choice>
            <mc:Fallback xmlns="">
              <p:sp>
                <p:nvSpPr>
                  <p:cNvPr id="60" name="TextBox 59">
                    <a:extLst>
                      <a:ext uri="{FF2B5EF4-FFF2-40B4-BE49-F238E27FC236}">
                        <a16:creationId xmlns:a16="http://schemas.microsoft.com/office/drawing/2014/main" id="{7DDBF56E-CD55-4B58-BE52-0F170E982182}"/>
                      </a:ext>
                    </a:extLst>
                  </p:cNvPr>
                  <p:cNvSpPr txBox="1">
                    <a:spLocks noRot="1" noChangeAspect="1" noMove="1" noResize="1" noEditPoints="1" noAdjustHandles="1" noChangeArrowheads="1" noChangeShapeType="1" noTextEdit="1"/>
                  </p:cNvSpPr>
                  <p:nvPr/>
                </p:nvSpPr>
                <p:spPr>
                  <a:xfrm>
                    <a:off x="6887612" y="1869543"/>
                    <a:ext cx="1435310" cy="400110"/>
                  </a:xfrm>
                  <a:prstGeom prst="rect">
                    <a:avLst/>
                  </a:prstGeom>
                  <a:blipFill>
                    <a:blip r:embed="rId9"/>
                    <a:stretch>
                      <a:fillRect/>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ED499DD2-612C-4340-AFAB-7737AAD6E3B0}"/>
                  </a:ext>
                </a:extLst>
              </p:cNvPr>
              <p:cNvSpPr txBox="1"/>
              <p:nvPr/>
            </p:nvSpPr>
            <p:spPr>
              <a:xfrm>
                <a:off x="6840190" y="2271687"/>
                <a:ext cx="1797287" cy="400110"/>
              </a:xfrm>
              <a:prstGeom prst="rect">
                <a:avLst/>
              </a:prstGeom>
              <a:noFill/>
            </p:spPr>
            <p:txBody>
              <a:bodyPr wrap="none" rtlCol="0">
                <a:spAutoFit/>
              </a:bodyPr>
              <a:lstStyle/>
              <a:p>
                <a:r>
                  <a:rPr lang="en-CA" sz="2000" i="1" dirty="0">
                    <a:solidFill>
                      <a:srgbClr val="C00000"/>
                    </a:solidFill>
                  </a:rPr>
                  <a:t>a</a:t>
                </a:r>
                <a:r>
                  <a:rPr lang="en-CA" sz="2000" i="1" baseline="-25000" dirty="0">
                    <a:solidFill>
                      <a:srgbClr val="C00000"/>
                    </a:solidFill>
                  </a:rPr>
                  <a:t>1</a:t>
                </a:r>
                <a:r>
                  <a:rPr lang="en-CA" sz="2000" i="1" dirty="0">
                    <a:solidFill>
                      <a:srgbClr val="C00000"/>
                    </a:solidFill>
                  </a:rPr>
                  <a:t>→ a</a:t>
                </a:r>
                <a:r>
                  <a:rPr lang="en-CA" sz="2000" i="1" baseline="-25000" dirty="0">
                    <a:solidFill>
                      <a:srgbClr val="C00000"/>
                    </a:solidFill>
                  </a:rPr>
                  <a:t>2</a:t>
                </a:r>
                <a:r>
                  <a:rPr lang="en-CA" sz="2000" i="1" dirty="0">
                    <a:solidFill>
                      <a:srgbClr val="C00000"/>
                    </a:solidFill>
                  </a:rPr>
                  <a:t> → … a</a:t>
                </a:r>
                <a:r>
                  <a:rPr lang="en-CA" sz="2000" i="1" baseline="-25000" dirty="0">
                    <a:solidFill>
                      <a:srgbClr val="C00000"/>
                    </a:solidFill>
                  </a:rPr>
                  <a:t>t</a:t>
                </a:r>
                <a:r>
                  <a:rPr lang="en-CA" sz="2000" i="1" dirty="0">
                    <a:solidFill>
                      <a:srgbClr val="C00000"/>
                    </a:solidFill>
                  </a:rPr>
                  <a:t>  </a:t>
                </a:r>
                <a:endParaRPr lang="en-US" sz="2000" i="1" dirty="0">
                  <a:solidFill>
                    <a:srgbClr val="C00000"/>
                  </a:solidFill>
                </a:endParaRPr>
              </a:p>
            </p:txBody>
          </p:sp>
          <p:sp>
            <p:nvSpPr>
              <p:cNvPr id="64" name="TextBox 63">
                <a:extLst>
                  <a:ext uri="{FF2B5EF4-FFF2-40B4-BE49-F238E27FC236}">
                    <a16:creationId xmlns:a16="http://schemas.microsoft.com/office/drawing/2014/main" id="{497B91E7-335E-4BC7-B498-9B05D24293A5}"/>
                  </a:ext>
                </a:extLst>
              </p:cNvPr>
              <p:cNvSpPr txBox="1"/>
              <p:nvPr/>
            </p:nvSpPr>
            <p:spPr>
              <a:xfrm>
                <a:off x="1116863" y="5075344"/>
                <a:ext cx="1372492" cy="584775"/>
              </a:xfrm>
              <a:prstGeom prst="rect">
                <a:avLst/>
              </a:prstGeom>
              <a:noFill/>
            </p:spPr>
            <p:txBody>
              <a:bodyPr wrap="none" rtlCol="0">
                <a:spAutoFit/>
              </a:bodyPr>
              <a:lstStyle/>
              <a:p>
                <a:r>
                  <a:rPr lang="en-CA" sz="1600" dirty="0" err="1">
                    <a:solidFill>
                      <a:schemeClr val="tx2"/>
                    </a:solidFill>
                  </a:rPr>
                  <a:t>Récompense</a:t>
                </a:r>
                <a:r>
                  <a:rPr lang="en-CA" sz="1600" dirty="0">
                    <a:solidFill>
                      <a:schemeClr val="tx2"/>
                    </a:solidFill>
                  </a:rPr>
                  <a:t> </a:t>
                </a:r>
                <a:r>
                  <a:rPr lang="en-CA" sz="1600" i="1" dirty="0">
                    <a:solidFill>
                      <a:schemeClr val="tx2"/>
                    </a:solidFill>
                  </a:rPr>
                  <a:t>r</a:t>
                </a:r>
              </a:p>
              <a:p>
                <a:r>
                  <a:rPr lang="en-CA" sz="1600" i="1" dirty="0">
                    <a:solidFill>
                      <a:schemeClr val="tx2"/>
                    </a:solidFill>
                  </a:rPr>
                  <a:t>r</a:t>
                </a:r>
                <a:r>
                  <a:rPr lang="en-CA" sz="1600" i="1" baseline="-25000" dirty="0">
                    <a:solidFill>
                      <a:schemeClr val="tx2"/>
                    </a:solidFill>
                  </a:rPr>
                  <a:t>1</a:t>
                </a:r>
                <a:r>
                  <a:rPr lang="en-CA" sz="1600" i="1" dirty="0">
                    <a:solidFill>
                      <a:schemeClr val="tx2"/>
                    </a:solidFill>
                  </a:rPr>
                  <a:t>→ r</a:t>
                </a:r>
                <a:r>
                  <a:rPr lang="en-CA" sz="1600" i="1" baseline="-25000" dirty="0">
                    <a:solidFill>
                      <a:schemeClr val="tx2"/>
                    </a:solidFill>
                  </a:rPr>
                  <a:t>2</a:t>
                </a:r>
                <a:r>
                  <a:rPr lang="en-CA" sz="1600" i="1" dirty="0">
                    <a:solidFill>
                      <a:schemeClr val="tx2"/>
                    </a:solidFill>
                  </a:rPr>
                  <a:t> → … r</a:t>
                </a:r>
                <a:r>
                  <a:rPr lang="en-CA" sz="1600" i="1" baseline="-25000" dirty="0">
                    <a:solidFill>
                      <a:schemeClr val="tx2"/>
                    </a:solidFill>
                  </a:rPr>
                  <a:t>t</a:t>
                </a:r>
                <a:r>
                  <a:rPr lang="en-CA" sz="1600" i="1" dirty="0">
                    <a:solidFill>
                      <a:schemeClr val="tx2"/>
                    </a:solidFill>
                  </a:rPr>
                  <a:t>  </a:t>
                </a:r>
                <a:endParaRPr lang="en-US" sz="1600" i="1" dirty="0">
                  <a:solidFill>
                    <a:schemeClr val="tx2"/>
                  </a:solidFill>
                </a:endParaRPr>
              </a:p>
            </p:txBody>
          </p:sp>
          <p:sp>
            <p:nvSpPr>
              <p:cNvPr id="65" name="TextBox 64">
                <a:extLst>
                  <a:ext uri="{FF2B5EF4-FFF2-40B4-BE49-F238E27FC236}">
                    <a16:creationId xmlns:a16="http://schemas.microsoft.com/office/drawing/2014/main" id="{DC06D0B9-D8E3-41A0-923E-B0B7B138A1B1}"/>
                  </a:ext>
                </a:extLst>
              </p:cNvPr>
              <p:cNvSpPr txBox="1"/>
              <p:nvPr/>
            </p:nvSpPr>
            <p:spPr>
              <a:xfrm>
                <a:off x="1322221" y="5925853"/>
                <a:ext cx="1399037" cy="584775"/>
              </a:xfrm>
              <a:prstGeom prst="rect">
                <a:avLst/>
              </a:prstGeom>
              <a:noFill/>
            </p:spPr>
            <p:txBody>
              <a:bodyPr wrap="none" rtlCol="0">
                <a:spAutoFit/>
              </a:bodyPr>
              <a:lstStyle/>
              <a:p>
                <a:r>
                  <a:rPr lang="en-CA" sz="1600" dirty="0">
                    <a:solidFill>
                      <a:schemeClr val="tx2"/>
                    </a:solidFill>
                  </a:rPr>
                  <a:t>État </a:t>
                </a:r>
                <a:r>
                  <a:rPr lang="en-CA" sz="1600" i="1" dirty="0">
                    <a:solidFill>
                      <a:schemeClr val="tx2"/>
                    </a:solidFill>
                  </a:rPr>
                  <a:t>s</a:t>
                </a:r>
              </a:p>
              <a:p>
                <a:r>
                  <a:rPr lang="en-CA" sz="1600" i="1" dirty="0">
                    <a:solidFill>
                      <a:schemeClr val="tx2"/>
                    </a:solidFill>
                  </a:rPr>
                  <a:t>s</a:t>
                </a:r>
                <a:r>
                  <a:rPr lang="en-CA" sz="1600" i="1" baseline="-25000" dirty="0">
                    <a:solidFill>
                      <a:schemeClr val="tx2"/>
                    </a:solidFill>
                  </a:rPr>
                  <a:t>1</a:t>
                </a:r>
                <a:r>
                  <a:rPr lang="en-CA" sz="1600" i="1" dirty="0">
                    <a:solidFill>
                      <a:schemeClr val="tx2"/>
                    </a:solidFill>
                  </a:rPr>
                  <a:t>→ s</a:t>
                </a:r>
                <a:r>
                  <a:rPr lang="en-CA" sz="1600" i="1" baseline="-25000" dirty="0">
                    <a:solidFill>
                      <a:schemeClr val="tx2"/>
                    </a:solidFill>
                  </a:rPr>
                  <a:t>2</a:t>
                </a:r>
                <a:r>
                  <a:rPr lang="en-CA" sz="1600" i="1" dirty="0">
                    <a:solidFill>
                      <a:schemeClr val="tx2"/>
                    </a:solidFill>
                  </a:rPr>
                  <a:t> → … </a:t>
                </a:r>
                <a:r>
                  <a:rPr lang="en-CA" sz="1600" i="1" dirty="0" err="1">
                    <a:solidFill>
                      <a:schemeClr val="tx2"/>
                    </a:solidFill>
                  </a:rPr>
                  <a:t>s</a:t>
                </a:r>
                <a:r>
                  <a:rPr lang="en-CA" sz="1600" i="1" baseline="-25000" dirty="0" err="1">
                    <a:solidFill>
                      <a:schemeClr val="tx2"/>
                    </a:solidFill>
                  </a:rPr>
                  <a:t>t</a:t>
                </a:r>
                <a:r>
                  <a:rPr lang="en-CA" sz="1600" i="1" dirty="0">
                    <a:solidFill>
                      <a:schemeClr val="tx2"/>
                    </a:solidFill>
                  </a:rPr>
                  <a:t>  </a:t>
                </a:r>
                <a:endParaRPr lang="en-US" sz="1600" i="1" dirty="0">
                  <a:solidFill>
                    <a:schemeClr val="tx2"/>
                  </a:solidFill>
                </a:endParaRPr>
              </a:p>
            </p:txBody>
          </p:sp>
          <p:cxnSp>
            <p:nvCxnSpPr>
              <p:cNvPr id="67" name="Connector: Elbow 66">
                <a:extLst>
                  <a:ext uri="{FF2B5EF4-FFF2-40B4-BE49-F238E27FC236}">
                    <a16:creationId xmlns:a16="http://schemas.microsoft.com/office/drawing/2014/main" id="{7FF4568F-96FD-4B73-AA5C-0EDA8F9FBB66}"/>
                  </a:ext>
                </a:extLst>
              </p:cNvPr>
              <p:cNvCxnSpPr>
                <a:cxnSpLocks/>
              </p:cNvCxnSpPr>
              <p:nvPr/>
            </p:nvCxnSpPr>
            <p:spPr>
              <a:xfrm rot="10800000" flipH="1" flipV="1">
                <a:off x="2953162" y="2074585"/>
                <a:ext cx="94666" cy="3840217"/>
              </a:xfrm>
              <a:prstGeom prst="bentConnector3">
                <a:avLst>
                  <a:gd name="adj1" fmla="val -268170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88" name="Object 87">
                    <a:extLst>
                      <a:ext uri="{FF2B5EF4-FFF2-40B4-BE49-F238E27FC236}">
                        <a16:creationId xmlns:a16="http://schemas.microsoft.com/office/drawing/2014/main" id="{7E650678-7220-44FF-B8CC-77B85ACA1D1F}"/>
                      </a:ext>
                    </a:extLst>
                  </p:cNvPr>
                  <p:cNvGraphicFramePr>
                    <a:graphicFrameLocks noChangeAspect="1"/>
                  </p:cNvGraphicFramePr>
                  <p:nvPr/>
                </p:nvGraphicFramePr>
                <p:xfrm>
                  <a:off x="3591079" y="1026076"/>
                  <a:ext cx="3709951" cy="400056"/>
                </p:xfrm>
                <a:graphic>
                  <a:graphicData uri="http://schemas.openxmlformats.org/presentationml/2006/ole">
                    <mc:AlternateContent>
                      <mc:Choice xmlns:v="urn:schemas-microsoft-com:vml" Requires="v">
                        <p:oleObj name="Equation" r:id="rId10" imgW="2070000" imgH="241200" progId="Equation.3">
                          <p:embed/>
                        </p:oleObj>
                      </mc:Choice>
                      <mc:Fallback>
                        <p:oleObj name="Equation" r:id="rId10" imgW="2070000" imgH="241200" progId="Equation.3">
                          <p:embed/>
                          <p:pic>
                            <p:nvPicPr>
                              <p:cNvPr id="88" name="Object 87">
                                <a:extLst>
                                  <a:ext uri="{FF2B5EF4-FFF2-40B4-BE49-F238E27FC236}">
                                    <a16:creationId xmlns:a16="http://schemas.microsoft.com/office/drawing/2014/main" id="{7E650678-7220-44FF-B8CC-77B85ACA1D1F}"/>
                                  </a:ext>
                                </a:extLst>
                              </p:cNvPr>
                              <p:cNvPicPr>
                                <a:picLocks noChangeAspect="1" noChangeArrowheads="1"/>
                              </p:cNvPicPr>
                              <p:nvPr/>
                            </p:nvPicPr>
                            <p:blipFill>
                              <a:blip r:embed="rId11"/>
                              <a:srcRect/>
                              <a:stretch>
                                <a:fillRect/>
                              </a:stretch>
                            </p:blipFill>
                            <p:spPr bwMode="auto">
                              <a:xfrm>
                                <a:off x="3591079" y="1026076"/>
                                <a:ext cx="3709951" cy="400056"/>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88" name="Object 87">
                    <a:extLst>
                      <a:ext uri="{FF2B5EF4-FFF2-40B4-BE49-F238E27FC236}">
                        <a16:creationId xmlns:a16="http://schemas.microsoft.com/office/drawing/2014/main" id="{7E650678-7220-44FF-B8CC-77B85ACA1D1F}"/>
                      </a:ext>
                    </a:extLst>
                  </p:cNvPr>
                  <p:cNvGraphicFramePr>
                    <a:graphicFrameLocks noChangeAspect="1"/>
                  </p:cNvGraphicFramePr>
                  <p:nvPr>
                    <p:extLst>
                      <p:ext uri="{D42A27DB-BD31-4B8C-83A1-F6EECF244321}">
                        <p14:modId xmlns:p14="http://schemas.microsoft.com/office/powerpoint/2010/main" val="2626461591"/>
                      </p:ext>
                    </p:extLst>
                  </p:nvPr>
                </p:nvGraphicFramePr>
                <p:xfrm>
                  <a:off x="3591079" y="1026076"/>
                  <a:ext cx="3709951" cy="400056"/>
                </p:xfrm>
                <a:graphic>
                  <a:graphicData uri="http://schemas.openxmlformats.org/presentationml/2006/ole">
                    <mc:AlternateContent>
                      <mc:Choice xmlns:v="urn:schemas-microsoft-com:vml" Requires="v">
                        <p:oleObj name="Equation" r:id="rId12" imgW="2070000" imgH="241200" progId="Equation.3">
                          <p:embed/>
                        </p:oleObj>
                      </mc:Choice>
                      <mc:Fallback>
                        <p:oleObj name="Equation" r:id="rId12" imgW="2070000" imgH="241200" progId="Equation.3">
                          <p:embed/>
                          <p:pic>
                            <p:nvPicPr>
                              <p:cNvPr id="88" name="Object 87">
                                <a:extLst>
                                  <a:ext uri="{FF2B5EF4-FFF2-40B4-BE49-F238E27FC236}">
                                    <a16:creationId xmlns:a16="http://schemas.microsoft.com/office/drawing/2014/main" id="{7E650678-7220-44FF-B8CC-77B85ACA1D1F}"/>
                                  </a:ext>
                                </a:extLst>
                              </p:cNvPr>
                              <p:cNvPicPr>
                                <a:picLocks noChangeAspect="1" noChangeArrowheads="1"/>
                              </p:cNvPicPr>
                              <p:nvPr/>
                            </p:nvPicPr>
                            <p:blipFill>
                              <a:blip r:embed="rId13"/>
                              <a:srcRect/>
                              <a:stretch>
                                <a:fillRect/>
                              </a:stretch>
                            </p:blipFill>
                            <p:spPr bwMode="auto">
                              <a:xfrm>
                                <a:off x="3591079" y="1026076"/>
                                <a:ext cx="3709951" cy="40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77" name="TextBox 76">
                <a:extLst>
                  <a:ext uri="{FF2B5EF4-FFF2-40B4-BE49-F238E27FC236}">
                    <a16:creationId xmlns:a16="http://schemas.microsoft.com/office/drawing/2014/main" id="{BF7FF000-926D-41AA-8940-E71C4A3268DB}"/>
                  </a:ext>
                </a:extLst>
              </p:cNvPr>
              <p:cNvSpPr txBox="1"/>
              <p:nvPr/>
            </p:nvSpPr>
            <p:spPr>
              <a:xfrm>
                <a:off x="2357310" y="1052420"/>
                <a:ext cx="1165191" cy="369332"/>
              </a:xfrm>
              <a:prstGeom prst="rect">
                <a:avLst/>
              </a:prstGeom>
              <a:noFill/>
            </p:spPr>
            <p:txBody>
              <a:bodyPr wrap="none" rtlCol="0">
                <a:spAutoFit/>
              </a:bodyPr>
              <a:lstStyle/>
              <a:p>
                <a:r>
                  <a:rPr lang="en-CA" dirty="0"/>
                  <a:t>Maximiser</a:t>
                </a:r>
                <a:endParaRPr lang="en-US" dirty="0"/>
              </a:p>
            </p:txBody>
          </p:sp>
          <p:cxnSp>
            <p:nvCxnSpPr>
              <p:cNvPr id="35" name="Connector: Elbow 34">
                <a:extLst>
                  <a:ext uri="{FF2B5EF4-FFF2-40B4-BE49-F238E27FC236}">
                    <a16:creationId xmlns:a16="http://schemas.microsoft.com/office/drawing/2014/main" id="{2A6992B8-27F9-65C9-B343-A5F73E9FEB81}"/>
                  </a:ext>
                </a:extLst>
              </p:cNvPr>
              <p:cNvCxnSpPr>
                <a:cxnSpLocks/>
              </p:cNvCxnSpPr>
              <p:nvPr/>
            </p:nvCxnSpPr>
            <p:spPr>
              <a:xfrm rot="10800000" flipH="1" flipV="1">
                <a:off x="2984285" y="2297039"/>
                <a:ext cx="41695" cy="3376530"/>
              </a:xfrm>
              <a:prstGeom prst="bentConnector3">
                <a:avLst>
                  <a:gd name="adj1" fmla="val -567312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43" name="Group 42">
            <a:extLst>
              <a:ext uri="{FF2B5EF4-FFF2-40B4-BE49-F238E27FC236}">
                <a16:creationId xmlns:a16="http://schemas.microsoft.com/office/drawing/2014/main" id="{5BA5A70E-5B42-4572-D9B8-A9A9BCC732E3}"/>
              </a:ext>
            </a:extLst>
          </p:cNvPr>
          <p:cNvGrpSpPr/>
          <p:nvPr/>
        </p:nvGrpSpPr>
        <p:grpSpPr>
          <a:xfrm>
            <a:off x="1585918" y="3497605"/>
            <a:ext cx="5350700" cy="522546"/>
            <a:chOff x="1112730" y="2878364"/>
            <a:chExt cx="5350700" cy="522546"/>
          </a:xfrm>
        </p:grpSpPr>
        <p:sp>
          <p:nvSpPr>
            <p:cNvPr id="44" name="Rectangle 4">
              <a:extLst>
                <a:ext uri="{FF2B5EF4-FFF2-40B4-BE49-F238E27FC236}">
                  <a16:creationId xmlns:a16="http://schemas.microsoft.com/office/drawing/2014/main" id="{79C18EA2-40E8-E3A1-F02B-994E637020CB}"/>
                </a:ext>
              </a:extLst>
            </p:cNvPr>
            <p:cNvSpPr txBox="1">
              <a:spLocks noChangeArrowheads="1"/>
            </p:cNvSpPr>
            <p:nvPr/>
          </p:nvSpPr>
          <p:spPr bwMode="auto">
            <a:xfrm>
              <a:off x="1112730" y="2878364"/>
              <a:ext cx="5350700" cy="44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ja-JP" sz="1600" i="1" dirty="0"/>
                <a:t>U</a:t>
              </a:r>
              <a:r>
                <a:rPr lang="en-US" altLang="ja-JP" sz="1600" dirty="0"/>
                <a:t>(</a:t>
              </a:r>
              <a:r>
                <a:rPr lang="en-US" altLang="ja-JP" sz="1600" i="1" dirty="0"/>
                <a:t>s</a:t>
              </a:r>
              <a:r>
                <a:rPr lang="en-US" altLang="ja-JP" sz="1600" dirty="0"/>
                <a:t>)  =   max </a:t>
              </a:r>
              <a:r>
                <a:rPr lang="en-US" altLang="ja-JP" sz="1600" i="1" dirty="0"/>
                <a:t>     </a:t>
              </a:r>
              <a:r>
                <a:rPr lang="en-US" altLang="ja-JP" sz="1600" dirty="0"/>
                <a:t>Σ          </a:t>
              </a:r>
              <a:r>
                <a:rPr lang="en-US" altLang="ja-JP" sz="1600" i="1" dirty="0"/>
                <a:t>P</a:t>
              </a:r>
              <a:r>
                <a:rPr lang="en-US" altLang="ja-JP" sz="1600" dirty="0"/>
                <a:t>(</a:t>
              </a:r>
              <a:r>
                <a:rPr lang="en-US" altLang="ja-JP" sz="1600" i="1" dirty="0"/>
                <a:t>s’</a:t>
              </a:r>
              <a:r>
                <a:rPr lang="fr-CA" altLang="ja-JP" sz="1600" dirty="0"/>
                <a:t>|s,</a:t>
              </a:r>
              <a:r>
                <a:rPr lang="fr-FR" altLang="ja-JP" sz="1600" dirty="0"/>
                <a:t>a)</a:t>
              </a:r>
              <a:r>
                <a:rPr lang="en-US" altLang="ja-JP" sz="1600" dirty="0"/>
                <a:t> [ R(</a:t>
              </a:r>
              <a:r>
                <a:rPr lang="en-US" altLang="ja-JP" sz="1600" dirty="0" err="1"/>
                <a:t>s,a,s</a:t>
              </a:r>
              <a:r>
                <a:rPr lang="en-US" altLang="ja-JP" sz="1600" dirty="0"/>
                <a:t>’) + </a:t>
              </a:r>
              <a:r>
                <a:rPr lang="fr-FR" sz="1600" dirty="0"/>
                <a:t>γ </a:t>
              </a:r>
              <a:r>
                <a:rPr lang="en-US" altLang="ja-JP" sz="1600" i="1" dirty="0"/>
                <a:t>U</a:t>
              </a:r>
              <a:r>
                <a:rPr lang="en-US" altLang="ja-JP" sz="1600" dirty="0"/>
                <a:t>(</a:t>
              </a:r>
              <a:r>
                <a:rPr lang="en-US" altLang="ja-JP" sz="1600" i="1" dirty="0"/>
                <a:t>s’</a:t>
              </a:r>
              <a:r>
                <a:rPr lang="en-US" altLang="ja-JP" sz="1600" dirty="0"/>
                <a:t>) ]</a:t>
              </a:r>
            </a:p>
            <a:p>
              <a:pPr marL="0" indent="0">
                <a:buFont typeface="Lucida Grande" charset="0"/>
                <a:buNone/>
              </a:pPr>
              <a:endParaRPr lang="fr-CA" sz="1600" dirty="0"/>
            </a:p>
          </p:txBody>
        </p:sp>
        <p:sp>
          <p:nvSpPr>
            <p:cNvPr id="45" name="TextBox 44">
              <a:extLst>
                <a:ext uri="{FF2B5EF4-FFF2-40B4-BE49-F238E27FC236}">
                  <a16:creationId xmlns:a16="http://schemas.microsoft.com/office/drawing/2014/main" id="{590D7DE6-9D9A-095F-096C-C994A9E42DB7}"/>
                </a:ext>
              </a:extLst>
            </p:cNvPr>
            <p:cNvSpPr txBox="1"/>
            <p:nvPr/>
          </p:nvSpPr>
          <p:spPr>
            <a:xfrm>
              <a:off x="1775761" y="3062356"/>
              <a:ext cx="1263487" cy="338554"/>
            </a:xfrm>
            <a:prstGeom prst="rect">
              <a:avLst/>
            </a:prstGeom>
            <a:noFill/>
          </p:spPr>
          <p:txBody>
            <a:bodyPr wrap="none" rtlCol="0">
              <a:spAutoFit/>
            </a:bodyPr>
            <a:lstStyle/>
            <a:p>
              <a:r>
                <a:rPr lang="en-US" altLang="ja-JP" sz="1600" dirty="0"/>
                <a:t>a</a:t>
              </a:r>
              <a:r>
                <a:rPr lang="fr-CA" sz="1600" dirty="0">
                  <a:sym typeface="Symbol" pitchFamily="18" charset="2"/>
                </a:rPr>
                <a:t>A(s)</a:t>
              </a:r>
              <a:r>
                <a:rPr lang="en-US" altLang="ja-JP" sz="1600" dirty="0"/>
                <a:t>  </a:t>
              </a:r>
              <a:r>
                <a:rPr lang="en-US" altLang="ja-JP" sz="1600" i="1" dirty="0"/>
                <a:t>s’</a:t>
              </a:r>
              <a:r>
                <a:rPr lang="fr-CA" sz="1600" dirty="0">
                  <a:sym typeface="Symbol" pitchFamily="18" charset="2"/>
                </a:rPr>
                <a:t></a:t>
              </a:r>
              <a:r>
                <a:rPr lang="en-US" sz="1600" dirty="0"/>
                <a:t>S</a:t>
              </a:r>
              <a:endParaRPr lang="fr-CA" sz="1600" dirty="0"/>
            </a:p>
          </p:txBody>
        </p:sp>
      </p:grpSp>
      <p:grpSp>
        <p:nvGrpSpPr>
          <p:cNvPr id="48" name="Group 47">
            <a:extLst>
              <a:ext uri="{FF2B5EF4-FFF2-40B4-BE49-F238E27FC236}">
                <a16:creationId xmlns:a16="http://schemas.microsoft.com/office/drawing/2014/main" id="{811F09D6-A7A4-93D8-2E57-3D6DE5389EDC}"/>
              </a:ext>
            </a:extLst>
          </p:cNvPr>
          <p:cNvGrpSpPr/>
          <p:nvPr/>
        </p:nvGrpSpPr>
        <p:grpSpPr>
          <a:xfrm>
            <a:off x="1345303" y="3967200"/>
            <a:ext cx="5542309" cy="507765"/>
            <a:chOff x="1112730" y="2878364"/>
            <a:chExt cx="5350700" cy="507765"/>
          </a:xfrm>
        </p:grpSpPr>
        <p:sp>
          <p:nvSpPr>
            <p:cNvPr id="49" name="Rectangle 4">
              <a:extLst>
                <a:ext uri="{FF2B5EF4-FFF2-40B4-BE49-F238E27FC236}">
                  <a16:creationId xmlns:a16="http://schemas.microsoft.com/office/drawing/2014/main" id="{7529B2BA-2B74-02B3-08A7-F28BF6D5777D}"/>
                </a:ext>
              </a:extLst>
            </p:cNvPr>
            <p:cNvSpPr txBox="1">
              <a:spLocks noChangeArrowheads="1"/>
            </p:cNvSpPr>
            <p:nvPr/>
          </p:nvSpPr>
          <p:spPr bwMode="auto">
            <a:xfrm>
              <a:off x="1112730" y="2878364"/>
              <a:ext cx="5350700" cy="44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ja-JP" sz="1600" i="1" dirty="0"/>
                <a:t>     Q(</a:t>
              </a:r>
              <a:r>
                <a:rPr lang="en-US" altLang="ja-JP" sz="1600" i="1" dirty="0" err="1"/>
                <a:t>s,a</a:t>
              </a:r>
              <a:r>
                <a:rPr lang="en-US" altLang="ja-JP" sz="1600" i="1" dirty="0"/>
                <a:t>) </a:t>
              </a:r>
              <a:r>
                <a:rPr lang="en-US" altLang="ja-JP" sz="1600" dirty="0"/>
                <a:t>=   Σ        </a:t>
              </a:r>
              <a:r>
                <a:rPr lang="en-US" altLang="ja-JP" sz="1600" i="1" dirty="0"/>
                <a:t>P</a:t>
              </a:r>
              <a:r>
                <a:rPr lang="en-US" altLang="ja-JP" sz="1600" dirty="0"/>
                <a:t>(</a:t>
              </a:r>
              <a:r>
                <a:rPr lang="en-US" altLang="ja-JP" sz="1600" i="1" dirty="0"/>
                <a:t>s’</a:t>
              </a:r>
              <a:r>
                <a:rPr lang="fr-CA" altLang="ja-JP" sz="1600" dirty="0"/>
                <a:t>|s,</a:t>
              </a:r>
              <a:r>
                <a:rPr lang="fr-FR" altLang="ja-JP" sz="1600" dirty="0"/>
                <a:t>a)</a:t>
              </a:r>
              <a:r>
                <a:rPr lang="en-US" altLang="ja-JP" sz="1600" dirty="0"/>
                <a:t> [ R(</a:t>
              </a:r>
              <a:r>
                <a:rPr lang="en-US" altLang="ja-JP" sz="1600" dirty="0" err="1"/>
                <a:t>s,a,s</a:t>
              </a:r>
              <a:r>
                <a:rPr lang="en-US" altLang="ja-JP" sz="1600" dirty="0"/>
                <a:t>’) + </a:t>
              </a:r>
              <a:r>
                <a:rPr lang="fr-FR" sz="1600" dirty="0"/>
                <a:t>γ </a:t>
              </a:r>
              <a:r>
                <a:rPr lang="en-US" altLang="ja-JP" sz="1600" i="1" dirty="0"/>
                <a:t>max Q</a:t>
              </a:r>
              <a:r>
                <a:rPr lang="en-US" altLang="ja-JP" sz="1600" dirty="0"/>
                <a:t>(</a:t>
              </a:r>
              <a:r>
                <a:rPr lang="en-US" altLang="ja-JP" sz="1600" i="1" dirty="0" err="1"/>
                <a:t>s’,a</a:t>
              </a:r>
              <a:r>
                <a:rPr lang="en-US" altLang="ja-JP" sz="1600" i="1" dirty="0"/>
                <a:t>’</a:t>
              </a:r>
              <a:r>
                <a:rPr lang="en-US" altLang="ja-JP" sz="1600" dirty="0"/>
                <a:t>) ]</a:t>
              </a:r>
            </a:p>
            <a:p>
              <a:pPr marL="0" indent="0">
                <a:buFont typeface="Lucida Grande" charset="0"/>
                <a:buNone/>
              </a:pPr>
              <a:endParaRPr lang="fr-CA" sz="1600" dirty="0"/>
            </a:p>
          </p:txBody>
        </p:sp>
        <p:sp>
          <p:nvSpPr>
            <p:cNvPr id="50" name="TextBox 49">
              <a:extLst>
                <a:ext uri="{FF2B5EF4-FFF2-40B4-BE49-F238E27FC236}">
                  <a16:creationId xmlns:a16="http://schemas.microsoft.com/office/drawing/2014/main" id="{24C3F3AF-E0BF-CD06-593D-3554895A9F8E}"/>
                </a:ext>
              </a:extLst>
            </p:cNvPr>
            <p:cNvSpPr txBox="1"/>
            <p:nvPr/>
          </p:nvSpPr>
          <p:spPr>
            <a:xfrm>
              <a:off x="2055765" y="3047575"/>
              <a:ext cx="537321" cy="338554"/>
            </a:xfrm>
            <a:prstGeom prst="rect">
              <a:avLst/>
            </a:prstGeom>
            <a:noFill/>
          </p:spPr>
          <p:txBody>
            <a:bodyPr wrap="none" rtlCol="0">
              <a:spAutoFit/>
            </a:bodyPr>
            <a:lstStyle/>
            <a:p>
              <a:r>
                <a:rPr lang="en-US" altLang="ja-JP" sz="1600" i="1" dirty="0"/>
                <a:t>s’</a:t>
              </a:r>
              <a:r>
                <a:rPr lang="fr-CA" sz="1600" dirty="0">
                  <a:sym typeface="Symbol" pitchFamily="18" charset="2"/>
                </a:rPr>
                <a:t></a:t>
              </a:r>
              <a:r>
                <a:rPr lang="en-US" sz="1600" dirty="0"/>
                <a:t>S</a:t>
              </a:r>
              <a:endParaRPr lang="fr-CA" sz="1600" dirty="0"/>
            </a:p>
          </p:txBody>
        </p:sp>
      </p:grpSp>
      <p:grpSp>
        <p:nvGrpSpPr>
          <p:cNvPr id="51" name="Group 50">
            <a:extLst>
              <a:ext uri="{FF2B5EF4-FFF2-40B4-BE49-F238E27FC236}">
                <a16:creationId xmlns:a16="http://schemas.microsoft.com/office/drawing/2014/main" id="{7F857763-294D-0506-7429-3F4B79054C80}"/>
              </a:ext>
            </a:extLst>
          </p:cNvPr>
          <p:cNvGrpSpPr/>
          <p:nvPr/>
        </p:nvGrpSpPr>
        <p:grpSpPr>
          <a:xfrm>
            <a:off x="1590992" y="4345548"/>
            <a:ext cx="2525037" cy="584775"/>
            <a:chOff x="1585001" y="4956175"/>
            <a:chExt cx="2525037" cy="736446"/>
          </a:xfrm>
        </p:grpSpPr>
        <p:sp>
          <p:nvSpPr>
            <p:cNvPr id="52" name="Line 2">
              <a:extLst>
                <a:ext uri="{FF2B5EF4-FFF2-40B4-BE49-F238E27FC236}">
                  <a16:creationId xmlns:a16="http://schemas.microsoft.com/office/drawing/2014/main" id="{6DDED0A0-FD28-83CF-C0F0-6D03AECB7383}"/>
                </a:ext>
              </a:extLst>
            </p:cNvPr>
            <p:cNvSpPr>
              <a:spLocks noChangeShapeType="1"/>
            </p:cNvSpPr>
            <p:nvPr/>
          </p:nvSpPr>
          <p:spPr bwMode="auto">
            <a:xfrm flipV="1">
              <a:off x="4005263" y="4956175"/>
              <a:ext cx="104775" cy="174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A" sz="1600"/>
            </a:p>
          </p:txBody>
        </p:sp>
        <mc:AlternateContent xmlns:mc="http://schemas.openxmlformats.org/markup-compatibility/2006" xmlns:a14="http://schemas.microsoft.com/office/drawing/2010/main">
          <mc:Choice Requires="a14">
            <p:sp>
              <p:nvSpPr>
                <p:cNvPr id="53" name="Rectangle 4">
                  <a:extLst>
                    <a:ext uri="{FF2B5EF4-FFF2-40B4-BE49-F238E27FC236}">
                      <a16:creationId xmlns:a16="http://schemas.microsoft.com/office/drawing/2014/main" id="{9FF9F516-6BB9-0D8C-9FBC-E261A74F466F}"/>
                    </a:ext>
                  </a:extLst>
                </p:cNvPr>
                <p:cNvSpPr txBox="1">
                  <a:spLocks noChangeArrowheads="1"/>
                </p:cNvSpPr>
                <p:nvPr/>
              </p:nvSpPr>
              <p:spPr bwMode="auto">
                <a:xfrm>
                  <a:off x="1585001" y="5136028"/>
                  <a:ext cx="2191736" cy="4471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 xmlns:m="http://schemas.openxmlformats.org/officeDocument/2006/math">
                      <m:r>
                        <m:rPr>
                          <m:nor/>
                        </m:rPr>
                        <a:rPr lang="fr-FR" altLang="ja-JP" sz="1600" dirty="0" smtClean="0"/>
                        <m:t>π</m:t>
                      </m:r>
                      <m:r>
                        <m:rPr>
                          <m:nor/>
                        </m:rPr>
                        <a:rPr lang="en-CA" altLang="ja-JP" sz="1600" b="0" i="0" baseline="30000" dirty="0" smtClean="0"/>
                        <m:t>∗</m:t>
                      </m:r>
                      <m:r>
                        <m:rPr>
                          <m:nor/>
                        </m:rPr>
                        <a:rPr lang="en-US" altLang="ja-JP" sz="1600" dirty="0" smtClean="0"/>
                        <m:t>(</m:t>
                      </m:r>
                      <m:r>
                        <m:rPr>
                          <m:nor/>
                        </m:rPr>
                        <a:rPr lang="en-US" altLang="ja-JP" sz="1600" i="1" dirty="0" smtClean="0"/>
                        <m:t>s</m:t>
                      </m:r>
                      <m:r>
                        <m:rPr>
                          <m:nor/>
                        </m:rPr>
                        <a:rPr lang="en-US" altLang="ja-JP" sz="1600" dirty="0" smtClean="0"/>
                        <m:t>)</m:t>
                      </m:r>
                      <m:r>
                        <m:rPr>
                          <m:nor/>
                        </m:rPr>
                        <a:rPr lang="en-CA" altLang="ja-JP" sz="1600" b="0" i="0" dirty="0" smtClean="0"/>
                        <m:t> </m:t>
                      </m:r>
                    </m:oMath>
                  </a14:m>
                  <a:r>
                    <a:rPr lang="en-US" altLang="ja-JP" sz="1600" dirty="0"/>
                    <a:t>=   argmax </a:t>
                  </a:r>
                  <a:r>
                    <a:rPr lang="en-US" altLang="ja-JP" sz="1600" i="1" dirty="0"/>
                    <a:t> </a:t>
                  </a:r>
                  <a:r>
                    <a:rPr lang="en-CA" altLang="ja-JP" sz="1600" dirty="0"/>
                    <a:t>Q(</a:t>
                  </a:r>
                  <a:r>
                    <a:rPr lang="en-CA" altLang="ja-JP" sz="1600" dirty="0" err="1"/>
                    <a:t>s,a</a:t>
                  </a:r>
                  <a:r>
                    <a:rPr lang="en-CA" altLang="ja-JP" sz="1600" dirty="0"/>
                    <a:t>)</a:t>
                  </a:r>
                  <a:endParaRPr lang="en-US" altLang="ja-JP" sz="1600" dirty="0"/>
                </a:p>
                <a:p>
                  <a:pPr marL="0" indent="0">
                    <a:buFont typeface="Lucida Grande" charset="0"/>
                    <a:buNone/>
                  </a:pPr>
                  <a:endParaRPr lang="fr-CA" sz="1600" dirty="0"/>
                </a:p>
              </p:txBody>
            </p:sp>
          </mc:Choice>
          <mc:Fallback xmlns="">
            <p:sp>
              <p:nvSpPr>
                <p:cNvPr id="53" name="Rectangle 4">
                  <a:extLst>
                    <a:ext uri="{FF2B5EF4-FFF2-40B4-BE49-F238E27FC236}">
                      <a16:creationId xmlns:a16="http://schemas.microsoft.com/office/drawing/2014/main" id="{9FF9F516-6BB9-0D8C-9FBC-E261A74F466F}"/>
                    </a:ext>
                  </a:extLst>
                </p:cNvPr>
                <p:cNvSpPr txBox="1">
                  <a:spLocks noRot="1" noChangeAspect="1" noMove="1" noResize="1" noEditPoints="1" noAdjustHandles="1" noChangeArrowheads="1" noChangeShapeType="1" noTextEdit="1"/>
                </p:cNvSpPr>
                <p:nvPr/>
              </p:nvSpPr>
              <p:spPr bwMode="auto">
                <a:xfrm>
                  <a:off x="1585001" y="5136028"/>
                  <a:ext cx="2191736" cy="447178"/>
                </a:xfrm>
                <a:prstGeom prst="rect">
                  <a:avLst/>
                </a:prstGeom>
                <a:blipFill>
                  <a:blip r:embed="rId14"/>
                  <a:stretch>
                    <a:fillRect t="-5085" b="-152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55" name="TextBox 54">
              <a:extLst>
                <a:ext uri="{FF2B5EF4-FFF2-40B4-BE49-F238E27FC236}">
                  <a16:creationId xmlns:a16="http://schemas.microsoft.com/office/drawing/2014/main" id="{B04CCCEE-B2D8-F11D-6FA0-ACDE3C3AFB00}"/>
                </a:ext>
              </a:extLst>
            </p:cNvPr>
            <p:cNvSpPr txBox="1"/>
            <p:nvPr/>
          </p:nvSpPr>
          <p:spPr>
            <a:xfrm>
              <a:off x="2316117" y="5354067"/>
              <a:ext cx="885769" cy="338554"/>
            </a:xfrm>
            <a:prstGeom prst="rect">
              <a:avLst/>
            </a:prstGeom>
            <a:noFill/>
          </p:spPr>
          <p:txBody>
            <a:bodyPr wrap="square" rtlCol="0">
              <a:spAutoFit/>
            </a:bodyPr>
            <a:lstStyle/>
            <a:p>
              <a:r>
                <a:rPr lang="en-US" altLang="ja-JP" sz="1600" i="1" dirty="0"/>
                <a:t>a</a:t>
              </a:r>
              <a:r>
                <a:rPr lang="fr-CA" sz="1600" i="1" dirty="0">
                  <a:sym typeface="Symbol" pitchFamily="18" charset="2"/>
                </a:rPr>
                <a:t>A(s)</a:t>
              </a:r>
              <a:r>
                <a:rPr lang="en-US" altLang="ja-JP" sz="1600" i="1" dirty="0"/>
                <a:t> </a:t>
              </a:r>
              <a:endParaRPr lang="fr-CA" sz="1600" i="1" dirty="0"/>
            </a:p>
          </p:txBody>
        </p:sp>
      </p:grpSp>
      <p:grpSp>
        <p:nvGrpSpPr>
          <p:cNvPr id="56" name="Group 55">
            <a:extLst>
              <a:ext uri="{FF2B5EF4-FFF2-40B4-BE49-F238E27FC236}">
                <a16:creationId xmlns:a16="http://schemas.microsoft.com/office/drawing/2014/main" id="{C595CF6C-9ECB-7A80-02A6-5E0F45B63E02}"/>
              </a:ext>
            </a:extLst>
          </p:cNvPr>
          <p:cNvGrpSpPr/>
          <p:nvPr/>
        </p:nvGrpSpPr>
        <p:grpSpPr>
          <a:xfrm>
            <a:off x="3585578" y="4490843"/>
            <a:ext cx="3991919" cy="589006"/>
            <a:chOff x="1112730" y="2878364"/>
            <a:chExt cx="3672499" cy="526320"/>
          </a:xfrm>
        </p:grpSpPr>
        <p:sp>
          <p:nvSpPr>
            <p:cNvPr id="57" name="Rectangle 4">
              <a:extLst>
                <a:ext uri="{FF2B5EF4-FFF2-40B4-BE49-F238E27FC236}">
                  <a16:creationId xmlns:a16="http://schemas.microsoft.com/office/drawing/2014/main" id="{6E81F5E2-6789-9F52-CB11-73FE86F8E8B4}"/>
                </a:ext>
              </a:extLst>
            </p:cNvPr>
            <p:cNvSpPr txBox="1">
              <a:spLocks noChangeArrowheads="1"/>
            </p:cNvSpPr>
            <p:nvPr/>
          </p:nvSpPr>
          <p:spPr bwMode="auto">
            <a:xfrm>
              <a:off x="1112730" y="2878364"/>
              <a:ext cx="3672499" cy="44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a14="http://schemas.microsoft.com/office/drawing/2010/main"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ja-JP" sz="1600" dirty="0"/>
                <a:t>=  argmax </a:t>
              </a:r>
              <a:r>
                <a:rPr lang="en-US" altLang="ja-JP" sz="1600" i="1" dirty="0"/>
                <a:t>   </a:t>
              </a:r>
              <a:r>
                <a:rPr lang="en-US" altLang="ja-JP" sz="1600" dirty="0"/>
                <a:t>Σ     </a:t>
              </a:r>
              <a:r>
                <a:rPr lang="en-US" altLang="ja-JP" sz="1600" i="1" dirty="0"/>
                <a:t>P</a:t>
              </a:r>
              <a:r>
                <a:rPr lang="en-US" altLang="ja-JP" sz="1600" dirty="0"/>
                <a:t>(</a:t>
              </a:r>
              <a:r>
                <a:rPr lang="en-US" altLang="ja-JP" sz="1600" i="1" dirty="0"/>
                <a:t>s’</a:t>
              </a:r>
              <a:r>
                <a:rPr lang="fr-CA" altLang="ja-JP" sz="1600" dirty="0"/>
                <a:t>|s,</a:t>
              </a:r>
              <a:r>
                <a:rPr lang="fr-FR" altLang="ja-JP" sz="1600" dirty="0"/>
                <a:t>a)</a:t>
              </a:r>
              <a:r>
                <a:rPr lang="en-US" altLang="ja-JP" sz="1600" dirty="0"/>
                <a:t> [ R(</a:t>
              </a:r>
              <a:r>
                <a:rPr lang="en-US" altLang="ja-JP" sz="1600" dirty="0" err="1"/>
                <a:t>s,a,s</a:t>
              </a:r>
              <a:r>
                <a:rPr lang="en-US" altLang="ja-JP" sz="1600" dirty="0"/>
                <a:t>’) + </a:t>
              </a:r>
              <a:r>
                <a:rPr lang="fr-FR" sz="1600" dirty="0"/>
                <a:t>γ </a:t>
              </a:r>
              <a:r>
                <a:rPr lang="en-US" altLang="ja-JP" sz="1600" i="1" dirty="0"/>
                <a:t>U</a:t>
              </a:r>
              <a:r>
                <a:rPr lang="en-US" altLang="ja-JP" sz="1600" dirty="0"/>
                <a:t>(</a:t>
              </a:r>
              <a:r>
                <a:rPr lang="en-US" altLang="ja-JP" sz="1600" i="1" dirty="0"/>
                <a:t>s’</a:t>
              </a:r>
              <a:r>
                <a:rPr lang="en-US" altLang="ja-JP" sz="1600" dirty="0"/>
                <a:t>) ]</a:t>
              </a:r>
            </a:p>
            <a:p>
              <a:pPr marL="0" indent="0">
                <a:buFont typeface="Lucida Grande" charset="0"/>
                <a:buNone/>
              </a:pPr>
              <a:endParaRPr lang="fr-CA" sz="1600" dirty="0"/>
            </a:p>
          </p:txBody>
        </p:sp>
        <p:sp>
          <p:nvSpPr>
            <p:cNvPr id="58" name="TextBox 57">
              <a:extLst>
                <a:ext uri="{FF2B5EF4-FFF2-40B4-BE49-F238E27FC236}">
                  <a16:creationId xmlns:a16="http://schemas.microsoft.com/office/drawing/2014/main" id="{5E464CD2-C63F-E259-0391-3ED21AE4996D}"/>
                </a:ext>
              </a:extLst>
            </p:cNvPr>
            <p:cNvSpPr txBox="1"/>
            <p:nvPr/>
          </p:nvSpPr>
          <p:spPr>
            <a:xfrm>
              <a:off x="1347916" y="3066130"/>
              <a:ext cx="1263487" cy="338554"/>
            </a:xfrm>
            <a:prstGeom prst="rect">
              <a:avLst/>
            </a:prstGeom>
            <a:noFill/>
          </p:spPr>
          <p:txBody>
            <a:bodyPr wrap="none" rtlCol="0">
              <a:spAutoFit/>
            </a:bodyPr>
            <a:lstStyle/>
            <a:p>
              <a:r>
                <a:rPr lang="en-US" altLang="ja-JP" sz="1600" dirty="0"/>
                <a:t>a</a:t>
              </a:r>
              <a:r>
                <a:rPr lang="fr-CA" sz="1600" dirty="0">
                  <a:sym typeface="Symbol" pitchFamily="18" charset="2"/>
                </a:rPr>
                <a:t>A(s)</a:t>
              </a:r>
              <a:r>
                <a:rPr lang="en-US" altLang="ja-JP" sz="1600" dirty="0"/>
                <a:t>   </a:t>
              </a:r>
              <a:r>
                <a:rPr lang="en-US" altLang="ja-JP" sz="1600" i="1" dirty="0"/>
                <a:t>s’</a:t>
              </a:r>
              <a:r>
                <a:rPr lang="fr-CA" sz="1600" dirty="0">
                  <a:sym typeface="Symbol" pitchFamily="18" charset="2"/>
                </a:rPr>
                <a:t></a:t>
              </a:r>
              <a:r>
                <a:rPr lang="en-US" sz="1600" dirty="0"/>
                <a:t>S</a:t>
              </a:r>
              <a:endParaRPr lang="fr-CA" sz="1600" dirty="0"/>
            </a:p>
          </p:txBody>
        </p:sp>
      </p:grpSp>
      <p:grpSp>
        <p:nvGrpSpPr>
          <p:cNvPr id="70" name="Group 69">
            <a:extLst>
              <a:ext uri="{FF2B5EF4-FFF2-40B4-BE49-F238E27FC236}">
                <a16:creationId xmlns:a16="http://schemas.microsoft.com/office/drawing/2014/main" id="{AD4E9884-1E74-72F1-821B-B4E994609470}"/>
              </a:ext>
            </a:extLst>
          </p:cNvPr>
          <p:cNvGrpSpPr/>
          <p:nvPr/>
        </p:nvGrpSpPr>
        <p:grpSpPr>
          <a:xfrm>
            <a:off x="403224" y="550926"/>
            <a:ext cx="1763713" cy="1130588"/>
            <a:chOff x="532848" y="1916113"/>
            <a:chExt cx="6415640" cy="3912394"/>
          </a:xfrm>
        </p:grpSpPr>
        <p:sp>
          <p:nvSpPr>
            <p:cNvPr id="71" name="Rectangle 208">
              <a:extLst>
                <a:ext uri="{FF2B5EF4-FFF2-40B4-BE49-F238E27FC236}">
                  <a16:creationId xmlns:a16="http://schemas.microsoft.com/office/drawing/2014/main" id="{4864202E-C5B3-9A51-B5B7-E2521629362A}"/>
                </a:ext>
              </a:extLst>
            </p:cNvPr>
            <p:cNvSpPr>
              <a:spLocks noChangeArrowheads="1"/>
            </p:cNvSpPr>
            <p:nvPr/>
          </p:nvSpPr>
          <p:spPr bwMode="auto">
            <a:xfrm>
              <a:off x="547688" y="1916113"/>
              <a:ext cx="6400800" cy="3886200"/>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defRPr/>
              </a:pPr>
              <a:endParaRPr lang="en-CA" sz="800">
                <a:latin typeface="+mn-lt"/>
                <a:ea typeface="굴림" charset="0"/>
                <a:cs typeface="굴림" charset="0"/>
              </a:endParaRPr>
            </a:p>
          </p:txBody>
        </p:sp>
        <p:sp>
          <p:nvSpPr>
            <p:cNvPr id="72" name="Line 209">
              <a:extLst>
                <a:ext uri="{FF2B5EF4-FFF2-40B4-BE49-F238E27FC236}">
                  <a16:creationId xmlns:a16="http://schemas.microsoft.com/office/drawing/2014/main" id="{D7858BB6-BB5B-91A2-FCBC-53228EE9424D}"/>
                </a:ext>
              </a:extLst>
            </p:cNvPr>
            <p:cNvSpPr>
              <a:spLocks noChangeShapeType="1"/>
            </p:cNvSpPr>
            <p:nvPr/>
          </p:nvSpPr>
          <p:spPr bwMode="auto">
            <a:xfrm>
              <a:off x="2528888" y="1916113"/>
              <a:ext cx="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73" name="Line 210">
              <a:extLst>
                <a:ext uri="{FF2B5EF4-FFF2-40B4-BE49-F238E27FC236}">
                  <a16:creationId xmlns:a16="http://schemas.microsoft.com/office/drawing/2014/main" id="{F1D22DDF-5B7D-6CA9-D938-B2CC820104CF}"/>
                </a:ext>
              </a:extLst>
            </p:cNvPr>
            <p:cNvSpPr>
              <a:spLocks noChangeShapeType="1"/>
            </p:cNvSpPr>
            <p:nvPr/>
          </p:nvSpPr>
          <p:spPr bwMode="auto">
            <a:xfrm flipH="1">
              <a:off x="5043488" y="3821113"/>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74" name="Line 212">
              <a:extLst>
                <a:ext uri="{FF2B5EF4-FFF2-40B4-BE49-F238E27FC236}">
                  <a16:creationId xmlns:a16="http://schemas.microsoft.com/office/drawing/2014/main" id="{9813CE8F-AECA-C74F-260A-935F3844F871}"/>
                </a:ext>
              </a:extLst>
            </p:cNvPr>
            <p:cNvSpPr>
              <a:spLocks noChangeShapeType="1"/>
            </p:cNvSpPr>
            <p:nvPr/>
          </p:nvSpPr>
          <p:spPr bwMode="auto">
            <a:xfrm>
              <a:off x="8524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75" name="Line 213">
              <a:extLst>
                <a:ext uri="{FF2B5EF4-FFF2-40B4-BE49-F238E27FC236}">
                  <a16:creationId xmlns:a16="http://schemas.microsoft.com/office/drawing/2014/main" id="{75317E24-4A8E-5428-F920-6B904C119041}"/>
                </a:ext>
              </a:extLst>
            </p:cNvPr>
            <p:cNvSpPr>
              <a:spLocks noChangeShapeType="1"/>
            </p:cNvSpPr>
            <p:nvPr/>
          </p:nvSpPr>
          <p:spPr bwMode="auto">
            <a:xfrm>
              <a:off x="10810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76" name="Line 214">
              <a:extLst>
                <a:ext uri="{FF2B5EF4-FFF2-40B4-BE49-F238E27FC236}">
                  <a16:creationId xmlns:a16="http://schemas.microsoft.com/office/drawing/2014/main" id="{390F4EFA-E47E-900D-2ADF-FFFCD9E71F57}"/>
                </a:ext>
              </a:extLst>
            </p:cNvPr>
            <p:cNvSpPr>
              <a:spLocks noChangeShapeType="1"/>
            </p:cNvSpPr>
            <p:nvPr/>
          </p:nvSpPr>
          <p:spPr bwMode="auto">
            <a:xfrm>
              <a:off x="13858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78" name="Line 215">
              <a:extLst>
                <a:ext uri="{FF2B5EF4-FFF2-40B4-BE49-F238E27FC236}">
                  <a16:creationId xmlns:a16="http://schemas.microsoft.com/office/drawing/2014/main" id="{19D926F0-05A7-E100-5665-8C3847D1E02A}"/>
                </a:ext>
              </a:extLst>
            </p:cNvPr>
            <p:cNvSpPr>
              <a:spLocks noChangeShapeType="1"/>
            </p:cNvSpPr>
            <p:nvPr/>
          </p:nvSpPr>
          <p:spPr bwMode="auto">
            <a:xfrm>
              <a:off x="16144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79" name="Line 216">
              <a:extLst>
                <a:ext uri="{FF2B5EF4-FFF2-40B4-BE49-F238E27FC236}">
                  <a16:creationId xmlns:a16="http://schemas.microsoft.com/office/drawing/2014/main" id="{BB489F8C-C411-B808-4CEE-2EAEC5A1F101}"/>
                </a:ext>
              </a:extLst>
            </p:cNvPr>
            <p:cNvSpPr>
              <a:spLocks noChangeShapeType="1"/>
            </p:cNvSpPr>
            <p:nvPr/>
          </p:nvSpPr>
          <p:spPr bwMode="auto">
            <a:xfrm>
              <a:off x="18430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80" name="Line 217">
              <a:extLst>
                <a:ext uri="{FF2B5EF4-FFF2-40B4-BE49-F238E27FC236}">
                  <a16:creationId xmlns:a16="http://schemas.microsoft.com/office/drawing/2014/main" id="{C8B08F3D-8B9C-DC6C-6176-FAA5D814E63D}"/>
                </a:ext>
              </a:extLst>
            </p:cNvPr>
            <p:cNvSpPr>
              <a:spLocks noChangeShapeType="1"/>
            </p:cNvSpPr>
            <p:nvPr/>
          </p:nvSpPr>
          <p:spPr bwMode="auto">
            <a:xfrm>
              <a:off x="20716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81" name="Line 218">
              <a:extLst>
                <a:ext uri="{FF2B5EF4-FFF2-40B4-BE49-F238E27FC236}">
                  <a16:creationId xmlns:a16="http://schemas.microsoft.com/office/drawing/2014/main" id="{38447363-2BBC-8CC9-2BBA-7807A9C20472}"/>
                </a:ext>
              </a:extLst>
            </p:cNvPr>
            <p:cNvSpPr>
              <a:spLocks noChangeShapeType="1"/>
            </p:cNvSpPr>
            <p:nvPr/>
          </p:nvSpPr>
          <p:spPr bwMode="auto">
            <a:xfrm>
              <a:off x="23002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82" name="Line 219">
              <a:extLst>
                <a:ext uri="{FF2B5EF4-FFF2-40B4-BE49-F238E27FC236}">
                  <a16:creationId xmlns:a16="http://schemas.microsoft.com/office/drawing/2014/main" id="{14E7F25D-38A2-6AAC-4C81-5F445CCCE008}"/>
                </a:ext>
              </a:extLst>
            </p:cNvPr>
            <p:cNvSpPr>
              <a:spLocks noChangeShapeType="1"/>
            </p:cNvSpPr>
            <p:nvPr/>
          </p:nvSpPr>
          <p:spPr bwMode="auto">
            <a:xfrm>
              <a:off x="25288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83" name="Line 220">
              <a:extLst>
                <a:ext uri="{FF2B5EF4-FFF2-40B4-BE49-F238E27FC236}">
                  <a16:creationId xmlns:a16="http://schemas.microsoft.com/office/drawing/2014/main" id="{09EC973B-ACA2-E85E-82D0-8AEC80A517AD}"/>
                </a:ext>
              </a:extLst>
            </p:cNvPr>
            <p:cNvSpPr>
              <a:spLocks noChangeShapeType="1"/>
            </p:cNvSpPr>
            <p:nvPr/>
          </p:nvSpPr>
          <p:spPr bwMode="auto">
            <a:xfrm>
              <a:off x="28336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85" name="Line 221">
              <a:extLst>
                <a:ext uri="{FF2B5EF4-FFF2-40B4-BE49-F238E27FC236}">
                  <a16:creationId xmlns:a16="http://schemas.microsoft.com/office/drawing/2014/main" id="{3D3F53A7-2C2E-C1A5-9F22-AD607EA471D4}"/>
                </a:ext>
              </a:extLst>
            </p:cNvPr>
            <p:cNvSpPr>
              <a:spLocks noChangeShapeType="1"/>
            </p:cNvSpPr>
            <p:nvPr/>
          </p:nvSpPr>
          <p:spPr bwMode="auto">
            <a:xfrm>
              <a:off x="30622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86" name="Line 222">
              <a:extLst>
                <a:ext uri="{FF2B5EF4-FFF2-40B4-BE49-F238E27FC236}">
                  <a16:creationId xmlns:a16="http://schemas.microsoft.com/office/drawing/2014/main" id="{346A7FF5-94FD-03FF-EC2A-62E6E176FB78}"/>
                </a:ext>
              </a:extLst>
            </p:cNvPr>
            <p:cNvSpPr>
              <a:spLocks noChangeShapeType="1"/>
            </p:cNvSpPr>
            <p:nvPr/>
          </p:nvSpPr>
          <p:spPr bwMode="auto">
            <a:xfrm>
              <a:off x="32908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87" name="Line 223">
              <a:extLst>
                <a:ext uri="{FF2B5EF4-FFF2-40B4-BE49-F238E27FC236}">
                  <a16:creationId xmlns:a16="http://schemas.microsoft.com/office/drawing/2014/main" id="{56730E1F-EB16-2464-9F41-E453863C67B6}"/>
                </a:ext>
              </a:extLst>
            </p:cNvPr>
            <p:cNvSpPr>
              <a:spLocks noChangeShapeType="1"/>
            </p:cNvSpPr>
            <p:nvPr/>
          </p:nvSpPr>
          <p:spPr bwMode="auto">
            <a:xfrm>
              <a:off x="35194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89" name="Line 224">
              <a:extLst>
                <a:ext uri="{FF2B5EF4-FFF2-40B4-BE49-F238E27FC236}">
                  <a16:creationId xmlns:a16="http://schemas.microsoft.com/office/drawing/2014/main" id="{BBB629B6-2090-8818-AC1B-990538732F5B}"/>
                </a:ext>
              </a:extLst>
            </p:cNvPr>
            <p:cNvSpPr>
              <a:spLocks noChangeShapeType="1"/>
            </p:cNvSpPr>
            <p:nvPr/>
          </p:nvSpPr>
          <p:spPr bwMode="auto">
            <a:xfrm>
              <a:off x="37480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90" name="Line 225">
              <a:extLst>
                <a:ext uri="{FF2B5EF4-FFF2-40B4-BE49-F238E27FC236}">
                  <a16:creationId xmlns:a16="http://schemas.microsoft.com/office/drawing/2014/main" id="{910CDE3B-7242-2B95-9F84-8DCADE34A65C}"/>
                </a:ext>
              </a:extLst>
            </p:cNvPr>
            <p:cNvSpPr>
              <a:spLocks noChangeShapeType="1"/>
            </p:cNvSpPr>
            <p:nvPr/>
          </p:nvSpPr>
          <p:spPr bwMode="auto">
            <a:xfrm>
              <a:off x="39766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92" name="Line 226">
              <a:extLst>
                <a:ext uri="{FF2B5EF4-FFF2-40B4-BE49-F238E27FC236}">
                  <a16:creationId xmlns:a16="http://schemas.microsoft.com/office/drawing/2014/main" id="{44EBB621-3EB4-37F4-9DCF-2F91119660E3}"/>
                </a:ext>
              </a:extLst>
            </p:cNvPr>
            <p:cNvSpPr>
              <a:spLocks noChangeShapeType="1"/>
            </p:cNvSpPr>
            <p:nvPr/>
          </p:nvSpPr>
          <p:spPr bwMode="auto">
            <a:xfrm>
              <a:off x="42814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93" name="Line 227">
              <a:extLst>
                <a:ext uri="{FF2B5EF4-FFF2-40B4-BE49-F238E27FC236}">
                  <a16:creationId xmlns:a16="http://schemas.microsoft.com/office/drawing/2014/main" id="{CCA10D2E-305E-2692-5D32-44DDFFBA0054}"/>
                </a:ext>
              </a:extLst>
            </p:cNvPr>
            <p:cNvSpPr>
              <a:spLocks noChangeShapeType="1"/>
            </p:cNvSpPr>
            <p:nvPr/>
          </p:nvSpPr>
          <p:spPr bwMode="auto">
            <a:xfrm>
              <a:off x="45100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94" name="Line 228">
              <a:extLst>
                <a:ext uri="{FF2B5EF4-FFF2-40B4-BE49-F238E27FC236}">
                  <a16:creationId xmlns:a16="http://schemas.microsoft.com/office/drawing/2014/main" id="{C63F500B-75C0-8589-0BF8-16CA953EB748}"/>
                </a:ext>
              </a:extLst>
            </p:cNvPr>
            <p:cNvSpPr>
              <a:spLocks noChangeShapeType="1"/>
            </p:cNvSpPr>
            <p:nvPr/>
          </p:nvSpPr>
          <p:spPr bwMode="auto">
            <a:xfrm>
              <a:off x="47386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95" name="Line 229">
              <a:extLst>
                <a:ext uri="{FF2B5EF4-FFF2-40B4-BE49-F238E27FC236}">
                  <a16:creationId xmlns:a16="http://schemas.microsoft.com/office/drawing/2014/main" id="{B75F51F5-0E51-34BE-B0E4-9CB7C984461A}"/>
                </a:ext>
              </a:extLst>
            </p:cNvPr>
            <p:cNvSpPr>
              <a:spLocks noChangeShapeType="1"/>
            </p:cNvSpPr>
            <p:nvPr/>
          </p:nvSpPr>
          <p:spPr bwMode="auto">
            <a:xfrm>
              <a:off x="49672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96" name="Line 230">
              <a:extLst>
                <a:ext uri="{FF2B5EF4-FFF2-40B4-BE49-F238E27FC236}">
                  <a16:creationId xmlns:a16="http://schemas.microsoft.com/office/drawing/2014/main" id="{70332441-645E-2BD2-D32E-725B3A305F9C}"/>
                </a:ext>
              </a:extLst>
            </p:cNvPr>
            <p:cNvSpPr>
              <a:spLocks noChangeShapeType="1"/>
            </p:cNvSpPr>
            <p:nvPr/>
          </p:nvSpPr>
          <p:spPr bwMode="auto">
            <a:xfrm>
              <a:off x="51958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97" name="Line 231">
              <a:extLst>
                <a:ext uri="{FF2B5EF4-FFF2-40B4-BE49-F238E27FC236}">
                  <a16:creationId xmlns:a16="http://schemas.microsoft.com/office/drawing/2014/main" id="{59F6EE28-A64A-B889-911D-C520E57E899A}"/>
                </a:ext>
              </a:extLst>
            </p:cNvPr>
            <p:cNvSpPr>
              <a:spLocks noChangeShapeType="1"/>
            </p:cNvSpPr>
            <p:nvPr/>
          </p:nvSpPr>
          <p:spPr bwMode="auto">
            <a:xfrm>
              <a:off x="54244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98" name="Line 232">
              <a:extLst>
                <a:ext uri="{FF2B5EF4-FFF2-40B4-BE49-F238E27FC236}">
                  <a16:creationId xmlns:a16="http://schemas.microsoft.com/office/drawing/2014/main" id="{9F6A66CB-265C-90A8-A021-7CC226707BA8}"/>
                </a:ext>
              </a:extLst>
            </p:cNvPr>
            <p:cNvSpPr>
              <a:spLocks noChangeShapeType="1"/>
            </p:cNvSpPr>
            <p:nvPr/>
          </p:nvSpPr>
          <p:spPr bwMode="auto">
            <a:xfrm>
              <a:off x="57292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99" name="Line 233">
              <a:extLst>
                <a:ext uri="{FF2B5EF4-FFF2-40B4-BE49-F238E27FC236}">
                  <a16:creationId xmlns:a16="http://schemas.microsoft.com/office/drawing/2014/main" id="{DF164818-5493-584B-F990-DF921142A236}"/>
                </a:ext>
              </a:extLst>
            </p:cNvPr>
            <p:cNvSpPr>
              <a:spLocks noChangeShapeType="1"/>
            </p:cNvSpPr>
            <p:nvPr/>
          </p:nvSpPr>
          <p:spPr bwMode="auto">
            <a:xfrm>
              <a:off x="59578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00" name="Line 234">
              <a:extLst>
                <a:ext uri="{FF2B5EF4-FFF2-40B4-BE49-F238E27FC236}">
                  <a16:creationId xmlns:a16="http://schemas.microsoft.com/office/drawing/2014/main" id="{4BF524FD-910E-5A9F-FEC6-ECA295FA9415}"/>
                </a:ext>
              </a:extLst>
            </p:cNvPr>
            <p:cNvSpPr>
              <a:spLocks noChangeShapeType="1"/>
            </p:cNvSpPr>
            <p:nvPr/>
          </p:nvSpPr>
          <p:spPr bwMode="auto">
            <a:xfrm>
              <a:off x="61864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01" name="Line 235">
              <a:extLst>
                <a:ext uri="{FF2B5EF4-FFF2-40B4-BE49-F238E27FC236}">
                  <a16:creationId xmlns:a16="http://schemas.microsoft.com/office/drawing/2014/main" id="{07AEDDB0-274F-1896-53BA-5539AA34C832}"/>
                </a:ext>
              </a:extLst>
            </p:cNvPr>
            <p:cNvSpPr>
              <a:spLocks noChangeShapeType="1"/>
            </p:cNvSpPr>
            <p:nvPr/>
          </p:nvSpPr>
          <p:spPr bwMode="auto">
            <a:xfrm>
              <a:off x="64150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02" name="Line 236">
              <a:extLst>
                <a:ext uri="{FF2B5EF4-FFF2-40B4-BE49-F238E27FC236}">
                  <a16:creationId xmlns:a16="http://schemas.microsoft.com/office/drawing/2014/main" id="{7C1495BD-78EF-80FD-08DB-EC0A87F6EDE0}"/>
                </a:ext>
              </a:extLst>
            </p:cNvPr>
            <p:cNvSpPr>
              <a:spLocks noChangeShapeType="1"/>
            </p:cNvSpPr>
            <p:nvPr/>
          </p:nvSpPr>
          <p:spPr bwMode="auto">
            <a:xfrm>
              <a:off x="65674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03" name="Line 237">
              <a:extLst>
                <a:ext uri="{FF2B5EF4-FFF2-40B4-BE49-F238E27FC236}">
                  <a16:creationId xmlns:a16="http://schemas.microsoft.com/office/drawing/2014/main" id="{0C76C08C-00BF-5528-FDA7-3BA618389823}"/>
                </a:ext>
              </a:extLst>
            </p:cNvPr>
            <p:cNvSpPr>
              <a:spLocks noChangeShapeType="1"/>
            </p:cNvSpPr>
            <p:nvPr/>
          </p:nvSpPr>
          <p:spPr bwMode="auto">
            <a:xfrm>
              <a:off x="6796088" y="1916113"/>
              <a:ext cx="0" cy="388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04" name="Line 238">
              <a:extLst>
                <a:ext uri="{FF2B5EF4-FFF2-40B4-BE49-F238E27FC236}">
                  <a16:creationId xmlns:a16="http://schemas.microsoft.com/office/drawing/2014/main" id="{72E8C509-832D-4CD0-2CBA-E40038B6325B}"/>
                </a:ext>
              </a:extLst>
            </p:cNvPr>
            <p:cNvSpPr>
              <a:spLocks noChangeShapeType="1"/>
            </p:cNvSpPr>
            <p:nvPr/>
          </p:nvSpPr>
          <p:spPr bwMode="auto">
            <a:xfrm>
              <a:off x="547688" y="22209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05" name="Line 239">
              <a:extLst>
                <a:ext uri="{FF2B5EF4-FFF2-40B4-BE49-F238E27FC236}">
                  <a16:creationId xmlns:a16="http://schemas.microsoft.com/office/drawing/2014/main" id="{ECC35629-A688-5519-6337-8405EE8B68A7}"/>
                </a:ext>
              </a:extLst>
            </p:cNvPr>
            <p:cNvSpPr>
              <a:spLocks noChangeShapeType="1"/>
            </p:cNvSpPr>
            <p:nvPr/>
          </p:nvSpPr>
          <p:spPr bwMode="auto">
            <a:xfrm>
              <a:off x="547688" y="25257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06" name="Line 240">
              <a:extLst>
                <a:ext uri="{FF2B5EF4-FFF2-40B4-BE49-F238E27FC236}">
                  <a16:creationId xmlns:a16="http://schemas.microsoft.com/office/drawing/2014/main" id="{5C549BB2-C449-4D6B-C809-61A1B3FF08E2}"/>
                </a:ext>
              </a:extLst>
            </p:cNvPr>
            <p:cNvSpPr>
              <a:spLocks noChangeShapeType="1"/>
            </p:cNvSpPr>
            <p:nvPr/>
          </p:nvSpPr>
          <p:spPr bwMode="auto">
            <a:xfrm>
              <a:off x="547688" y="28305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07" name="Line 241">
              <a:extLst>
                <a:ext uri="{FF2B5EF4-FFF2-40B4-BE49-F238E27FC236}">
                  <a16:creationId xmlns:a16="http://schemas.microsoft.com/office/drawing/2014/main" id="{A0A29F3E-DD2E-BD1A-1C00-61EC21713AD5}"/>
                </a:ext>
              </a:extLst>
            </p:cNvPr>
            <p:cNvSpPr>
              <a:spLocks noChangeShapeType="1"/>
            </p:cNvSpPr>
            <p:nvPr/>
          </p:nvSpPr>
          <p:spPr bwMode="auto">
            <a:xfrm>
              <a:off x="547688" y="30591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08" name="Line 242">
              <a:extLst>
                <a:ext uri="{FF2B5EF4-FFF2-40B4-BE49-F238E27FC236}">
                  <a16:creationId xmlns:a16="http://schemas.microsoft.com/office/drawing/2014/main" id="{338E67A2-F6E1-36CB-D1D7-17DD05D56CAB}"/>
                </a:ext>
              </a:extLst>
            </p:cNvPr>
            <p:cNvSpPr>
              <a:spLocks noChangeShapeType="1"/>
            </p:cNvSpPr>
            <p:nvPr/>
          </p:nvSpPr>
          <p:spPr bwMode="auto">
            <a:xfrm>
              <a:off x="547688" y="32877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09" name="Line 243">
              <a:extLst>
                <a:ext uri="{FF2B5EF4-FFF2-40B4-BE49-F238E27FC236}">
                  <a16:creationId xmlns:a16="http://schemas.microsoft.com/office/drawing/2014/main" id="{A6EE9100-D65F-54C9-CB70-CA3B59893D4B}"/>
                </a:ext>
              </a:extLst>
            </p:cNvPr>
            <p:cNvSpPr>
              <a:spLocks noChangeShapeType="1"/>
            </p:cNvSpPr>
            <p:nvPr/>
          </p:nvSpPr>
          <p:spPr bwMode="auto">
            <a:xfrm>
              <a:off x="547688" y="35163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10" name="Line 244">
              <a:extLst>
                <a:ext uri="{FF2B5EF4-FFF2-40B4-BE49-F238E27FC236}">
                  <a16:creationId xmlns:a16="http://schemas.microsoft.com/office/drawing/2014/main" id="{B002CD63-933E-FDBE-162D-43B0F2E82BAA}"/>
                </a:ext>
              </a:extLst>
            </p:cNvPr>
            <p:cNvSpPr>
              <a:spLocks noChangeShapeType="1"/>
            </p:cNvSpPr>
            <p:nvPr/>
          </p:nvSpPr>
          <p:spPr bwMode="auto">
            <a:xfrm>
              <a:off x="547688" y="38211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11" name="Line 245">
              <a:extLst>
                <a:ext uri="{FF2B5EF4-FFF2-40B4-BE49-F238E27FC236}">
                  <a16:creationId xmlns:a16="http://schemas.microsoft.com/office/drawing/2014/main" id="{91C2EF53-1CC2-CF71-65E2-A9E295CE8BFD}"/>
                </a:ext>
              </a:extLst>
            </p:cNvPr>
            <p:cNvSpPr>
              <a:spLocks noChangeShapeType="1"/>
            </p:cNvSpPr>
            <p:nvPr/>
          </p:nvSpPr>
          <p:spPr bwMode="auto">
            <a:xfrm>
              <a:off x="547688" y="41259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12" name="Line 246">
              <a:extLst>
                <a:ext uri="{FF2B5EF4-FFF2-40B4-BE49-F238E27FC236}">
                  <a16:creationId xmlns:a16="http://schemas.microsoft.com/office/drawing/2014/main" id="{22309CC3-53EC-A36D-3C58-540ABE87CC3F}"/>
                </a:ext>
              </a:extLst>
            </p:cNvPr>
            <p:cNvSpPr>
              <a:spLocks noChangeShapeType="1"/>
            </p:cNvSpPr>
            <p:nvPr/>
          </p:nvSpPr>
          <p:spPr bwMode="auto">
            <a:xfrm>
              <a:off x="547688" y="43545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13" name="Line 247">
              <a:extLst>
                <a:ext uri="{FF2B5EF4-FFF2-40B4-BE49-F238E27FC236}">
                  <a16:creationId xmlns:a16="http://schemas.microsoft.com/office/drawing/2014/main" id="{95FD717C-77E6-B40E-1DD3-F6C5099575E7}"/>
                </a:ext>
              </a:extLst>
            </p:cNvPr>
            <p:cNvSpPr>
              <a:spLocks noChangeShapeType="1"/>
            </p:cNvSpPr>
            <p:nvPr/>
          </p:nvSpPr>
          <p:spPr bwMode="auto">
            <a:xfrm>
              <a:off x="547688" y="45831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14" name="Line 248">
              <a:extLst>
                <a:ext uri="{FF2B5EF4-FFF2-40B4-BE49-F238E27FC236}">
                  <a16:creationId xmlns:a16="http://schemas.microsoft.com/office/drawing/2014/main" id="{50A87610-CA6F-BC15-CD8B-CA8F72AAAA5D}"/>
                </a:ext>
              </a:extLst>
            </p:cNvPr>
            <p:cNvSpPr>
              <a:spLocks noChangeShapeType="1"/>
            </p:cNvSpPr>
            <p:nvPr/>
          </p:nvSpPr>
          <p:spPr bwMode="auto">
            <a:xfrm>
              <a:off x="547688" y="45831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15" name="Line 249">
              <a:extLst>
                <a:ext uri="{FF2B5EF4-FFF2-40B4-BE49-F238E27FC236}">
                  <a16:creationId xmlns:a16="http://schemas.microsoft.com/office/drawing/2014/main" id="{59893F41-E05E-9222-9E30-457B2286CA15}"/>
                </a:ext>
              </a:extLst>
            </p:cNvPr>
            <p:cNvSpPr>
              <a:spLocks noChangeShapeType="1"/>
            </p:cNvSpPr>
            <p:nvPr/>
          </p:nvSpPr>
          <p:spPr bwMode="auto">
            <a:xfrm>
              <a:off x="547688" y="48879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16" name="Line 250">
              <a:extLst>
                <a:ext uri="{FF2B5EF4-FFF2-40B4-BE49-F238E27FC236}">
                  <a16:creationId xmlns:a16="http://schemas.microsoft.com/office/drawing/2014/main" id="{E58A9030-4C10-E5B6-9A7B-4F7D3406C655}"/>
                </a:ext>
              </a:extLst>
            </p:cNvPr>
            <p:cNvSpPr>
              <a:spLocks noChangeShapeType="1"/>
            </p:cNvSpPr>
            <p:nvPr/>
          </p:nvSpPr>
          <p:spPr bwMode="auto">
            <a:xfrm>
              <a:off x="547688" y="51927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17" name="Line 251">
              <a:extLst>
                <a:ext uri="{FF2B5EF4-FFF2-40B4-BE49-F238E27FC236}">
                  <a16:creationId xmlns:a16="http://schemas.microsoft.com/office/drawing/2014/main" id="{6C974021-C209-1705-7D92-CC8B3F5D1A33}"/>
                </a:ext>
              </a:extLst>
            </p:cNvPr>
            <p:cNvSpPr>
              <a:spLocks noChangeShapeType="1"/>
            </p:cNvSpPr>
            <p:nvPr/>
          </p:nvSpPr>
          <p:spPr bwMode="auto">
            <a:xfrm>
              <a:off x="547688" y="5421313"/>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18" name="Line 252">
              <a:extLst>
                <a:ext uri="{FF2B5EF4-FFF2-40B4-BE49-F238E27FC236}">
                  <a16:creationId xmlns:a16="http://schemas.microsoft.com/office/drawing/2014/main" id="{4D51BA17-8315-8B97-7633-56F90DB44BC7}"/>
                </a:ext>
              </a:extLst>
            </p:cNvPr>
            <p:cNvSpPr>
              <a:spLocks noChangeShapeType="1"/>
            </p:cNvSpPr>
            <p:nvPr/>
          </p:nvSpPr>
          <p:spPr bwMode="auto">
            <a:xfrm>
              <a:off x="532848" y="5634038"/>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CA" sz="800">
                <a:latin typeface="+mn-lt"/>
                <a:ea typeface="굴림" charset="0"/>
                <a:cs typeface="굴림" charset="0"/>
              </a:endParaRPr>
            </a:p>
          </p:txBody>
        </p:sp>
        <p:sp>
          <p:nvSpPr>
            <p:cNvPr id="119" name="Rectangle 253">
              <a:extLst>
                <a:ext uri="{FF2B5EF4-FFF2-40B4-BE49-F238E27FC236}">
                  <a16:creationId xmlns:a16="http://schemas.microsoft.com/office/drawing/2014/main" id="{B00EB011-2C02-F921-642F-4B8CCA744F83}"/>
                </a:ext>
              </a:extLst>
            </p:cNvPr>
            <p:cNvSpPr>
              <a:spLocks noChangeArrowheads="1"/>
            </p:cNvSpPr>
            <p:nvPr/>
          </p:nvSpPr>
          <p:spPr bwMode="auto">
            <a:xfrm>
              <a:off x="2300288" y="19161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120" name="Rectangle 254">
              <a:extLst>
                <a:ext uri="{FF2B5EF4-FFF2-40B4-BE49-F238E27FC236}">
                  <a16:creationId xmlns:a16="http://schemas.microsoft.com/office/drawing/2014/main" id="{69750EF9-1BD0-C80B-1797-E47FC0E31525}"/>
                </a:ext>
              </a:extLst>
            </p:cNvPr>
            <p:cNvSpPr>
              <a:spLocks noChangeArrowheads="1"/>
            </p:cNvSpPr>
            <p:nvPr/>
          </p:nvSpPr>
          <p:spPr bwMode="auto">
            <a:xfrm>
              <a:off x="2300288" y="22209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121" name="Rectangle 255">
              <a:extLst>
                <a:ext uri="{FF2B5EF4-FFF2-40B4-BE49-F238E27FC236}">
                  <a16:creationId xmlns:a16="http://schemas.microsoft.com/office/drawing/2014/main" id="{457553E4-90F9-35D1-D78F-4DD751AE6424}"/>
                </a:ext>
              </a:extLst>
            </p:cNvPr>
            <p:cNvSpPr>
              <a:spLocks noChangeArrowheads="1"/>
            </p:cNvSpPr>
            <p:nvPr/>
          </p:nvSpPr>
          <p:spPr bwMode="auto">
            <a:xfrm>
              <a:off x="2300288" y="25257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122" name="Rectangle 256">
              <a:extLst>
                <a:ext uri="{FF2B5EF4-FFF2-40B4-BE49-F238E27FC236}">
                  <a16:creationId xmlns:a16="http://schemas.microsoft.com/office/drawing/2014/main" id="{A9AEBD8E-A2B9-3105-B9EB-09583AFD92C5}"/>
                </a:ext>
              </a:extLst>
            </p:cNvPr>
            <p:cNvSpPr>
              <a:spLocks noChangeArrowheads="1"/>
            </p:cNvSpPr>
            <p:nvPr/>
          </p:nvSpPr>
          <p:spPr bwMode="auto">
            <a:xfrm>
              <a:off x="547688" y="35163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123" name="Rectangle 257">
              <a:extLst>
                <a:ext uri="{FF2B5EF4-FFF2-40B4-BE49-F238E27FC236}">
                  <a16:creationId xmlns:a16="http://schemas.microsoft.com/office/drawing/2014/main" id="{32ADD60B-5112-5AD9-9DBA-D96E171B2945}"/>
                </a:ext>
              </a:extLst>
            </p:cNvPr>
            <p:cNvSpPr>
              <a:spLocks noChangeArrowheads="1"/>
            </p:cNvSpPr>
            <p:nvPr/>
          </p:nvSpPr>
          <p:spPr bwMode="auto">
            <a:xfrm>
              <a:off x="852488" y="35163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124" name="Rectangle 258">
              <a:extLst>
                <a:ext uri="{FF2B5EF4-FFF2-40B4-BE49-F238E27FC236}">
                  <a16:creationId xmlns:a16="http://schemas.microsoft.com/office/drawing/2014/main" id="{EABED13C-26F7-2BE5-4F4E-A4F1AC2283AB}"/>
                </a:ext>
              </a:extLst>
            </p:cNvPr>
            <p:cNvSpPr>
              <a:spLocks noChangeArrowheads="1"/>
            </p:cNvSpPr>
            <p:nvPr/>
          </p:nvSpPr>
          <p:spPr bwMode="auto">
            <a:xfrm>
              <a:off x="1690688" y="35163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125" name="Rectangle 259">
              <a:extLst>
                <a:ext uri="{FF2B5EF4-FFF2-40B4-BE49-F238E27FC236}">
                  <a16:creationId xmlns:a16="http://schemas.microsoft.com/office/drawing/2014/main" id="{38722298-2DE9-B074-1718-7B31E7BCDE69}"/>
                </a:ext>
              </a:extLst>
            </p:cNvPr>
            <p:cNvSpPr>
              <a:spLocks noChangeArrowheads="1"/>
            </p:cNvSpPr>
            <p:nvPr/>
          </p:nvSpPr>
          <p:spPr bwMode="auto">
            <a:xfrm>
              <a:off x="1919288" y="35163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126" name="Rectangle 260">
              <a:extLst>
                <a:ext uri="{FF2B5EF4-FFF2-40B4-BE49-F238E27FC236}">
                  <a16:creationId xmlns:a16="http://schemas.microsoft.com/office/drawing/2014/main" id="{AA60E0BF-41D1-67F3-426F-B17478EF5988}"/>
                </a:ext>
              </a:extLst>
            </p:cNvPr>
            <p:cNvSpPr>
              <a:spLocks noChangeArrowheads="1"/>
            </p:cNvSpPr>
            <p:nvPr/>
          </p:nvSpPr>
          <p:spPr bwMode="auto">
            <a:xfrm>
              <a:off x="2224088" y="35163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127" name="Rectangle 261">
              <a:extLst>
                <a:ext uri="{FF2B5EF4-FFF2-40B4-BE49-F238E27FC236}">
                  <a16:creationId xmlns:a16="http://schemas.microsoft.com/office/drawing/2014/main" id="{96AAB2CD-01C3-3C94-20AD-E699EAA1E92D}"/>
                </a:ext>
              </a:extLst>
            </p:cNvPr>
            <p:cNvSpPr>
              <a:spLocks noChangeArrowheads="1"/>
            </p:cNvSpPr>
            <p:nvPr/>
          </p:nvSpPr>
          <p:spPr bwMode="auto">
            <a:xfrm>
              <a:off x="2528888" y="35163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24" name="Rectangle 262">
              <a:extLst>
                <a:ext uri="{FF2B5EF4-FFF2-40B4-BE49-F238E27FC236}">
                  <a16:creationId xmlns:a16="http://schemas.microsoft.com/office/drawing/2014/main" id="{82A9F873-BC28-FCE0-86D8-B20C38DD7BF3}"/>
                </a:ext>
              </a:extLst>
            </p:cNvPr>
            <p:cNvSpPr>
              <a:spLocks noChangeArrowheads="1"/>
            </p:cNvSpPr>
            <p:nvPr/>
          </p:nvSpPr>
          <p:spPr bwMode="auto">
            <a:xfrm>
              <a:off x="2757488" y="35163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26" name="Rectangle 263">
              <a:extLst>
                <a:ext uri="{FF2B5EF4-FFF2-40B4-BE49-F238E27FC236}">
                  <a16:creationId xmlns:a16="http://schemas.microsoft.com/office/drawing/2014/main" id="{212B4733-B4EE-E2E1-1905-9EB2AD3E1260}"/>
                </a:ext>
              </a:extLst>
            </p:cNvPr>
            <p:cNvSpPr>
              <a:spLocks noChangeArrowheads="1"/>
            </p:cNvSpPr>
            <p:nvPr/>
          </p:nvSpPr>
          <p:spPr bwMode="auto">
            <a:xfrm>
              <a:off x="3062288" y="35163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30" name="Rectangle 264">
              <a:extLst>
                <a:ext uri="{FF2B5EF4-FFF2-40B4-BE49-F238E27FC236}">
                  <a16:creationId xmlns:a16="http://schemas.microsoft.com/office/drawing/2014/main" id="{2F7AABA1-0782-55DA-091F-D3C211B97D68}"/>
                </a:ext>
              </a:extLst>
            </p:cNvPr>
            <p:cNvSpPr>
              <a:spLocks noChangeArrowheads="1"/>
            </p:cNvSpPr>
            <p:nvPr/>
          </p:nvSpPr>
          <p:spPr bwMode="auto">
            <a:xfrm>
              <a:off x="3367088" y="35163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31" name="Rectangle 265">
              <a:extLst>
                <a:ext uri="{FF2B5EF4-FFF2-40B4-BE49-F238E27FC236}">
                  <a16:creationId xmlns:a16="http://schemas.microsoft.com/office/drawing/2014/main" id="{7BA32DDD-0599-7F2D-F48B-E97A3BDF8E8E}"/>
                </a:ext>
              </a:extLst>
            </p:cNvPr>
            <p:cNvSpPr>
              <a:spLocks noChangeArrowheads="1"/>
            </p:cNvSpPr>
            <p:nvPr/>
          </p:nvSpPr>
          <p:spPr bwMode="auto">
            <a:xfrm>
              <a:off x="3595688" y="3516313"/>
              <a:ext cx="3810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32" name="Rectangle 266">
              <a:extLst>
                <a:ext uri="{FF2B5EF4-FFF2-40B4-BE49-F238E27FC236}">
                  <a16:creationId xmlns:a16="http://schemas.microsoft.com/office/drawing/2014/main" id="{9A8E359F-F7B4-CCE2-DB64-A04CBE3F8230}"/>
                </a:ext>
              </a:extLst>
            </p:cNvPr>
            <p:cNvSpPr>
              <a:spLocks noChangeArrowheads="1"/>
            </p:cNvSpPr>
            <p:nvPr/>
          </p:nvSpPr>
          <p:spPr bwMode="auto">
            <a:xfrm>
              <a:off x="4967288" y="35163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33" name="Rectangle 267">
              <a:extLst>
                <a:ext uri="{FF2B5EF4-FFF2-40B4-BE49-F238E27FC236}">
                  <a16:creationId xmlns:a16="http://schemas.microsoft.com/office/drawing/2014/main" id="{BCE7A16E-1473-0599-9C1B-89FC9CFF917C}"/>
                </a:ext>
              </a:extLst>
            </p:cNvPr>
            <p:cNvSpPr>
              <a:spLocks noChangeArrowheads="1"/>
            </p:cNvSpPr>
            <p:nvPr/>
          </p:nvSpPr>
          <p:spPr bwMode="auto">
            <a:xfrm>
              <a:off x="5272088" y="35163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34" name="Rectangle 268">
              <a:extLst>
                <a:ext uri="{FF2B5EF4-FFF2-40B4-BE49-F238E27FC236}">
                  <a16:creationId xmlns:a16="http://schemas.microsoft.com/office/drawing/2014/main" id="{98CB834C-F9AA-7890-A80D-FE64B2555044}"/>
                </a:ext>
              </a:extLst>
            </p:cNvPr>
            <p:cNvSpPr>
              <a:spLocks noChangeArrowheads="1"/>
            </p:cNvSpPr>
            <p:nvPr/>
          </p:nvSpPr>
          <p:spPr bwMode="auto">
            <a:xfrm>
              <a:off x="5500688" y="35163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35" name="Rectangle 269">
              <a:extLst>
                <a:ext uri="{FF2B5EF4-FFF2-40B4-BE49-F238E27FC236}">
                  <a16:creationId xmlns:a16="http://schemas.microsoft.com/office/drawing/2014/main" id="{6D9A57DF-2328-E5E3-2FE2-B7C993878851}"/>
                </a:ext>
              </a:extLst>
            </p:cNvPr>
            <p:cNvSpPr>
              <a:spLocks noChangeArrowheads="1"/>
            </p:cNvSpPr>
            <p:nvPr/>
          </p:nvSpPr>
          <p:spPr bwMode="auto">
            <a:xfrm>
              <a:off x="5805488" y="35163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36" name="Rectangle 270">
              <a:extLst>
                <a:ext uri="{FF2B5EF4-FFF2-40B4-BE49-F238E27FC236}">
                  <a16:creationId xmlns:a16="http://schemas.microsoft.com/office/drawing/2014/main" id="{B59357E9-030C-592C-435F-AE942635B3CA}"/>
                </a:ext>
              </a:extLst>
            </p:cNvPr>
            <p:cNvSpPr>
              <a:spLocks noChangeArrowheads="1"/>
            </p:cNvSpPr>
            <p:nvPr/>
          </p:nvSpPr>
          <p:spPr bwMode="auto">
            <a:xfrm>
              <a:off x="6110288" y="35163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37" name="Rectangle 271">
              <a:extLst>
                <a:ext uri="{FF2B5EF4-FFF2-40B4-BE49-F238E27FC236}">
                  <a16:creationId xmlns:a16="http://schemas.microsoft.com/office/drawing/2014/main" id="{681A9456-0252-281E-A115-A383DEB63221}"/>
                </a:ext>
              </a:extLst>
            </p:cNvPr>
            <p:cNvSpPr>
              <a:spLocks noChangeArrowheads="1"/>
            </p:cNvSpPr>
            <p:nvPr/>
          </p:nvSpPr>
          <p:spPr bwMode="auto">
            <a:xfrm>
              <a:off x="6338888" y="35163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38" name="Rectangle 272">
              <a:extLst>
                <a:ext uri="{FF2B5EF4-FFF2-40B4-BE49-F238E27FC236}">
                  <a16:creationId xmlns:a16="http://schemas.microsoft.com/office/drawing/2014/main" id="{A5BDB91A-CD4F-0B67-3CCD-D819A4C12A5A}"/>
                </a:ext>
              </a:extLst>
            </p:cNvPr>
            <p:cNvSpPr>
              <a:spLocks noChangeArrowheads="1"/>
            </p:cNvSpPr>
            <p:nvPr/>
          </p:nvSpPr>
          <p:spPr bwMode="auto">
            <a:xfrm>
              <a:off x="6643688" y="35163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39" name="Rectangle 273">
              <a:extLst>
                <a:ext uri="{FF2B5EF4-FFF2-40B4-BE49-F238E27FC236}">
                  <a16:creationId xmlns:a16="http://schemas.microsoft.com/office/drawing/2014/main" id="{F57FC479-7610-CCDD-0BD2-FF6FA9E826FA}"/>
                </a:ext>
              </a:extLst>
            </p:cNvPr>
            <p:cNvSpPr>
              <a:spLocks noChangeArrowheads="1"/>
            </p:cNvSpPr>
            <p:nvPr/>
          </p:nvSpPr>
          <p:spPr bwMode="auto">
            <a:xfrm>
              <a:off x="2528888" y="45831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40" name="Rectangle 274">
              <a:extLst>
                <a:ext uri="{FF2B5EF4-FFF2-40B4-BE49-F238E27FC236}">
                  <a16:creationId xmlns:a16="http://schemas.microsoft.com/office/drawing/2014/main" id="{F747F12F-A3E4-0A08-93D9-2CA8239D5B95}"/>
                </a:ext>
              </a:extLst>
            </p:cNvPr>
            <p:cNvSpPr>
              <a:spLocks noChangeArrowheads="1"/>
            </p:cNvSpPr>
            <p:nvPr/>
          </p:nvSpPr>
          <p:spPr bwMode="auto">
            <a:xfrm>
              <a:off x="2833688" y="45831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41" name="Rectangle 275">
              <a:extLst>
                <a:ext uri="{FF2B5EF4-FFF2-40B4-BE49-F238E27FC236}">
                  <a16:creationId xmlns:a16="http://schemas.microsoft.com/office/drawing/2014/main" id="{CD782AEC-B118-CD8C-F19E-29C6E8BF291B}"/>
                </a:ext>
              </a:extLst>
            </p:cNvPr>
            <p:cNvSpPr>
              <a:spLocks noChangeArrowheads="1"/>
            </p:cNvSpPr>
            <p:nvPr/>
          </p:nvSpPr>
          <p:spPr bwMode="auto">
            <a:xfrm>
              <a:off x="3062288" y="45831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42" name="Rectangle 276">
              <a:extLst>
                <a:ext uri="{FF2B5EF4-FFF2-40B4-BE49-F238E27FC236}">
                  <a16:creationId xmlns:a16="http://schemas.microsoft.com/office/drawing/2014/main" id="{49D3917D-EA10-0F3F-2A0A-C754B3871A87}"/>
                </a:ext>
              </a:extLst>
            </p:cNvPr>
            <p:cNvSpPr>
              <a:spLocks noChangeArrowheads="1"/>
            </p:cNvSpPr>
            <p:nvPr/>
          </p:nvSpPr>
          <p:spPr bwMode="auto">
            <a:xfrm>
              <a:off x="3367088" y="45831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43" name="Rectangle 277">
              <a:extLst>
                <a:ext uri="{FF2B5EF4-FFF2-40B4-BE49-F238E27FC236}">
                  <a16:creationId xmlns:a16="http://schemas.microsoft.com/office/drawing/2014/main" id="{DDDDF7C6-EB01-01BC-3150-03B32B29AA7A}"/>
                </a:ext>
              </a:extLst>
            </p:cNvPr>
            <p:cNvSpPr>
              <a:spLocks noChangeArrowheads="1"/>
            </p:cNvSpPr>
            <p:nvPr/>
          </p:nvSpPr>
          <p:spPr bwMode="auto">
            <a:xfrm>
              <a:off x="3671888" y="45831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44" name="Rectangle 280">
              <a:extLst>
                <a:ext uri="{FF2B5EF4-FFF2-40B4-BE49-F238E27FC236}">
                  <a16:creationId xmlns:a16="http://schemas.microsoft.com/office/drawing/2014/main" id="{AAF3BEF8-9A62-7046-39EC-1D05D1F4142B}"/>
                </a:ext>
              </a:extLst>
            </p:cNvPr>
            <p:cNvSpPr>
              <a:spLocks noChangeArrowheads="1"/>
            </p:cNvSpPr>
            <p:nvPr/>
          </p:nvSpPr>
          <p:spPr bwMode="auto">
            <a:xfrm>
              <a:off x="4510088" y="45831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45" name="Rectangle 281">
              <a:extLst>
                <a:ext uri="{FF2B5EF4-FFF2-40B4-BE49-F238E27FC236}">
                  <a16:creationId xmlns:a16="http://schemas.microsoft.com/office/drawing/2014/main" id="{077B6C02-E6EF-B56C-0E9B-23D17BF7F968}"/>
                </a:ext>
              </a:extLst>
            </p:cNvPr>
            <p:cNvSpPr>
              <a:spLocks noChangeArrowheads="1"/>
            </p:cNvSpPr>
            <p:nvPr/>
          </p:nvSpPr>
          <p:spPr bwMode="auto">
            <a:xfrm>
              <a:off x="4738688" y="45831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46" name="Rectangle 282">
              <a:extLst>
                <a:ext uri="{FF2B5EF4-FFF2-40B4-BE49-F238E27FC236}">
                  <a16:creationId xmlns:a16="http://schemas.microsoft.com/office/drawing/2014/main" id="{10188247-1A31-8A50-8D63-748253D53CB6}"/>
                </a:ext>
              </a:extLst>
            </p:cNvPr>
            <p:cNvSpPr>
              <a:spLocks noChangeArrowheads="1"/>
            </p:cNvSpPr>
            <p:nvPr/>
          </p:nvSpPr>
          <p:spPr bwMode="auto">
            <a:xfrm>
              <a:off x="5043488" y="4583113"/>
              <a:ext cx="3048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47" name="Rectangle 283">
              <a:extLst>
                <a:ext uri="{FF2B5EF4-FFF2-40B4-BE49-F238E27FC236}">
                  <a16:creationId xmlns:a16="http://schemas.microsoft.com/office/drawing/2014/main" id="{77D3DBD7-1208-7F70-5133-10425BF6B6B9}"/>
                </a:ext>
              </a:extLst>
            </p:cNvPr>
            <p:cNvSpPr>
              <a:spLocks noChangeArrowheads="1"/>
            </p:cNvSpPr>
            <p:nvPr/>
          </p:nvSpPr>
          <p:spPr bwMode="auto">
            <a:xfrm>
              <a:off x="5348288" y="4583113"/>
              <a:ext cx="2286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48" name="Rectangle 284">
              <a:extLst>
                <a:ext uri="{FF2B5EF4-FFF2-40B4-BE49-F238E27FC236}">
                  <a16:creationId xmlns:a16="http://schemas.microsoft.com/office/drawing/2014/main" id="{9B27444C-AEF3-9464-5FDB-071E2E8753F2}"/>
                </a:ext>
              </a:extLst>
            </p:cNvPr>
            <p:cNvSpPr>
              <a:spLocks noChangeArrowheads="1"/>
            </p:cNvSpPr>
            <p:nvPr/>
          </p:nvSpPr>
          <p:spPr bwMode="auto">
            <a:xfrm>
              <a:off x="5576888" y="4583113"/>
              <a:ext cx="3810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49" name="Rectangle 285">
              <a:extLst>
                <a:ext uri="{FF2B5EF4-FFF2-40B4-BE49-F238E27FC236}">
                  <a16:creationId xmlns:a16="http://schemas.microsoft.com/office/drawing/2014/main" id="{1805FA10-73B9-BBF0-C537-15031CA5DF62}"/>
                </a:ext>
              </a:extLst>
            </p:cNvPr>
            <p:cNvSpPr>
              <a:spLocks noChangeArrowheads="1"/>
            </p:cNvSpPr>
            <p:nvPr/>
          </p:nvSpPr>
          <p:spPr bwMode="auto">
            <a:xfrm>
              <a:off x="5957888" y="4583113"/>
              <a:ext cx="457200"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50" name="Rectangle 286">
              <a:extLst>
                <a:ext uri="{FF2B5EF4-FFF2-40B4-BE49-F238E27FC236}">
                  <a16:creationId xmlns:a16="http://schemas.microsoft.com/office/drawing/2014/main" id="{9A320119-8FD1-C085-29CA-0019D6848E3D}"/>
                </a:ext>
              </a:extLst>
            </p:cNvPr>
            <p:cNvSpPr>
              <a:spLocks noChangeArrowheads="1"/>
            </p:cNvSpPr>
            <p:nvPr/>
          </p:nvSpPr>
          <p:spPr bwMode="auto">
            <a:xfrm>
              <a:off x="2520950" y="4887913"/>
              <a:ext cx="333375" cy="30480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51" name="Rectangle 287">
              <a:extLst>
                <a:ext uri="{FF2B5EF4-FFF2-40B4-BE49-F238E27FC236}">
                  <a16:creationId xmlns:a16="http://schemas.microsoft.com/office/drawing/2014/main" id="{BCF03580-6495-A2A1-6C58-49D59C01881E}"/>
                </a:ext>
              </a:extLst>
            </p:cNvPr>
            <p:cNvSpPr>
              <a:spLocks noChangeArrowheads="1"/>
            </p:cNvSpPr>
            <p:nvPr/>
          </p:nvSpPr>
          <p:spPr bwMode="auto">
            <a:xfrm>
              <a:off x="2539371" y="5657057"/>
              <a:ext cx="333375" cy="171450"/>
            </a:xfrm>
            <a:prstGeom prst="rect">
              <a:avLst/>
            </a:prstGeom>
            <a:solidFill>
              <a:schemeClr val="tx1"/>
            </a:solidFill>
            <a:ln w="9525">
              <a:solidFill>
                <a:schemeClr val="tx1"/>
              </a:solidFill>
              <a:miter lim="800000"/>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56" name="Oval 307">
              <a:extLst>
                <a:ext uri="{FF2B5EF4-FFF2-40B4-BE49-F238E27FC236}">
                  <a16:creationId xmlns:a16="http://schemas.microsoft.com/office/drawing/2014/main" id="{36DD48FE-8652-4D57-C745-FBA9D350F766}"/>
                </a:ext>
              </a:extLst>
            </p:cNvPr>
            <p:cNvSpPr>
              <a:spLocks noChangeArrowheads="1"/>
            </p:cNvSpPr>
            <p:nvPr/>
          </p:nvSpPr>
          <p:spPr bwMode="auto">
            <a:xfrm>
              <a:off x="6186488" y="2267909"/>
              <a:ext cx="228600" cy="228600"/>
            </a:xfrm>
            <a:prstGeom prst="ellipse">
              <a:avLst/>
            </a:prstGeom>
            <a:solidFill>
              <a:schemeClr val="bg1">
                <a:lumMod val="50000"/>
              </a:schemeClr>
            </a:solidFill>
            <a:ln w="9525">
              <a:solidFill>
                <a:schemeClr val="tx1"/>
              </a:solidFill>
              <a:round/>
              <a:headEnd/>
              <a:tailEnd/>
            </a:ln>
          </p:spPr>
          <p:txBody>
            <a:bodyPr wrap="none" anchor="ctr"/>
            <a:lstStyle/>
            <a:p>
              <a:pPr algn="ctr" eaLnBrk="0" hangingPunct="0">
                <a:defRPr/>
              </a:pPr>
              <a:endParaRPr lang="en-CA" sz="800">
                <a:latin typeface="+mn-lt"/>
                <a:ea typeface="굴림" charset="0"/>
                <a:cs typeface="굴림" charset="0"/>
              </a:endParaRPr>
            </a:p>
          </p:txBody>
        </p:sp>
        <p:sp>
          <p:nvSpPr>
            <p:cNvPr id="26658" name="Rectangle 333">
              <a:extLst>
                <a:ext uri="{FF2B5EF4-FFF2-40B4-BE49-F238E27FC236}">
                  <a16:creationId xmlns:a16="http://schemas.microsoft.com/office/drawing/2014/main" id="{75AA30F4-083D-5770-5205-BCAC3E06A1CE}"/>
                </a:ext>
              </a:extLst>
            </p:cNvPr>
            <p:cNvSpPr>
              <a:spLocks noChangeArrowheads="1"/>
            </p:cNvSpPr>
            <p:nvPr/>
          </p:nvSpPr>
          <p:spPr bwMode="auto">
            <a:xfrm>
              <a:off x="3652838" y="4964116"/>
              <a:ext cx="819148" cy="503238"/>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defRPr/>
              </a:pPr>
              <a:endParaRPr lang="en-CA" sz="800">
                <a:latin typeface="+mn-lt"/>
                <a:ea typeface="굴림" charset="0"/>
                <a:cs typeface="굴림" charset="0"/>
              </a:endParaRPr>
            </a:p>
          </p:txBody>
        </p:sp>
      </p:grpSp>
    </p:spTree>
    <p:extLst>
      <p:ext uri="{BB962C8B-B14F-4D97-AF65-F5344CB8AC3E}">
        <p14:creationId xmlns:p14="http://schemas.microsoft.com/office/powerpoint/2010/main" val="311776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re 1"/>
          <p:cNvSpPr>
            <a:spLocks noGrp="1"/>
          </p:cNvSpPr>
          <p:nvPr>
            <p:ph type="title"/>
          </p:nvPr>
        </p:nvSpPr>
        <p:spPr/>
        <p:txBody>
          <a:bodyPr/>
          <a:lstStyle/>
          <a:p>
            <a:r>
              <a:rPr lang="fr-CA" dirty="0">
                <a:latin typeface="Arial" pitchFamily="34" charset="0"/>
              </a:rPr>
              <a:t>Programmation dynamique adaptative </a:t>
            </a:r>
            <a:r>
              <a:rPr lang="fr-CA" i="1" dirty="0">
                <a:latin typeface="Arial" pitchFamily="34" charset="0"/>
              </a:rPr>
              <a:t>vs</a:t>
            </a:r>
            <a:r>
              <a:rPr lang="fr-CA" dirty="0">
                <a:latin typeface="Arial" pitchFamily="34" charset="0"/>
              </a:rPr>
              <a:t> différence temporelle</a:t>
            </a:r>
          </a:p>
        </p:txBody>
      </p:sp>
      <p:sp>
        <p:nvSpPr>
          <p:cNvPr id="6758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6758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7589"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5EC2D08C-1A0B-4E14-AD07-0BF0946D3EA0}" type="slidenum">
              <a:rPr lang="en-US" altLang="ko-KR" sz="1400">
                <a:latin typeface="Calibri" pitchFamily="34" charset="0"/>
              </a:rPr>
              <a:pPr eaLnBrk="1" hangingPunct="1"/>
              <a:t>40</a:t>
            </a:fld>
            <a:endParaRPr lang="en-US" altLang="ko-KR" sz="1400">
              <a:latin typeface="Calibri" pitchFamily="34" charset="0"/>
            </a:endParaRPr>
          </a:p>
        </p:txBody>
      </p:sp>
      <p:pic>
        <p:nvPicPr>
          <p:cNvPr id="7" name="Picture 6">
            <a:extLst>
              <a:ext uri="{FF2B5EF4-FFF2-40B4-BE49-F238E27FC236}">
                <a16:creationId xmlns:a16="http://schemas.microsoft.com/office/drawing/2014/main" id="{8F8CAC56-DD75-4BBB-BA0A-6DA47D8D448E}"/>
              </a:ext>
            </a:extLst>
          </p:cNvPr>
          <p:cNvPicPr>
            <a:picLocks noChangeAspect="1"/>
          </p:cNvPicPr>
          <p:nvPr/>
        </p:nvPicPr>
        <p:blipFill>
          <a:blip r:embed="rId3"/>
          <a:stretch>
            <a:fillRect/>
          </a:stretch>
        </p:blipFill>
        <p:spPr>
          <a:xfrm>
            <a:off x="724818" y="1714688"/>
            <a:ext cx="6675406" cy="2476360"/>
          </a:xfrm>
          <a:prstGeom prst="rect">
            <a:avLst/>
          </a:prstGeom>
        </p:spPr>
      </p:pic>
      <p:pic>
        <p:nvPicPr>
          <p:cNvPr id="9" name="Picture 8">
            <a:extLst>
              <a:ext uri="{FF2B5EF4-FFF2-40B4-BE49-F238E27FC236}">
                <a16:creationId xmlns:a16="http://schemas.microsoft.com/office/drawing/2014/main" id="{B9A70CF5-3C27-4543-89BB-05F0EBE6938A}"/>
              </a:ext>
            </a:extLst>
          </p:cNvPr>
          <p:cNvPicPr>
            <a:picLocks noChangeAspect="1"/>
          </p:cNvPicPr>
          <p:nvPr/>
        </p:nvPicPr>
        <p:blipFill>
          <a:blip r:embed="rId4"/>
          <a:stretch>
            <a:fillRect/>
          </a:stretch>
        </p:blipFill>
        <p:spPr>
          <a:xfrm>
            <a:off x="724818" y="4183393"/>
            <a:ext cx="6261074" cy="2199837"/>
          </a:xfrm>
          <a:prstGeom prst="rect">
            <a:avLst/>
          </a:prstGeom>
        </p:spPr>
      </p:pic>
      <p:pic>
        <p:nvPicPr>
          <p:cNvPr id="4" name="Picture 3">
            <a:extLst>
              <a:ext uri="{FF2B5EF4-FFF2-40B4-BE49-F238E27FC236}">
                <a16:creationId xmlns:a16="http://schemas.microsoft.com/office/drawing/2014/main" id="{CA792224-E72B-4A69-A04F-7591C99A09B3}"/>
              </a:ext>
            </a:extLst>
          </p:cNvPr>
          <p:cNvPicPr>
            <a:picLocks noChangeAspect="1"/>
          </p:cNvPicPr>
          <p:nvPr/>
        </p:nvPicPr>
        <p:blipFill>
          <a:blip r:embed="rId5"/>
          <a:stretch>
            <a:fillRect/>
          </a:stretch>
        </p:blipFill>
        <p:spPr>
          <a:xfrm>
            <a:off x="6837793" y="1567033"/>
            <a:ext cx="2060294" cy="1574157"/>
          </a:xfrm>
          <a:prstGeom prst="rect">
            <a:avLst/>
          </a:prstGeom>
        </p:spPr>
      </p:pic>
      <p:sp>
        <p:nvSpPr>
          <p:cNvPr id="10" name="TextBox 9">
            <a:extLst>
              <a:ext uri="{FF2B5EF4-FFF2-40B4-BE49-F238E27FC236}">
                <a16:creationId xmlns:a16="http://schemas.microsoft.com/office/drawing/2014/main" id="{D87D5B5A-B262-4899-B773-3823DB03ADC1}"/>
              </a:ext>
            </a:extLst>
          </p:cNvPr>
          <p:cNvSpPr txBox="1"/>
          <p:nvPr/>
        </p:nvSpPr>
        <p:spPr>
          <a:xfrm>
            <a:off x="155121" y="2828350"/>
            <a:ext cx="579005" cy="369332"/>
          </a:xfrm>
          <a:prstGeom prst="rect">
            <a:avLst/>
          </a:prstGeom>
          <a:noFill/>
        </p:spPr>
        <p:txBody>
          <a:bodyPr wrap="none" rtlCol="0">
            <a:spAutoFit/>
          </a:bodyPr>
          <a:lstStyle/>
          <a:p>
            <a:r>
              <a:rPr lang="en-CA" dirty="0"/>
              <a:t>ADP</a:t>
            </a:r>
            <a:endParaRPr lang="en-US" dirty="0"/>
          </a:p>
        </p:txBody>
      </p:sp>
      <p:sp>
        <p:nvSpPr>
          <p:cNvPr id="15" name="TextBox 14">
            <a:extLst>
              <a:ext uri="{FF2B5EF4-FFF2-40B4-BE49-F238E27FC236}">
                <a16:creationId xmlns:a16="http://schemas.microsoft.com/office/drawing/2014/main" id="{C0BD73C2-D475-46B3-A157-4A629008B737}"/>
              </a:ext>
            </a:extLst>
          </p:cNvPr>
          <p:cNvSpPr txBox="1"/>
          <p:nvPr/>
        </p:nvSpPr>
        <p:spPr>
          <a:xfrm>
            <a:off x="145813" y="4846228"/>
            <a:ext cx="439544" cy="369332"/>
          </a:xfrm>
          <a:prstGeom prst="rect">
            <a:avLst/>
          </a:prstGeom>
          <a:noFill/>
        </p:spPr>
        <p:txBody>
          <a:bodyPr wrap="none" rtlCol="0">
            <a:spAutoFit/>
          </a:bodyPr>
          <a:lstStyle/>
          <a:p>
            <a:r>
              <a:rPr lang="en-CA" dirty="0"/>
              <a:t>TD</a:t>
            </a:r>
            <a:endParaRPr lang="en-US" dirty="0"/>
          </a:p>
        </p:txBody>
      </p:sp>
    </p:spTree>
    <p:extLst>
      <p:ext uri="{BB962C8B-B14F-4D97-AF65-F5344CB8AC3E}">
        <p14:creationId xmlns:p14="http://schemas.microsoft.com/office/powerpoint/2010/main" val="3042943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re 1"/>
          <p:cNvSpPr>
            <a:spLocks noGrp="1"/>
          </p:cNvSpPr>
          <p:nvPr>
            <p:ph type="title"/>
          </p:nvPr>
        </p:nvSpPr>
        <p:spPr/>
        <p:txBody>
          <a:bodyPr/>
          <a:lstStyle/>
          <a:p>
            <a:r>
              <a:rPr lang="fr-CA">
                <a:latin typeface="Arial" pitchFamily="34" charset="0"/>
              </a:rPr>
              <a:t>Apprentissage par renforcement actif</a:t>
            </a:r>
          </a:p>
        </p:txBody>
      </p:sp>
      <p:sp>
        <p:nvSpPr>
          <p:cNvPr id="68610" name="Espace réservé du contenu 2"/>
          <p:cNvSpPr>
            <a:spLocks noGrp="1"/>
          </p:cNvSpPr>
          <p:nvPr>
            <p:ph idx="1"/>
          </p:nvPr>
        </p:nvSpPr>
        <p:spPr>
          <a:xfrm>
            <a:off x="395536" y="1302809"/>
            <a:ext cx="8229600" cy="4525963"/>
          </a:xfrm>
        </p:spPr>
        <p:txBody>
          <a:bodyPr/>
          <a:lstStyle/>
          <a:p>
            <a:r>
              <a:rPr lang="fr-CA" sz="1800" dirty="0"/>
              <a:t>Dans le cas </a:t>
            </a:r>
            <a:r>
              <a:rPr lang="fr-CA" sz="1800" b="1" dirty="0"/>
              <a:t>passif</a:t>
            </a:r>
            <a:r>
              <a:rPr lang="fr-CA" sz="1800" dirty="0"/>
              <a:t>, l’agent a un plan (politique) fixe qui détermine son comportement.</a:t>
            </a:r>
          </a:p>
          <a:p>
            <a:pPr lvl="1"/>
            <a:r>
              <a:rPr lang="fr-CA" dirty="0"/>
              <a:t>Il doit apprendre la fonction d’utilité associée au plan</a:t>
            </a:r>
          </a:p>
          <a:p>
            <a:pPr lvl="1"/>
            <a:endParaRPr lang="fr-CA" dirty="0"/>
          </a:p>
          <a:p>
            <a:r>
              <a:rPr lang="fr-CA" sz="1800" dirty="0"/>
              <a:t>Dans le cas </a:t>
            </a:r>
            <a:r>
              <a:rPr lang="fr-CA" sz="1800" b="1" dirty="0"/>
              <a:t>actif</a:t>
            </a:r>
            <a:r>
              <a:rPr lang="fr-CA" sz="1800" dirty="0"/>
              <a:t>, l</a:t>
            </a:r>
            <a:r>
              <a:rPr lang="fr-CA" altLang="fr-FR" sz="1800" dirty="0"/>
              <a:t>’</a:t>
            </a:r>
            <a:r>
              <a:rPr lang="fr-CA" sz="1800" dirty="0"/>
              <a:t>agent doit décider quelles actions effectuer</a:t>
            </a:r>
          </a:p>
          <a:p>
            <a:pPr lvl="1"/>
            <a:r>
              <a:rPr lang="fr-CA" altLang="fr-FR" dirty="0"/>
              <a:t>L’</a:t>
            </a:r>
            <a:r>
              <a:rPr lang="fr-CA" dirty="0"/>
              <a:t>agent doit apprendre un modèle complet  avec les probabilités des effets de ses actions au lieu du modèle associé à une politique fixe. </a:t>
            </a:r>
          </a:p>
          <a:p>
            <a:pPr lvl="1"/>
            <a:r>
              <a:rPr lang="fr-FR" b="1" i="1" dirty="0"/>
              <a:t>U(s</a:t>
            </a:r>
            <a:r>
              <a:rPr lang="fr-FR" b="1" dirty="0"/>
              <a:t>) est maintenant une estimation de la fonction d’utilité du plan optimal</a:t>
            </a:r>
            <a:endParaRPr lang="fr-CA" dirty="0"/>
          </a:p>
          <a:p>
            <a:endParaRPr lang="fr-CA" sz="1800" dirty="0"/>
          </a:p>
          <a:p>
            <a:r>
              <a:rPr lang="fr-CA" sz="1800" dirty="0"/>
              <a:t>Un algorithme d’apprentissage naïf peut être obtenu de l’algorithme PDA-Passif par deux changements simples:</a:t>
            </a:r>
          </a:p>
          <a:p>
            <a:pPr lvl="1"/>
            <a:r>
              <a:rPr lang="fr-FR" dirty="0"/>
              <a:t>On applique </a:t>
            </a:r>
            <a:r>
              <a:rPr lang="fr-FR" b="1" i="1" dirty="0"/>
              <a:t>value</a:t>
            </a:r>
            <a:r>
              <a:rPr lang="fr-FR" b="1" dirty="0"/>
              <a:t> </a:t>
            </a:r>
            <a:r>
              <a:rPr lang="fr-FR" b="1" i="1" dirty="0" err="1"/>
              <a:t>iteration</a:t>
            </a:r>
            <a:r>
              <a:rPr lang="fr-FR" b="1" dirty="0"/>
              <a:t>  </a:t>
            </a:r>
            <a:r>
              <a:rPr lang="fr-FR" dirty="0"/>
              <a:t>au MDP estimé (afin de résoudre les équations pour la </a:t>
            </a:r>
            <a:r>
              <a:rPr lang="fr-FR" b="1" dirty="0"/>
              <a:t>politique optimale</a:t>
            </a:r>
            <a:r>
              <a:rPr lang="fr-FR" dirty="0"/>
              <a:t>) </a:t>
            </a:r>
          </a:p>
          <a:p>
            <a:pPr lvl="1"/>
            <a:r>
              <a:rPr lang="fr-FR" altLang="fr-FR" dirty="0"/>
              <a:t>L’</a:t>
            </a:r>
            <a:r>
              <a:rPr lang="fr-FR" dirty="0"/>
              <a:t>action choisie par l</a:t>
            </a:r>
            <a:r>
              <a:rPr lang="fr-FR" altLang="fr-FR" dirty="0"/>
              <a:t>’</a:t>
            </a:r>
            <a:r>
              <a:rPr lang="fr-FR" dirty="0"/>
              <a:t>agent devient</a:t>
            </a:r>
            <a:br>
              <a:rPr lang="fr-FR" dirty="0"/>
            </a:br>
            <a:br>
              <a:rPr lang="fr-FR" dirty="0"/>
            </a:br>
            <a:r>
              <a:rPr lang="fr-FR" dirty="0"/>
              <a:t>				     π(s) = </a:t>
            </a:r>
            <a:r>
              <a:rPr lang="fr-FR" dirty="0" err="1"/>
              <a:t>argmax</a:t>
            </a:r>
            <a:r>
              <a:rPr lang="fr-FR" dirty="0"/>
              <a:t> </a:t>
            </a:r>
            <a:r>
              <a:rPr lang="en-US" dirty="0"/>
              <a:t>Σ </a:t>
            </a:r>
            <a:r>
              <a:rPr lang="en-US" i="1" baseline="-25000" dirty="0"/>
              <a:t>s</a:t>
            </a:r>
            <a:r>
              <a:rPr lang="en-US" altLang="fr-FR" i="1" baseline="-25000" dirty="0"/>
              <a:t>’</a:t>
            </a:r>
            <a:r>
              <a:rPr lang="en-US" altLang="ja-JP" baseline="-25000" dirty="0"/>
              <a:t> </a:t>
            </a:r>
            <a:r>
              <a:rPr lang="fr-CA" altLang="ja-JP" baseline="-25000" dirty="0">
                <a:sym typeface="Symbol" pitchFamily="18" charset="2"/>
              </a:rPr>
              <a:t></a:t>
            </a:r>
            <a:r>
              <a:rPr lang="en-US" altLang="ja-JP" baseline="-25000" dirty="0"/>
              <a:t> </a:t>
            </a:r>
            <a:r>
              <a:rPr lang="en-US" altLang="ja-JP" i="1" baseline="-25000" dirty="0"/>
              <a:t>S</a:t>
            </a:r>
            <a:r>
              <a:rPr lang="fr-CA" altLang="ja-JP" dirty="0"/>
              <a:t> </a:t>
            </a:r>
            <a:r>
              <a:rPr lang="en-US" altLang="ja-JP" i="1" dirty="0"/>
              <a:t>P</a:t>
            </a:r>
            <a:r>
              <a:rPr lang="en-US" altLang="ja-JP" dirty="0"/>
              <a:t>(</a:t>
            </a:r>
            <a:r>
              <a:rPr lang="en-US" altLang="ja-JP" i="1" dirty="0"/>
              <a:t>s</a:t>
            </a:r>
            <a:r>
              <a:rPr lang="en-US" altLang="fr-FR" i="1" dirty="0"/>
              <a:t>’</a:t>
            </a:r>
            <a:r>
              <a:rPr lang="fr-CA" altLang="ja-JP" dirty="0"/>
              <a:t>|</a:t>
            </a:r>
            <a:r>
              <a:rPr lang="fr-CA" altLang="ja-JP" i="1" dirty="0"/>
              <a:t>s</a:t>
            </a:r>
            <a:r>
              <a:rPr lang="fr-CA" altLang="ja-JP" dirty="0"/>
              <a:t>,</a:t>
            </a:r>
            <a:r>
              <a:rPr lang="fr-FR" altLang="ja-JP" dirty="0"/>
              <a:t>a)</a:t>
            </a:r>
            <a:r>
              <a:rPr lang="en-US" altLang="ja-JP" dirty="0"/>
              <a:t> </a:t>
            </a:r>
            <a:r>
              <a:rPr lang="fr-CA" altLang="ja-JP" i="1" dirty="0"/>
              <a:t>U(s</a:t>
            </a:r>
            <a:r>
              <a:rPr lang="fr-CA" altLang="fr-FR" i="1" dirty="0"/>
              <a:t>’</a:t>
            </a:r>
            <a:r>
              <a:rPr lang="fr-CA" altLang="ja-JP" dirty="0"/>
              <a:t>)</a:t>
            </a:r>
            <a:br>
              <a:rPr lang="fr-CA" altLang="ja-JP" dirty="0"/>
            </a:br>
            <a:endParaRPr lang="fr-CA" dirty="0"/>
          </a:p>
        </p:txBody>
      </p:sp>
      <p:sp>
        <p:nvSpPr>
          <p:cNvPr id="6861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68612"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2469"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4AD267F6-3DB6-4FE0-B391-D2D5157D05CE}" type="slidenum">
              <a:rPr lang="en-US" altLang="ko-KR" sz="1400">
                <a:latin typeface="Calibri" pitchFamily="34" charset="0"/>
              </a:rPr>
              <a:pPr eaLnBrk="1" hangingPunct="1"/>
              <a:t>41</a:t>
            </a:fld>
            <a:endParaRPr lang="en-US" altLang="ko-KR" sz="1400">
              <a:latin typeface="Calibri" pitchFamily="34" charset="0"/>
            </a:endParaRPr>
          </a:p>
        </p:txBody>
      </p:sp>
      <p:sp>
        <p:nvSpPr>
          <p:cNvPr id="2" name="ZoneTexte 1"/>
          <p:cNvSpPr txBox="1"/>
          <p:nvPr/>
        </p:nvSpPr>
        <p:spPr>
          <a:xfrm>
            <a:off x="3779838" y="6162897"/>
            <a:ext cx="1008062" cy="338137"/>
          </a:xfrm>
          <a:prstGeom prst="rect">
            <a:avLst/>
          </a:prstGeom>
          <a:noFill/>
        </p:spPr>
        <p:txBody>
          <a:bodyPr>
            <a:spAutoFit/>
          </a:bodyPr>
          <a:lstStyle/>
          <a:p>
            <a:pPr>
              <a:defRPr/>
            </a:pPr>
            <a:r>
              <a:rPr lang="fr-CA" sz="1600" dirty="0">
                <a:latin typeface="+mn-lt"/>
                <a:ea typeface="굴림" charset="0"/>
                <a:cs typeface="굴림" charset="0"/>
              </a:rPr>
              <a:t>a </a:t>
            </a:r>
            <a:r>
              <a:rPr lang="fr-CA" altLang="ja-JP" sz="1600" dirty="0">
                <a:latin typeface="Calibri" charset="0"/>
                <a:ea typeface="굴림" charset="0"/>
                <a:cs typeface="굴림" charset="0"/>
                <a:sym typeface="Symbol" charset="0"/>
              </a:rPr>
              <a:t></a:t>
            </a:r>
            <a:r>
              <a:rPr lang="en-US" altLang="ja-JP" sz="1600" dirty="0">
                <a:latin typeface="Calibri" charset="0"/>
                <a:ea typeface="굴림" charset="0"/>
                <a:cs typeface="굴림" charset="0"/>
              </a:rPr>
              <a:t> </a:t>
            </a:r>
            <a:r>
              <a:rPr lang="en-US" altLang="ja-JP" sz="1600" i="1" dirty="0">
                <a:latin typeface="Calibri" charset="0"/>
                <a:ea typeface="굴림" charset="0"/>
                <a:cs typeface="굴림" charset="0"/>
              </a:rPr>
              <a:t>A</a:t>
            </a:r>
            <a:r>
              <a:rPr lang="en-US" altLang="ja-JP" sz="1600" dirty="0">
                <a:latin typeface="Calibri" charset="0"/>
                <a:ea typeface="굴림" charset="0"/>
                <a:cs typeface="굴림" charset="0"/>
              </a:rPr>
              <a:t>(</a:t>
            </a:r>
            <a:r>
              <a:rPr lang="en-US" altLang="ja-JP" sz="1600" i="1" dirty="0">
                <a:latin typeface="Calibri" charset="0"/>
                <a:ea typeface="굴림" charset="0"/>
                <a:cs typeface="굴림" charset="0"/>
              </a:rPr>
              <a:t>s</a:t>
            </a:r>
            <a:r>
              <a:rPr lang="en-US" altLang="ja-JP" sz="1600" dirty="0">
                <a:latin typeface="Calibri" charset="0"/>
                <a:ea typeface="굴림" charset="0"/>
                <a:cs typeface="굴림" charset="0"/>
              </a:rPr>
              <a:t>)</a:t>
            </a:r>
            <a:endParaRPr lang="fr-CA" sz="1600" dirty="0">
              <a:latin typeface="+mn-lt"/>
              <a:ea typeface="굴림" charset="0"/>
              <a:cs typeface="굴림" charset="0"/>
            </a:endParaRPr>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C26CAA64-AD77-4D9B-8C67-E64F4A04E47B}"/>
                  </a:ext>
                </a:extLst>
              </p:cNvPr>
              <p:cNvGraphicFramePr>
                <a:graphicFrameLocks noChangeAspect="1"/>
              </p:cNvGraphicFramePr>
              <p:nvPr>
                <p:extLst>
                  <p:ext uri="{D42A27DB-BD31-4B8C-83A1-F6EECF244321}">
                    <p14:modId xmlns:p14="http://schemas.microsoft.com/office/powerpoint/2010/main" val="2409378780"/>
                  </p:ext>
                </p:extLst>
              </p:nvPr>
            </p:nvGraphicFramePr>
            <p:xfrm>
              <a:off x="7767410" y="5384695"/>
              <a:ext cx="998855" cy="749141"/>
            </p:xfrm>
            <a:graphic>
              <a:graphicData uri="http://schemas.microsoft.com/office/powerpoint/2016/slidezoom">
                <pslz:sldZm>
                  <pslz:sldZmObj sldId="344" cId="0">
                    <pslz:zmPr id="{24BD6C86-55C9-4BA4-8D09-C71A95029728}" returnToParent="0" transitionDur="1000">
                      <p166:blipFill xmlns:p166="http://schemas.microsoft.com/office/powerpoint/2016/6/main">
                        <a:blip r:embed="rId3"/>
                        <a:stretch>
                          <a:fillRect/>
                        </a:stretch>
                      </p166:blipFill>
                      <p166:spPr xmlns:p166="http://schemas.microsoft.com/office/powerpoint/2016/6/main">
                        <a:xfrm>
                          <a:off x="0" y="0"/>
                          <a:ext cx="998855" cy="749141"/>
                        </a:xfrm>
                        <a:prstGeom prst="rect">
                          <a:avLst/>
                        </a:prstGeom>
                        <a:ln w="3175">
                          <a:solidFill>
                            <a:prstClr val="ltGray"/>
                          </a:solidFill>
                        </a:ln>
                      </p166:spPr>
                    </pslz:zmPr>
                  </pslz:sldZmObj>
                </pslz:sldZm>
              </a:graphicData>
            </a:graphic>
          </p:graphicFrame>
        </mc:Choice>
        <mc:Fallback xmlns="">
          <p:pic>
            <p:nvPicPr>
              <p:cNvPr id="4" name="Slide Zoom 3">
                <a:extLst>
                  <a:ext uri="{FF2B5EF4-FFF2-40B4-BE49-F238E27FC236}">
                    <a16:creationId xmlns:a16="http://schemas.microsoft.com/office/drawing/2014/main" id="{C26CAA64-AD77-4D9B-8C67-E64F4A04E47B}"/>
                  </a:ext>
                </a:extLst>
              </p:cNvPr>
              <p:cNvPicPr>
                <a:picLocks noGrp="1" noRot="1" noChangeAspect="1" noMove="1" noResize="1" noEditPoints="1" noAdjustHandles="1" noChangeArrowheads="1" noChangeShapeType="1"/>
              </p:cNvPicPr>
              <p:nvPr/>
            </p:nvPicPr>
            <p:blipFill>
              <a:blip r:embed="rId4"/>
              <a:stretch>
                <a:fillRect/>
              </a:stretch>
            </p:blipFill>
            <p:spPr>
              <a:xfrm>
                <a:off x="7767410" y="5384695"/>
                <a:ext cx="998855" cy="749141"/>
              </a:xfrm>
              <a:prstGeom prst="rect">
                <a:avLst/>
              </a:prstGeom>
              <a:ln w="3175">
                <a:solidFill>
                  <a:prstClr val="ltGray"/>
                </a:solidFill>
              </a:ln>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p:txBody>
          <a:bodyPr/>
          <a:lstStyle/>
          <a:p>
            <a:r>
              <a:rPr lang="fr-CA" dirty="0">
                <a:latin typeface="Arial" pitchFamily="34" charset="0"/>
              </a:rPr>
              <a:t>Apprentissage actif avec PDA vorace</a:t>
            </a:r>
          </a:p>
        </p:txBody>
      </p:sp>
      <p:sp>
        <p:nvSpPr>
          <p:cNvPr id="3993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39939"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39940"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C008572A-E7CF-4AE4-A9A2-F16392BF5360}" type="slidenum">
              <a:rPr lang="en-US" altLang="ko-KR" sz="1400">
                <a:latin typeface="Calibri" pitchFamily="34" charset="0"/>
              </a:rPr>
              <a:pPr eaLnBrk="1" hangingPunct="1"/>
              <a:t>42</a:t>
            </a:fld>
            <a:endParaRPr lang="en-US" altLang="ko-KR" sz="1400">
              <a:latin typeface="Calibri" pitchFamily="34" charset="0"/>
            </a:endParaRPr>
          </a:p>
        </p:txBody>
      </p:sp>
      <p:pic>
        <p:nvPicPr>
          <p:cNvPr id="4" name="Picture 3">
            <a:extLst>
              <a:ext uri="{FF2B5EF4-FFF2-40B4-BE49-F238E27FC236}">
                <a16:creationId xmlns:a16="http://schemas.microsoft.com/office/drawing/2014/main" id="{B9641BAC-EB69-4DBB-A9C9-B7A05B598819}"/>
              </a:ext>
            </a:extLst>
          </p:cNvPr>
          <p:cNvPicPr>
            <a:picLocks noChangeAspect="1"/>
          </p:cNvPicPr>
          <p:nvPr/>
        </p:nvPicPr>
        <p:blipFill>
          <a:blip r:embed="rId3"/>
          <a:stretch>
            <a:fillRect/>
          </a:stretch>
        </p:blipFill>
        <p:spPr>
          <a:xfrm>
            <a:off x="677230" y="1613526"/>
            <a:ext cx="8009570" cy="3978086"/>
          </a:xfrm>
          <a:prstGeom prst="rect">
            <a:avLst/>
          </a:prstGeom>
        </p:spPr>
      </p:pic>
      <p:cxnSp>
        <p:nvCxnSpPr>
          <p:cNvPr id="15" name="Connecteur droit 2">
            <a:extLst>
              <a:ext uri="{FF2B5EF4-FFF2-40B4-BE49-F238E27FC236}">
                <a16:creationId xmlns:a16="http://schemas.microsoft.com/office/drawing/2014/main" id="{E07B98AD-5C45-41FB-8DE9-2D6CB85739EA}"/>
              </a:ext>
            </a:extLst>
          </p:cNvPr>
          <p:cNvCxnSpPr>
            <a:cxnSpLocks noChangeShapeType="1"/>
          </p:cNvCxnSpPr>
          <p:nvPr/>
        </p:nvCxnSpPr>
        <p:spPr bwMode="auto">
          <a:xfrm>
            <a:off x="1607593" y="1705847"/>
            <a:ext cx="570424" cy="0"/>
          </a:xfrm>
          <a:prstGeom prst="line">
            <a:avLst/>
          </a:prstGeom>
          <a:noFill/>
          <a:ln w="571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Text Box 9">
            <a:extLst>
              <a:ext uri="{FF2B5EF4-FFF2-40B4-BE49-F238E27FC236}">
                <a16:creationId xmlns:a16="http://schemas.microsoft.com/office/drawing/2014/main" id="{5728317E-2B82-43A8-B934-64C159C2391A}"/>
              </a:ext>
            </a:extLst>
          </p:cNvPr>
          <p:cNvSpPr txBox="1">
            <a:spLocks noChangeArrowheads="1"/>
          </p:cNvSpPr>
          <p:nvPr/>
        </p:nvSpPr>
        <p:spPr bwMode="auto">
          <a:xfrm>
            <a:off x="1320699" y="1367293"/>
            <a:ext cx="17146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algn="ctr"/>
            <a:r>
              <a:rPr lang="en-US" sz="1600" b="1" dirty="0">
                <a:latin typeface="Capitals" pitchFamily="2" charset="0"/>
              </a:rPr>
              <a:t>ACTIVE-GLOUTON</a:t>
            </a:r>
          </a:p>
        </p:txBody>
      </p:sp>
      <p:sp>
        <p:nvSpPr>
          <p:cNvPr id="18" name="ZoneTexte 11">
            <a:extLst>
              <a:ext uri="{FF2B5EF4-FFF2-40B4-BE49-F238E27FC236}">
                <a16:creationId xmlns:a16="http://schemas.microsoft.com/office/drawing/2014/main" id="{7D436925-8B4A-4BB6-99C3-ADD922C48033}"/>
              </a:ext>
            </a:extLst>
          </p:cNvPr>
          <p:cNvSpPr txBox="1">
            <a:spLocks noChangeArrowheads="1"/>
          </p:cNvSpPr>
          <p:nvPr/>
        </p:nvSpPr>
        <p:spPr bwMode="auto">
          <a:xfrm>
            <a:off x="2845085" y="5499291"/>
            <a:ext cx="4177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fr-FR" sz="1800" dirty="0" err="1">
                <a:latin typeface="Calibri" pitchFamily="34" charset="0"/>
              </a:rPr>
              <a:t>argmax</a:t>
            </a:r>
            <a:r>
              <a:rPr lang="fr-FR" sz="1800" dirty="0">
                <a:latin typeface="Calibri" pitchFamily="34" charset="0"/>
              </a:rPr>
              <a:t> </a:t>
            </a:r>
            <a:r>
              <a:rPr lang="en-US" sz="1800" dirty="0">
                <a:latin typeface="Calibri" pitchFamily="34" charset="0"/>
              </a:rPr>
              <a:t>Σ </a:t>
            </a:r>
            <a:r>
              <a:rPr lang="en-US" sz="1800" i="1" baseline="-25000" dirty="0">
                <a:latin typeface="Calibri" pitchFamily="34" charset="0"/>
              </a:rPr>
              <a:t>s’</a:t>
            </a:r>
            <a:r>
              <a:rPr lang="en-US" altLang="ja-JP" sz="1800" baseline="-25000" dirty="0">
                <a:latin typeface="Calibri" pitchFamily="34" charset="0"/>
              </a:rPr>
              <a:t> </a:t>
            </a:r>
            <a:r>
              <a:rPr lang="fr-CA" altLang="ja-JP" sz="1800" baseline="-25000" dirty="0">
                <a:latin typeface="Calibri" pitchFamily="34" charset="0"/>
                <a:sym typeface="Symbol" pitchFamily="18" charset="2"/>
              </a:rPr>
              <a:t></a:t>
            </a:r>
            <a:r>
              <a:rPr lang="en-US" altLang="ja-JP" sz="1800" baseline="-25000" dirty="0">
                <a:latin typeface="Calibri" pitchFamily="34" charset="0"/>
              </a:rPr>
              <a:t> </a:t>
            </a:r>
            <a:r>
              <a:rPr lang="en-US" altLang="ja-JP" sz="1800" i="1" baseline="-25000" dirty="0">
                <a:latin typeface="Calibri" pitchFamily="34" charset="0"/>
              </a:rPr>
              <a:t>S</a:t>
            </a:r>
            <a:r>
              <a:rPr lang="fr-CA" altLang="ja-JP" sz="1800" dirty="0">
                <a:latin typeface="Calibri" pitchFamily="34" charset="0"/>
              </a:rPr>
              <a:t> </a:t>
            </a:r>
            <a:r>
              <a:rPr lang="en-US" altLang="ja-JP" sz="1800" i="1" dirty="0">
                <a:latin typeface="Calibri" pitchFamily="34" charset="0"/>
              </a:rPr>
              <a:t>P</a:t>
            </a:r>
            <a:r>
              <a:rPr lang="en-US" altLang="ja-JP" sz="1800" dirty="0">
                <a:latin typeface="Calibri" pitchFamily="34" charset="0"/>
              </a:rPr>
              <a:t>(</a:t>
            </a:r>
            <a:r>
              <a:rPr lang="en-US" altLang="ja-JP" sz="1800" i="1" dirty="0">
                <a:latin typeface="Calibri" pitchFamily="34" charset="0"/>
              </a:rPr>
              <a:t>s</a:t>
            </a:r>
            <a:r>
              <a:rPr lang="fr-CA" altLang="ja-JP" sz="1800" dirty="0">
                <a:latin typeface="Calibri" pitchFamily="34" charset="0"/>
              </a:rPr>
              <a:t>|</a:t>
            </a:r>
            <a:r>
              <a:rPr lang="fr-CA" altLang="ja-JP" sz="1800" i="1" dirty="0">
                <a:latin typeface="Calibri" pitchFamily="34" charset="0"/>
              </a:rPr>
              <a:t>s’</a:t>
            </a:r>
            <a:r>
              <a:rPr lang="fr-CA" altLang="ja-JP" sz="1800" dirty="0">
                <a:latin typeface="Calibri" pitchFamily="34" charset="0"/>
              </a:rPr>
              <a:t>,</a:t>
            </a:r>
            <a:r>
              <a:rPr lang="fr-FR" altLang="ja-JP" sz="1800" dirty="0">
                <a:latin typeface="Calibri" pitchFamily="34" charset="0"/>
              </a:rPr>
              <a:t>a)</a:t>
            </a:r>
            <a:r>
              <a:rPr lang="en-US" altLang="ja-JP" sz="1800" dirty="0">
                <a:latin typeface="Calibri" pitchFamily="34" charset="0"/>
              </a:rPr>
              <a:t> [R(</a:t>
            </a:r>
            <a:r>
              <a:rPr lang="en-US" altLang="ja-JP" sz="1800" dirty="0" err="1">
                <a:latin typeface="Calibri" pitchFamily="34" charset="0"/>
              </a:rPr>
              <a:t>s,a,S</a:t>
            </a:r>
            <a:r>
              <a:rPr lang="en-US" altLang="ja-JP" sz="1800" dirty="0">
                <a:latin typeface="Calibri" pitchFamily="34" charset="0"/>
              </a:rPr>
              <a:t>’) + </a:t>
            </a:r>
            <a:r>
              <a:rPr lang="fr-FR" sz="1800" dirty="0"/>
              <a:t>γ</a:t>
            </a:r>
            <a:r>
              <a:rPr lang="fr-CA" altLang="ja-JP" sz="1800" i="1" dirty="0">
                <a:latin typeface="Calibri" pitchFamily="34" charset="0"/>
              </a:rPr>
              <a:t>U(s’</a:t>
            </a:r>
            <a:r>
              <a:rPr lang="fr-CA" altLang="ja-JP" sz="1800" dirty="0">
                <a:latin typeface="Calibri" pitchFamily="34" charset="0"/>
              </a:rPr>
              <a:t>)]</a:t>
            </a:r>
            <a:endParaRPr lang="fr-CA" sz="1800" dirty="0"/>
          </a:p>
        </p:txBody>
      </p:sp>
      <p:sp>
        <p:nvSpPr>
          <p:cNvPr id="19" name="ZoneTexte 19">
            <a:extLst>
              <a:ext uri="{FF2B5EF4-FFF2-40B4-BE49-F238E27FC236}">
                <a16:creationId xmlns:a16="http://schemas.microsoft.com/office/drawing/2014/main" id="{D1FF3C02-B8B7-470D-93AE-9597F964087C}"/>
              </a:ext>
            </a:extLst>
          </p:cNvPr>
          <p:cNvSpPr txBox="1"/>
          <p:nvPr/>
        </p:nvSpPr>
        <p:spPr>
          <a:xfrm>
            <a:off x="2918110" y="5756465"/>
            <a:ext cx="1079500" cy="646331"/>
          </a:xfrm>
          <a:prstGeom prst="rect">
            <a:avLst/>
          </a:prstGeom>
          <a:noFill/>
        </p:spPr>
        <p:txBody>
          <a:bodyPr>
            <a:spAutoFit/>
          </a:bodyPr>
          <a:lstStyle/>
          <a:p>
            <a:pPr>
              <a:defRPr/>
            </a:pPr>
            <a:r>
              <a:rPr lang="fr-CA" dirty="0">
                <a:latin typeface="Times New Roman" charset="0"/>
                <a:ea typeface="굴림" charset="0"/>
                <a:cs typeface="굴림" charset="0"/>
              </a:rPr>
              <a:t>a </a:t>
            </a:r>
            <a:r>
              <a:rPr lang="fr-CA" altLang="ja-JP" dirty="0">
                <a:latin typeface="Calibri" charset="0"/>
                <a:ea typeface="굴림" charset="0"/>
                <a:cs typeface="굴림" charset="0"/>
                <a:sym typeface="Symbol" charset="0"/>
              </a:rPr>
              <a:t></a:t>
            </a:r>
            <a:r>
              <a:rPr lang="en-US" altLang="ja-JP" dirty="0">
                <a:latin typeface="Calibri" charset="0"/>
                <a:ea typeface="굴림" charset="0"/>
                <a:cs typeface="굴림" charset="0"/>
              </a:rPr>
              <a:t> </a:t>
            </a:r>
            <a:r>
              <a:rPr lang="en-US" altLang="ja-JP" i="1" dirty="0">
                <a:latin typeface="Calibri" charset="0"/>
                <a:ea typeface="굴림" charset="0"/>
                <a:cs typeface="굴림" charset="0"/>
              </a:rPr>
              <a:t>A</a:t>
            </a:r>
            <a:r>
              <a:rPr lang="en-US" altLang="ja-JP" dirty="0">
                <a:latin typeface="Calibri" charset="0"/>
                <a:ea typeface="굴림" charset="0"/>
                <a:cs typeface="굴림" charset="0"/>
              </a:rPr>
              <a:t>(</a:t>
            </a:r>
            <a:r>
              <a:rPr lang="en-US" altLang="ja-JP" i="1" dirty="0">
                <a:latin typeface="Calibri" charset="0"/>
                <a:ea typeface="굴림" charset="0"/>
                <a:cs typeface="굴림" charset="0"/>
              </a:rPr>
              <a:t>s</a:t>
            </a:r>
            <a:r>
              <a:rPr lang="en-US" altLang="ja-JP" dirty="0">
                <a:latin typeface="Calibri" charset="0"/>
                <a:ea typeface="굴림" charset="0"/>
                <a:cs typeface="굴림" charset="0"/>
              </a:rPr>
              <a:t>)</a:t>
            </a:r>
            <a:endParaRPr lang="fr-CA" dirty="0">
              <a:latin typeface="Times New Roman" charset="0"/>
              <a:ea typeface="굴림" charset="0"/>
              <a:cs typeface="굴림" charset="0"/>
            </a:endParaRPr>
          </a:p>
          <a:p>
            <a:pPr>
              <a:defRPr/>
            </a:pPr>
            <a:endParaRPr lang="fr-CA" dirty="0">
              <a:ea typeface="굴림" charset="0"/>
              <a:cs typeface="굴림" charset="0"/>
            </a:endParaRPr>
          </a:p>
        </p:txBody>
      </p:sp>
      <p:cxnSp>
        <p:nvCxnSpPr>
          <p:cNvPr id="20" name="Connecteur droit avec flèche 14">
            <a:extLst>
              <a:ext uri="{FF2B5EF4-FFF2-40B4-BE49-F238E27FC236}">
                <a16:creationId xmlns:a16="http://schemas.microsoft.com/office/drawing/2014/main" id="{901C0EA9-9BB6-494B-87DD-0BC7261C4F96}"/>
              </a:ext>
            </a:extLst>
          </p:cNvPr>
          <p:cNvCxnSpPr>
            <a:cxnSpLocks noChangeShapeType="1"/>
            <a:stCxn id="18" idx="1"/>
          </p:cNvCxnSpPr>
          <p:nvPr/>
        </p:nvCxnSpPr>
        <p:spPr bwMode="auto">
          <a:xfrm flipH="1" flipV="1">
            <a:off x="2462784" y="5440362"/>
            <a:ext cx="382301" cy="243595"/>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 name="Straight Connector 5">
            <a:extLst>
              <a:ext uri="{FF2B5EF4-FFF2-40B4-BE49-F238E27FC236}">
                <a16:creationId xmlns:a16="http://schemas.microsoft.com/office/drawing/2014/main" id="{D12B99A7-36C9-4215-885B-E05DC2D9A760}"/>
              </a:ext>
            </a:extLst>
          </p:cNvPr>
          <p:cNvCxnSpPr/>
          <p:nvPr/>
        </p:nvCxnSpPr>
        <p:spPr>
          <a:xfrm>
            <a:off x="1989896" y="5157216"/>
            <a:ext cx="376244" cy="292608"/>
          </a:xfrm>
          <a:prstGeom prst="line">
            <a:avLst/>
          </a:prstGeom>
          <a:ln w="57150"/>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F3A8BF74-7A94-4226-A4AA-5B8C2CC53397}"/>
              </a:ext>
            </a:extLst>
          </p:cNvPr>
          <p:cNvCxnSpPr>
            <a:cxnSpLocks/>
          </p:cNvCxnSpPr>
          <p:nvPr/>
        </p:nvCxnSpPr>
        <p:spPr>
          <a:xfrm flipH="1">
            <a:off x="1989896" y="5128611"/>
            <a:ext cx="312644" cy="321213"/>
          </a:xfrm>
          <a:prstGeom prst="line">
            <a:avLst/>
          </a:prstGeom>
          <a:ln w="57150"/>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AB7D8DB9-4387-47E8-B54F-667B2D44240D}"/>
              </a:ext>
            </a:extLst>
          </p:cNvPr>
          <p:cNvSpPr txBox="1"/>
          <p:nvPr/>
        </p:nvSpPr>
        <p:spPr>
          <a:xfrm>
            <a:off x="4442901" y="4828519"/>
            <a:ext cx="3513321" cy="584775"/>
          </a:xfrm>
          <a:prstGeom prst="rect">
            <a:avLst/>
          </a:prstGeom>
          <a:solidFill>
            <a:schemeClr val="bg1"/>
          </a:solidFill>
        </p:spPr>
        <p:txBody>
          <a:bodyPr wrap="square" rtlCol="0">
            <a:spAutoFit/>
          </a:bodyPr>
          <a:lstStyle/>
          <a:p>
            <a:r>
              <a:rPr lang="en-CA" sz="1600" dirty="0"/>
              <a:t>Optimal-Policy(</a:t>
            </a:r>
            <a:r>
              <a:rPr lang="en-CA" sz="1600" dirty="0" err="1"/>
              <a:t>U,</a:t>
            </a:r>
            <a:r>
              <a:rPr lang="en-CA" sz="1600" i="1" dirty="0" err="1"/>
              <a:t>mdp</a:t>
            </a:r>
            <a:r>
              <a:rPr lang="en-CA" sz="1600" dirty="0"/>
              <a:t>)</a:t>
            </a:r>
          </a:p>
          <a:p>
            <a:r>
              <a:rPr lang="en-CA" sz="1600" dirty="0">
                <a:solidFill>
                  <a:schemeClr val="tx2"/>
                </a:solidFill>
              </a:rPr>
              <a:t>(value-iteration </a:t>
            </a:r>
            <a:r>
              <a:rPr lang="en-CA" sz="1600" dirty="0" err="1">
                <a:solidFill>
                  <a:schemeClr val="tx2"/>
                </a:solidFill>
              </a:rPr>
              <a:t>ou</a:t>
            </a:r>
            <a:r>
              <a:rPr lang="en-CA" sz="1600" dirty="0">
                <a:solidFill>
                  <a:schemeClr val="tx2"/>
                </a:solidFill>
              </a:rPr>
              <a:t> policy-iteration)</a:t>
            </a:r>
          </a:p>
        </p:txBody>
      </p:sp>
      <p:cxnSp>
        <p:nvCxnSpPr>
          <p:cNvPr id="31" name="Connecteur droit 2">
            <a:extLst>
              <a:ext uri="{FF2B5EF4-FFF2-40B4-BE49-F238E27FC236}">
                <a16:creationId xmlns:a16="http://schemas.microsoft.com/office/drawing/2014/main" id="{F93D118B-74AA-4E54-A896-DBFA626CCC45}"/>
              </a:ext>
            </a:extLst>
          </p:cNvPr>
          <p:cNvCxnSpPr>
            <a:cxnSpLocks noChangeShapeType="1"/>
          </p:cNvCxnSpPr>
          <p:nvPr/>
        </p:nvCxnSpPr>
        <p:spPr bwMode="auto">
          <a:xfrm>
            <a:off x="1607593" y="4987939"/>
            <a:ext cx="2832432" cy="0"/>
          </a:xfrm>
          <a:prstGeom prst="line">
            <a:avLst/>
          </a:prstGeom>
          <a:noFill/>
          <a:ln w="571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4451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re 1"/>
          <p:cNvSpPr>
            <a:spLocks noGrp="1"/>
          </p:cNvSpPr>
          <p:nvPr>
            <p:ph type="title"/>
          </p:nvPr>
        </p:nvSpPr>
        <p:spPr/>
        <p:txBody>
          <a:bodyPr/>
          <a:lstStyle/>
          <a:p>
            <a:r>
              <a:rPr lang="fr-CA" dirty="0">
                <a:latin typeface="Arial" pitchFamily="34" charset="0"/>
              </a:rPr>
              <a:t>Apprentissage actif avec PDA vorace</a:t>
            </a:r>
          </a:p>
        </p:txBody>
      </p:sp>
      <p:sp>
        <p:nvSpPr>
          <p:cNvPr id="70658" name="Espace réservé du contenu 2"/>
          <p:cNvSpPr>
            <a:spLocks noGrp="1"/>
          </p:cNvSpPr>
          <p:nvPr>
            <p:ph idx="1"/>
          </p:nvPr>
        </p:nvSpPr>
        <p:spPr/>
        <p:txBody>
          <a:bodyPr/>
          <a:lstStyle/>
          <a:p>
            <a:r>
              <a:rPr lang="fr-CA" altLang="ja-JP"/>
              <a:t>Rappel de l’exemple</a:t>
            </a:r>
          </a:p>
          <a:p>
            <a:endParaRPr lang="fr-CA" altLang="ja-JP"/>
          </a:p>
          <a:p>
            <a:endParaRPr lang="fr-CA" altLang="ja-JP"/>
          </a:p>
          <a:p>
            <a:endParaRPr lang="fr-CA" altLang="ja-JP"/>
          </a:p>
          <a:p>
            <a:pPr>
              <a:buFont typeface="Lucida Grande" pitchFamily="2" charset="0"/>
              <a:buNone/>
            </a:pPr>
            <a:endParaRPr lang="fr-CA" altLang="ja-JP"/>
          </a:p>
          <a:p>
            <a:pPr>
              <a:buFont typeface="Lucida Grande" pitchFamily="2" charset="0"/>
              <a:buNone/>
            </a:pPr>
            <a:endParaRPr lang="fr-CA" altLang="ja-JP"/>
          </a:p>
          <a:p>
            <a:pPr eaLnBrk="1" hangingPunct="1"/>
            <a:endParaRPr lang="en-US"/>
          </a:p>
          <a:p>
            <a:pPr eaLnBrk="1" hangingPunct="1"/>
            <a:r>
              <a:rPr lang="en-US"/>
              <a:t>On a des actions possibles différentes, pour chaque état</a:t>
            </a:r>
            <a:endParaRPr lang="fr-CA"/>
          </a:p>
          <a:p>
            <a:pPr lvl="1" eaLnBrk="1" hangingPunct="1"/>
            <a:r>
              <a:rPr lang="fr-CA" i="1"/>
              <a:t>A</a:t>
            </a:r>
            <a:r>
              <a:rPr lang="fr-CA"/>
              <a:t>(</a:t>
            </a:r>
            <a:r>
              <a:rPr lang="fr-CA" i="1"/>
              <a:t>s</a:t>
            </a:r>
            <a:r>
              <a:rPr lang="fr-CA" baseline="-25000"/>
              <a:t>0</a:t>
            </a:r>
            <a:r>
              <a:rPr lang="fr-CA"/>
              <a:t>) = {</a:t>
            </a:r>
            <a:r>
              <a:rPr lang="fr-CA" i="1"/>
              <a:t>a</a:t>
            </a:r>
            <a:r>
              <a:rPr lang="fr-CA" baseline="-25000"/>
              <a:t>1</a:t>
            </a:r>
            <a:r>
              <a:rPr lang="fr-CA"/>
              <a:t>, </a:t>
            </a:r>
            <a:r>
              <a:rPr lang="fr-CA" i="1"/>
              <a:t>a</a:t>
            </a:r>
            <a:r>
              <a:rPr lang="fr-CA" baseline="-25000"/>
              <a:t>2</a:t>
            </a:r>
            <a:r>
              <a:rPr lang="fr-CA"/>
              <a:t>}</a:t>
            </a:r>
          </a:p>
          <a:p>
            <a:pPr lvl="1" eaLnBrk="1" hangingPunct="1"/>
            <a:r>
              <a:rPr lang="fr-CA" i="1"/>
              <a:t>A</a:t>
            </a:r>
            <a:r>
              <a:rPr lang="fr-CA"/>
              <a:t>(</a:t>
            </a:r>
            <a:r>
              <a:rPr lang="fr-CA" i="1"/>
              <a:t>s</a:t>
            </a:r>
            <a:r>
              <a:rPr lang="fr-CA" baseline="-25000"/>
              <a:t>1</a:t>
            </a:r>
            <a:r>
              <a:rPr lang="fr-CA"/>
              <a:t>) = {</a:t>
            </a:r>
            <a:r>
              <a:rPr lang="fr-CA" i="1"/>
              <a:t>a</a:t>
            </a:r>
            <a:r>
              <a:rPr lang="fr-CA" baseline="-25000"/>
              <a:t>2</a:t>
            </a:r>
            <a:r>
              <a:rPr lang="fr-CA"/>
              <a:t>, </a:t>
            </a:r>
            <a:r>
              <a:rPr lang="fr-CA" i="1"/>
              <a:t>a</a:t>
            </a:r>
            <a:r>
              <a:rPr lang="fr-CA" baseline="-25000"/>
              <a:t>3</a:t>
            </a:r>
            <a:r>
              <a:rPr lang="fr-CA"/>
              <a:t>}</a:t>
            </a:r>
          </a:p>
          <a:p>
            <a:pPr lvl="1" eaLnBrk="1" hangingPunct="1"/>
            <a:r>
              <a:rPr lang="fr-CA" i="1"/>
              <a:t>A</a:t>
            </a:r>
            <a:r>
              <a:rPr lang="fr-CA"/>
              <a:t>(</a:t>
            </a:r>
            <a:r>
              <a:rPr lang="fr-CA" i="1"/>
              <a:t>s</a:t>
            </a:r>
            <a:r>
              <a:rPr lang="fr-CA" baseline="-25000"/>
              <a:t>2</a:t>
            </a:r>
            <a:r>
              <a:rPr lang="fr-CA"/>
              <a:t>) = {}</a:t>
            </a:r>
            <a:endParaRPr lang="en-US"/>
          </a:p>
        </p:txBody>
      </p:sp>
      <p:sp>
        <p:nvSpPr>
          <p:cNvPr id="70659"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70660"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70661"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B90674D7-74D6-4B6B-A113-9482515D475D}" type="slidenum">
              <a:rPr lang="en-US" altLang="ko-KR" sz="1400">
                <a:latin typeface="Calibri" pitchFamily="34" charset="0"/>
              </a:rPr>
              <a:pPr eaLnBrk="1" hangingPunct="1"/>
              <a:t>43</a:t>
            </a:fld>
            <a:endParaRPr lang="en-US" altLang="ko-KR" sz="1400">
              <a:latin typeface="Calibri" pitchFamily="34" charset="0"/>
            </a:endParaRPr>
          </a:p>
        </p:txBody>
      </p:sp>
      <p:sp>
        <p:nvSpPr>
          <p:cNvPr id="8" name="Text Box 25"/>
          <p:cNvSpPr txBox="1">
            <a:spLocks noChangeArrowheads="1"/>
          </p:cNvSpPr>
          <p:nvPr/>
        </p:nvSpPr>
        <p:spPr bwMode="auto">
          <a:xfrm>
            <a:off x="2149475" y="3390900"/>
            <a:ext cx="401638"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9" name="Text Box 33"/>
          <p:cNvSpPr txBox="1">
            <a:spLocks noChangeArrowheads="1"/>
          </p:cNvSpPr>
          <p:nvPr/>
        </p:nvSpPr>
        <p:spPr bwMode="auto">
          <a:xfrm>
            <a:off x="1771650" y="3409950"/>
            <a:ext cx="311150" cy="379413"/>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a:latin typeface="+mn-lt"/>
              </a:rPr>
              <a:t>1</a:t>
            </a:r>
          </a:p>
        </p:txBody>
      </p:sp>
      <p:sp>
        <p:nvSpPr>
          <p:cNvPr id="10" name="Text Box 24"/>
          <p:cNvSpPr txBox="1">
            <a:spLocks noChangeArrowheads="1"/>
          </p:cNvSpPr>
          <p:nvPr/>
        </p:nvSpPr>
        <p:spPr bwMode="auto">
          <a:xfrm>
            <a:off x="1590675" y="2217738"/>
            <a:ext cx="4000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
        <p:nvSpPr>
          <p:cNvPr id="11" name="Text Box 29"/>
          <p:cNvSpPr txBox="1">
            <a:spLocks noChangeArrowheads="1"/>
          </p:cNvSpPr>
          <p:nvPr/>
        </p:nvSpPr>
        <p:spPr bwMode="auto">
          <a:xfrm>
            <a:off x="2085975" y="2189163"/>
            <a:ext cx="482600" cy="379412"/>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a:latin typeface="+mn-lt"/>
              </a:rPr>
              <a:t>0.2</a:t>
            </a:r>
          </a:p>
        </p:txBody>
      </p:sp>
      <p:sp>
        <p:nvSpPr>
          <p:cNvPr id="14" name="Text Box 11"/>
          <p:cNvSpPr txBox="1">
            <a:spLocks noChangeArrowheads="1"/>
          </p:cNvSpPr>
          <p:nvPr/>
        </p:nvSpPr>
        <p:spPr bwMode="auto">
          <a:xfrm>
            <a:off x="4973638" y="2540000"/>
            <a:ext cx="4000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15" name="Text Box 17"/>
          <p:cNvSpPr txBox="1">
            <a:spLocks noChangeArrowheads="1"/>
          </p:cNvSpPr>
          <p:nvPr/>
        </p:nvSpPr>
        <p:spPr bwMode="auto">
          <a:xfrm>
            <a:off x="5457825" y="2613025"/>
            <a:ext cx="4762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0.2</a:t>
            </a:r>
          </a:p>
        </p:txBody>
      </p:sp>
      <p:sp>
        <p:nvSpPr>
          <p:cNvPr id="18" name="Text Box 3"/>
          <p:cNvSpPr txBox="1">
            <a:spLocks noChangeArrowheads="1"/>
          </p:cNvSpPr>
          <p:nvPr/>
        </p:nvSpPr>
        <p:spPr bwMode="auto">
          <a:xfrm>
            <a:off x="3203575" y="2547938"/>
            <a:ext cx="482600" cy="379412"/>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0.8</a:t>
            </a:r>
          </a:p>
        </p:txBody>
      </p:sp>
      <p:sp>
        <p:nvSpPr>
          <p:cNvPr id="19" name="Text Box 16"/>
          <p:cNvSpPr txBox="1">
            <a:spLocks noChangeArrowheads="1"/>
          </p:cNvSpPr>
          <p:nvPr/>
        </p:nvSpPr>
        <p:spPr bwMode="auto">
          <a:xfrm>
            <a:off x="2692400" y="2541588"/>
            <a:ext cx="4000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
        <p:nvSpPr>
          <p:cNvPr id="20" name="Text Box 26"/>
          <p:cNvSpPr txBox="1">
            <a:spLocks noChangeArrowheads="1"/>
          </p:cNvSpPr>
          <p:nvPr/>
        </p:nvSpPr>
        <p:spPr bwMode="auto">
          <a:xfrm>
            <a:off x="3351213" y="3101975"/>
            <a:ext cx="400050"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21" name="Text Box 32"/>
          <p:cNvSpPr txBox="1">
            <a:spLocks noChangeArrowheads="1"/>
          </p:cNvSpPr>
          <p:nvPr/>
        </p:nvSpPr>
        <p:spPr bwMode="auto">
          <a:xfrm>
            <a:off x="2749550" y="3101975"/>
            <a:ext cx="479425"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0.8</a:t>
            </a:r>
          </a:p>
        </p:txBody>
      </p:sp>
      <p:sp>
        <p:nvSpPr>
          <p:cNvPr id="22" name="Line 10"/>
          <p:cNvSpPr>
            <a:spLocks noChangeShapeType="1"/>
          </p:cNvSpPr>
          <p:nvPr/>
        </p:nvSpPr>
        <p:spPr bwMode="auto">
          <a:xfrm>
            <a:off x="4795838" y="2940050"/>
            <a:ext cx="1466850" cy="158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3" name="Line 13"/>
          <p:cNvSpPr>
            <a:spLocks noChangeShapeType="1"/>
          </p:cNvSpPr>
          <p:nvPr/>
        </p:nvSpPr>
        <p:spPr bwMode="auto">
          <a:xfrm>
            <a:off x="2495550" y="2916238"/>
            <a:ext cx="1466850" cy="1587"/>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4" name="Line 14"/>
          <p:cNvSpPr>
            <a:spLocks noChangeShapeType="1"/>
          </p:cNvSpPr>
          <p:nvPr/>
        </p:nvSpPr>
        <p:spPr bwMode="auto">
          <a:xfrm rot="10800000">
            <a:off x="2489200" y="3175000"/>
            <a:ext cx="1466850" cy="158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6" name="Freeform 18"/>
          <p:cNvSpPr>
            <a:spLocks/>
          </p:cNvSpPr>
          <p:nvPr/>
        </p:nvSpPr>
        <p:spPr bwMode="auto">
          <a:xfrm rot="11218464">
            <a:off x="1895475" y="3279775"/>
            <a:ext cx="361950" cy="371475"/>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27" name="Freeform 20"/>
          <p:cNvSpPr>
            <a:spLocks/>
          </p:cNvSpPr>
          <p:nvPr/>
        </p:nvSpPr>
        <p:spPr bwMode="auto">
          <a:xfrm>
            <a:off x="1889125" y="2422525"/>
            <a:ext cx="369888"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graphicFrame>
        <p:nvGraphicFramePr>
          <p:cNvPr id="70677" name="Object 4"/>
          <p:cNvGraphicFramePr>
            <a:graphicFrameLocks noChangeAspect="1"/>
          </p:cNvGraphicFramePr>
          <p:nvPr/>
        </p:nvGraphicFramePr>
        <p:xfrm>
          <a:off x="6137275" y="2768600"/>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7067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768600"/>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906713"/>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70679" name="Object 6"/>
          <p:cNvGraphicFramePr>
            <a:graphicFrameLocks noChangeAspect="1"/>
          </p:cNvGraphicFramePr>
          <p:nvPr/>
        </p:nvGraphicFramePr>
        <p:xfrm>
          <a:off x="3829050" y="2738438"/>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70679"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738438"/>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8971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70681" name="Object 8"/>
          <p:cNvGraphicFramePr>
            <a:graphicFrameLocks noChangeAspect="1"/>
          </p:cNvGraphicFramePr>
          <p:nvPr/>
        </p:nvGraphicFramePr>
        <p:xfrm>
          <a:off x="1565275" y="2835275"/>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7068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835275"/>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90671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917032"/>
            <a:ext cx="160337" cy="2413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35" name="Line 19"/>
          <p:cNvSpPr>
            <a:spLocks noChangeShapeType="1"/>
          </p:cNvSpPr>
          <p:nvPr/>
        </p:nvSpPr>
        <p:spPr bwMode="auto">
          <a:xfrm rot="10684502">
            <a:off x="1917700" y="3308350"/>
            <a:ext cx="1588" cy="61913"/>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36" name="Line 21"/>
          <p:cNvSpPr>
            <a:spLocks noChangeShapeType="1"/>
          </p:cNvSpPr>
          <p:nvPr/>
        </p:nvSpPr>
        <p:spPr bwMode="auto">
          <a:xfrm rot="21066038">
            <a:off x="2259013" y="2711450"/>
            <a:ext cx="1587" cy="53975"/>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5" name="Forme libre 4"/>
          <p:cNvSpPr/>
          <p:nvPr/>
        </p:nvSpPr>
        <p:spPr>
          <a:xfrm>
            <a:off x="4656138" y="3335338"/>
            <a:ext cx="1762125" cy="322262"/>
          </a:xfrm>
          <a:custGeom>
            <a:avLst/>
            <a:gdLst>
              <a:gd name="connsiteX0" fmla="*/ 0 w 1761066"/>
              <a:gd name="connsiteY0" fmla="*/ 0 h 322083"/>
              <a:gd name="connsiteX1" fmla="*/ 999066 w 1761066"/>
              <a:gd name="connsiteY1" fmla="*/ 321733 h 322083"/>
              <a:gd name="connsiteX2" fmla="*/ 1761066 w 1761066"/>
              <a:gd name="connsiteY2" fmla="*/ 67733 h 322083"/>
            </a:gdLst>
            <a:ahLst/>
            <a:cxnLst>
              <a:cxn ang="0">
                <a:pos x="connsiteX0" y="connsiteY0"/>
              </a:cxn>
              <a:cxn ang="0">
                <a:pos x="connsiteX1" y="connsiteY1"/>
              </a:cxn>
              <a:cxn ang="0">
                <a:pos x="connsiteX2" y="connsiteY2"/>
              </a:cxn>
            </a:cxnLst>
            <a:rect l="l" t="t" r="r" b="b"/>
            <a:pathLst>
              <a:path w="1761066" h="322083">
                <a:moveTo>
                  <a:pt x="0" y="0"/>
                </a:moveTo>
                <a:cubicBezTo>
                  <a:pt x="352777" y="155222"/>
                  <a:pt x="705555" y="310444"/>
                  <a:pt x="999066" y="321733"/>
                </a:cubicBezTo>
                <a:cubicBezTo>
                  <a:pt x="1292577" y="333022"/>
                  <a:pt x="1761066" y="67733"/>
                  <a:pt x="1761066" y="67733"/>
                </a:cubicBezTo>
              </a:path>
            </a:pathLst>
          </a:custGeom>
          <a:ln w="12700" cmpd="sng">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6" name="Forme libre 5"/>
          <p:cNvSpPr/>
          <p:nvPr/>
        </p:nvSpPr>
        <p:spPr>
          <a:xfrm>
            <a:off x="2286000" y="2351088"/>
            <a:ext cx="1897063" cy="527050"/>
          </a:xfrm>
          <a:custGeom>
            <a:avLst/>
            <a:gdLst>
              <a:gd name="connsiteX0" fmla="*/ 1896533 w 1896533"/>
              <a:gd name="connsiteY0" fmla="*/ 358374 h 527708"/>
              <a:gd name="connsiteX1" fmla="*/ 863600 w 1896533"/>
              <a:gd name="connsiteY1" fmla="*/ 2774 h 527708"/>
              <a:gd name="connsiteX2" fmla="*/ 0 w 1896533"/>
              <a:gd name="connsiteY2" fmla="*/ 527708 h 527708"/>
            </a:gdLst>
            <a:ahLst/>
            <a:cxnLst>
              <a:cxn ang="0">
                <a:pos x="connsiteX0" y="connsiteY0"/>
              </a:cxn>
              <a:cxn ang="0">
                <a:pos x="connsiteX1" y="connsiteY1"/>
              </a:cxn>
              <a:cxn ang="0">
                <a:pos x="connsiteX2" y="connsiteY2"/>
              </a:cxn>
            </a:cxnLst>
            <a:rect l="l" t="t" r="r" b="b"/>
            <a:pathLst>
              <a:path w="1896533" h="527708">
                <a:moveTo>
                  <a:pt x="1896533" y="358374"/>
                </a:moveTo>
                <a:cubicBezTo>
                  <a:pt x="1538111" y="166463"/>
                  <a:pt x="1179689" y="-25448"/>
                  <a:pt x="863600" y="2774"/>
                </a:cubicBezTo>
                <a:cubicBezTo>
                  <a:pt x="547511" y="30996"/>
                  <a:pt x="0" y="527708"/>
                  <a:pt x="0" y="527708"/>
                </a:cubicBezTo>
              </a:path>
            </a:pathLst>
          </a:custGeom>
          <a:ln w="12700" cmpd="sng">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44" name="Text Box 3"/>
          <p:cNvSpPr txBox="1">
            <a:spLocks noChangeArrowheads="1"/>
          </p:cNvSpPr>
          <p:nvPr/>
        </p:nvSpPr>
        <p:spPr bwMode="auto">
          <a:xfrm>
            <a:off x="3062288" y="1970088"/>
            <a:ext cx="477837" cy="3683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0.1</a:t>
            </a:r>
          </a:p>
        </p:txBody>
      </p:sp>
      <p:sp>
        <p:nvSpPr>
          <p:cNvPr id="45" name="Text Box 3"/>
          <p:cNvSpPr txBox="1">
            <a:spLocks noChangeArrowheads="1"/>
          </p:cNvSpPr>
          <p:nvPr/>
        </p:nvSpPr>
        <p:spPr bwMode="auto">
          <a:xfrm>
            <a:off x="5461000" y="3573463"/>
            <a:ext cx="4762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0.9</a:t>
            </a:r>
          </a:p>
        </p:txBody>
      </p:sp>
      <p:sp>
        <p:nvSpPr>
          <p:cNvPr id="46" name="Text Box 26"/>
          <p:cNvSpPr txBox="1">
            <a:spLocks noChangeArrowheads="1"/>
          </p:cNvSpPr>
          <p:nvPr/>
        </p:nvSpPr>
        <p:spPr bwMode="auto">
          <a:xfrm>
            <a:off x="4776788" y="3357563"/>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3</a:t>
            </a:r>
          </a:p>
        </p:txBody>
      </p:sp>
      <p:sp>
        <p:nvSpPr>
          <p:cNvPr id="47" name="Text Box 26"/>
          <p:cNvSpPr txBox="1">
            <a:spLocks noChangeArrowheads="1"/>
          </p:cNvSpPr>
          <p:nvPr/>
        </p:nvSpPr>
        <p:spPr bwMode="auto">
          <a:xfrm>
            <a:off x="3751263" y="2195513"/>
            <a:ext cx="400050"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3</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re 1"/>
          <p:cNvSpPr>
            <a:spLocks noGrp="1"/>
          </p:cNvSpPr>
          <p:nvPr>
            <p:ph type="title"/>
          </p:nvPr>
        </p:nvSpPr>
        <p:spPr/>
        <p:txBody>
          <a:bodyPr/>
          <a:lstStyle/>
          <a:p>
            <a:r>
              <a:rPr lang="fr-CA" dirty="0">
                <a:latin typeface="Arial" pitchFamily="34" charset="0"/>
              </a:rPr>
              <a:t>Approche par programmation </a:t>
            </a:r>
            <a:br>
              <a:rPr lang="fr-CA" dirty="0">
                <a:latin typeface="Arial" pitchFamily="34" charset="0"/>
              </a:rPr>
            </a:br>
            <a:r>
              <a:rPr lang="fr-CA" dirty="0">
                <a:latin typeface="Arial" pitchFamily="34" charset="0"/>
              </a:rPr>
              <a:t>dynamique adaptative vorace</a:t>
            </a:r>
          </a:p>
        </p:txBody>
      </p:sp>
      <p:sp>
        <p:nvSpPr>
          <p:cNvPr id="34818" name="Espace réservé du contenu 2"/>
          <p:cNvSpPr>
            <a:spLocks noGrp="1"/>
          </p:cNvSpPr>
          <p:nvPr>
            <p:ph idx="1"/>
          </p:nvPr>
        </p:nvSpPr>
        <p:spPr>
          <a:xfrm>
            <a:off x="443060" y="1427761"/>
            <a:ext cx="8229600" cy="4525963"/>
          </a:xfrm>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a:t>
            </a:r>
            <a:r>
              <a:rPr lang="en-US" baseline="-25000"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 (</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baseline="-25000" dirty="0">
                <a:sym typeface="Symbol" pitchFamily="18" charset="2"/>
              </a:rPr>
              <a:t> </a:t>
            </a:r>
            <a:br>
              <a:rPr lang="en-US" baseline="-25000" dirty="0"/>
            </a:br>
            <a:br>
              <a:rPr lang="en-US" baseline="-25000" dirty="0"/>
            </a:br>
            <a:r>
              <a:rPr lang="en-US" altLang="ja-JP" dirty="0"/>
              <a:t>							                                 </a:t>
            </a:r>
            <a:endParaRPr lang="fr-CA" altLang="ja-JP" i="1" dirty="0"/>
          </a:p>
          <a:p>
            <a:pPr marL="0" indent="0" eaLnBrk="1" hangingPunct="1"/>
            <a:endParaRPr lang="fr-CA" altLang="ja-JP" i="1" dirty="0"/>
          </a:p>
          <a:p>
            <a:pPr marL="0" indent="0" eaLnBrk="1" hangingPunct="1">
              <a:buNone/>
            </a:pPr>
            <a:r>
              <a:rPr lang="fr-CA" altLang="ja-JP" i="1" dirty="0"/>
              <a:t>  </a:t>
            </a:r>
          </a:p>
          <a:p>
            <a:pPr marL="0" indent="0" eaLnBrk="1" hangingPunct="1"/>
            <a:r>
              <a:rPr lang="en-US" altLang="ja-JP" dirty="0"/>
              <a:t>Pour </a:t>
            </a:r>
            <a:r>
              <a:rPr lang="en-US" altLang="ja-JP" dirty="0" err="1"/>
              <a:t>choisir</a:t>
            </a:r>
            <a:r>
              <a:rPr lang="en-US" altLang="ja-JP" dirty="0"/>
              <a:t> quelle action prendre dans S</a:t>
            </a:r>
            <a:r>
              <a:rPr lang="en-US" altLang="ja-JP" baseline="-25000" dirty="0"/>
              <a:t>0</a:t>
            </a:r>
            <a:r>
              <a:rPr lang="en-US" altLang="ja-JP" dirty="0"/>
              <a:t>, on compare</a:t>
            </a:r>
          </a:p>
          <a:p>
            <a:pPr lvl="1" eaLnBrk="1" hangingPunct="1"/>
            <a:r>
              <a:rPr lang="en-US" dirty="0"/>
              <a:t>Σ </a:t>
            </a:r>
            <a:r>
              <a:rPr lang="en-US" i="1" baseline="-25000" dirty="0"/>
              <a:t>s’</a:t>
            </a:r>
            <a:r>
              <a:rPr lang="en-US" altLang="ja-JP" baseline="-25000" dirty="0"/>
              <a:t> </a:t>
            </a:r>
            <a:r>
              <a:rPr lang="fr-CA" altLang="ja-JP" baseline="-25000" dirty="0">
                <a:sym typeface="Symbol" pitchFamily="18" charset="2"/>
              </a:rPr>
              <a:t></a:t>
            </a:r>
            <a:r>
              <a:rPr lang="en-US" altLang="ja-JP" baseline="-25000" dirty="0"/>
              <a:t> </a:t>
            </a:r>
            <a:r>
              <a:rPr lang="en-US" altLang="ja-JP" i="1" baseline="-25000" dirty="0"/>
              <a:t>S</a:t>
            </a:r>
            <a:r>
              <a:rPr lang="fr-CA" altLang="ja-JP" dirty="0"/>
              <a:t> </a:t>
            </a:r>
            <a:r>
              <a:rPr lang="en-US" altLang="ja-JP" i="1" dirty="0"/>
              <a:t>P</a:t>
            </a:r>
            <a:r>
              <a:rPr lang="en-US" altLang="ja-JP" dirty="0"/>
              <a:t>(</a:t>
            </a:r>
            <a:r>
              <a:rPr lang="en-US" altLang="ja-JP" i="1" dirty="0"/>
              <a:t>s</a:t>
            </a:r>
            <a:r>
              <a:rPr lang="fr-CA" altLang="ja-JP" dirty="0"/>
              <a:t>|</a:t>
            </a:r>
            <a:r>
              <a:rPr lang="fr-CA" altLang="ja-JP" i="1" dirty="0"/>
              <a:t>s’</a:t>
            </a:r>
            <a:r>
              <a:rPr lang="fr-CA" altLang="ja-JP" dirty="0"/>
              <a:t>,</a:t>
            </a:r>
            <a:r>
              <a:rPr lang="fr-FR" altLang="ja-JP" i="1" dirty="0"/>
              <a:t>a</a:t>
            </a:r>
            <a:r>
              <a:rPr lang="fr-FR" altLang="ja-JP" i="1" baseline="-25000" dirty="0"/>
              <a:t>2</a:t>
            </a:r>
            <a:r>
              <a:rPr lang="fr-FR" altLang="ja-JP" dirty="0"/>
              <a:t>)</a:t>
            </a:r>
            <a:r>
              <a:rPr lang="en-US" altLang="ja-JP" dirty="0"/>
              <a:t> [</a:t>
            </a:r>
            <a:r>
              <a:rPr lang="en-CA" altLang="ja-JP" dirty="0"/>
              <a:t>.] </a:t>
            </a:r>
            <a:r>
              <a:rPr lang="fr-CA" altLang="ja-JP" dirty="0"/>
              <a:t>= 0    (puisque </a:t>
            </a:r>
            <a:r>
              <a:rPr lang="en-US" altLang="ja-JP" i="1" dirty="0"/>
              <a:t>P</a:t>
            </a:r>
            <a:r>
              <a:rPr lang="en-US" altLang="ja-JP" dirty="0"/>
              <a:t>(</a:t>
            </a:r>
            <a:r>
              <a:rPr lang="en-US" altLang="ja-JP" i="1" dirty="0"/>
              <a:t>s</a:t>
            </a:r>
            <a:r>
              <a:rPr lang="fr-CA" altLang="ja-JP" dirty="0"/>
              <a:t>|</a:t>
            </a:r>
            <a:r>
              <a:rPr lang="fr-CA" altLang="ja-JP" i="1" dirty="0"/>
              <a:t>s’</a:t>
            </a:r>
            <a:r>
              <a:rPr lang="fr-CA" altLang="ja-JP" dirty="0"/>
              <a:t>,</a:t>
            </a:r>
            <a:r>
              <a:rPr lang="fr-FR" altLang="ja-JP" i="1" dirty="0"/>
              <a:t>a</a:t>
            </a:r>
            <a:r>
              <a:rPr lang="fr-FR" altLang="ja-JP" i="1" baseline="-25000" dirty="0"/>
              <a:t>2</a:t>
            </a:r>
            <a:r>
              <a:rPr lang="fr-FR" altLang="ja-JP" dirty="0"/>
              <a:t>)</a:t>
            </a:r>
            <a:r>
              <a:rPr lang="en-US" altLang="ja-JP" dirty="0"/>
              <a:t> pas apprise encore pour </a:t>
            </a:r>
            <a:r>
              <a:rPr lang="en-US" altLang="ja-JP" i="1" dirty="0"/>
              <a:t>a</a:t>
            </a:r>
            <a:r>
              <a:rPr lang="en-US" altLang="ja-JP" baseline="-25000" dirty="0"/>
              <a:t>2</a:t>
            </a:r>
            <a:r>
              <a:rPr lang="en-US" altLang="ja-JP" dirty="0"/>
              <a:t>)</a:t>
            </a:r>
          </a:p>
          <a:p>
            <a:pPr lvl="1" eaLnBrk="1" hangingPunct="1"/>
            <a:r>
              <a:rPr lang="en-US" dirty="0"/>
              <a:t>Σ </a:t>
            </a:r>
            <a:r>
              <a:rPr lang="en-US" i="1" baseline="-25000" dirty="0"/>
              <a:t>s’</a:t>
            </a:r>
            <a:r>
              <a:rPr lang="en-US" altLang="ja-JP" baseline="-25000" dirty="0"/>
              <a:t> </a:t>
            </a:r>
            <a:r>
              <a:rPr lang="fr-CA" altLang="ja-JP" baseline="-25000" dirty="0">
                <a:sym typeface="Symbol" pitchFamily="18" charset="2"/>
              </a:rPr>
              <a:t></a:t>
            </a:r>
            <a:r>
              <a:rPr lang="en-US" altLang="ja-JP" baseline="-25000" dirty="0"/>
              <a:t> </a:t>
            </a:r>
            <a:r>
              <a:rPr lang="en-US" altLang="ja-JP" i="1" baseline="-25000" dirty="0"/>
              <a:t>S</a:t>
            </a:r>
            <a:r>
              <a:rPr lang="fr-CA" altLang="ja-JP" dirty="0"/>
              <a:t> </a:t>
            </a:r>
            <a:r>
              <a:rPr lang="en-US" altLang="ja-JP" i="1" dirty="0"/>
              <a:t>P</a:t>
            </a:r>
            <a:r>
              <a:rPr lang="en-US" altLang="ja-JP" dirty="0"/>
              <a:t>(</a:t>
            </a:r>
            <a:r>
              <a:rPr lang="en-US" altLang="ja-JP" i="1" dirty="0"/>
              <a:t>s</a:t>
            </a:r>
            <a:r>
              <a:rPr lang="fr-CA" altLang="ja-JP" dirty="0"/>
              <a:t>|</a:t>
            </a:r>
            <a:r>
              <a:rPr lang="fr-CA" altLang="ja-JP" i="1" dirty="0"/>
              <a:t>s’</a:t>
            </a:r>
            <a:r>
              <a:rPr lang="fr-CA" altLang="ja-JP" dirty="0"/>
              <a:t>,</a:t>
            </a:r>
            <a:r>
              <a:rPr lang="fr-FR" altLang="ja-JP" i="1" dirty="0"/>
              <a:t>a</a:t>
            </a:r>
            <a:r>
              <a:rPr lang="fr-FR" altLang="ja-JP" i="1" baseline="-25000" dirty="0"/>
              <a:t>1</a:t>
            </a:r>
            <a:r>
              <a:rPr lang="fr-FR" altLang="ja-JP" dirty="0"/>
              <a:t>)</a:t>
            </a:r>
            <a:r>
              <a:rPr lang="en-US" altLang="ja-JP" dirty="0"/>
              <a:t> [R(s</a:t>
            </a:r>
            <a:r>
              <a:rPr lang="en-US" altLang="ja-JP" baseline="-25000" dirty="0"/>
              <a:t>0</a:t>
            </a:r>
            <a:r>
              <a:rPr lang="en-US" altLang="ja-JP" dirty="0"/>
              <a:t>,a, s] + 0.5 </a:t>
            </a:r>
            <a:r>
              <a:rPr lang="en-US" altLang="ja-JP" i="1" dirty="0"/>
              <a:t>U(s’</a:t>
            </a:r>
            <a:r>
              <a:rPr lang="en-US" altLang="ja-JP" dirty="0"/>
              <a:t>)] = </a:t>
            </a:r>
            <a:r>
              <a:rPr lang="fr-CA" altLang="ja-JP" dirty="0"/>
              <a:t> -0.1</a:t>
            </a:r>
          </a:p>
          <a:p>
            <a:pPr marL="0" indent="0" eaLnBrk="1" hangingPunct="1"/>
            <a:r>
              <a:rPr lang="fr-CA" b="1" dirty="0"/>
              <a:t>L</a:t>
            </a:r>
            <a:r>
              <a:rPr lang="fr-CA" altLang="fr-FR" b="1" dirty="0"/>
              <a:t>’</a:t>
            </a:r>
            <a:r>
              <a:rPr lang="fr-CA" b="1" dirty="0"/>
              <a:t>action choisie par l</a:t>
            </a:r>
            <a:r>
              <a:rPr lang="fr-CA" altLang="fr-FR" b="1" dirty="0"/>
              <a:t>’</a:t>
            </a:r>
            <a:r>
              <a:rPr lang="fr-CA" b="1" dirty="0"/>
              <a:t>agent est donc </a:t>
            </a:r>
            <a:r>
              <a:rPr lang="fr-CA" b="1" i="1" dirty="0"/>
              <a:t>a</a:t>
            </a:r>
            <a:r>
              <a:rPr lang="fr-CA" b="1" baseline="-25000" dirty="0"/>
              <a:t>2</a:t>
            </a:r>
          </a:p>
          <a:p>
            <a:pPr marL="0" indent="0" eaLnBrk="1" hangingPunct="1">
              <a:buFont typeface="Lucida Grande" pitchFamily="2" charset="0"/>
              <a:buNone/>
            </a:pPr>
            <a:endParaRPr lang="en-US" altLang="ja-JP" dirty="0"/>
          </a:p>
        </p:txBody>
      </p:sp>
      <p:sp>
        <p:nvSpPr>
          <p:cNvPr id="7168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7168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71685"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02F9988F-FCE2-4549-9674-767D2E77102B}" type="slidenum">
              <a:rPr lang="en-US" altLang="ko-KR" sz="1400">
                <a:latin typeface="Calibri" pitchFamily="34" charset="0"/>
              </a:rPr>
              <a:pPr eaLnBrk="1" hangingPunct="1"/>
              <a:t>44</a:t>
            </a:fld>
            <a:endParaRPr lang="en-US" altLang="ko-KR" sz="1400">
              <a:latin typeface="Calibri" pitchFamily="34" charset="0"/>
            </a:endParaRPr>
          </a:p>
        </p:txBody>
      </p:sp>
      <p:graphicFrame>
        <p:nvGraphicFramePr>
          <p:cNvPr id="71686"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7168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29"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71688"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7168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1"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graphicFrame>
        <p:nvGraphicFramePr>
          <p:cNvPr id="71690" name="Object 8"/>
          <p:cNvGraphicFramePr>
            <a:graphicFrameLocks noChangeAspect="1"/>
          </p:cNvGraphicFramePr>
          <p:nvPr/>
        </p:nvGraphicFramePr>
        <p:xfrm>
          <a:off x="1565275" y="2393950"/>
          <a:ext cx="854075" cy="554038"/>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7169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393950"/>
                        <a:ext cx="85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33" name="Text Box 9"/>
          <p:cNvSpPr txBox="1">
            <a:spLocks noChangeArrowheads="1"/>
          </p:cNvSpPr>
          <p:nvPr/>
        </p:nvSpPr>
        <p:spPr bwMode="auto">
          <a:xfrm>
            <a:off x="1789113" y="246538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34" name="Line 12"/>
          <p:cNvSpPr>
            <a:spLocks noChangeShapeType="1"/>
          </p:cNvSpPr>
          <p:nvPr/>
        </p:nvSpPr>
        <p:spPr bwMode="auto">
          <a:xfrm rot="14155430" flipH="1">
            <a:off x="1434306" y="2475707"/>
            <a:ext cx="160337" cy="2413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5" name="Text Box 3"/>
          <p:cNvSpPr txBox="1">
            <a:spLocks noChangeArrowheads="1"/>
          </p:cNvSpPr>
          <p:nvPr/>
        </p:nvSpPr>
        <p:spPr bwMode="auto">
          <a:xfrm>
            <a:off x="1716088" y="1773238"/>
            <a:ext cx="508000" cy="369887"/>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1/2 </a:t>
            </a:r>
          </a:p>
        </p:txBody>
      </p:sp>
      <p:sp>
        <p:nvSpPr>
          <p:cNvPr id="16" name="Freeform 20"/>
          <p:cNvSpPr>
            <a:spLocks/>
          </p:cNvSpPr>
          <p:nvPr/>
        </p:nvSpPr>
        <p:spPr bwMode="auto">
          <a:xfrm>
            <a:off x="1763713" y="2097088"/>
            <a:ext cx="369887"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12700">
            <a:solidFill>
              <a:schemeClr val="accent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17" name="Line 13"/>
          <p:cNvSpPr>
            <a:spLocks noChangeShapeType="1"/>
          </p:cNvSpPr>
          <p:nvPr/>
        </p:nvSpPr>
        <p:spPr bwMode="auto">
          <a:xfrm>
            <a:off x="2411413" y="2565400"/>
            <a:ext cx="1466850" cy="158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8" name="Text Box 3"/>
          <p:cNvSpPr txBox="1">
            <a:spLocks noChangeArrowheads="1"/>
          </p:cNvSpPr>
          <p:nvPr/>
        </p:nvSpPr>
        <p:spPr bwMode="auto">
          <a:xfrm>
            <a:off x="2868613" y="2205038"/>
            <a:ext cx="506412"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1/2 </a:t>
            </a:r>
          </a:p>
        </p:txBody>
      </p:sp>
      <p:sp>
        <p:nvSpPr>
          <p:cNvPr id="19" name="Forme libre 18"/>
          <p:cNvSpPr/>
          <p:nvPr/>
        </p:nvSpPr>
        <p:spPr>
          <a:xfrm>
            <a:off x="2195513" y="1965325"/>
            <a:ext cx="1897062" cy="527050"/>
          </a:xfrm>
          <a:custGeom>
            <a:avLst/>
            <a:gdLst>
              <a:gd name="connsiteX0" fmla="*/ 1896533 w 1896533"/>
              <a:gd name="connsiteY0" fmla="*/ 358374 h 527708"/>
              <a:gd name="connsiteX1" fmla="*/ 863600 w 1896533"/>
              <a:gd name="connsiteY1" fmla="*/ 2774 h 527708"/>
              <a:gd name="connsiteX2" fmla="*/ 0 w 1896533"/>
              <a:gd name="connsiteY2" fmla="*/ 527708 h 527708"/>
            </a:gdLst>
            <a:ahLst/>
            <a:cxnLst>
              <a:cxn ang="0">
                <a:pos x="connsiteX0" y="connsiteY0"/>
              </a:cxn>
              <a:cxn ang="0">
                <a:pos x="connsiteX1" y="connsiteY1"/>
              </a:cxn>
              <a:cxn ang="0">
                <a:pos x="connsiteX2" y="connsiteY2"/>
              </a:cxn>
            </a:cxnLst>
            <a:rect l="l" t="t" r="r" b="b"/>
            <a:pathLst>
              <a:path w="1896533" h="527708">
                <a:moveTo>
                  <a:pt x="1896533" y="358374"/>
                </a:moveTo>
                <a:cubicBezTo>
                  <a:pt x="1538111" y="166463"/>
                  <a:pt x="1179689" y="-25448"/>
                  <a:pt x="863600" y="2774"/>
                </a:cubicBezTo>
                <a:cubicBezTo>
                  <a:pt x="547511" y="30996"/>
                  <a:pt x="0" y="527708"/>
                  <a:pt x="0" y="527708"/>
                </a:cubicBezTo>
              </a:path>
            </a:pathLst>
          </a:custGeom>
          <a:ln w="12700" cmpd="sng">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20" name="Text Box 3"/>
          <p:cNvSpPr txBox="1">
            <a:spLocks noChangeArrowheads="1"/>
          </p:cNvSpPr>
          <p:nvPr/>
        </p:nvSpPr>
        <p:spPr bwMode="auto">
          <a:xfrm>
            <a:off x="2792413" y="1619250"/>
            <a:ext cx="842962" cy="369888"/>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1/1 = 1</a:t>
            </a:r>
          </a:p>
        </p:txBody>
      </p:sp>
      <p:sp>
        <p:nvSpPr>
          <p:cNvPr id="21" name="Text Box 24"/>
          <p:cNvSpPr txBox="1">
            <a:spLocks noChangeArrowheads="1"/>
          </p:cNvSpPr>
          <p:nvPr/>
        </p:nvSpPr>
        <p:spPr bwMode="auto">
          <a:xfrm>
            <a:off x="1403350" y="2060575"/>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
        <p:nvSpPr>
          <p:cNvPr id="22" name="Text Box 26"/>
          <p:cNvSpPr txBox="1">
            <a:spLocks noChangeArrowheads="1"/>
          </p:cNvSpPr>
          <p:nvPr/>
        </p:nvSpPr>
        <p:spPr bwMode="auto">
          <a:xfrm>
            <a:off x="3751263" y="1844675"/>
            <a:ext cx="400050" cy="369888"/>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3</a:t>
            </a:r>
          </a:p>
        </p:txBody>
      </p:sp>
      <p:sp>
        <p:nvSpPr>
          <p:cNvPr id="23" name="Text Box 24"/>
          <p:cNvSpPr txBox="1">
            <a:spLocks noChangeArrowheads="1"/>
          </p:cNvSpPr>
          <p:nvPr/>
        </p:nvSpPr>
        <p:spPr bwMode="auto">
          <a:xfrm>
            <a:off x="2443163" y="2205038"/>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
        <p:nvSpPr>
          <p:cNvPr id="24" name="Flèche vers la droite 23"/>
          <p:cNvSpPr>
            <a:spLocks noChangeArrowheads="1"/>
          </p:cNvSpPr>
          <p:nvPr/>
        </p:nvSpPr>
        <p:spPr bwMode="auto">
          <a:xfrm>
            <a:off x="5446577" y="3987697"/>
            <a:ext cx="1027113" cy="348633"/>
          </a:xfrm>
          <a:prstGeom prst="rightArrow">
            <a:avLst>
              <a:gd name="adj1" fmla="val 50000"/>
              <a:gd name="adj2" fmla="val 50001"/>
            </a:avLst>
          </a:prstGeom>
          <a:solidFill>
            <a:srgbClr val="000090"/>
          </a:solidFill>
          <a:ln w="9525">
            <a:solidFill>
              <a:srgbClr val="000090"/>
            </a:solidFill>
            <a:miter lim="800000"/>
            <a:headEnd/>
            <a:tailEnd/>
          </a:ln>
          <a:effectLst>
            <a:outerShdw blurRad="40000" dist="23000" dir="5400000" rotWithShape="0">
              <a:srgbClr val="808080">
                <a:alpha val="34999"/>
              </a:srgbClr>
            </a:outerShdw>
          </a:effectLst>
        </p:spPr>
        <p:txBody>
          <a:bodyPr anchor="ctr"/>
          <a:lstStyle/>
          <a:p>
            <a:pPr algn="ctr">
              <a:defRPr/>
            </a:pPr>
            <a:endParaRPr lang="fr-CA">
              <a:solidFill>
                <a:schemeClr val="lt1"/>
              </a:solidFill>
              <a:latin typeface="+mn-lt"/>
              <a:ea typeface="+mn-ea"/>
            </a:endParaRPr>
          </a:p>
        </p:txBody>
      </p:sp>
      <p:sp>
        <p:nvSpPr>
          <p:cNvPr id="25" name="Text Box 3"/>
          <p:cNvSpPr txBox="1">
            <a:spLocks noChangeArrowheads="1"/>
          </p:cNvSpPr>
          <p:nvPr/>
        </p:nvSpPr>
        <p:spPr bwMode="auto">
          <a:xfrm>
            <a:off x="4462392" y="3950214"/>
            <a:ext cx="899028" cy="584775"/>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600" i="1" dirty="0">
                <a:latin typeface="+mn-lt"/>
              </a:rPr>
              <a:t>value</a:t>
            </a:r>
          </a:p>
          <a:p>
            <a:pPr algn="ctr">
              <a:defRPr/>
            </a:pPr>
            <a:r>
              <a:rPr lang="en-US" sz="1600" i="1" dirty="0">
                <a:latin typeface="+mn-lt"/>
              </a:rPr>
              <a:t>iteration</a:t>
            </a:r>
          </a:p>
        </p:txBody>
      </p:sp>
      <p:sp>
        <p:nvSpPr>
          <p:cNvPr id="26" name="Text Box 24"/>
          <p:cNvSpPr txBox="1">
            <a:spLocks noChangeArrowheads="1"/>
          </p:cNvSpPr>
          <p:nvPr/>
        </p:nvSpPr>
        <p:spPr bwMode="auto">
          <a:xfrm>
            <a:off x="2507616" y="3267869"/>
            <a:ext cx="426720" cy="276999"/>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CA" sz="1800" i="1" baseline="-25000" dirty="0">
                <a:solidFill>
                  <a:schemeClr val="accent2"/>
                </a:solidFill>
                <a:latin typeface="+mn-lt"/>
              </a:rPr>
              <a:t>-</a:t>
            </a:r>
            <a:r>
              <a:rPr lang="en-US" sz="1800" i="1" baseline="-25000" dirty="0">
                <a:solidFill>
                  <a:schemeClr val="accent2"/>
                </a:solidFill>
                <a:latin typeface="+mn-lt"/>
              </a:rPr>
              <a:t>0.1</a:t>
            </a:r>
            <a:endParaRPr lang="en-US" sz="1800" baseline="-25000" dirty="0">
              <a:solidFill>
                <a:schemeClr val="accent2"/>
              </a:solidFill>
              <a:latin typeface="+mn-lt"/>
            </a:endParaRPr>
          </a:p>
        </p:txBody>
      </p:sp>
      <p:sp>
        <p:nvSpPr>
          <p:cNvPr id="27" name="Text Box 24"/>
          <p:cNvSpPr txBox="1">
            <a:spLocks noChangeArrowheads="1"/>
          </p:cNvSpPr>
          <p:nvPr/>
        </p:nvSpPr>
        <p:spPr bwMode="auto">
          <a:xfrm>
            <a:off x="3221991" y="3267869"/>
            <a:ext cx="426720" cy="276999"/>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CA" sz="1800" i="1" baseline="-25000" dirty="0">
                <a:solidFill>
                  <a:schemeClr val="accent2"/>
                </a:solidFill>
                <a:latin typeface="+mn-lt"/>
              </a:rPr>
              <a:t>-</a:t>
            </a:r>
            <a:r>
              <a:rPr lang="en-US" sz="1800" i="1" baseline="-25000" dirty="0">
                <a:solidFill>
                  <a:schemeClr val="accent2"/>
                </a:solidFill>
                <a:latin typeface="+mn-lt"/>
              </a:rPr>
              <a:t>0.1</a:t>
            </a:r>
            <a:endParaRPr lang="en-US" sz="1800" baseline="-25000" dirty="0">
              <a:solidFill>
                <a:schemeClr val="accent2"/>
              </a:solidFill>
              <a:latin typeface="+mn-lt"/>
            </a:endParaRPr>
          </a:p>
        </p:txBody>
      </p:sp>
      <p:sp>
        <p:nvSpPr>
          <p:cNvPr id="28" name="Text Box 26"/>
          <p:cNvSpPr txBox="1">
            <a:spLocks noChangeArrowheads="1"/>
          </p:cNvSpPr>
          <p:nvPr/>
        </p:nvSpPr>
        <p:spPr bwMode="auto">
          <a:xfrm>
            <a:off x="3974327" y="3267076"/>
            <a:ext cx="426720" cy="276999"/>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CA" sz="1800" i="1" baseline="-25000" dirty="0">
                <a:solidFill>
                  <a:schemeClr val="accent2"/>
                </a:solidFill>
                <a:latin typeface="+mn-lt"/>
              </a:rPr>
              <a:t>-</a:t>
            </a:r>
            <a:r>
              <a:rPr lang="en-US" sz="1800" i="1" baseline="-25000" dirty="0">
                <a:solidFill>
                  <a:schemeClr val="accent2"/>
                </a:solidFill>
                <a:latin typeface="+mn-lt"/>
              </a:rPr>
              <a:t>0.1</a:t>
            </a:r>
            <a:endParaRPr lang="en-US" sz="1800" baseline="-25000" dirty="0">
              <a:solidFill>
                <a:schemeClr val="accent2"/>
              </a:solidFill>
              <a:latin typeface="+mn-lt"/>
            </a:endParaRPr>
          </a:p>
        </p:txBody>
      </p:sp>
      <p:sp>
        <p:nvSpPr>
          <p:cNvPr id="30" name="Text Box 24">
            <a:extLst>
              <a:ext uri="{FF2B5EF4-FFF2-40B4-BE49-F238E27FC236}">
                <a16:creationId xmlns:a16="http://schemas.microsoft.com/office/drawing/2014/main" id="{A7DB790B-F1F0-4A5C-9001-E5DE44D0FC44}"/>
              </a:ext>
            </a:extLst>
          </p:cNvPr>
          <p:cNvSpPr txBox="1">
            <a:spLocks noChangeArrowheads="1"/>
          </p:cNvSpPr>
          <p:nvPr/>
        </p:nvSpPr>
        <p:spPr bwMode="auto">
          <a:xfrm>
            <a:off x="2520950" y="3552824"/>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
        <p:nvSpPr>
          <p:cNvPr id="32" name="Text Box 24">
            <a:extLst>
              <a:ext uri="{FF2B5EF4-FFF2-40B4-BE49-F238E27FC236}">
                <a16:creationId xmlns:a16="http://schemas.microsoft.com/office/drawing/2014/main" id="{255E4537-156F-4061-8F1B-39CB73291CBC}"/>
              </a:ext>
            </a:extLst>
          </p:cNvPr>
          <p:cNvSpPr txBox="1">
            <a:spLocks noChangeArrowheads="1"/>
          </p:cNvSpPr>
          <p:nvPr/>
        </p:nvSpPr>
        <p:spPr bwMode="auto">
          <a:xfrm>
            <a:off x="3235325" y="3552824"/>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
        <p:nvSpPr>
          <p:cNvPr id="35" name="Text Box 26">
            <a:extLst>
              <a:ext uri="{FF2B5EF4-FFF2-40B4-BE49-F238E27FC236}">
                <a16:creationId xmlns:a16="http://schemas.microsoft.com/office/drawing/2014/main" id="{E4BB03B3-61BD-452F-8AC2-F33EE8987E7D}"/>
              </a:ext>
            </a:extLst>
          </p:cNvPr>
          <p:cNvSpPr txBox="1">
            <a:spLocks noChangeArrowheads="1"/>
          </p:cNvSpPr>
          <p:nvPr/>
        </p:nvSpPr>
        <p:spPr bwMode="auto">
          <a:xfrm>
            <a:off x="3987661" y="3552031"/>
            <a:ext cx="400050"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3</a:t>
            </a:r>
          </a:p>
        </p:txBody>
      </p:sp>
      <p:sp>
        <p:nvSpPr>
          <p:cNvPr id="36" name="Text Box 3">
            <a:extLst>
              <a:ext uri="{FF2B5EF4-FFF2-40B4-BE49-F238E27FC236}">
                <a16:creationId xmlns:a16="http://schemas.microsoft.com/office/drawing/2014/main" id="{44BA064A-ADBF-475E-81E6-4B97D4A31A40}"/>
              </a:ext>
            </a:extLst>
          </p:cNvPr>
          <p:cNvSpPr txBox="1">
            <a:spLocks noChangeArrowheads="1"/>
          </p:cNvSpPr>
          <p:nvPr/>
        </p:nvSpPr>
        <p:spPr bwMode="auto">
          <a:xfrm>
            <a:off x="6740932" y="3827102"/>
            <a:ext cx="1530610" cy="83099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defRPr/>
            </a:pPr>
            <a:r>
              <a:rPr lang="en-US" sz="1600" i="1" dirty="0">
                <a:latin typeface="+mn-lt"/>
              </a:rPr>
              <a:t>U(</a:t>
            </a:r>
            <a:r>
              <a:rPr lang="en-US" sz="1600" i="1" dirty="0"/>
              <a:t>s</a:t>
            </a:r>
            <a:r>
              <a:rPr lang="en-US" sz="1600" baseline="-25000" dirty="0"/>
              <a:t>0</a:t>
            </a:r>
            <a:r>
              <a:rPr lang="en-US" sz="1600" dirty="0"/>
              <a:t>)=-0.1</a:t>
            </a:r>
          </a:p>
          <a:p>
            <a:pPr>
              <a:defRPr/>
            </a:pPr>
            <a:r>
              <a:rPr lang="en-US" sz="1600" i="1" dirty="0">
                <a:latin typeface="+mn-lt"/>
              </a:rPr>
              <a:t>U(</a:t>
            </a:r>
            <a:r>
              <a:rPr lang="en-US" sz="1600" i="1" dirty="0"/>
              <a:t>s</a:t>
            </a:r>
            <a:r>
              <a:rPr lang="en-US" sz="1600" i="1" baseline="-25000" dirty="0"/>
              <a:t>1</a:t>
            </a:r>
            <a:r>
              <a:rPr lang="en-US" sz="1600" dirty="0"/>
              <a:t>)=-0.1</a:t>
            </a:r>
            <a:endParaRPr lang="en-US" sz="1600" i="1" dirty="0">
              <a:latin typeface="+mn-lt"/>
            </a:endParaRPr>
          </a:p>
          <a:p>
            <a:pPr>
              <a:defRPr/>
            </a:pPr>
            <a:r>
              <a:rPr lang="en-US" sz="1600" i="1" dirty="0">
                <a:latin typeface="+mn-lt"/>
              </a:rPr>
              <a:t>U(</a:t>
            </a:r>
            <a:r>
              <a:rPr lang="en-US" sz="1600" i="1" dirty="0"/>
              <a:t>s</a:t>
            </a:r>
            <a:r>
              <a:rPr lang="en-US" sz="1600" baseline="-25000" dirty="0"/>
              <a:t>2</a:t>
            </a:r>
            <a:r>
              <a:rPr lang="en-US" sz="1600" dirty="0"/>
              <a:t>)=0</a:t>
            </a:r>
            <a:endParaRPr lang="en-US" sz="1600" i="1" dirty="0">
              <a:latin typeface="+mn-lt"/>
            </a:endParaRPr>
          </a:p>
        </p:txBody>
      </p:sp>
      <p:sp>
        <p:nvSpPr>
          <p:cNvPr id="3" name="TextBox 2">
            <a:extLst>
              <a:ext uri="{FF2B5EF4-FFF2-40B4-BE49-F238E27FC236}">
                <a16:creationId xmlns:a16="http://schemas.microsoft.com/office/drawing/2014/main" id="{85BDAC0B-E10C-410E-9B74-8AED9671C57D}"/>
              </a:ext>
            </a:extLst>
          </p:cNvPr>
          <p:cNvSpPr txBox="1"/>
          <p:nvPr/>
        </p:nvSpPr>
        <p:spPr>
          <a:xfrm>
            <a:off x="4351337" y="4473433"/>
            <a:ext cx="1993816" cy="369332"/>
          </a:xfrm>
          <a:prstGeom prst="rect">
            <a:avLst/>
          </a:prstGeom>
          <a:noFill/>
        </p:spPr>
        <p:txBody>
          <a:bodyPr wrap="none" rtlCol="0">
            <a:spAutoFit/>
          </a:bodyPr>
          <a:lstStyle/>
          <a:p>
            <a:r>
              <a:rPr lang="en-CA" dirty="0"/>
              <a:t>!! </a:t>
            </a:r>
            <a:r>
              <a:rPr lang="en-CA" dirty="0" err="1"/>
              <a:t>Calculs</a:t>
            </a:r>
            <a:r>
              <a:rPr lang="en-CA" dirty="0"/>
              <a:t> à verifier</a:t>
            </a:r>
            <a:endParaRPr lang="en-US"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1"/>
          <p:cNvSpPr>
            <a:spLocks noGrp="1"/>
          </p:cNvSpPr>
          <p:nvPr>
            <p:ph type="title"/>
          </p:nvPr>
        </p:nvSpPr>
        <p:spPr/>
        <p:txBody>
          <a:bodyPr/>
          <a:lstStyle/>
          <a:p>
            <a:r>
              <a:rPr lang="fr-CA" dirty="0">
                <a:latin typeface="Arial" pitchFamily="34" charset="0"/>
              </a:rPr>
              <a:t>Limite du PDA vorace</a:t>
            </a:r>
          </a:p>
        </p:txBody>
      </p:sp>
      <p:sp>
        <p:nvSpPr>
          <p:cNvPr id="72706" name="Espace réservé du contenu 2"/>
          <p:cNvSpPr>
            <a:spLocks noGrp="1"/>
          </p:cNvSpPr>
          <p:nvPr>
            <p:ph idx="1"/>
          </p:nvPr>
        </p:nvSpPr>
        <p:spPr/>
        <p:txBody>
          <a:bodyPr/>
          <a:lstStyle/>
          <a:p>
            <a:r>
              <a:rPr lang="fr-CA" dirty="0"/>
              <a:t>L</a:t>
            </a:r>
            <a:r>
              <a:rPr lang="fr-CA" altLang="fr-FR" dirty="0"/>
              <a:t>’</a:t>
            </a:r>
            <a:r>
              <a:rPr lang="fr-CA" dirty="0"/>
              <a:t>approche précédente est dite </a:t>
            </a:r>
            <a:r>
              <a:rPr lang="fr-CA" b="1" dirty="0"/>
              <a:t>vorace (gloutonne)</a:t>
            </a:r>
          </a:p>
          <a:p>
            <a:pPr lvl="1"/>
            <a:r>
              <a:rPr lang="fr-CA" dirty="0"/>
              <a:t>elle choisit l’action avec la meilleure utilité espérée étant donné le model appris jusqu’à maintenant.</a:t>
            </a:r>
            <a:endParaRPr lang="fr-CA" b="1" dirty="0"/>
          </a:p>
          <a:p>
            <a:pPr lvl="1"/>
            <a:r>
              <a:rPr lang="fr-CA" dirty="0"/>
              <a:t>en d</a:t>
            </a:r>
            <a:r>
              <a:rPr lang="fr-CA" altLang="fr-FR" dirty="0"/>
              <a:t>’</a:t>
            </a:r>
            <a:r>
              <a:rPr lang="fr-CA" dirty="0"/>
              <a:t>autres mots, </a:t>
            </a:r>
            <a:r>
              <a:rPr lang="fr-CA" b="1" dirty="0"/>
              <a:t>elle</a:t>
            </a:r>
            <a:r>
              <a:rPr lang="fr-CA" dirty="0"/>
              <a:t> </a:t>
            </a:r>
            <a:r>
              <a:rPr lang="fr-CA" b="1" dirty="0"/>
              <a:t>exploite</a:t>
            </a:r>
            <a:r>
              <a:rPr lang="fr-CA" dirty="0"/>
              <a:t> </a:t>
            </a:r>
            <a:r>
              <a:rPr lang="fr-CA" b="1" dirty="0"/>
              <a:t>le plus possible</a:t>
            </a:r>
            <a:r>
              <a:rPr lang="fr-CA" dirty="0"/>
              <a:t> l</a:t>
            </a:r>
            <a:r>
              <a:rPr lang="fr-CA" altLang="fr-FR" dirty="0"/>
              <a:t>’</a:t>
            </a:r>
            <a:r>
              <a:rPr lang="fr-CA" dirty="0"/>
              <a:t>information recueilli jusqu</a:t>
            </a:r>
            <a:r>
              <a:rPr lang="fr-CA" altLang="fr-FR" dirty="0"/>
              <a:t>’</a:t>
            </a:r>
            <a:r>
              <a:rPr lang="fr-CA" dirty="0"/>
              <a:t>à maintenant</a:t>
            </a:r>
          </a:p>
          <a:p>
            <a:pPr lvl="1"/>
            <a:endParaRPr lang="fr-CA" dirty="0"/>
          </a:p>
          <a:p>
            <a:r>
              <a:rPr lang="fr-CA" dirty="0"/>
              <a:t>Les approches voraces trouvent rarement le plan optimal</a:t>
            </a:r>
          </a:p>
          <a:p>
            <a:pPr lvl="1"/>
            <a:r>
              <a:rPr lang="fr-CA" dirty="0"/>
              <a:t>elles ne tiennent pas compte du fait que l</a:t>
            </a:r>
            <a:r>
              <a:rPr lang="fr-CA" altLang="fr-FR" dirty="0"/>
              <a:t>’</a:t>
            </a:r>
            <a:r>
              <a:rPr lang="fr-CA" altLang="ja-JP" b="1" dirty="0"/>
              <a:t>information accumulée jusqu</a:t>
            </a:r>
            <a:r>
              <a:rPr lang="fr-CA" altLang="fr-FR" b="1" dirty="0"/>
              <a:t>’</a:t>
            </a:r>
            <a:r>
              <a:rPr lang="fr-CA" altLang="ja-JP" b="1" dirty="0"/>
              <a:t>à maintenant est partielle</a:t>
            </a:r>
          </a:p>
          <a:p>
            <a:pPr lvl="1"/>
            <a:r>
              <a:rPr lang="fr-CA" dirty="0"/>
              <a:t>en d</a:t>
            </a:r>
            <a:r>
              <a:rPr lang="fr-CA" altLang="fr-FR" dirty="0"/>
              <a:t>’</a:t>
            </a:r>
            <a:r>
              <a:rPr lang="fr-CA" dirty="0"/>
              <a:t>autres mots, elles ne considèrent pas la possibilité d</a:t>
            </a:r>
            <a:r>
              <a:rPr lang="fr-CA" altLang="fr-FR" dirty="0"/>
              <a:t>’</a:t>
            </a:r>
            <a:r>
              <a:rPr lang="fr-CA" altLang="ja-JP" b="1" dirty="0"/>
              <a:t>explorer</a:t>
            </a:r>
            <a:r>
              <a:rPr lang="fr-CA" altLang="ja-JP" dirty="0"/>
              <a:t> </a:t>
            </a:r>
            <a:r>
              <a:rPr lang="fr-CA" altLang="ja-JP" b="1" dirty="0"/>
              <a:t>l</a:t>
            </a:r>
            <a:r>
              <a:rPr lang="fr-CA" altLang="fr-FR" b="1" dirty="0"/>
              <a:t>’</a:t>
            </a:r>
            <a:r>
              <a:rPr lang="fr-CA" altLang="ja-JP" b="1" dirty="0"/>
              <a:t>environnement</a:t>
            </a:r>
            <a:r>
              <a:rPr lang="fr-CA" altLang="ja-JP" dirty="0"/>
              <a:t> plus longuement, pour amasser plus d</a:t>
            </a:r>
            <a:r>
              <a:rPr lang="fr-CA" altLang="fr-FR" dirty="0"/>
              <a:t>’</a:t>
            </a:r>
            <a:r>
              <a:rPr lang="fr-CA" altLang="ja-JP" dirty="0"/>
              <a:t>information sur </a:t>
            </a:r>
            <a:br>
              <a:rPr lang="fr-CA" altLang="ja-JP" dirty="0"/>
            </a:br>
            <a:r>
              <a:rPr lang="fr-CA" altLang="ja-JP" dirty="0"/>
              <a:t>celui-ci</a:t>
            </a:r>
          </a:p>
          <a:p>
            <a:pPr lvl="1"/>
            <a:endParaRPr lang="fr-CA" dirty="0"/>
          </a:p>
        </p:txBody>
      </p:sp>
      <p:sp>
        <p:nvSpPr>
          <p:cNvPr id="7270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7270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4517"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250342A8-D834-4A80-812A-AB9EE31CC301}" type="slidenum">
              <a:rPr lang="en-US" altLang="ko-KR" sz="1400">
                <a:latin typeface="Calibri" pitchFamily="34" charset="0"/>
              </a:rPr>
              <a:pPr eaLnBrk="1" hangingPunct="1"/>
              <a:t>45</a:t>
            </a:fld>
            <a:endParaRPr lang="en-US" altLang="ko-KR" sz="1400">
              <a:latin typeface="Calibri"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re 1"/>
          <p:cNvSpPr>
            <a:spLocks noGrp="1"/>
          </p:cNvSpPr>
          <p:nvPr>
            <p:ph type="title"/>
          </p:nvPr>
        </p:nvSpPr>
        <p:spPr/>
        <p:txBody>
          <a:bodyPr/>
          <a:lstStyle/>
          <a:p>
            <a:r>
              <a:rPr lang="fr-CA" dirty="0">
                <a:latin typeface="Arial" pitchFamily="34" charset="0"/>
              </a:rPr>
              <a:t>Limite du PDA vorace</a:t>
            </a:r>
          </a:p>
        </p:txBody>
      </p:sp>
      <p:sp>
        <p:nvSpPr>
          <p:cNvPr id="73730" name="Espace réservé du contenu 2"/>
          <p:cNvSpPr>
            <a:spLocks noGrp="1"/>
          </p:cNvSpPr>
          <p:nvPr>
            <p:ph idx="1"/>
          </p:nvPr>
        </p:nvSpPr>
        <p:spPr/>
        <p:txBody>
          <a:bodyPr/>
          <a:lstStyle/>
          <a:p>
            <a:r>
              <a:rPr lang="fr-CA" dirty="0"/>
              <a:t>L’algorithme PDA vorace ne garantit pas d’apprendre le plan optimal</a:t>
            </a:r>
          </a:p>
          <a:p>
            <a:r>
              <a:rPr lang="fr-CA" dirty="0"/>
              <a:t>Dans cet exemple (Fig. 21.6 du livre):</a:t>
            </a:r>
          </a:p>
          <a:p>
            <a:pPr lvl="1"/>
            <a:r>
              <a:rPr lang="fr-CA" dirty="0"/>
              <a:t>Au bout du 3</a:t>
            </a:r>
            <a:r>
              <a:rPr lang="fr-CA" baseline="30000" dirty="0"/>
              <a:t>e</a:t>
            </a:r>
            <a:r>
              <a:rPr lang="fr-CA" dirty="0"/>
              <a:t> essai, une politique menant à la récompense +1 est apprise via (2,1) → (3,1) → (3,2) → (3,3) → (4,1) </a:t>
            </a:r>
          </a:p>
          <a:p>
            <a:pPr lvl="1"/>
            <a:r>
              <a:rPr lang="fr-CA" dirty="0"/>
              <a:t>Au bout du 8</a:t>
            </a:r>
            <a:r>
              <a:rPr lang="fr-CA" baseline="30000" dirty="0"/>
              <a:t>e</a:t>
            </a:r>
            <a:r>
              <a:rPr lang="fr-CA" dirty="0"/>
              <a:t> essai, le plan ci-après est appris.</a:t>
            </a:r>
          </a:p>
          <a:p>
            <a:pPr lvl="1"/>
            <a:endParaRPr lang="fr-CA" dirty="0"/>
          </a:p>
        </p:txBody>
      </p:sp>
      <p:sp>
        <p:nvSpPr>
          <p:cNvPr id="7373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73732"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5541"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F81859CB-5D8A-4D43-A948-31B76C21F7FF}" type="slidenum">
              <a:rPr lang="en-US" altLang="ko-KR" sz="1400">
                <a:latin typeface="Calibri" pitchFamily="34" charset="0"/>
              </a:rPr>
              <a:pPr eaLnBrk="1" hangingPunct="1"/>
              <a:t>46</a:t>
            </a:fld>
            <a:endParaRPr lang="en-US" altLang="ko-KR" sz="1400">
              <a:latin typeface="Calibri" pitchFamily="34" charset="0"/>
            </a:endParaRPr>
          </a:p>
        </p:txBody>
      </p:sp>
      <p:sp>
        <p:nvSpPr>
          <p:cNvPr id="8" name="ZoneTexte 7"/>
          <p:cNvSpPr txBox="1"/>
          <p:nvPr/>
        </p:nvSpPr>
        <p:spPr>
          <a:xfrm>
            <a:off x="1492724" y="3431022"/>
            <a:ext cx="2951163" cy="338138"/>
          </a:xfrm>
          <a:prstGeom prst="rect">
            <a:avLst/>
          </a:prstGeom>
          <a:noFill/>
        </p:spPr>
        <p:txBody>
          <a:bodyPr>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algn="ctr" eaLnBrk="1" hangingPunct="1"/>
            <a:r>
              <a:rPr lang="fr-CA" sz="1600" b="1" dirty="0">
                <a:latin typeface="Calibri" pitchFamily="34" charset="0"/>
              </a:rPr>
              <a:t>Courbe d</a:t>
            </a:r>
            <a:r>
              <a:rPr lang="fr-CA" altLang="fr-FR" sz="1600" b="1" dirty="0">
                <a:latin typeface="Calibri" pitchFamily="34" charset="0"/>
              </a:rPr>
              <a:t>’</a:t>
            </a:r>
            <a:r>
              <a:rPr lang="fr-CA" sz="1600" b="1" dirty="0">
                <a:latin typeface="Calibri" pitchFamily="34" charset="0"/>
              </a:rPr>
              <a:t>apprentissage</a:t>
            </a:r>
          </a:p>
        </p:txBody>
      </p:sp>
      <p:sp>
        <p:nvSpPr>
          <p:cNvPr id="9" name="ZoneTexte 8"/>
          <p:cNvSpPr txBox="1"/>
          <p:nvPr/>
        </p:nvSpPr>
        <p:spPr>
          <a:xfrm>
            <a:off x="5227762" y="3303687"/>
            <a:ext cx="2952750" cy="338138"/>
          </a:xfrm>
          <a:prstGeom prst="rect">
            <a:avLst/>
          </a:prstGeom>
          <a:noFill/>
        </p:spPr>
        <p:txBody>
          <a:bodyPr>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algn="ctr" eaLnBrk="1" hangingPunct="1"/>
            <a:r>
              <a:rPr lang="fr-CA" sz="1600" b="1" dirty="0">
                <a:latin typeface="Calibri" pitchFamily="34" charset="0"/>
              </a:rPr>
              <a:t>Plan découvert</a:t>
            </a:r>
          </a:p>
        </p:txBody>
      </p:sp>
      <p:pic>
        <p:nvPicPr>
          <p:cNvPr id="3" name="Picture 2">
            <a:extLst>
              <a:ext uri="{FF2B5EF4-FFF2-40B4-BE49-F238E27FC236}">
                <a16:creationId xmlns:a16="http://schemas.microsoft.com/office/drawing/2014/main" id="{BB81A3A7-3A40-43C4-B44C-B925CBB4D2B4}"/>
              </a:ext>
            </a:extLst>
          </p:cNvPr>
          <p:cNvPicPr>
            <a:picLocks noChangeAspect="1"/>
          </p:cNvPicPr>
          <p:nvPr/>
        </p:nvPicPr>
        <p:blipFill>
          <a:blip r:embed="rId3"/>
          <a:stretch>
            <a:fillRect/>
          </a:stretch>
        </p:blipFill>
        <p:spPr>
          <a:xfrm>
            <a:off x="1630622" y="3774064"/>
            <a:ext cx="6549890" cy="250846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re 1"/>
          <p:cNvSpPr>
            <a:spLocks noGrp="1"/>
          </p:cNvSpPr>
          <p:nvPr>
            <p:ph type="title"/>
          </p:nvPr>
        </p:nvSpPr>
        <p:spPr/>
        <p:txBody>
          <a:bodyPr/>
          <a:lstStyle/>
          <a:p>
            <a:r>
              <a:rPr lang="fr-CA">
                <a:latin typeface="Arial" pitchFamily="34" charset="0"/>
              </a:rPr>
              <a:t>Dilemme exploration vs. exploitation</a:t>
            </a:r>
          </a:p>
        </p:txBody>
      </p:sp>
      <p:sp>
        <p:nvSpPr>
          <p:cNvPr id="74754" name="Espace réservé du contenu 2"/>
          <p:cNvSpPr>
            <a:spLocks noGrp="1"/>
          </p:cNvSpPr>
          <p:nvPr>
            <p:ph idx="1"/>
          </p:nvPr>
        </p:nvSpPr>
        <p:spPr/>
        <p:txBody>
          <a:bodyPr/>
          <a:lstStyle/>
          <a:p>
            <a:r>
              <a:rPr lang="fr-CA" b="1" dirty="0"/>
              <a:t>Trop exploiter </a:t>
            </a:r>
            <a:r>
              <a:rPr lang="fr-CA" dirty="0"/>
              <a:t>mène à des plans non optimaux</a:t>
            </a:r>
          </a:p>
          <a:p>
            <a:endParaRPr lang="fr-CA" dirty="0"/>
          </a:p>
          <a:p>
            <a:r>
              <a:rPr lang="fr-CA" b="1" dirty="0"/>
              <a:t>Trop explorer </a:t>
            </a:r>
            <a:r>
              <a:rPr lang="fr-CA" dirty="0"/>
              <a:t>ralentit l</a:t>
            </a:r>
            <a:r>
              <a:rPr lang="fr-CA" altLang="fr-FR" dirty="0"/>
              <a:t>’</a:t>
            </a:r>
            <a:r>
              <a:rPr lang="fr-CA" dirty="0"/>
              <a:t>apprentissage inutilement</a:t>
            </a:r>
          </a:p>
          <a:p>
            <a:endParaRPr lang="fr-CA" dirty="0"/>
          </a:p>
          <a:p>
            <a:r>
              <a:rPr lang="fr-CA" dirty="0"/>
              <a:t>Trouver la balance optimale entre l</a:t>
            </a:r>
            <a:r>
              <a:rPr lang="fr-CA" altLang="fr-FR" dirty="0"/>
              <a:t>’</a:t>
            </a:r>
            <a:r>
              <a:rPr lang="fr-CA" dirty="0"/>
              <a:t>exploration et l</a:t>
            </a:r>
            <a:r>
              <a:rPr lang="fr-CA" altLang="fr-FR" dirty="0"/>
              <a:t>’</a:t>
            </a:r>
            <a:r>
              <a:rPr lang="fr-CA" dirty="0"/>
              <a:t>exploitation est un problème ouvert en général</a:t>
            </a:r>
          </a:p>
          <a:p>
            <a:endParaRPr lang="fr-CA" dirty="0"/>
          </a:p>
          <a:p>
            <a:r>
              <a:rPr lang="fr-CA" dirty="0"/>
              <a:t>Des stratégies d</a:t>
            </a:r>
            <a:r>
              <a:rPr lang="fr-CA" altLang="fr-FR" dirty="0"/>
              <a:t>’</a:t>
            </a:r>
            <a:r>
              <a:rPr lang="fr-CA" dirty="0"/>
              <a:t>exploration/exploitation optimales existent seulement dans des cas très simples</a:t>
            </a:r>
          </a:p>
          <a:p>
            <a:pPr lvl="1"/>
            <a:r>
              <a:rPr lang="fr-CA" dirty="0"/>
              <a:t>Voir l’algorithme UCB1 pour le </a:t>
            </a:r>
            <a:r>
              <a:rPr lang="fr-CA" b="1" dirty="0"/>
              <a:t>problème de machines à sous </a:t>
            </a:r>
            <a:r>
              <a:rPr lang="fr-CA" b="1" i="1" dirty="0"/>
              <a:t>(bandits) </a:t>
            </a:r>
            <a:r>
              <a:rPr lang="fr-CA" b="1" dirty="0"/>
              <a:t>à</a:t>
            </a:r>
            <a:r>
              <a:rPr lang="fr-CA" b="1" i="1" dirty="0"/>
              <a:t> n </a:t>
            </a:r>
            <a:r>
              <a:rPr lang="fr-CA" b="1" dirty="0"/>
              <a:t>leviers</a:t>
            </a:r>
            <a:r>
              <a:rPr lang="fr-CA" b="1" i="1" dirty="0"/>
              <a:t> </a:t>
            </a:r>
            <a:r>
              <a:rPr lang="fr-CA" dirty="0"/>
              <a:t>dans le livre, Section 17.3, p. </a:t>
            </a:r>
            <a:r>
              <a:rPr lang="fr-CA"/>
              <a:t>581</a:t>
            </a:r>
            <a:endParaRPr lang="fr-CA" dirty="0"/>
          </a:p>
        </p:txBody>
      </p:sp>
      <p:sp>
        <p:nvSpPr>
          <p:cNvPr id="7475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74756"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6565"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13A4D588-A290-4EF5-BBC6-3A8936AC8AD9}" type="slidenum">
              <a:rPr lang="en-US" altLang="ko-KR" sz="1400">
                <a:latin typeface="Calibri" pitchFamily="34" charset="0"/>
              </a:rPr>
              <a:pPr eaLnBrk="1" hangingPunct="1"/>
              <a:t>47</a:t>
            </a:fld>
            <a:endParaRPr lang="en-US" altLang="ko-KR" sz="1400">
              <a:latin typeface="Calibri"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re 1"/>
          <p:cNvSpPr>
            <a:spLocks noGrp="1"/>
          </p:cNvSpPr>
          <p:nvPr>
            <p:ph type="title"/>
          </p:nvPr>
        </p:nvSpPr>
        <p:spPr/>
        <p:txBody>
          <a:bodyPr/>
          <a:lstStyle/>
          <a:p>
            <a:r>
              <a:rPr lang="fr-CA">
                <a:latin typeface="Arial" pitchFamily="34" charset="0"/>
              </a:rPr>
              <a:t>Dilemme exploration vs. exploitation</a:t>
            </a:r>
          </a:p>
        </p:txBody>
      </p:sp>
      <p:sp>
        <p:nvSpPr>
          <p:cNvPr id="75778" name="Espace réservé du contenu 2"/>
          <p:cNvSpPr>
            <a:spLocks noGrp="1"/>
          </p:cNvSpPr>
          <p:nvPr>
            <p:ph idx="1"/>
          </p:nvPr>
        </p:nvSpPr>
        <p:spPr>
          <a:xfrm>
            <a:off x="457199" y="1600200"/>
            <a:ext cx="8441703" cy="4838700"/>
          </a:xfrm>
        </p:spPr>
        <p:txBody>
          <a:bodyPr/>
          <a:lstStyle/>
          <a:p>
            <a:r>
              <a:rPr lang="fr-CA" dirty="0"/>
              <a:t>On se contente donc d</a:t>
            </a:r>
            <a:r>
              <a:rPr lang="fr-CA" altLang="fr-FR" dirty="0"/>
              <a:t>’</a:t>
            </a:r>
            <a:r>
              <a:rPr lang="fr-CA" dirty="0"/>
              <a:t>heuristiques en pratique.</a:t>
            </a:r>
          </a:p>
          <a:p>
            <a:pPr>
              <a:spcBef>
                <a:spcPts val="1000"/>
              </a:spcBef>
            </a:pPr>
            <a:r>
              <a:rPr lang="fr-CA" dirty="0"/>
              <a:t>Exemple: introduction d</a:t>
            </a:r>
            <a:r>
              <a:rPr lang="fr-CA" altLang="fr-FR" dirty="0"/>
              <a:t>’</a:t>
            </a:r>
            <a:r>
              <a:rPr lang="fr-CA" dirty="0"/>
              <a:t>une </a:t>
            </a:r>
            <a:r>
              <a:rPr lang="fr-CA" b="1" dirty="0"/>
              <a:t>fonction d</a:t>
            </a:r>
            <a:r>
              <a:rPr lang="fr-CA" altLang="fr-FR" b="1" dirty="0"/>
              <a:t>’</a:t>
            </a:r>
            <a:r>
              <a:rPr lang="fr-CA" b="1" dirty="0"/>
              <a:t>exploration</a:t>
            </a:r>
            <a:r>
              <a:rPr lang="fr-CA" dirty="0"/>
              <a:t> </a:t>
            </a:r>
            <a:r>
              <a:rPr lang="fr-CA" b="1" i="1" dirty="0"/>
              <a:t>f</a:t>
            </a:r>
            <a:r>
              <a:rPr lang="fr-CA" dirty="0"/>
              <a:t>(</a:t>
            </a:r>
            <a:r>
              <a:rPr lang="fr-CA" i="1" dirty="0" err="1"/>
              <a:t>u</a:t>
            </a:r>
            <a:r>
              <a:rPr lang="fr-CA" dirty="0" err="1"/>
              <a:t>,</a:t>
            </a:r>
            <a:r>
              <a:rPr lang="fr-CA" i="1" dirty="0" err="1"/>
              <a:t>n</a:t>
            </a:r>
            <a:r>
              <a:rPr lang="fr-CA" dirty="0"/>
              <a:t>) </a:t>
            </a:r>
          </a:p>
          <a:p>
            <a:pPr lvl="1"/>
            <a:r>
              <a:rPr lang="fr-CA" dirty="0"/>
              <a:t>cette fonction augmente artificiellement la récompense future d</a:t>
            </a:r>
            <a:r>
              <a:rPr lang="fr-CA" altLang="fr-FR" dirty="0"/>
              <a:t>’</a:t>
            </a:r>
            <a:r>
              <a:rPr lang="fr-CA" dirty="0"/>
              <a:t>actions inexplorées.</a:t>
            </a:r>
          </a:p>
          <a:p>
            <a:pPr>
              <a:spcBef>
                <a:spcPts val="1000"/>
              </a:spcBef>
            </a:pPr>
            <a:r>
              <a:rPr lang="fr-CA" dirty="0"/>
              <a:t>L</a:t>
            </a:r>
            <a:r>
              <a:rPr lang="fr-CA" altLang="fr-FR" dirty="0"/>
              <a:t>’</a:t>
            </a:r>
            <a:r>
              <a:rPr lang="fr-CA" dirty="0"/>
              <a:t>approche par PDA basée sur </a:t>
            </a:r>
            <a:r>
              <a:rPr lang="fr-CA" i="1" dirty="0"/>
              <a:t>value </a:t>
            </a:r>
            <a:r>
              <a:rPr lang="fr-CA" i="1" dirty="0" err="1"/>
              <a:t>iteration</a:t>
            </a:r>
            <a:r>
              <a:rPr lang="fr-CA" dirty="0"/>
              <a:t> ferait les mises à jour</a:t>
            </a:r>
            <a:br>
              <a:rPr lang="fr-CA" dirty="0"/>
            </a:br>
            <a:br>
              <a:rPr lang="fr-CA" dirty="0"/>
            </a:br>
            <a:r>
              <a:rPr lang="fr-CA" dirty="0"/>
              <a:t>		</a:t>
            </a:r>
            <a:r>
              <a:rPr lang="fr-CA" i="1" dirty="0"/>
              <a:t>U</a:t>
            </a:r>
            <a:r>
              <a:rPr lang="fr-CA" i="1" baseline="30000" dirty="0"/>
              <a:t>+</a:t>
            </a:r>
            <a:r>
              <a:rPr lang="fr-CA" altLang="ja-JP" dirty="0"/>
              <a:t>(</a:t>
            </a:r>
            <a:r>
              <a:rPr lang="fr-CA" altLang="ja-JP" i="1" dirty="0"/>
              <a:t>s</a:t>
            </a:r>
            <a:r>
              <a:rPr lang="fr-CA" altLang="ja-JP" dirty="0"/>
              <a:t>) &lt;-  max </a:t>
            </a:r>
            <a:r>
              <a:rPr lang="en-US" altLang="ja-JP" dirty="0"/>
              <a:t> </a:t>
            </a:r>
            <a:r>
              <a:rPr lang="en-US" altLang="ja-JP" b="1" i="1" dirty="0"/>
              <a:t>f </a:t>
            </a:r>
            <a:r>
              <a:rPr lang="en-US" altLang="ja-JP" sz="3200" dirty="0"/>
              <a:t>(</a:t>
            </a:r>
            <a:r>
              <a:rPr lang="en-US" sz="2000" dirty="0">
                <a:latin typeface="Calibri" pitchFamily="34" charset="0"/>
              </a:rPr>
              <a:t>Σ </a:t>
            </a:r>
            <a:r>
              <a:rPr lang="en-US" sz="2000" i="1" baseline="-25000" dirty="0">
                <a:latin typeface="Calibri" pitchFamily="34" charset="0"/>
              </a:rPr>
              <a:t>s’</a:t>
            </a:r>
            <a:r>
              <a:rPr lang="en-US" altLang="ja-JP" sz="2000" baseline="-25000" dirty="0">
                <a:latin typeface="Calibri" pitchFamily="34" charset="0"/>
              </a:rPr>
              <a:t> </a:t>
            </a:r>
            <a:r>
              <a:rPr lang="fr-CA" altLang="ja-JP" sz="2000" baseline="-25000" dirty="0">
                <a:latin typeface="Calibri" pitchFamily="34" charset="0"/>
                <a:sym typeface="Symbol" pitchFamily="18" charset="2"/>
              </a:rPr>
              <a:t></a:t>
            </a:r>
            <a:r>
              <a:rPr lang="en-US" altLang="ja-JP" sz="2000" baseline="-25000" dirty="0">
                <a:latin typeface="Calibri" pitchFamily="34" charset="0"/>
              </a:rPr>
              <a:t> </a:t>
            </a:r>
            <a:r>
              <a:rPr lang="en-US" altLang="ja-JP" sz="2000" i="1" baseline="-25000" dirty="0">
                <a:latin typeface="Calibri" pitchFamily="34" charset="0"/>
              </a:rPr>
              <a:t>S</a:t>
            </a:r>
            <a:r>
              <a:rPr lang="fr-CA" altLang="ja-JP" sz="2000" dirty="0">
                <a:latin typeface="Calibri" pitchFamily="34" charset="0"/>
              </a:rPr>
              <a:t> </a:t>
            </a:r>
            <a:r>
              <a:rPr lang="en-US" altLang="ja-JP" sz="2000" i="1" dirty="0">
                <a:latin typeface="Calibri" pitchFamily="34" charset="0"/>
              </a:rPr>
              <a:t>P</a:t>
            </a:r>
            <a:r>
              <a:rPr lang="en-US" altLang="ja-JP" sz="2000" dirty="0">
                <a:latin typeface="Calibri" pitchFamily="34" charset="0"/>
              </a:rPr>
              <a:t>(</a:t>
            </a:r>
            <a:r>
              <a:rPr lang="en-US" altLang="ja-JP" sz="2000" i="1" dirty="0">
                <a:latin typeface="Calibri" pitchFamily="34" charset="0"/>
              </a:rPr>
              <a:t>s</a:t>
            </a:r>
            <a:r>
              <a:rPr lang="fr-CA" altLang="ja-JP" sz="2000" dirty="0">
                <a:latin typeface="Calibri" pitchFamily="34" charset="0"/>
              </a:rPr>
              <a:t>|</a:t>
            </a:r>
            <a:r>
              <a:rPr lang="fr-CA" altLang="ja-JP" sz="2000" i="1" dirty="0">
                <a:latin typeface="Calibri" pitchFamily="34" charset="0"/>
              </a:rPr>
              <a:t>s’</a:t>
            </a:r>
            <a:r>
              <a:rPr lang="fr-CA" altLang="ja-JP" sz="2000" dirty="0">
                <a:latin typeface="Calibri" pitchFamily="34" charset="0"/>
              </a:rPr>
              <a:t>,</a:t>
            </a:r>
            <a:r>
              <a:rPr lang="fr-FR" altLang="ja-JP" sz="2000" dirty="0">
                <a:latin typeface="Calibri" pitchFamily="34" charset="0"/>
              </a:rPr>
              <a:t>a)</a:t>
            </a:r>
            <a:r>
              <a:rPr lang="en-US" altLang="ja-JP" sz="2000" dirty="0">
                <a:latin typeface="Calibri" pitchFamily="34" charset="0"/>
              </a:rPr>
              <a:t> [R(</a:t>
            </a:r>
            <a:r>
              <a:rPr lang="en-US" altLang="ja-JP" sz="2000" dirty="0" err="1">
                <a:latin typeface="Calibri" pitchFamily="34" charset="0"/>
              </a:rPr>
              <a:t>s,a,S</a:t>
            </a:r>
            <a:r>
              <a:rPr lang="en-US" altLang="ja-JP" sz="2000" dirty="0">
                <a:latin typeface="Calibri" pitchFamily="34" charset="0"/>
              </a:rPr>
              <a:t>’) + </a:t>
            </a:r>
            <a:r>
              <a:rPr lang="fr-FR" sz="2000" dirty="0"/>
              <a:t>γ</a:t>
            </a:r>
            <a:r>
              <a:rPr lang="fr-CA" altLang="ja-JP" sz="2000" i="1" dirty="0">
                <a:latin typeface="Calibri" pitchFamily="34" charset="0"/>
              </a:rPr>
              <a:t>U</a:t>
            </a:r>
            <a:r>
              <a:rPr lang="fr-CA" altLang="ja-JP" sz="2000" i="1" baseline="30000" dirty="0">
                <a:latin typeface="Calibri" pitchFamily="34" charset="0"/>
              </a:rPr>
              <a:t>+</a:t>
            </a:r>
            <a:r>
              <a:rPr lang="fr-CA" altLang="ja-JP" sz="2000" i="1" dirty="0">
                <a:latin typeface="Calibri" pitchFamily="34" charset="0"/>
              </a:rPr>
              <a:t>(s’</a:t>
            </a:r>
            <a:r>
              <a:rPr lang="fr-CA" altLang="ja-JP" sz="2000" dirty="0">
                <a:latin typeface="Calibri" pitchFamily="34" charset="0"/>
              </a:rPr>
              <a:t>)] , </a:t>
            </a:r>
            <a:r>
              <a:rPr lang="fr-CA" altLang="ja-JP" i="1" dirty="0"/>
              <a:t>N</a:t>
            </a:r>
            <a:r>
              <a:rPr lang="fr-CA" altLang="ja-JP" dirty="0"/>
              <a:t>(</a:t>
            </a:r>
            <a:r>
              <a:rPr lang="fr-CA" altLang="ja-JP" i="1" dirty="0" err="1"/>
              <a:t>s</a:t>
            </a:r>
            <a:r>
              <a:rPr lang="fr-CA" altLang="ja-JP" dirty="0" err="1"/>
              <a:t>,</a:t>
            </a:r>
            <a:r>
              <a:rPr lang="fr-CA" altLang="ja-JP" i="1" dirty="0" err="1"/>
              <a:t>a</a:t>
            </a:r>
            <a:r>
              <a:rPr lang="fr-CA" altLang="ja-JP" dirty="0"/>
              <a:t>) </a:t>
            </a:r>
            <a:r>
              <a:rPr lang="fr-CA" altLang="ja-JP" sz="3200" dirty="0"/>
              <a:t>)</a:t>
            </a:r>
            <a:br>
              <a:rPr lang="fr-CA" altLang="ja-JP" dirty="0"/>
            </a:br>
            <a:br>
              <a:rPr lang="fr-CA" altLang="ja-JP" dirty="0"/>
            </a:br>
            <a:r>
              <a:rPr lang="fr-CA" altLang="ja-JP" dirty="0"/>
              <a:t>où </a:t>
            </a:r>
            <a:r>
              <a:rPr lang="fr-CA" altLang="ja-JP" i="1" dirty="0"/>
              <a:t>N</a:t>
            </a:r>
            <a:r>
              <a:rPr lang="fr-CA" altLang="ja-JP" dirty="0"/>
              <a:t>(</a:t>
            </a:r>
            <a:r>
              <a:rPr lang="fr-CA" altLang="ja-JP" i="1" dirty="0" err="1"/>
              <a:t>s</a:t>
            </a:r>
            <a:r>
              <a:rPr lang="fr-CA" altLang="ja-JP" dirty="0" err="1"/>
              <a:t>,</a:t>
            </a:r>
            <a:r>
              <a:rPr lang="fr-CA" altLang="ja-JP" i="1" dirty="0" err="1"/>
              <a:t>a</a:t>
            </a:r>
            <a:r>
              <a:rPr lang="fr-CA" altLang="ja-JP" dirty="0"/>
              <a:t>) est le nombre de fois que l’action </a:t>
            </a:r>
            <a:r>
              <a:rPr lang="fr-CA" altLang="ja-JP" i="1" dirty="0"/>
              <a:t>a</a:t>
            </a:r>
            <a:r>
              <a:rPr lang="fr-CA" altLang="ja-JP" dirty="0"/>
              <a:t> </a:t>
            </a:r>
            <a:r>
              <a:rPr lang="fr-CA" altLang="ja-JP" dirty="0" err="1"/>
              <a:t>a</a:t>
            </a:r>
            <a:r>
              <a:rPr lang="fr-CA" altLang="ja-JP" dirty="0"/>
              <a:t> été choisie à l’état </a:t>
            </a:r>
            <a:r>
              <a:rPr lang="fr-CA" altLang="ja-JP" i="1" dirty="0"/>
              <a:t>s</a:t>
            </a:r>
            <a:br>
              <a:rPr lang="fr-CA" altLang="ja-JP" dirty="0"/>
            </a:br>
            <a:r>
              <a:rPr lang="fr-CA" altLang="ja-JP" dirty="0"/>
              <a:t>et </a:t>
            </a:r>
            <a:br>
              <a:rPr lang="fr-CA" altLang="ja-JP" dirty="0"/>
            </a:br>
            <a:r>
              <a:rPr lang="fr-CA" altLang="ja-JP" dirty="0"/>
              <a:t>              </a:t>
            </a:r>
            <a:r>
              <a:rPr lang="fr-CA" altLang="ja-JP" b="1" i="1" dirty="0"/>
              <a:t>f</a:t>
            </a:r>
            <a:r>
              <a:rPr lang="fr-CA" altLang="ja-JP" dirty="0"/>
              <a:t>(</a:t>
            </a:r>
            <a:r>
              <a:rPr lang="fr-CA" altLang="ja-JP" i="1" dirty="0" err="1"/>
              <a:t>u</a:t>
            </a:r>
            <a:r>
              <a:rPr lang="fr-CA" altLang="ja-JP" dirty="0" err="1"/>
              <a:t>,</a:t>
            </a:r>
            <a:r>
              <a:rPr lang="fr-CA" altLang="ja-JP" i="1" dirty="0" err="1"/>
              <a:t>n</a:t>
            </a:r>
            <a:r>
              <a:rPr lang="fr-CA" altLang="ja-JP" dirty="0"/>
              <a:t>) =</a:t>
            </a:r>
          </a:p>
          <a:p>
            <a:endParaRPr lang="fr-CA" altLang="ja-JP" dirty="0"/>
          </a:p>
          <a:p>
            <a:pPr>
              <a:spcBef>
                <a:spcPts val="1200"/>
              </a:spcBef>
            </a:pPr>
            <a:r>
              <a:rPr lang="fr-CA" altLang="ja-JP" dirty="0"/>
              <a:t>Garantit que </a:t>
            </a:r>
            <a:r>
              <a:rPr lang="fr-CA" altLang="ja-JP" i="1" dirty="0"/>
              <a:t>a</a:t>
            </a:r>
            <a:r>
              <a:rPr lang="fr-CA" altLang="ja-JP" dirty="0"/>
              <a:t> sera choisie dans </a:t>
            </a:r>
            <a:r>
              <a:rPr lang="fr-CA" altLang="ja-JP" i="1" dirty="0"/>
              <a:t>s</a:t>
            </a:r>
            <a:r>
              <a:rPr lang="fr-CA" altLang="ja-JP" dirty="0"/>
              <a:t> au moins </a:t>
            </a:r>
            <a:r>
              <a:rPr lang="fr-CA" altLang="ja-JP" i="1" dirty="0"/>
              <a:t>N</a:t>
            </a:r>
            <a:r>
              <a:rPr lang="fr-CA" altLang="ja-JP" baseline="-25000" dirty="0"/>
              <a:t>e</a:t>
            </a:r>
            <a:r>
              <a:rPr lang="fr-CA" altLang="ja-JP" dirty="0"/>
              <a:t> fois durant l’apprentissage.</a:t>
            </a:r>
          </a:p>
          <a:p>
            <a:endParaRPr lang="fr-CA" i="1" dirty="0"/>
          </a:p>
        </p:txBody>
      </p:sp>
      <p:sp>
        <p:nvSpPr>
          <p:cNvPr id="75779"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75780"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7589"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BC13BEB7-FA5A-48FE-9D41-E05D4276CB50}" type="slidenum">
              <a:rPr lang="en-US" altLang="ko-KR" sz="1400">
                <a:latin typeface="Calibri" pitchFamily="34" charset="0"/>
              </a:rPr>
              <a:pPr eaLnBrk="1" hangingPunct="1"/>
              <a:t>48</a:t>
            </a:fld>
            <a:endParaRPr lang="en-US" altLang="ko-KR" sz="1400">
              <a:latin typeface="Calibri" pitchFamily="34" charset="0"/>
            </a:endParaRPr>
          </a:p>
        </p:txBody>
      </p:sp>
      <p:sp>
        <p:nvSpPr>
          <p:cNvPr id="7" name="ZoneTexte 6"/>
          <p:cNvSpPr txBox="1"/>
          <p:nvPr/>
        </p:nvSpPr>
        <p:spPr>
          <a:xfrm>
            <a:off x="2762251" y="4954588"/>
            <a:ext cx="2916237" cy="706437"/>
          </a:xfrm>
          <a:prstGeom prst="rect">
            <a:avLst/>
          </a:prstGeom>
          <a:noFill/>
        </p:spPr>
        <p:txBody>
          <a:bodyPr>
            <a:spAutoFit/>
          </a:bodyPr>
          <a:lstStyle/>
          <a:p>
            <a:pPr>
              <a:defRPr/>
            </a:pPr>
            <a:r>
              <a:rPr lang="fr-CA" sz="2000" i="1" dirty="0">
                <a:latin typeface="+mn-lt"/>
                <a:ea typeface="굴림" charset="0"/>
                <a:cs typeface="굴림" charset="0"/>
              </a:rPr>
              <a:t>R</a:t>
            </a:r>
            <a:r>
              <a:rPr lang="fr-CA" sz="2000" baseline="30000" dirty="0">
                <a:latin typeface="+mn-lt"/>
                <a:ea typeface="굴림" charset="0"/>
                <a:cs typeface="굴림" charset="0"/>
              </a:rPr>
              <a:t>+</a:t>
            </a:r>
            <a:r>
              <a:rPr lang="fr-CA" sz="2000" dirty="0">
                <a:latin typeface="+mn-lt"/>
                <a:ea typeface="굴림" charset="0"/>
                <a:cs typeface="굴림" charset="0"/>
              </a:rPr>
              <a:t>	si </a:t>
            </a:r>
            <a:r>
              <a:rPr lang="fr-CA" sz="2000" i="1" dirty="0">
                <a:latin typeface="+mn-lt"/>
                <a:ea typeface="굴림" charset="0"/>
                <a:cs typeface="굴림" charset="0"/>
              </a:rPr>
              <a:t>n</a:t>
            </a:r>
            <a:r>
              <a:rPr lang="fr-CA" sz="2000" dirty="0">
                <a:latin typeface="+mn-lt"/>
                <a:ea typeface="굴림" charset="0"/>
                <a:cs typeface="굴림" charset="0"/>
              </a:rPr>
              <a:t> &lt; </a:t>
            </a:r>
            <a:r>
              <a:rPr lang="fr-CA" sz="2000" i="1" dirty="0">
                <a:latin typeface="+mn-lt"/>
                <a:ea typeface="굴림" charset="0"/>
                <a:cs typeface="굴림" charset="0"/>
              </a:rPr>
              <a:t>N</a:t>
            </a:r>
            <a:r>
              <a:rPr lang="fr-CA" sz="2000" baseline="-25000" dirty="0">
                <a:latin typeface="+mn-lt"/>
                <a:ea typeface="굴림" charset="0"/>
                <a:cs typeface="굴림" charset="0"/>
              </a:rPr>
              <a:t>e</a:t>
            </a:r>
          </a:p>
          <a:p>
            <a:pPr>
              <a:defRPr/>
            </a:pPr>
            <a:r>
              <a:rPr lang="fr-CA" sz="2000" i="1" dirty="0">
                <a:latin typeface="+mn-lt"/>
                <a:ea typeface="굴림" charset="0"/>
                <a:cs typeface="굴림" charset="0"/>
              </a:rPr>
              <a:t>u</a:t>
            </a:r>
            <a:r>
              <a:rPr lang="fr-CA" sz="2000" dirty="0">
                <a:latin typeface="+mn-lt"/>
                <a:ea typeface="굴림" charset="0"/>
                <a:cs typeface="굴림" charset="0"/>
              </a:rPr>
              <a:t>	sinon</a:t>
            </a:r>
          </a:p>
        </p:txBody>
      </p:sp>
      <p:sp>
        <p:nvSpPr>
          <p:cNvPr id="8" name="Accolade ouvrante 7"/>
          <p:cNvSpPr>
            <a:spLocks/>
          </p:cNvSpPr>
          <p:nvPr/>
        </p:nvSpPr>
        <p:spPr bwMode="auto">
          <a:xfrm>
            <a:off x="2484438" y="5013325"/>
            <a:ext cx="215900" cy="647700"/>
          </a:xfrm>
          <a:prstGeom prst="leftBrace">
            <a:avLst>
              <a:gd name="adj1" fmla="val 8333"/>
              <a:gd name="adj2" fmla="val 50000"/>
            </a:avLst>
          </a:prstGeom>
          <a:noFill/>
          <a:ln w="127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latin typeface="+mn-lt"/>
              <a:ea typeface="+mn-ea"/>
            </a:endParaRPr>
          </a:p>
        </p:txBody>
      </p:sp>
      <p:sp>
        <p:nvSpPr>
          <p:cNvPr id="9" name="Forme libre 8"/>
          <p:cNvSpPr>
            <a:spLocks/>
          </p:cNvSpPr>
          <p:nvPr/>
        </p:nvSpPr>
        <p:spPr bwMode="auto">
          <a:xfrm>
            <a:off x="3055938" y="4876801"/>
            <a:ext cx="2622550" cy="514350"/>
          </a:xfrm>
          <a:custGeom>
            <a:avLst/>
            <a:gdLst>
              <a:gd name="T0" fmla="*/ 0 w 2622654"/>
              <a:gd name="T1" fmla="*/ 159198 h 378563"/>
              <a:gd name="T2" fmla="*/ 1676334 w 2622654"/>
              <a:gd name="T3" fmla="*/ 7095 h 378563"/>
              <a:gd name="T4" fmla="*/ 2336707 w 2622654"/>
              <a:gd name="T5" fmla="*/ 362002 h 378563"/>
              <a:gd name="T6" fmla="*/ 2573764 w 2622654"/>
              <a:gd name="T7" fmla="*/ 345102 h 3785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22654" h="378563">
                <a:moveTo>
                  <a:pt x="0" y="159509"/>
                </a:moveTo>
                <a:cubicBezTo>
                  <a:pt x="643466" y="66375"/>
                  <a:pt x="1286933" y="-26758"/>
                  <a:pt x="1676400" y="7109"/>
                </a:cubicBezTo>
                <a:cubicBezTo>
                  <a:pt x="2065867" y="40976"/>
                  <a:pt x="2187222" y="306265"/>
                  <a:pt x="2336800" y="362709"/>
                </a:cubicBezTo>
                <a:cubicBezTo>
                  <a:pt x="2486378" y="419154"/>
                  <a:pt x="2726266" y="303443"/>
                  <a:pt x="2573866" y="345776"/>
                </a:cubicBezTo>
              </a:path>
            </a:pathLst>
          </a:custGeom>
          <a:noFill/>
          <a:ln w="25400" cap="flat" cmpd="sng">
            <a:solidFill>
              <a:schemeClr val="tx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CA"/>
          </a:p>
        </p:txBody>
      </p:sp>
      <p:sp>
        <p:nvSpPr>
          <p:cNvPr id="10" name="ZoneTexte 9"/>
          <p:cNvSpPr txBox="1"/>
          <p:nvPr/>
        </p:nvSpPr>
        <p:spPr>
          <a:xfrm>
            <a:off x="5728076" y="4976019"/>
            <a:ext cx="2916238" cy="830262"/>
          </a:xfrm>
          <a:prstGeom prst="rect">
            <a:avLst/>
          </a:prstGeom>
          <a:noFill/>
          <a:ln w="19050" cmpd="sng">
            <a:solidFill>
              <a:schemeClr val="tx1"/>
            </a:solidFill>
          </a:ln>
        </p:spPr>
        <p:txBody>
          <a:bodyPr>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fr-CA" sz="1600" dirty="0">
                <a:latin typeface="Calibri" pitchFamily="34" charset="0"/>
              </a:rPr>
              <a:t>Estimation optimiste de récompenses futures </a:t>
            </a:r>
            <a:br>
              <a:rPr lang="fr-CA" sz="1600" dirty="0">
                <a:latin typeface="Calibri" pitchFamily="34" charset="0"/>
              </a:rPr>
            </a:br>
            <a:r>
              <a:rPr lang="fr-CA" sz="1600" dirty="0">
                <a:latin typeface="Calibri" pitchFamily="34" charset="0"/>
              </a:rPr>
              <a:t>(hyper-paramètre) </a:t>
            </a:r>
          </a:p>
        </p:txBody>
      </p:sp>
      <p:sp>
        <p:nvSpPr>
          <p:cNvPr id="2" name="TextBox 1">
            <a:extLst>
              <a:ext uri="{FF2B5EF4-FFF2-40B4-BE49-F238E27FC236}">
                <a16:creationId xmlns:a16="http://schemas.microsoft.com/office/drawing/2014/main" id="{35ABD39D-7963-40ED-ACC2-78874CA882A3}"/>
              </a:ext>
            </a:extLst>
          </p:cNvPr>
          <p:cNvSpPr txBox="1"/>
          <p:nvPr/>
        </p:nvSpPr>
        <p:spPr>
          <a:xfrm>
            <a:off x="2336801" y="4050784"/>
            <a:ext cx="295274" cy="369332"/>
          </a:xfrm>
          <a:prstGeom prst="rect">
            <a:avLst/>
          </a:prstGeom>
          <a:noFill/>
        </p:spPr>
        <p:txBody>
          <a:bodyPr wrap="none" rtlCol="0">
            <a:spAutoFit/>
          </a:bodyPr>
          <a:lstStyle/>
          <a:p>
            <a:r>
              <a:rPr lang="en-CA" dirty="0"/>
              <a:t>a</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p:txBody>
          <a:bodyPr/>
          <a:lstStyle/>
          <a:p>
            <a:r>
              <a:rPr lang="fr-CA" dirty="0">
                <a:latin typeface="Arial" pitchFamily="34" charset="0"/>
              </a:rPr>
              <a:t>Apprentissage actif avec PDA vorace</a:t>
            </a:r>
          </a:p>
        </p:txBody>
      </p:sp>
      <p:sp>
        <p:nvSpPr>
          <p:cNvPr id="3993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39939"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39940"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C008572A-E7CF-4AE4-A9A2-F16392BF5360}" type="slidenum">
              <a:rPr lang="en-US" altLang="ko-KR" sz="1400">
                <a:latin typeface="Calibri" pitchFamily="34" charset="0"/>
              </a:rPr>
              <a:pPr eaLnBrk="1" hangingPunct="1"/>
              <a:t>49</a:t>
            </a:fld>
            <a:endParaRPr lang="en-US" altLang="ko-KR" sz="1400">
              <a:latin typeface="Calibri" pitchFamily="34" charset="0"/>
            </a:endParaRPr>
          </a:p>
        </p:txBody>
      </p:sp>
      <p:pic>
        <p:nvPicPr>
          <p:cNvPr id="4" name="Picture 3">
            <a:extLst>
              <a:ext uri="{FF2B5EF4-FFF2-40B4-BE49-F238E27FC236}">
                <a16:creationId xmlns:a16="http://schemas.microsoft.com/office/drawing/2014/main" id="{B9641BAC-EB69-4DBB-A9C9-B7A05B598819}"/>
              </a:ext>
            </a:extLst>
          </p:cNvPr>
          <p:cNvPicPr>
            <a:picLocks noChangeAspect="1"/>
          </p:cNvPicPr>
          <p:nvPr/>
        </p:nvPicPr>
        <p:blipFill>
          <a:blip r:embed="rId3"/>
          <a:stretch>
            <a:fillRect/>
          </a:stretch>
        </p:blipFill>
        <p:spPr>
          <a:xfrm>
            <a:off x="677230" y="1613526"/>
            <a:ext cx="8009570" cy="3978086"/>
          </a:xfrm>
          <a:prstGeom prst="rect">
            <a:avLst/>
          </a:prstGeom>
        </p:spPr>
      </p:pic>
      <p:cxnSp>
        <p:nvCxnSpPr>
          <p:cNvPr id="15" name="Connecteur droit 2">
            <a:extLst>
              <a:ext uri="{FF2B5EF4-FFF2-40B4-BE49-F238E27FC236}">
                <a16:creationId xmlns:a16="http://schemas.microsoft.com/office/drawing/2014/main" id="{E07B98AD-5C45-41FB-8DE9-2D6CB85739EA}"/>
              </a:ext>
            </a:extLst>
          </p:cNvPr>
          <p:cNvCxnSpPr>
            <a:cxnSpLocks noChangeShapeType="1"/>
          </p:cNvCxnSpPr>
          <p:nvPr/>
        </p:nvCxnSpPr>
        <p:spPr bwMode="auto">
          <a:xfrm>
            <a:off x="1607593" y="1705847"/>
            <a:ext cx="570424" cy="0"/>
          </a:xfrm>
          <a:prstGeom prst="line">
            <a:avLst/>
          </a:prstGeom>
          <a:noFill/>
          <a:ln w="571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Text Box 9">
            <a:extLst>
              <a:ext uri="{FF2B5EF4-FFF2-40B4-BE49-F238E27FC236}">
                <a16:creationId xmlns:a16="http://schemas.microsoft.com/office/drawing/2014/main" id="{5728317E-2B82-43A8-B934-64C159C2391A}"/>
              </a:ext>
            </a:extLst>
          </p:cNvPr>
          <p:cNvSpPr txBox="1">
            <a:spLocks noChangeArrowheads="1"/>
          </p:cNvSpPr>
          <p:nvPr/>
        </p:nvSpPr>
        <p:spPr bwMode="auto">
          <a:xfrm>
            <a:off x="1320699" y="1367293"/>
            <a:ext cx="17146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algn="ctr"/>
            <a:r>
              <a:rPr lang="en-US" sz="1600" b="1" dirty="0">
                <a:latin typeface="Capitals" pitchFamily="2" charset="0"/>
              </a:rPr>
              <a:t>ACTIVE-GLOUTON</a:t>
            </a:r>
          </a:p>
        </p:txBody>
      </p:sp>
      <p:sp>
        <p:nvSpPr>
          <p:cNvPr id="18" name="ZoneTexte 11">
            <a:extLst>
              <a:ext uri="{FF2B5EF4-FFF2-40B4-BE49-F238E27FC236}">
                <a16:creationId xmlns:a16="http://schemas.microsoft.com/office/drawing/2014/main" id="{7D436925-8B4A-4BB6-99C3-ADD922C48033}"/>
              </a:ext>
            </a:extLst>
          </p:cNvPr>
          <p:cNvSpPr txBox="1">
            <a:spLocks noChangeArrowheads="1"/>
          </p:cNvSpPr>
          <p:nvPr/>
        </p:nvSpPr>
        <p:spPr bwMode="auto">
          <a:xfrm>
            <a:off x="3035336" y="5413294"/>
            <a:ext cx="5873465"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fr-FR" sz="1800" dirty="0" err="1">
                <a:latin typeface="Calibri" pitchFamily="34" charset="0"/>
              </a:rPr>
              <a:t>argmax</a:t>
            </a:r>
            <a:r>
              <a:rPr lang="fr-FR" sz="1800" dirty="0">
                <a:latin typeface="Calibri" pitchFamily="34" charset="0"/>
              </a:rPr>
              <a:t>  </a:t>
            </a:r>
            <a:r>
              <a:rPr lang="en-US" altLang="ja-JP" sz="1800" b="1" i="1" dirty="0"/>
              <a:t>f </a:t>
            </a:r>
            <a:r>
              <a:rPr lang="en-US" altLang="ja-JP" sz="2800" dirty="0"/>
              <a:t>(</a:t>
            </a:r>
            <a:r>
              <a:rPr lang="en-US" sz="1800" dirty="0">
                <a:latin typeface="Calibri" pitchFamily="34" charset="0"/>
              </a:rPr>
              <a:t>Σ </a:t>
            </a:r>
            <a:r>
              <a:rPr lang="en-US" sz="1800" i="1" baseline="-25000" dirty="0">
                <a:latin typeface="Calibri" pitchFamily="34" charset="0"/>
              </a:rPr>
              <a:t>s’</a:t>
            </a:r>
            <a:r>
              <a:rPr lang="en-US" altLang="ja-JP" sz="1800" baseline="-25000" dirty="0">
                <a:latin typeface="Calibri" pitchFamily="34" charset="0"/>
              </a:rPr>
              <a:t> </a:t>
            </a:r>
            <a:r>
              <a:rPr lang="fr-CA" altLang="ja-JP" sz="1800" baseline="-25000" dirty="0">
                <a:latin typeface="Calibri" pitchFamily="34" charset="0"/>
                <a:sym typeface="Symbol" pitchFamily="18" charset="2"/>
              </a:rPr>
              <a:t></a:t>
            </a:r>
            <a:r>
              <a:rPr lang="en-US" altLang="ja-JP" sz="1800" baseline="-25000" dirty="0">
                <a:latin typeface="Calibri" pitchFamily="34" charset="0"/>
              </a:rPr>
              <a:t> </a:t>
            </a:r>
            <a:r>
              <a:rPr lang="en-US" altLang="ja-JP" sz="1800" i="1" baseline="-25000" dirty="0">
                <a:latin typeface="Calibri" pitchFamily="34" charset="0"/>
              </a:rPr>
              <a:t>S</a:t>
            </a:r>
            <a:r>
              <a:rPr lang="fr-CA" altLang="ja-JP" sz="1800" dirty="0">
                <a:latin typeface="Calibri" pitchFamily="34" charset="0"/>
              </a:rPr>
              <a:t> </a:t>
            </a:r>
            <a:r>
              <a:rPr lang="en-US" altLang="ja-JP" sz="1800" i="1" dirty="0">
                <a:latin typeface="Calibri" pitchFamily="34" charset="0"/>
              </a:rPr>
              <a:t>P</a:t>
            </a:r>
            <a:r>
              <a:rPr lang="en-US" altLang="ja-JP" sz="1800" dirty="0">
                <a:latin typeface="Calibri" pitchFamily="34" charset="0"/>
              </a:rPr>
              <a:t>(</a:t>
            </a:r>
            <a:r>
              <a:rPr lang="en-US" altLang="ja-JP" sz="1800" i="1" dirty="0">
                <a:latin typeface="Calibri" pitchFamily="34" charset="0"/>
              </a:rPr>
              <a:t>s</a:t>
            </a:r>
            <a:r>
              <a:rPr lang="fr-CA" altLang="ja-JP" sz="1800" dirty="0">
                <a:latin typeface="Calibri" pitchFamily="34" charset="0"/>
              </a:rPr>
              <a:t>|</a:t>
            </a:r>
            <a:r>
              <a:rPr lang="fr-CA" altLang="ja-JP" sz="1800" i="1" dirty="0">
                <a:latin typeface="Calibri" pitchFamily="34" charset="0"/>
              </a:rPr>
              <a:t>s’</a:t>
            </a:r>
            <a:r>
              <a:rPr lang="fr-CA" altLang="ja-JP" sz="1800" dirty="0">
                <a:latin typeface="Calibri" pitchFamily="34" charset="0"/>
              </a:rPr>
              <a:t>,</a:t>
            </a:r>
            <a:r>
              <a:rPr lang="fr-FR" altLang="ja-JP" sz="1800" dirty="0">
                <a:latin typeface="Calibri" pitchFamily="34" charset="0"/>
              </a:rPr>
              <a:t>a)</a:t>
            </a:r>
            <a:r>
              <a:rPr lang="en-US" altLang="ja-JP" sz="1800" dirty="0">
                <a:latin typeface="Calibri" pitchFamily="34" charset="0"/>
              </a:rPr>
              <a:t> [R(</a:t>
            </a:r>
            <a:r>
              <a:rPr lang="en-US" altLang="ja-JP" sz="1800" dirty="0" err="1">
                <a:latin typeface="Calibri" pitchFamily="34" charset="0"/>
              </a:rPr>
              <a:t>s,a,S</a:t>
            </a:r>
            <a:r>
              <a:rPr lang="en-US" altLang="ja-JP" sz="1800" dirty="0">
                <a:latin typeface="Calibri" pitchFamily="34" charset="0"/>
              </a:rPr>
              <a:t>’) + </a:t>
            </a:r>
            <a:r>
              <a:rPr lang="fr-FR" sz="1800" dirty="0"/>
              <a:t>γ</a:t>
            </a:r>
            <a:r>
              <a:rPr lang="fr-CA" altLang="ja-JP" sz="1800" i="1" dirty="0">
                <a:latin typeface="Calibri" pitchFamily="34" charset="0"/>
              </a:rPr>
              <a:t>U</a:t>
            </a:r>
            <a:r>
              <a:rPr lang="fr-CA" altLang="ja-JP" sz="1800" i="1" baseline="30000" dirty="0">
                <a:latin typeface="Calibri" pitchFamily="34" charset="0"/>
              </a:rPr>
              <a:t>+</a:t>
            </a:r>
            <a:r>
              <a:rPr lang="fr-CA" altLang="ja-JP" sz="1800" i="1" dirty="0">
                <a:latin typeface="Calibri" pitchFamily="34" charset="0"/>
              </a:rPr>
              <a:t>(s’</a:t>
            </a:r>
            <a:r>
              <a:rPr lang="fr-CA" altLang="ja-JP" sz="1800" dirty="0">
                <a:latin typeface="Calibri" pitchFamily="34" charset="0"/>
              </a:rPr>
              <a:t>)] , </a:t>
            </a:r>
            <a:r>
              <a:rPr lang="fr-CA" altLang="ja-JP" sz="1800" i="1" dirty="0"/>
              <a:t>N</a:t>
            </a:r>
            <a:r>
              <a:rPr lang="fr-CA" altLang="ja-JP" sz="1800" dirty="0"/>
              <a:t>(</a:t>
            </a:r>
            <a:r>
              <a:rPr lang="fr-CA" altLang="ja-JP" sz="1800" i="1" dirty="0" err="1"/>
              <a:t>s</a:t>
            </a:r>
            <a:r>
              <a:rPr lang="fr-CA" altLang="ja-JP" sz="1800" dirty="0" err="1"/>
              <a:t>,</a:t>
            </a:r>
            <a:r>
              <a:rPr lang="fr-CA" altLang="ja-JP" sz="1800" i="1" dirty="0" err="1"/>
              <a:t>a</a:t>
            </a:r>
            <a:r>
              <a:rPr lang="fr-CA" altLang="ja-JP" sz="1800" dirty="0"/>
              <a:t>) </a:t>
            </a:r>
            <a:r>
              <a:rPr lang="fr-CA" altLang="ja-JP" sz="2800" dirty="0"/>
              <a:t>)</a:t>
            </a:r>
            <a:br>
              <a:rPr lang="fr-CA" altLang="ja-JP" sz="1800" dirty="0"/>
            </a:br>
            <a:r>
              <a:rPr lang="fr-FR" sz="1800" dirty="0">
                <a:latin typeface="Calibri" pitchFamily="34" charset="0"/>
              </a:rPr>
              <a:t> </a:t>
            </a:r>
            <a:r>
              <a:rPr lang="en-CA" sz="1800" dirty="0">
                <a:latin typeface="Calibri" pitchFamily="34" charset="0"/>
              </a:rPr>
              <a:t> </a:t>
            </a:r>
            <a:endParaRPr lang="fr-CA" sz="1800" dirty="0"/>
          </a:p>
        </p:txBody>
      </p:sp>
      <p:sp>
        <p:nvSpPr>
          <p:cNvPr id="19" name="ZoneTexte 19">
            <a:extLst>
              <a:ext uri="{FF2B5EF4-FFF2-40B4-BE49-F238E27FC236}">
                <a16:creationId xmlns:a16="http://schemas.microsoft.com/office/drawing/2014/main" id="{D1FF3C02-B8B7-470D-93AE-9597F964087C}"/>
              </a:ext>
            </a:extLst>
          </p:cNvPr>
          <p:cNvSpPr txBox="1"/>
          <p:nvPr/>
        </p:nvSpPr>
        <p:spPr>
          <a:xfrm>
            <a:off x="3199368" y="5787500"/>
            <a:ext cx="1079500" cy="646331"/>
          </a:xfrm>
          <a:prstGeom prst="rect">
            <a:avLst/>
          </a:prstGeom>
          <a:noFill/>
        </p:spPr>
        <p:txBody>
          <a:bodyPr>
            <a:spAutoFit/>
          </a:bodyPr>
          <a:lstStyle/>
          <a:p>
            <a:pPr>
              <a:defRPr/>
            </a:pPr>
            <a:r>
              <a:rPr lang="fr-CA" dirty="0">
                <a:latin typeface="Times New Roman" charset="0"/>
                <a:ea typeface="굴림" charset="0"/>
                <a:cs typeface="굴림" charset="0"/>
              </a:rPr>
              <a:t>a </a:t>
            </a:r>
            <a:r>
              <a:rPr lang="fr-CA" altLang="ja-JP" dirty="0">
                <a:latin typeface="Calibri" charset="0"/>
                <a:ea typeface="굴림" charset="0"/>
                <a:cs typeface="굴림" charset="0"/>
                <a:sym typeface="Symbol" charset="0"/>
              </a:rPr>
              <a:t></a:t>
            </a:r>
            <a:r>
              <a:rPr lang="en-US" altLang="ja-JP" dirty="0">
                <a:latin typeface="Calibri" charset="0"/>
                <a:ea typeface="굴림" charset="0"/>
                <a:cs typeface="굴림" charset="0"/>
              </a:rPr>
              <a:t> </a:t>
            </a:r>
            <a:r>
              <a:rPr lang="en-US" altLang="ja-JP" i="1" dirty="0">
                <a:latin typeface="Calibri" charset="0"/>
                <a:ea typeface="굴림" charset="0"/>
                <a:cs typeface="굴림" charset="0"/>
              </a:rPr>
              <a:t>A</a:t>
            </a:r>
            <a:r>
              <a:rPr lang="en-US" altLang="ja-JP" dirty="0">
                <a:latin typeface="Calibri" charset="0"/>
                <a:ea typeface="굴림" charset="0"/>
                <a:cs typeface="굴림" charset="0"/>
              </a:rPr>
              <a:t>(</a:t>
            </a:r>
            <a:r>
              <a:rPr lang="en-US" altLang="ja-JP" i="1" dirty="0">
                <a:latin typeface="Calibri" charset="0"/>
                <a:ea typeface="굴림" charset="0"/>
                <a:cs typeface="굴림" charset="0"/>
              </a:rPr>
              <a:t>s</a:t>
            </a:r>
            <a:r>
              <a:rPr lang="en-US" altLang="ja-JP" dirty="0">
                <a:latin typeface="Calibri" charset="0"/>
                <a:ea typeface="굴림" charset="0"/>
                <a:cs typeface="굴림" charset="0"/>
              </a:rPr>
              <a:t>)</a:t>
            </a:r>
            <a:endParaRPr lang="fr-CA" dirty="0">
              <a:latin typeface="Times New Roman" charset="0"/>
              <a:ea typeface="굴림" charset="0"/>
              <a:cs typeface="굴림" charset="0"/>
            </a:endParaRPr>
          </a:p>
          <a:p>
            <a:pPr>
              <a:defRPr/>
            </a:pPr>
            <a:endParaRPr lang="fr-CA" dirty="0">
              <a:ea typeface="굴림" charset="0"/>
              <a:cs typeface="굴림" charset="0"/>
            </a:endParaRPr>
          </a:p>
        </p:txBody>
      </p:sp>
      <p:cxnSp>
        <p:nvCxnSpPr>
          <p:cNvPr id="20" name="Connecteur droit avec flèche 14">
            <a:extLst>
              <a:ext uri="{FF2B5EF4-FFF2-40B4-BE49-F238E27FC236}">
                <a16:creationId xmlns:a16="http://schemas.microsoft.com/office/drawing/2014/main" id="{901C0EA9-9BB6-494B-87DD-0BC7261C4F96}"/>
              </a:ext>
            </a:extLst>
          </p:cNvPr>
          <p:cNvCxnSpPr>
            <a:cxnSpLocks noChangeShapeType="1"/>
            <a:stCxn id="18" idx="1"/>
          </p:cNvCxnSpPr>
          <p:nvPr/>
        </p:nvCxnSpPr>
        <p:spPr bwMode="auto">
          <a:xfrm flipH="1" flipV="1">
            <a:off x="2366140" y="5316718"/>
            <a:ext cx="669196" cy="496686"/>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 name="Straight Connector 5">
            <a:extLst>
              <a:ext uri="{FF2B5EF4-FFF2-40B4-BE49-F238E27FC236}">
                <a16:creationId xmlns:a16="http://schemas.microsoft.com/office/drawing/2014/main" id="{D12B99A7-36C9-4215-885B-E05DC2D9A760}"/>
              </a:ext>
            </a:extLst>
          </p:cNvPr>
          <p:cNvCxnSpPr/>
          <p:nvPr/>
        </p:nvCxnSpPr>
        <p:spPr>
          <a:xfrm>
            <a:off x="1989896" y="5157216"/>
            <a:ext cx="376244" cy="292608"/>
          </a:xfrm>
          <a:prstGeom prst="line">
            <a:avLst/>
          </a:prstGeom>
          <a:ln w="57150"/>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F3A8BF74-7A94-4226-A4AA-5B8C2CC53397}"/>
              </a:ext>
            </a:extLst>
          </p:cNvPr>
          <p:cNvCxnSpPr>
            <a:cxnSpLocks/>
          </p:cNvCxnSpPr>
          <p:nvPr/>
        </p:nvCxnSpPr>
        <p:spPr>
          <a:xfrm flipH="1">
            <a:off x="1989896" y="5128611"/>
            <a:ext cx="312644" cy="321213"/>
          </a:xfrm>
          <a:prstGeom prst="line">
            <a:avLst/>
          </a:prstGeom>
          <a:ln w="57150"/>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AB7D8DB9-4387-47E8-B54F-667B2D44240D}"/>
              </a:ext>
            </a:extLst>
          </p:cNvPr>
          <p:cNvSpPr txBox="1"/>
          <p:nvPr/>
        </p:nvSpPr>
        <p:spPr>
          <a:xfrm>
            <a:off x="4442901" y="4828519"/>
            <a:ext cx="3513321" cy="584775"/>
          </a:xfrm>
          <a:prstGeom prst="rect">
            <a:avLst/>
          </a:prstGeom>
          <a:solidFill>
            <a:schemeClr val="bg1"/>
          </a:solidFill>
        </p:spPr>
        <p:txBody>
          <a:bodyPr wrap="square" rtlCol="0">
            <a:spAutoFit/>
          </a:bodyPr>
          <a:lstStyle/>
          <a:p>
            <a:r>
              <a:rPr lang="en-CA" sz="1600" dirty="0"/>
              <a:t>Optimal-Policy(</a:t>
            </a:r>
            <a:r>
              <a:rPr lang="en-CA" sz="1600" dirty="0" err="1"/>
              <a:t>U,</a:t>
            </a:r>
            <a:r>
              <a:rPr lang="en-CA" sz="1600" i="1" dirty="0" err="1"/>
              <a:t>mdp</a:t>
            </a:r>
            <a:r>
              <a:rPr lang="en-CA" sz="1600" dirty="0"/>
              <a:t>)</a:t>
            </a:r>
          </a:p>
          <a:p>
            <a:r>
              <a:rPr lang="en-CA" sz="1600" dirty="0">
                <a:solidFill>
                  <a:schemeClr val="tx2"/>
                </a:solidFill>
              </a:rPr>
              <a:t>(value-iteration </a:t>
            </a:r>
            <a:r>
              <a:rPr lang="en-CA" sz="1600" dirty="0" err="1">
                <a:solidFill>
                  <a:schemeClr val="tx2"/>
                </a:solidFill>
              </a:rPr>
              <a:t>ou</a:t>
            </a:r>
            <a:r>
              <a:rPr lang="en-CA" sz="1600" dirty="0">
                <a:solidFill>
                  <a:schemeClr val="tx2"/>
                </a:solidFill>
              </a:rPr>
              <a:t> policy-iteration)</a:t>
            </a:r>
          </a:p>
        </p:txBody>
      </p:sp>
      <p:cxnSp>
        <p:nvCxnSpPr>
          <p:cNvPr id="31" name="Connecteur droit 2">
            <a:extLst>
              <a:ext uri="{FF2B5EF4-FFF2-40B4-BE49-F238E27FC236}">
                <a16:creationId xmlns:a16="http://schemas.microsoft.com/office/drawing/2014/main" id="{F93D118B-74AA-4E54-A896-DBFA626CCC45}"/>
              </a:ext>
            </a:extLst>
          </p:cNvPr>
          <p:cNvCxnSpPr>
            <a:cxnSpLocks noChangeShapeType="1"/>
          </p:cNvCxnSpPr>
          <p:nvPr/>
        </p:nvCxnSpPr>
        <p:spPr bwMode="auto">
          <a:xfrm>
            <a:off x="1607593" y="4987939"/>
            <a:ext cx="2832432" cy="0"/>
          </a:xfrm>
          <a:prstGeom prst="line">
            <a:avLst/>
          </a:prstGeom>
          <a:noFill/>
          <a:ln w="571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941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re 1"/>
          <p:cNvSpPr>
            <a:spLocks noGrp="1"/>
          </p:cNvSpPr>
          <p:nvPr>
            <p:ph type="title"/>
          </p:nvPr>
        </p:nvSpPr>
        <p:spPr>
          <a:xfrm>
            <a:off x="457200" y="239996"/>
            <a:ext cx="8229600" cy="855922"/>
          </a:xfrm>
        </p:spPr>
        <p:txBody>
          <a:bodyPr/>
          <a:lstStyle/>
          <a:p>
            <a:r>
              <a:rPr lang="fr-CA" dirty="0">
                <a:latin typeface="Arial" pitchFamily="34" charset="0"/>
              </a:rPr>
              <a:t>Évaluer une politique</a:t>
            </a:r>
          </a:p>
        </p:txBody>
      </p:sp>
      <p:sp>
        <p:nvSpPr>
          <p:cNvPr id="2662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2662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26629"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C6B7E510-8928-4785-AE2A-D1B65857625B}" type="slidenum">
              <a:rPr lang="en-US" altLang="ko-KR" sz="1400">
                <a:latin typeface="Calibri" pitchFamily="34" charset="0"/>
              </a:rPr>
              <a:pPr eaLnBrk="1" hangingPunct="1"/>
              <a:t>5</a:t>
            </a:fld>
            <a:endParaRPr lang="en-US" altLang="ko-KR" sz="1400">
              <a:latin typeface="Calibri" pitchFamily="34" charset="0"/>
            </a:endParaRPr>
          </a:p>
        </p:txBody>
      </p:sp>
      <mc:AlternateContent xmlns:mc="http://schemas.openxmlformats.org/markup-compatibility/2006">
        <mc:Choice xmlns:a14="http://schemas.microsoft.com/office/drawing/2010/main" Requires="a14">
          <p:sp>
            <p:nvSpPr>
              <p:cNvPr id="24" name="Espace réservé du contenu 2">
                <a:extLst>
                  <a:ext uri="{FF2B5EF4-FFF2-40B4-BE49-F238E27FC236}">
                    <a16:creationId xmlns:a16="http://schemas.microsoft.com/office/drawing/2014/main" id="{1C79B42A-93D2-43FF-9166-DDC77FD9724E}"/>
                  </a:ext>
                </a:extLst>
              </p:cNvPr>
              <p:cNvSpPr>
                <a:spLocks noGrp="1"/>
              </p:cNvSpPr>
              <p:nvPr>
                <p:ph idx="1"/>
              </p:nvPr>
            </p:nvSpPr>
            <p:spPr>
              <a:xfrm>
                <a:off x="394506" y="1092551"/>
                <a:ext cx="8348167" cy="771823"/>
              </a:xfrm>
            </p:spPr>
            <p:txBody>
              <a:bodyPr/>
              <a:lstStyle/>
              <a:p>
                <a:r>
                  <a:rPr lang="fr-CA" altLang="ja-JP" sz="2000" dirty="0">
                    <a:solidFill>
                      <a:schemeClr val="tx1"/>
                    </a:solidFill>
                  </a:rPr>
                  <a:t>Étant donné </a:t>
                </a:r>
                <a14:m>
                  <m:oMath xmlns:m="http://schemas.openxmlformats.org/officeDocument/2006/math">
                    <m:r>
                      <m:rPr>
                        <m:nor/>
                      </m:rPr>
                      <a:rPr lang="fr-CA" altLang="ja-JP" sz="2000" smtClean="0">
                        <a:solidFill>
                          <a:schemeClr val="tx1"/>
                        </a:solidFill>
                      </a:rPr>
                      <m:t>π</m:t>
                    </m:r>
                  </m:oMath>
                </a14:m>
                <a:r>
                  <a:rPr lang="fr-CA" altLang="ja-JP" dirty="0">
                    <a:solidFill>
                      <a:schemeClr val="tx1"/>
                    </a:solidFill>
                  </a:rPr>
                  <a:t>, on peut calculer </a:t>
                </a:r>
                <a:r>
                  <a:rPr lang="fr-CA" altLang="ja-JP" i="1" dirty="0"/>
                  <a:t>U</a:t>
                </a:r>
                <a:r>
                  <a:rPr lang="fr-CA" altLang="ja-JP" baseline="30000" dirty="0"/>
                  <a:t>π</a:t>
                </a:r>
                <a:r>
                  <a:rPr lang="fr-CA" altLang="ja-JP" dirty="0"/>
                  <a:t>(</a:t>
                </a:r>
                <a:r>
                  <a:rPr lang="fr-CA" altLang="ja-JP" i="1" dirty="0"/>
                  <a:t>s</a:t>
                </a:r>
                <a:r>
                  <a:rPr lang="fr-CA" altLang="ja-JP" dirty="0"/>
                  <a:t>) par </a:t>
                </a:r>
                <a:r>
                  <a:rPr lang="fr-CA" altLang="ja-JP" i="1" dirty="0"/>
                  <a:t>résolution du système d’équations</a:t>
                </a:r>
                <a:r>
                  <a:rPr lang="fr-CA" altLang="ja-JP" dirty="0"/>
                  <a:t>, </a:t>
                </a:r>
                <a:r>
                  <a:rPr lang="fr-CA" altLang="ja-JP" i="1" dirty="0" err="1"/>
                  <a:t>modified</a:t>
                </a:r>
                <a:r>
                  <a:rPr lang="fr-CA" altLang="ja-JP" i="1" dirty="0"/>
                  <a:t> </a:t>
                </a:r>
                <a:r>
                  <a:rPr lang="fr-CA" altLang="ja-JP" i="1" dirty="0" err="1"/>
                  <a:t>policy</a:t>
                </a:r>
                <a:r>
                  <a:rPr lang="fr-CA" altLang="ja-JP" i="1" dirty="0"/>
                  <a:t> </a:t>
                </a:r>
                <a:r>
                  <a:rPr lang="fr-CA" altLang="ja-JP" i="1" dirty="0" err="1"/>
                  <a:t>iteration</a:t>
                </a:r>
                <a:r>
                  <a:rPr lang="fr-CA" altLang="ja-JP" i="1" dirty="0"/>
                  <a:t>,  </a:t>
                </a:r>
                <a:r>
                  <a:rPr lang="fr-CA" altLang="ja-JP" dirty="0"/>
                  <a:t>ou</a:t>
                </a:r>
                <a:r>
                  <a:rPr lang="fr-CA" altLang="ja-JP" i="1" dirty="0"/>
                  <a:t> </a:t>
                </a:r>
                <a:r>
                  <a:rPr lang="fr-CA" altLang="ja-JP" i="1" dirty="0" err="1"/>
                  <a:t>asynchronous</a:t>
                </a:r>
                <a:r>
                  <a:rPr lang="fr-CA" altLang="ja-JP" i="1" dirty="0"/>
                  <a:t> </a:t>
                </a:r>
                <a:r>
                  <a:rPr lang="fr-CA" altLang="ja-JP" i="1" dirty="0" err="1"/>
                  <a:t>policy</a:t>
                </a:r>
                <a:r>
                  <a:rPr lang="fr-CA" altLang="ja-JP" i="1" dirty="0"/>
                  <a:t> </a:t>
                </a:r>
                <a:r>
                  <a:rPr lang="fr-CA" altLang="ja-JP" i="1" dirty="0" err="1"/>
                  <a:t>iteration</a:t>
                </a:r>
                <a:r>
                  <a:rPr lang="fr-CA" altLang="ja-JP" i="1" dirty="0"/>
                  <a:t>.</a:t>
                </a:r>
              </a:p>
            </p:txBody>
          </p:sp>
        </mc:Choice>
        <mc:Fallback>
          <p:sp>
            <p:nvSpPr>
              <p:cNvPr id="24" name="Espace réservé du contenu 2">
                <a:extLst>
                  <a:ext uri="{FF2B5EF4-FFF2-40B4-BE49-F238E27FC236}">
                    <a16:creationId xmlns:a16="http://schemas.microsoft.com/office/drawing/2014/main" id="{1C79B42A-93D2-43FF-9166-DDC77FD9724E}"/>
                  </a:ext>
                </a:extLst>
              </p:cNvPr>
              <p:cNvSpPr>
                <a:spLocks noGrp="1" noRot="1" noChangeAspect="1" noMove="1" noResize="1" noEditPoints="1" noAdjustHandles="1" noChangeArrowheads="1" noChangeShapeType="1" noTextEdit="1"/>
              </p:cNvSpPr>
              <p:nvPr>
                <p:ph idx="1"/>
              </p:nvPr>
            </p:nvSpPr>
            <p:spPr>
              <a:xfrm>
                <a:off x="394506" y="1092551"/>
                <a:ext cx="8348167" cy="771823"/>
              </a:xfrm>
              <a:blipFill>
                <a:blip r:embed="rId3"/>
                <a:stretch>
                  <a:fillRect l="-1461" t="-21260" r="-1242" b="-472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F4EBCC3A-23CA-CFE8-25E7-CDBF67A0DD10}"/>
              </a:ext>
            </a:extLst>
          </p:cNvPr>
          <p:cNvGrpSpPr/>
          <p:nvPr/>
        </p:nvGrpSpPr>
        <p:grpSpPr>
          <a:xfrm>
            <a:off x="974972" y="1948473"/>
            <a:ext cx="7520614" cy="4846913"/>
            <a:chOff x="1116863" y="1663715"/>
            <a:chExt cx="7520614" cy="4846913"/>
          </a:xfrm>
        </p:grpSpPr>
        <p:sp>
          <p:nvSpPr>
            <p:cNvPr id="3" name="Rectangle: Rounded Corners 2">
              <a:extLst>
                <a:ext uri="{FF2B5EF4-FFF2-40B4-BE49-F238E27FC236}">
                  <a16:creationId xmlns:a16="http://schemas.microsoft.com/office/drawing/2014/main" id="{D58BCE0D-5838-5791-48FC-9B9C21F775B9}"/>
                </a:ext>
              </a:extLst>
            </p:cNvPr>
            <p:cNvSpPr/>
            <p:nvPr/>
          </p:nvSpPr>
          <p:spPr>
            <a:xfrm>
              <a:off x="3072525" y="5344488"/>
              <a:ext cx="3767665" cy="880671"/>
            </a:xfrm>
            <a:prstGeom prst="roundRect">
              <a:avLst/>
            </a:prstGeom>
            <a:no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AEA45BC-39FC-0AE5-8A6B-AB0CE1AE9D00}"/>
                </a:ext>
              </a:extLst>
            </p:cNvPr>
            <p:cNvGrpSpPr/>
            <p:nvPr/>
          </p:nvGrpSpPr>
          <p:grpSpPr>
            <a:xfrm>
              <a:off x="1116863" y="1663715"/>
              <a:ext cx="7520614" cy="4846913"/>
              <a:chOff x="1116863" y="1663715"/>
              <a:chExt cx="7520614" cy="4846913"/>
            </a:xfrm>
          </p:grpSpPr>
          <mc:AlternateContent xmlns:mc="http://schemas.openxmlformats.org/markup-compatibility/2006" xmlns:a14="http://schemas.microsoft.com/office/drawing/2010/main">
            <mc:Choice Requires="a14">
              <p:graphicFrame>
                <p:nvGraphicFramePr>
                  <p:cNvPr id="6" name="Object 6">
                    <a:extLst>
                      <a:ext uri="{FF2B5EF4-FFF2-40B4-BE49-F238E27FC236}">
                        <a16:creationId xmlns:a16="http://schemas.microsoft.com/office/drawing/2014/main" id="{9C914BAF-C7C9-86EE-2FE4-1A5DA4004C0E}"/>
                      </a:ext>
                    </a:extLst>
                  </p:cNvPr>
                  <p:cNvGraphicFramePr>
                    <a:graphicFrameLocks noChangeAspect="1"/>
                  </p:cNvGraphicFramePr>
                  <p:nvPr/>
                </p:nvGraphicFramePr>
                <p:xfrm>
                  <a:off x="5899511" y="2042045"/>
                  <a:ext cx="473417" cy="598574"/>
                </p:xfrm>
                <a:graphic>
                  <a:graphicData uri="http://schemas.openxmlformats.org/presentationml/2006/ole">
                    <mc:AlternateContent>
                      <mc:Choice xmlns:v="urn:schemas-microsoft-com:vml" Requires="v">
                        <p:oleObj name="Photo Editor Photo" r:id="rId4" imgW="1657581" imgH="2095793" progId="MSPhotoEd.3">
                          <p:embed/>
                        </p:oleObj>
                      </mc:Choice>
                      <mc:Fallback>
                        <p:oleObj name="Photo Editor Photo" r:id="rId4" imgW="1657581" imgH="2095793" progId="MSPhotoEd.3">
                          <p:embed/>
                          <p:pic>
                            <p:nvPicPr>
                              <p:cNvPr id="6" name="Object 6">
                                <a:extLst>
                                  <a:ext uri="{FF2B5EF4-FFF2-40B4-BE49-F238E27FC236}">
                                    <a16:creationId xmlns:a16="http://schemas.microsoft.com/office/drawing/2014/main" id="{9C914BAF-C7C9-86EE-2FE4-1A5DA4004C0E}"/>
                                  </a:ext>
                                </a:extLst>
                              </p:cNvPr>
                              <p:cNvPicPr>
                                <a:picLocks noChangeAspect="1" noChangeArrowheads="1"/>
                              </p:cNvPicPr>
                              <p:nvPr/>
                            </p:nvPicPr>
                            <p:blipFill>
                              <a:blip r:embed="rId5">
                                <a:extLst>
                                  <a:ext uri="{28A0092B-C50C-407E-A947-70E740481C1C}">
                                    <a14:useLocalDpi val="0"/>
                                  </a:ext>
                                </a:extLst>
                              </a:blip>
                              <a:srcRect/>
                              <a:stretch>
                                <a:fillRect/>
                              </a:stretch>
                            </p:blipFill>
                            <p:spPr bwMode="auto">
                              <a:xfrm>
                                <a:off x="5899511" y="2042045"/>
                                <a:ext cx="473417" cy="598574"/>
                              </a:xfrm>
                              <a:prstGeom prst="rect">
                                <a:avLst/>
                              </a:prstGeom>
                              <a:solidFill>
                                <a:schemeClr val="bg1"/>
                              </a:solidFill>
                              <a:ln>
                                <a:noFill/>
                              </a:ln>
                              <a:effectLst/>
                            </p:spPr>
                          </p:pic>
                        </p:oleObj>
                      </mc:Fallback>
                    </mc:AlternateContent>
                  </a:graphicData>
                </a:graphic>
              </p:graphicFrame>
            </mc:Choice>
            <mc:Fallback xmlns="">
              <p:graphicFrame>
                <p:nvGraphicFramePr>
                  <p:cNvPr id="31" name="Object 6">
                    <a:extLst>
                      <a:ext uri="{FF2B5EF4-FFF2-40B4-BE49-F238E27FC236}">
                        <a16:creationId xmlns:a16="http://schemas.microsoft.com/office/drawing/2014/main" id="{C538E383-9F83-4D77-BA4B-B9CBCB7ABA25}"/>
                      </a:ext>
                    </a:extLst>
                  </p:cNvPr>
                  <p:cNvGraphicFramePr>
                    <a:graphicFrameLocks noChangeAspect="1"/>
                  </p:cNvGraphicFramePr>
                  <p:nvPr>
                    <p:extLst>
                      <p:ext uri="{D42A27DB-BD31-4B8C-83A1-F6EECF244321}">
                        <p14:modId xmlns:p14="http://schemas.microsoft.com/office/powerpoint/2010/main" val="1609514129"/>
                      </p:ext>
                    </p:extLst>
                  </p:nvPr>
                </p:nvGraphicFramePr>
                <p:xfrm>
                  <a:off x="5899511" y="2042045"/>
                  <a:ext cx="473417" cy="598574"/>
                </p:xfrm>
                <a:graphic>
                  <a:graphicData uri="http://schemas.openxmlformats.org/presentationml/2006/ole">
                    <mc:AlternateContent>
                      <mc:Choice xmlns:v="urn:schemas-microsoft-com:vml" Requires="v">
                        <p:oleObj name="Photo Editor Photo" r:id="rId6" imgW="1657581" imgH="2095793" progId="MSPhotoEd.3">
                          <p:embed/>
                        </p:oleObj>
                      </mc:Choice>
                      <mc:Fallback>
                        <p:oleObj name="Photo Editor Photo" r:id="rId6" imgW="1657581" imgH="2095793" progId="MSPhotoEd.3">
                          <p:embed/>
                          <p:pic>
                            <p:nvPicPr>
                              <p:cNvPr id="31" name="Object 6">
                                <a:extLst>
                                  <a:ext uri="{FF2B5EF4-FFF2-40B4-BE49-F238E27FC236}">
                                    <a16:creationId xmlns:a16="http://schemas.microsoft.com/office/drawing/2014/main" id="{C538E383-9F83-4D77-BA4B-B9CBCB7ABA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9511" y="2042045"/>
                                <a:ext cx="473417" cy="598574"/>
                              </a:xfrm>
                              <a:prstGeom prst="rect">
                                <a:avLst/>
                              </a:prstGeom>
                              <a:solidFill>
                                <a:schemeClr val="bg1"/>
                              </a:solidFill>
                              <a:ln>
                                <a:noFill/>
                              </a:ln>
                              <a:effectLst/>
                            </p:spPr>
                          </p:pic>
                        </p:oleObj>
                      </mc:Fallback>
                    </mc:AlternateContent>
                  </a:graphicData>
                </a:graphic>
              </p:graphicFrame>
            </mc:Fallback>
          </mc:AlternateContent>
          <p:pic>
            <p:nvPicPr>
              <p:cNvPr id="7" name="Picture 6" descr="Shape&#10;&#10;Description automatically generated">
                <a:extLst>
                  <a:ext uri="{FF2B5EF4-FFF2-40B4-BE49-F238E27FC236}">
                    <a16:creationId xmlns:a16="http://schemas.microsoft.com/office/drawing/2014/main" id="{94E746F6-A967-93A0-49D1-0CF10C97A139}"/>
                  </a:ext>
                </a:extLst>
              </p:cNvPr>
              <p:cNvPicPr>
                <a:picLocks noChangeAspect="1"/>
              </p:cNvPicPr>
              <p:nvPr/>
            </p:nvPicPr>
            <p:blipFill>
              <a:blip r:embed="rId8"/>
              <a:stretch>
                <a:fillRect/>
              </a:stretch>
            </p:blipFill>
            <p:spPr>
              <a:xfrm>
                <a:off x="5267452" y="5420632"/>
                <a:ext cx="686394" cy="686394"/>
              </a:xfrm>
              <a:prstGeom prst="rect">
                <a:avLst/>
              </a:prstGeom>
            </p:spPr>
          </p:pic>
          <p:sp>
            <p:nvSpPr>
              <p:cNvPr id="8" name="Rectangle: Rounded Corners 7">
                <a:extLst>
                  <a:ext uri="{FF2B5EF4-FFF2-40B4-BE49-F238E27FC236}">
                    <a16:creationId xmlns:a16="http://schemas.microsoft.com/office/drawing/2014/main" id="{4E510B7F-00B1-0718-E83B-12BCFB66F384}"/>
                  </a:ext>
                </a:extLst>
              </p:cNvPr>
              <p:cNvSpPr/>
              <p:nvPr/>
            </p:nvSpPr>
            <p:spPr>
              <a:xfrm>
                <a:off x="2961289" y="1672712"/>
                <a:ext cx="3783735" cy="1130589"/>
              </a:xfrm>
              <a:prstGeom prst="round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7DA1E2-B50E-4C84-4AA4-E61A53EADDDD}"/>
                  </a:ext>
                </a:extLst>
              </p:cNvPr>
              <p:cNvSpPr txBox="1"/>
              <p:nvPr/>
            </p:nvSpPr>
            <p:spPr>
              <a:xfrm>
                <a:off x="5800135" y="1663715"/>
                <a:ext cx="798937" cy="400110"/>
              </a:xfrm>
              <a:prstGeom prst="rect">
                <a:avLst/>
              </a:prstGeom>
              <a:noFill/>
            </p:spPr>
            <p:txBody>
              <a:bodyPr wrap="none" rtlCol="0">
                <a:spAutoFit/>
              </a:bodyPr>
              <a:lstStyle/>
              <a:p>
                <a:r>
                  <a:rPr lang="en-CA" sz="2000" dirty="0">
                    <a:solidFill>
                      <a:srgbClr val="C00000"/>
                    </a:solidFill>
                  </a:rPr>
                  <a:t>Agent</a:t>
                </a:r>
                <a:endParaRPr lang="en-US" sz="2000" dirty="0">
                  <a:solidFill>
                    <a:srgbClr val="C00000"/>
                  </a:solidFill>
                </a:endParaRPr>
              </a:p>
            </p:txBody>
          </p:sp>
          <p:sp>
            <p:nvSpPr>
              <p:cNvPr id="11" name="TextBox 10">
                <a:extLst>
                  <a:ext uri="{FF2B5EF4-FFF2-40B4-BE49-F238E27FC236}">
                    <a16:creationId xmlns:a16="http://schemas.microsoft.com/office/drawing/2014/main" id="{F5786D3A-F0BB-89F4-3D45-850EB4D4F56D}"/>
                  </a:ext>
                </a:extLst>
              </p:cNvPr>
              <p:cNvSpPr txBox="1"/>
              <p:nvPr/>
            </p:nvSpPr>
            <p:spPr>
              <a:xfrm>
                <a:off x="3198356" y="5556521"/>
                <a:ext cx="1625701" cy="369332"/>
              </a:xfrm>
              <a:prstGeom prst="rect">
                <a:avLst/>
              </a:prstGeom>
              <a:noFill/>
            </p:spPr>
            <p:txBody>
              <a:bodyPr wrap="none" rtlCol="0">
                <a:spAutoFit/>
              </a:bodyPr>
              <a:lstStyle/>
              <a:p>
                <a:r>
                  <a:rPr lang="en-CA" dirty="0" err="1">
                    <a:solidFill>
                      <a:schemeClr val="tx2"/>
                    </a:solidFill>
                  </a:rPr>
                  <a:t>Environnement</a:t>
                </a:r>
                <a:endParaRPr lang="en-US" dirty="0">
                  <a:solidFill>
                    <a:schemeClr val="tx2"/>
                  </a:solidFill>
                </a:endParaRPr>
              </a:p>
            </p:txBody>
          </p:sp>
          <p:cxnSp>
            <p:nvCxnSpPr>
              <p:cNvPr id="12" name="Connector: Elbow 11">
                <a:extLst>
                  <a:ext uri="{FF2B5EF4-FFF2-40B4-BE49-F238E27FC236}">
                    <a16:creationId xmlns:a16="http://schemas.microsoft.com/office/drawing/2014/main" id="{CF8E54F7-0272-5C7C-B3E2-423E4D88D89F}"/>
                  </a:ext>
                </a:extLst>
              </p:cNvPr>
              <p:cNvCxnSpPr>
                <a:cxnSpLocks/>
                <a:stCxn id="8" idx="3"/>
                <a:endCxn id="3" idx="3"/>
              </p:cNvCxnSpPr>
              <p:nvPr/>
            </p:nvCxnSpPr>
            <p:spPr>
              <a:xfrm>
                <a:off x="6745024" y="2238007"/>
                <a:ext cx="95166" cy="3546817"/>
              </a:xfrm>
              <a:prstGeom prst="bentConnector3">
                <a:avLst>
                  <a:gd name="adj1" fmla="val 189779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0566808-FB1B-0E48-9DCB-CABC7C244D0C}"/>
                      </a:ext>
                    </a:extLst>
                  </p:cNvPr>
                  <p:cNvSpPr txBox="1"/>
                  <p:nvPr/>
                </p:nvSpPr>
                <p:spPr>
                  <a:xfrm>
                    <a:off x="3025980" y="1846599"/>
                    <a:ext cx="1235288" cy="700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CA" altLang="ja-JP" sz="2000" b="0" i="0" dirty="0" smtClean="0">
                              <a:solidFill>
                                <a:srgbClr val="C00000"/>
                              </a:solidFill>
                            </a:rPr>
                            <m:t>Politique</m:t>
                          </m:r>
                          <m:r>
                            <m:rPr>
                              <m:nor/>
                            </m:rPr>
                            <a:rPr lang="en-CA" altLang="ja-JP" sz="2000" b="0" i="0" dirty="0" smtClean="0">
                              <a:solidFill>
                                <a:srgbClr val="C00000"/>
                              </a:solidFill>
                            </a:rPr>
                            <m:t> </m:t>
                          </m:r>
                          <m:r>
                            <m:rPr>
                              <m:nor/>
                            </m:rPr>
                            <a:rPr lang="fr-FR" altLang="ja-JP" sz="2000" dirty="0" smtClean="0">
                              <a:solidFill>
                                <a:srgbClr val="C00000"/>
                              </a:solidFill>
                            </a:rPr>
                            <m:t>π</m:t>
                          </m:r>
                          <m:r>
                            <m:rPr>
                              <m:nor/>
                            </m:rPr>
                            <a:rPr lang="en-US" altLang="ja-JP" sz="2000" dirty="0" smtClean="0">
                              <a:solidFill>
                                <a:srgbClr val="C00000"/>
                              </a:solidFill>
                            </a:rPr>
                            <m:t>(</m:t>
                          </m:r>
                          <m:r>
                            <m:rPr>
                              <m:nor/>
                            </m:rPr>
                            <a:rPr lang="en-US" altLang="ja-JP" sz="2000" i="1" dirty="0" smtClean="0">
                              <a:solidFill>
                                <a:srgbClr val="C00000"/>
                              </a:solidFill>
                            </a:rPr>
                            <m:t>s</m:t>
                          </m:r>
                          <m:r>
                            <m:rPr>
                              <m:nor/>
                            </m:rPr>
                            <a:rPr lang="en-CA" altLang="ja-JP" sz="2000" b="0" i="1" dirty="0" smtClean="0">
                              <a:solidFill>
                                <a:srgbClr val="C00000"/>
                              </a:solidFill>
                            </a:rPr>
                            <m:t>,</m:t>
                          </m:r>
                          <m:r>
                            <m:rPr>
                              <m:nor/>
                            </m:rPr>
                            <a:rPr lang="en-CA" altLang="ja-JP" sz="2000" b="0" i="1" dirty="0" smtClean="0">
                              <a:solidFill>
                                <a:srgbClr val="C00000"/>
                              </a:solidFill>
                            </a:rPr>
                            <m:t>a</m:t>
                          </m:r>
                          <m:r>
                            <m:rPr>
                              <m:nor/>
                            </m:rPr>
                            <a:rPr lang="en-US" altLang="ja-JP" sz="2000" dirty="0" smtClean="0">
                              <a:solidFill>
                                <a:srgbClr val="C00000"/>
                              </a:solidFill>
                            </a:rPr>
                            <m:t>)</m:t>
                          </m:r>
                        </m:oMath>
                      </m:oMathPara>
                    </a14:m>
                    <a:endParaRPr lang="en-US" sz="2000" dirty="0">
                      <a:solidFill>
                        <a:srgbClr val="C00000"/>
                      </a:solidFill>
                    </a:endParaRPr>
                  </a:p>
                </p:txBody>
              </p:sp>
            </mc:Choice>
            <mc:Fallback xmlns="">
              <p:sp>
                <p:nvSpPr>
                  <p:cNvPr id="59" name="TextBox 58">
                    <a:extLst>
                      <a:ext uri="{FF2B5EF4-FFF2-40B4-BE49-F238E27FC236}">
                        <a16:creationId xmlns:a16="http://schemas.microsoft.com/office/drawing/2014/main" id="{FC3F30DC-E3AE-4069-994E-A65D3F1DCFF7}"/>
                      </a:ext>
                    </a:extLst>
                  </p:cNvPr>
                  <p:cNvSpPr txBox="1">
                    <a:spLocks noRot="1" noChangeAspect="1" noMove="1" noResize="1" noEditPoints="1" noAdjustHandles="1" noChangeArrowheads="1" noChangeShapeType="1" noTextEdit="1"/>
                  </p:cNvSpPr>
                  <p:nvPr/>
                </p:nvSpPr>
                <p:spPr>
                  <a:xfrm>
                    <a:off x="3025980" y="1846599"/>
                    <a:ext cx="1235288" cy="700769"/>
                  </a:xfrm>
                  <a:prstGeom prst="rect">
                    <a:avLst/>
                  </a:prstGeom>
                  <a:blipFill>
                    <a:blip r:embed="rId9"/>
                    <a:stretch>
                      <a:fillRect b="-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EB71AB5-A46A-694F-8629-DC1D3075EB2B}"/>
                      </a:ext>
                    </a:extLst>
                  </p:cNvPr>
                  <p:cNvSpPr txBox="1"/>
                  <p:nvPr/>
                </p:nvSpPr>
                <p:spPr>
                  <a:xfrm>
                    <a:off x="6887612" y="1869543"/>
                    <a:ext cx="143531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CA" altLang="ja-JP" sz="2000" b="0" dirty="0" smtClean="0">
                              <a:solidFill>
                                <a:srgbClr val="C00000"/>
                              </a:solidFill>
                            </a:rPr>
                            <m:t>Action</m:t>
                          </m:r>
                          <m:r>
                            <m:rPr>
                              <m:nor/>
                            </m:rPr>
                            <a:rPr lang="en-CA" altLang="ja-JP" sz="2000" b="0" i="1" dirty="0" smtClean="0">
                              <a:solidFill>
                                <a:srgbClr val="C00000"/>
                              </a:solidFill>
                            </a:rPr>
                            <m:t> </m:t>
                          </m:r>
                          <m:r>
                            <m:rPr>
                              <m:nor/>
                            </m:rPr>
                            <a:rPr lang="en-CA" altLang="ja-JP" sz="2000" b="0" dirty="0" smtClean="0">
                              <a:solidFill>
                                <a:srgbClr val="C00000"/>
                              </a:solidFill>
                            </a:rPr>
                            <m:t>a</m:t>
                          </m:r>
                        </m:oMath>
                      </m:oMathPara>
                    </a14:m>
                    <a:endParaRPr lang="en-US" sz="2000" dirty="0">
                      <a:solidFill>
                        <a:srgbClr val="C00000"/>
                      </a:solidFill>
                    </a:endParaRPr>
                  </a:p>
                </p:txBody>
              </p:sp>
            </mc:Choice>
            <mc:Fallback xmlns="">
              <p:sp>
                <p:nvSpPr>
                  <p:cNvPr id="60" name="TextBox 59">
                    <a:extLst>
                      <a:ext uri="{FF2B5EF4-FFF2-40B4-BE49-F238E27FC236}">
                        <a16:creationId xmlns:a16="http://schemas.microsoft.com/office/drawing/2014/main" id="{7DDBF56E-CD55-4B58-BE52-0F170E982182}"/>
                      </a:ext>
                    </a:extLst>
                  </p:cNvPr>
                  <p:cNvSpPr txBox="1">
                    <a:spLocks noRot="1" noChangeAspect="1" noMove="1" noResize="1" noEditPoints="1" noAdjustHandles="1" noChangeArrowheads="1" noChangeShapeType="1" noTextEdit="1"/>
                  </p:cNvSpPr>
                  <p:nvPr/>
                </p:nvSpPr>
                <p:spPr>
                  <a:xfrm>
                    <a:off x="6887612" y="1869543"/>
                    <a:ext cx="1435310" cy="400110"/>
                  </a:xfrm>
                  <a:prstGeom prst="rect">
                    <a:avLst/>
                  </a:prstGeom>
                  <a:blipFill>
                    <a:blip r:embed="rId10"/>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8870CA4-79B8-FC8E-5560-96AB05C35E18}"/>
                  </a:ext>
                </a:extLst>
              </p:cNvPr>
              <p:cNvSpPr txBox="1"/>
              <p:nvPr/>
            </p:nvSpPr>
            <p:spPr>
              <a:xfrm>
                <a:off x="6840190" y="2271687"/>
                <a:ext cx="1797287" cy="400110"/>
              </a:xfrm>
              <a:prstGeom prst="rect">
                <a:avLst/>
              </a:prstGeom>
              <a:noFill/>
            </p:spPr>
            <p:txBody>
              <a:bodyPr wrap="none" rtlCol="0">
                <a:spAutoFit/>
              </a:bodyPr>
              <a:lstStyle/>
              <a:p>
                <a:r>
                  <a:rPr lang="en-CA" sz="2000" i="1" dirty="0">
                    <a:solidFill>
                      <a:srgbClr val="C00000"/>
                    </a:solidFill>
                  </a:rPr>
                  <a:t>a</a:t>
                </a:r>
                <a:r>
                  <a:rPr lang="en-CA" sz="2000" i="1" baseline="-25000" dirty="0">
                    <a:solidFill>
                      <a:srgbClr val="C00000"/>
                    </a:solidFill>
                  </a:rPr>
                  <a:t>1</a:t>
                </a:r>
                <a:r>
                  <a:rPr lang="en-CA" sz="2000" i="1" dirty="0">
                    <a:solidFill>
                      <a:srgbClr val="C00000"/>
                    </a:solidFill>
                  </a:rPr>
                  <a:t>→ a</a:t>
                </a:r>
                <a:r>
                  <a:rPr lang="en-CA" sz="2000" i="1" baseline="-25000" dirty="0">
                    <a:solidFill>
                      <a:srgbClr val="C00000"/>
                    </a:solidFill>
                  </a:rPr>
                  <a:t>2</a:t>
                </a:r>
                <a:r>
                  <a:rPr lang="en-CA" sz="2000" i="1" dirty="0">
                    <a:solidFill>
                      <a:srgbClr val="C00000"/>
                    </a:solidFill>
                  </a:rPr>
                  <a:t> → … a</a:t>
                </a:r>
                <a:r>
                  <a:rPr lang="en-CA" sz="2000" i="1" baseline="-25000" dirty="0">
                    <a:solidFill>
                      <a:srgbClr val="C00000"/>
                    </a:solidFill>
                  </a:rPr>
                  <a:t>t</a:t>
                </a:r>
                <a:r>
                  <a:rPr lang="en-CA" sz="2000" i="1" dirty="0">
                    <a:solidFill>
                      <a:srgbClr val="C00000"/>
                    </a:solidFill>
                  </a:rPr>
                  <a:t>  </a:t>
                </a:r>
                <a:endParaRPr lang="en-US" sz="2000" i="1" dirty="0">
                  <a:solidFill>
                    <a:srgbClr val="C00000"/>
                  </a:solidFill>
                </a:endParaRPr>
              </a:p>
            </p:txBody>
          </p:sp>
          <p:sp>
            <p:nvSpPr>
              <p:cNvPr id="17" name="TextBox 16">
                <a:extLst>
                  <a:ext uri="{FF2B5EF4-FFF2-40B4-BE49-F238E27FC236}">
                    <a16:creationId xmlns:a16="http://schemas.microsoft.com/office/drawing/2014/main" id="{050C515A-00F4-6AC2-34A8-5808AB1FA157}"/>
                  </a:ext>
                </a:extLst>
              </p:cNvPr>
              <p:cNvSpPr txBox="1"/>
              <p:nvPr/>
            </p:nvSpPr>
            <p:spPr>
              <a:xfrm>
                <a:off x="1116863" y="5075344"/>
                <a:ext cx="1372492" cy="584775"/>
              </a:xfrm>
              <a:prstGeom prst="rect">
                <a:avLst/>
              </a:prstGeom>
              <a:noFill/>
            </p:spPr>
            <p:txBody>
              <a:bodyPr wrap="none" rtlCol="0">
                <a:spAutoFit/>
              </a:bodyPr>
              <a:lstStyle/>
              <a:p>
                <a:r>
                  <a:rPr lang="en-CA" sz="1600" dirty="0" err="1">
                    <a:solidFill>
                      <a:schemeClr val="tx2"/>
                    </a:solidFill>
                  </a:rPr>
                  <a:t>Récompense</a:t>
                </a:r>
                <a:r>
                  <a:rPr lang="en-CA" sz="1600" dirty="0">
                    <a:solidFill>
                      <a:schemeClr val="tx2"/>
                    </a:solidFill>
                  </a:rPr>
                  <a:t> </a:t>
                </a:r>
                <a:r>
                  <a:rPr lang="en-CA" sz="1600" i="1" dirty="0">
                    <a:solidFill>
                      <a:schemeClr val="tx2"/>
                    </a:solidFill>
                  </a:rPr>
                  <a:t>r</a:t>
                </a:r>
              </a:p>
              <a:p>
                <a:r>
                  <a:rPr lang="en-CA" sz="1600" i="1" dirty="0">
                    <a:solidFill>
                      <a:schemeClr val="tx2"/>
                    </a:solidFill>
                  </a:rPr>
                  <a:t>r</a:t>
                </a:r>
                <a:r>
                  <a:rPr lang="en-CA" sz="1600" i="1" baseline="-25000" dirty="0">
                    <a:solidFill>
                      <a:schemeClr val="tx2"/>
                    </a:solidFill>
                  </a:rPr>
                  <a:t>1</a:t>
                </a:r>
                <a:r>
                  <a:rPr lang="en-CA" sz="1600" i="1" dirty="0">
                    <a:solidFill>
                      <a:schemeClr val="tx2"/>
                    </a:solidFill>
                  </a:rPr>
                  <a:t>→ r</a:t>
                </a:r>
                <a:r>
                  <a:rPr lang="en-CA" sz="1600" i="1" baseline="-25000" dirty="0">
                    <a:solidFill>
                      <a:schemeClr val="tx2"/>
                    </a:solidFill>
                  </a:rPr>
                  <a:t>2</a:t>
                </a:r>
                <a:r>
                  <a:rPr lang="en-CA" sz="1600" i="1" dirty="0">
                    <a:solidFill>
                      <a:schemeClr val="tx2"/>
                    </a:solidFill>
                  </a:rPr>
                  <a:t> → … r</a:t>
                </a:r>
                <a:r>
                  <a:rPr lang="en-CA" sz="1600" i="1" baseline="-25000" dirty="0">
                    <a:solidFill>
                      <a:schemeClr val="tx2"/>
                    </a:solidFill>
                  </a:rPr>
                  <a:t>t</a:t>
                </a:r>
                <a:r>
                  <a:rPr lang="en-CA" sz="1600" i="1" dirty="0">
                    <a:solidFill>
                      <a:schemeClr val="tx2"/>
                    </a:solidFill>
                  </a:rPr>
                  <a:t>  </a:t>
                </a:r>
                <a:endParaRPr lang="en-US" sz="1600" i="1" dirty="0">
                  <a:solidFill>
                    <a:schemeClr val="tx2"/>
                  </a:solidFill>
                </a:endParaRPr>
              </a:p>
            </p:txBody>
          </p:sp>
          <p:sp>
            <p:nvSpPr>
              <p:cNvPr id="18" name="TextBox 17">
                <a:extLst>
                  <a:ext uri="{FF2B5EF4-FFF2-40B4-BE49-F238E27FC236}">
                    <a16:creationId xmlns:a16="http://schemas.microsoft.com/office/drawing/2014/main" id="{A99193F7-D611-5EA4-C152-3B9792A1F53F}"/>
                  </a:ext>
                </a:extLst>
              </p:cNvPr>
              <p:cNvSpPr txBox="1"/>
              <p:nvPr/>
            </p:nvSpPr>
            <p:spPr>
              <a:xfrm>
                <a:off x="1322221" y="5925853"/>
                <a:ext cx="1399037" cy="584775"/>
              </a:xfrm>
              <a:prstGeom prst="rect">
                <a:avLst/>
              </a:prstGeom>
              <a:noFill/>
            </p:spPr>
            <p:txBody>
              <a:bodyPr wrap="none" rtlCol="0">
                <a:spAutoFit/>
              </a:bodyPr>
              <a:lstStyle/>
              <a:p>
                <a:r>
                  <a:rPr lang="en-CA" sz="1600" dirty="0">
                    <a:solidFill>
                      <a:schemeClr val="tx2"/>
                    </a:solidFill>
                  </a:rPr>
                  <a:t>État </a:t>
                </a:r>
                <a:r>
                  <a:rPr lang="en-CA" sz="1600" i="1" dirty="0">
                    <a:solidFill>
                      <a:schemeClr val="tx2"/>
                    </a:solidFill>
                  </a:rPr>
                  <a:t>s</a:t>
                </a:r>
              </a:p>
              <a:p>
                <a:r>
                  <a:rPr lang="en-CA" sz="1600" i="1" dirty="0">
                    <a:solidFill>
                      <a:schemeClr val="tx2"/>
                    </a:solidFill>
                  </a:rPr>
                  <a:t>s</a:t>
                </a:r>
                <a:r>
                  <a:rPr lang="en-CA" sz="1600" i="1" baseline="-25000" dirty="0">
                    <a:solidFill>
                      <a:schemeClr val="tx2"/>
                    </a:solidFill>
                  </a:rPr>
                  <a:t>1</a:t>
                </a:r>
                <a:r>
                  <a:rPr lang="en-CA" sz="1600" i="1" dirty="0">
                    <a:solidFill>
                      <a:schemeClr val="tx2"/>
                    </a:solidFill>
                  </a:rPr>
                  <a:t>→ s</a:t>
                </a:r>
                <a:r>
                  <a:rPr lang="en-CA" sz="1600" i="1" baseline="-25000" dirty="0">
                    <a:solidFill>
                      <a:schemeClr val="tx2"/>
                    </a:solidFill>
                  </a:rPr>
                  <a:t>2</a:t>
                </a:r>
                <a:r>
                  <a:rPr lang="en-CA" sz="1600" i="1" dirty="0">
                    <a:solidFill>
                      <a:schemeClr val="tx2"/>
                    </a:solidFill>
                  </a:rPr>
                  <a:t> → … </a:t>
                </a:r>
                <a:r>
                  <a:rPr lang="en-CA" sz="1600" i="1" dirty="0" err="1">
                    <a:solidFill>
                      <a:schemeClr val="tx2"/>
                    </a:solidFill>
                  </a:rPr>
                  <a:t>s</a:t>
                </a:r>
                <a:r>
                  <a:rPr lang="en-CA" sz="1600" i="1" baseline="-25000" dirty="0" err="1">
                    <a:solidFill>
                      <a:schemeClr val="tx2"/>
                    </a:solidFill>
                  </a:rPr>
                  <a:t>t</a:t>
                </a:r>
                <a:r>
                  <a:rPr lang="en-CA" sz="1600" i="1" dirty="0">
                    <a:solidFill>
                      <a:schemeClr val="tx2"/>
                    </a:solidFill>
                  </a:rPr>
                  <a:t>  </a:t>
                </a:r>
                <a:endParaRPr lang="en-US" sz="1600" i="1" dirty="0">
                  <a:solidFill>
                    <a:schemeClr val="tx2"/>
                  </a:solidFill>
                </a:endParaRPr>
              </a:p>
            </p:txBody>
          </p:sp>
          <p:cxnSp>
            <p:nvCxnSpPr>
              <p:cNvPr id="19" name="Connector: Elbow 18">
                <a:extLst>
                  <a:ext uri="{FF2B5EF4-FFF2-40B4-BE49-F238E27FC236}">
                    <a16:creationId xmlns:a16="http://schemas.microsoft.com/office/drawing/2014/main" id="{27B6DDB7-2568-7666-F1ED-0A42130EB9A7}"/>
                  </a:ext>
                </a:extLst>
              </p:cNvPr>
              <p:cNvCxnSpPr>
                <a:cxnSpLocks/>
              </p:cNvCxnSpPr>
              <p:nvPr/>
            </p:nvCxnSpPr>
            <p:spPr>
              <a:xfrm rot="10800000" flipH="1" flipV="1">
                <a:off x="2953162" y="2074585"/>
                <a:ext cx="94666" cy="3840217"/>
              </a:xfrm>
              <a:prstGeom prst="bentConnector3">
                <a:avLst>
                  <a:gd name="adj1" fmla="val -268170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7C37E1BE-9774-E967-7C8A-1C2C0457F60C}"/>
                  </a:ext>
                </a:extLst>
              </p:cNvPr>
              <p:cNvCxnSpPr>
                <a:cxnSpLocks/>
              </p:cNvCxnSpPr>
              <p:nvPr/>
            </p:nvCxnSpPr>
            <p:spPr>
              <a:xfrm rot="10800000" flipH="1" flipV="1">
                <a:off x="2984285" y="2297039"/>
                <a:ext cx="41695" cy="3376530"/>
              </a:xfrm>
              <a:prstGeom prst="bentConnector3">
                <a:avLst>
                  <a:gd name="adj1" fmla="val -567312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grpSp>
      <p:sp>
        <p:nvSpPr>
          <p:cNvPr id="23" name="TextBox 22">
            <a:extLst>
              <a:ext uri="{FF2B5EF4-FFF2-40B4-BE49-F238E27FC236}">
                <a16:creationId xmlns:a16="http://schemas.microsoft.com/office/drawing/2014/main" id="{8B83335E-75D8-2E4B-DF7C-9DD80F97F993}"/>
              </a:ext>
            </a:extLst>
          </p:cNvPr>
          <p:cNvSpPr txBox="1"/>
          <p:nvPr/>
        </p:nvSpPr>
        <p:spPr>
          <a:xfrm>
            <a:off x="1963851" y="3442961"/>
            <a:ext cx="5722051" cy="400110"/>
          </a:xfrm>
          <a:prstGeom prst="rect">
            <a:avLst/>
          </a:prstGeom>
          <a:noFill/>
        </p:spPr>
        <p:txBody>
          <a:bodyPr wrap="square">
            <a:spAutoFit/>
          </a:bodyPr>
          <a:lstStyle/>
          <a:p>
            <a:r>
              <a:rPr lang="fr-CA" sz="2000" i="1" dirty="0"/>
              <a:t>U</a:t>
            </a:r>
            <a:r>
              <a:rPr lang="fr-FR" sz="2000" i="1" baseline="30000" dirty="0"/>
              <a:t>π</a:t>
            </a:r>
            <a:r>
              <a:rPr lang="fr-CA" sz="2000" i="1" dirty="0"/>
              <a:t>(s) = </a:t>
            </a:r>
            <a:r>
              <a:rPr lang="en-US" sz="2000" i="1" dirty="0"/>
              <a:t>Σ </a:t>
            </a:r>
            <a:r>
              <a:rPr lang="en-US" sz="2000" i="1" baseline="-25000" dirty="0"/>
              <a:t>s</a:t>
            </a:r>
            <a:r>
              <a:rPr lang="en-US" altLang="fr-FR" sz="2000" i="1" baseline="-25000" dirty="0"/>
              <a:t>’</a:t>
            </a:r>
            <a:r>
              <a:rPr lang="en-US" sz="2000" i="1" baseline="-25000" dirty="0"/>
              <a:t> </a:t>
            </a:r>
            <a:r>
              <a:rPr lang="fr-CA" sz="2000" i="1" baseline="-25000" dirty="0">
                <a:sym typeface="Symbol" pitchFamily="18" charset="2"/>
              </a:rPr>
              <a:t></a:t>
            </a:r>
            <a:r>
              <a:rPr lang="en-US" sz="2000" i="1" baseline="-25000" dirty="0"/>
              <a:t> S </a:t>
            </a:r>
            <a:r>
              <a:rPr lang="en-US" sz="2000" i="1" dirty="0"/>
              <a:t>P(s</a:t>
            </a:r>
            <a:r>
              <a:rPr lang="en-US" altLang="fr-FR" sz="2000" i="1" dirty="0"/>
              <a:t>’</a:t>
            </a:r>
            <a:r>
              <a:rPr lang="fr-CA" altLang="ja-JP" sz="2000" i="1" dirty="0"/>
              <a:t>|s, </a:t>
            </a:r>
            <a:r>
              <a:rPr lang="fr-FR" altLang="ja-JP" sz="2000" i="1" dirty="0"/>
              <a:t>π</a:t>
            </a:r>
            <a:r>
              <a:rPr lang="en-US" altLang="ja-JP" sz="2000" i="1" dirty="0"/>
              <a:t>(s)) [R(s, </a:t>
            </a:r>
            <a:r>
              <a:rPr lang="fr-FR" altLang="ja-JP" sz="2000" i="1" dirty="0"/>
              <a:t>π</a:t>
            </a:r>
            <a:r>
              <a:rPr lang="en-US" altLang="ja-JP" sz="2000" i="1" dirty="0"/>
              <a:t>(s), s’) + </a:t>
            </a:r>
            <a:r>
              <a:rPr lang="fr-FR" sz="2000" i="1" dirty="0"/>
              <a:t>γ </a:t>
            </a:r>
            <a:r>
              <a:rPr lang="fr-CA" sz="2000" i="1" dirty="0"/>
              <a:t>U</a:t>
            </a:r>
            <a:r>
              <a:rPr lang="fr-FR" sz="2000" i="1" baseline="30000" dirty="0"/>
              <a:t>π</a:t>
            </a:r>
            <a:r>
              <a:rPr lang="fr-CA" sz="2000" i="1" dirty="0"/>
              <a:t>(s’)]</a:t>
            </a:r>
            <a:endParaRPr lang="en-US" sz="2000" dirty="0"/>
          </a:p>
        </p:txBody>
      </p:sp>
    </p:spTree>
    <p:extLst>
      <p:ext uri="{BB962C8B-B14F-4D97-AF65-F5344CB8AC3E}">
        <p14:creationId xmlns:p14="http://schemas.microsoft.com/office/powerpoint/2010/main" val="20010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re 1"/>
          <p:cNvSpPr>
            <a:spLocks noGrp="1"/>
          </p:cNvSpPr>
          <p:nvPr>
            <p:ph type="title"/>
          </p:nvPr>
        </p:nvSpPr>
        <p:spPr/>
        <p:txBody>
          <a:bodyPr/>
          <a:lstStyle/>
          <a:p>
            <a:r>
              <a:rPr lang="fr-CA" dirty="0">
                <a:latin typeface="Arial" pitchFamily="34" charset="0"/>
              </a:rPr>
              <a:t>Exemple revisité</a:t>
            </a:r>
          </a:p>
        </p:txBody>
      </p:sp>
      <p:sp>
        <p:nvSpPr>
          <p:cNvPr id="69634"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69635"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3493"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D51B9DC3-4F8B-4014-9E67-1CBB808F6B5A}" type="slidenum">
              <a:rPr lang="en-US" altLang="ko-KR" sz="1400">
                <a:latin typeface="Calibri" pitchFamily="34" charset="0"/>
              </a:rPr>
              <a:pPr eaLnBrk="1" hangingPunct="1"/>
              <a:t>50</a:t>
            </a:fld>
            <a:endParaRPr lang="en-US" altLang="ko-KR" sz="1400">
              <a:latin typeface="Calibri" pitchFamily="34" charset="0"/>
            </a:endParaRPr>
          </a:p>
        </p:txBody>
      </p:sp>
      <p:pic>
        <p:nvPicPr>
          <p:cNvPr id="5" name="Picture 4">
            <a:extLst>
              <a:ext uri="{FF2B5EF4-FFF2-40B4-BE49-F238E27FC236}">
                <a16:creationId xmlns:a16="http://schemas.microsoft.com/office/drawing/2014/main" id="{E70E1DF5-CF04-4542-9131-68CFBE7076D7}"/>
              </a:ext>
            </a:extLst>
          </p:cNvPr>
          <p:cNvPicPr>
            <a:picLocks noChangeAspect="1"/>
          </p:cNvPicPr>
          <p:nvPr/>
        </p:nvPicPr>
        <p:blipFill>
          <a:blip r:embed="rId3"/>
          <a:stretch>
            <a:fillRect/>
          </a:stretch>
        </p:blipFill>
        <p:spPr>
          <a:xfrm>
            <a:off x="1121790" y="2151788"/>
            <a:ext cx="6922844" cy="3461422"/>
          </a:xfrm>
          <a:prstGeom prst="rect">
            <a:avLst/>
          </a:prstGeom>
        </p:spPr>
      </p:pic>
    </p:spTree>
    <p:extLst>
      <p:ext uri="{BB962C8B-B14F-4D97-AF65-F5344CB8AC3E}">
        <p14:creationId xmlns:p14="http://schemas.microsoft.com/office/powerpoint/2010/main" val="4221374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re 1"/>
          <p:cNvSpPr>
            <a:spLocks noGrp="1"/>
          </p:cNvSpPr>
          <p:nvPr>
            <p:ph type="title"/>
          </p:nvPr>
        </p:nvSpPr>
        <p:spPr/>
        <p:txBody>
          <a:bodyPr/>
          <a:lstStyle/>
          <a:p>
            <a:r>
              <a:rPr lang="fr-CA">
                <a:latin typeface="Arial" pitchFamily="34" charset="0"/>
              </a:rPr>
              <a:t>Apprentissage actif par </a:t>
            </a:r>
            <a:br>
              <a:rPr lang="fr-CA">
                <a:latin typeface="Arial" pitchFamily="34" charset="0"/>
              </a:rPr>
            </a:br>
            <a:r>
              <a:rPr lang="fr-CA">
                <a:latin typeface="Arial" pitchFamily="34" charset="0"/>
              </a:rPr>
              <a:t>différence temporelle </a:t>
            </a:r>
          </a:p>
        </p:txBody>
      </p:sp>
      <p:sp>
        <p:nvSpPr>
          <p:cNvPr id="76802" name="Espace réservé du contenu 2"/>
          <p:cNvSpPr>
            <a:spLocks noGrp="1"/>
          </p:cNvSpPr>
          <p:nvPr>
            <p:ph idx="1"/>
          </p:nvPr>
        </p:nvSpPr>
        <p:spPr/>
        <p:txBody>
          <a:bodyPr/>
          <a:lstStyle/>
          <a:p>
            <a:r>
              <a:rPr lang="fr-CA" dirty="0"/>
              <a:t>Dans le cas de l</a:t>
            </a:r>
            <a:r>
              <a:rPr lang="fr-CA" altLang="fr-FR" dirty="0"/>
              <a:t>’</a:t>
            </a:r>
            <a:r>
              <a:rPr lang="fr-CA" dirty="0"/>
              <a:t>apprentissage actif TD, la règle de mise à jour demeure la même que dans le cas de l’apprentissage passif</a:t>
            </a:r>
          </a:p>
          <a:p>
            <a:endParaRPr lang="fr-CA" dirty="0"/>
          </a:p>
          <a:p>
            <a:pPr marL="0" indent="0">
              <a:buNone/>
            </a:pPr>
            <a:r>
              <a:rPr lang="en-US" i="1" dirty="0"/>
              <a:t>                             U(s</a:t>
            </a:r>
            <a:r>
              <a:rPr lang="en-US" dirty="0"/>
              <a:t>) </a:t>
            </a:r>
            <a:r>
              <a:rPr lang="fr-CA" dirty="0">
                <a:sym typeface="Symbol" pitchFamily="18" charset="2"/>
              </a:rPr>
              <a:t></a:t>
            </a:r>
            <a:r>
              <a:rPr lang="fr-CA" dirty="0"/>
              <a:t> </a:t>
            </a:r>
            <a:r>
              <a:rPr lang="en-US" i="1" dirty="0"/>
              <a:t>U(s</a:t>
            </a:r>
            <a:r>
              <a:rPr lang="en-US" dirty="0"/>
              <a:t>)</a:t>
            </a:r>
            <a:r>
              <a:rPr lang="fr-CA" dirty="0"/>
              <a:t> + α ( </a:t>
            </a:r>
            <a:r>
              <a:rPr lang="en-US" i="1" dirty="0"/>
              <a:t>R</a:t>
            </a:r>
            <a:r>
              <a:rPr lang="en-US" dirty="0"/>
              <a:t>(</a:t>
            </a:r>
            <a:r>
              <a:rPr lang="en-US" i="1" dirty="0"/>
              <a:t>s</a:t>
            </a:r>
            <a:r>
              <a:rPr lang="en-US" dirty="0"/>
              <a:t>) + </a:t>
            </a:r>
            <a:r>
              <a:rPr lang="fr-FR" dirty="0"/>
              <a:t>γ </a:t>
            </a:r>
            <a:r>
              <a:rPr lang="en-US" i="1" dirty="0"/>
              <a:t>U(s</a:t>
            </a:r>
            <a:r>
              <a:rPr lang="en-US" altLang="fr-FR" i="1" dirty="0"/>
              <a:t>’</a:t>
            </a:r>
            <a:r>
              <a:rPr lang="en-US" altLang="ja-JP" dirty="0"/>
              <a:t>) </a:t>
            </a:r>
            <a:r>
              <a:rPr lang="fr-FR" altLang="ja-JP" dirty="0"/>
              <a:t>–</a:t>
            </a:r>
            <a:r>
              <a:rPr lang="en-US" altLang="ja-JP" dirty="0"/>
              <a:t> </a:t>
            </a:r>
            <a:r>
              <a:rPr lang="en-US" altLang="ja-JP" i="1" dirty="0"/>
              <a:t>U(s</a:t>
            </a:r>
            <a:r>
              <a:rPr lang="en-US" altLang="ja-JP" dirty="0"/>
              <a:t>) )</a:t>
            </a:r>
            <a:endParaRPr lang="fr-CA" dirty="0"/>
          </a:p>
          <a:p>
            <a:endParaRPr lang="fr-CA" dirty="0"/>
          </a:p>
          <a:p>
            <a:endParaRPr lang="fr-CA" altLang="ja-JP" dirty="0"/>
          </a:p>
          <a:p>
            <a:r>
              <a:rPr lang="fr-CA" altLang="ja-JP" dirty="0"/>
              <a:t>La différence entre TD passif et TD </a:t>
            </a:r>
            <a:r>
              <a:rPr lang="en-CA" altLang="ja-JP" dirty="0" err="1"/>
              <a:t>actif</a:t>
            </a:r>
            <a:r>
              <a:rPr lang="en-CA" altLang="ja-JP" dirty="0"/>
              <a:t> </a:t>
            </a:r>
            <a:r>
              <a:rPr lang="en-CA" altLang="ja-JP" dirty="0" err="1"/>
              <a:t>est</a:t>
            </a:r>
            <a:r>
              <a:rPr lang="en-CA" altLang="ja-JP" dirty="0"/>
              <a:t> au </a:t>
            </a:r>
            <a:r>
              <a:rPr lang="en-CA" altLang="ja-JP" dirty="0" err="1"/>
              <a:t>niveau</a:t>
            </a:r>
            <a:r>
              <a:rPr lang="en-CA" altLang="ja-JP" dirty="0"/>
              <a:t> du </a:t>
            </a:r>
            <a:r>
              <a:rPr lang="en-CA" altLang="ja-JP" dirty="0" err="1"/>
              <a:t>choix</a:t>
            </a:r>
            <a:r>
              <a:rPr lang="en-CA" altLang="ja-JP" dirty="0"/>
              <a:t> de </a:t>
            </a:r>
            <a:r>
              <a:rPr lang="en-CA" altLang="ja-JP" dirty="0" err="1"/>
              <a:t>l’action</a:t>
            </a:r>
            <a:r>
              <a:rPr lang="en-CA" altLang="ja-JP" dirty="0"/>
              <a:t>.</a:t>
            </a:r>
          </a:p>
          <a:p>
            <a:endParaRPr lang="en-CA" altLang="ja-JP" dirty="0"/>
          </a:p>
          <a:p>
            <a:pPr lvl="1"/>
            <a:r>
              <a:rPr lang="en-CA" altLang="ja-JP" dirty="0"/>
              <a:t>Pour </a:t>
            </a:r>
            <a:r>
              <a:rPr lang="en-CA" altLang="ja-JP" dirty="0" err="1"/>
              <a:t>choisir</a:t>
            </a:r>
            <a:r>
              <a:rPr lang="en-CA" altLang="ja-JP" dirty="0"/>
              <a:t> </a:t>
            </a:r>
            <a:r>
              <a:rPr lang="en-CA" altLang="ja-JP" dirty="0" err="1"/>
              <a:t>l’action</a:t>
            </a:r>
            <a:r>
              <a:rPr lang="en-CA" altLang="ja-JP" dirty="0"/>
              <a:t>, </a:t>
            </a:r>
            <a:r>
              <a:rPr lang="en-CA" altLang="ja-JP" dirty="0" err="1"/>
              <a:t>l’agent</a:t>
            </a:r>
            <a:r>
              <a:rPr lang="en-CA" altLang="ja-JP" dirty="0"/>
              <a:t> TD </a:t>
            </a:r>
            <a:r>
              <a:rPr lang="en-CA" altLang="ja-JP" dirty="0" err="1"/>
              <a:t>devra</a:t>
            </a:r>
            <a:r>
              <a:rPr lang="en-CA" altLang="ja-JP" dirty="0"/>
              <a:t> </a:t>
            </a:r>
            <a:r>
              <a:rPr lang="en-CA" altLang="ja-JP" dirty="0" err="1"/>
              <a:t>apprendre</a:t>
            </a:r>
            <a:r>
              <a:rPr lang="en-CA" altLang="ja-JP" dirty="0"/>
              <a:t> le </a:t>
            </a:r>
            <a:r>
              <a:rPr lang="en-CA" altLang="ja-JP" dirty="0" err="1"/>
              <a:t>modèle</a:t>
            </a:r>
            <a:r>
              <a:rPr lang="en-CA" altLang="ja-JP" dirty="0"/>
              <a:t> P(s’|</a:t>
            </a:r>
            <a:r>
              <a:rPr lang="en-CA" altLang="ja-JP" dirty="0" err="1"/>
              <a:t>s,a</a:t>
            </a:r>
            <a:r>
              <a:rPr lang="en-CA" altLang="ja-JP" dirty="0"/>
              <a:t>).</a:t>
            </a:r>
          </a:p>
          <a:p>
            <a:pPr lvl="1"/>
            <a:r>
              <a:rPr lang="fr-CA" altLang="ja-JP" dirty="0"/>
              <a:t>L’apprentissage du modèle se fait comme pour l’agent PDA actif.</a:t>
            </a:r>
            <a:endParaRPr lang="en-US" altLang="ja-JP" dirty="0"/>
          </a:p>
          <a:p>
            <a:endParaRPr lang="en-US" altLang="ja-JP" dirty="0"/>
          </a:p>
        </p:txBody>
      </p:sp>
      <p:sp>
        <p:nvSpPr>
          <p:cNvPr id="7680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7680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8613"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D6A0997A-EE16-469C-A7F7-723CFAF0AE31}" type="slidenum">
              <a:rPr lang="en-US" altLang="ko-KR" sz="1400">
                <a:latin typeface="Calibri" pitchFamily="34" charset="0"/>
              </a:rPr>
              <a:pPr eaLnBrk="1" hangingPunct="1"/>
              <a:t>51</a:t>
            </a:fld>
            <a:endParaRPr lang="en-US" altLang="ko-KR" sz="1400">
              <a:latin typeface="Calibri"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re 1"/>
          <p:cNvSpPr>
            <a:spLocks noGrp="1"/>
          </p:cNvSpPr>
          <p:nvPr>
            <p:ph type="title"/>
          </p:nvPr>
        </p:nvSpPr>
        <p:spPr/>
        <p:txBody>
          <a:bodyPr/>
          <a:lstStyle/>
          <a:p>
            <a:r>
              <a:rPr lang="fr-CA">
                <a:latin typeface="Arial" pitchFamily="34" charset="0"/>
              </a:rPr>
              <a:t>Apprentissage actif avec</a:t>
            </a:r>
            <a:br>
              <a:rPr lang="fr-CA">
                <a:latin typeface="Arial" pitchFamily="34" charset="0"/>
              </a:rPr>
            </a:br>
            <a:r>
              <a:rPr lang="fr-CA">
                <a:latin typeface="Arial" pitchFamily="34" charset="0"/>
              </a:rPr>
              <a:t>Q-learning</a:t>
            </a:r>
          </a:p>
        </p:txBody>
      </p:sp>
      <p:sp>
        <p:nvSpPr>
          <p:cNvPr id="77826" name="Espace réservé du contenu 2"/>
          <p:cNvSpPr>
            <a:spLocks noGrp="1"/>
          </p:cNvSpPr>
          <p:nvPr>
            <p:ph idx="1"/>
          </p:nvPr>
        </p:nvSpPr>
        <p:spPr/>
        <p:txBody>
          <a:bodyPr/>
          <a:lstStyle/>
          <a:p>
            <a:r>
              <a:rPr lang="fr-CA" dirty="0"/>
              <a:t>Il existe une variante de la méthode TD, nommée </a:t>
            </a:r>
            <a:r>
              <a:rPr lang="fr-CA" altLang="ja-JP" b="1" i="1" dirty="0" err="1"/>
              <a:t>Q-learning</a:t>
            </a:r>
            <a:r>
              <a:rPr lang="fr-CA" altLang="ja-JP" dirty="0"/>
              <a:t>, qui apprend la </a:t>
            </a:r>
            <a:r>
              <a:rPr lang="fr-CA" b="1" dirty="0"/>
              <a:t>fonction action-valeur </a:t>
            </a:r>
            <a:r>
              <a:rPr lang="fr-CA" i="1" dirty="0"/>
              <a:t>Q</a:t>
            </a:r>
            <a:r>
              <a:rPr lang="fr-CA" dirty="0"/>
              <a:t>(</a:t>
            </a:r>
            <a:r>
              <a:rPr lang="fr-CA" i="1" dirty="0" err="1"/>
              <a:t>s</a:t>
            </a:r>
            <a:r>
              <a:rPr lang="fr-CA" dirty="0" err="1"/>
              <a:t>,</a:t>
            </a:r>
            <a:r>
              <a:rPr lang="fr-CA" i="1" dirty="0" err="1"/>
              <a:t>a</a:t>
            </a:r>
            <a:r>
              <a:rPr lang="fr-CA" dirty="0"/>
              <a:t>)</a:t>
            </a:r>
          </a:p>
          <a:p>
            <a:pPr marL="0" indent="0">
              <a:buNone/>
            </a:pPr>
            <a:endParaRPr lang="fr-CA" dirty="0"/>
          </a:p>
          <a:p>
            <a:pPr lvl="1"/>
            <a:r>
              <a:rPr lang="fr-CA" altLang="ja-JP" dirty="0"/>
              <a:t>on n’apprend plus </a:t>
            </a:r>
            <a:r>
              <a:rPr lang="fr-CA" altLang="ja-JP" i="1" dirty="0"/>
              <a:t>U(s</a:t>
            </a:r>
            <a:r>
              <a:rPr lang="fr-CA" altLang="ja-JP" dirty="0"/>
              <a:t>), soit la somme espérée des renforcements </a:t>
            </a:r>
            <a:br>
              <a:rPr lang="fr-CA" altLang="ja-JP" dirty="0"/>
            </a:br>
            <a:r>
              <a:rPr lang="fr-CA" altLang="ja-JP" dirty="0"/>
              <a:t>à partir de </a:t>
            </a:r>
            <a:r>
              <a:rPr lang="fr-CA" altLang="ja-JP" i="1" dirty="0"/>
              <a:t>s</a:t>
            </a:r>
            <a:r>
              <a:rPr lang="fr-CA" altLang="ja-JP" dirty="0"/>
              <a:t> jusqu’à la fin pour la politique optimale</a:t>
            </a:r>
          </a:p>
          <a:p>
            <a:pPr marL="457200" lvl="1" indent="0">
              <a:buNone/>
            </a:pPr>
            <a:endParaRPr lang="fr-CA" altLang="ja-JP" dirty="0"/>
          </a:p>
          <a:p>
            <a:pPr lvl="1"/>
            <a:r>
              <a:rPr lang="fr-CA" altLang="ja-JP" dirty="0"/>
              <a:t>on apprend plutôt </a:t>
            </a:r>
            <a:r>
              <a:rPr lang="fr-CA" i="1" dirty="0"/>
              <a:t>Q</a:t>
            </a:r>
            <a:r>
              <a:rPr lang="fr-CA" dirty="0"/>
              <a:t>(</a:t>
            </a:r>
            <a:r>
              <a:rPr lang="fr-CA" i="1" dirty="0" err="1"/>
              <a:t>s</a:t>
            </a:r>
            <a:r>
              <a:rPr lang="fr-CA" dirty="0" err="1"/>
              <a:t>,</a:t>
            </a:r>
            <a:r>
              <a:rPr lang="fr-CA" i="1" dirty="0" err="1"/>
              <a:t>a</a:t>
            </a:r>
            <a:r>
              <a:rPr lang="fr-CA" dirty="0"/>
              <a:t>), soit la somme espérée des renforcements </a:t>
            </a:r>
            <a:br>
              <a:rPr lang="fr-CA" dirty="0"/>
            </a:br>
            <a:r>
              <a:rPr lang="fr-CA" dirty="0"/>
              <a:t>à partir de </a:t>
            </a:r>
            <a:r>
              <a:rPr lang="fr-CA" i="1" dirty="0"/>
              <a:t>s</a:t>
            </a:r>
            <a:r>
              <a:rPr lang="fr-CA" dirty="0"/>
              <a:t> </a:t>
            </a:r>
            <a:r>
              <a:rPr lang="fr-CA" b="1" dirty="0"/>
              <a:t>et l</a:t>
            </a:r>
            <a:r>
              <a:rPr lang="fr-CA" altLang="fr-FR" b="1" dirty="0"/>
              <a:t>’</a:t>
            </a:r>
            <a:r>
              <a:rPr lang="fr-CA" b="1" dirty="0"/>
              <a:t>exécution de </a:t>
            </a:r>
            <a:r>
              <a:rPr lang="fr-CA" b="1" i="1" dirty="0"/>
              <a:t>a</a:t>
            </a:r>
            <a:r>
              <a:rPr lang="fr-CA" dirty="0"/>
              <a:t>, jusqu</a:t>
            </a:r>
            <a:r>
              <a:rPr lang="fr-CA" altLang="fr-FR" dirty="0"/>
              <a:t>’</a:t>
            </a:r>
            <a:r>
              <a:rPr lang="fr-CA" dirty="0"/>
              <a:t>à la fin pour la politique optimale</a:t>
            </a:r>
          </a:p>
          <a:p>
            <a:pPr marL="457200" lvl="1" indent="0">
              <a:buNone/>
            </a:pPr>
            <a:endParaRPr lang="fr-CA" dirty="0"/>
          </a:p>
          <a:p>
            <a:pPr lvl="1"/>
            <a:r>
              <a:rPr lang="fr-CA" dirty="0"/>
              <a:t>le lien entre </a:t>
            </a:r>
            <a:r>
              <a:rPr lang="fr-CA" i="1" dirty="0"/>
              <a:t>Q</a:t>
            </a:r>
            <a:r>
              <a:rPr lang="fr-CA" dirty="0"/>
              <a:t>(</a:t>
            </a:r>
            <a:r>
              <a:rPr lang="fr-CA" i="1" dirty="0" err="1"/>
              <a:t>s</a:t>
            </a:r>
            <a:r>
              <a:rPr lang="fr-CA" dirty="0" err="1"/>
              <a:t>,</a:t>
            </a:r>
            <a:r>
              <a:rPr lang="fr-CA" i="1" dirty="0" err="1"/>
              <a:t>a</a:t>
            </a:r>
            <a:r>
              <a:rPr lang="fr-CA" dirty="0"/>
              <a:t>) et </a:t>
            </a:r>
            <a:r>
              <a:rPr lang="fr-CA" i="1" dirty="0"/>
              <a:t>U(s</a:t>
            </a:r>
            <a:r>
              <a:rPr lang="fr-CA" dirty="0"/>
              <a:t>) est que </a:t>
            </a:r>
            <a:r>
              <a:rPr lang="fr-CA" i="1" dirty="0"/>
              <a:t>U(s</a:t>
            </a:r>
            <a:r>
              <a:rPr lang="fr-CA" dirty="0"/>
              <a:t>) = max </a:t>
            </a:r>
            <a:r>
              <a:rPr lang="fr-CA" i="1" dirty="0"/>
              <a:t>Q</a:t>
            </a:r>
            <a:r>
              <a:rPr lang="fr-CA" dirty="0"/>
              <a:t>(</a:t>
            </a:r>
            <a:r>
              <a:rPr lang="fr-CA" i="1" dirty="0" err="1"/>
              <a:t>s</a:t>
            </a:r>
            <a:r>
              <a:rPr lang="fr-CA" dirty="0" err="1"/>
              <a:t>,</a:t>
            </a:r>
            <a:r>
              <a:rPr lang="fr-CA" i="1" dirty="0" err="1"/>
              <a:t>a</a:t>
            </a:r>
            <a:r>
              <a:rPr lang="fr-CA" dirty="0"/>
              <a:t>)</a:t>
            </a:r>
          </a:p>
          <a:p>
            <a:pPr lvl="1"/>
            <a:endParaRPr lang="fr-CA" altLang="ja-JP" dirty="0"/>
          </a:p>
          <a:p>
            <a:r>
              <a:rPr lang="fr-CA" altLang="ja-JP" dirty="0"/>
              <a:t>Le plan de l’agent est alors </a:t>
            </a:r>
            <a:r>
              <a:rPr lang="fr-FR" dirty="0"/>
              <a:t> π(s) = </a:t>
            </a:r>
            <a:r>
              <a:rPr lang="fr-FR" dirty="0" err="1"/>
              <a:t>argmax</a:t>
            </a:r>
            <a:r>
              <a:rPr lang="fr-FR" dirty="0"/>
              <a:t> </a:t>
            </a:r>
            <a:r>
              <a:rPr lang="fr-CA" i="1" dirty="0"/>
              <a:t>Q</a:t>
            </a:r>
            <a:r>
              <a:rPr lang="fr-CA" dirty="0"/>
              <a:t>(</a:t>
            </a:r>
            <a:r>
              <a:rPr lang="fr-CA" i="1" dirty="0" err="1"/>
              <a:t>s</a:t>
            </a:r>
            <a:r>
              <a:rPr lang="fr-CA" dirty="0" err="1"/>
              <a:t>,</a:t>
            </a:r>
            <a:r>
              <a:rPr lang="fr-CA" i="1" dirty="0" err="1"/>
              <a:t>a</a:t>
            </a:r>
            <a:r>
              <a:rPr lang="fr-CA" dirty="0"/>
              <a:t>)</a:t>
            </a:r>
          </a:p>
          <a:p>
            <a:r>
              <a:rPr lang="fr-CA" dirty="0"/>
              <a:t>L’avantage par rapport à TD actif est que pour le choix de l’action, on n’a plus besoin d’apprendre le modèle!</a:t>
            </a:r>
          </a:p>
          <a:p>
            <a:pPr marL="457200" lvl="1" indent="0">
              <a:buNone/>
            </a:pPr>
            <a:endParaRPr lang="fr-CA" altLang="ja-JP" dirty="0"/>
          </a:p>
        </p:txBody>
      </p:sp>
      <p:sp>
        <p:nvSpPr>
          <p:cNvPr id="7782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7782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69637"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CCB0DAE2-4492-485C-B325-C8D2873BEB20}" type="slidenum">
              <a:rPr lang="en-US" altLang="ko-KR" sz="1400">
                <a:latin typeface="Calibri" pitchFamily="34" charset="0"/>
              </a:rPr>
              <a:pPr eaLnBrk="1" hangingPunct="1"/>
              <a:t>52</a:t>
            </a:fld>
            <a:endParaRPr lang="en-US" altLang="ko-KR" sz="1400">
              <a:latin typeface="Calibri" pitchFamily="34" charset="0"/>
            </a:endParaRPr>
          </a:p>
        </p:txBody>
      </p:sp>
      <p:sp>
        <p:nvSpPr>
          <p:cNvPr id="13" name="ZoneTexte 12"/>
          <p:cNvSpPr txBox="1"/>
          <p:nvPr/>
        </p:nvSpPr>
        <p:spPr>
          <a:xfrm>
            <a:off x="4644008" y="5373216"/>
            <a:ext cx="287338" cy="307975"/>
          </a:xfrm>
          <a:prstGeom prst="rect">
            <a:avLst/>
          </a:prstGeom>
          <a:noFill/>
        </p:spPr>
        <p:txBody>
          <a:bodyPr>
            <a:spAutoFit/>
          </a:bodyPr>
          <a:lstStyle/>
          <a:p>
            <a:pPr>
              <a:defRPr/>
            </a:pPr>
            <a:r>
              <a:rPr lang="fr-CA" sz="1400" dirty="0">
                <a:latin typeface="+mn-lt"/>
                <a:ea typeface="굴림" charset="0"/>
                <a:cs typeface="굴림" charset="0"/>
              </a:rPr>
              <a:t>a</a:t>
            </a:r>
          </a:p>
        </p:txBody>
      </p:sp>
      <p:sp>
        <p:nvSpPr>
          <p:cNvPr id="8" name="ZoneTexte 12"/>
          <p:cNvSpPr txBox="1"/>
          <p:nvPr/>
        </p:nvSpPr>
        <p:spPr>
          <a:xfrm>
            <a:off x="5148064" y="4653682"/>
            <a:ext cx="287338" cy="307975"/>
          </a:xfrm>
          <a:prstGeom prst="rect">
            <a:avLst/>
          </a:prstGeom>
          <a:noFill/>
        </p:spPr>
        <p:txBody>
          <a:bodyPr>
            <a:spAutoFit/>
          </a:bodyPr>
          <a:lstStyle/>
          <a:p>
            <a:pPr>
              <a:defRPr/>
            </a:pPr>
            <a:r>
              <a:rPr lang="fr-CA" sz="1400" dirty="0">
                <a:latin typeface="+mn-lt"/>
                <a:ea typeface="굴림" charset="0"/>
                <a:cs typeface="굴림" charset="0"/>
              </a:rPr>
              <a:t>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re 1"/>
          <p:cNvSpPr>
            <a:spLocks noGrp="1"/>
          </p:cNvSpPr>
          <p:nvPr>
            <p:ph type="title"/>
          </p:nvPr>
        </p:nvSpPr>
        <p:spPr>
          <a:xfrm>
            <a:off x="457200" y="274638"/>
            <a:ext cx="8229600" cy="710882"/>
          </a:xfrm>
        </p:spPr>
        <p:txBody>
          <a:bodyPr/>
          <a:lstStyle/>
          <a:p>
            <a:r>
              <a:rPr lang="fr-CA" dirty="0">
                <a:latin typeface="Arial" pitchFamily="34" charset="0"/>
              </a:rPr>
              <a:t>Apprentissage actif avec Q-</a:t>
            </a:r>
            <a:r>
              <a:rPr lang="fr-CA" dirty="0" err="1">
                <a:latin typeface="Arial" pitchFamily="34" charset="0"/>
              </a:rPr>
              <a:t>learning</a:t>
            </a:r>
            <a:endParaRPr lang="fr-CA" dirty="0">
              <a:latin typeface="Arial" pitchFamily="34" charset="0"/>
            </a:endParaRPr>
          </a:p>
        </p:txBody>
      </p:sp>
      <p:sp>
        <p:nvSpPr>
          <p:cNvPr id="78850" name="Espace réservé du contenu 2"/>
          <p:cNvSpPr>
            <a:spLocks noGrp="1"/>
          </p:cNvSpPr>
          <p:nvPr>
            <p:ph idx="1"/>
          </p:nvPr>
        </p:nvSpPr>
        <p:spPr>
          <a:xfrm>
            <a:off x="403224" y="1119785"/>
            <a:ext cx="8740775" cy="5319115"/>
          </a:xfrm>
        </p:spPr>
        <p:txBody>
          <a:bodyPr/>
          <a:lstStyle/>
          <a:p>
            <a:r>
              <a:rPr lang="fr-CA" dirty="0"/>
              <a:t>Selon la définition de </a:t>
            </a:r>
            <a:r>
              <a:rPr lang="fr-CA" altLang="ja-JP" i="1" dirty="0"/>
              <a:t>Q</a:t>
            </a:r>
            <a:r>
              <a:rPr lang="fr-CA" dirty="0"/>
              <a:t>(</a:t>
            </a:r>
            <a:r>
              <a:rPr lang="fr-CA" i="1" dirty="0" err="1"/>
              <a:t>s,a</a:t>
            </a:r>
            <a:r>
              <a:rPr lang="fr-CA" dirty="0"/>
              <a:t>), on a </a:t>
            </a:r>
            <a:br>
              <a:rPr lang="fr-CA" dirty="0"/>
            </a:br>
            <a:br>
              <a:rPr lang="fr-CA" altLang="ja-JP" dirty="0"/>
            </a:br>
            <a:r>
              <a:rPr lang="fr-CA" altLang="ja-JP" dirty="0"/>
              <a:t>			</a:t>
            </a:r>
            <a:r>
              <a:rPr lang="fr-CA" altLang="ja-JP" i="1" dirty="0"/>
              <a:t>Q</a:t>
            </a:r>
            <a:r>
              <a:rPr lang="fr-CA" dirty="0"/>
              <a:t>(</a:t>
            </a:r>
            <a:r>
              <a:rPr lang="fr-CA" i="1" dirty="0" err="1"/>
              <a:t>s,a</a:t>
            </a:r>
            <a:r>
              <a:rPr lang="fr-CA" dirty="0"/>
              <a:t>) = </a:t>
            </a:r>
            <a:endParaRPr lang="fr-CA" altLang="ja-JP" dirty="0"/>
          </a:p>
          <a:p>
            <a:endParaRPr lang="fr-CA" dirty="0"/>
          </a:p>
          <a:p>
            <a:r>
              <a:rPr lang="fr-CA" dirty="0"/>
              <a:t>Comme pour l</a:t>
            </a:r>
            <a:r>
              <a:rPr lang="fr-CA" altLang="fr-FR" dirty="0"/>
              <a:t>’</a:t>
            </a:r>
            <a:r>
              <a:rPr lang="fr-CA" dirty="0"/>
              <a:t>approche TD, on traduit cette équation en la mise à jour de Q-Learning (</a:t>
            </a:r>
            <a:r>
              <a:rPr lang="fr-CA" i="1" dirty="0"/>
              <a:t>off-</a:t>
            </a:r>
            <a:r>
              <a:rPr lang="fr-CA" i="1" dirty="0" err="1"/>
              <a:t>policy</a:t>
            </a:r>
            <a:r>
              <a:rPr lang="fr-CA" i="1" dirty="0"/>
              <a:t> </a:t>
            </a:r>
            <a:r>
              <a:rPr lang="fr-CA" i="1" dirty="0" err="1"/>
              <a:t>learning</a:t>
            </a:r>
            <a:r>
              <a:rPr lang="fr-CA" dirty="0"/>
              <a:t>)</a:t>
            </a:r>
          </a:p>
          <a:p>
            <a:pPr marL="0" indent="0">
              <a:buNone/>
            </a:pPr>
            <a:br>
              <a:rPr lang="fr-CA" b="1" i="1" dirty="0"/>
            </a:br>
            <a:r>
              <a:rPr lang="fr-CA" b="1" i="1" dirty="0"/>
              <a:t>			</a:t>
            </a:r>
            <a:r>
              <a:rPr lang="fr-CA" i="1" dirty="0"/>
              <a:t>Q</a:t>
            </a:r>
            <a:r>
              <a:rPr lang="fr-CA" dirty="0"/>
              <a:t>(</a:t>
            </a:r>
            <a:r>
              <a:rPr lang="fr-CA" i="1" dirty="0" err="1"/>
              <a:t>s,a</a:t>
            </a:r>
            <a:r>
              <a:rPr lang="fr-CA" dirty="0"/>
              <a:t>) </a:t>
            </a:r>
            <a:r>
              <a:rPr lang="fr-CA" dirty="0">
                <a:sym typeface="Symbol" pitchFamily="18" charset="2"/>
              </a:rPr>
              <a:t></a:t>
            </a:r>
            <a:r>
              <a:rPr lang="fr-CA" dirty="0"/>
              <a:t> </a:t>
            </a:r>
            <a:r>
              <a:rPr lang="fr-CA" i="1" dirty="0"/>
              <a:t>Q</a:t>
            </a:r>
            <a:r>
              <a:rPr lang="fr-CA" dirty="0"/>
              <a:t>(</a:t>
            </a:r>
            <a:r>
              <a:rPr lang="fr-CA" i="1" dirty="0" err="1"/>
              <a:t>s,a</a:t>
            </a:r>
            <a:r>
              <a:rPr lang="fr-CA" dirty="0"/>
              <a:t>) + α ( </a:t>
            </a:r>
            <a:r>
              <a:rPr lang="fr-CA" i="1" dirty="0"/>
              <a:t>R</a:t>
            </a:r>
            <a:r>
              <a:rPr lang="fr-CA" dirty="0"/>
              <a:t>(</a:t>
            </a:r>
            <a:r>
              <a:rPr lang="fr-CA" i="1" dirty="0" err="1"/>
              <a:t>s,a,s</a:t>
            </a:r>
            <a:r>
              <a:rPr lang="fr-CA" i="1" dirty="0"/>
              <a:t>’</a:t>
            </a:r>
            <a:r>
              <a:rPr lang="fr-CA" dirty="0"/>
              <a:t>) + γ max </a:t>
            </a:r>
            <a:r>
              <a:rPr lang="fr-CA" i="1" dirty="0"/>
              <a:t>Q</a:t>
            </a:r>
            <a:r>
              <a:rPr lang="fr-CA" dirty="0"/>
              <a:t>(</a:t>
            </a:r>
            <a:r>
              <a:rPr lang="fr-CA" i="1" dirty="0"/>
              <a:t>s</a:t>
            </a:r>
            <a:r>
              <a:rPr lang="fr-CA" altLang="fr-FR" i="1" dirty="0"/>
              <a:t>’</a:t>
            </a:r>
            <a:r>
              <a:rPr lang="fr-CA" altLang="ja-JP" dirty="0"/>
              <a:t>,</a:t>
            </a:r>
            <a:r>
              <a:rPr lang="fr-CA" altLang="ja-JP" i="1" dirty="0"/>
              <a:t>a</a:t>
            </a:r>
            <a:r>
              <a:rPr lang="fr-CA" altLang="fr-FR" i="1" dirty="0"/>
              <a:t>’</a:t>
            </a:r>
            <a:r>
              <a:rPr lang="fr-CA" altLang="ja-JP" dirty="0"/>
              <a:t>) – </a:t>
            </a:r>
            <a:r>
              <a:rPr lang="fr-CA" altLang="ja-JP" i="1" dirty="0"/>
              <a:t>Q</a:t>
            </a:r>
            <a:r>
              <a:rPr lang="fr-CA" altLang="ja-JP" dirty="0"/>
              <a:t>(</a:t>
            </a:r>
            <a:r>
              <a:rPr lang="fr-CA" altLang="ja-JP" i="1" dirty="0" err="1"/>
              <a:t>s,a</a:t>
            </a:r>
            <a:r>
              <a:rPr lang="fr-CA" altLang="ja-JP" dirty="0"/>
              <a:t>) )</a:t>
            </a:r>
          </a:p>
          <a:p>
            <a:endParaRPr lang="fr-CA" dirty="0"/>
          </a:p>
          <a:p>
            <a:r>
              <a:rPr lang="fr-CA" dirty="0"/>
              <a:t>On voit la similarité avec l</a:t>
            </a:r>
            <a:r>
              <a:rPr lang="fr-CA" altLang="fr-FR" dirty="0"/>
              <a:t>’</a:t>
            </a:r>
            <a:r>
              <a:rPr lang="fr-CA" dirty="0"/>
              <a:t>approche TD initiale</a:t>
            </a:r>
            <a:br>
              <a:rPr lang="fr-CA" dirty="0"/>
            </a:br>
            <a:br>
              <a:rPr lang="fr-CA" dirty="0"/>
            </a:br>
            <a:r>
              <a:rPr lang="fr-CA" dirty="0"/>
              <a:t>			    </a:t>
            </a:r>
            <a:r>
              <a:rPr lang="fr-CA" i="1" dirty="0"/>
              <a:t>U(s</a:t>
            </a:r>
            <a:r>
              <a:rPr lang="fr-CA" dirty="0"/>
              <a:t>) </a:t>
            </a:r>
            <a:r>
              <a:rPr lang="fr-CA" dirty="0">
                <a:sym typeface="Symbol" pitchFamily="18" charset="2"/>
              </a:rPr>
              <a:t></a:t>
            </a:r>
            <a:r>
              <a:rPr lang="fr-CA" dirty="0"/>
              <a:t> </a:t>
            </a:r>
            <a:r>
              <a:rPr lang="fr-CA" i="1" dirty="0"/>
              <a:t>U(s</a:t>
            </a:r>
            <a:r>
              <a:rPr lang="fr-CA" dirty="0"/>
              <a:t>) + α ( </a:t>
            </a:r>
            <a:r>
              <a:rPr lang="fr-CA" i="1" dirty="0"/>
              <a:t>R</a:t>
            </a:r>
            <a:r>
              <a:rPr lang="fr-CA" dirty="0"/>
              <a:t>(</a:t>
            </a:r>
            <a:r>
              <a:rPr lang="fr-CA" i="1" dirty="0"/>
              <a:t>s</a:t>
            </a:r>
            <a:r>
              <a:rPr lang="fr-CA" dirty="0"/>
              <a:t>) + γ </a:t>
            </a:r>
            <a:r>
              <a:rPr lang="fr-CA" i="1" dirty="0"/>
              <a:t>U(s</a:t>
            </a:r>
            <a:r>
              <a:rPr lang="fr-CA" altLang="fr-FR" i="1" dirty="0"/>
              <a:t>’</a:t>
            </a:r>
            <a:r>
              <a:rPr lang="fr-CA" altLang="ja-JP" dirty="0"/>
              <a:t>) – </a:t>
            </a:r>
            <a:r>
              <a:rPr lang="fr-CA" altLang="ja-JP" i="1" dirty="0"/>
              <a:t>U(s</a:t>
            </a:r>
            <a:r>
              <a:rPr lang="fr-CA" altLang="ja-JP" dirty="0"/>
              <a:t>) )</a:t>
            </a:r>
          </a:p>
          <a:p>
            <a:endParaRPr lang="fr-CA" dirty="0"/>
          </a:p>
          <a:p>
            <a:r>
              <a:rPr lang="fr-CA" dirty="0"/>
              <a:t>Q-Learning a un “cousin” appelé SARSA (</a:t>
            </a:r>
            <a:r>
              <a:rPr lang="fr-CA" i="1" dirty="0"/>
              <a:t>on-</a:t>
            </a:r>
            <a:r>
              <a:rPr lang="fr-CA" i="1" dirty="0" err="1"/>
              <a:t>policy</a:t>
            </a:r>
            <a:r>
              <a:rPr lang="fr-CA" i="1" dirty="0"/>
              <a:t> </a:t>
            </a:r>
            <a:r>
              <a:rPr lang="fr-CA" i="1" dirty="0" err="1"/>
              <a:t>learning</a:t>
            </a:r>
            <a:r>
              <a:rPr lang="fr-CA" dirty="0"/>
              <a:t>)</a:t>
            </a:r>
          </a:p>
          <a:p>
            <a:pPr marL="0" indent="0">
              <a:spcBef>
                <a:spcPts val="1000"/>
              </a:spcBef>
              <a:buNone/>
            </a:pPr>
            <a:r>
              <a:rPr lang="fr-CA" i="1" dirty="0"/>
              <a:t>            Q</a:t>
            </a:r>
            <a:r>
              <a:rPr lang="fr-CA" dirty="0"/>
              <a:t>(</a:t>
            </a:r>
            <a:r>
              <a:rPr lang="fr-CA" i="1" dirty="0" err="1"/>
              <a:t>s,a</a:t>
            </a:r>
            <a:r>
              <a:rPr lang="fr-CA" dirty="0"/>
              <a:t>) </a:t>
            </a:r>
            <a:r>
              <a:rPr lang="fr-CA" dirty="0">
                <a:sym typeface="Symbol" pitchFamily="18" charset="2"/>
              </a:rPr>
              <a:t></a:t>
            </a:r>
            <a:r>
              <a:rPr lang="fr-CA" dirty="0"/>
              <a:t> </a:t>
            </a:r>
            <a:r>
              <a:rPr lang="fr-CA" i="1" dirty="0"/>
              <a:t>Q</a:t>
            </a:r>
            <a:r>
              <a:rPr lang="fr-CA" dirty="0"/>
              <a:t>(</a:t>
            </a:r>
            <a:r>
              <a:rPr lang="fr-CA" i="1" dirty="0" err="1"/>
              <a:t>s,a</a:t>
            </a:r>
            <a:r>
              <a:rPr lang="fr-CA" dirty="0"/>
              <a:t>) + α ( </a:t>
            </a:r>
            <a:r>
              <a:rPr lang="fr-CA" i="1" dirty="0"/>
              <a:t>R</a:t>
            </a:r>
            <a:r>
              <a:rPr lang="fr-CA" dirty="0"/>
              <a:t>(</a:t>
            </a:r>
            <a:r>
              <a:rPr lang="fr-CA" i="1" dirty="0" err="1"/>
              <a:t>s,a,s</a:t>
            </a:r>
            <a:r>
              <a:rPr lang="fr-CA" i="1" dirty="0"/>
              <a:t>’</a:t>
            </a:r>
            <a:r>
              <a:rPr lang="fr-CA" dirty="0"/>
              <a:t>) + γ </a:t>
            </a:r>
            <a:r>
              <a:rPr lang="fr-CA" i="1" dirty="0">
                <a:solidFill>
                  <a:srgbClr val="FF0000"/>
                </a:solidFill>
              </a:rPr>
              <a:t>Q</a:t>
            </a:r>
            <a:r>
              <a:rPr lang="fr-CA" dirty="0">
                <a:solidFill>
                  <a:srgbClr val="FF0000"/>
                </a:solidFill>
              </a:rPr>
              <a:t>(</a:t>
            </a:r>
            <a:r>
              <a:rPr lang="fr-CA" i="1" dirty="0">
                <a:solidFill>
                  <a:srgbClr val="FF0000"/>
                </a:solidFill>
              </a:rPr>
              <a:t>s</a:t>
            </a:r>
            <a:r>
              <a:rPr lang="fr-CA" altLang="fr-FR" i="1" dirty="0">
                <a:solidFill>
                  <a:srgbClr val="FF0000"/>
                </a:solidFill>
              </a:rPr>
              <a:t>’</a:t>
            </a:r>
            <a:r>
              <a:rPr lang="fr-CA" altLang="ja-JP" dirty="0">
                <a:solidFill>
                  <a:srgbClr val="FF0000"/>
                </a:solidFill>
              </a:rPr>
              <a:t>,</a:t>
            </a:r>
            <a:r>
              <a:rPr lang="fr-CA" altLang="ja-JP" i="1" dirty="0">
                <a:solidFill>
                  <a:srgbClr val="FF0000"/>
                </a:solidFill>
              </a:rPr>
              <a:t>a</a:t>
            </a:r>
            <a:r>
              <a:rPr lang="fr-CA" altLang="fr-FR" i="1" dirty="0">
                <a:solidFill>
                  <a:srgbClr val="FF0000"/>
                </a:solidFill>
              </a:rPr>
              <a:t>’</a:t>
            </a:r>
            <a:r>
              <a:rPr lang="fr-CA" altLang="ja-JP" dirty="0">
                <a:solidFill>
                  <a:srgbClr val="FF0000"/>
                </a:solidFill>
              </a:rPr>
              <a:t>) </a:t>
            </a:r>
            <a:r>
              <a:rPr lang="fr-CA" altLang="ja-JP" dirty="0"/>
              <a:t>– </a:t>
            </a:r>
            <a:r>
              <a:rPr lang="fr-CA" altLang="ja-JP" i="1" dirty="0"/>
              <a:t>Q</a:t>
            </a:r>
            <a:r>
              <a:rPr lang="fr-CA" altLang="ja-JP" dirty="0"/>
              <a:t>(</a:t>
            </a:r>
            <a:r>
              <a:rPr lang="fr-CA" altLang="ja-JP" i="1" dirty="0" err="1"/>
              <a:t>s,a</a:t>
            </a:r>
            <a:r>
              <a:rPr lang="fr-CA" altLang="ja-JP" dirty="0"/>
              <a:t>) )</a:t>
            </a:r>
          </a:p>
          <a:p>
            <a:pPr marL="0" indent="0">
              <a:buNone/>
            </a:pPr>
            <a:endParaRPr lang="fr-CA" altLang="ja-JP" dirty="0"/>
          </a:p>
        </p:txBody>
      </p:sp>
      <p:sp>
        <p:nvSpPr>
          <p:cNvPr id="7885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78852"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71685"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4FBD2B9E-F97A-4515-8515-B228F7FC9678}" type="slidenum">
              <a:rPr lang="en-US" altLang="ko-KR" sz="1400">
                <a:latin typeface="Calibri" pitchFamily="34" charset="0"/>
              </a:rPr>
              <a:pPr eaLnBrk="1" hangingPunct="1"/>
              <a:t>53</a:t>
            </a:fld>
            <a:endParaRPr lang="en-US" altLang="ko-KR" sz="1400">
              <a:latin typeface="Calibri" pitchFamily="34" charset="0"/>
            </a:endParaRPr>
          </a:p>
        </p:txBody>
      </p:sp>
      <p:sp>
        <p:nvSpPr>
          <p:cNvPr id="10" name="ZoneTexte 9"/>
          <p:cNvSpPr txBox="1"/>
          <p:nvPr/>
        </p:nvSpPr>
        <p:spPr>
          <a:xfrm>
            <a:off x="5280634" y="3692365"/>
            <a:ext cx="337846" cy="338554"/>
          </a:xfrm>
          <a:prstGeom prst="rect">
            <a:avLst/>
          </a:prstGeom>
          <a:noFill/>
        </p:spPr>
        <p:txBody>
          <a:bodyPr wrap="square">
            <a:spAutoFit/>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fr-CA" sz="1600" dirty="0">
                <a:latin typeface="Calibri" pitchFamily="34" charset="0"/>
              </a:rPr>
              <a:t>a</a:t>
            </a:r>
            <a:r>
              <a:rPr lang="fr-CA" altLang="fr-FR" sz="1600" dirty="0">
                <a:latin typeface="Calibri" pitchFamily="34" charset="0"/>
              </a:rPr>
              <a:t>’</a:t>
            </a:r>
            <a:endParaRPr lang="fr-CA" sz="1600" dirty="0">
              <a:latin typeface="Calibri" pitchFamily="34" charset="0"/>
            </a:endParaRPr>
          </a:p>
        </p:txBody>
      </p:sp>
      <p:grpSp>
        <p:nvGrpSpPr>
          <p:cNvPr id="9" name="Group 8">
            <a:extLst>
              <a:ext uri="{FF2B5EF4-FFF2-40B4-BE49-F238E27FC236}">
                <a16:creationId xmlns:a16="http://schemas.microsoft.com/office/drawing/2014/main" id="{2D618F3B-6E75-41B1-AC30-98F7B69DAA6A}"/>
              </a:ext>
            </a:extLst>
          </p:cNvPr>
          <p:cNvGrpSpPr/>
          <p:nvPr/>
        </p:nvGrpSpPr>
        <p:grpSpPr>
          <a:xfrm>
            <a:off x="1850058" y="1716043"/>
            <a:ext cx="5542309" cy="601066"/>
            <a:chOff x="1112730" y="2878145"/>
            <a:chExt cx="5350700" cy="601066"/>
          </a:xfrm>
        </p:grpSpPr>
        <p:sp>
          <p:nvSpPr>
            <p:cNvPr id="11" name="Rectangle 4">
              <a:extLst>
                <a:ext uri="{FF2B5EF4-FFF2-40B4-BE49-F238E27FC236}">
                  <a16:creationId xmlns:a16="http://schemas.microsoft.com/office/drawing/2014/main" id="{2C93C428-2E0D-40B6-BCEA-24481E19BF59}"/>
                </a:ext>
              </a:extLst>
            </p:cNvPr>
            <p:cNvSpPr txBox="1">
              <a:spLocks noChangeArrowheads="1"/>
            </p:cNvSpPr>
            <p:nvPr/>
          </p:nvSpPr>
          <p:spPr bwMode="auto">
            <a:xfrm>
              <a:off x="1112730" y="2878145"/>
              <a:ext cx="5350700" cy="44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ja-JP" i="1" dirty="0"/>
                <a:t>               </a:t>
              </a:r>
              <a:r>
                <a:rPr lang="en-US" altLang="ja-JP" sz="2400" dirty="0"/>
                <a:t>Σ</a:t>
              </a:r>
              <a:r>
                <a:rPr lang="en-US" altLang="ja-JP" dirty="0"/>
                <a:t>     </a:t>
              </a:r>
              <a:r>
                <a:rPr lang="en-US" altLang="ja-JP" i="1" dirty="0"/>
                <a:t>P</a:t>
              </a:r>
              <a:r>
                <a:rPr lang="en-US" altLang="ja-JP" dirty="0"/>
                <a:t>(</a:t>
              </a:r>
              <a:r>
                <a:rPr lang="en-US" altLang="ja-JP" i="1" dirty="0"/>
                <a:t>s’</a:t>
              </a:r>
              <a:r>
                <a:rPr lang="fr-CA" altLang="ja-JP" dirty="0"/>
                <a:t>|s,</a:t>
              </a:r>
              <a:r>
                <a:rPr lang="fr-FR" altLang="ja-JP" dirty="0"/>
                <a:t>a)</a:t>
              </a:r>
              <a:r>
                <a:rPr lang="en-US" altLang="ja-JP" dirty="0"/>
                <a:t> [ R(</a:t>
              </a:r>
              <a:r>
                <a:rPr lang="en-US" altLang="ja-JP" dirty="0" err="1"/>
                <a:t>s,a,s</a:t>
              </a:r>
              <a:r>
                <a:rPr lang="en-US" altLang="ja-JP" dirty="0"/>
                <a:t>’) + </a:t>
              </a:r>
              <a:r>
                <a:rPr lang="fr-FR" dirty="0"/>
                <a:t>γ </a:t>
              </a:r>
              <a:r>
                <a:rPr lang="en-US" altLang="ja-JP" i="1" dirty="0"/>
                <a:t>max Q</a:t>
              </a:r>
              <a:r>
                <a:rPr lang="en-US" altLang="ja-JP" dirty="0"/>
                <a:t>(</a:t>
              </a:r>
              <a:r>
                <a:rPr lang="en-US" altLang="ja-JP" i="1" dirty="0" err="1"/>
                <a:t>s’,a</a:t>
              </a:r>
              <a:r>
                <a:rPr lang="en-US" altLang="ja-JP" i="1" dirty="0"/>
                <a:t>’</a:t>
              </a:r>
              <a:r>
                <a:rPr lang="en-US" altLang="ja-JP" dirty="0"/>
                <a:t>) ]</a:t>
              </a:r>
              <a:endParaRPr lang="en-US" altLang="ja-JP" sz="1600" dirty="0"/>
            </a:p>
            <a:p>
              <a:pPr marL="0" indent="0">
                <a:buFont typeface="Lucida Grande" charset="0"/>
                <a:buNone/>
              </a:pPr>
              <a:endParaRPr lang="fr-CA" dirty="0"/>
            </a:p>
          </p:txBody>
        </p:sp>
        <p:sp>
          <p:nvSpPr>
            <p:cNvPr id="12" name="TextBox 11">
              <a:extLst>
                <a:ext uri="{FF2B5EF4-FFF2-40B4-BE49-F238E27FC236}">
                  <a16:creationId xmlns:a16="http://schemas.microsoft.com/office/drawing/2014/main" id="{E87A580F-FEA8-4791-9743-813E7C2E8C39}"/>
                </a:ext>
              </a:extLst>
            </p:cNvPr>
            <p:cNvSpPr txBox="1"/>
            <p:nvPr/>
          </p:nvSpPr>
          <p:spPr>
            <a:xfrm>
              <a:off x="1880258" y="3171434"/>
              <a:ext cx="510076" cy="307777"/>
            </a:xfrm>
            <a:prstGeom prst="rect">
              <a:avLst/>
            </a:prstGeom>
            <a:noFill/>
          </p:spPr>
          <p:txBody>
            <a:bodyPr wrap="none" rtlCol="0">
              <a:spAutoFit/>
            </a:bodyPr>
            <a:lstStyle/>
            <a:p>
              <a:r>
                <a:rPr lang="en-US" altLang="ja-JP" sz="1400" i="1" dirty="0"/>
                <a:t>s’</a:t>
              </a:r>
              <a:r>
                <a:rPr lang="fr-CA" sz="1400" dirty="0">
                  <a:sym typeface="Symbol" pitchFamily="18" charset="2"/>
                </a:rPr>
                <a:t></a:t>
              </a:r>
              <a:r>
                <a:rPr lang="en-US" sz="1400" dirty="0"/>
                <a:t>S</a:t>
              </a:r>
              <a:endParaRPr lang="fr-CA" sz="1400" dirty="0"/>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re 1"/>
          <p:cNvSpPr>
            <a:spLocks noGrp="1"/>
          </p:cNvSpPr>
          <p:nvPr>
            <p:ph type="title"/>
          </p:nvPr>
        </p:nvSpPr>
        <p:spPr/>
        <p:txBody>
          <a:bodyPr/>
          <a:lstStyle/>
          <a:p>
            <a:r>
              <a:rPr lang="fr-CA">
                <a:latin typeface="Arial" pitchFamily="34" charset="0"/>
              </a:rPr>
              <a:t>Apprentissage actif avec</a:t>
            </a:r>
            <a:br>
              <a:rPr lang="fr-CA">
                <a:latin typeface="Arial" pitchFamily="34" charset="0"/>
              </a:rPr>
            </a:br>
            <a:r>
              <a:rPr lang="fr-CA">
                <a:latin typeface="Arial" pitchFamily="34" charset="0"/>
              </a:rPr>
              <a:t>Q-learning</a:t>
            </a:r>
          </a:p>
        </p:txBody>
      </p:sp>
      <p:sp>
        <p:nvSpPr>
          <p:cNvPr id="7885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78852"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71685"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4FBD2B9E-F97A-4515-8515-B228F7FC9678}" type="slidenum">
              <a:rPr lang="en-US" altLang="ko-KR" sz="1400">
                <a:latin typeface="Calibri" pitchFamily="34" charset="0"/>
              </a:rPr>
              <a:pPr eaLnBrk="1" hangingPunct="1"/>
              <a:t>54</a:t>
            </a:fld>
            <a:endParaRPr lang="en-US" altLang="ko-KR" sz="1400">
              <a:latin typeface="Calibri" pitchFamily="34" charset="0"/>
            </a:endParaRPr>
          </a:p>
        </p:txBody>
      </p:sp>
      <p:pic>
        <p:nvPicPr>
          <p:cNvPr id="4" name="Picture 3">
            <a:extLst>
              <a:ext uri="{FF2B5EF4-FFF2-40B4-BE49-F238E27FC236}">
                <a16:creationId xmlns:a16="http://schemas.microsoft.com/office/drawing/2014/main" id="{BDAEB4B9-EA88-4CF7-A839-E0CE6277C830}"/>
              </a:ext>
            </a:extLst>
          </p:cNvPr>
          <p:cNvPicPr>
            <a:picLocks noChangeAspect="1"/>
          </p:cNvPicPr>
          <p:nvPr/>
        </p:nvPicPr>
        <p:blipFill>
          <a:blip r:embed="rId3"/>
          <a:stretch>
            <a:fillRect/>
          </a:stretch>
        </p:blipFill>
        <p:spPr>
          <a:xfrm>
            <a:off x="765414" y="1856432"/>
            <a:ext cx="8007276" cy="2939087"/>
          </a:xfrm>
          <a:prstGeom prst="rect">
            <a:avLst/>
          </a:prstGeom>
        </p:spPr>
      </p:pic>
    </p:spTree>
    <p:extLst>
      <p:ext uri="{BB962C8B-B14F-4D97-AF65-F5344CB8AC3E}">
        <p14:creationId xmlns:p14="http://schemas.microsoft.com/office/powerpoint/2010/main" val="32966420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re 1"/>
          <p:cNvSpPr>
            <a:spLocks noGrp="1"/>
          </p:cNvSpPr>
          <p:nvPr>
            <p:ph type="title"/>
          </p:nvPr>
        </p:nvSpPr>
        <p:spPr/>
        <p:txBody>
          <a:bodyPr/>
          <a:lstStyle/>
          <a:p>
            <a:r>
              <a:rPr lang="fr-CA">
                <a:latin typeface="Arial" pitchFamily="34" charset="0"/>
              </a:rPr>
              <a:t>Apprentissage actif avec</a:t>
            </a:r>
            <a:br>
              <a:rPr lang="fr-CA">
                <a:latin typeface="Arial" pitchFamily="34" charset="0"/>
              </a:rPr>
            </a:br>
            <a:r>
              <a:rPr lang="fr-CA">
                <a:latin typeface="Arial" pitchFamily="34" charset="0"/>
              </a:rPr>
              <a:t>Q-learning</a:t>
            </a:r>
          </a:p>
        </p:txBody>
      </p:sp>
      <p:sp>
        <p:nvSpPr>
          <p:cNvPr id="34818" name="Espace réservé du contenu 2"/>
          <p:cNvSpPr>
            <a:spLocks noGrp="1"/>
          </p:cNvSpPr>
          <p:nvPr>
            <p:ph idx="1"/>
          </p:nvPr>
        </p:nvSpPr>
        <p:spPr>
          <a:xfrm>
            <a:off x="457199" y="1600200"/>
            <a:ext cx="8283575" cy="4838700"/>
          </a:xfrm>
        </p:spPr>
        <p:txBody>
          <a:bodyPr/>
          <a:lstStyle/>
          <a:p>
            <a:pPr marL="0" indent="0">
              <a:buFont typeface="Lucida Grande" pitchFamily="2" charset="0"/>
              <a:buNone/>
            </a:pPr>
            <a:endParaRPr lang="fr-CA" altLang="ja-JP" dirty="0"/>
          </a:p>
          <a:p>
            <a:pPr marL="0" indent="0">
              <a:buFont typeface="Lucida Grande" pitchFamily="2" charset="0"/>
              <a:buNone/>
            </a:pPr>
            <a:endParaRPr lang="fr-CA" altLang="ja-JP" dirty="0"/>
          </a:p>
          <a:p>
            <a:pPr marL="0" indent="0"/>
            <a:endParaRPr lang="fr-CA" altLang="ja-JP" dirty="0"/>
          </a:p>
          <a:p>
            <a:r>
              <a:rPr lang="fr-CA" altLang="ja-JP" dirty="0"/>
              <a:t>On va utiliser α = 0.5, </a:t>
            </a:r>
            <a:r>
              <a:rPr lang="fr-FR" dirty="0"/>
              <a:t>γ = 0.5</a:t>
            </a:r>
          </a:p>
          <a:p>
            <a:pPr marL="0" indent="0">
              <a:buFont typeface="Lucida Grande" pitchFamily="2" charset="0"/>
              <a:buNone/>
            </a:pPr>
            <a:endParaRPr lang="fr-CA" altLang="ja-JP" dirty="0"/>
          </a:p>
          <a:p>
            <a:pPr marL="0" indent="0" eaLnBrk="1" hangingPunct="1"/>
            <a:r>
              <a:rPr lang="en-US" altLang="ja-JP" dirty="0" err="1"/>
              <a:t>Initialisation</a:t>
            </a:r>
            <a:r>
              <a:rPr lang="en-US" altLang="ja-JP" dirty="0"/>
              <a:t>:</a:t>
            </a:r>
            <a:br>
              <a:rPr lang="en-US" altLang="ja-JP" dirty="0"/>
            </a:br>
            <a:br>
              <a:rPr lang="en-US" altLang="ja-JP" dirty="0"/>
            </a:br>
            <a:r>
              <a:rPr lang="en-US" altLang="ja-JP" dirty="0"/>
              <a:t> </a:t>
            </a:r>
            <a:r>
              <a:rPr lang="en-US" altLang="ja-JP" i="1" dirty="0"/>
              <a:t>Q</a:t>
            </a:r>
            <a:r>
              <a:rPr lang="en-US" altLang="ja-JP" dirty="0"/>
              <a:t>(</a:t>
            </a:r>
            <a:r>
              <a:rPr lang="en-US" altLang="ja-JP" i="1" dirty="0"/>
              <a:t>s</a:t>
            </a:r>
            <a:r>
              <a:rPr lang="en-US" altLang="ja-JP" baseline="-25000" dirty="0"/>
              <a:t>0</a:t>
            </a:r>
            <a:r>
              <a:rPr lang="en-US" altLang="ja-JP" dirty="0"/>
              <a:t>,</a:t>
            </a:r>
            <a:r>
              <a:rPr lang="en-US" altLang="ja-JP" i="1" dirty="0"/>
              <a:t>a</a:t>
            </a:r>
            <a:r>
              <a:rPr lang="en-US" altLang="ja-JP" baseline="-25000" dirty="0"/>
              <a:t>1</a:t>
            </a:r>
            <a:r>
              <a:rPr lang="en-US" altLang="ja-JP" dirty="0"/>
              <a:t>) = 0		</a:t>
            </a:r>
            <a:r>
              <a:rPr lang="en-US" altLang="ja-JP" i="1" dirty="0"/>
              <a:t>Q</a:t>
            </a:r>
            <a:r>
              <a:rPr lang="en-US" altLang="ja-JP" dirty="0"/>
              <a:t>(</a:t>
            </a:r>
            <a:r>
              <a:rPr lang="en-US" altLang="ja-JP" i="1" dirty="0"/>
              <a:t>s</a:t>
            </a:r>
            <a:r>
              <a:rPr lang="en-US" altLang="ja-JP" baseline="-25000" dirty="0"/>
              <a:t>0</a:t>
            </a:r>
            <a:r>
              <a:rPr lang="en-US" altLang="ja-JP" dirty="0"/>
              <a:t>,</a:t>
            </a:r>
            <a:r>
              <a:rPr lang="en-US" altLang="ja-JP" i="1" dirty="0"/>
              <a:t>a</a:t>
            </a:r>
            <a:r>
              <a:rPr lang="en-US" altLang="ja-JP" baseline="-25000" dirty="0"/>
              <a:t>2</a:t>
            </a:r>
            <a:r>
              <a:rPr lang="en-US" altLang="ja-JP" dirty="0"/>
              <a:t>) = 0</a:t>
            </a:r>
            <a:br>
              <a:rPr lang="en-US" altLang="ja-JP" dirty="0"/>
            </a:br>
            <a:r>
              <a:rPr lang="en-US" altLang="ja-JP" dirty="0"/>
              <a:t> </a:t>
            </a:r>
            <a:r>
              <a:rPr lang="en-US" altLang="ja-JP" i="1" dirty="0"/>
              <a:t>Q</a:t>
            </a:r>
            <a:r>
              <a:rPr lang="en-US" altLang="ja-JP" dirty="0"/>
              <a:t>(</a:t>
            </a:r>
            <a:r>
              <a:rPr lang="en-US" altLang="ja-JP" i="1" dirty="0"/>
              <a:t>s</a:t>
            </a:r>
            <a:r>
              <a:rPr lang="en-US" altLang="ja-JP" baseline="-25000" dirty="0"/>
              <a:t>1</a:t>
            </a:r>
            <a:r>
              <a:rPr lang="en-US" altLang="ja-JP" dirty="0"/>
              <a:t>,</a:t>
            </a:r>
            <a:r>
              <a:rPr lang="en-US" altLang="ja-JP" i="1" dirty="0"/>
              <a:t>a</a:t>
            </a:r>
            <a:r>
              <a:rPr lang="en-US" altLang="ja-JP" baseline="-25000" dirty="0"/>
              <a:t>2</a:t>
            </a:r>
            <a:r>
              <a:rPr lang="en-US" altLang="ja-JP" dirty="0"/>
              <a:t>) = 0 		</a:t>
            </a:r>
            <a:r>
              <a:rPr lang="en-US" altLang="ja-JP" i="1" dirty="0"/>
              <a:t>Q</a:t>
            </a:r>
            <a:r>
              <a:rPr lang="en-US" altLang="ja-JP" dirty="0"/>
              <a:t>(</a:t>
            </a:r>
            <a:r>
              <a:rPr lang="en-US" altLang="ja-JP" i="1" dirty="0"/>
              <a:t>s</a:t>
            </a:r>
            <a:r>
              <a:rPr lang="en-US" altLang="ja-JP" baseline="-25000" dirty="0"/>
              <a:t>1</a:t>
            </a:r>
            <a:r>
              <a:rPr lang="en-US" altLang="ja-JP" dirty="0"/>
              <a:t>,</a:t>
            </a:r>
            <a:r>
              <a:rPr lang="en-US" altLang="ja-JP" i="1" dirty="0"/>
              <a:t>a</a:t>
            </a:r>
            <a:r>
              <a:rPr lang="en-US" altLang="ja-JP" baseline="-25000" dirty="0"/>
              <a:t>3</a:t>
            </a:r>
            <a:r>
              <a:rPr lang="en-US" altLang="ja-JP" dirty="0"/>
              <a:t>) = 0</a:t>
            </a:r>
            <a:br>
              <a:rPr lang="en-US" altLang="ja-JP" dirty="0"/>
            </a:br>
            <a:r>
              <a:rPr lang="en-US" altLang="ja-JP" dirty="0"/>
              <a:t> </a:t>
            </a:r>
            <a:r>
              <a:rPr lang="en-US" altLang="ja-JP" i="1" dirty="0"/>
              <a:t>Q</a:t>
            </a:r>
            <a:r>
              <a:rPr lang="en-US" altLang="ja-JP" dirty="0"/>
              <a:t>(</a:t>
            </a:r>
            <a:r>
              <a:rPr lang="en-US" altLang="ja-JP" i="1" dirty="0"/>
              <a:t>s</a:t>
            </a:r>
            <a:r>
              <a:rPr lang="en-US" altLang="ja-JP" baseline="-25000" dirty="0"/>
              <a:t>2</a:t>
            </a:r>
            <a:r>
              <a:rPr lang="en-US" altLang="ja-JP" dirty="0"/>
              <a:t>,None) = 0	</a:t>
            </a:r>
          </a:p>
          <a:p>
            <a:pPr marL="0" indent="0" eaLnBrk="1" hangingPunct="1">
              <a:buNone/>
            </a:pPr>
            <a:endParaRPr lang="fr-FR" altLang="ja-JP" dirty="0"/>
          </a:p>
          <a:p>
            <a:pPr marL="0" indent="0"/>
            <a:r>
              <a:rPr lang="en-US" dirty="0"/>
              <a:t>Action à prendre </a:t>
            </a:r>
            <a:r>
              <a:rPr lang="fr-FR" altLang="ja-JP" dirty="0"/>
              <a:t>π(</a:t>
            </a:r>
            <a:r>
              <a:rPr lang="fr-FR" altLang="ja-JP" i="1" dirty="0"/>
              <a:t>s</a:t>
            </a:r>
            <a:r>
              <a:rPr lang="fr-FR" altLang="ja-JP" baseline="-25000" dirty="0"/>
              <a:t>0</a:t>
            </a:r>
            <a:r>
              <a:rPr lang="fr-FR" altLang="ja-JP" dirty="0"/>
              <a:t>) 	= </a:t>
            </a:r>
            <a:r>
              <a:rPr lang="fr-FR" altLang="ja-JP" dirty="0" err="1"/>
              <a:t>argmax</a:t>
            </a:r>
            <a:r>
              <a:rPr lang="fr-CA" altLang="ja-JP" dirty="0"/>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1</a:t>
            </a:r>
            <a:r>
              <a:rPr lang="fr-CA" dirty="0">
                <a:sym typeface="Symbol" pitchFamily="18" charset="2"/>
              </a:rPr>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a:t>
            </a:r>
            <a:r>
              <a:rPr lang="fr-FR" altLang="ja-JP" dirty="0"/>
              <a:t> }</a:t>
            </a:r>
            <a:br>
              <a:rPr lang="en-US" altLang="ja-JP" dirty="0"/>
            </a:br>
            <a:r>
              <a:rPr lang="en-US" altLang="ja-JP" dirty="0"/>
              <a:t>						= argmax{ 0, 0 }</a:t>
            </a:r>
            <a:br>
              <a:rPr lang="fr-FR" altLang="ja-JP" dirty="0"/>
            </a:br>
            <a:r>
              <a:rPr lang="fr-FR" altLang="ja-JP" dirty="0"/>
              <a:t>						= </a:t>
            </a:r>
            <a:r>
              <a:rPr lang="fr-FR" altLang="ja-JP" i="1" dirty="0"/>
              <a:t>a</a:t>
            </a:r>
            <a:r>
              <a:rPr lang="fr-FR" altLang="ja-JP" baseline="-25000" dirty="0"/>
              <a:t>2          </a:t>
            </a:r>
            <a:r>
              <a:rPr lang="fr-FR" altLang="ja-JP" dirty="0"/>
              <a:t>(arbitraire, ça aurait aussi pu être </a:t>
            </a:r>
            <a:r>
              <a:rPr lang="fr-FR" altLang="ja-JP" i="1" dirty="0"/>
              <a:t>a</a:t>
            </a:r>
            <a:r>
              <a:rPr lang="fr-FR" altLang="ja-JP" baseline="-25000" dirty="0"/>
              <a:t>1</a:t>
            </a:r>
            <a:r>
              <a:rPr lang="fr-FR" altLang="ja-JP" dirty="0"/>
              <a:t>)</a:t>
            </a:r>
            <a:endParaRPr lang="en-US" altLang="ja-JP" dirty="0"/>
          </a:p>
          <a:p>
            <a:pPr marL="0" indent="0" eaLnBrk="1" hangingPunct="1">
              <a:buNone/>
            </a:pPr>
            <a:endParaRPr lang="en-US" altLang="ja-JP" dirty="0"/>
          </a:p>
          <a:p>
            <a:pPr marL="0" indent="0" eaLnBrk="1" hangingPunct="1">
              <a:buFont typeface="Lucida Grande" pitchFamily="2" charset="0"/>
              <a:buNone/>
            </a:pPr>
            <a:endParaRPr lang="en-US" altLang="ja-JP" dirty="0"/>
          </a:p>
        </p:txBody>
      </p:sp>
      <p:sp>
        <p:nvSpPr>
          <p:cNvPr id="7987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79876"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79877"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9DA61E02-0534-4E9F-9926-38B1290E6492}" type="slidenum">
              <a:rPr lang="en-US" altLang="ko-KR" sz="1400">
                <a:latin typeface="Calibri" pitchFamily="34" charset="0"/>
              </a:rPr>
              <a:pPr eaLnBrk="1" hangingPunct="1"/>
              <a:t>55</a:t>
            </a:fld>
            <a:endParaRPr lang="en-US" altLang="ko-KR" sz="1400">
              <a:latin typeface="Calibri" pitchFamily="34" charset="0"/>
            </a:endParaRPr>
          </a:p>
        </p:txBody>
      </p:sp>
      <p:graphicFrame>
        <p:nvGraphicFramePr>
          <p:cNvPr id="79878" name="Object 8"/>
          <p:cNvGraphicFramePr>
            <a:graphicFrameLocks/>
          </p:cNvGraphicFramePr>
          <p:nvPr>
            <p:extLst>
              <p:ext uri="{D42A27DB-BD31-4B8C-83A1-F6EECF244321}">
                <p14:modId xmlns:p14="http://schemas.microsoft.com/office/powerpoint/2010/main" val="369263089"/>
              </p:ext>
            </p:extLst>
          </p:nvPr>
        </p:nvGraphicFramePr>
        <p:xfrm>
          <a:off x="1710690" y="1730375"/>
          <a:ext cx="1023938" cy="658813"/>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79878"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0690" y="1730375"/>
                        <a:ext cx="1023938"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dash"/>
                            <a:miter lim="800000"/>
                            <a:headEnd/>
                            <a:tailEnd/>
                          </a14:hiddenLine>
                        </a:ext>
                      </a:extLst>
                    </p:spPr>
                  </p:pic>
                </p:oleObj>
              </mc:Fallback>
            </mc:AlternateContent>
          </a:graphicData>
        </a:graphic>
      </p:graphicFrame>
      <p:sp>
        <p:nvSpPr>
          <p:cNvPr id="35" name="Line 12"/>
          <p:cNvSpPr>
            <a:spLocks noChangeShapeType="1"/>
          </p:cNvSpPr>
          <p:nvPr/>
        </p:nvSpPr>
        <p:spPr bwMode="auto">
          <a:xfrm rot="14155430" flipH="1">
            <a:off x="1525746" y="1929607"/>
            <a:ext cx="160337" cy="241300"/>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graphicFrame>
        <p:nvGraphicFramePr>
          <p:cNvPr id="79880" name="Object 4"/>
          <p:cNvGraphicFramePr>
            <a:graphicFrameLocks noChangeAspect="1"/>
          </p:cNvGraphicFramePr>
          <p:nvPr>
            <p:extLst>
              <p:ext uri="{D42A27DB-BD31-4B8C-83A1-F6EECF244321}">
                <p14:modId xmlns:p14="http://schemas.microsoft.com/office/powerpoint/2010/main" val="276689064"/>
              </p:ext>
            </p:extLst>
          </p:nvPr>
        </p:nvGraphicFramePr>
        <p:xfrm>
          <a:off x="6228715" y="1781175"/>
          <a:ext cx="1027113" cy="674688"/>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798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715" y="17811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43" name="Text Box 5"/>
          <p:cNvSpPr txBox="1">
            <a:spLocks noChangeArrowheads="1"/>
          </p:cNvSpPr>
          <p:nvPr/>
        </p:nvSpPr>
        <p:spPr bwMode="auto">
          <a:xfrm>
            <a:off x="6549390" y="19192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79882" name="Object 6"/>
          <p:cNvGraphicFramePr>
            <a:graphicFrameLocks noChangeAspect="1"/>
          </p:cNvGraphicFramePr>
          <p:nvPr>
            <p:extLst>
              <p:ext uri="{D42A27DB-BD31-4B8C-83A1-F6EECF244321}">
                <p14:modId xmlns:p14="http://schemas.microsoft.com/office/powerpoint/2010/main" val="2888210649"/>
              </p:ext>
            </p:extLst>
          </p:nvPr>
        </p:nvGraphicFramePr>
        <p:xfrm>
          <a:off x="3920490" y="1751013"/>
          <a:ext cx="1027113" cy="674687"/>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7988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0490" y="17510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45" name="Text Box 7"/>
          <p:cNvSpPr txBox="1">
            <a:spLocks noChangeArrowheads="1"/>
          </p:cNvSpPr>
          <p:nvPr/>
        </p:nvSpPr>
        <p:spPr bwMode="auto">
          <a:xfrm>
            <a:off x="4257040" y="19097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sp>
        <p:nvSpPr>
          <p:cNvPr id="46" name="Text Box 9"/>
          <p:cNvSpPr txBox="1">
            <a:spLocks noChangeArrowheads="1"/>
          </p:cNvSpPr>
          <p:nvPr/>
        </p:nvSpPr>
        <p:spPr bwMode="auto">
          <a:xfrm>
            <a:off x="1999615" y="187483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re 1"/>
          <p:cNvSpPr>
            <a:spLocks noGrp="1"/>
          </p:cNvSpPr>
          <p:nvPr>
            <p:ph type="title"/>
          </p:nvPr>
        </p:nvSpPr>
        <p:spPr/>
        <p:txBody>
          <a:bodyPr/>
          <a:lstStyle/>
          <a:p>
            <a:r>
              <a:rPr lang="fr-CA">
                <a:latin typeface="Arial" pitchFamily="34" charset="0"/>
              </a:rPr>
              <a:t>Apprentissage actif avec</a:t>
            </a:r>
            <a:br>
              <a:rPr lang="fr-CA">
                <a:latin typeface="Arial" pitchFamily="34" charset="0"/>
              </a:rPr>
            </a:br>
            <a:r>
              <a:rPr lang="fr-CA">
                <a:latin typeface="Arial" pitchFamily="34" charset="0"/>
              </a:rPr>
              <a:t>Q-learning</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a:t>
            </a:r>
            <a:br>
              <a:rPr lang="fr-CA" baseline="-25000" dirty="0">
                <a:sym typeface="Symbol" pitchFamily="18" charset="2"/>
              </a:rPr>
            </a:br>
            <a:br>
              <a:rPr lang="fr-CA" baseline="-25000" dirty="0">
                <a:sym typeface="Symbol" pitchFamily="18" charset="2"/>
              </a:rPr>
            </a:b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	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 + </a:t>
            </a:r>
            <a:r>
              <a:rPr lang="fr-CA" altLang="ja-JP" dirty="0"/>
              <a:t>α ( </a:t>
            </a:r>
            <a:r>
              <a:rPr lang="fr-CA" altLang="ja-JP" i="1" dirty="0"/>
              <a:t>R</a:t>
            </a:r>
            <a:r>
              <a:rPr lang="fr-CA" altLang="ja-JP" dirty="0"/>
              <a:t>(</a:t>
            </a:r>
            <a:r>
              <a:rPr lang="fr-CA" altLang="ja-JP" i="1" dirty="0"/>
              <a:t>s</a:t>
            </a:r>
            <a:r>
              <a:rPr lang="fr-CA" altLang="ja-JP" baseline="-25000" dirty="0"/>
              <a:t>0, </a:t>
            </a:r>
            <a:r>
              <a:rPr lang="fr-CA" altLang="ja-JP" dirty="0"/>
              <a:t>a</a:t>
            </a:r>
            <a:r>
              <a:rPr lang="fr-CA" altLang="ja-JP" baseline="-25000" dirty="0"/>
              <a:t>2</a:t>
            </a:r>
            <a:r>
              <a:rPr lang="fr-CA" altLang="ja-JP" dirty="0"/>
              <a:t>, </a:t>
            </a:r>
            <a:r>
              <a:rPr lang="fr-CA" altLang="ja-JP" i="1" dirty="0"/>
              <a:t>s</a:t>
            </a:r>
            <a:r>
              <a:rPr lang="fr-CA" altLang="ja-JP" baseline="-25000" dirty="0"/>
              <a:t>0</a:t>
            </a:r>
            <a:r>
              <a:rPr lang="fr-CA" altLang="ja-JP" dirty="0"/>
              <a:t>) + </a:t>
            </a:r>
            <a:r>
              <a:rPr lang="fr-FR" dirty="0"/>
              <a:t>γ </a:t>
            </a:r>
            <a:r>
              <a:rPr lang="fr-CA" altLang="ja-JP" dirty="0"/>
              <a:t>max{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1</a:t>
            </a:r>
            <a:r>
              <a:rPr lang="fr-CA" dirty="0">
                <a:sym typeface="Symbol" pitchFamily="18" charset="2"/>
              </a:rPr>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a:t>
            </a:r>
            <a:r>
              <a:rPr lang="fr-CA" altLang="ja-JP" dirty="0"/>
              <a:t>} -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 )</a:t>
            </a:r>
            <a:br>
              <a:rPr lang="fr-CA" dirty="0">
                <a:sym typeface="Symbol" pitchFamily="18" charset="2"/>
              </a:rPr>
            </a:br>
            <a:r>
              <a:rPr lang="fr-CA" dirty="0">
                <a:sym typeface="Symbol" pitchFamily="18" charset="2"/>
              </a:rPr>
              <a:t>			= 0 + 0.5</a:t>
            </a:r>
            <a:r>
              <a:rPr lang="fr-CA" altLang="ja-JP" dirty="0"/>
              <a:t> ( -0.1 + </a:t>
            </a:r>
            <a:r>
              <a:rPr lang="fr-FR" dirty="0"/>
              <a:t>0.5 </a:t>
            </a:r>
            <a:r>
              <a:rPr lang="fr-CA" altLang="ja-JP" dirty="0"/>
              <a:t>max{ </a:t>
            </a:r>
            <a:r>
              <a:rPr lang="fr-CA" altLang="ja-JP" dirty="0">
                <a:sym typeface="Symbol" pitchFamily="18" charset="2"/>
              </a:rPr>
              <a:t>0</a:t>
            </a:r>
            <a:r>
              <a:rPr lang="fr-CA" dirty="0">
                <a:sym typeface="Symbol" pitchFamily="18" charset="2"/>
              </a:rPr>
              <a:t>, 0</a:t>
            </a:r>
            <a:r>
              <a:rPr lang="fr-CA" altLang="ja-JP" dirty="0"/>
              <a:t>} - 0</a:t>
            </a:r>
            <a:r>
              <a:rPr lang="fr-CA" dirty="0">
                <a:sym typeface="Symbol" pitchFamily="18" charset="2"/>
              </a:rPr>
              <a:t>) </a:t>
            </a:r>
            <a:br>
              <a:rPr lang="fr-CA" dirty="0">
                <a:sym typeface="Symbol" pitchFamily="18" charset="2"/>
              </a:rPr>
            </a:br>
            <a:r>
              <a:rPr lang="fr-CA" dirty="0">
                <a:sym typeface="Symbol" pitchFamily="18" charset="2"/>
              </a:rPr>
              <a:t>			= -0.05</a:t>
            </a:r>
          </a:p>
          <a:p>
            <a:pPr marL="0" indent="0" eaLnBrk="1" hangingPunct="1">
              <a:buFont typeface="Lucida Grande" pitchFamily="2" charset="0"/>
              <a:buNone/>
            </a:pPr>
            <a:endParaRPr lang="en-US" dirty="0">
              <a:sym typeface="Symbol" pitchFamily="18" charset="2"/>
            </a:endParaRPr>
          </a:p>
          <a:p>
            <a:pPr marL="0" indent="0" eaLnBrk="1" hangingPunct="1"/>
            <a:r>
              <a:rPr lang="en-US" dirty="0"/>
              <a:t>Action à </a:t>
            </a:r>
            <a:r>
              <a:rPr lang="en-US" dirty="0" err="1"/>
              <a:t>prendre</a:t>
            </a:r>
            <a:r>
              <a:rPr lang="en-US" dirty="0"/>
              <a:t> </a:t>
            </a:r>
            <a:r>
              <a:rPr lang="fr-FR" altLang="ja-JP" dirty="0"/>
              <a:t>π(</a:t>
            </a:r>
            <a:r>
              <a:rPr lang="fr-FR" altLang="ja-JP" i="1" dirty="0"/>
              <a:t>s</a:t>
            </a:r>
            <a:r>
              <a:rPr lang="fr-FR" altLang="ja-JP" baseline="-25000" dirty="0"/>
              <a:t>0</a:t>
            </a:r>
            <a:r>
              <a:rPr lang="fr-FR" altLang="ja-JP" dirty="0"/>
              <a:t>) 	= </a:t>
            </a:r>
            <a:r>
              <a:rPr lang="fr-FR" altLang="ja-JP" dirty="0" err="1"/>
              <a:t>argmax</a:t>
            </a:r>
            <a:r>
              <a:rPr lang="fr-CA" altLang="ja-JP" dirty="0"/>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1</a:t>
            </a:r>
            <a:r>
              <a:rPr lang="fr-CA" dirty="0">
                <a:sym typeface="Symbol" pitchFamily="18" charset="2"/>
              </a:rPr>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a:t>
            </a:r>
            <a:r>
              <a:rPr lang="fr-FR" altLang="ja-JP" dirty="0"/>
              <a:t> }</a:t>
            </a:r>
            <a:br>
              <a:rPr lang="en-US" altLang="ja-JP" dirty="0"/>
            </a:br>
            <a:r>
              <a:rPr lang="en-US" altLang="ja-JP" dirty="0"/>
              <a:t>						= </a:t>
            </a:r>
            <a:r>
              <a:rPr lang="en-US" altLang="ja-JP" dirty="0" err="1"/>
              <a:t>argmax</a:t>
            </a:r>
            <a:r>
              <a:rPr lang="en-US" altLang="ja-JP" dirty="0"/>
              <a:t>{ 0, -0,05 }</a:t>
            </a:r>
            <a:br>
              <a:rPr lang="fr-FR" altLang="ja-JP" dirty="0"/>
            </a:br>
            <a:r>
              <a:rPr lang="fr-FR" altLang="ja-JP" dirty="0"/>
              <a:t>						= </a:t>
            </a:r>
            <a:r>
              <a:rPr lang="fr-FR" altLang="ja-JP" i="1" dirty="0"/>
              <a:t>a</a:t>
            </a:r>
            <a:r>
              <a:rPr lang="fr-FR" altLang="ja-JP" baseline="-25000" dirty="0"/>
              <a:t>1</a:t>
            </a:r>
            <a:r>
              <a:rPr lang="fr-FR" altLang="ja-JP" dirty="0"/>
              <a:t>     </a:t>
            </a:r>
            <a:r>
              <a:rPr lang="fr-FR" altLang="ja-JP" b="1" dirty="0">
                <a:solidFill>
                  <a:srgbClr val="FF0000"/>
                </a:solidFill>
              </a:rPr>
              <a:t>(changement de politique!)</a:t>
            </a:r>
            <a:endParaRPr lang="en-US" altLang="ja-JP" b="1" dirty="0">
              <a:solidFill>
                <a:srgbClr val="FF0000"/>
              </a:solidFill>
            </a:endParaRPr>
          </a:p>
        </p:txBody>
      </p:sp>
      <p:sp>
        <p:nvSpPr>
          <p:cNvPr id="8192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81924"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81925"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463D7378-12DC-4750-9738-B295679FD278}" type="slidenum">
              <a:rPr lang="en-US" altLang="ko-KR" sz="1400">
                <a:latin typeface="Calibri" pitchFamily="34" charset="0"/>
              </a:rPr>
              <a:pPr eaLnBrk="1" hangingPunct="1"/>
              <a:t>56</a:t>
            </a:fld>
            <a:endParaRPr lang="en-US" altLang="ko-KR" sz="1400">
              <a:latin typeface="Calibri" pitchFamily="34" charset="0"/>
            </a:endParaRPr>
          </a:p>
        </p:txBody>
      </p:sp>
      <p:sp>
        <p:nvSpPr>
          <p:cNvPr id="26" name="Text Box 24"/>
          <p:cNvSpPr txBox="1">
            <a:spLocks noChangeArrowheads="1"/>
          </p:cNvSpPr>
          <p:nvPr/>
        </p:nvSpPr>
        <p:spPr bwMode="auto">
          <a:xfrm>
            <a:off x="2472352" y="3244056"/>
            <a:ext cx="506870" cy="33855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CA" sz="1600" i="1" dirty="0">
                <a:solidFill>
                  <a:schemeClr val="accent2"/>
                </a:solidFill>
                <a:latin typeface="+mn-lt"/>
              </a:rPr>
              <a:t>-</a:t>
            </a:r>
            <a:r>
              <a:rPr lang="en-US" sz="1600" i="1" dirty="0">
                <a:solidFill>
                  <a:schemeClr val="accent2"/>
                </a:solidFill>
                <a:latin typeface="+mn-lt"/>
              </a:rPr>
              <a:t>0.1</a:t>
            </a:r>
            <a:endParaRPr lang="en-US" sz="1600" dirty="0">
              <a:solidFill>
                <a:schemeClr val="accent2"/>
              </a:solidFill>
              <a:latin typeface="+mn-lt"/>
            </a:endParaRPr>
          </a:p>
        </p:txBody>
      </p:sp>
      <p:graphicFrame>
        <p:nvGraphicFramePr>
          <p:cNvPr id="81927" name="Object 8"/>
          <p:cNvGraphicFramePr>
            <a:graphicFrameLocks/>
          </p:cNvGraphicFramePr>
          <p:nvPr/>
        </p:nvGraphicFramePr>
        <p:xfrm>
          <a:off x="1619250" y="2276475"/>
          <a:ext cx="1023938" cy="658813"/>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81927"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76475"/>
                        <a:ext cx="1023938" cy="658813"/>
                      </a:xfrm>
                      <a:prstGeom prst="rect">
                        <a:avLst/>
                      </a:prstGeom>
                      <a:noFill/>
                      <a:ln w="38100">
                        <a:solidFill>
                          <a:srgbClr val="000090"/>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Line 12"/>
          <p:cNvSpPr>
            <a:spLocks noChangeShapeType="1"/>
          </p:cNvSpPr>
          <p:nvPr/>
        </p:nvSpPr>
        <p:spPr bwMode="auto">
          <a:xfrm rot="14155430" flipH="1">
            <a:off x="1434306" y="2475707"/>
            <a:ext cx="160337" cy="241300"/>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41" name="Freeform 20"/>
          <p:cNvSpPr>
            <a:spLocks/>
          </p:cNvSpPr>
          <p:nvPr/>
        </p:nvSpPr>
        <p:spPr bwMode="auto">
          <a:xfrm>
            <a:off x="1763713" y="2097088"/>
            <a:ext cx="369887" cy="323850"/>
          </a:xfrm>
          <a:custGeom>
            <a:avLst/>
            <a:gdLst>
              <a:gd name="T0" fmla="*/ 0 w 233"/>
              <a:gd name="T1" fmla="*/ 2147483647 h 204"/>
              <a:gd name="T2" fmla="*/ 2147483647 w 233"/>
              <a:gd name="T3" fmla="*/ 2147483647 h 204"/>
              <a:gd name="T4" fmla="*/ 2147483647 w 233"/>
              <a:gd name="T5" fmla="*/ 2147483647 h 204"/>
              <a:gd name="T6" fmla="*/ 0 60000 65536"/>
              <a:gd name="T7" fmla="*/ 0 60000 65536"/>
              <a:gd name="T8" fmla="*/ 0 60000 65536"/>
              <a:gd name="T9" fmla="*/ 0 w 233"/>
              <a:gd name="T10" fmla="*/ 0 h 204"/>
              <a:gd name="T11" fmla="*/ 233 w 233"/>
              <a:gd name="T12" fmla="*/ 204 h 204"/>
            </a:gdLst>
            <a:ahLst/>
            <a:cxnLst>
              <a:cxn ang="T6">
                <a:pos x="T0" y="T1"/>
              </a:cxn>
              <a:cxn ang="T7">
                <a:pos x="T2" y="T3"/>
              </a:cxn>
              <a:cxn ang="T8">
                <a:pos x="T4" y="T5"/>
              </a:cxn>
            </a:cxnLst>
            <a:rect l="T9" t="T10" r="T11" b="T12"/>
            <a:pathLst>
              <a:path w="233" h="204">
                <a:moveTo>
                  <a:pt x="0" y="204"/>
                </a:moveTo>
                <a:cubicBezTo>
                  <a:pt x="36" y="106"/>
                  <a:pt x="72" y="8"/>
                  <a:pt x="111" y="4"/>
                </a:cubicBezTo>
                <a:cubicBezTo>
                  <a:pt x="150" y="0"/>
                  <a:pt x="191" y="91"/>
                  <a:pt x="233" y="182"/>
                </a:cubicBezTo>
              </a:path>
            </a:pathLst>
          </a:custGeom>
          <a:noFill/>
          <a:ln w="38100" cmpd="sng">
            <a:solidFill>
              <a:schemeClr val="accent2"/>
            </a:solidFill>
            <a:round/>
            <a:headEnd type="none"/>
            <a:tailEnd type="triangle"/>
          </a:ln>
          <a:extLst>
            <a:ext uri="{909E8E84-426E-40DD-AFC4-6F175D3DCCD1}">
              <a14:hiddenFill xmlns:a14="http://schemas.microsoft.com/office/drawing/2010/main">
                <a:solidFill>
                  <a:srgbClr val="FFFFFF"/>
                </a:solidFill>
              </a14:hiddenFill>
            </a:ext>
          </a:extLst>
        </p:spPr>
        <p:txBody>
          <a:bodyPr wrap="none" anchor="ctr"/>
          <a:lstStyle/>
          <a:p>
            <a:pPr>
              <a:defRPr/>
            </a:pPr>
            <a:endParaRPr lang="en-CA">
              <a:latin typeface="+mn-lt"/>
              <a:ea typeface="굴림" charset="0"/>
              <a:cs typeface="굴림" charset="0"/>
            </a:endParaRPr>
          </a:p>
        </p:txBody>
      </p:sp>
      <p:sp>
        <p:nvSpPr>
          <p:cNvPr id="44" name="Text Box 24"/>
          <p:cNvSpPr txBox="1">
            <a:spLocks noChangeArrowheads="1"/>
          </p:cNvSpPr>
          <p:nvPr/>
        </p:nvSpPr>
        <p:spPr bwMode="auto">
          <a:xfrm>
            <a:off x="1724025" y="1700213"/>
            <a:ext cx="400050"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graphicFrame>
        <p:nvGraphicFramePr>
          <p:cNvPr id="81931"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8193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48"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81933"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8193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dash"/>
                            <a:miter lim="800000"/>
                            <a:headEnd/>
                            <a:tailEnd/>
                          </a14:hiddenLine>
                        </a:ext>
                      </a:extLst>
                    </p:spPr>
                  </p:pic>
                </p:oleObj>
              </mc:Fallback>
            </mc:AlternateContent>
          </a:graphicData>
        </a:graphic>
      </p:graphicFrame>
      <p:sp>
        <p:nvSpPr>
          <p:cNvPr id="50"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sp>
        <p:nvSpPr>
          <p:cNvPr id="51" name="Text Box 9"/>
          <p:cNvSpPr txBox="1">
            <a:spLocks noChangeArrowheads="1"/>
          </p:cNvSpPr>
          <p:nvPr/>
        </p:nvSpPr>
        <p:spPr bwMode="auto">
          <a:xfrm>
            <a:off x="1908175" y="242093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2" name="TextBox 1"/>
          <p:cNvSpPr txBox="1"/>
          <p:nvPr/>
        </p:nvSpPr>
        <p:spPr>
          <a:xfrm>
            <a:off x="4325584" y="1472403"/>
            <a:ext cx="4393832" cy="584775"/>
          </a:xfrm>
          <a:prstGeom prst="rect">
            <a:avLst/>
          </a:prstGeom>
          <a:noFill/>
        </p:spPr>
        <p:txBody>
          <a:bodyPr wrap="none" rtlCol="0">
            <a:spAutoFit/>
          </a:bodyPr>
          <a:lstStyle/>
          <a:p>
            <a:r>
              <a:rPr lang="en-US" sz="1600" i="1" dirty="0">
                <a:solidFill>
                  <a:schemeClr val="tx2">
                    <a:lumMod val="60000"/>
                    <a:lumOff val="40000"/>
                  </a:schemeClr>
                </a:solidFill>
              </a:rPr>
              <a:t>Q</a:t>
            </a:r>
            <a:r>
              <a:rPr lang="en-US" sz="1600" dirty="0">
                <a:solidFill>
                  <a:schemeClr val="tx2">
                    <a:lumMod val="60000"/>
                    <a:lumOff val="40000"/>
                  </a:schemeClr>
                </a:solidFill>
              </a:rPr>
              <a:t>(</a:t>
            </a:r>
            <a:r>
              <a:rPr lang="en-US" sz="1600" i="1" dirty="0" err="1">
                <a:solidFill>
                  <a:schemeClr val="tx2">
                    <a:lumMod val="60000"/>
                    <a:lumOff val="40000"/>
                  </a:schemeClr>
                </a:solidFill>
              </a:rPr>
              <a:t>s,a</a:t>
            </a:r>
            <a:r>
              <a:rPr lang="en-US" sz="1600" dirty="0">
                <a:solidFill>
                  <a:schemeClr val="tx2">
                    <a:lumMod val="60000"/>
                    <a:lumOff val="40000"/>
                  </a:schemeClr>
                </a:solidFill>
              </a:rPr>
              <a:t>) </a:t>
            </a:r>
            <a:r>
              <a:rPr lang="fr-CA" sz="1600" dirty="0">
                <a:solidFill>
                  <a:schemeClr val="tx2">
                    <a:lumMod val="60000"/>
                    <a:lumOff val="40000"/>
                  </a:schemeClr>
                </a:solidFill>
                <a:sym typeface="Symbol" pitchFamily="18" charset="2"/>
              </a:rPr>
              <a:t></a:t>
            </a:r>
            <a:r>
              <a:rPr lang="fr-CA" sz="1600" dirty="0">
                <a:solidFill>
                  <a:schemeClr val="tx2">
                    <a:lumMod val="60000"/>
                    <a:lumOff val="40000"/>
                  </a:schemeClr>
                </a:solidFill>
              </a:rPr>
              <a:t> </a:t>
            </a:r>
            <a:r>
              <a:rPr lang="en-US" sz="1600" i="1" dirty="0">
                <a:solidFill>
                  <a:schemeClr val="tx2">
                    <a:lumMod val="60000"/>
                    <a:lumOff val="40000"/>
                  </a:schemeClr>
                </a:solidFill>
              </a:rPr>
              <a:t>Q</a:t>
            </a:r>
            <a:r>
              <a:rPr lang="en-US" sz="1600" dirty="0">
                <a:solidFill>
                  <a:schemeClr val="tx2">
                    <a:lumMod val="60000"/>
                    <a:lumOff val="40000"/>
                  </a:schemeClr>
                </a:solidFill>
              </a:rPr>
              <a:t>(</a:t>
            </a:r>
            <a:r>
              <a:rPr lang="en-US" sz="1600" i="1" dirty="0" err="1">
                <a:solidFill>
                  <a:schemeClr val="tx2">
                    <a:lumMod val="60000"/>
                    <a:lumOff val="40000"/>
                  </a:schemeClr>
                </a:solidFill>
              </a:rPr>
              <a:t>s,a</a:t>
            </a:r>
            <a:r>
              <a:rPr lang="en-US" sz="1600" dirty="0">
                <a:solidFill>
                  <a:schemeClr val="tx2">
                    <a:lumMod val="60000"/>
                    <a:lumOff val="40000"/>
                  </a:schemeClr>
                </a:solidFill>
              </a:rPr>
              <a:t>)</a:t>
            </a:r>
            <a:r>
              <a:rPr lang="fr-CA" sz="1600" dirty="0">
                <a:solidFill>
                  <a:schemeClr val="tx2">
                    <a:lumMod val="60000"/>
                    <a:lumOff val="40000"/>
                  </a:schemeClr>
                </a:solidFill>
              </a:rPr>
              <a:t> + α ( </a:t>
            </a:r>
            <a:r>
              <a:rPr lang="en-US" sz="1600" i="1" dirty="0">
                <a:solidFill>
                  <a:schemeClr val="tx2">
                    <a:lumMod val="60000"/>
                    <a:lumOff val="40000"/>
                  </a:schemeClr>
                </a:solidFill>
              </a:rPr>
              <a:t>R</a:t>
            </a:r>
            <a:r>
              <a:rPr lang="en-US" sz="1600" dirty="0">
                <a:solidFill>
                  <a:schemeClr val="tx2">
                    <a:lumMod val="60000"/>
                    <a:lumOff val="40000"/>
                  </a:schemeClr>
                </a:solidFill>
              </a:rPr>
              <a:t>(</a:t>
            </a:r>
            <a:r>
              <a:rPr lang="en-US" sz="1600" i="1" dirty="0">
                <a:solidFill>
                  <a:schemeClr val="tx2">
                    <a:lumMod val="60000"/>
                    <a:lumOff val="40000"/>
                  </a:schemeClr>
                </a:solidFill>
              </a:rPr>
              <a:t>s</a:t>
            </a:r>
            <a:r>
              <a:rPr lang="en-US" sz="1600" dirty="0">
                <a:solidFill>
                  <a:schemeClr val="tx2">
                    <a:lumMod val="60000"/>
                    <a:lumOff val="40000"/>
                  </a:schemeClr>
                </a:solidFill>
              </a:rPr>
              <a:t>) + </a:t>
            </a:r>
            <a:r>
              <a:rPr lang="fr-FR" sz="1600" dirty="0">
                <a:solidFill>
                  <a:schemeClr val="tx2">
                    <a:lumMod val="60000"/>
                    <a:lumOff val="40000"/>
                  </a:schemeClr>
                </a:solidFill>
              </a:rPr>
              <a:t>γ </a:t>
            </a:r>
            <a:r>
              <a:rPr lang="fr-CA" sz="1600" dirty="0">
                <a:solidFill>
                  <a:schemeClr val="tx2">
                    <a:lumMod val="60000"/>
                    <a:lumOff val="40000"/>
                  </a:schemeClr>
                </a:solidFill>
              </a:rPr>
              <a:t>max </a:t>
            </a:r>
            <a:r>
              <a:rPr lang="fr-CA" sz="1600" i="1" dirty="0">
                <a:solidFill>
                  <a:schemeClr val="tx2">
                    <a:lumMod val="60000"/>
                    <a:lumOff val="40000"/>
                  </a:schemeClr>
                </a:solidFill>
              </a:rPr>
              <a:t>Q</a:t>
            </a:r>
            <a:r>
              <a:rPr lang="fr-CA" sz="1600" dirty="0">
                <a:solidFill>
                  <a:schemeClr val="tx2">
                    <a:lumMod val="60000"/>
                    <a:lumOff val="40000"/>
                  </a:schemeClr>
                </a:solidFill>
              </a:rPr>
              <a:t>(</a:t>
            </a:r>
            <a:r>
              <a:rPr lang="fr-CA" sz="1600" i="1" dirty="0">
                <a:solidFill>
                  <a:schemeClr val="tx2">
                    <a:lumMod val="60000"/>
                    <a:lumOff val="40000"/>
                  </a:schemeClr>
                </a:solidFill>
              </a:rPr>
              <a:t>s</a:t>
            </a:r>
            <a:r>
              <a:rPr lang="fr-CA" altLang="fr-FR" sz="1600" i="1" dirty="0">
                <a:solidFill>
                  <a:schemeClr val="tx2">
                    <a:lumMod val="60000"/>
                    <a:lumOff val="40000"/>
                  </a:schemeClr>
                </a:solidFill>
              </a:rPr>
              <a:t>’</a:t>
            </a:r>
            <a:r>
              <a:rPr lang="fr-CA" altLang="ja-JP" sz="1600" dirty="0">
                <a:solidFill>
                  <a:schemeClr val="tx2">
                    <a:lumMod val="60000"/>
                    <a:lumOff val="40000"/>
                  </a:schemeClr>
                </a:solidFill>
              </a:rPr>
              <a:t>,</a:t>
            </a:r>
            <a:r>
              <a:rPr lang="fr-CA" altLang="ja-JP" sz="1600" i="1" dirty="0">
                <a:solidFill>
                  <a:schemeClr val="tx2">
                    <a:lumMod val="60000"/>
                    <a:lumOff val="40000"/>
                  </a:schemeClr>
                </a:solidFill>
              </a:rPr>
              <a:t>a</a:t>
            </a:r>
            <a:r>
              <a:rPr lang="fr-CA" altLang="fr-FR" sz="1600" i="1" dirty="0">
                <a:solidFill>
                  <a:schemeClr val="tx2">
                    <a:lumMod val="60000"/>
                    <a:lumOff val="40000"/>
                  </a:schemeClr>
                </a:solidFill>
              </a:rPr>
              <a:t>’</a:t>
            </a:r>
            <a:r>
              <a:rPr lang="fr-CA" altLang="ja-JP" sz="1600" dirty="0">
                <a:solidFill>
                  <a:schemeClr val="tx2">
                    <a:lumMod val="60000"/>
                    <a:lumOff val="40000"/>
                  </a:schemeClr>
                </a:solidFill>
              </a:rPr>
              <a:t>)</a:t>
            </a:r>
            <a:r>
              <a:rPr lang="en-US" altLang="ja-JP" sz="1600" dirty="0">
                <a:solidFill>
                  <a:schemeClr val="tx2">
                    <a:lumMod val="60000"/>
                    <a:lumOff val="40000"/>
                  </a:schemeClr>
                </a:solidFill>
              </a:rPr>
              <a:t> </a:t>
            </a:r>
            <a:r>
              <a:rPr lang="fr-FR" altLang="ja-JP" sz="1600" dirty="0">
                <a:solidFill>
                  <a:schemeClr val="tx2">
                    <a:lumMod val="60000"/>
                    <a:lumOff val="40000"/>
                  </a:schemeClr>
                </a:solidFill>
              </a:rPr>
              <a:t>–</a:t>
            </a:r>
            <a:r>
              <a:rPr lang="en-US" altLang="ja-JP" sz="1600" dirty="0">
                <a:solidFill>
                  <a:schemeClr val="tx2">
                    <a:lumMod val="60000"/>
                    <a:lumOff val="40000"/>
                  </a:schemeClr>
                </a:solidFill>
              </a:rPr>
              <a:t> </a:t>
            </a:r>
            <a:r>
              <a:rPr lang="en-US" altLang="ja-JP" sz="1600" i="1" dirty="0">
                <a:solidFill>
                  <a:schemeClr val="tx2">
                    <a:lumMod val="60000"/>
                    <a:lumOff val="40000"/>
                  </a:schemeClr>
                </a:solidFill>
              </a:rPr>
              <a:t>Q</a:t>
            </a:r>
            <a:r>
              <a:rPr lang="en-US" altLang="ja-JP" sz="1600" dirty="0">
                <a:solidFill>
                  <a:schemeClr val="tx2">
                    <a:lumMod val="60000"/>
                    <a:lumOff val="40000"/>
                  </a:schemeClr>
                </a:solidFill>
              </a:rPr>
              <a:t>(</a:t>
            </a:r>
            <a:r>
              <a:rPr lang="en-US" altLang="ja-JP" sz="1600" i="1" dirty="0" err="1">
                <a:solidFill>
                  <a:schemeClr val="tx2">
                    <a:lumMod val="60000"/>
                    <a:lumOff val="40000"/>
                  </a:schemeClr>
                </a:solidFill>
              </a:rPr>
              <a:t>s,a</a:t>
            </a:r>
            <a:r>
              <a:rPr lang="en-US" altLang="ja-JP" sz="1600" dirty="0">
                <a:solidFill>
                  <a:schemeClr val="tx2">
                    <a:lumMod val="60000"/>
                    <a:lumOff val="40000"/>
                  </a:schemeClr>
                </a:solidFill>
              </a:rPr>
              <a:t>) )</a:t>
            </a:r>
          </a:p>
          <a:p>
            <a:r>
              <a:rPr lang="en-US" altLang="ja-JP" sz="1600" dirty="0">
                <a:solidFill>
                  <a:schemeClr val="tx2">
                    <a:lumMod val="60000"/>
                    <a:lumOff val="40000"/>
                  </a:schemeClr>
                </a:solidFill>
              </a:rPr>
              <a:t>                                                     a’</a:t>
            </a:r>
          </a:p>
        </p:txBody>
      </p:sp>
      <p:sp>
        <p:nvSpPr>
          <p:cNvPr id="18" name="Text Box 24">
            <a:extLst>
              <a:ext uri="{FF2B5EF4-FFF2-40B4-BE49-F238E27FC236}">
                <a16:creationId xmlns:a16="http://schemas.microsoft.com/office/drawing/2014/main" id="{17A26E01-8ABE-4124-A93F-7AC5041DFC41}"/>
              </a:ext>
            </a:extLst>
          </p:cNvPr>
          <p:cNvSpPr txBox="1">
            <a:spLocks noChangeArrowheads="1"/>
          </p:cNvSpPr>
          <p:nvPr/>
        </p:nvSpPr>
        <p:spPr bwMode="auto">
          <a:xfrm>
            <a:off x="2525761" y="3533270"/>
            <a:ext cx="400050" cy="369888"/>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re 1"/>
          <p:cNvSpPr>
            <a:spLocks noGrp="1"/>
          </p:cNvSpPr>
          <p:nvPr>
            <p:ph type="title"/>
          </p:nvPr>
        </p:nvSpPr>
        <p:spPr/>
        <p:txBody>
          <a:bodyPr/>
          <a:lstStyle/>
          <a:p>
            <a:r>
              <a:rPr lang="fr-CA">
                <a:latin typeface="Arial" pitchFamily="34" charset="0"/>
              </a:rPr>
              <a:t>Apprentissage actif avec</a:t>
            </a:r>
            <a:br>
              <a:rPr lang="fr-CA">
                <a:latin typeface="Arial" pitchFamily="34" charset="0"/>
              </a:rPr>
            </a:br>
            <a:r>
              <a:rPr lang="fr-CA">
                <a:latin typeface="Arial" pitchFamily="34" charset="0"/>
              </a:rPr>
              <a:t>Q-learning</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a:t>
            </a:r>
            <a:br>
              <a:rPr lang="fr-CA" baseline="-25000" dirty="0">
                <a:sym typeface="Symbol" pitchFamily="18" charset="2"/>
              </a:rPr>
            </a:br>
            <a:br>
              <a:rPr lang="fr-CA" baseline="-25000" dirty="0">
                <a:sym typeface="Symbol" pitchFamily="18" charset="2"/>
              </a:rPr>
            </a:b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1</a:t>
            </a:r>
            <a:r>
              <a:rPr lang="fr-CA" dirty="0">
                <a:sym typeface="Symbol" pitchFamily="18" charset="2"/>
              </a:rPr>
              <a:t>)	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1</a:t>
            </a:r>
            <a:r>
              <a:rPr lang="fr-CA" dirty="0">
                <a:sym typeface="Symbol" pitchFamily="18" charset="2"/>
              </a:rPr>
              <a:t>) + </a:t>
            </a:r>
            <a:r>
              <a:rPr lang="fr-CA" altLang="ja-JP" dirty="0"/>
              <a:t>α (</a:t>
            </a:r>
            <a:r>
              <a:rPr lang="fr-CA" altLang="ja-JP" i="1" dirty="0"/>
              <a:t>R</a:t>
            </a:r>
            <a:r>
              <a:rPr lang="fr-CA" altLang="ja-JP" dirty="0"/>
              <a:t>(</a:t>
            </a:r>
            <a:r>
              <a:rPr lang="fr-CA" altLang="ja-JP" i="1" dirty="0"/>
              <a:t>s</a:t>
            </a:r>
            <a:r>
              <a:rPr lang="fr-CA" altLang="ja-JP" baseline="-25000" dirty="0"/>
              <a:t>0, </a:t>
            </a:r>
            <a:r>
              <a:rPr lang="fr-CA" altLang="ja-JP" dirty="0"/>
              <a:t>a</a:t>
            </a:r>
            <a:r>
              <a:rPr lang="fr-CA" altLang="ja-JP" baseline="-25000" dirty="0"/>
              <a:t>1</a:t>
            </a:r>
            <a:r>
              <a:rPr lang="fr-CA" altLang="ja-JP" dirty="0"/>
              <a:t>, </a:t>
            </a:r>
            <a:r>
              <a:rPr lang="fr-CA" altLang="ja-JP" i="1" dirty="0"/>
              <a:t>s</a:t>
            </a:r>
            <a:r>
              <a:rPr lang="fr-CA" altLang="ja-JP" i="1" baseline="-25000" dirty="0"/>
              <a:t>1</a:t>
            </a:r>
            <a:r>
              <a:rPr lang="fr-CA" altLang="ja-JP" dirty="0"/>
              <a:t>) + </a:t>
            </a:r>
            <a:r>
              <a:rPr lang="fr-FR" dirty="0"/>
              <a:t>γ </a:t>
            </a:r>
            <a:r>
              <a:rPr lang="fr-CA" altLang="ja-JP" dirty="0"/>
              <a:t>max{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3</a:t>
            </a:r>
            <a:r>
              <a:rPr lang="fr-CA" dirty="0">
                <a:sym typeface="Symbol" pitchFamily="18" charset="2"/>
              </a:rPr>
              <a:t>)</a:t>
            </a:r>
            <a:r>
              <a:rPr lang="fr-CA" altLang="ja-JP" dirty="0"/>
              <a:t>} -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1</a:t>
            </a:r>
            <a:r>
              <a:rPr lang="fr-CA" dirty="0">
                <a:sym typeface="Symbol" pitchFamily="18" charset="2"/>
              </a:rPr>
              <a:t>) )</a:t>
            </a:r>
            <a:br>
              <a:rPr lang="fr-CA" dirty="0">
                <a:sym typeface="Symbol" pitchFamily="18" charset="2"/>
              </a:rPr>
            </a:br>
            <a:r>
              <a:rPr lang="fr-CA" dirty="0">
                <a:sym typeface="Symbol" pitchFamily="18" charset="2"/>
              </a:rPr>
              <a:t>			= 0 + 0.5</a:t>
            </a:r>
            <a:r>
              <a:rPr lang="fr-CA" altLang="ja-JP" dirty="0"/>
              <a:t> ( -0.1 + </a:t>
            </a:r>
            <a:r>
              <a:rPr lang="fr-FR" dirty="0"/>
              <a:t>0.5 </a:t>
            </a:r>
            <a:r>
              <a:rPr lang="fr-CA" altLang="ja-JP" dirty="0"/>
              <a:t>max{ </a:t>
            </a:r>
            <a:r>
              <a:rPr lang="fr-CA" dirty="0">
                <a:sym typeface="Symbol" pitchFamily="18" charset="2"/>
              </a:rPr>
              <a:t>0, 0</a:t>
            </a:r>
            <a:r>
              <a:rPr lang="fr-CA" altLang="ja-JP" dirty="0"/>
              <a:t>} - 0</a:t>
            </a:r>
            <a:r>
              <a:rPr lang="fr-CA" dirty="0">
                <a:sym typeface="Symbol" pitchFamily="18" charset="2"/>
              </a:rPr>
              <a:t>) </a:t>
            </a:r>
            <a:br>
              <a:rPr lang="fr-CA" dirty="0">
                <a:sym typeface="Symbol" pitchFamily="18" charset="2"/>
              </a:rPr>
            </a:br>
            <a:r>
              <a:rPr lang="fr-CA" dirty="0">
                <a:sym typeface="Symbol" pitchFamily="18" charset="2"/>
              </a:rPr>
              <a:t>			= -0.05</a:t>
            </a:r>
            <a:endParaRPr lang="en-US" baseline="-25000" dirty="0">
              <a:sym typeface="Symbol" pitchFamily="18" charset="2"/>
            </a:endParaRPr>
          </a:p>
          <a:p>
            <a:pPr marL="0" indent="0" eaLnBrk="1" hangingPunct="1"/>
            <a:endParaRPr lang="en-US" dirty="0">
              <a:sym typeface="Symbol" pitchFamily="18" charset="2"/>
            </a:endParaRPr>
          </a:p>
          <a:p>
            <a:pPr marL="0" indent="0" eaLnBrk="1" hangingPunct="1"/>
            <a:r>
              <a:rPr lang="en-US" dirty="0"/>
              <a:t>Action à </a:t>
            </a:r>
            <a:r>
              <a:rPr lang="en-US" dirty="0" err="1"/>
              <a:t>prendre</a:t>
            </a:r>
            <a:r>
              <a:rPr lang="en-US" dirty="0"/>
              <a:t> </a:t>
            </a:r>
            <a:r>
              <a:rPr lang="fr-FR" altLang="ja-JP" dirty="0"/>
              <a:t>π(</a:t>
            </a:r>
            <a:r>
              <a:rPr lang="fr-FR" altLang="ja-JP" i="1" dirty="0"/>
              <a:t>s</a:t>
            </a:r>
            <a:r>
              <a:rPr lang="fr-FR" altLang="ja-JP" baseline="-25000" dirty="0"/>
              <a:t>1</a:t>
            </a:r>
            <a:r>
              <a:rPr lang="fr-FR" altLang="ja-JP" dirty="0"/>
              <a:t>) 	= </a:t>
            </a:r>
            <a:r>
              <a:rPr lang="fr-FR" altLang="ja-JP" dirty="0" err="1"/>
              <a:t>argmax</a:t>
            </a:r>
            <a:r>
              <a:rPr lang="fr-CA" altLang="ja-JP" dirty="0"/>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3</a:t>
            </a:r>
            <a:r>
              <a:rPr lang="fr-CA" dirty="0">
                <a:sym typeface="Symbol" pitchFamily="18" charset="2"/>
              </a:rPr>
              <a:t>)</a:t>
            </a:r>
            <a:r>
              <a:rPr lang="fr-FR" altLang="ja-JP" dirty="0"/>
              <a:t> }</a:t>
            </a:r>
            <a:br>
              <a:rPr lang="en-US" altLang="ja-JP" dirty="0"/>
            </a:br>
            <a:r>
              <a:rPr lang="en-US" altLang="ja-JP" dirty="0"/>
              <a:t>						= </a:t>
            </a:r>
            <a:r>
              <a:rPr lang="en-US" altLang="ja-JP" dirty="0" err="1"/>
              <a:t>argmax</a:t>
            </a:r>
            <a:r>
              <a:rPr lang="en-US" altLang="ja-JP" dirty="0"/>
              <a:t>{ 0, 0 }</a:t>
            </a:r>
            <a:br>
              <a:rPr lang="fr-FR" altLang="ja-JP" dirty="0"/>
            </a:br>
            <a:r>
              <a:rPr lang="fr-FR" altLang="ja-JP" dirty="0"/>
              <a:t>						= </a:t>
            </a:r>
            <a:r>
              <a:rPr lang="fr-FR" altLang="ja-JP" i="1" dirty="0"/>
              <a:t>a</a:t>
            </a:r>
            <a:r>
              <a:rPr lang="fr-FR" altLang="ja-JP" baseline="-25000" dirty="0"/>
              <a:t>2         </a:t>
            </a:r>
            <a:r>
              <a:rPr lang="fr-FR" altLang="ja-JP" dirty="0"/>
              <a:t>(arbitraire, ça aurait aussi pu être </a:t>
            </a:r>
            <a:r>
              <a:rPr lang="fr-FR" altLang="ja-JP" i="1" dirty="0"/>
              <a:t>a</a:t>
            </a:r>
            <a:r>
              <a:rPr lang="fr-FR" altLang="ja-JP" baseline="-25000" dirty="0"/>
              <a:t>3</a:t>
            </a:r>
            <a:r>
              <a:rPr lang="fr-FR" altLang="ja-JP" dirty="0"/>
              <a:t>)</a:t>
            </a:r>
            <a:endParaRPr lang="en-US" altLang="ja-JP" dirty="0"/>
          </a:p>
        </p:txBody>
      </p:sp>
      <p:sp>
        <p:nvSpPr>
          <p:cNvPr id="8294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8294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82949"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B1BF91D7-14E6-45DB-9EB6-F04E12BBA5D7}" type="slidenum">
              <a:rPr lang="en-US" altLang="ko-KR" sz="1400">
                <a:latin typeface="Calibri" pitchFamily="34" charset="0"/>
              </a:rPr>
              <a:pPr eaLnBrk="1" hangingPunct="1"/>
              <a:t>57</a:t>
            </a:fld>
            <a:endParaRPr lang="en-US" altLang="ko-KR" sz="1400">
              <a:latin typeface="Calibri" pitchFamily="34" charset="0"/>
            </a:endParaRPr>
          </a:p>
        </p:txBody>
      </p:sp>
      <p:sp>
        <p:nvSpPr>
          <p:cNvPr id="26" name="Text Box 24"/>
          <p:cNvSpPr txBox="1">
            <a:spLocks noChangeArrowheads="1"/>
          </p:cNvSpPr>
          <p:nvPr/>
        </p:nvSpPr>
        <p:spPr bwMode="auto">
          <a:xfrm>
            <a:off x="2477570" y="3276600"/>
            <a:ext cx="506870" cy="33855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600" i="1" dirty="0">
                <a:solidFill>
                  <a:schemeClr val="accent2"/>
                </a:solidFill>
                <a:latin typeface="+mn-lt"/>
              </a:rPr>
              <a:t>-0.1</a:t>
            </a:r>
            <a:endParaRPr lang="en-US" sz="1600" baseline="-25000" dirty="0">
              <a:solidFill>
                <a:schemeClr val="accent2"/>
              </a:solidFill>
              <a:latin typeface="+mn-lt"/>
            </a:endParaRPr>
          </a:p>
        </p:txBody>
      </p:sp>
      <p:sp>
        <p:nvSpPr>
          <p:cNvPr id="27" name="Text Box 24"/>
          <p:cNvSpPr txBox="1">
            <a:spLocks noChangeArrowheads="1"/>
          </p:cNvSpPr>
          <p:nvPr/>
        </p:nvSpPr>
        <p:spPr bwMode="auto">
          <a:xfrm>
            <a:off x="3205407" y="3277632"/>
            <a:ext cx="506870" cy="33855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600" i="1" dirty="0">
                <a:solidFill>
                  <a:schemeClr val="accent2"/>
                </a:solidFill>
                <a:latin typeface="+mn-lt"/>
              </a:rPr>
              <a:t>-0.1</a:t>
            </a:r>
            <a:endParaRPr lang="en-US" sz="1600" dirty="0">
              <a:solidFill>
                <a:schemeClr val="accent2"/>
              </a:solidFill>
              <a:latin typeface="+mn-lt"/>
            </a:endParaRPr>
          </a:p>
        </p:txBody>
      </p:sp>
      <p:graphicFrame>
        <p:nvGraphicFramePr>
          <p:cNvPr id="82952" name="Object 8"/>
          <p:cNvGraphicFramePr>
            <a:graphicFrameLocks/>
          </p:cNvGraphicFramePr>
          <p:nvPr/>
        </p:nvGraphicFramePr>
        <p:xfrm>
          <a:off x="1619250" y="2276475"/>
          <a:ext cx="1023938" cy="658813"/>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82952"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76475"/>
                        <a:ext cx="1023938"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dash"/>
                            <a:miter lim="800000"/>
                            <a:headEnd/>
                            <a:tailEnd/>
                          </a14:hiddenLine>
                        </a:ext>
                      </a:extLst>
                    </p:spPr>
                  </p:pic>
                </p:oleObj>
              </mc:Fallback>
            </mc:AlternateContent>
          </a:graphicData>
        </a:graphic>
      </p:graphicFrame>
      <p:sp>
        <p:nvSpPr>
          <p:cNvPr id="40" name="Line 12"/>
          <p:cNvSpPr>
            <a:spLocks noChangeShapeType="1"/>
          </p:cNvSpPr>
          <p:nvPr/>
        </p:nvSpPr>
        <p:spPr bwMode="auto">
          <a:xfrm rot="14155430" flipH="1">
            <a:off x="1434306" y="2475707"/>
            <a:ext cx="160337" cy="241300"/>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42" name="Line 13"/>
          <p:cNvSpPr>
            <a:spLocks noChangeShapeType="1"/>
          </p:cNvSpPr>
          <p:nvPr/>
        </p:nvSpPr>
        <p:spPr bwMode="auto">
          <a:xfrm>
            <a:off x="2411413" y="2565400"/>
            <a:ext cx="1466850" cy="1588"/>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46" name="Text Box 24"/>
          <p:cNvSpPr txBox="1">
            <a:spLocks noChangeArrowheads="1"/>
          </p:cNvSpPr>
          <p:nvPr/>
        </p:nvSpPr>
        <p:spPr bwMode="auto">
          <a:xfrm>
            <a:off x="2803525" y="2205038"/>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graphicFrame>
        <p:nvGraphicFramePr>
          <p:cNvPr id="82956"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829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48"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82958"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8295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w="38100">
                        <a:solidFill>
                          <a:srgbClr val="000090"/>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sp>
        <p:nvSpPr>
          <p:cNvPr id="51" name="Text Box 9"/>
          <p:cNvSpPr txBox="1">
            <a:spLocks noChangeArrowheads="1"/>
          </p:cNvSpPr>
          <p:nvPr/>
        </p:nvSpPr>
        <p:spPr bwMode="auto">
          <a:xfrm>
            <a:off x="1908175" y="242093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18" name="TextBox 17"/>
          <p:cNvSpPr txBox="1"/>
          <p:nvPr/>
        </p:nvSpPr>
        <p:spPr>
          <a:xfrm>
            <a:off x="4325584" y="1472403"/>
            <a:ext cx="4393832" cy="584775"/>
          </a:xfrm>
          <a:prstGeom prst="rect">
            <a:avLst/>
          </a:prstGeom>
          <a:noFill/>
        </p:spPr>
        <p:txBody>
          <a:bodyPr wrap="none" rtlCol="0">
            <a:spAutoFit/>
          </a:bodyPr>
          <a:lstStyle/>
          <a:p>
            <a:r>
              <a:rPr lang="en-US" sz="1600" i="1" dirty="0">
                <a:solidFill>
                  <a:schemeClr val="tx2">
                    <a:lumMod val="60000"/>
                    <a:lumOff val="40000"/>
                  </a:schemeClr>
                </a:solidFill>
              </a:rPr>
              <a:t>Q</a:t>
            </a:r>
            <a:r>
              <a:rPr lang="en-US" sz="1600" dirty="0">
                <a:solidFill>
                  <a:schemeClr val="tx2">
                    <a:lumMod val="60000"/>
                    <a:lumOff val="40000"/>
                  </a:schemeClr>
                </a:solidFill>
              </a:rPr>
              <a:t>(</a:t>
            </a:r>
            <a:r>
              <a:rPr lang="en-US" sz="1600" i="1" dirty="0" err="1">
                <a:solidFill>
                  <a:schemeClr val="tx2">
                    <a:lumMod val="60000"/>
                    <a:lumOff val="40000"/>
                  </a:schemeClr>
                </a:solidFill>
              </a:rPr>
              <a:t>s,a</a:t>
            </a:r>
            <a:r>
              <a:rPr lang="en-US" sz="1600" dirty="0">
                <a:solidFill>
                  <a:schemeClr val="tx2">
                    <a:lumMod val="60000"/>
                    <a:lumOff val="40000"/>
                  </a:schemeClr>
                </a:solidFill>
              </a:rPr>
              <a:t>) </a:t>
            </a:r>
            <a:r>
              <a:rPr lang="fr-CA" sz="1600" dirty="0">
                <a:solidFill>
                  <a:schemeClr val="tx2">
                    <a:lumMod val="60000"/>
                    <a:lumOff val="40000"/>
                  </a:schemeClr>
                </a:solidFill>
                <a:sym typeface="Symbol" pitchFamily="18" charset="2"/>
              </a:rPr>
              <a:t></a:t>
            </a:r>
            <a:r>
              <a:rPr lang="fr-CA" sz="1600" dirty="0">
                <a:solidFill>
                  <a:schemeClr val="tx2">
                    <a:lumMod val="60000"/>
                    <a:lumOff val="40000"/>
                  </a:schemeClr>
                </a:solidFill>
              </a:rPr>
              <a:t> </a:t>
            </a:r>
            <a:r>
              <a:rPr lang="en-US" sz="1600" i="1" dirty="0">
                <a:solidFill>
                  <a:schemeClr val="tx2">
                    <a:lumMod val="60000"/>
                    <a:lumOff val="40000"/>
                  </a:schemeClr>
                </a:solidFill>
              </a:rPr>
              <a:t>Q</a:t>
            </a:r>
            <a:r>
              <a:rPr lang="en-US" sz="1600" dirty="0">
                <a:solidFill>
                  <a:schemeClr val="tx2">
                    <a:lumMod val="60000"/>
                    <a:lumOff val="40000"/>
                  </a:schemeClr>
                </a:solidFill>
              </a:rPr>
              <a:t>(</a:t>
            </a:r>
            <a:r>
              <a:rPr lang="en-US" sz="1600" i="1" dirty="0" err="1">
                <a:solidFill>
                  <a:schemeClr val="tx2">
                    <a:lumMod val="60000"/>
                    <a:lumOff val="40000"/>
                  </a:schemeClr>
                </a:solidFill>
              </a:rPr>
              <a:t>s,a</a:t>
            </a:r>
            <a:r>
              <a:rPr lang="en-US" sz="1600" dirty="0">
                <a:solidFill>
                  <a:schemeClr val="tx2">
                    <a:lumMod val="60000"/>
                    <a:lumOff val="40000"/>
                  </a:schemeClr>
                </a:solidFill>
              </a:rPr>
              <a:t>)</a:t>
            </a:r>
            <a:r>
              <a:rPr lang="fr-CA" sz="1600" dirty="0">
                <a:solidFill>
                  <a:schemeClr val="tx2">
                    <a:lumMod val="60000"/>
                    <a:lumOff val="40000"/>
                  </a:schemeClr>
                </a:solidFill>
              </a:rPr>
              <a:t> + α ( </a:t>
            </a:r>
            <a:r>
              <a:rPr lang="en-US" sz="1600" i="1" dirty="0">
                <a:solidFill>
                  <a:schemeClr val="tx2">
                    <a:lumMod val="60000"/>
                    <a:lumOff val="40000"/>
                  </a:schemeClr>
                </a:solidFill>
              </a:rPr>
              <a:t>R</a:t>
            </a:r>
            <a:r>
              <a:rPr lang="en-US" sz="1600" dirty="0">
                <a:solidFill>
                  <a:schemeClr val="tx2">
                    <a:lumMod val="60000"/>
                    <a:lumOff val="40000"/>
                  </a:schemeClr>
                </a:solidFill>
              </a:rPr>
              <a:t>(</a:t>
            </a:r>
            <a:r>
              <a:rPr lang="en-US" sz="1600" i="1" dirty="0">
                <a:solidFill>
                  <a:schemeClr val="tx2">
                    <a:lumMod val="60000"/>
                    <a:lumOff val="40000"/>
                  </a:schemeClr>
                </a:solidFill>
              </a:rPr>
              <a:t>s</a:t>
            </a:r>
            <a:r>
              <a:rPr lang="en-US" sz="1600" dirty="0">
                <a:solidFill>
                  <a:schemeClr val="tx2">
                    <a:lumMod val="60000"/>
                    <a:lumOff val="40000"/>
                  </a:schemeClr>
                </a:solidFill>
              </a:rPr>
              <a:t>) + </a:t>
            </a:r>
            <a:r>
              <a:rPr lang="fr-FR" sz="1600" dirty="0">
                <a:solidFill>
                  <a:schemeClr val="tx2">
                    <a:lumMod val="60000"/>
                    <a:lumOff val="40000"/>
                  </a:schemeClr>
                </a:solidFill>
              </a:rPr>
              <a:t>γ </a:t>
            </a:r>
            <a:r>
              <a:rPr lang="fr-CA" sz="1600" dirty="0">
                <a:solidFill>
                  <a:schemeClr val="tx2">
                    <a:lumMod val="60000"/>
                    <a:lumOff val="40000"/>
                  </a:schemeClr>
                </a:solidFill>
              </a:rPr>
              <a:t>max </a:t>
            </a:r>
            <a:r>
              <a:rPr lang="fr-CA" sz="1600" i="1" dirty="0">
                <a:solidFill>
                  <a:schemeClr val="tx2">
                    <a:lumMod val="60000"/>
                    <a:lumOff val="40000"/>
                  </a:schemeClr>
                </a:solidFill>
              </a:rPr>
              <a:t>Q</a:t>
            </a:r>
            <a:r>
              <a:rPr lang="fr-CA" sz="1600" dirty="0">
                <a:solidFill>
                  <a:schemeClr val="tx2">
                    <a:lumMod val="60000"/>
                    <a:lumOff val="40000"/>
                  </a:schemeClr>
                </a:solidFill>
              </a:rPr>
              <a:t>(</a:t>
            </a:r>
            <a:r>
              <a:rPr lang="fr-CA" sz="1600" i="1" dirty="0">
                <a:solidFill>
                  <a:schemeClr val="tx2">
                    <a:lumMod val="60000"/>
                    <a:lumOff val="40000"/>
                  </a:schemeClr>
                </a:solidFill>
              </a:rPr>
              <a:t>s</a:t>
            </a:r>
            <a:r>
              <a:rPr lang="fr-CA" altLang="fr-FR" sz="1600" i="1" dirty="0">
                <a:solidFill>
                  <a:schemeClr val="tx2">
                    <a:lumMod val="60000"/>
                    <a:lumOff val="40000"/>
                  </a:schemeClr>
                </a:solidFill>
              </a:rPr>
              <a:t>’</a:t>
            </a:r>
            <a:r>
              <a:rPr lang="fr-CA" altLang="ja-JP" sz="1600" dirty="0">
                <a:solidFill>
                  <a:schemeClr val="tx2">
                    <a:lumMod val="60000"/>
                    <a:lumOff val="40000"/>
                  </a:schemeClr>
                </a:solidFill>
              </a:rPr>
              <a:t>,</a:t>
            </a:r>
            <a:r>
              <a:rPr lang="fr-CA" altLang="ja-JP" sz="1600" i="1" dirty="0">
                <a:solidFill>
                  <a:schemeClr val="tx2">
                    <a:lumMod val="60000"/>
                    <a:lumOff val="40000"/>
                  </a:schemeClr>
                </a:solidFill>
              </a:rPr>
              <a:t>a</a:t>
            </a:r>
            <a:r>
              <a:rPr lang="fr-CA" altLang="fr-FR" sz="1600" i="1" dirty="0">
                <a:solidFill>
                  <a:schemeClr val="tx2">
                    <a:lumMod val="60000"/>
                    <a:lumOff val="40000"/>
                  </a:schemeClr>
                </a:solidFill>
              </a:rPr>
              <a:t>’</a:t>
            </a:r>
            <a:r>
              <a:rPr lang="fr-CA" altLang="ja-JP" sz="1600" dirty="0">
                <a:solidFill>
                  <a:schemeClr val="tx2">
                    <a:lumMod val="60000"/>
                    <a:lumOff val="40000"/>
                  </a:schemeClr>
                </a:solidFill>
              </a:rPr>
              <a:t>)</a:t>
            </a:r>
            <a:r>
              <a:rPr lang="en-US" altLang="ja-JP" sz="1600" dirty="0">
                <a:solidFill>
                  <a:schemeClr val="tx2">
                    <a:lumMod val="60000"/>
                    <a:lumOff val="40000"/>
                  </a:schemeClr>
                </a:solidFill>
              </a:rPr>
              <a:t> </a:t>
            </a:r>
            <a:r>
              <a:rPr lang="fr-FR" altLang="ja-JP" sz="1600" dirty="0">
                <a:solidFill>
                  <a:schemeClr val="tx2">
                    <a:lumMod val="60000"/>
                    <a:lumOff val="40000"/>
                  </a:schemeClr>
                </a:solidFill>
              </a:rPr>
              <a:t>–</a:t>
            </a:r>
            <a:r>
              <a:rPr lang="en-US" altLang="ja-JP" sz="1600" dirty="0">
                <a:solidFill>
                  <a:schemeClr val="tx2">
                    <a:lumMod val="60000"/>
                    <a:lumOff val="40000"/>
                  </a:schemeClr>
                </a:solidFill>
              </a:rPr>
              <a:t> </a:t>
            </a:r>
            <a:r>
              <a:rPr lang="en-US" altLang="ja-JP" sz="1600" i="1" dirty="0">
                <a:solidFill>
                  <a:schemeClr val="tx2">
                    <a:lumMod val="60000"/>
                    <a:lumOff val="40000"/>
                  </a:schemeClr>
                </a:solidFill>
              </a:rPr>
              <a:t>Q</a:t>
            </a:r>
            <a:r>
              <a:rPr lang="en-US" altLang="ja-JP" sz="1600" dirty="0">
                <a:solidFill>
                  <a:schemeClr val="tx2">
                    <a:lumMod val="60000"/>
                    <a:lumOff val="40000"/>
                  </a:schemeClr>
                </a:solidFill>
              </a:rPr>
              <a:t>(</a:t>
            </a:r>
            <a:r>
              <a:rPr lang="en-US" altLang="ja-JP" sz="1600" i="1" dirty="0" err="1">
                <a:solidFill>
                  <a:schemeClr val="tx2">
                    <a:lumMod val="60000"/>
                    <a:lumOff val="40000"/>
                  </a:schemeClr>
                </a:solidFill>
              </a:rPr>
              <a:t>s,a</a:t>
            </a:r>
            <a:r>
              <a:rPr lang="en-US" altLang="ja-JP" sz="1600" dirty="0">
                <a:solidFill>
                  <a:schemeClr val="tx2">
                    <a:lumMod val="60000"/>
                    <a:lumOff val="40000"/>
                  </a:schemeClr>
                </a:solidFill>
              </a:rPr>
              <a:t>) )</a:t>
            </a:r>
          </a:p>
          <a:p>
            <a:r>
              <a:rPr lang="en-US" altLang="ja-JP" sz="1600" dirty="0">
                <a:solidFill>
                  <a:schemeClr val="tx2">
                    <a:lumMod val="60000"/>
                    <a:lumOff val="40000"/>
                  </a:schemeClr>
                </a:solidFill>
              </a:rPr>
              <a:t>                                                     a’</a:t>
            </a:r>
          </a:p>
        </p:txBody>
      </p:sp>
      <p:sp>
        <p:nvSpPr>
          <p:cNvPr id="19" name="Text Box 24">
            <a:extLst>
              <a:ext uri="{FF2B5EF4-FFF2-40B4-BE49-F238E27FC236}">
                <a16:creationId xmlns:a16="http://schemas.microsoft.com/office/drawing/2014/main" id="{D1AC900C-9961-4997-9ACE-D2C85DBE94BA}"/>
              </a:ext>
            </a:extLst>
          </p:cNvPr>
          <p:cNvSpPr txBox="1">
            <a:spLocks noChangeArrowheads="1"/>
          </p:cNvSpPr>
          <p:nvPr/>
        </p:nvSpPr>
        <p:spPr bwMode="auto">
          <a:xfrm>
            <a:off x="2530980" y="3540306"/>
            <a:ext cx="400050" cy="369888"/>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20" name="Text Box 24">
            <a:extLst>
              <a:ext uri="{FF2B5EF4-FFF2-40B4-BE49-F238E27FC236}">
                <a16:creationId xmlns:a16="http://schemas.microsoft.com/office/drawing/2014/main" id="{7795E1D5-95D1-4E16-A52B-00AB3C7E79D1}"/>
              </a:ext>
            </a:extLst>
          </p:cNvPr>
          <p:cNvSpPr txBox="1">
            <a:spLocks noChangeArrowheads="1"/>
          </p:cNvSpPr>
          <p:nvPr/>
        </p:nvSpPr>
        <p:spPr bwMode="auto">
          <a:xfrm>
            <a:off x="3258817" y="3541894"/>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re 1"/>
          <p:cNvSpPr>
            <a:spLocks noGrp="1"/>
          </p:cNvSpPr>
          <p:nvPr>
            <p:ph type="title"/>
          </p:nvPr>
        </p:nvSpPr>
        <p:spPr/>
        <p:txBody>
          <a:bodyPr/>
          <a:lstStyle/>
          <a:p>
            <a:r>
              <a:rPr lang="fr-CA">
                <a:latin typeface="Arial" pitchFamily="34" charset="0"/>
              </a:rPr>
              <a:t>Apprentissage actif avec</a:t>
            </a:r>
            <a:br>
              <a:rPr lang="fr-CA">
                <a:latin typeface="Arial" pitchFamily="34" charset="0"/>
              </a:rPr>
            </a:br>
            <a:r>
              <a:rPr lang="fr-CA">
                <a:latin typeface="Arial" pitchFamily="34" charset="0"/>
              </a:rPr>
              <a:t>Q-learning</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en-US" baseline="-25000"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 (</a:t>
            </a:r>
            <a:r>
              <a:rPr lang="fr-CA" i="1" dirty="0">
                <a:sym typeface="Symbol" pitchFamily="18" charset="2"/>
              </a:rPr>
              <a:t>s</a:t>
            </a:r>
            <a:r>
              <a:rPr lang="fr-CA" baseline="-25000" dirty="0">
                <a:sym typeface="Symbol" pitchFamily="18" charset="2"/>
              </a:rPr>
              <a:t>0</a:t>
            </a:r>
            <a:r>
              <a:rPr lang="fr-CA" dirty="0">
                <a:sym typeface="Symbol" pitchFamily="18" charset="2"/>
              </a:rPr>
              <a:t>)</a:t>
            </a:r>
            <a:br>
              <a:rPr lang="fr-CA" baseline="-25000" dirty="0">
                <a:sym typeface="Symbol" pitchFamily="18" charset="2"/>
              </a:rPr>
            </a:br>
            <a:br>
              <a:rPr lang="fr-CA" baseline="-25000" dirty="0">
                <a:sym typeface="Symbol" pitchFamily="18" charset="2"/>
              </a:rPr>
            </a:b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	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 + </a:t>
            </a:r>
            <a:r>
              <a:rPr lang="fr-CA" altLang="ja-JP" dirty="0"/>
              <a:t>α ( </a:t>
            </a:r>
            <a:r>
              <a:rPr lang="fr-CA" altLang="ja-JP" i="1" dirty="0"/>
              <a:t>R</a:t>
            </a:r>
            <a:r>
              <a:rPr lang="fr-CA" altLang="ja-JP" dirty="0"/>
              <a:t>(</a:t>
            </a:r>
            <a:r>
              <a:rPr lang="fr-CA" altLang="ja-JP" i="1" dirty="0"/>
              <a:t>s</a:t>
            </a:r>
            <a:r>
              <a:rPr lang="fr-CA" altLang="ja-JP" baseline="-25000" dirty="0"/>
              <a:t>1</a:t>
            </a:r>
            <a:r>
              <a:rPr lang="fr-CA" altLang="ja-JP" dirty="0"/>
              <a:t>) + </a:t>
            </a:r>
            <a:r>
              <a:rPr lang="fr-FR" dirty="0"/>
              <a:t>γ </a:t>
            </a:r>
            <a:r>
              <a:rPr lang="fr-CA" altLang="ja-JP" dirty="0"/>
              <a:t>max{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1</a:t>
            </a:r>
            <a:r>
              <a:rPr lang="fr-CA" dirty="0">
                <a:sym typeface="Symbol" pitchFamily="18" charset="2"/>
              </a:rPr>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a:t>
            </a:r>
            <a:r>
              <a:rPr lang="fr-CA" altLang="ja-JP" dirty="0"/>
              <a:t>} -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 )</a:t>
            </a:r>
            <a:br>
              <a:rPr lang="fr-CA" dirty="0">
                <a:sym typeface="Symbol" pitchFamily="18" charset="2"/>
              </a:rPr>
            </a:br>
            <a:r>
              <a:rPr lang="fr-CA" dirty="0">
                <a:sym typeface="Symbol" pitchFamily="18" charset="2"/>
              </a:rPr>
              <a:t>			= 0 + 0.5</a:t>
            </a:r>
            <a:r>
              <a:rPr lang="fr-CA" altLang="ja-JP" dirty="0"/>
              <a:t> ( -0.1 + </a:t>
            </a:r>
            <a:r>
              <a:rPr lang="fr-FR" dirty="0"/>
              <a:t>0.5 </a:t>
            </a:r>
            <a:r>
              <a:rPr lang="fr-CA" altLang="ja-JP" dirty="0"/>
              <a:t>max{ </a:t>
            </a:r>
            <a:r>
              <a:rPr lang="fr-CA" altLang="ja-JP" dirty="0">
                <a:sym typeface="Symbol" pitchFamily="18" charset="2"/>
              </a:rPr>
              <a:t>-0.05</a:t>
            </a:r>
            <a:r>
              <a:rPr lang="fr-CA" dirty="0">
                <a:sym typeface="Symbol" pitchFamily="18" charset="2"/>
              </a:rPr>
              <a:t>, -0.05</a:t>
            </a:r>
            <a:r>
              <a:rPr lang="fr-CA" altLang="ja-JP" dirty="0"/>
              <a:t>} + 0</a:t>
            </a:r>
            <a:r>
              <a:rPr lang="fr-CA" dirty="0">
                <a:sym typeface="Symbol" pitchFamily="18" charset="2"/>
              </a:rPr>
              <a:t>) </a:t>
            </a:r>
            <a:br>
              <a:rPr lang="fr-CA" dirty="0">
                <a:sym typeface="Symbol" pitchFamily="18" charset="2"/>
              </a:rPr>
            </a:br>
            <a:r>
              <a:rPr lang="fr-CA" dirty="0">
                <a:sym typeface="Symbol" pitchFamily="18" charset="2"/>
              </a:rPr>
              <a:t>			= -0.0625</a:t>
            </a:r>
            <a:endParaRPr lang="en-US" baseline="-25000" dirty="0">
              <a:sym typeface="Symbol" pitchFamily="18" charset="2"/>
            </a:endParaRPr>
          </a:p>
          <a:p>
            <a:pPr marL="0" indent="0" eaLnBrk="1" hangingPunct="1"/>
            <a:endParaRPr lang="en-US" dirty="0">
              <a:sym typeface="Symbol" pitchFamily="18" charset="2"/>
            </a:endParaRPr>
          </a:p>
          <a:p>
            <a:pPr marL="0" indent="0" eaLnBrk="1" hangingPunct="1"/>
            <a:r>
              <a:rPr lang="en-US" dirty="0"/>
              <a:t>Action à </a:t>
            </a:r>
            <a:r>
              <a:rPr lang="en-US" dirty="0" err="1"/>
              <a:t>prendre</a:t>
            </a:r>
            <a:r>
              <a:rPr lang="en-US" dirty="0"/>
              <a:t> </a:t>
            </a:r>
            <a:r>
              <a:rPr lang="fr-FR" altLang="ja-JP" dirty="0"/>
              <a:t>π(</a:t>
            </a:r>
            <a:r>
              <a:rPr lang="fr-FR" altLang="ja-JP" i="1" dirty="0"/>
              <a:t>s</a:t>
            </a:r>
            <a:r>
              <a:rPr lang="fr-FR" altLang="ja-JP" baseline="-25000" dirty="0"/>
              <a:t>0</a:t>
            </a:r>
            <a:r>
              <a:rPr lang="fr-FR" altLang="ja-JP" dirty="0"/>
              <a:t>) 	= </a:t>
            </a:r>
            <a:r>
              <a:rPr lang="fr-FR" altLang="ja-JP" dirty="0" err="1"/>
              <a:t>argmax</a:t>
            </a:r>
            <a:r>
              <a:rPr lang="fr-CA" altLang="ja-JP" dirty="0"/>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1</a:t>
            </a:r>
            <a:r>
              <a:rPr lang="fr-CA" dirty="0">
                <a:sym typeface="Symbol" pitchFamily="18" charset="2"/>
              </a:rPr>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1</a:t>
            </a:r>
            <a:r>
              <a:rPr lang="fr-CA" dirty="0">
                <a:sym typeface="Symbol" pitchFamily="18" charset="2"/>
              </a:rPr>
              <a:t>)</a:t>
            </a:r>
            <a:r>
              <a:rPr lang="fr-FR" altLang="ja-JP" dirty="0"/>
              <a:t> }</a:t>
            </a:r>
            <a:br>
              <a:rPr lang="en-US" altLang="ja-JP" dirty="0"/>
            </a:br>
            <a:r>
              <a:rPr lang="en-US" altLang="ja-JP" dirty="0"/>
              <a:t>						= </a:t>
            </a:r>
            <a:r>
              <a:rPr lang="en-US" altLang="ja-JP" dirty="0" err="1"/>
              <a:t>argmax</a:t>
            </a:r>
            <a:r>
              <a:rPr lang="en-US" altLang="ja-JP" dirty="0"/>
              <a:t>{ -0.05, -0.05 }</a:t>
            </a:r>
            <a:br>
              <a:rPr lang="fr-FR" altLang="ja-JP" dirty="0"/>
            </a:br>
            <a:r>
              <a:rPr lang="fr-FR" altLang="ja-JP" dirty="0"/>
              <a:t>						= </a:t>
            </a:r>
            <a:r>
              <a:rPr lang="fr-FR" altLang="ja-JP" i="1" dirty="0"/>
              <a:t>a</a:t>
            </a:r>
            <a:r>
              <a:rPr lang="fr-FR" altLang="ja-JP" baseline="-25000" dirty="0"/>
              <a:t>1         </a:t>
            </a:r>
            <a:r>
              <a:rPr lang="fr-FR" altLang="ja-JP" dirty="0"/>
              <a:t>(arbitraire, ça aurait aussi pu être </a:t>
            </a:r>
            <a:r>
              <a:rPr lang="fr-FR" altLang="ja-JP" i="1" dirty="0"/>
              <a:t>a</a:t>
            </a:r>
            <a:r>
              <a:rPr lang="fr-FR" altLang="ja-JP" baseline="-25000" dirty="0"/>
              <a:t>2</a:t>
            </a:r>
            <a:r>
              <a:rPr lang="fr-FR" altLang="ja-JP" dirty="0"/>
              <a:t>)</a:t>
            </a:r>
            <a:endParaRPr lang="en-US" altLang="ja-JP" dirty="0"/>
          </a:p>
          <a:p>
            <a:pPr marL="0" indent="0" eaLnBrk="1" hangingPunct="1">
              <a:buFont typeface="Lucida Grande" pitchFamily="2" charset="0"/>
              <a:buNone/>
            </a:pPr>
            <a:br>
              <a:rPr lang="en-US" baseline="-25000" dirty="0"/>
            </a:br>
            <a:br>
              <a:rPr lang="en-US" baseline="-25000" dirty="0"/>
            </a:br>
            <a:endParaRPr lang="en-US" altLang="ja-JP" dirty="0"/>
          </a:p>
        </p:txBody>
      </p:sp>
      <p:sp>
        <p:nvSpPr>
          <p:cNvPr id="8397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83972"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83973"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7C2D7541-3863-45BB-9D1C-D23A7E93D4C0}" type="slidenum">
              <a:rPr lang="en-US" altLang="ko-KR" sz="1400">
                <a:latin typeface="Calibri" pitchFamily="34" charset="0"/>
              </a:rPr>
              <a:pPr eaLnBrk="1" hangingPunct="1"/>
              <a:t>58</a:t>
            </a:fld>
            <a:endParaRPr lang="en-US" altLang="ko-KR" sz="1400">
              <a:latin typeface="Calibri" pitchFamily="34" charset="0"/>
            </a:endParaRPr>
          </a:p>
        </p:txBody>
      </p:sp>
      <p:sp>
        <p:nvSpPr>
          <p:cNvPr id="26" name="Text Box 24"/>
          <p:cNvSpPr txBox="1">
            <a:spLocks noChangeArrowheads="1"/>
          </p:cNvSpPr>
          <p:nvPr/>
        </p:nvSpPr>
        <p:spPr bwMode="auto">
          <a:xfrm>
            <a:off x="2439600" y="3328440"/>
            <a:ext cx="506870" cy="33855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CA" sz="1600" i="1" dirty="0">
                <a:solidFill>
                  <a:schemeClr val="accent2"/>
                </a:solidFill>
                <a:latin typeface="+mn-lt"/>
              </a:rPr>
              <a:t>-</a:t>
            </a:r>
            <a:r>
              <a:rPr lang="en-US" sz="1600" i="1" dirty="0">
                <a:solidFill>
                  <a:schemeClr val="accent2"/>
                </a:solidFill>
                <a:latin typeface="+mn-lt"/>
              </a:rPr>
              <a:t>0.1</a:t>
            </a:r>
            <a:endParaRPr lang="en-US" sz="1600" dirty="0">
              <a:solidFill>
                <a:schemeClr val="accent2"/>
              </a:solidFill>
              <a:latin typeface="+mn-lt"/>
            </a:endParaRPr>
          </a:p>
        </p:txBody>
      </p:sp>
      <p:sp>
        <p:nvSpPr>
          <p:cNvPr id="27" name="Text Box 24"/>
          <p:cNvSpPr txBox="1">
            <a:spLocks noChangeArrowheads="1"/>
          </p:cNvSpPr>
          <p:nvPr/>
        </p:nvSpPr>
        <p:spPr bwMode="auto">
          <a:xfrm>
            <a:off x="3227794" y="3337965"/>
            <a:ext cx="506870" cy="33855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CA" sz="1600" i="1" dirty="0">
                <a:solidFill>
                  <a:schemeClr val="accent2"/>
                </a:solidFill>
                <a:latin typeface="+mn-lt"/>
              </a:rPr>
              <a:t>-</a:t>
            </a:r>
            <a:r>
              <a:rPr lang="en-US" sz="1600" i="1" dirty="0">
                <a:solidFill>
                  <a:schemeClr val="accent2"/>
                </a:solidFill>
                <a:latin typeface="+mn-lt"/>
              </a:rPr>
              <a:t>0.1</a:t>
            </a:r>
            <a:endParaRPr lang="en-US" sz="1600" dirty="0">
              <a:solidFill>
                <a:schemeClr val="accent2"/>
              </a:solidFill>
              <a:latin typeface="+mn-lt"/>
            </a:endParaRPr>
          </a:p>
        </p:txBody>
      </p:sp>
      <p:sp>
        <p:nvSpPr>
          <p:cNvPr id="28" name="Text Box 24"/>
          <p:cNvSpPr txBox="1">
            <a:spLocks noChangeArrowheads="1"/>
          </p:cNvSpPr>
          <p:nvPr/>
        </p:nvSpPr>
        <p:spPr bwMode="auto">
          <a:xfrm>
            <a:off x="3925500" y="3336378"/>
            <a:ext cx="506870" cy="338554"/>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CA" sz="1600" i="1" dirty="0">
                <a:solidFill>
                  <a:schemeClr val="accent2"/>
                </a:solidFill>
                <a:latin typeface="+mn-lt"/>
              </a:rPr>
              <a:t>-</a:t>
            </a:r>
            <a:r>
              <a:rPr lang="en-US" sz="1600" i="1" dirty="0">
                <a:solidFill>
                  <a:schemeClr val="accent2"/>
                </a:solidFill>
                <a:latin typeface="+mn-lt"/>
              </a:rPr>
              <a:t>0.1</a:t>
            </a:r>
            <a:endParaRPr lang="en-US" sz="1600" dirty="0">
              <a:solidFill>
                <a:schemeClr val="accent2"/>
              </a:solidFill>
              <a:latin typeface="+mn-lt"/>
            </a:endParaRPr>
          </a:p>
        </p:txBody>
      </p:sp>
      <p:graphicFrame>
        <p:nvGraphicFramePr>
          <p:cNvPr id="83977" name="Object 8"/>
          <p:cNvGraphicFramePr>
            <a:graphicFrameLocks/>
          </p:cNvGraphicFramePr>
          <p:nvPr/>
        </p:nvGraphicFramePr>
        <p:xfrm>
          <a:off x="1619250" y="2276475"/>
          <a:ext cx="1023938" cy="658813"/>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83977"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76475"/>
                        <a:ext cx="1023938" cy="658813"/>
                      </a:xfrm>
                      <a:prstGeom prst="rect">
                        <a:avLst/>
                      </a:prstGeom>
                      <a:noFill/>
                      <a:ln w="38100">
                        <a:solidFill>
                          <a:srgbClr val="000090"/>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Line 12"/>
          <p:cNvSpPr>
            <a:spLocks noChangeShapeType="1"/>
          </p:cNvSpPr>
          <p:nvPr/>
        </p:nvSpPr>
        <p:spPr bwMode="auto">
          <a:xfrm rot="14155430" flipH="1">
            <a:off x="1434306" y="2475707"/>
            <a:ext cx="160337" cy="241300"/>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43" name="Forme libre 42"/>
          <p:cNvSpPr/>
          <p:nvPr/>
        </p:nvSpPr>
        <p:spPr>
          <a:xfrm>
            <a:off x="2195513" y="1965325"/>
            <a:ext cx="1897062" cy="527050"/>
          </a:xfrm>
          <a:custGeom>
            <a:avLst/>
            <a:gdLst>
              <a:gd name="connsiteX0" fmla="*/ 1896533 w 1896533"/>
              <a:gd name="connsiteY0" fmla="*/ 358374 h 527708"/>
              <a:gd name="connsiteX1" fmla="*/ 863600 w 1896533"/>
              <a:gd name="connsiteY1" fmla="*/ 2774 h 527708"/>
              <a:gd name="connsiteX2" fmla="*/ 0 w 1896533"/>
              <a:gd name="connsiteY2" fmla="*/ 527708 h 527708"/>
            </a:gdLst>
            <a:ahLst/>
            <a:cxnLst>
              <a:cxn ang="0">
                <a:pos x="connsiteX0" y="connsiteY0"/>
              </a:cxn>
              <a:cxn ang="0">
                <a:pos x="connsiteX1" y="connsiteY1"/>
              </a:cxn>
              <a:cxn ang="0">
                <a:pos x="connsiteX2" y="connsiteY2"/>
              </a:cxn>
            </a:cxnLst>
            <a:rect l="l" t="t" r="r" b="b"/>
            <a:pathLst>
              <a:path w="1896533" h="527708">
                <a:moveTo>
                  <a:pt x="1896533" y="358374"/>
                </a:moveTo>
                <a:cubicBezTo>
                  <a:pt x="1538111" y="166463"/>
                  <a:pt x="1179689" y="-25448"/>
                  <a:pt x="863600" y="2774"/>
                </a:cubicBezTo>
                <a:cubicBezTo>
                  <a:pt x="547511" y="30996"/>
                  <a:pt x="0" y="527708"/>
                  <a:pt x="0" y="527708"/>
                </a:cubicBezTo>
              </a:path>
            </a:pathLst>
          </a:custGeom>
          <a:ln w="38100" cmpd="sng">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fr-CA"/>
          </a:p>
        </p:txBody>
      </p:sp>
      <p:sp>
        <p:nvSpPr>
          <p:cNvPr id="45" name="Text Box 26"/>
          <p:cNvSpPr txBox="1">
            <a:spLocks noChangeArrowheads="1"/>
          </p:cNvSpPr>
          <p:nvPr/>
        </p:nvSpPr>
        <p:spPr bwMode="auto">
          <a:xfrm>
            <a:off x="3419475" y="1700213"/>
            <a:ext cx="400050"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graphicFrame>
        <p:nvGraphicFramePr>
          <p:cNvPr id="83981"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8398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48"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83983"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8398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50"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sp>
        <p:nvSpPr>
          <p:cNvPr id="51" name="Text Box 9"/>
          <p:cNvSpPr txBox="1">
            <a:spLocks noChangeArrowheads="1"/>
          </p:cNvSpPr>
          <p:nvPr/>
        </p:nvSpPr>
        <p:spPr bwMode="auto">
          <a:xfrm>
            <a:off x="1908175" y="242093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19" name="TextBox 18"/>
          <p:cNvSpPr txBox="1"/>
          <p:nvPr/>
        </p:nvSpPr>
        <p:spPr>
          <a:xfrm>
            <a:off x="4325584" y="1472403"/>
            <a:ext cx="4636206" cy="584775"/>
          </a:xfrm>
          <a:prstGeom prst="rect">
            <a:avLst/>
          </a:prstGeom>
          <a:noFill/>
        </p:spPr>
        <p:txBody>
          <a:bodyPr wrap="none" rtlCol="0">
            <a:spAutoFit/>
          </a:bodyPr>
          <a:lstStyle/>
          <a:p>
            <a:r>
              <a:rPr lang="en-US" sz="1600" i="1" dirty="0">
                <a:solidFill>
                  <a:schemeClr val="tx2">
                    <a:lumMod val="60000"/>
                    <a:lumOff val="40000"/>
                  </a:schemeClr>
                </a:solidFill>
              </a:rPr>
              <a:t>Q</a:t>
            </a:r>
            <a:r>
              <a:rPr lang="en-US" sz="1600" dirty="0">
                <a:solidFill>
                  <a:schemeClr val="tx2">
                    <a:lumMod val="60000"/>
                    <a:lumOff val="40000"/>
                  </a:schemeClr>
                </a:solidFill>
              </a:rPr>
              <a:t>(</a:t>
            </a:r>
            <a:r>
              <a:rPr lang="en-US" sz="1600" i="1" dirty="0" err="1">
                <a:solidFill>
                  <a:schemeClr val="tx2">
                    <a:lumMod val="60000"/>
                    <a:lumOff val="40000"/>
                  </a:schemeClr>
                </a:solidFill>
              </a:rPr>
              <a:t>s,a</a:t>
            </a:r>
            <a:r>
              <a:rPr lang="en-US" sz="1600" dirty="0">
                <a:solidFill>
                  <a:schemeClr val="tx2">
                    <a:lumMod val="60000"/>
                    <a:lumOff val="40000"/>
                  </a:schemeClr>
                </a:solidFill>
              </a:rPr>
              <a:t>) </a:t>
            </a:r>
            <a:r>
              <a:rPr lang="fr-CA" sz="1600" dirty="0">
                <a:solidFill>
                  <a:schemeClr val="tx2">
                    <a:lumMod val="60000"/>
                    <a:lumOff val="40000"/>
                  </a:schemeClr>
                </a:solidFill>
                <a:sym typeface="Symbol" pitchFamily="18" charset="2"/>
              </a:rPr>
              <a:t></a:t>
            </a:r>
            <a:r>
              <a:rPr lang="fr-CA" sz="1600" dirty="0">
                <a:solidFill>
                  <a:schemeClr val="tx2">
                    <a:lumMod val="60000"/>
                    <a:lumOff val="40000"/>
                  </a:schemeClr>
                </a:solidFill>
              </a:rPr>
              <a:t> </a:t>
            </a:r>
            <a:r>
              <a:rPr lang="en-US" sz="1600" i="1" dirty="0">
                <a:solidFill>
                  <a:schemeClr val="tx2">
                    <a:lumMod val="60000"/>
                    <a:lumOff val="40000"/>
                  </a:schemeClr>
                </a:solidFill>
              </a:rPr>
              <a:t>Q</a:t>
            </a:r>
            <a:r>
              <a:rPr lang="en-US" sz="1600" dirty="0">
                <a:solidFill>
                  <a:schemeClr val="tx2">
                    <a:lumMod val="60000"/>
                    <a:lumOff val="40000"/>
                  </a:schemeClr>
                </a:solidFill>
              </a:rPr>
              <a:t>(</a:t>
            </a:r>
            <a:r>
              <a:rPr lang="en-US" sz="1600" i="1" dirty="0" err="1">
                <a:solidFill>
                  <a:schemeClr val="tx2">
                    <a:lumMod val="60000"/>
                    <a:lumOff val="40000"/>
                  </a:schemeClr>
                </a:solidFill>
              </a:rPr>
              <a:t>s,a</a:t>
            </a:r>
            <a:r>
              <a:rPr lang="en-US" sz="1600" dirty="0">
                <a:solidFill>
                  <a:schemeClr val="tx2">
                    <a:lumMod val="60000"/>
                    <a:lumOff val="40000"/>
                  </a:schemeClr>
                </a:solidFill>
              </a:rPr>
              <a:t>)</a:t>
            </a:r>
            <a:r>
              <a:rPr lang="fr-CA" sz="1600" dirty="0">
                <a:solidFill>
                  <a:schemeClr val="tx2">
                    <a:lumMod val="60000"/>
                    <a:lumOff val="40000"/>
                  </a:schemeClr>
                </a:solidFill>
              </a:rPr>
              <a:t> + α ( </a:t>
            </a:r>
            <a:r>
              <a:rPr lang="en-US" sz="1600" i="1" dirty="0">
                <a:solidFill>
                  <a:schemeClr val="tx2">
                    <a:lumMod val="60000"/>
                    <a:lumOff val="40000"/>
                  </a:schemeClr>
                </a:solidFill>
              </a:rPr>
              <a:t>R</a:t>
            </a:r>
            <a:r>
              <a:rPr lang="en-US" sz="1600" dirty="0">
                <a:solidFill>
                  <a:schemeClr val="tx2">
                    <a:lumMod val="60000"/>
                    <a:lumOff val="40000"/>
                  </a:schemeClr>
                </a:solidFill>
              </a:rPr>
              <a:t>(</a:t>
            </a:r>
            <a:r>
              <a:rPr lang="en-US" sz="1600" i="1" dirty="0">
                <a:solidFill>
                  <a:schemeClr val="tx2">
                    <a:lumMod val="60000"/>
                    <a:lumOff val="40000"/>
                  </a:schemeClr>
                </a:solidFill>
              </a:rPr>
              <a:t>s</a:t>
            </a:r>
            <a:r>
              <a:rPr lang="en-US" sz="1600" dirty="0">
                <a:solidFill>
                  <a:schemeClr val="tx2">
                    <a:lumMod val="60000"/>
                    <a:lumOff val="40000"/>
                  </a:schemeClr>
                </a:solidFill>
              </a:rPr>
              <a:t>) + </a:t>
            </a:r>
            <a:r>
              <a:rPr lang="fr-FR" sz="1600" dirty="0">
                <a:solidFill>
                  <a:schemeClr val="tx2">
                    <a:lumMod val="60000"/>
                    <a:lumOff val="40000"/>
                  </a:schemeClr>
                </a:solidFill>
              </a:rPr>
              <a:t>γ </a:t>
            </a:r>
            <a:r>
              <a:rPr lang="fr-CA" sz="1600" dirty="0">
                <a:solidFill>
                  <a:schemeClr val="tx2">
                    <a:lumMod val="60000"/>
                    <a:lumOff val="40000"/>
                  </a:schemeClr>
                </a:solidFill>
              </a:rPr>
              <a:t>max </a:t>
            </a:r>
            <a:r>
              <a:rPr lang="fr-CA" sz="1600" i="1" dirty="0">
                <a:solidFill>
                  <a:schemeClr val="tx2">
                    <a:lumMod val="60000"/>
                    <a:lumOff val="40000"/>
                  </a:schemeClr>
                </a:solidFill>
              </a:rPr>
              <a:t>Q</a:t>
            </a:r>
            <a:r>
              <a:rPr lang="fr-CA" sz="1600" dirty="0">
                <a:solidFill>
                  <a:schemeClr val="tx2">
                    <a:lumMod val="60000"/>
                    <a:lumOff val="40000"/>
                  </a:schemeClr>
                </a:solidFill>
              </a:rPr>
              <a:t>(</a:t>
            </a:r>
            <a:r>
              <a:rPr lang="fr-CA" sz="1600" i="1" dirty="0">
                <a:solidFill>
                  <a:schemeClr val="tx2">
                    <a:lumMod val="60000"/>
                    <a:lumOff val="40000"/>
                  </a:schemeClr>
                </a:solidFill>
              </a:rPr>
              <a:t>s</a:t>
            </a:r>
            <a:r>
              <a:rPr lang="fr-CA" altLang="fr-FR" sz="1600" i="1" dirty="0">
                <a:solidFill>
                  <a:schemeClr val="tx2">
                    <a:lumMod val="60000"/>
                    <a:lumOff val="40000"/>
                  </a:schemeClr>
                </a:solidFill>
              </a:rPr>
              <a:t>’</a:t>
            </a:r>
            <a:r>
              <a:rPr lang="fr-CA" altLang="ja-JP" sz="1600" dirty="0">
                <a:solidFill>
                  <a:schemeClr val="tx2">
                    <a:lumMod val="60000"/>
                    <a:lumOff val="40000"/>
                  </a:schemeClr>
                </a:solidFill>
              </a:rPr>
              <a:t>,</a:t>
            </a:r>
            <a:r>
              <a:rPr lang="fr-CA" altLang="ja-JP" sz="1600" i="1" dirty="0">
                <a:solidFill>
                  <a:schemeClr val="tx2">
                    <a:lumMod val="60000"/>
                    <a:lumOff val="40000"/>
                  </a:schemeClr>
                </a:solidFill>
              </a:rPr>
              <a:t>a</a:t>
            </a:r>
            <a:r>
              <a:rPr lang="fr-CA" altLang="fr-FR" sz="1600" i="1" dirty="0">
                <a:solidFill>
                  <a:schemeClr val="tx2">
                    <a:lumMod val="60000"/>
                    <a:lumOff val="40000"/>
                  </a:schemeClr>
                </a:solidFill>
              </a:rPr>
              <a:t>’</a:t>
            </a:r>
            <a:r>
              <a:rPr lang="fr-CA" altLang="ja-JP" sz="1600" dirty="0">
                <a:solidFill>
                  <a:schemeClr val="tx2">
                    <a:lumMod val="60000"/>
                    <a:lumOff val="40000"/>
                  </a:schemeClr>
                </a:solidFill>
              </a:rPr>
              <a:t>)</a:t>
            </a:r>
            <a:r>
              <a:rPr lang="en-US" altLang="ja-JP" sz="1600" dirty="0">
                <a:solidFill>
                  <a:schemeClr val="tx2">
                    <a:lumMod val="60000"/>
                    <a:lumOff val="40000"/>
                  </a:schemeClr>
                </a:solidFill>
              </a:rPr>
              <a:t> </a:t>
            </a:r>
            <a:r>
              <a:rPr lang="fr-FR" altLang="ja-JP" sz="1600" dirty="0">
                <a:solidFill>
                  <a:schemeClr val="tx2">
                    <a:lumMod val="60000"/>
                    <a:lumOff val="40000"/>
                  </a:schemeClr>
                </a:solidFill>
              </a:rPr>
              <a:t>–</a:t>
            </a:r>
            <a:r>
              <a:rPr lang="en-US" altLang="ja-JP" sz="1600" dirty="0">
                <a:solidFill>
                  <a:schemeClr val="tx2">
                    <a:lumMod val="60000"/>
                    <a:lumOff val="40000"/>
                  </a:schemeClr>
                </a:solidFill>
              </a:rPr>
              <a:t> </a:t>
            </a:r>
            <a:r>
              <a:rPr lang="en-US" altLang="ja-JP" sz="1600" i="1" dirty="0">
                <a:solidFill>
                  <a:schemeClr val="tx2">
                    <a:lumMod val="60000"/>
                    <a:lumOff val="40000"/>
                  </a:schemeClr>
                </a:solidFill>
              </a:rPr>
              <a:t>Q</a:t>
            </a:r>
            <a:r>
              <a:rPr lang="en-US" altLang="ja-JP" sz="1600" dirty="0">
                <a:solidFill>
                  <a:schemeClr val="tx2">
                    <a:lumMod val="60000"/>
                    <a:lumOff val="40000"/>
                  </a:schemeClr>
                </a:solidFill>
              </a:rPr>
              <a:t>(</a:t>
            </a:r>
            <a:r>
              <a:rPr lang="en-US" altLang="ja-JP" sz="1600" i="1" dirty="0" err="1">
                <a:solidFill>
                  <a:schemeClr val="tx2">
                    <a:lumMod val="60000"/>
                    <a:lumOff val="40000"/>
                  </a:schemeClr>
                </a:solidFill>
              </a:rPr>
              <a:t>s,a</a:t>
            </a:r>
            <a:r>
              <a:rPr lang="en-US" altLang="ja-JP" sz="1600" dirty="0">
                <a:solidFill>
                  <a:schemeClr val="tx2">
                    <a:lumMod val="60000"/>
                    <a:lumOff val="40000"/>
                  </a:schemeClr>
                </a:solidFill>
              </a:rPr>
              <a:t>) )</a:t>
            </a:r>
          </a:p>
          <a:p>
            <a:r>
              <a:rPr lang="en-US" altLang="ja-JP" sz="1600" dirty="0">
                <a:solidFill>
                  <a:schemeClr val="tx2">
                    <a:lumMod val="60000"/>
                    <a:lumOff val="40000"/>
                  </a:schemeClr>
                </a:solidFill>
              </a:rPr>
              <a:t>                                                   a’</a:t>
            </a:r>
          </a:p>
        </p:txBody>
      </p:sp>
      <p:sp>
        <p:nvSpPr>
          <p:cNvPr id="20" name="Text Box 24">
            <a:extLst>
              <a:ext uri="{FF2B5EF4-FFF2-40B4-BE49-F238E27FC236}">
                <a16:creationId xmlns:a16="http://schemas.microsoft.com/office/drawing/2014/main" id="{E3E56753-2568-4024-B8B4-6658AC23DA0F}"/>
              </a:ext>
            </a:extLst>
          </p:cNvPr>
          <p:cNvSpPr txBox="1">
            <a:spLocks noChangeArrowheads="1"/>
          </p:cNvSpPr>
          <p:nvPr/>
        </p:nvSpPr>
        <p:spPr bwMode="auto">
          <a:xfrm>
            <a:off x="2479675" y="3541303"/>
            <a:ext cx="400050" cy="369888"/>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21" name="Text Box 24">
            <a:extLst>
              <a:ext uri="{FF2B5EF4-FFF2-40B4-BE49-F238E27FC236}">
                <a16:creationId xmlns:a16="http://schemas.microsoft.com/office/drawing/2014/main" id="{67C27987-EA5B-484C-B4CA-5B327A7456C8}"/>
              </a:ext>
            </a:extLst>
          </p:cNvPr>
          <p:cNvSpPr txBox="1">
            <a:spLocks noChangeArrowheads="1"/>
          </p:cNvSpPr>
          <p:nvPr/>
        </p:nvSpPr>
        <p:spPr bwMode="auto">
          <a:xfrm>
            <a:off x="3267869" y="3550828"/>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
        <p:nvSpPr>
          <p:cNvPr id="22" name="Text Box 24">
            <a:extLst>
              <a:ext uri="{FF2B5EF4-FFF2-40B4-BE49-F238E27FC236}">
                <a16:creationId xmlns:a16="http://schemas.microsoft.com/office/drawing/2014/main" id="{5F82C62D-E255-42FA-AB7C-A625F6FB3DDB}"/>
              </a:ext>
            </a:extLst>
          </p:cNvPr>
          <p:cNvSpPr txBox="1">
            <a:spLocks noChangeArrowheads="1"/>
          </p:cNvSpPr>
          <p:nvPr/>
        </p:nvSpPr>
        <p:spPr bwMode="auto">
          <a:xfrm>
            <a:off x="3965575" y="3549241"/>
            <a:ext cx="400050"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3" name="Object 8"/>
          <p:cNvGraphicFramePr>
            <a:graphicFrameLocks/>
          </p:cNvGraphicFramePr>
          <p:nvPr/>
        </p:nvGraphicFramePr>
        <p:xfrm>
          <a:off x="1619250" y="2276475"/>
          <a:ext cx="1023938" cy="658813"/>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84993"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76475"/>
                        <a:ext cx="1023938"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dash"/>
                            <a:miter lim="800000"/>
                            <a:headEnd/>
                            <a:tailEnd/>
                          </a14:hiddenLine>
                        </a:ext>
                      </a:extLst>
                    </p:spPr>
                  </p:pic>
                </p:oleObj>
              </mc:Fallback>
            </mc:AlternateContent>
          </a:graphicData>
        </a:graphic>
      </p:graphicFrame>
      <p:sp>
        <p:nvSpPr>
          <p:cNvPr id="84994" name="Titre 1"/>
          <p:cNvSpPr>
            <a:spLocks noGrp="1"/>
          </p:cNvSpPr>
          <p:nvPr>
            <p:ph type="title"/>
          </p:nvPr>
        </p:nvSpPr>
        <p:spPr/>
        <p:txBody>
          <a:bodyPr/>
          <a:lstStyle/>
          <a:p>
            <a:r>
              <a:rPr lang="fr-CA">
                <a:latin typeface="Arial" pitchFamily="34" charset="0"/>
              </a:rPr>
              <a:t>Apprentissage actif avec</a:t>
            </a:r>
            <a:br>
              <a:rPr lang="fr-CA">
                <a:latin typeface="Arial" pitchFamily="34" charset="0"/>
              </a:rPr>
            </a:br>
            <a:r>
              <a:rPr lang="fr-CA">
                <a:latin typeface="Arial" pitchFamily="34" charset="0"/>
              </a:rPr>
              <a:t>Q-learning</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en-US" baseline="-25000"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a:t>
            </a:r>
            <a:br>
              <a:rPr lang="fr-CA" baseline="-25000" dirty="0">
                <a:sym typeface="Symbol" pitchFamily="18" charset="2"/>
              </a:rPr>
            </a:br>
            <a:br>
              <a:rPr lang="fr-CA" baseline="-25000" dirty="0">
                <a:sym typeface="Symbol" pitchFamily="18" charset="2"/>
              </a:rPr>
            </a:b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1</a:t>
            </a:r>
            <a:r>
              <a:rPr lang="fr-CA" dirty="0">
                <a:sym typeface="Symbol" pitchFamily="18" charset="2"/>
              </a:rPr>
              <a:t>)	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1</a:t>
            </a:r>
            <a:r>
              <a:rPr lang="fr-CA" dirty="0">
                <a:sym typeface="Symbol" pitchFamily="18" charset="2"/>
              </a:rPr>
              <a:t>) + </a:t>
            </a:r>
            <a:r>
              <a:rPr lang="fr-CA" altLang="ja-JP" dirty="0"/>
              <a:t>α ( </a:t>
            </a:r>
            <a:r>
              <a:rPr lang="fr-CA" altLang="ja-JP" i="1" dirty="0"/>
              <a:t>R</a:t>
            </a:r>
            <a:r>
              <a:rPr lang="fr-CA" altLang="ja-JP" dirty="0"/>
              <a:t>(</a:t>
            </a:r>
            <a:r>
              <a:rPr lang="fr-CA" altLang="ja-JP" i="1" dirty="0"/>
              <a:t>s</a:t>
            </a:r>
            <a:r>
              <a:rPr lang="fr-CA" altLang="ja-JP" baseline="-25000" dirty="0"/>
              <a:t>0</a:t>
            </a:r>
            <a:r>
              <a:rPr lang="fr-CA" altLang="ja-JP" dirty="0"/>
              <a:t>) + </a:t>
            </a:r>
            <a:r>
              <a:rPr lang="fr-FR" dirty="0"/>
              <a:t>γ </a:t>
            </a:r>
            <a:r>
              <a:rPr lang="fr-CA" altLang="ja-JP" dirty="0"/>
              <a:t>max{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3</a:t>
            </a:r>
            <a:r>
              <a:rPr lang="fr-CA" dirty="0">
                <a:sym typeface="Symbol" pitchFamily="18" charset="2"/>
              </a:rPr>
              <a:t>)</a:t>
            </a:r>
            <a:r>
              <a:rPr lang="fr-CA" altLang="ja-JP" dirty="0"/>
              <a:t>} -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i="1" dirty="0">
                <a:sym typeface="Symbol" pitchFamily="18" charset="2"/>
              </a:rPr>
              <a:t>a</a:t>
            </a:r>
            <a:r>
              <a:rPr lang="fr-CA" baseline="-25000" dirty="0">
                <a:sym typeface="Symbol" pitchFamily="18" charset="2"/>
              </a:rPr>
              <a:t>1</a:t>
            </a:r>
            <a:r>
              <a:rPr lang="fr-CA" dirty="0">
                <a:sym typeface="Symbol" pitchFamily="18" charset="2"/>
              </a:rPr>
              <a:t>) )</a:t>
            </a:r>
            <a:br>
              <a:rPr lang="fr-CA" dirty="0">
                <a:sym typeface="Symbol" pitchFamily="18" charset="2"/>
              </a:rPr>
            </a:br>
            <a:r>
              <a:rPr lang="fr-CA" dirty="0">
                <a:sym typeface="Symbol" pitchFamily="18" charset="2"/>
              </a:rPr>
              <a:t>			= -0.05 + 0.5</a:t>
            </a:r>
            <a:r>
              <a:rPr lang="fr-CA" altLang="ja-JP" dirty="0"/>
              <a:t> ( -0.1 + </a:t>
            </a:r>
            <a:r>
              <a:rPr lang="fr-FR" dirty="0"/>
              <a:t>0.5 </a:t>
            </a:r>
            <a:r>
              <a:rPr lang="fr-CA" altLang="ja-JP" dirty="0"/>
              <a:t>max{</a:t>
            </a:r>
            <a:r>
              <a:rPr lang="fr-CA" dirty="0">
                <a:sym typeface="Symbol" pitchFamily="18" charset="2"/>
              </a:rPr>
              <a:t> -0.0625, 0 </a:t>
            </a:r>
            <a:r>
              <a:rPr lang="fr-CA" altLang="ja-JP" dirty="0"/>
              <a:t>} + 0.05</a:t>
            </a:r>
            <a:r>
              <a:rPr lang="fr-CA" dirty="0">
                <a:sym typeface="Symbol" pitchFamily="18" charset="2"/>
              </a:rPr>
              <a:t>) </a:t>
            </a:r>
            <a:br>
              <a:rPr lang="fr-CA" dirty="0">
                <a:sym typeface="Symbol" pitchFamily="18" charset="2"/>
              </a:rPr>
            </a:br>
            <a:r>
              <a:rPr lang="fr-CA" dirty="0">
                <a:sym typeface="Symbol" pitchFamily="18" charset="2"/>
              </a:rPr>
              <a:t>			= -0.075</a:t>
            </a:r>
            <a:endParaRPr lang="en-US" baseline="-25000" dirty="0">
              <a:sym typeface="Symbol" pitchFamily="18" charset="2"/>
            </a:endParaRPr>
          </a:p>
          <a:p>
            <a:pPr marL="0" indent="0" eaLnBrk="1" hangingPunct="1"/>
            <a:endParaRPr lang="en-US" dirty="0">
              <a:sym typeface="Symbol" pitchFamily="18" charset="2"/>
            </a:endParaRPr>
          </a:p>
          <a:p>
            <a:pPr marL="0" indent="0" eaLnBrk="1" hangingPunct="1"/>
            <a:r>
              <a:rPr lang="en-US" dirty="0"/>
              <a:t>Action à </a:t>
            </a:r>
            <a:r>
              <a:rPr lang="en-US" dirty="0" err="1"/>
              <a:t>prendre</a:t>
            </a:r>
            <a:r>
              <a:rPr lang="en-US" dirty="0"/>
              <a:t> </a:t>
            </a:r>
            <a:r>
              <a:rPr lang="fr-FR" altLang="ja-JP" dirty="0"/>
              <a:t>π(</a:t>
            </a:r>
            <a:r>
              <a:rPr lang="fr-FR" altLang="ja-JP" i="1" dirty="0"/>
              <a:t>s</a:t>
            </a:r>
            <a:r>
              <a:rPr lang="fr-FR" altLang="ja-JP" baseline="-25000" dirty="0"/>
              <a:t>1</a:t>
            </a:r>
            <a:r>
              <a:rPr lang="fr-FR" altLang="ja-JP" dirty="0"/>
              <a:t>) 	= </a:t>
            </a:r>
            <a:r>
              <a:rPr lang="fr-FR" altLang="ja-JP" dirty="0" err="1"/>
              <a:t>argmax</a:t>
            </a:r>
            <a:r>
              <a:rPr lang="fr-CA" altLang="ja-JP" dirty="0"/>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2</a:t>
            </a:r>
            <a:r>
              <a:rPr lang="fr-CA" dirty="0">
                <a:sym typeface="Symbol" pitchFamily="18" charset="2"/>
              </a:rPr>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3</a:t>
            </a:r>
            <a:r>
              <a:rPr lang="fr-CA" dirty="0">
                <a:sym typeface="Symbol" pitchFamily="18" charset="2"/>
              </a:rPr>
              <a:t>)</a:t>
            </a:r>
            <a:r>
              <a:rPr lang="fr-FR" altLang="ja-JP" dirty="0"/>
              <a:t> }</a:t>
            </a:r>
            <a:br>
              <a:rPr lang="en-US" altLang="ja-JP" dirty="0"/>
            </a:br>
            <a:r>
              <a:rPr lang="en-US" altLang="ja-JP" dirty="0"/>
              <a:t>						= </a:t>
            </a:r>
            <a:r>
              <a:rPr lang="en-US" altLang="ja-JP" dirty="0" err="1"/>
              <a:t>argmax</a:t>
            </a:r>
            <a:r>
              <a:rPr lang="en-US" altLang="ja-JP" dirty="0"/>
              <a:t>{ </a:t>
            </a:r>
            <a:r>
              <a:rPr lang="fr-CA" dirty="0">
                <a:sym typeface="Symbol" pitchFamily="18" charset="2"/>
              </a:rPr>
              <a:t>-0.075</a:t>
            </a:r>
            <a:r>
              <a:rPr lang="en-US" altLang="ja-JP" dirty="0"/>
              <a:t>, 0 }</a:t>
            </a:r>
            <a:br>
              <a:rPr lang="fr-FR" altLang="ja-JP" dirty="0"/>
            </a:br>
            <a:r>
              <a:rPr lang="fr-FR" altLang="ja-JP" dirty="0"/>
              <a:t>						= </a:t>
            </a:r>
            <a:r>
              <a:rPr lang="fr-FR" altLang="ja-JP" i="1" dirty="0"/>
              <a:t>a</a:t>
            </a:r>
            <a:r>
              <a:rPr lang="fr-FR" altLang="ja-JP" baseline="-25000" dirty="0"/>
              <a:t>3</a:t>
            </a:r>
            <a:r>
              <a:rPr lang="fr-FR" altLang="ja-JP" dirty="0"/>
              <a:t>	    </a:t>
            </a:r>
            <a:r>
              <a:rPr lang="fr-FR" altLang="ja-JP" b="1" dirty="0">
                <a:solidFill>
                  <a:srgbClr val="FF0000"/>
                </a:solidFill>
              </a:rPr>
              <a:t>(changement de politique!)</a:t>
            </a:r>
            <a:endParaRPr lang="en-US" altLang="ja-JP" dirty="0"/>
          </a:p>
          <a:p>
            <a:pPr marL="0" indent="0" eaLnBrk="1" hangingPunct="1">
              <a:buFont typeface="Lucida Grande" pitchFamily="2" charset="0"/>
              <a:buNone/>
            </a:pPr>
            <a:br>
              <a:rPr lang="en-US" baseline="-25000" dirty="0"/>
            </a:br>
            <a:br>
              <a:rPr lang="en-US" baseline="-25000" dirty="0"/>
            </a:br>
            <a:endParaRPr lang="en-US" altLang="ja-JP" dirty="0"/>
          </a:p>
        </p:txBody>
      </p:sp>
      <p:sp>
        <p:nvSpPr>
          <p:cNvPr id="84996"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84997"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84998"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940CC95F-7A9E-4075-B827-AC4B2FD1770A}" type="slidenum">
              <a:rPr lang="en-US" altLang="ko-KR" sz="1400">
                <a:latin typeface="Calibri" pitchFamily="34" charset="0"/>
              </a:rPr>
              <a:pPr eaLnBrk="1" hangingPunct="1"/>
              <a:t>59</a:t>
            </a:fld>
            <a:endParaRPr lang="en-US" altLang="ko-KR" sz="1400">
              <a:latin typeface="Calibri" pitchFamily="34" charset="0"/>
            </a:endParaRPr>
          </a:p>
        </p:txBody>
      </p:sp>
      <p:sp>
        <p:nvSpPr>
          <p:cNvPr id="34" name="Line 12"/>
          <p:cNvSpPr>
            <a:spLocks noChangeShapeType="1"/>
          </p:cNvSpPr>
          <p:nvPr/>
        </p:nvSpPr>
        <p:spPr bwMode="auto">
          <a:xfrm rot="14155430" flipH="1">
            <a:off x="1434306" y="2475707"/>
            <a:ext cx="160337" cy="241300"/>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17" name="Line 13"/>
          <p:cNvSpPr>
            <a:spLocks noChangeShapeType="1"/>
          </p:cNvSpPr>
          <p:nvPr/>
        </p:nvSpPr>
        <p:spPr bwMode="auto">
          <a:xfrm>
            <a:off x="2411413" y="2565400"/>
            <a:ext cx="1466850" cy="1588"/>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3" name="Text Box 24"/>
          <p:cNvSpPr txBox="1">
            <a:spLocks noChangeArrowheads="1"/>
          </p:cNvSpPr>
          <p:nvPr/>
        </p:nvSpPr>
        <p:spPr bwMode="auto">
          <a:xfrm>
            <a:off x="2803525" y="2205038"/>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
        <p:nvSpPr>
          <p:cNvPr id="26" name="Text Box 24"/>
          <p:cNvSpPr txBox="1">
            <a:spLocks noChangeArrowheads="1"/>
          </p:cNvSpPr>
          <p:nvPr/>
        </p:nvSpPr>
        <p:spPr bwMode="auto">
          <a:xfrm>
            <a:off x="2527584" y="3295650"/>
            <a:ext cx="466794" cy="30777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CA" sz="1400" i="1" dirty="0">
                <a:solidFill>
                  <a:schemeClr val="accent2"/>
                </a:solidFill>
                <a:latin typeface="+mn-lt"/>
              </a:rPr>
              <a:t>-</a:t>
            </a:r>
            <a:r>
              <a:rPr lang="en-US" sz="1400" i="1" dirty="0">
                <a:solidFill>
                  <a:schemeClr val="accent2"/>
                </a:solidFill>
                <a:latin typeface="+mn-lt"/>
              </a:rPr>
              <a:t>0.1</a:t>
            </a:r>
            <a:endParaRPr lang="en-US" sz="1400" dirty="0">
              <a:solidFill>
                <a:schemeClr val="accent2"/>
              </a:solidFill>
              <a:latin typeface="+mn-lt"/>
            </a:endParaRPr>
          </a:p>
        </p:txBody>
      </p:sp>
      <p:sp>
        <p:nvSpPr>
          <p:cNvPr id="27" name="Text Box 24"/>
          <p:cNvSpPr txBox="1">
            <a:spLocks noChangeArrowheads="1"/>
          </p:cNvSpPr>
          <p:nvPr/>
        </p:nvSpPr>
        <p:spPr bwMode="auto">
          <a:xfrm>
            <a:off x="3295615" y="3318192"/>
            <a:ext cx="466794" cy="30777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400" i="1" dirty="0">
                <a:solidFill>
                  <a:schemeClr val="accent2"/>
                </a:solidFill>
                <a:latin typeface="+mn-lt"/>
              </a:rPr>
              <a:t>-0.1</a:t>
            </a:r>
            <a:endParaRPr lang="en-US" sz="1400" baseline="-25000" dirty="0">
              <a:solidFill>
                <a:schemeClr val="accent2"/>
              </a:solidFill>
              <a:latin typeface="+mn-lt"/>
            </a:endParaRPr>
          </a:p>
        </p:txBody>
      </p:sp>
      <p:sp>
        <p:nvSpPr>
          <p:cNvPr id="28" name="Text Box 24"/>
          <p:cNvSpPr txBox="1">
            <a:spLocks noChangeArrowheads="1"/>
          </p:cNvSpPr>
          <p:nvPr/>
        </p:nvSpPr>
        <p:spPr bwMode="auto">
          <a:xfrm>
            <a:off x="4019833" y="3318192"/>
            <a:ext cx="466794" cy="30777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400" i="1" dirty="0">
                <a:solidFill>
                  <a:schemeClr val="accent2"/>
                </a:solidFill>
                <a:latin typeface="+mn-lt"/>
              </a:rPr>
              <a:t>-0.1</a:t>
            </a:r>
            <a:endParaRPr lang="en-US" sz="1400" baseline="-25000" dirty="0">
              <a:solidFill>
                <a:schemeClr val="accent2"/>
              </a:solidFill>
              <a:latin typeface="+mn-lt"/>
            </a:endParaRPr>
          </a:p>
        </p:txBody>
      </p:sp>
      <p:sp>
        <p:nvSpPr>
          <p:cNvPr id="30" name="Text Box 24"/>
          <p:cNvSpPr txBox="1">
            <a:spLocks noChangeArrowheads="1"/>
          </p:cNvSpPr>
          <p:nvPr/>
        </p:nvSpPr>
        <p:spPr bwMode="auto">
          <a:xfrm>
            <a:off x="4744051" y="3284537"/>
            <a:ext cx="466794" cy="30777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400" i="1" dirty="0">
                <a:solidFill>
                  <a:schemeClr val="accent2"/>
                </a:solidFill>
                <a:latin typeface="+mn-lt"/>
              </a:rPr>
              <a:t>-0.1</a:t>
            </a:r>
            <a:endParaRPr lang="en-US" sz="1400" baseline="-25000" dirty="0">
              <a:solidFill>
                <a:schemeClr val="accent2"/>
              </a:solidFill>
              <a:latin typeface="+mn-lt"/>
            </a:endParaRPr>
          </a:p>
        </p:txBody>
      </p:sp>
      <p:graphicFrame>
        <p:nvGraphicFramePr>
          <p:cNvPr id="85006"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8500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5F5F5F"/>
                            </a:solidFill>
                            <a:miter lim="800000"/>
                            <a:headEnd/>
                            <a:tailEnd/>
                          </a14:hiddenLine>
                        </a:ext>
                      </a:extLst>
                    </p:spPr>
                  </p:pic>
                </p:oleObj>
              </mc:Fallback>
            </mc:AlternateContent>
          </a:graphicData>
        </a:graphic>
      </p:graphicFrame>
      <p:sp>
        <p:nvSpPr>
          <p:cNvPr id="47"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85008"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8500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w="38100">
                        <a:solidFill>
                          <a:srgbClr val="000090"/>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sp>
        <p:nvSpPr>
          <p:cNvPr id="53" name="Text Box 9"/>
          <p:cNvSpPr txBox="1">
            <a:spLocks noChangeArrowheads="1"/>
          </p:cNvSpPr>
          <p:nvPr/>
        </p:nvSpPr>
        <p:spPr bwMode="auto">
          <a:xfrm>
            <a:off x="1908175" y="242093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20" name="Text Box 24">
            <a:extLst>
              <a:ext uri="{FF2B5EF4-FFF2-40B4-BE49-F238E27FC236}">
                <a16:creationId xmlns:a16="http://schemas.microsoft.com/office/drawing/2014/main" id="{D3E716CF-C0A6-4BE8-832F-5E3EB7B0472E}"/>
              </a:ext>
            </a:extLst>
          </p:cNvPr>
          <p:cNvSpPr txBox="1">
            <a:spLocks noChangeArrowheads="1"/>
          </p:cNvSpPr>
          <p:nvPr/>
        </p:nvSpPr>
        <p:spPr bwMode="auto">
          <a:xfrm>
            <a:off x="2560955" y="3600133"/>
            <a:ext cx="400050" cy="369888"/>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21" name="Text Box 24">
            <a:extLst>
              <a:ext uri="{FF2B5EF4-FFF2-40B4-BE49-F238E27FC236}">
                <a16:creationId xmlns:a16="http://schemas.microsoft.com/office/drawing/2014/main" id="{EFB4A27C-B145-4DA6-BDC6-7E0A30C35ABD}"/>
              </a:ext>
            </a:extLst>
          </p:cNvPr>
          <p:cNvSpPr txBox="1">
            <a:spLocks noChangeArrowheads="1"/>
          </p:cNvSpPr>
          <p:nvPr/>
        </p:nvSpPr>
        <p:spPr bwMode="auto">
          <a:xfrm>
            <a:off x="3328987" y="3622675"/>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
        <p:nvSpPr>
          <p:cNvPr id="22" name="Text Box 24">
            <a:extLst>
              <a:ext uri="{FF2B5EF4-FFF2-40B4-BE49-F238E27FC236}">
                <a16:creationId xmlns:a16="http://schemas.microsoft.com/office/drawing/2014/main" id="{F3B9844E-3192-4E6B-A9D7-5882DFD65676}"/>
              </a:ext>
            </a:extLst>
          </p:cNvPr>
          <p:cNvSpPr txBox="1">
            <a:spLocks noChangeArrowheads="1"/>
          </p:cNvSpPr>
          <p:nvPr/>
        </p:nvSpPr>
        <p:spPr bwMode="auto">
          <a:xfrm>
            <a:off x="4053205" y="3622675"/>
            <a:ext cx="400050"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3</a:t>
            </a:r>
          </a:p>
        </p:txBody>
      </p:sp>
      <p:sp>
        <p:nvSpPr>
          <p:cNvPr id="24" name="Text Box 24">
            <a:extLst>
              <a:ext uri="{FF2B5EF4-FFF2-40B4-BE49-F238E27FC236}">
                <a16:creationId xmlns:a16="http://schemas.microsoft.com/office/drawing/2014/main" id="{9F2314CC-01B7-4520-AF20-B7F63F707DD5}"/>
              </a:ext>
            </a:extLst>
          </p:cNvPr>
          <p:cNvSpPr txBox="1">
            <a:spLocks noChangeArrowheads="1"/>
          </p:cNvSpPr>
          <p:nvPr/>
        </p:nvSpPr>
        <p:spPr bwMode="auto">
          <a:xfrm>
            <a:off x="4777423" y="3589020"/>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re 1"/>
          <p:cNvSpPr>
            <a:spLocks noGrp="1"/>
          </p:cNvSpPr>
          <p:nvPr>
            <p:ph type="title"/>
          </p:nvPr>
        </p:nvSpPr>
        <p:spPr>
          <a:xfrm>
            <a:off x="457200" y="239996"/>
            <a:ext cx="8229600" cy="855922"/>
          </a:xfrm>
        </p:spPr>
        <p:txBody>
          <a:bodyPr/>
          <a:lstStyle/>
          <a:p>
            <a:r>
              <a:rPr lang="fr-CA" dirty="0">
                <a:latin typeface="Arial" pitchFamily="34" charset="0"/>
              </a:rPr>
              <a:t>Calculer une politique optimale</a:t>
            </a:r>
          </a:p>
        </p:txBody>
      </p:sp>
      <p:sp>
        <p:nvSpPr>
          <p:cNvPr id="2662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2662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26629"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C6B7E510-8928-4785-AE2A-D1B65857625B}" type="slidenum">
              <a:rPr lang="en-US" altLang="ko-KR" sz="1400">
                <a:latin typeface="Calibri" pitchFamily="34" charset="0"/>
              </a:rPr>
              <a:pPr eaLnBrk="1" hangingPunct="1"/>
              <a:t>6</a:t>
            </a:fld>
            <a:endParaRPr lang="en-US" altLang="ko-KR" sz="1400">
              <a:latin typeface="Calibri" pitchFamily="34" charset="0"/>
            </a:endParaRPr>
          </a:p>
        </p:txBody>
      </p:sp>
      <mc:AlternateContent xmlns:mc="http://schemas.openxmlformats.org/markup-compatibility/2006" xmlns:a14="http://schemas.microsoft.com/office/drawing/2010/main">
        <mc:Choice Requires="a14">
          <p:sp>
            <p:nvSpPr>
              <p:cNvPr id="22" name="Espace réservé du contenu 2">
                <a:extLst>
                  <a:ext uri="{FF2B5EF4-FFF2-40B4-BE49-F238E27FC236}">
                    <a16:creationId xmlns:a16="http://schemas.microsoft.com/office/drawing/2014/main" id="{B41FB1E3-7545-40F0-9E57-8E16784BAAA1}"/>
                  </a:ext>
                </a:extLst>
              </p:cNvPr>
              <p:cNvSpPr>
                <a:spLocks noGrp="1"/>
              </p:cNvSpPr>
              <p:nvPr>
                <p:ph idx="1"/>
              </p:nvPr>
            </p:nvSpPr>
            <p:spPr>
              <a:xfrm>
                <a:off x="403225" y="1035131"/>
                <a:ext cx="8348167" cy="771823"/>
              </a:xfrm>
            </p:spPr>
            <p:txBody>
              <a:bodyPr/>
              <a:lstStyle/>
              <a:p>
                <a:r>
                  <a:rPr lang="fr-CA" altLang="ja-JP" sz="2000" dirty="0">
                    <a:solidFill>
                      <a:schemeClr val="tx1"/>
                    </a:solidFill>
                  </a:rPr>
                  <a:t>Étant donné </a:t>
                </a:r>
                <a14:m>
                  <m:oMath xmlns:m="http://schemas.openxmlformats.org/officeDocument/2006/math">
                    <m:r>
                      <a:rPr lang="en-CA" altLang="ja-JP" sz="2000" b="0" i="1" smtClean="0">
                        <a:solidFill>
                          <a:schemeClr val="tx1"/>
                        </a:solidFill>
                        <a:latin typeface="Cambria Math" panose="02040503050406030204" pitchFamily="18" charset="0"/>
                      </a:rPr>
                      <m:t>𝑃</m:t>
                    </m:r>
                    <m:d>
                      <m:dPr>
                        <m:ctrlPr>
                          <a:rPr lang="en-CA" altLang="ja-JP" sz="2000" b="0" i="1" smtClean="0">
                            <a:solidFill>
                              <a:schemeClr val="tx1"/>
                            </a:solidFill>
                            <a:latin typeface="Cambria Math" panose="02040503050406030204" pitchFamily="18" charset="0"/>
                          </a:rPr>
                        </m:ctrlPr>
                      </m:dPr>
                      <m:e>
                        <m:sSup>
                          <m:sSupPr>
                            <m:ctrlPr>
                              <a:rPr lang="en-CA" altLang="ja-JP" sz="2000" b="0" i="1" smtClean="0">
                                <a:solidFill>
                                  <a:schemeClr val="tx1"/>
                                </a:solidFill>
                                <a:latin typeface="Cambria Math" panose="02040503050406030204" pitchFamily="18" charset="0"/>
                              </a:rPr>
                            </m:ctrlPr>
                          </m:sSupPr>
                          <m:e>
                            <m:r>
                              <a:rPr lang="en-CA" altLang="ja-JP" sz="2000" b="0" i="1" smtClean="0">
                                <a:solidFill>
                                  <a:schemeClr val="tx1"/>
                                </a:solidFill>
                                <a:latin typeface="Cambria Math" panose="02040503050406030204" pitchFamily="18" charset="0"/>
                              </a:rPr>
                              <m:t>𝑠</m:t>
                            </m:r>
                          </m:e>
                          <m:sup>
                            <m:r>
                              <a:rPr lang="en-CA" altLang="ja-JP" sz="2000" b="0" i="1" smtClean="0">
                                <a:solidFill>
                                  <a:schemeClr val="tx1"/>
                                </a:solidFill>
                                <a:latin typeface="Cambria Math" panose="02040503050406030204" pitchFamily="18" charset="0"/>
                              </a:rPr>
                              <m:t>′</m:t>
                            </m:r>
                          </m:sup>
                        </m:sSup>
                      </m:e>
                      <m:e>
                        <m:r>
                          <a:rPr lang="en-CA" altLang="ja-JP" sz="2000" b="0" i="1" smtClean="0">
                            <a:solidFill>
                              <a:schemeClr val="tx1"/>
                            </a:solidFill>
                            <a:latin typeface="Cambria Math" panose="02040503050406030204" pitchFamily="18" charset="0"/>
                          </a:rPr>
                          <m:t>𝑠</m:t>
                        </m:r>
                        <m:r>
                          <a:rPr lang="en-CA" altLang="ja-JP" sz="2000" b="0" i="1" smtClean="0">
                            <a:solidFill>
                              <a:schemeClr val="tx1"/>
                            </a:solidFill>
                            <a:latin typeface="Cambria Math" panose="02040503050406030204" pitchFamily="18" charset="0"/>
                          </a:rPr>
                          <m:t>,</m:t>
                        </m:r>
                        <m:r>
                          <a:rPr lang="en-CA" altLang="ja-JP" sz="2000" b="0" i="1" smtClean="0">
                            <a:solidFill>
                              <a:schemeClr val="tx1"/>
                            </a:solidFill>
                            <a:latin typeface="Cambria Math" panose="02040503050406030204" pitchFamily="18" charset="0"/>
                          </a:rPr>
                          <m:t>𝑎</m:t>
                        </m:r>
                      </m:e>
                    </m:d>
                    <m:r>
                      <a:rPr lang="en-CA" altLang="ja-JP" sz="2000" b="0" i="1" smtClean="0">
                        <a:solidFill>
                          <a:schemeClr val="tx1"/>
                        </a:solidFill>
                        <a:latin typeface="Cambria Math" panose="02040503050406030204" pitchFamily="18" charset="0"/>
                      </a:rPr>
                      <m:t> </m:t>
                    </m:r>
                    <m:r>
                      <m:rPr>
                        <m:sty m:val="p"/>
                      </m:rPr>
                      <a:rPr lang="en-CA" altLang="ja-JP" sz="2000" b="0" i="0" smtClean="0">
                        <a:solidFill>
                          <a:schemeClr val="tx1"/>
                        </a:solidFill>
                        <a:latin typeface="Cambria Math" panose="02040503050406030204" pitchFamily="18" charset="0"/>
                      </a:rPr>
                      <m:t>et</m:t>
                    </m:r>
                    <m:r>
                      <a:rPr lang="en-CA" altLang="ja-JP" sz="2000" b="0" i="1" smtClean="0">
                        <a:solidFill>
                          <a:schemeClr val="tx1"/>
                        </a:solidFill>
                        <a:latin typeface="Cambria Math" panose="02040503050406030204" pitchFamily="18" charset="0"/>
                      </a:rPr>
                      <m:t> </m:t>
                    </m:r>
                    <m:r>
                      <a:rPr lang="en-CA" altLang="ja-JP" sz="2000" b="0" i="1" smtClean="0">
                        <a:solidFill>
                          <a:schemeClr val="tx1"/>
                        </a:solidFill>
                        <a:latin typeface="Cambria Math" panose="02040503050406030204" pitchFamily="18" charset="0"/>
                      </a:rPr>
                      <m:t>𝑅</m:t>
                    </m:r>
                    <m:r>
                      <a:rPr lang="en-CA" altLang="ja-JP" sz="2000" b="0" i="1" smtClean="0">
                        <a:solidFill>
                          <a:schemeClr val="tx1"/>
                        </a:solidFill>
                        <a:latin typeface="Cambria Math" panose="02040503050406030204" pitchFamily="18" charset="0"/>
                      </a:rPr>
                      <m:t>(</m:t>
                    </m:r>
                    <m:r>
                      <a:rPr lang="en-CA" altLang="ja-JP" sz="2000" b="0" i="1" smtClean="0">
                        <a:solidFill>
                          <a:schemeClr val="tx1"/>
                        </a:solidFill>
                        <a:latin typeface="Cambria Math" panose="02040503050406030204" pitchFamily="18" charset="0"/>
                      </a:rPr>
                      <m:t>𝑠</m:t>
                    </m:r>
                    <m:r>
                      <a:rPr lang="en-CA" altLang="ja-JP" sz="2000" b="0" i="1" smtClean="0">
                        <a:solidFill>
                          <a:schemeClr val="tx1"/>
                        </a:solidFill>
                        <a:latin typeface="Cambria Math" panose="02040503050406030204" pitchFamily="18" charset="0"/>
                      </a:rPr>
                      <m:t>)</m:t>
                    </m:r>
                  </m:oMath>
                </a14:m>
                <a:r>
                  <a:rPr lang="fr-CA" altLang="ja-JP" dirty="0">
                    <a:solidFill>
                      <a:schemeClr val="tx1"/>
                    </a:solidFill>
                  </a:rPr>
                  <a:t>, on peut calculer une politique optimale </a:t>
                </a:r>
                <a14:m>
                  <m:oMath xmlns:m="http://schemas.openxmlformats.org/officeDocument/2006/math">
                    <m:r>
                      <m:rPr>
                        <m:nor/>
                      </m:rPr>
                      <a:rPr lang="fr-FR" altLang="ja-JP" dirty="0" smtClean="0">
                        <a:solidFill>
                          <a:schemeClr val="tx1"/>
                        </a:solidFill>
                      </a:rPr>
                      <m:t>π</m:t>
                    </m:r>
                    <m:r>
                      <a:rPr lang="fr-FR" altLang="ja-JP" i="1" dirty="0">
                        <a:solidFill>
                          <a:srgbClr val="C00000"/>
                        </a:solidFill>
                        <a:latin typeface="Cambria Math" panose="02040503050406030204" pitchFamily="18" charset="0"/>
                      </a:rPr>
                      <m:t> </m:t>
                    </m:r>
                  </m:oMath>
                </a14:m>
                <a:r>
                  <a:rPr lang="fr-CA" altLang="ja-JP" dirty="0"/>
                  <a:t>par </a:t>
                </a:r>
                <a:r>
                  <a:rPr lang="fr-CA" altLang="ja-JP" i="1" dirty="0"/>
                  <a:t>value-</a:t>
                </a:r>
                <a:r>
                  <a:rPr lang="fr-CA" altLang="ja-JP" i="1" dirty="0" err="1"/>
                  <a:t>iteration</a:t>
                </a:r>
                <a:r>
                  <a:rPr lang="fr-CA" altLang="ja-JP" i="1" dirty="0"/>
                  <a:t> ou </a:t>
                </a:r>
                <a:r>
                  <a:rPr lang="fr-CA" altLang="ja-JP" i="1" dirty="0" err="1"/>
                  <a:t>policy</a:t>
                </a:r>
                <a:r>
                  <a:rPr lang="fr-CA" altLang="ja-JP" i="1" dirty="0"/>
                  <a:t> </a:t>
                </a:r>
                <a:r>
                  <a:rPr lang="fr-CA" altLang="ja-JP" i="1" dirty="0" err="1"/>
                  <a:t>iteration</a:t>
                </a:r>
                <a:r>
                  <a:rPr lang="fr-CA" altLang="ja-JP" i="1" dirty="0"/>
                  <a:t>.</a:t>
                </a:r>
              </a:p>
            </p:txBody>
          </p:sp>
        </mc:Choice>
        <mc:Fallback xmlns="">
          <p:sp>
            <p:nvSpPr>
              <p:cNvPr id="22" name="Espace réservé du contenu 2">
                <a:extLst>
                  <a:ext uri="{FF2B5EF4-FFF2-40B4-BE49-F238E27FC236}">
                    <a16:creationId xmlns:a16="http://schemas.microsoft.com/office/drawing/2014/main" id="{B41FB1E3-7545-40F0-9E57-8E16784BAAA1}"/>
                  </a:ext>
                </a:extLst>
              </p:cNvPr>
              <p:cNvSpPr>
                <a:spLocks noGrp="1" noRot="1" noChangeAspect="1" noMove="1" noResize="1" noEditPoints="1" noAdjustHandles="1" noChangeArrowheads="1" noChangeShapeType="1" noTextEdit="1"/>
              </p:cNvSpPr>
              <p:nvPr>
                <p:ph idx="1"/>
              </p:nvPr>
            </p:nvSpPr>
            <p:spPr>
              <a:xfrm>
                <a:off x="403225" y="1035131"/>
                <a:ext cx="8348167" cy="771823"/>
              </a:xfrm>
              <a:blipFill>
                <a:blip r:embed="rId9"/>
                <a:stretch>
                  <a:fillRect l="-1460" t="-21429" b="-5556"/>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4364A36E-37D1-1D5E-2DCE-4BDA8FDB277F}"/>
              </a:ext>
            </a:extLst>
          </p:cNvPr>
          <p:cNvGrpSpPr/>
          <p:nvPr/>
        </p:nvGrpSpPr>
        <p:grpSpPr>
          <a:xfrm>
            <a:off x="974972" y="1948473"/>
            <a:ext cx="7520614" cy="4846913"/>
            <a:chOff x="1116863" y="1663715"/>
            <a:chExt cx="7520614" cy="4846913"/>
          </a:xfrm>
        </p:grpSpPr>
        <p:sp>
          <p:nvSpPr>
            <p:cNvPr id="3" name="Rectangle: Rounded Corners 2">
              <a:extLst>
                <a:ext uri="{FF2B5EF4-FFF2-40B4-BE49-F238E27FC236}">
                  <a16:creationId xmlns:a16="http://schemas.microsoft.com/office/drawing/2014/main" id="{AC41E02C-E865-A360-0881-87234B14FF4B}"/>
                </a:ext>
              </a:extLst>
            </p:cNvPr>
            <p:cNvSpPr/>
            <p:nvPr/>
          </p:nvSpPr>
          <p:spPr>
            <a:xfrm>
              <a:off x="3072525" y="5344488"/>
              <a:ext cx="3767665" cy="880671"/>
            </a:xfrm>
            <a:prstGeom prst="roundRect">
              <a:avLst/>
            </a:prstGeom>
            <a:no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8B94DCE-7B82-589A-3EC5-CB8351C638A5}"/>
                </a:ext>
              </a:extLst>
            </p:cNvPr>
            <p:cNvGrpSpPr/>
            <p:nvPr/>
          </p:nvGrpSpPr>
          <p:grpSpPr>
            <a:xfrm>
              <a:off x="1116863" y="1663715"/>
              <a:ext cx="7520614" cy="4846913"/>
              <a:chOff x="1116863" y="1663715"/>
              <a:chExt cx="7520614" cy="4846913"/>
            </a:xfrm>
          </p:grpSpPr>
          <mc:AlternateContent xmlns:mc="http://schemas.openxmlformats.org/markup-compatibility/2006" xmlns:a14="http://schemas.microsoft.com/office/drawing/2010/main">
            <mc:Choice Requires="a14">
              <p:graphicFrame>
                <p:nvGraphicFramePr>
                  <p:cNvPr id="6" name="Object 6">
                    <a:extLst>
                      <a:ext uri="{FF2B5EF4-FFF2-40B4-BE49-F238E27FC236}">
                        <a16:creationId xmlns:a16="http://schemas.microsoft.com/office/drawing/2014/main" id="{6B3BBF11-C0B1-0BA2-3398-CDF949AA28A0}"/>
                      </a:ext>
                    </a:extLst>
                  </p:cNvPr>
                  <p:cNvGraphicFramePr>
                    <a:graphicFrameLocks noChangeAspect="1"/>
                  </p:cNvGraphicFramePr>
                  <p:nvPr/>
                </p:nvGraphicFramePr>
                <p:xfrm>
                  <a:off x="5899511" y="2042045"/>
                  <a:ext cx="473417" cy="598574"/>
                </p:xfrm>
                <a:graphic>
                  <a:graphicData uri="http://schemas.openxmlformats.org/presentationml/2006/ole">
                    <mc:AlternateContent>
                      <mc:Choice xmlns:v="urn:schemas-microsoft-com:vml" Requires="v">
                        <p:oleObj name="Photo Editor Photo" r:id="rId10" imgW="1657581" imgH="2095793" progId="MSPhotoEd.3">
                          <p:embed/>
                        </p:oleObj>
                      </mc:Choice>
                      <mc:Fallback>
                        <p:oleObj name="Photo Editor Photo" r:id="rId10" imgW="1657581" imgH="2095793" progId="MSPhotoEd.3">
                          <p:embed/>
                          <p:pic>
                            <p:nvPicPr>
                              <p:cNvPr id="6" name="Object 6">
                                <a:extLst>
                                  <a:ext uri="{FF2B5EF4-FFF2-40B4-BE49-F238E27FC236}">
                                    <a16:creationId xmlns:a16="http://schemas.microsoft.com/office/drawing/2014/main" id="{6B3BBF11-C0B1-0BA2-3398-CDF949AA28A0}"/>
                                  </a:ext>
                                </a:extLst>
                              </p:cNvPr>
                              <p:cNvPicPr>
                                <a:picLocks noChangeAspect="1" noChangeArrowheads="1"/>
                              </p:cNvPicPr>
                              <p:nvPr/>
                            </p:nvPicPr>
                            <p:blipFill>
                              <a:blip r:embed="rId11">
                                <a:extLst>
                                  <a:ext uri="{28A0092B-C50C-407E-A947-70E740481C1C}">
                                    <a14:useLocalDpi val="0"/>
                                  </a:ext>
                                </a:extLst>
                              </a:blip>
                              <a:srcRect/>
                              <a:stretch>
                                <a:fillRect/>
                              </a:stretch>
                            </p:blipFill>
                            <p:spPr bwMode="auto">
                              <a:xfrm>
                                <a:off x="5899511" y="2042045"/>
                                <a:ext cx="473417" cy="598574"/>
                              </a:xfrm>
                              <a:prstGeom prst="rect">
                                <a:avLst/>
                              </a:prstGeom>
                              <a:solidFill>
                                <a:schemeClr val="bg1"/>
                              </a:solidFill>
                              <a:ln>
                                <a:noFill/>
                              </a:ln>
                              <a:effectLst/>
                            </p:spPr>
                          </p:pic>
                        </p:oleObj>
                      </mc:Fallback>
                    </mc:AlternateContent>
                  </a:graphicData>
                </a:graphic>
              </p:graphicFrame>
            </mc:Choice>
            <mc:Fallback xmlns="">
              <p:graphicFrame>
                <p:nvGraphicFramePr>
                  <p:cNvPr id="31" name="Object 6">
                    <a:extLst>
                      <a:ext uri="{FF2B5EF4-FFF2-40B4-BE49-F238E27FC236}">
                        <a16:creationId xmlns:a16="http://schemas.microsoft.com/office/drawing/2014/main" id="{C538E383-9F83-4D77-BA4B-B9CBCB7ABA25}"/>
                      </a:ext>
                    </a:extLst>
                  </p:cNvPr>
                  <p:cNvGraphicFramePr>
                    <a:graphicFrameLocks noChangeAspect="1"/>
                  </p:cNvGraphicFramePr>
                  <p:nvPr>
                    <p:extLst>
                      <p:ext uri="{D42A27DB-BD31-4B8C-83A1-F6EECF244321}">
                        <p14:modId xmlns:p14="http://schemas.microsoft.com/office/powerpoint/2010/main" val="1609514129"/>
                      </p:ext>
                    </p:extLst>
                  </p:nvPr>
                </p:nvGraphicFramePr>
                <p:xfrm>
                  <a:off x="5899511" y="2042045"/>
                  <a:ext cx="473417" cy="598574"/>
                </p:xfrm>
                <a:graphic>
                  <a:graphicData uri="http://schemas.openxmlformats.org/presentationml/2006/ole">
                    <mc:AlternateContent>
                      <mc:Choice xmlns:v="urn:schemas-microsoft-com:vml" Requires="v">
                        <p:oleObj name="Photo Editor Photo" r:id="rId3" imgW="1657581" imgH="2095793" progId="MSPhotoEd.3">
                          <p:embed/>
                        </p:oleObj>
                      </mc:Choice>
                      <mc:Fallback>
                        <p:oleObj name="Photo Editor Photo" r:id="rId3" imgW="1657581" imgH="2095793" progId="MSPhotoEd.3">
                          <p:embed/>
                          <p:pic>
                            <p:nvPicPr>
                              <p:cNvPr id="31" name="Object 6">
                                <a:extLst>
                                  <a:ext uri="{FF2B5EF4-FFF2-40B4-BE49-F238E27FC236}">
                                    <a16:creationId xmlns:a16="http://schemas.microsoft.com/office/drawing/2014/main" id="{C538E383-9F83-4D77-BA4B-B9CBCB7AB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511" y="2042045"/>
                                <a:ext cx="473417" cy="598574"/>
                              </a:xfrm>
                              <a:prstGeom prst="rect">
                                <a:avLst/>
                              </a:prstGeom>
                              <a:solidFill>
                                <a:schemeClr val="bg1"/>
                              </a:solidFill>
                              <a:ln>
                                <a:noFill/>
                              </a:ln>
                              <a:effectLst/>
                            </p:spPr>
                          </p:pic>
                        </p:oleObj>
                      </mc:Fallback>
                    </mc:AlternateContent>
                  </a:graphicData>
                </a:graphic>
              </p:graphicFrame>
            </mc:Fallback>
          </mc:AlternateContent>
          <p:pic>
            <p:nvPicPr>
              <p:cNvPr id="7" name="Picture 6" descr="Shape&#10;&#10;Description automatically generated">
                <a:extLst>
                  <a:ext uri="{FF2B5EF4-FFF2-40B4-BE49-F238E27FC236}">
                    <a16:creationId xmlns:a16="http://schemas.microsoft.com/office/drawing/2014/main" id="{E3BE258C-7A55-BD6D-E4EB-8F0F51D80FF4}"/>
                  </a:ext>
                </a:extLst>
              </p:cNvPr>
              <p:cNvPicPr>
                <a:picLocks noChangeAspect="1"/>
              </p:cNvPicPr>
              <p:nvPr/>
            </p:nvPicPr>
            <p:blipFill>
              <a:blip r:embed="rId12"/>
              <a:stretch>
                <a:fillRect/>
              </a:stretch>
            </p:blipFill>
            <p:spPr>
              <a:xfrm>
                <a:off x="5267452" y="5420632"/>
                <a:ext cx="686394" cy="686394"/>
              </a:xfrm>
              <a:prstGeom prst="rect">
                <a:avLst/>
              </a:prstGeom>
            </p:spPr>
          </p:pic>
          <p:sp>
            <p:nvSpPr>
              <p:cNvPr id="8" name="Rectangle: Rounded Corners 7">
                <a:extLst>
                  <a:ext uri="{FF2B5EF4-FFF2-40B4-BE49-F238E27FC236}">
                    <a16:creationId xmlns:a16="http://schemas.microsoft.com/office/drawing/2014/main" id="{FB56BDEA-259F-3C2E-BA8D-1DF1D2223BB1}"/>
                  </a:ext>
                </a:extLst>
              </p:cNvPr>
              <p:cNvSpPr/>
              <p:nvPr/>
            </p:nvSpPr>
            <p:spPr>
              <a:xfrm>
                <a:off x="2961289" y="1672712"/>
                <a:ext cx="3783735" cy="1130589"/>
              </a:xfrm>
              <a:prstGeom prst="round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3EC39D3-AEC3-C0E1-CFAB-37DACE8A6782}"/>
                  </a:ext>
                </a:extLst>
              </p:cNvPr>
              <p:cNvSpPr txBox="1"/>
              <p:nvPr/>
            </p:nvSpPr>
            <p:spPr>
              <a:xfrm>
                <a:off x="5800135" y="1663715"/>
                <a:ext cx="798937" cy="400110"/>
              </a:xfrm>
              <a:prstGeom prst="rect">
                <a:avLst/>
              </a:prstGeom>
              <a:noFill/>
            </p:spPr>
            <p:txBody>
              <a:bodyPr wrap="none" rtlCol="0">
                <a:spAutoFit/>
              </a:bodyPr>
              <a:lstStyle/>
              <a:p>
                <a:r>
                  <a:rPr lang="en-CA" sz="2000" dirty="0">
                    <a:solidFill>
                      <a:srgbClr val="C00000"/>
                    </a:solidFill>
                  </a:rPr>
                  <a:t>Agent</a:t>
                </a:r>
                <a:endParaRPr lang="en-US" sz="2000" dirty="0">
                  <a:solidFill>
                    <a:srgbClr val="C00000"/>
                  </a:solidFill>
                </a:endParaRPr>
              </a:p>
            </p:txBody>
          </p:sp>
          <p:sp>
            <p:nvSpPr>
              <p:cNvPr id="11" name="TextBox 10">
                <a:extLst>
                  <a:ext uri="{FF2B5EF4-FFF2-40B4-BE49-F238E27FC236}">
                    <a16:creationId xmlns:a16="http://schemas.microsoft.com/office/drawing/2014/main" id="{C84AD8A4-D7FD-158F-A31E-885BB1134270}"/>
                  </a:ext>
                </a:extLst>
              </p:cNvPr>
              <p:cNvSpPr txBox="1"/>
              <p:nvPr/>
            </p:nvSpPr>
            <p:spPr>
              <a:xfrm>
                <a:off x="3198356" y="5556521"/>
                <a:ext cx="1625701" cy="369332"/>
              </a:xfrm>
              <a:prstGeom prst="rect">
                <a:avLst/>
              </a:prstGeom>
              <a:noFill/>
            </p:spPr>
            <p:txBody>
              <a:bodyPr wrap="none" rtlCol="0">
                <a:spAutoFit/>
              </a:bodyPr>
              <a:lstStyle/>
              <a:p>
                <a:r>
                  <a:rPr lang="en-CA" dirty="0" err="1">
                    <a:solidFill>
                      <a:schemeClr val="tx2"/>
                    </a:solidFill>
                  </a:rPr>
                  <a:t>Environnement</a:t>
                </a:r>
                <a:endParaRPr lang="en-US" dirty="0">
                  <a:solidFill>
                    <a:schemeClr val="tx2"/>
                  </a:solidFill>
                </a:endParaRPr>
              </a:p>
            </p:txBody>
          </p:sp>
          <p:cxnSp>
            <p:nvCxnSpPr>
              <p:cNvPr id="12" name="Connector: Elbow 11">
                <a:extLst>
                  <a:ext uri="{FF2B5EF4-FFF2-40B4-BE49-F238E27FC236}">
                    <a16:creationId xmlns:a16="http://schemas.microsoft.com/office/drawing/2014/main" id="{8B8958D5-947D-3EEB-9074-481FD029EE3E}"/>
                  </a:ext>
                </a:extLst>
              </p:cNvPr>
              <p:cNvCxnSpPr>
                <a:cxnSpLocks/>
                <a:stCxn id="8" idx="3"/>
                <a:endCxn id="3" idx="3"/>
              </p:cNvCxnSpPr>
              <p:nvPr/>
            </p:nvCxnSpPr>
            <p:spPr>
              <a:xfrm>
                <a:off x="6745024" y="2238007"/>
                <a:ext cx="95166" cy="3546817"/>
              </a:xfrm>
              <a:prstGeom prst="bentConnector3">
                <a:avLst>
                  <a:gd name="adj1" fmla="val 189779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D8DDCE1-8020-0CD0-A443-F2C60F670083}"/>
                      </a:ext>
                    </a:extLst>
                  </p:cNvPr>
                  <p:cNvSpPr txBox="1"/>
                  <p:nvPr/>
                </p:nvSpPr>
                <p:spPr>
                  <a:xfrm>
                    <a:off x="3025980" y="1846599"/>
                    <a:ext cx="1235288" cy="700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CA" altLang="ja-JP" sz="2000" b="0" i="0" dirty="0" smtClean="0">
                              <a:solidFill>
                                <a:srgbClr val="C00000"/>
                              </a:solidFill>
                            </a:rPr>
                            <m:t>Politique</m:t>
                          </m:r>
                          <m:r>
                            <m:rPr>
                              <m:nor/>
                            </m:rPr>
                            <a:rPr lang="en-CA" altLang="ja-JP" sz="2000" b="0" i="0" dirty="0" smtClean="0">
                              <a:solidFill>
                                <a:srgbClr val="C00000"/>
                              </a:solidFill>
                            </a:rPr>
                            <m:t> </m:t>
                          </m:r>
                          <m:r>
                            <m:rPr>
                              <m:nor/>
                            </m:rPr>
                            <a:rPr lang="fr-FR" altLang="ja-JP" sz="2000" dirty="0" smtClean="0">
                              <a:solidFill>
                                <a:srgbClr val="C00000"/>
                              </a:solidFill>
                            </a:rPr>
                            <m:t>π</m:t>
                          </m:r>
                          <m:r>
                            <m:rPr>
                              <m:nor/>
                            </m:rPr>
                            <a:rPr lang="en-US" altLang="ja-JP" sz="2000" dirty="0" smtClean="0">
                              <a:solidFill>
                                <a:srgbClr val="C00000"/>
                              </a:solidFill>
                            </a:rPr>
                            <m:t>(</m:t>
                          </m:r>
                          <m:r>
                            <m:rPr>
                              <m:nor/>
                            </m:rPr>
                            <a:rPr lang="en-US" altLang="ja-JP" sz="2000" i="1" dirty="0" smtClean="0">
                              <a:solidFill>
                                <a:srgbClr val="C00000"/>
                              </a:solidFill>
                            </a:rPr>
                            <m:t>s</m:t>
                          </m:r>
                          <m:r>
                            <m:rPr>
                              <m:nor/>
                            </m:rPr>
                            <a:rPr lang="en-CA" altLang="ja-JP" sz="2000" b="0" i="1" dirty="0" smtClean="0">
                              <a:solidFill>
                                <a:srgbClr val="C00000"/>
                              </a:solidFill>
                            </a:rPr>
                            <m:t>,</m:t>
                          </m:r>
                          <m:r>
                            <m:rPr>
                              <m:nor/>
                            </m:rPr>
                            <a:rPr lang="en-CA" altLang="ja-JP" sz="2000" b="0" i="1" dirty="0" smtClean="0">
                              <a:solidFill>
                                <a:srgbClr val="C00000"/>
                              </a:solidFill>
                            </a:rPr>
                            <m:t>a</m:t>
                          </m:r>
                          <m:r>
                            <m:rPr>
                              <m:nor/>
                            </m:rPr>
                            <a:rPr lang="en-US" altLang="ja-JP" sz="2000" dirty="0" smtClean="0">
                              <a:solidFill>
                                <a:srgbClr val="C00000"/>
                              </a:solidFill>
                            </a:rPr>
                            <m:t>)</m:t>
                          </m:r>
                        </m:oMath>
                      </m:oMathPara>
                    </a14:m>
                    <a:endParaRPr lang="en-US" sz="2000" dirty="0">
                      <a:solidFill>
                        <a:srgbClr val="C00000"/>
                      </a:solidFill>
                    </a:endParaRPr>
                  </a:p>
                </p:txBody>
              </p:sp>
            </mc:Choice>
            <mc:Fallback xmlns="">
              <p:sp>
                <p:nvSpPr>
                  <p:cNvPr id="59" name="TextBox 58">
                    <a:extLst>
                      <a:ext uri="{FF2B5EF4-FFF2-40B4-BE49-F238E27FC236}">
                        <a16:creationId xmlns:a16="http://schemas.microsoft.com/office/drawing/2014/main" id="{FC3F30DC-E3AE-4069-994E-A65D3F1DCFF7}"/>
                      </a:ext>
                    </a:extLst>
                  </p:cNvPr>
                  <p:cNvSpPr txBox="1">
                    <a:spLocks noRot="1" noChangeAspect="1" noMove="1" noResize="1" noEditPoints="1" noAdjustHandles="1" noChangeArrowheads="1" noChangeShapeType="1" noTextEdit="1"/>
                  </p:cNvSpPr>
                  <p:nvPr/>
                </p:nvSpPr>
                <p:spPr>
                  <a:xfrm>
                    <a:off x="3025980" y="1846599"/>
                    <a:ext cx="1235288" cy="700769"/>
                  </a:xfrm>
                  <a:prstGeom prst="rect">
                    <a:avLst/>
                  </a:prstGeom>
                  <a:blipFill>
                    <a:blip r:embed="rId6"/>
                    <a:stretch>
                      <a:fillRect b="-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885006D-1AAE-9970-18C7-978DF4C6F3B8}"/>
                      </a:ext>
                    </a:extLst>
                  </p:cNvPr>
                  <p:cNvSpPr txBox="1"/>
                  <p:nvPr/>
                </p:nvSpPr>
                <p:spPr>
                  <a:xfrm>
                    <a:off x="6887612" y="1869543"/>
                    <a:ext cx="143531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CA" altLang="ja-JP" sz="2000" b="0" dirty="0" smtClean="0">
                              <a:solidFill>
                                <a:srgbClr val="C00000"/>
                              </a:solidFill>
                            </a:rPr>
                            <m:t>Action</m:t>
                          </m:r>
                          <m:r>
                            <m:rPr>
                              <m:nor/>
                            </m:rPr>
                            <a:rPr lang="en-CA" altLang="ja-JP" sz="2000" b="0" i="1" dirty="0" smtClean="0">
                              <a:solidFill>
                                <a:srgbClr val="C00000"/>
                              </a:solidFill>
                            </a:rPr>
                            <m:t> </m:t>
                          </m:r>
                          <m:r>
                            <m:rPr>
                              <m:nor/>
                            </m:rPr>
                            <a:rPr lang="en-CA" altLang="ja-JP" sz="2000" b="0" dirty="0" smtClean="0">
                              <a:solidFill>
                                <a:srgbClr val="C00000"/>
                              </a:solidFill>
                            </a:rPr>
                            <m:t>a</m:t>
                          </m:r>
                        </m:oMath>
                      </m:oMathPara>
                    </a14:m>
                    <a:endParaRPr lang="en-US" sz="2000" dirty="0">
                      <a:solidFill>
                        <a:srgbClr val="C00000"/>
                      </a:solidFill>
                    </a:endParaRPr>
                  </a:p>
                </p:txBody>
              </p:sp>
            </mc:Choice>
            <mc:Fallback xmlns="">
              <p:sp>
                <p:nvSpPr>
                  <p:cNvPr id="60" name="TextBox 59">
                    <a:extLst>
                      <a:ext uri="{FF2B5EF4-FFF2-40B4-BE49-F238E27FC236}">
                        <a16:creationId xmlns:a16="http://schemas.microsoft.com/office/drawing/2014/main" id="{7DDBF56E-CD55-4B58-BE52-0F170E982182}"/>
                      </a:ext>
                    </a:extLst>
                  </p:cNvPr>
                  <p:cNvSpPr txBox="1">
                    <a:spLocks noRot="1" noChangeAspect="1" noMove="1" noResize="1" noEditPoints="1" noAdjustHandles="1" noChangeArrowheads="1" noChangeShapeType="1" noTextEdit="1"/>
                  </p:cNvSpPr>
                  <p:nvPr/>
                </p:nvSpPr>
                <p:spPr>
                  <a:xfrm>
                    <a:off x="6887612" y="1869543"/>
                    <a:ext cx="1435310" cy="400110"/>
                  </a:xfrm>
                  <a:prstGeom prst="rect">
                    <a:avLst/>
                  </a:prstGeom>
                  <a:blipFill>
                    <a:blip r:embed="rId7"/>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E1FF1DD-475B-7909-8AAD-7A33F1CECA81}"/>
                  </a:ext>
                </a:extLst>
              </p:cNvPr>
              <p:cNvSpPr txBox="1"/>
              <p:nvPr/>
            </p:nvSpPr>
            <p:spPr>
              <a:xfrm>
                <a:off x="6840190" y="2271687"/>
                <a:ext cx="1797287" cy="400110"/>
              </a:xfrm>
              <a:prstGeom prst="rect">
                <a:avLst/>
              </a:prstGeom>
              <a:noFill/>
            </p:spPr>
            <p:txBody>
              <a:bodyPr wrap="none" rtlCol="0">
                <a:spAutoFit/>
              </a:bodyPr>
              <a:lstStyle/>
              <a:p>
                <a:r>
                  <a:rPr lang="en-CA" sz="2000" i="1" dirty="0">
                    <a:solidFill>
                      <a:srgbClr val="C00000"/>
                    </a:solidFill>
                  </a:rPr>
                  <a:t>a</a:t>
                </a:r>
                <a:r>
                  <a:rPr lang="en-CA" sz="2000" i="1" baseline="-25000" dirty="0">
                    <a:solidFill>
                      <a:srgbClr val="C00000"/>
                    </a:solidFill>
                  </a:rPr>
                  <a:t>1</a:t>
                </a:r>
                <a:r>
                  <a:rPr lang="en-CA" sz="2000" i="1" dirty="0">
                    <a:solidFill>
                      <a:srgbClr val="C00000"/>
                    </a:solidFill>
                  </a:rPr>
                  <a:t>→ a</a:t>
                </a:r>
                <a:r>
                  <a:rPr lang="en-CA" sz="2000" i="1" baseline="-25000" dirty="0">
                    <a:solidFill>
                      <a:srgbClr val="C00000"/>
                    </a:solidFill>
                  </a:rPr>
                  <a:t>2</a:t>
                </a:r>
                <a:r>
                  <a:rPr lang="en-CA" sz="2000" i="1" dirty="0">
                    <a:solidFill>
                      <a:srgbClr val="C00000"/>
                    </a:solidFill>
                  </a:rPr>
                  <a:t> → … a</a:t>
                </a:r>
                <a:r>
                  <a:rPr lang="en-CA" sz="2000" i="1" baseline="-25000" dirty="0">
                    <a:solidFill>
                      <a:srgbClr val="C00000"/>
                    </a:solidFill>
                  </a:rPr>
                  <a:t>t</a:t>
                </a:r>
                <a:r>
                  <a:rPr lang="en-CA" sz="2000" i="1" dirty="0">
                    <a:solidFill>
                      <a:srgbClr val="C00000"/>
                    </a:solidFill>
                  </a:rPr>
                  <a:t>  </a:t>
                </a:r>
                <a:endParaRPr lang="en-US" sz="2000" i="1" dirty="0">
                  <a:solidFill>
                    <a:srgbClr val="C00000"/>
                  </a:solidFill>
                </a:endParaRPr>
              </a:p>
            </p:txBody>
          </p:sp>
          <p:sp>
            <p:nvSpPr>
              <p:cNvPr id="17" name="TextBox 16">
                <a:extLst>
                  <a:ext uri="{FF2B5EF4-FFF2-40B4-BE49-F238E27FC236}">
                    <a16:creationId xmlns:a16="http://schemas.microsoft.com/office/drawing/2014/main" id="{77F408DD-C769-7FA0-3F56-F69C4DB4B5E1}"/>
                  </a:ext>
                </a:extLst>
              </p:cNvPr>
              <p:cNvSpPr txBox="1"/>
              <p:nvPr/>
            </p:nvSpPr>
            <p:spPr>
              <a:xfrm>
                <a:off x="1116863" y="5075344"/>
                <a:ext cx="1372492" cy="584775"/>
              </a:xfrm>
              <a:prstGeom prst="rect">
                <a:avLst/>
              </a:prstGeom>
              <a:noFill/>
            </p:spPr>
            <p:txBody>
              <a:bodyPr wrap="none" rtlCol="0">
                <a:spAutoFit/>
              </a:bodyPr>
              <a:lstStyle/>
              <a:p>
                <a:r>
                  <a:rPr lang="en-CA" sz="1600" dirty="0" err="1">
                    <a:solidFill>
                      <a:schemeClr val="tx2"/>
                    </a:solidFill>
                  </a:rPr>
                  <a:t>Récompense</a:t>
                </a:r>
                <a:r>
                  <a:rPr lang="en-CA" sz="1600" dirty="0">
                    <a:solidFill>
                      <a:schemeClr val="tx2"/>
                    </a:solidFill>
                  </a:rPr>
                  <a:t> </a:t>
                </a:r>
                <a:r>
                  <a:rPr lang="en-CA" sz="1600" i="1" dirty="0">
                    <a:solidFill>
                      <a:schemeClr val="tx2"/>
                    </a:solidFill>
                  </a:rPr>
                  <a:t>r</a:t>
                </a:r>
              </a:p>
              <a:p>
                <a:r>
                  <a:rPr lang="en-CA" sz="1600" i="1" dirty="0">
                    <a:solidFill>
                      <a:schemeClr val="tx2"/>
                    </a:solidFill>
                  </a:rPr>
                  <a:t>r</a:t>
                </a:r>
                <a:r>
                  <a:rPr lang="en-CA" sz="1600" i="1" baseline="-25000" dirty="0">
                    <a:solidFill>
                      <a:schemeClr val="tx2"/>
                    </a:solidFill>
                  </a:rPr>
                  <a:t>1</a:t>
                </a:r>
                <a:r>
                  <a:rPr lang="en-CA" sz="1600" i="1" dirty="0">
                    <a:solidFill>
                      <a:schemeClr val="tx2"/>
                    </a:solidFill>
                  </a:rPr>
                  <a:t>→ r</a:t>
                </a:r>
                <a:r>
                  <a:rPr lang="en-CA" sz="1600" i="1" baseline="-25000" dirty="0">
                    <a:solidFill>
                      <a:schemeClr val="tx2"/>
                    </a:solidFill>
                  </a:rPr>
                  <a:t>2</a:t>
                </a:r>
                <a:r>
                  <a:rPr lang="en-CA" sz="1600" i="1" dirty="0">
                    <a:solidFill>
                      <a:schemeClr val="tx2"/>
                    </a:solidFill>
                  </a:rPr>
                  <a:t> → … r</a:t>
                </a:r>
                <a:r>
                  <a:rPr lang="en-CA" sz="1600" i="1" baseline="-25000" dirty="0">
                    <a:solidFill>
                      <a:schemeClr val="tx2"/>
                    </a:solidFill>
                  </a:rPr>
                  <a:t>t</a:t>
                </a:r>
                <a:r>
                  <a:rPr lang="en-CA" sz="1600" i="1" dirty="0">
                    <a:solidFill>
                      <a:schemeClr val="tx2"/>
                    </a:solidFill>
                  </a:rPr>
                  <a:t>  </a:t>
                </a:r>
                <a:endParaRPr lang="en-US" sz="1600" i="1" dirty="0">
                  <a:solidFill>
                    <a:schemeClr val="tx2"/>
                  </a:solidFill>
                </a:endParaRPr>
              </a:p>
            </p:txBody>
          </p:sp>
          <p:sp>
            <p:nvSpPr>
              <p:cNvPr id="18" name="TextBox 17">
                <a:extLst>
                  <a:ext uri="{FF2B5EF4-FFF2-40B4-BE49-F238E27FC236}">
                    <a16:creationId xmlns:a16="http://schemas.microsoft.com/office/drawing/2014/main" id="{6A265B81-8DEC-9B2B-754D-819AAB60B67E}"/>
                  </a:ext>
                </a:extLst>
              </p:cNvPr>
              <p:cNvSpPr txBox="1"/>
              <p:nvPr/>
            </p:nvSpPr>
            <p:spPr>
              <a:xfrm>
                <a:off x="1322221" y="5925853"/>
                <a:ext cx="1399037" cy="584775"/>
              </a:xfrm>
              <a:prstGeom prst="rect">
                <a:avLst/>
              </a:prstGeom>
              <a:noFill/>
            </p:spPr>
            <p:txBody>
              <a:bodyPr wrap="none" rtlCol="0">
                <a:spAutoFit/>
              </a:bodyPr>
              <a:lstStyle/>
              <a:p>
                <a:r>
                  <a:rPr lang="en-CA" sz="1600" dirty="0">
                    <a:solidFill>
                      <a:schemeClr val="tx2"/>
                    </a:solidFill>
                  </a:rPr>
                  <a:t>État </a:t>
                </a:r>
                <a:r>
                  <a:rPr lang="en-CA" sz="1600" i="1" dirty="0">
                    <a:solidFill>
                      <a:schemeClr val="tx2"/>
                    </a:solidFill>
                  </a:rPr>
                  <a:t>s</a:t>
                </a:r>
              </a:p>
              <a:p>
                <a:r>
                  <a:rPr lang="en-CA" sz="1600" i="1" dirty="0">
                    <a:solidFill>
                      <a:schemeClr val="tx2"/>
                    </a:solidFill>
                  </a:rPr>
                  <a:t>s</a:t>
                </a:r>
                <a:r>
                  <a:rPr lang="en-CA" sz="1600" i="1" baseline="-25000" dirty="0">
                    <a:solidFill>
                      <a:schemeClr val="tx2"/>
                    </a:solidFill>
                  </a:rPr>
                  <a:t>1</a:t>
                </a:r>
                <a:r>
                  <a:rPr lang="en-CA" sz="1600" i="1" dirty="0">
                    <a:solidFill>
                      <a:schemeClr val="tx2"/>
                    </a:solidFill>
                  </a:rPr>
                  <a:t>→ s</a:t>
                </a:r>
                <a:r>
                  <a:rPr lang="en-CA" sz="1600" i="1" baseline="-25000" dirty="0">
                    <a:solidFill>
                      <a:schemeClr val="tx2"/>
                    </a:solidFill>
                  </a:rPr>
                  <a:t>2</a:t>
                </a:r>
                <a:r>
                  <a:rPr lang="en-CA" sz="1600" i="1" dirty="0">
                    <a:solidFill>
                      <a:schemeClr val="tx2"/>
                    </a:solidFill>
                  </a:rPr>
                  <a:t> → … </a:t>
                </a:r>
                <a:r>
                  <a:rPr lang="en-CA" sz="1600" i="1" dirty="0" err="1">
                    <a:solidFill>
                      <a:schemeClr val="tx2"/>
                    </a:solidFill>
                  </a:rPr>
                  <a:t>s</a:t>
                </a:r>
                <a:r>
                  <a:rPr lang="en-CA" sz="1600" i="1" baseline="-25000" dirty="0" err="1">
                    <a:solidFill>
                      <a:schemeClr val="tx2"/>
                    </a:solidFill>
                  </a:rPr>
                  <a:t>t</a:t>
                </a:r>
                <a:r>
                  <a:rPr lang="en-CA" sz="1600" i="1" dirty="0">
                    <a:solidFill>
                      <a:schemeClr val="tx2"/>
                    </a:solidFill>
                  </a:rPr>
                  <a:t>  </a:t>
                </a:r>
                <a:endParaRPr lang="en-US" sz="1600" i="1" dirty="0">
                  <a:solidFill>
                    <a:schemeClr val="tx2"/>
                  </a:solidFill>
                </a:endParaRPr>
              </a:p>
            </p:txBody>
          </p:sp>
          <p:cxnSp>
            <p:nvCxnSpPr>
              <p:cNvPr id="19" name="Connector: Elbow 18">
                <a:extLst>
                  <a:ext uri="{FF2B5EF4-FFF2-40B4-BE49-F238E27FC236}">
                    <a16:creationId xmlns:a16="http://schemas.microsoft.com/office/drawing/2014/main" id="{AAB00B3B-5C78-25A8-C903-64EBDC46278B}"/>
                  </a:ext>
                </a:extLst>
              </p:cNvPr>
              <p:cNvCxnSpPr>
                <a:cxnSpLocks/>
              </p:cNvCxnSpPr>
              <p:nvPr/>
            </p:nvCxnSpPr>
            <p:spPr>
              <a:xfrm rot="10800000" flipH="1" flipV="1">
                <a:off x="2953162" y="2074585"/>
                <a:ext cx="94666" cy="3840217"/>
              </a:xfrm>
              <a:prstGeom prst="bentConnector3">
                <a:avLst>
                  <a:gd name="adj1" fmla="val -268170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E0FE9F31-D7BC-6554-7C0C-445979B9EC1C}"/>
                  </a:ext>
                </a:extLst>
              </p:cNvPr>
              <p:cNvCxnSpPr>
                <a:cxnSpLocks/>
              </p:cNvCxnSpPr>
              <p:nvPr/>
            </p:nvCxnSpPr>
            <p:spPr>
              <a:xfrm rot="10800000" flipH="1" flipV="1">
                <a:off x="2984285" y="2297039"/>
                <a:ext cx="41695" cy="3376530"/>
              </a:xfrm>
              <a:prstGeom prst="bentConnector3">
                <a:avLst>
                  <a:gd name="adj1" fmla="val -567312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21" name="Group 20">
            <a:extLst>
              <a:ext uri="{FF2B5EF4-FFF2-40B4-BE49-F238E27FC236}">
                <a16:creationId xmlns:a16="http://schemas.microsoft.com/office/drawing/2014/main" id="{979CBCF2-2E71-294F-5FB7-33EA424BCCEF}"/>
              </a:ext>
            </a:extLst>
          </p:cNvPr>
          <p:cNvGrpSpPr/>
          <p:nvPr/>
        </p:nvGrpSpPr>
        <p:grpSpPr>
          <a:xfrm>
            <a:off x="1590992" y="3384515"/>
            <a:ext cx="5350700" cy="553324"/>
            <a:chOff x="1112730" y="2878364"/>
            <a:chExt cx="5350700" cy="553324"/>
          </a:xfrm>
        </p:grpSpPr>
        <p:sp>
          <p:nvSpPr>
            <p:cNvPr id="23" name="Rectangle 4">
              <a:extLst>
                <a:ext uri="{FF2B5EF4-FFF2-40B4-BE49-F238E27FC236}">
                  <a16:creationId xmlns:a16="http://schemas.microsoft.com/office/drawing/2014/main" id="{28A5C712-249C-1849-A2E8-FEB4404AAEC6}"/>
                </a:ext>
              </a:extLst>
            </p:cNvPr>
            <p:cNvSpPr txBox="1">
              <a:spLocks noChangeArrowheads="1"/>
            </p:cNvSpPr>
            <p:nvPr/>
          </p:nvSpPr>
          <p:spPr bwMode="auto">
            <a:xfrm>
              <a:off x="1112730" y="2878364"/>
              <a:ext cx="5350700" cy="44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ja-JP" sz="1800" i="1" dirty="0"/>
                <a:t>U</a:t>
              </a:r>
              <a:r>
                <a:rPr lang="en-US" altLang="ja-JP" sz="1800" dirty="0"/>
                <a:t>(</a:t>
              </a:r>
              <a:r>
                <a:rPr lang="en-US" altLang="ja-JP" sz="1800" i="1" dirty="0"/>
                <a:t>s</a:t>
              </a:r>
              <a:r>
                <a:rPr lang="en-US" altLang="ja-JP" sz="1800" dirty="0"/>
                <a:t>)  =   max </a:t>
              </a:r>
              <a:r>
                <a:rPr lang="en-US" altLang="ja-JP" sz="1800" i="1" dirty="0"/>
                <a:t>     </a:t>
              </a:r>
              <a:r>
                <a:rPr lang="en-US" altLang="ja-JP" sz="1800" dirty="0"/>
                <a:t>Σ          </a:t>
              </a:r>
              <a:r>
                <a:rPr lang="en-US" altLang="ja-JP" sz="1800" i="1" dirty="0"/>
                <a:t>P</a:t>
              </a:r>
              <a:r>
                <a:rPr lang="en-US" altLang="ja-JP" sz="1800" dirty="0"/>
                <a:t>(</a:t>
              </a:r>
              <a:r>
                <a:rPr lang="en-US" altLang="ja-JP" sz="1800" i="1" dirty="0"/>
                <a:t>s’</a:t>
              </a:r>
              <a:r>
                <a:rPr lang="fr-CA" altLang="ja-JP" sz="1800" dirty="0"/>
                <a:t>|s,</a:t>
              </a:r>
              <a:r>
                <a:rPr lang="fr-FR" altLang="ja-JP" sz="1800" dirty="0"/>
                <a:t>a)</a:t>
              </a:r>
              <a:r>
                <a:rPr lang="en-US" altLang="ja-JP" sz="1800" dirty="0"/>
                <a:t> [ R(</a:t>
              </a:r>
              <a:r>
                <a:rPr lang="en-US" altLang="ja-JP" sz="1800" dirty="0" err="1"/>
                <a:t>s,a,s</a:t>
              </a:r>
              <a:r>
                <a:rPr lang="en-US" altLang="ja-JP" sz="1800" dirty="0"/>
                <a:t>’) + </a:t>
              </a:r>
              <a:r>
                <a:rPr lang="fr-FR" sz="1800" dirty="0"/>
                <a:t>γ </a:t>
              </a:r>
              <a:r>
                <a:rPr lang="en-US" altLang="ja-JP" sz="1800" i="1" dirty="0"/>
                <a:t>U</a:t>
              </a:r>
              <a:r>
                <a:rPr lang="en-US" altLang="ja-JP" sz="1800" dirty="0"/>
                <a:t>(</a:t>
              </a:r>
              <a:r>
                <a:rPr lang="en-US" altLang="ja-JP" sz="1800" i="1" dirty="0"/>
                <a:t>s’</a:t>
              </a:r>
              <a:r>
                <a:rPr lang="en-US" altLang="ja-JP" sz="1800" dirty="0"/>
                <a:t>) ]</a:t>
              </a:r>
            </a:p>
            <a:p>
              <a:pPr marL="0" indent="0">
                <a:buFont typeface="Lucida Grande" charset="0"/>
                <a:buNone/>
              </a:pPr>
              <a:endParaRPr lang="fr-CA" sz="1800" dirty="0"/>
            </a:p>
          </p:txBody>
        </p:sp>
        <p:sp>
          <p:nvSpPr>
            <p:cNvPr id="24" name="TextBox 23">
              <a:extLst>
                <a:ext uri="{FF2B5EF4-FFF2-40B4-BE49-F238E27FC236}">
                  <a16:creationId xmlns:a16="http://schemas.microsoft.com/office/drawing/2014/main" id="{6FD8DBEC-7D87-291C-056B-CD8DB26E1573}"/>
                </a:ext>
              </a:extLst>
            </p:cNvPr>
            <p:cNvSpPr txBox="1"/>
            <p:nvPr/>
          </p:nvSpPr>
          <p:spPr>
            <a:xfrm>
              <a:off x="1775761" y="3062356"/>
              <a:ext cx="1348446" cy="369332"/>
            </a:xfrm>
            <a:prstGeom prst="rect">
              <a:avLst/>
            </a:prstGeom>
            <a:noFill/>
          </p:spPr>
          <p:txBody>
            <a:bodyPr wrap="none" rtlCol="0">
              <a:spAutoFit/>
            </a:bodyPr>
            <a:lstStyle/>
            <a:p>
              <a:r>
                <a:rPr lang="en-US" altLang="ja-JP" dirty="0"/>
                <a:t>a</a:t>
              </a:r>
              <a:r>
                <a:rPr lang="fr-CA" dirty="0">
                  <a:sym typeface="Symbol" pitchFamily="18" charset="2"/>
                </a:rPr>
                <a:t>A(s)</a:t>
              </a:r>
              <a:r>
                <a:rPr lang="en-US" altLang="ja-JP" dirty="0"/>
                <a:t>  </a:t>
              </a:r>
              <a:r>
                <a:rPr lang="en-US" altLang="ja-JP" i="1" dirty="0"/>
                <a:t>s’</a:t>
              </a:r>
              <a:r>
                <a:rPr lang="fr-CA" dirty="0">
                  <a:sym typeface="Symbol" pitchFamily="18" charset="2"/>
                </a:rPr>
                <a:t></a:t>
              </a:r>
              <a:r>
                <a:rPr lang="en-US" dirty="0"/>
                <a:t>S</a:t>
              </a:r>
              <a:endParaRPr lang="fr-CA" dirty="0"/>
            </a:p>
          </p:txBody>
        </p:sp>
      </p:grpSp>
      <p:grpSp>
        <p:nvGrpSpPr>
          <p:cNvPr id="25" name="Group 24">
            <a:extLst>
              <a:ext uri="{FF2B5EF4-FFF2-40B4-BE49-F238E27FC236}">
                <a16:creationId xmlns:a16="http://schemas.microsoft.com/office/drawing/2014/main" id="{E2A1491A-1415-BD77-93C4-D6C501370FAD}"/>
              </a:ext>
            </a:extLst>
          </p:cNvPr>
          <p:cNvGrpSpPr/>
          <p:nvPr/>
        </p:nvGrpSpPr>
        <p:grpSpPr>
          <a:xfrm>
            <a:off x="1285081" y="4128149"/>
            <a:ext cx="5542309" cy="538543"/>
            <a:chOff x="1112730" y="2878364"/>
            <a:chExt cx="5350700" cy="538543"/>
          </a:xfrm>
        </p:grpSpPr>
        <p:sp>
          <p:nvSpPr>
            <p:cNvPr id="26" name="Rectangle 4">
              <a:extLst>
                <a:ext uri="{FF2B5EF4-FFF2-40B4-BE49-F238E27FC236}">
                  <a16:creationId xmlns:a16="http://schemas.microsoft.com/office/drawing/2014/main" id="{63869CD4-E9AE-BCFD-556F-B12E96A75843}"/>
                </a:ext>
              </a:extLst>
            </p:cNvPr>
            <p:cNvSpPr txBox="1">
              <a:spLocks noChangeArrowheads="1"/>
            </p:cNvSpPr>
            <p:nvPr/>
          </p:nvSpPr>
          <p:spPr bwMode="auto">
            <a:xfrm>
              <a:off x="1112730" y="2878364"/>
              <a:ext cx="5350700" cy="44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ja-JP" sz="1800" i="1" dirty="0"/>
                <a:t>     Q(</a:t>
              </a:r>
              <a:r>
                <a:rPr lang="en-US" altLang="ja-JP" sz="1800" i="1" dirty="0" err="1"/>
                <a:t>s,a</a:t>
              </a:r>
              <a:r>
                <a:rPr lang="en-US" altLang="ja-JP" sz="1800" i="1" dirty="0"/>
                <a:t>) </a:t>
              </a:r>
              <a:r>
                <a:rPr lang="en-US" altLang="ja-JP" sz="1800" dirty="0"/>
                <a:t>=   Σ        </a:t>
              </a:r>
              <a:r>
                <a:rPr lang="en-US" altLang="ja-JP" sz="1800" i="1" dirty="0"/>
                <a:t>P</a:t>
              </a:r>
              <a:r>
                <a:rPr lang="en-US" altLang="ja-JP" sz="1800" dirty="0"/>
                <a:t>(</a:t>
              </a:r>
              <a:r>
                <a:rPr lang="en-US" altLang="ja-JP" sz="1800" i="1" dirty="0"/>
                <a:t>s’</a:t>
              </a:r>
              <a:r>
                <a:rPr lang="fr-CA" altLang="ja-JP" sz="1800" dirty="0"/>
                <a:t>|s,</a:t>
              </a:r>
              <a:r>
                <a:rPr lang="fr-FR" altLang="ja-JP" sz="1800" dirty="0"/>
                <a:t>a)</a:t>
              </a:r>
              <a:r>
                <a:rPr lang="en-US" altLang="ja-JP" sz="1800" dirty="0"/>
                <a:t> [ R(</a:t>
              </a:r>
              <a:r>
                <a:rPr lang="en-US" altLang="ja-JP" sz="1800" dirty="0" err="1"/>
                <a:t>s,a,s</a:t>
              </a:r>
              <a:r>
                <a:rPr lang="en-US" altLang="ja-JP" sz="1800" dirty="0"/>
                <a:t>’) + </a:t>
              </a:r>
              <a:r>
                <a:rPr lang="fr-FR" sz="1800" dirty="0"/>
                <a:t>γ </a:t>
              </a:r>
              <a:r>
                <a:rPr lang="en-US" altLang="ja-JP" sz="1800" i="1" dirty="0"/>
                <a:t>max Q</a:t>
              </a:r>
              <a:r>
                <a:rPr lang="en-US" altLang="ja-JP" sz="1800" dirty="0"/>
                <a:t>(</a:t>
              </a:r>
              <a:r>
                <a:rPr lang="en-US" altLang="ja-JP" sz="1800" i="1" dirty="0" err="1"/>
                <a:t>s’,a</a:t>
              </a:r>
              <a:r>
                <a:rPr lang="en-US" altLang="ja-JP" sz="1800" i="1" dirty="0"/>
                <a:t>’</a:t>
              </a:r>
              <a:r>
                <a:rPr lang="en-US" altLang="ja-JP" sz="1800" dirty="0"/>
                <a:t>) ]</a:t>
              </a:r>
            </a:p>
            <a:p>
              <a:pPr marL="0" indent="0">
                <a:buFont typeface="Lucida Grande" charset="0"/>
                <a:buNone/>
              </a:pPr>
              <a:endParaRPr lang="fr-CA" sz="1800" dirty="0"/>
            </a:p>
          </p:txBody>
        </p:sp>
        <p:sp>
          <p:nvSpPr>
            <p:cNvPr id="27" name="TextBox 26">
              <a:extLst>
                <a:ext uri="{FF2B5EF4-FFF2-40B4-BE49-F238E27FC236}">
                  <a16:creationId xmlns:a16="http://schemas.microsoft.com/office/drawing/2014/main" id="{462E507B-6145-8072-B489-DC068B060C52}"/>
                </a:ext>
              </a:extLst>
            </p:cNvPr>
            <p:cNvSpPr txBox="1"/>
            <p:nvPr/>
          </p:nvSpPr>
          <p:spPr>
            <a:xfrm>
              <a:off x="2055765" y="3047575"/>
              <a:ext cx="582201" cy="369332"/>
            </a:xfrm>
            <a:prstGeom prst="rect">
              <a:avLst/>
            </a:prstGeom>
            <a:noFill/>
          </p:spPr>
          <p:txBody>
            <a:bodyPr wrap="none" rtlCol="0">
              <a:spAutoFit/>
            </a:bodyPr>
            <a:lstStyle/>
            <a:p>
              <a:r>
                <a:rPr lang="en-US" altLang="ja-JP" i="1" dirty="0"/>
                <a:t>s’</a:t>
              </a:r>
              <a:r>
                <a:rPr lang="fr-CA" dirty="0">
                  <a:sym typeface="Symbol" pitchFamily="18" charset="2"/>
                </a:rPr>
                <a:t></a:t>
              </a:r>
              <a:r>
                <a:rPr lang="en-US" dirty="0"/>
                <a:t>S</a:t>
              </a:r>
              <a:endParaRPr lang="fr-CA" dirty="0"/>
            </a:p>
          </p:txBody>
        </p:sp>
      </p:grpSp>
      <p:grpSp>
        <p:nvGrpSpPr>
          <p:cNvPr id="28" name="Group 27">
            <a:extLst>
              <a:ext uri="{FF2B5EF4-FFF2-40B4-BE49-F238E27FC236}">
                <a16:creationId xmlns:a16="http://schemas.microsoft.com/office/drawing/2014/main" id="{67A40300-F01D-C178-614A-3B8D5D9ACFFC}"/>
              </a:ext>
            </a:extLst>
          </p:cNvPr>
          <p:cNvGrpSpPr/>
          <p:nvPr/>
        </p:nvGrpSpPr>
        <p:grpSpPr>
          <a:xfrm>
            <a:off x="1590992" y="4555729"/>
            <a:ext cx="2826272" cy="685278"/>
            <a:chOff x="1585001" y="4956175"/>
            <a:chExt cx="2525037" cy="863016"/>
          </a:xfrm>
        </p:grpSpPr>
        <p:sp>
          <p:nvSpPr>
            <p:cNvPr id="29" name="Line 2">
              <a:extLst>
                <a:ext uri="{FF2B5EF4-FFF2-40B4-BE49-F238E27FC236}">
                  <a16:creationId xmlns:a16="http://schemas.microsoft.com/office/drawing/2014/main" id="{4BF53A2E-9C80-6D6C-ABB6-C00E7291A75A}"/>
                </a:ext>
              </a:extLst>
            </p:cNvPr>
            <p:cNvSpPr>
              <a:spLocks noChangeShapeType="1"/>
            </p:cNvSpPr>
            <p:nvPr/>
          </p:nvSpPr>
          <p:spPr bwMode="auto">
            <a:xfrm flipV="1">
              <a:off x="4005263" y="4956175"/>
              <a:ext cx="104775" cy="174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CA"/>
            </a:p>
          </p:txBody>
        </p:sp>
        <mc:AlternateContent xmlns:mc="http://schemas.openxmlformats.org/markup-compatibility/2006" xmlns:a14="http://schemas.microsoft.com/office/drawing/2010/main">
          <mc:Choice Requires="a14">
            <p:sp>
              <p:nvSpPr>
                <p:cNvPr id="30" name="Rectangle 4">
                  <a:extLst>
                    <a:ext uri="{FF2B5EF4-FFF2-40B4-BE49-F238E27FC236}">
                      <a16:creationId xmlns:a16="http://schemas.microsoft.com/office/drawing/2014/main" id="{792BE96A-A7A6-638B-B5C6-7C028EB683A8}"/>
                    </a:ext>
                  </a:extLst>
                </p:cNvPr>
                <p:cNvSpPr txBox="1">
                  <a:spLocks noChangeArrowheads="1"/>
                </p:cNvSpPr>
                <p:nvPr/>
              </p:nvSpPr>
              <p:spPr bwMode="auto">
                <a:xfrm>
                  <a:off x="1585001" y="5136028"/>
                  <a:ext cx="2191736" cy="4471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 xmlns:m="http://schemas.openxmlformats.org/officeDocument/2006/math">
                      <m:r>
                        <m:rPr>
                          <m:nor/>
                        </m:rPr>
                        <a:rPr lang="fr-FR" altLang="ja-JP" sz="1800" dirty="0" smtClean="0"/>
                        <m:t>π</m:t>
                      </m:r>
                      <m:r>
                        <m:rPr>
                          <m:nor/>
                        </m:rPr>
                        <a:rPr lang="en-CA" altLang="ja-JP" sz="1800" b="0" i="0" baseline="30000" dirty="0" smtClean="0"/>
                        <m:t>∗</m:t>
                      </m:r>
                      <m:r>
                        <m:rPr>
                          <m:nor/>
                        </m:rPr>
                        <a:rPr lang="en-US" altLang="ja-JP" sz="1800" dirty="0" smtClean="0"/>
                        <m:t>(</m:t>
                      </m:r>
                      <m:r>
                        <m:rPr>
                          <m:nor/>
                        </m:rPr>
                        <a:rPr lang="en-US" altLang="ja-JP" sz="1800" i="1" dirty="0" smtClean="0"/>
                        <m:t>s</m:t>
                      </m:r>
                      <m:r>
                        <m:rPr>
                          <m:nor/>
                        </m:rPr>
                        <a:rPr lang="en-US" altLang="ja-JP" sz="1800" dirty="0" smtClean="0"/>
                        <m:t>)</m:t>
                      </m:r>
                      <m:r>
                        <m:rPr>
                          <m:nor/>
                        </m:rPr>
                        <a:rPr lang="en-CA" altLang="ja-JP" sz="1800" b="0" i="0" dirty="0" smtClean="0"/>
                        <m:t> </m:t>
                      </m:r>
                    </m:oMath>
                  </a14:m>
                  <a:r>
                    <a:rPr lang="en-US" altLang="ja-JP" sz="1800" dirty="0"/>
                    <a:t>=   argmax </a:t>
                  </a:r>
                  <a:r>
                    <a:rPr lang="en-US" altLang="ja-JP" sz="1800" i="1" dirty="0"/>
                    <a:t> </a:t>
                  </a:r>
                  <a:r>
                    <a:rPr lang="en-CA" altLang="ja-JP" sz="1800" dirty="0"/>
                    <a:t>Q(</a:t>
                  </a:r>
                  <a:r>
                    <a:rPr lang="en-CA" altLang="ja-JP" sz="1800" dirty="0" err="1"/>
                    <a:t>s,a</a:t>
                  </a:r>
                  <a:r>
                    <a:rPr lang="en-CA" altLang="ja-JP" sz="1800" dirty="0"/>
                    <a:t>)</a:t>
                  </a:r>
                  <a:endParaRPr lang="en-US" altLang="ja-JP" sz="1800" dirty="0"/>
                </a:p>
                <a:p>
                  <a:pPr marL="0" indent="0">
                    <a:buFont typeface="Lucida Grande" charset="0"/>
                    <a:buNone/>
                  </a:pPr>
                  <a:endParaRPr lang="fr-CA" sz="1800" dirty="0"/>
                </a:p>
              </p:txBody>
            </p:sp>
          </mc:Choice>
          <mc:Fallback xmlns="">
            <p:sp>
              <p:nvSpPr>
                <p:cNvPr id="53" name="Rectangle 4">
                  <a:extLst>
                    <a:ext uri="{FF2B5EF4-FFF2-40B4-BE49-F238E27FC236}">
                      <a16:creationId xmlns:a16="http://schemas.microsoft.com/office/drawing/2014/main" id="{9FF9F516-6BB9-0D8C-9FBC-E261A74F466F}"/>
                    </a:ext>
                  </a:extLst>
                </p:cNvPr>
                <p:cNvSpPr txBox="1">
                  <a:spLocks noRot="1" noChangeAspect="1" noMove="1" noResize="1" noEditPoints="1" noAdjustHandles="1" noChangeArrowheads="1" noChangeShapeType="1" noTextEdit="1"/>
                </p:cNvSpPr>
                <p:nvPr/>
              </p:nvSpPr>
              <p:spPr bwMode="auto">
                <a:xfrm>
                  <a:off x="1585001" y="5136028"/>
                  <a:ext cx="2191736" cy="447178"/>
                </a:xfrm>
                <a:prstGeom prst="rect">
                  <a:avLst/>
                </a:prstGeom>
                <a:blipFill>
                  <a:blip r:embed="rId13"/>
                  <a:stretch>
                    <a:fillRect t="-5085" b="-152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xmlns:a14="http://schemas.microsoft.com/office/drawing/2010/main" val="1"/>
                  </a:ext>
                </a:extLst>
              </p:spPr>
              <p:txBody>
                <a:bodyPr/>
                <a:lstStyle/>
                <a:p>
                  <a:r>
                    <a:rPr lang="en-US">
                      <a:noFill/>
                    </a:rPr>
                    <a:t> </a:t>
                  </a:r>
                </a:p>
              </p:txBody>
            </p:sp>
          </mc:Fallback>
        </mc:AlternateContent>
        <p:sp>
          <p:nvSpPr>
            <p:cNvPr id="35" name="TextBox 34">
              <a:extLst>
                <a:ext uri="{FF2B5EF4-FFF2-40B4-BE49-F238E27FC236}">
                  <a16:creationId xmlns:a16="http://schemas.microsoft.com/office/drawing/2014/main" id="{E263FBF3-E276-1C43-C1A8-39D511C898D3}"/>
                </a:ext>
              </a:extLst>
            </p:cNvPr>
            <p:cNvSpPr txBox="1"/>
            <p:nvPr/>
          </p:nvSpPr>
          <p:spPr>
            <a:xfrm>
              <a:off x="2316117" y="5354067"/>
              <a:ext cx="885769" cy="465124"/>
            </a:xfrm>
            <a:prstGeom prst="rect">
              <a:avLst/>
            </a:prstGeom>
            <a:noFill/>
          </p:spPr>
          <p:txBody>
            <a:bodyPr wrap="square" rtlCol="0">
              <a:spAutoFit/>
            </a:bodyPr>
            <a:lstStyle/>
            <a:p>
              <a:r>
                <a:rPr lang="en-US" altLang="ja-JP" i="1" dirty="0"/>
                <a:t>a</a:t>
              </a:r>
              <a:r>
                <a:rPr lang="fr-CA" i="1" dirty="0">
                  <a:sym typeface="Symbol" pitchFamily="18" charset="2"/>
                </a:rPr>
                <a:t>A(s)</a:t>
              </a:r>
              <a:r>
                <a:rPr lang="en-US" altLang="ja-JP" i="1" dirty="0"/>
                <a:t> </a:t>
              </a:r>
              <a:endParaRPr lang="fr-CA" i="1" dirty="0"/>
            </a:p>
          </p:txBody>
        </p:sp>
      </p:grpSp>
      <p:grpSp>
        <p:nvGrpSpPr>
          <p:cNvPr id="36" name="Group 35">
            <a:extLst>
              <a:ext uri="{FF2B5EF4-FFF2-40B4-BE49-F238E27FC236}">
                <a16:creationId xmlns:a16="http://schemas.microsoft.com/office/drawing/2014/main" id="{55E7EDA5-7514-9847-7E70-0A16B62B9533}"/>
              </a:ext>
            </a:extLst>
          </p:cNvPr>
          <p:cNvGrpSpPr/>
          <p:nvPr/>
        </p:nvGrpSpPr>
        <p:grpSpPr>
          <a:xfrm>
            <a:off x="3828959" y="4700703"/>
            <a:ext cx="4352072" cy="579461"/>
            <a:chOff x="1112730" y="2878364"/>
            <a:chExt cx="3672499" cy="517791"/>
          </a:xfrm>
        </p:grpSpPr>
        <p:sp>
          <p:nvSpPr>
            <p:cNvPr id="37" name="Rectangle 4">
              <a:extLst>
                <a:ext uri="{FF2B5EF4-FFF2-40B4-BE49-F238E27FC236}">
                  <a16:creationId xmlns:a16="http://schemas.microsoft.com/office/drawing/2014/main" id="{67F566DF-272E-8EB6-C650-A38C3F3B2418}"/>
                </a:ext>
              </a:extLst>
            </p:cNvPr>
            <p:cNvSpPr txBox="1">
              <a:spLocks noChangeArrowheads="1"/>
            </p:cNvSpPr>
            <p:nvPr/>
          </p:nvSpPr>
          <p:spPr bwMode="auto">
            <a:xfrm>
              <a:off x="1112730" y="2878364"/>
              <a:ext cx="3672499" cy="44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a14="http://schemas.microsoft.com/office/drawing/2010/main"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ja-JP" sz="1800" dirty="0"/>
                <a:t>=  argmax </a:t>
              </a:r>
              <a:r>
                <a:rPr lang="en-US" altLang="ja-JP" sz="1800" i="1" dirty="0"/>
                <a:t>   </a:t>
              </a:r>
              <a:r>
                <a:rPr lang="en-US" altLang="ja-JP" sz="1800" dirty="0"/>
                <a:t>Σ     </a:t>
              </a:r>
              <a:r>
                <a:rPr lang="en-US" altLang="ja-JP" sz="1800" i="1" dirty="0"/>
                <a:t>P</a:t>
              </a:r>
              <a:r>
                <a:rPr lang="en-US" altLang="ja-JP" sz="1800" dirty="0"/>
                <a:t>(</a:t>
              </a:r>
              <a:r>
                <a:rPr lang="en-US" altLang="ja-JP" sz="1800" i="1" dirty="0"/>
                <a:t>s’</a:t>
              </a:r>
              <a:r>
                <a:rPr lang="fr-CA" altLang="ja-JP" sz="1800" dirty="0"/>
                <a:t>|s,</a:t>
              </a:r>
              <a:r>
                <a:rPr lang="fr-FR" altLang="ja-JP" sz="1800" dirty="0"/>
                <a:t>a)</a:t>
              </a:r>
              <a:r>
                <a:rPr lang="en-US" altLang="ja-JP" sz="1800" dirty="0"/>
                <a:t> [ R(</a:t>
              </a:r>
              <a:r>
                <a:rPr lang="en-US" altLang="ja-JP" sz="1800" dirty="0" err="1"/>
                <a:t>s,a,s</a:t>
              </a:r>
              <a:r>
                <a:rPr lang="en-US" altLang="ja-JP" sz="1800" dirty="0"/>
                <a:t>’) + </a:t>
              </a:r>
              <a:r>
                <a:rPr lang="fr-FR" sz="1800" dirty="0"/>
                <a:t>γ </a:t>
              </a:r>
              <a:r>
                <a:rPr lang="en-US" altLang="ja-JP" sz="1800" i="1" dirty="0"/>
                <a:t>U</a:t>
              </a:r>
              <a:r>
                <a:rPr lang="en-US" altLang="ja-JP" sz="1800" dirty="0"/>
                <a:t>(</a:t>
              </a:r>
              <a:r>
                <a:rPr lang="en-US" altLang="ja-JP" sz="1800" i="1" dirty="0"/>
                <a:t>s’</a:t>
              </a:r>
              <a:r>
                <a:rPr lang="en-US" altLang="ja-JP" sz="1800" dirty="0"/>
                <a:t>) ]</a:t>
              </a:r>
            </a:p>
            <a:p>
              <a:pPr marL="0" indent="0">
                <a:buFont typeface="Lucida Grande" charset="0"/>
                <a:buNone/>
              </a:pPr>
              <a:endParaRPr lang="fr-CA" sz="1800" dirty="0"/>
            </a:p>
          </p:txBody>
        </p:sp>
        <p:sp>
          <p:nvSpPr>
            <p:cNvPr id="38" name="TextBox 37">
              <a:extLst>
                <a:ext uri="{FF2B5EF4-FFF2-40B4-BE49-F238E27FC236}">
                  <a16:creationId xmlns:a16="http://schemas.microsoft.com/office/drawing/2014/main" id="{4F3EE915-CB99-FD94-F309-AFDAD7E4E1D4}"/>
                </a:ext>
              </a:extLst>
            </p:cNvPr>
            <p:cNvSpPr txBox="1"/>
            <p:nvPr/>
          </p:nvSpPr>
          <p:spPr>
            <a:xfrm>
              <a:off x="1347916" y="3066130"/>
              <a:ext cx="1289215" cy="330025"/>
            </a:xfrm>
            <a:prstGeom prst="rect">
              <a:avLst/>
            </a:prstGeom>
            <a:noFill/>
          </p:spPr>
          <p:txBody>
            <a:bodyPr wrap="none" rtlCol="0">
              <a:spAutoFit/>
            </a:bodyPr>
            <a:lstStyle/>
            <a:p>
              <a:r>
                <a:rPr lang="en-US" altLang="ja-JP" dirty="0"/>
                <a:t>a</a:t>
              </a:r>
              <a:r>
                <a:rPr lang="fr-CA" dirty="0">
                  <a:sym typeface="Symbol" pitchFamily="18" charset="2"/>
                </a:rPr>
                <a:t>A(s)</a:t>
              </a:r>
              <a:r>
                <a:rPr lang="en-US" altLang="ja-JP" dirty="0"/>
                <a:t>   </a:t>
              </a:r>
              <a:r>
                <a:rPr lang="en-US" altLang="ja-JP" i="1" dirty="0"/>
                <a:t>s’</a:t>
              </a:r>
              <a:r>
                <a:rPr lang="fr-CA" dirty="0">
                  <a:sym typeface="Symbol" pitchFamily="18" charset="2"/>
                </a:rPr>
                <a:t></a:t>
              </a:r>
              <a:r>
                <a:rPr lang="en-US" dirty="0"/>
                <a:t>S</a:t>
              </a:r>
              <a:endParaRPr lang="fr-CA" dirty="0"/>
            </a:p>
          </p:txBody>
        </p:sp>
      </p:grpSp>
    </p:spTree>
    <p:extLst>
      <p:ext uri="{BB962C8B-B14F-4D97-AF65-F5344CB8AC3E}">
        <p14:creationId xmlns:p14="http://schemas.microsoft.com/office/powerpoint/2010/main" val="72644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7" name="Object 8"/>
          <p:cNvGraphicFramePr>
            <a:graphicFrameLocks/>
          </p:cNvGraphicFramePr>
          <p:nvPr/>
        </p:nvGraphicFramePr>
        <p:xfrm>
          <a:off x="1619250" y="2276475"/>
          <a:ext cx="1023938" cy="658813"/>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86017"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76475"/>
                        <a:ext cx="1023938"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dash"/>
                            <a:miter lim="800000"/>
                            <a:headEnd/>
                            <a:tailEnd/>
                          </a14:hiddenLine>
                        </a:ext>
                      </a:extLst>
                    </p:spPr>
                  </p:pic>
                </p:oleObj>
              </mc:Fallback>
            </mc:AlternateContent>
          </a:graphicData>
        </a:graphic>
      </p:graphicFrame>
      <p:sp>
        <p:nvSpPr>
          <p:cNvPr id="86018" name="Titre 1"/>
          <p:cNvSpPr>
            <a:spLocks noGrp="1"/>
          </p:cNvSpPr>
          <p:nvPr>
            <p:ph type="title"/>
          </p:nvPr>
        </p:nvSpPr>
        <p:spPr/>
        <p:txBody>
          <a:bodyPr/>
          <a:lstStyle/>
          <a:p>
            <a:r>
              <a:rPr lang="fr-CA">
                <a:latin typeface="Arial" pitchFamily="34" charset="0"/>
              </a:rPr>
              <a:t>Apprentissage actif avec</a:t>
            </a:r>
            <a:br>
              <a:rPr lang="fr-CA">
                <a:latin typeface="Arial" pitchFamily="34" charset="0"/>
              </a:rPr>
            </a:br>
            <a:r>
              <a:rPr lang="fr-CA">
                <a:latin typeface="Arial" pitchFamily="34" charset="0"/>
              </a:rPr>
              <a:t>Q-learning</a:t>
            </a:r>
          </a:p>
        </p:txBody>
      </p:sp>
      <p:sp>
        <p:nvSpPr>
          <p:cNvPr id="34818" name="Espace réservé du contenu 2"/>
          <p:cNvSpPr>
            <a:spLocks noGrp="1"/>
          </p:cNvSpPr>
          <p:nvPr>
            <p:ph idx="1"/>
          </p:nvPr>
        </p:nvSpPr>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a:buFont typeface="Lucida Grande" pitchFamily="2" charset="0"/>
              <a:buNone/>
            </a:pPr>
            <a:endParaRPr lang="fr-CA" altLang="ja-JP" dirty="0"/>
          </a:p>
          <a:p>
            <a:pPr marL="0" indent="0" eaLnBrk="1" hangingPunct="1"/>
            <a:r>
              <a:rPr lang="en-US" dirty="0"/>
              <a:t>Observations: (</a:t>
            </a:r>
            <a:r>
              <a:rPr lang="en-US" i="1" dirty="0"/>
              <a:t>s</a:t>
            </a:r>
            <a:r>
              <a:rPr lang="en-US" baseline="-25000" dirty="0"/>
              <a:t>0</a:t>
            </a:r>
            <a:r>
              <a:rPr lang="en-US" dirty="0"/>
              <a:t>) </a:t>
            </a:r>
            <a:r>
              <a:rPr lang="fr-CA" dirty="0">
                <a:sym typeface="Symbol" pitchFamily="18" charset="2"/>
              </a:rPr>
              <a:t> (</a:t>
            </a:r>
            <a:r>
              <a:rPr lang="fr-CA" i="1" dirty="0">
                <a:sym typeface="Symbol" pitchFamily="18" charset="2"/>
              </a:rPr>
              <a:t>s</a:t>
            </a:r>
            <a:r>
              <a:rPr lang="fr-CA" baseline="-25000" dirty="0">
                <a:sym typeface="Symbol" pitchFamily="18" charset="2"/>
              </a:rPr>
              <a:t>0</a:t>
            </a:r>
            <a:r>
              <a:rPr lang="fr-CA" dirty="0">
                <a:sym typeface="Symbol" pitchFamily="18" charset="2"/>
              </a:rPr>
              <a:t>)  (</a:t>
            </a:r>
            <a:r>
              <a:rPr lang="fr-CA" i="1" dirty="0">
                <a:sym typeface="Symbol" pitchFamily="18" charset="2"/>
              </a:rPr>
              <a:t>s</a:t>
            </a:r>
            <a:r>
              <a:rPr lang="fr-CA" baseline="-25000" dirty="0">
                <a:sym typeface="Symbol" pitchFamily="18" charset="2"/>
              </a:rPr>
              <a:t>1</a:t>
            </a:r>
            <a:r>
              <a:rPr lang="fr-CA" dirty="0">
                <a:sym typeface="Symbol" pitchFamily="18" charset="2"/>
              </a:rPr>
              <a:t>)  (</a:t>
            </a:r>
            <a:r>
              <a:rPr lang="fr-CA" i="1" dirty="0">
                <a:sym typeface="Symbol" pitchFamily="18" charset="2"/>
              </a:rPr>
              <a:t>s</a:t>
            </a:r>
            <a:r>
              <a:rPr lang="fr-CA" baseline="-25000" dirty="0">
                <a:sym typeface="Symbol" pitchFamily="18" charset="2"/>
              </a:rPr>
              <a:t>0</a:t>
            </a:r>
            <a:r>
              <a:rPr lang="fr-CA" dirty="0">
                <a:sym typeface="Symbol" pitchFamily="18" charset="2"/>
              </a:rPr>
              <a:t>)</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baseline="-25000" dirty="0">
                <a:sym typeface="Symbol" pitchFamily="18" charset="2"/>
              </a:rPr>
              <a:t> </a:t>
            </a:r>
            <a:r>
              <a:rPr lang="fr-CA" dirty="0">
                <a:sym typeface="Symbol" pitchFamily="18" charset="2"/>
              </a:rPr>
              <a:t> (</a:t>
            </a:r>
            <a:r>
              <a:rPr lang="fr-CA" i="1" dirty="0">
                <a:sym typeface="Symbol" pitchFamily="18" charset="2"/>
              </a:rPr>
              <a:t>s</a:t>
            </a:r>
            <a:r>
              <a:rPr lang="fr-CA" baseline="-25000" dirty="0">
                <a:sym typeface="Symbol" pitchFamily="18" charset="2"/>
              </a:rPr>
              <a:t>2</a:t>
            </a:r>
            <a:r>
              <a:rPr lang="fr-CA" dirty="0">
                <a:sym typeface="Symbol" pitchFamily="18" charset="2"/>
              </a:rPr>
              <a:t>) </a:t>
            </a:r>
            <a:r>
              <a:rPr lang="fr-CA" baseline="-25000" dirty="0">
                <a:sym typeface="Symbol" pitchFamily="18" charset="2"/>
              </a:rPr>
              <a:t>1</a:t>
            </a:r>
            <a:br>
              <a:rPr lang="fr-CA" baseline="-25000" dirty="0">
                <a:sym typeface="Symbol" pitchFamily="18" charset="2"/>
              </a:rPr>
            </a:br>
            <a:br>
              <a:rPr lang="fr-CA" baseline="-25000" dirty="0">
                <a:sym typeface="Symbol" pitchFamily="18" charset="2"/>
              </a:rPr>
            </a:br>
            <a:br>
              <a:rPr lang="fr-CA" baseline="-25000" dirty="0">
                <a:sym typeface="Symbol" pitchFamily="18" charset="2"/>
              </a:rPr>
            </a:br>
            <a:r>
              <a:rPr lang="fr-CA" b="1" dirty="0">
                <a:sym typeface="Symbol" pitchFamily="18" charset="2"/>
              </a:rPr>
              <a:t>État terminal</a:t>
            </a:r>
            <a:r>
              <a:rPr lang="fr-CA" dirty="0">
                <a:sym typeface="Symbol" pitchFamily="18" charset="2"/>
              </a:rPr>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2</a:t>
            </a:r>
            <a:r>
              <a:rPr lang="fr-CA" dirty="0">
                <a:sym typeface="Symbol" pitchFamily="18" charset="2"/>
              </a:rPr>
              <a:t>,None) = 1</a:t>
            </a:r>
            <a:br>
              <a:rPr lang="fr-CA" baseline="-25000" dirty="0">
                <a:sym typeface="Symbol" pitchFamily="18" charset="2"/>
              </a:rPr>
            </a:br>
            <a:br>
              <a:rPr lang="fr-CA" baseline="-25000" dirty="0">
                <a:sym typeface="Symbol" pitchFamily="18" charset="2"/>
              </a:rPr>
            </a:b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3</a:t>
            </a:r>
            <a:r>
              <a:rPr lang="fr-CA" dirty="0">
                <a:sym typeface="Symbol" pitchFamily="18" charset="2"/>
              </a:rPr>
              <a:t>)	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3</a:t>
            </a:r>
            <a:r>
              <a:rPr lang="fr-CA" dirty="0">
                <a:sym typeface="Symbol" pitchFamily="18" charset="2"/>
              </a:rPr>
              <a:t>) + </a:t>
            </a:r>
            <a:r>
              <a:rPr lang="fr-CA" altLang="ja-JP" dirty="0"/>
              <a:t>α ( </a:t>
            </a:r>
            <a:r>
              <a:rPr lang="fr-CA" altLang="ja-JP" i="1" dirty="0"/>
              <a:t>R</a:t>
            </a:r>
            <a:r>
              <a:rPr lang="fr-CA" altLang="ja-JP" dirty="0"/>
              <a:t>(</a:t>
            </a:r>
            <a:r>
              <a:rPr lang="fr-CA" altLang="ja-JP" i="1" dirty="0"/>
              <a:t>s</a:t>
            </a:r>
            <a:r>
              <a:rPr lang="fr-CA" altLang="ja-JP" baseline="-25000" dirty="0"/>
              <a:t>1</a:t>
            </a:r>
            <a:r>
              <a:rPr lang="fr-CA" altLang="ja-JP" dirty="0"/>
              <a:t>) + </a:t>
            </a:r>
            <a:r>
              <a:rPr lang="fr-FR" dirty="0"/>
              <a:t>γ </a:t>
            </a:r>
            <a:r>
              <a:rPr lang="fr-CA" altLang="ja-JP" dirty="0"/>
              <a:t>max{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2</a:t>
            </a:r>
            <a:r>
              <a:rPr lang="fr-CA" dirty="0">
                <a:sym typeface="Symbol" pitchFamily="18" charset="2"/>
              </a:rPr>
              <a:t>,None) </a:t>
            </a:r>
            <a:r>
              <a:rPr lang="fr-CA" altLang="ja-JP" dirty="0"/>
              <a:t>} -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3</a:t>
            </a:r>
            <a:r>
              <a:rPr lang="fr-CA" dirty="0">
                <a:sym typeface="Symbol" pitchFamily="18" charset="2"/>
              </a:rPr>
              <a:t>) )</a:t>
            </a:r>
            <a:br>
              <a:rPr lang="fr-CA" dirty="0">
                <a:sym typeface="Symbol" pitchFamily="18" charset="2"/>
              </a:rPr>
            </a:br>
            <a:r>
              <a:rPr lang="fr-CA" dirty="0">
                <a:sym typeface="Symbol" pitchFamily="18" charset="2"/>
              </a:rPr>
              <a:t>			= 0 + 0.5</a:t>
            </a:r>
            <a:r>
              <a:rPr lang="fr-CA" altLang="ja-JP" dirty="0"/>
              <a:t> ( -0.1 + </a:t>
            </a:r>
            <a:r>
              <a:rPr lang="fr-FR" dirty="0"/>
              <a:t>0.5 </a:t>
            </a:r>
            <a:r>
              <a:rPr lang="fr-CA" altLang="ja-JP" dirty="0"/>
              <a:t>max{ 1 } + 0</a:t>
            </a:r>
            <a:r>
              <a:rPr lang="fr-CA" dirty="0">
                <a:sym typeface="Symbol" pitchFamily="18" charset="2"/>
              </a:rPr>
              <a:t>) </a:t>
            </a:r>
            <a:br>
              <a:rPr lang="fr-CA" dirty="0">
                <a:sym typeface="Symbol" pitchFamily="18" charset="2"/>
              </a:rPr>
            </a:br>
            <a:r>
              <a:rPr lang="fr-CA" dirty="0">
                <a:sym typeface="Symbol" pitchFamily="18" charset="2"/>
              </a:rPr>
              <a:t>			= 0.55</a:t>
            </a:r>
            <a:endParaRPr lang="fr-CA" baseline="-25000" dirty="0">
              <a:sym typeface="Symbol" pitchFamily="18" charset="2"/>
            </a:endParaRPr>
          </a:p>
          <a:p>
            <a:pPr marL="0" indent="0" eaLnBrk="1" hangingPunct="1"/>
            <a:r>
              <a:rPr lang="fr-CA" dirty="0">
                <a:sym typeface="Symbol" pitchFamily="18" charset="2"/>
              </a:rPr>
              <a:t>On recommence un nouvel essai... </a:t>
            </a:r>
            <a:endParaRPr lang="en-US" dirty="0">
              <a:sym typeface="Symbol" pitchFamily="18" charset="2"/>
            </a:endParaRPr>
          </a:p>
          <a:p>
            <a:pPr marL="0" indent="0" eaLnBrk="1" hangingPunct="1">
              <a:buFont typeface="Lucida Grande" pitchFamily="2" charset="0"/>
              <a:buNone/>
            </a:pPr>
            <a:endParaRPr lang="en-US" dirty="0">
              <a:sym typeface="Symbol" pitchFamily="18" charset="2"/>
            </a:endParaRPr>
          </a:p>
        </p:txBody>
      </p:sp>
      <p:sp>
        <p:nvSpPr>
          <p:cNvPr id="86020"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86021"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86022"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EC784AC3-04C5-4386-8164-D4A812A04340}" type="slidenum">
              <a:rPr lang="en-US" altLang="ko-KR" sz="1400">
                <a:latin typeface="Calibri" pitchFamily="34" charset="0"/>
              </a:rPr>
              <a:pPr eaLnBrk="1" hangingPunct="1"/>
              <a:t>60</a:t>
            </a:fld>
            <a:endParaRPr lang="en-US" altLang="ko-KR" sz="1400">
              <a:latin typeface="Calibri" pitchFamily="34" charset="0"/>
            </a:endParaRPr>
          </a:p>
        </p:txBody>
      </p:sp>
      <p:sp>
        <p:nvSpPr>
          <p:cNvPr id="34" name="Line 12"/>
          <p:cNvSpPr>
            <a:spLocks noChangeShapeType="1"/>
          </p:cNvSpPr>
          <p:nvPr/>
        </p:nvSpPr>
        <p:spPr bwMode="auto">
          <a:xfrm rot="14155430" flipH="1">
            <a:off x="1434306" y="2475707"/>
            <a:ext cx="160337" cy="241300"/>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3" name="Text Box 24"/>
          <p:cNvSpPr txBox="1">
            <a:spLocks noChangeArrowheads="1"/>
          </p:cNvSpPr>
          <p:nvPr/>
        </p:nvSpPr>
        <p:spPr bwMode="auto">
          <a:xfrm>
            <a:off x="5395913" y="2197100"/>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3</a:t>
            </a:r>
          </a:p>
        </p:txBody>
      </p:sp>
      <p:sp>
        <p:nvSpPr>
          <p:cNvPr id="26" name="Text Box 24"/>
          <p:cNvSpPr txBox="1">
            <a:spLocks noChangeArrowheads="1"/>
          </p:cNvSpPr>
          <p:nvPr/>
        </p:nvSpPr>
        <p:spPr bwMode="auto">
          <a:xfrm>
            <a:off x="2537743" y="3344456"/>
            <a:ext cx="466794" cy="30777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400" i="1" dirty="0">
                <a:solidFill>
                  <a:schemeClr val="accent2"/>
                </a:solidFill>
                <a:latin typeface="+mn-lt"/>
              </a:rPr>
              <a:t>-0.1</a:t>
            </a:r>
            <a:endParaRPr lang="en-US" sz="1400" baseline="-25000" dirty="0">
              <a:solidFill>
                <a:schemeClr val="accent2"/>
              </a:solidFill>
              <a:latin typeface="+mn-lt"/>
            </a:endParaRPr>
          </a:p>
        </p:txBody>
      </p:sp>
      <p:sp>
        <p:nvSpPr>
          <p:cNvPr id="27" name="Text Box 24"/>
          <p:cNvSpPr txBox="1">
            <a:spLocks noChangeArrowheads="1"/>
          </p:cNvSpPr>
          <p:nvPr/>
        </p:nvSpPr>
        <p:spPr bwMode="auto">
          <a:xfrm>
            <a:off x="3199254" y="3344456"/>
            <a:ext cx="466794" cy="30777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400" i="1" dirty="0">
                <a:solidFill>
                  <a:schemeClr val="accent2"/>
                </a:solidFill>
                <a:latin typeface="+mn-lt"/>
              </a:rPr>
              <a:t>-0.1</a:t>
            </a:r>
            <a:endParaRPr lang="en-US" sz="1400" baseline="-25000" dirty="0">
              <a:solidFill>
                <a:schemeClr val="accent2"/>
              </a:solidFill>
              <a:latin typeface="+mn-lt"/>
            </a:endParaRPr>
          </a:p>
        </p:txBody>
      </p:sp>
      <p:sp>
        <p:nvSpPr>
          <p:cNvPr id="28" name="Text Box 24"/>
          <p:cNvSpPr txBox="1">
            <a:spLocks noChangeArrowheads="1"/>
          </p:cNvSpPr>
          <p:nvPr/>
        </p:nvSpPr>
        <p:spPr bwMode="auto">
          <a:xfrm>
            <a:off x="3932203" y="3338837"/>
            <a:ext cx="466794" cy="30777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400" i="1" dirty="0">
                <a:solidFill>
                  <a:schemeClr val="accent2"/>
                </a:solidFill>
                <a:latin typeface="+mn-lt"/>
              </a:rPr>
              <a:t>-0.1</a:t>
            </a:r>
            <a:endParaRPr lang="en-US" sz="1400" baseline="-25000" dirty="0">
              <a:solidFill>
                <a:schemeClr val="accent2"/>
              </a:solidFill>
              <a:latin typeface="+mn-lt"/>
            </a:endParaRPr>
          </a:p>
        </p:txBody>
      </p:sp>
      <p:sp>
        <p:nvSpPr>
          <p:cNvPr id="30" name="Text Box 24"/>
          <p:cNvSpPr txBox="1">
            <a:spLocks noChangeArrowheads="1"/>
          </p:cNvSpPr>
          <p:nvPr/>
        </p:nvSpPr>
        <p:spPr bwMode="auto">
          <a:xfrm>
            <a:off x="4622766" y="3324326"/>
            <a:ext cx="466794" cy="30777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400" i="1" dirty="0">
                <a:solidFill>
                  <a:schemeClr val="accent2"/>
                </a:solidFill>
                <a:latin typeface="+mn-lt"/>
              </a:rPr>
              <a:t>-0.1</a:t>
            </a:r>
            <a:endParaRPr lang="en-US" sz="1400" baseline="-25000" dirty="0">
              <a:solidFill>
                <a:schemeClr val="accent2"/>
              </a:solidFill>
              <a:latin typeface="+mn-lt"/>
            </a:endParaRPr>
          </a:p>
        </p:txBody>
      </p:sp>
      <p:graphicFrame>
        <p:nvGraphicFramePr>
          <p:cNvPr id="86029"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8602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w="38100">
                        <a:solidFill>
                          <a:srgbClr val="000090"/>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86031"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86031"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dash"/>
                            <a:miter lim="800000"/>
                            <a:headEnd/>
                            <a:tailEnd/>
                          </a14:hiddenLine>
                        </a:ext>
                      </a:extLst>
                    </p:spPr>
                  </p:pic>
                </p:oleObj>
              </mc:Fallback>
            </mc:AlternateContent>
          </a:graphicData>
        </a:graphic>
      </p:graphicFrame>
      <p:sp>
        <p:nvSpPr>
          <p:cNvPr id="49"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sp>
        <p:nvSpPr>
          <p:cNvPr id="53" name="Text Box 9"/>
          <p:cNvSpPr txBox="1">
            <a:spLocks noChangeArrowheads="1"/>
          </p:cNvSpPr>
          <p:nvPr/>
        </p:nvSpPr>
        <p:spPr bwMode="auto">
          <a:xfrm>
            <a:off x="1908175" y="242093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20" name="Line 13"/>
          <p:cNvSpPr>
            <a:spLocks noChangeShapeType="1"/>
          </p:cNvSpPr>
          <p:nvPr/>
        </p:nvSpPr>
        <p:spPr bwMode="auto">
          <a:xfrm>
            <a:off x="4760913" y="2565400"/>
            <a:ext cx="1466850" cy="1588"/>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
        <p:nvSpPr>
          <p:cNvPr id="21" name="Text Box 24"/>
          <p:cNvSpPr txBox="1">
            <a:spLocks noChangeArrowheads="1"/>
          </p:cNvSpPr>
          <p:nvPr/>
        </p:nvSpPr>
        <p:spPr bwMode="auto">
          <a:xfrm>
            <a:off x="5313329" y="3338837"/>
            <a:ext cx="466794" cy="30777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400" i="1" dirty="0">
                <a:solidFill>
                  <a:schemeClr val="accent2"/>
                </a:solidFill>
                <a:latin typeface="+mn-lt"/>
              </a:rPr>
              <a:t>-0.1</a:t>
            </a:r>
            <a:endParaRPr lang="en-US" sz="1400" baseline="-25000" dirty="0">
              <a:solidFill>
                <a:schemeClr val="accent2"/>
              </a:solidFill>
              <a:latin typeface="+mn-lt"/>
            </a:endParaRPr>
          </a:p>
        </p:txBody>
      </p:sp>
      <p:sp>
        <p:nvSpPr>
          <p:cNvPr id="22" name="TextBox 21"/>
          <p:cNvSpPr txBox="1"/>
          <p:nvPr/>
        </p:nvSpPr>
        <p:spPr>
          <a:xfrm>
            <a:off x="4325584" y="1472403"/>
            <a:ext cx="4636206" cy="584775"/>
          </a:xfrm>
          <a:prstGeom prst="rect">
            <a:avLst/>
          </a:prstGeom>
          <a:noFill/>
        </p:spPr>
        <p:txBody>
          <a:bodyPr wrap="none" rtlCol="0">
            <a:spAutoFit/>
          </a:bodyPr>
          <a:lstStyle/>
          <a:p>
            <a:r>
              <a:rPr lang="en-US" sz="1600" i="1" dirty="0">
                <a:solidFill>
                  <a:schemeClr val="tx2">
                    <a:lumMod val="60000"/>
                    <a:lumOff val="40000"/>
                  </a:schemeClr>
                </a:solidFill>
              </a:rPr>
              <a:t>Q</a:t>
            </a:r>
            <a:r>
              <a:rPr lang="en-US" sz="1600" dirty="0">
                <a:solidFill>
                  <a:schemeClr val="tx2">
                    <a:lumMod val="60000"/>
                    <a:lumOff val="40000"/>
                  </a:schemeClr>
                </a:solidFill>
              </a:rPr>
              <a:t>(</a:t>
            </a:r>
            <a:r>
              <a:rPr lang="en-US" sz="1600" i="1" dirty="0" err="1">
                <a:solidFill>
                  <a:schemeClr val="tx2">
                    <a:lumMod val="60000"/>
                    <a:lumOff val="40000"/>
                  </a:schemeClr>
                </a:solidFill>
              </a:rPr>
              <a:t>s,a</a:t>
            </a:r>
            <a:r>
              <a:rPr lang="en-US" sz="1600" dirty="0">
                <a:solidFill>
                  <a:schemeClr val="tx2">
                    <a:lumMod val="60000"/>
                    <a:lumOff val="40000"/>
                  </a:schemeClr>
                </a:solidFill>
              </a:rPr>
              <a:t>) </a:t>
            </a:r>
            <a:r>
              <a:rPr lang="fr-CA" sz="1600" dirty="0">
                <a:solidFill>
                  <a:schemeClr val="tx2">
                    <a:lumMod val="60000"/>
                    <a:lumOff val="40000"/>
                  </a:schemeClr>
                </a:solidFill>
                <a:sym typeface="Symbol" pitchFamily="18" charset="2"/>
              </a:rPr>
              <a:t></a:t>
            </a:r>
            <a:r>
              <a:rPr lang="fr-CA" sz="1600" dirty="0">
                <a:solidFill>
                  <a:schemeClr val="tx2">
                    <a:lumMod val="60000"/>
                    <a:lumOff val="40000"/>
                  </a:schemeClr>
                </a:solidFill>
              </a:rPr>
              <a:t> </a:t>
            </a:r>
            <a:r>
              <a:rPr lang="en-US" sz="1600" i="1" dirty="0">
                <a:solidFill>
                  <a:schemeClr val="tx2">
                    <a:lumMod val="60000"/>
                    <a:lumOff val="40000"/>
                  </a:schemeClr>
                </a:solidFill>
              </a:rPr>
              <a:t>Q</a:t>
            </a:r>
            <a:r>
              <a:rPr lang="en-US" sz="1600" dirty="0">
                <a:solidFill>
                  <a:schemeClr val="tx2">
                    <a:lumMod val="60000"/>
                    <a:lumOff val="40000"/>
                  </a:schemeClr>
                </a:solidFill>
              </a:rPr>
              <a:t>(</a:t>
            </a:r>
            <a:r>
              <a:rPr lang="en-US" sz="1600" i="1" dirty="0" err="1">
                <a:solidFill>
                  <a:schemeClr val="tx2">
                    <a:lumMod val="60000"/>
                    <a:lumOff val="40000"/>
                  </a:schemeClr>
                </a:solidFill>
              </a:rPr>
              <a:t>s,a</a:t>
            </a:r>
            <a:r>
              <a:rPr lang="en-US" sz="1600" dirty="0">
                <a:solidFill>
                  <a:schemeClr val="tx2">
                    <a:lumMod val="60000"/>
                    <a:lumOff val="40000"/>
                  </a:schemeClr>
                </a:solidFill>
              </a:rPr>
              <a:t>)</a:t>
            </a:r>
            <a:r>
              <a:rPr lang="fr-CA" sz="1600" dirty="0">
                <a:solidFill>
                  <a:schemeClr val="tx2">
                    <a:lumMod val="60000"/>
                    <a:lumOff val="40000"/>
                  </a:schemeClr>
                </a:solidFill>
              </a:rPr>
              <a:t> + α ( </a:t>
            </a:r>
            <a:r>
              <a:rPr lang="en-US" sz="1600" i="1" dirty="0">
                <a:solidFill>
                  <a:schemeClr val="tx2">
                    <a:lumMod val="60000"/>
                    <a:lumOff val="40000"/>
                  </a:schemeClr>
                </a:solidFill>
              </a:rPr>
              <a:t>R</a:t>
            </a:r>
            <a:r>
              <a:rPr lang="en-US" sz="1600" dirty="0">
                <a:solidFill>
                  <a:schemeClr val="tx2">
                    <a:lumMod val="60000"/>
                    <a:lumOff val="40000"/>
                  </a:schemeClr>
                </a:solidFill>
              </a:rPr>
              <a:t>(</a:t>
            </a:r>
            <a:r>
              <a:rPr lang="en-US" sz="1600" i="1" dirty="0">
                <a:solidFill>
                  <a:schemeClr val="tx2">
                    <a:lumMod val="60000"/>
                    <a:lumOff val="40000"/>
                  </a:schemeClr>
                </a:solidFill>
              </a:rPr>
              <a:t>s</a:t>
            </a:r>
            <a:r>
              <a:rPr lang="en-US" sz="1600" dirty="0">
                <a:solidFill>
                  <a:schemeClr val="tx2">
                    <a:lumMod val="60000"/>
                    <a:lumOff val="40000"/>
                  </a:schemeClr>
                </a:solidFill>
              </a:rPr>
              <a:t>) + </a:t>
            </a:r>
            <a:r>
              <a:rPr lang="fr-FR" sz="1600" dirty="0">
                <a:solidFill>
                  <a:schemeClr val="tx2">
                    <a:lumMod val="60000"/>
                    <a:lumOff val="40000"/>
                  </a:schemeClr>
                </a:solidFill>
              </a:rPr>
              <a:t>γ </a:t>
            </a:r>
            <a:r>
              <a:rPr lang="fr-CA" sz="1600" dirty="0">
                <a:solidFill>
                  <a:schemeClr val="tx2">
                    <a:lumMod val="60000"/>
                    <a:lumOff val="40000"/>
                  </a:schemeClr>
                </a:solidFill>
              </a:rPr>
              <a:t>max </a:t>
            </a:r>
            <a:r>
              <a:rPr lang="fr-CA" sz="1600" i="1" dirty="0">
                <a:solidFill>
                  <a:schemeClr val="tx2">
                    <a:lumMod val="60000"/>
                    <a:lumOff val="40000"/>
                  </a:schemeClr>
                </a:solidFill>
              </a:rPr>
              <a:t>Q</a:t>
            </a:r>
            <a:r>
              <a:rPr lang="fr-CA" sz="1600" dirty="0">
                <a:solidFill>
                  <a:schemeClr val="tx2">
                    <a:lumMod val="60000"/>
                    <a:lumOff val="40000"/>
                  </a:schemeClr>
                </a:solidFill>
              </a:rPr>
              <a:t>(</a:t>
            </a:r>
            <a:r>
              <a:rPr lang="fr-CA" sz="1600" i="1" dirty="0">
                <a:solidFill>
                  <a:schemeClr val="tx2">
                    <a:lumMod val="60000"/>
                    <a:lumOff val="40000"/>
                  </a:schemeClr>
                </a:solidFill>
              </a:rPr>
              <a:t>s</a:t>
            </a:r>
            <a:r>
              <a:rPr lang="fr-CA" altLang="fr-FR" sz="1600" i="1" dirty="0">
                <a:solidFill>
                  <a:schemeClr val="tx2">
                    <a:lumMod val="60000"/>
                    <a:lumOff val="40000"/>
                  </a:schemeClr>
                </a:solidFill>
              </a:rPr>
              <a:t>’</a:t>
            </a:r>
            <a:r>
              <a:rPr lang="fr-CA" altLang="ja-JP" sz="1600" dirty="0">
                <a:solidFill>
                  <a:schemeClr val="tx2">
                    <a:lumMod val="60000"/>
                    <a:lumOff val="40000"/>
                  </a:schemeClr>
                </a:solidFill>
              </a:rPr>
              <a:t>,</a:t>
            </a:r>
            <a:r>
              <a:rPr lang="fr-CA" altLang="ja-JP" sz="1600" i="1" dirty="0">
                <a:solidFill>
                  <a:schemeClr val="tx2">
                    <a:lumMod val="60000"/>
                    <a:lumOff val="40000"/>
                  </a:schemeClr>
                </a:solidFill>
              </a:rPr>
              <a:t>a</a:t>
            </a:r>
            <a:r>
              <a:rPr lang="fr-CA" altLang="fr-FR" sz="1600" i="1" dirty="0">
                <a:solidFill>
                  <a:schemeClr val="tx2">
                    <a:lumMod val="60000"/>
                    <a:lumOff val="40000"/>
                  </a:schemeClr>
                </a:solidFill>
              </a:rPr>
              <a:t>’</a:t>
            </a:r>
            <a:r>
              <a:rPr lang="fr-CA" altLang="ja-JP" sz="1600" dirty="0">
                <a:solidFill>
                  <a:schemeClr val="tx2">
                    <a:lumMod val="60000"/>
                    <a:lumOff val="40000"/>
                  </a:schemeClr>
                </a:solidFill>
              </a:rPr>
              <a:t>)</a:t>
            </a:r>
            <a:r>
              <a:rPr lang="en-US" altLang="ja-JP" sz="1600" dirty="0">
                <a:solidFill>
                  <a:schemeClr val="tx2">
                    <a:lumMod val="60000"/>
                    <a:lumOff val="40000"/>
                  </a:schemeClr>
                </a:solidFill>
              </a:rPr>
              <a:t> </a:t>
            </a:r>
            <a:r>
              <a:rPr lang="fr-FR" altLang="ja-JP" sz="1600" dirty="0">
                <a:solidFill>
                  <a:schemeClr val="tx2">
                    <a:lumMod val="60000"/>
                    <a:lumOff val="40000"/>
                  </a:schemeClr>
                </a:solidFill>
              </a:rPr>
              <a:t>–</a:t>
            </a:r>
            <a:r>
              <a:rPr lang="en-US" altLang="ja-JP" sz="1600" dirty="0">
                <a:solidFill>
                  <a:schemeClr val="tx2">
                    <a:lumMod val="60000"/>
                    <a:lumOff val="40000"/>
                  </a:schemeClr>
                </a:solidFill>
              </a:rPr>
              <a:t> </a:t>
            </a:r>
            <a:r>
              <a:rPr lang="en-US" altLang="ja-JP" sz="1600" i="1" dirty="0">
                <a:solidFill>
                  <a:schemeClr val="tx2">
                    <a:lumMod val="60000"/>
                    <a:lumOff val="40000"/>
                  </a:schemeClr>
                </a:solidFill>
              </a:rPr>
              <a:t>Q</a:t>
            </a:r>
            <a:r>
              <a:rPr lang="en-US" altLang="ja-JP" sz="1600" dirty="0">
                <a:solidFill>
                  <a:schemeClr val="tx2">
                    <a:lumMod val="60000"/>
                    <a:lumOff val="40000"/>
                  </a:schemeClr>
                </a:solidFill>
              </a:rPr>
              <a:t>(</a:t>
            </a:r>
            <a:r>
              <a:rPr lang="en-US" altLang="ja-JP" sz="1600" i="1" dirty="0" err="1">
                <a:solidFill>
                  <a:schemeClr val="tx2">
                    <a:lumMod val="60000"/>
                    <a:lumOff val="40000"/>
                  </a:schemeClr>
                </a:solidFill>
              </a:rPr>
              <a:t>s,a</a:t>
            </a:r>
            <a:r>
              <a:rPr lang="en-US" altLang="ja-JP" sz="1600" dirty="0">
                <a:solidFill>
                  <a:schemeClr val="tx2">
                    <a:lumMod val="60000"/>
                    <a:lumOff val="40000"/>
                  </a:schemeClr>
                </a:solidFill>
              </a:rPr>
              <a:t>) )</a:t>
            </a:r>
          </a:p>
          <a:p>
            <a:r>
              <a:rPr lang="en-US" altLang="ja-JP" sz="1600" dirty="0">
                <a:solidFill>
                  <a:schemeClr val="tx2">
                    <a:lumMod val="60000"/>
                    <a:lumOff val="40000"/>
                  </a:schemeClr>
                </a:solidFill>
              </a:rPr>
              <a:t>                                                   a’</a:t>
            </a:r>
          </a:p>
        </p:txBody>
      </p:sp>
      <p:sp>
        <p:nvSpPr>
          <p:cNvPr id="24" name="Text Box 24">
            <a:extLst>
              <a:ext uri="{FF2B5EF4-FFF2-40B4-BE49-F238E27FC236}">
                <a16:creationId xmlns:a16="http://schemas.microsoft.com/office/drawing/2014/main" id="{71870958-07AF-4F9D-9E34-E3B6454AB93A}"/>
              </a:ext>
            </a:extLst>
          </p:cNvPr>
          <p:cNvSpPr txBox="1">
            <a:spLocks noChangeArrowheads="1"/>
          </p:cNvSpPr>
          <p:nvPr/>
        </p:nvSpPr>
        <p:spPr bwMode="auto">
          <a:xfrm>
            <a:off x="2571115" y="3631471"/>
            <a:ext cx="400050" cy="369888"/>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2</a:t>
            </a:r>
          </a:p>
        </p:txBody>
      </p:sp>
      <p:sp>
        <p:nvSpPr>
          <p:cNvPr id="25" name="Text Box 24">
            <a:extLst>
              <a:ext uri="{FF2B5EF4-FFF2-40B4-BE49-F238E27FC236}">
                <a16:creationId xmlns:a16="http://schemas.microsoft.com/office/drawing/2014/main" id="{412EDC02-B4E0-4849-8C30-18F8195A756C}"/>
              </a:ext>
            </a:extLst>
          </p:cNvPr>
          <p:cNvSpPr txBox="1">
            <a:spLocks noChangeArrowheads="1"/>
          </p:cNvSpPr>
          <p:nvPr/>
        </p:nvSpPr>
        <p:spPr bwMode="auto">
          <a:xfrm>
            <a:off x="3232626" y="3631471"/>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
        <p:nvSpPr>
          <p:cNvPr id="29" name="Text Box 24">
            <a:extLst>
              <a:ext uri="{FF2B5EF4-FFF2-40B4-BE49-F238E27FC236}">
                <a16:creationId xmlns:a16="http://schemas.microsoft.com/office/drawing/2014/main" id="{882809DC-DCB0-44E2-85EC-0D28F897C4C3}"/>
              </a:ext>
            </a:extLst>
          </p:cNvPr>
          <p:cNvSpPr txBox="1">
            <a:spLocks noChangeArrowheads="1"/>
          </p:cNvSpPr>
          <p:nvPr/>
        </p:nvSpPr>
        <p:spPr bwMode="auto">
          <a:xfrm>
            <a:off x="3965575" y="3625852"/>
            <a:ext cx="400050"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3</a:t>
            </a:r>
          </a:p>
        </p:txBody>
      </p:sp>
      <p:sp>
        <p:nvSpPr>
          <p:cNvPr id="31" name="Text Box 24">
            <a:extLst>
              <a:ext uri="{FF2B5EF4-FFF2-40B4-BE49-F238E27FC236}">
                <a16:creationId xmlns:a16="http://schemas.microsoft.com/office/drawing/2014/main" id="{C026D706-47F6-4D19-BEA4-E4CEC5181AD3}"/>
              </a:ext>
            </a:extLst>
          </p:cNvPr>
          <p:cNvSpPr txBox="1">
            <a:spLocks noChangeArrowheads="1"/>
          </p:cNvSpPr>
          <p:nvPr/>
        </p:nvSpPr>
        <p:spPr bwMode="auto">
          <a:xfrm>
            <a:off x="4656138" y="3611341"/>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1</a:t>
            </a:r>
          </a:p>
        </p:txBody>
      </p:sp>
      <p:sp>
        <p:nvSpPr>
          <p:cNvPr id="32" name="Text Box 24">
            <a:extLst>
              <a:ext uri="{FF2B5EF4-FFF2-40B4-BE49-F238E27FC236}">
                <a16:creationId xmlns:a16="http://schemas.microsoft.com/office/drawing/2014/main" id="{CED0E73C-7364-47E4-BBB3-CB720DE5C253}"/>
              </a:ext>
            </a:extLst>
          </p:cNvPr>
          <p:cNvSpPr txBox="1">
            <a:spLocks noChangeArrowheads="1"/>
          </p:cNvSpPr>
          <p:nvPr/>
        </p:nvSpPr>
        <p:spPr bwMode="auto">
          <a:xfrm>
            <a:off x="5346701" y="3625852"/>
            <a:ext cx="400050"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3</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1" name="Object 8"/>
          <p:cNvGraphicFramePr>
            <a:graphicFrameLocks/>
          </p:cNvGraphicFramePr>
          <p:nvPr/>
        </p:nvGraphicFramePr>
        <p:xfrm>
          <a:off x="1619250" y="2276475"/>
          <a:ext cx="1023938" cy="658813"/>
        </p:xfrm>
        <a:graphic>
          <a:graphicData uri="http://schemas.openxmlformats.org/presentationml/2006/ole">
            <mc:AlternateContent xmlns:mc="http://schemas.openxmlformats.org/markup-compatibility/2006">
              <mc:Choice xmlns:v="urn:schemas-microsoft-com:vml" Requires="v">
                <p:oleObj name="Clip" r:id="rId3" imgW="3657600" imgH="3657600" progId="">
                  <p:embed/>
                </p:oleObj>
              </mc:Choice>
              <mc:Fallback>
                <p:oleObj name="Clip" r:id="rId3" imgW="3657600" imgH="3657600" progId="">
                  <p:embed/>
                  <p:pic>
                    <p:nvPicPr>
                      <p:cNvPr id="87041"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76475"/>
                        <a:ext cx="1023938"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dash"/>
                            <a:miter lim="800000"/>
                            <a:headEnd/>
                            <a:tailEnd/>
                          </a14:hiddenLine>
                        </a:ext>
                      </a:extLst>
                    </p:spPr>
                  </p:pic>
                </p:oleObj>
              </mc:Fallback>
            </mc:AlternateContent>
          </a:graphicData>
        </a:graphic>
      </p:graphicFrame>
      <p:sp>
        <p:nvSpPr>
          <p:cNvPr id="87042" name="Titre 1"/>
          <p:cNvSpPr>
            <a:spLocks noGrp="1"/>
          </p:cNvSpPr>
          <p:nvPr>
            <p:ph type="title"/>
          </p:nvPr>
        </p:nvSpPr>
        <p:spPr/>
        <p:txBody>
          <a:bodyPr/>
          <a:lstStyle/>
          <a:p>
            <a:r>
              <a:rPr lang="fr-CA">
                <a:latin typeface="Arial" pitchFamily="34" charset="0"/>
              </a:rPr>
              <a:t>Apprentissage actif avec</a:t>
            </a:r>
            <a:br>
              <a:rPr lang="fr-CA">
                <a:latin typeface="Arial" pitchFamily="34" charset="0"/>
              </a:rPr>
            </a:br>
            <a:r>
              <a:rPr lang="fr-CA">
                <a:latin typeface="Arial" pitchFamily="34" charset="0"/>
              </a:rPr>
              <a:t>Q-learning</a:t>
            </a:r>
          </a:p>
        </p:txBody>
      </p:sp>
      <p:sp>
        <p:nvSpPr>
          <p:cNvPr id="87043" name="Espace réservé du contenu 2"/>
          <p:cNvSpPr>
            <a:spLocks noGrp="1"/>
          </p:cNvSpPr>
          <p:nvPr>
            <p:ph idx="1"/>
          </p:nvPr>
        </p:nvSpPr>
        <p:spPr>
          <a:xfrm>
            <a:off x="457200" y="1600201"/>
            <a:ext cx="8458200" cy="4404360"/>
          </a:xfrm>
        </p:spPr>
        <p:txBody>
          <a:bodyPr/>
          <a:lstStyle/>
          <a:p>
            <a:pPr marL="0" indent="0">
              <a:buFont typeface="Lucida Grande" pitchFamily="2" charset="0"/>
              <a:buNone/>
            </a:pPr>
            <a:endParaRPr lang="fr-CA" altLang="ja-JP" dirty="0"/>
          </a:p>
          <a:p>
            <a:pPr marL="0" indent="0"/>
            <a:endParaRPr lang="fr-CA" altLang="ja-JP" dirty="0"/>
          </a:p>
          <a:p>
            <a:pPr marL="0" indent="0"/>
            <a:endParaRPr lang="fr-CA" altLang="ja-JP" dirty="0"/>
          </a:p>
          <a:p>
            <a:pPr marL="0" indent="0"/>
            <a:endParaRPr lang="fr-CA" altLang="ja-JP" dirty="0"/>
          </a:p>
          <a:p>
            <a:pPr marL="0" indent="0" eaLnBrk="1" hangingPunct="1">
              <a:buNone/>
            </a:pPr>
            <a:endParaRPr lang="en-US" dirty="0"/>
          </a:p>
          <a:p>
            <a:pPr marL="0" indent="0"/>
            <a:r>
              <a:rPr lang="en-US" dirty="0" err="1"/>
              <a:t>Supposons</a:t>
            </a:r>
            <a:r>
              <a:rPr lang="en-US" dirty="0"/>
              <a:t> </a:t>
            </a:r>
            <a:r>
              <a:rPr lang="en-US" dirty="0" err="1"/>
              <a:t>qu</a:t>
            </a:r>
            <a:r>
              <a:rPr lang="en-US" altLang="fr-FR" dirty="0" err="1"/>
              <a:t>’</a:t>
            </a:r>
            <a:r>
              <a:rPr lang="en-US" dirty="0" err="1"/>
              <a:t>on</a:t>
            </a:r>
            <a:r>
              <a:rPr lang="en-US" dirty="0"/>
              <a:t> </a:t>
            </a:r>
            <a:r>
              <a:rPr lang="en-US" dirty="0" err="1"/>
              <a:t>puisse</a:t>
            </a:r>
            <a:r>
              <a:rPr lang="en-US" dirty="0"/>
              <a:t> </a:t>
            </a:r>
            <a:r>
              <a:rPr lang="en-US" dirty="0" err="1"/>
              <a:t>aussi</a:t>
            </a:r>
            <a:r>
              <a:rPr lang="en-US" dirty="0"/>
              <a:t> faire </a:t>
            </a:r>
            <a:r>
              <a:rPr lang="en-US" dirty="0" err="1"/>
              <a:t>l</a:t>
            </a:r>
            <a:r>
              <a:rPr lang="en-US" altLang="fr-FR" dirty="0" err="1"/>
              <a:t>’</a:t>
            </a:r>
            <a:r>
              <a:rPr lang="en-US" dirty="0" err="1"/>
              <a:t>action</a:t>
            </a:r>
            <a:r>
              <a:rPr lang="en-US" dirty="0"/>
              <a:t> </a:t>
            </a:r>
            <a:r>
              <a:rPr lang="en-US" i="1" dirty="0"/>
              <a:t>a</a:t>
            </a:r>
            <a:r>
              <a:rPr lang="en-US" baseline="-25000" dirty="0"/>
              <a:t>4</a:t>
            </a:r>
            <a:r>
              <a:rPr lang="en-US" dirty="0"/>
              <a:t> à </a:t>
            </a:r>
            <a:r>
              <a:rPr lang="en-US" dirty="0" err="1"/>
              <a:t>l</a:t>
            </a:r>
            <a:r>
              <a:rPr lang="en-US" altLang="fr-FR" dirty="0" err="1"/>
              <a:t>’</a:t>
            </a:r>
            <a:r>
              <a:rPr lang="en-US" dirty="0" err="1"/>
              <a:t>état</a:t>
            </a:r>
            <a:r>
              <a:rPr lang="en-US" dirty="0"/>
              <a:t> </a:t>
            </a:r>
            <a:r>
              <a:rPr lang="en-US" i="1" dirty="0"/>
              <a:t>s</a:t>
            </a:r>
            <a:r>
              <a:rPr lang="en-US" baseline="-25000" dirty="0"/>
              <a:t>1</a:t>
            </a:r>
            <a:r>
              <a:rPr lang="en-US" dirty="0"/>
              <a:t>, pour </a:t>
            </a:r>
            <a:r>
              <a:rPr lang="en-US" dirty="0" err="1"/>
              <a:t>mener</a:t>
            </a:r>
            <a:r>
              <a:rPr lang="en-US" dirty="0"/>
              <a:t> à </a:t>
            </a:r>
            <a:r>
              <a:rPr lang="en-US" i="1" dirty="0"/>
              <a:t>s</a:t>
            </a:r>
            <a:r>
              <a:rPr lang="en-US" baseline="-25000" dirty="0"/>
              <a:t>3</a:t>
            </a:r>
            <a:r>
              <a:rPr lang="en-US" dirty="0"/>
              <a:t> avec R(</a:t>
            </a:r>
            <a:r>
              <a:rPr lang="en-US" i="1" dirty="0"/>
              <a:t>s</a:t>
            </a:r>
            <a:r>
              <a:rPr lang="en-US" baseline="-25000" dirty="0"/>
              <a:t>1</a:t>
            </a:r>
            <a:r>
              <a:rPr lang="en-US" dirty="0"/>
              <a:t>, </a:t>
            </a:r>
            <a:r>
              <a:rPr lang="en-US" i="1" dirty="0"/>
              <a:t>a</a:t>
            </a:r>
            <a:r>
              <a:rPr lang="en-US" baseline="-25000" dirty="0"/>
              <a:t>4 </a:t>
            </a:r>
            <a:r>
              <a:rPr lang="en-US" dirty="0"/>
              <a:t>,</a:t>
            </a:r>
            <a:r>
              <a:rPr lang="en-US" i="1" dirty="0"/>
              <a:t>s</a:t>
            </a:r>
            <a:r>
              <a:rPr lang="en-US" baseline="-25000" dirty="0"/>
              <a:t>3</a:t>
            </a:r>
            <a:r>
              <a:rPr lang="en-US" dirty="0"/>
              <a:t>)</a:t>
            </a:r>
            <a:r>
              <a:rPr lang="en-US" baseline="-25000" dirty="0"/>
              <a:t> </a:t>
            </a:r>
            <a:r>
              <a:rPr lang="en-US" dirty="0"/>
              <a:t>= 1000</a:t>
            </a:r>
          </a:p>
          <a:p>
            <a:pPr marL="0" indent="0" eaLnBrk="1" hangingPunct="1"/>
            <a:endParaRPr lang="en-US" dirty="0">
              <a:sym typeface="Symbol" pitchFamily="18" charset="2"/>
            </a:endParaRPr>
          </a:p>
          <a:p>
            <a:pPr marL="0" indent="0" eaLnBrk="1" hangingPunct="1"/>
            <a:r>
              <a:rPr lang="en-US" dirty="0" err="1">
                <a:sym typeface="Symbol" pitchFamily="18" charset="2"/>
              </a:rPr>
              <a:t>Puisque</a:t>
            </a:r>
            <a:r>
              <a:rPr lang="en-US" dirty="0">
                <a:sym typeface="Symbol" pitchFamily="18" charset="2"/>
              </a:rPr>
              <a:t>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4</a:t>
            </a:r>
            <a:r>
              <a:rPr lang="fr-CA" dirty="0">
                <a:sym typeface="Symbol" pitchFamily="18" charset="2"/>
              </a:rPr>
              <a:t>) = 0 à l</a:t>
            </a:r>
            <a:r>
              <a:rPr lang="fr-CA" altLang="fr-FR" dirty="0">
                <a:sym typeface="Symbol" pitchFamily="18" charset="2"/>
              </a:rPr>
              <a:t>’</a:t>
            </a:r>
            <a:r>
              <a:rPr lang="fr-CA" dirty="0">
                <a:sym typeface="Symbol" pitchFamily="18" charset="2"/>
              </a:rPr>
              <a:t>initialisation, et que </a:t>
            </a:r>
            <a:r>
              <a:rPr lang="fr-CA" i="1" dirty="0">
                <a:sym typeface="Symbol" pitchFamily="18" charset="2"/>
              </a:rPr>
              <a:t>Q</a:t>
            </a:r>
            <a:r>
              <a:rPr lang="fr-CA" dirty="0">
                <a:sym typeface="Symbol" pitchFamily="18" charset="2"/>
              </a:rPr>
              <a:t>(</a:t>
            </a:r>
            <a:r>
              <a:rPr lang="fr-CA" i="1" dirty="0">
                <a:sym typeface="Symbol" pitchFamily="18" charset="2"/>
              </a:rPr>
              <a:t>s</a:t>
            </a:r>
            <a:r>
              <a:rPr lang="fr-CA" baseline="-25000" dirty="0">
                <a:sym typeface="Symbol" pitchFamily="18" charset="2"/>
              </a:rPr>
              <a:t>1</a:t>
            </a:r>
            <a:r>
              <a:rPr lang="fr-CA" dirty="0">
                <a:sym typeface="Symbol" pitchFamily="18" charset="2"/>
              </a:rPr>
              <a:t>,</a:t>
            </a:r>
            <a:r>
              <a:rPr lang="fr-CA" i="1" dirty="0">
                <a:sym typeface="Symbol" pitchFamily="18" charset="2"/>
              </a:rPr>
              <a:t>a</a:t>
            </a:r>
            <a:r>
              <a:rPr lang="fr-CA" baseline="-25000" dirty="0">
                <a:sym typeface="Symbol" pitchFamily="18" charset="2"/>
              </a:rPr>
              <a:t>3</a:t>
            </a:r>
            <a:r>
              <a:rPr lang="fr-CA" dirty="0">
                <a:sym typeface="Symbol" pitchFamily="18" charset="2"/>
              </a:rPr>
              <a:t>) = 0.55 &gt; 0 après un essai, une approche vorace n</a:t>
            </a:r>
            <a:r>
              <a:rPr lang="fr-CA" altLang="fr-FR" dirty="0">
                <a:sym typeface="Symbol" pitchFamily="18" charset="2"/>
              </a:rPr>
              <a:t>’</a:t>
            </a:r>
            <a:r>
              <a:rPr lang="fr-CA" dirty="0">
                <a:sym typeface="Symbol" pitchFamily="18" charset="2"/>
              </a:rPr>
              <a:t>explorerait jamais </a:t>
            </a:r>
            <a:r>
              <a:rPr lang="fr-CA" i="1" dirty="0">
                <a:sym typeface="Symbol" pitchFamily="18" charset="2"/>
              </a:rPr>
              <a:t>s</a:t>
            </a:r>
            <a:r>
              <a:rPr lang="fr-CA" baseline="-25000" dirty="0">
                <a:sym typeface="Symbol" pitchFamily="18" charset="2"/>
              </a:rPr>
              <a:t>3</a:t>
            </a:r>
            <a:r>
              <a:rPr lang="fr-CA" dirty="0">
                <a:sym typeface="Symbol" pitchFamily="18" charset="2"/>
              </a:rPr>
              <a:t>!</a:t>
            </a:r>
          </a:p>
          <a:p>
            <a:pPr marL="0" indent="0" eaLnBrk="1" hangingPunct="1">
              <a:buNone/>
            </a:pPr>
            <a:endParaRPr lang="fr-CA" dirty="0">
              <a:sym typeface="Symbol" pitchFamily="18" charset="2"/>
            </a:endParaRPr>
          </a:p>
        </p:txBody>
      </p:sp>
      <p:sp>
        <p:nvSpPr>
          <p:cNvPr id="87044"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87045"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87046" name="Espace réservé du numéro de diapositive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altLang="ko-KR" sz="1400">
                <a:latin typeface="Calibri" pitchFamily="34" charset="0"/>
              </a:rPr>
              <a:t> </a:t>
            </a:r>
            <a:fld id="{189A5084-4254-4551-B894-D70819D2D09B}" type="slidenum">
              <a:rPr lang="en-US" altLang="ko-KR" sz="1400">
                <a:latin typeface="Calibri" pitchFamily="34" charset="0"/>
              </a:rPr>
              <a:pPr eaLnBrk="1" hangingPunct="1"/>
              <a:t>61</a:t>
            </a:fld>
            <a:endParaRPr lang="en-US" altLang="ko-KR" sz="1400">
              <a:latin typeface="Calibri" pitchFamily="34" charset="0"/>
            </a:endParaRPr>
          </a:p>
        </p:txBody>
      </p:sp>
      <p:sp>
        <p:nvSpPr>
          <p:cNvPr id="34" name="Line 12"/>
          <p:cNvSpPr>
            <a:spLocks noChangeShapeType="1"/>
          </p:cNvSpPr>
          <p:nvPr/>
        </p:nvSpPr>
        <p:spPr bwMode="auto">
          <a:xfrm rot="14155430" flipH="1">
            <a:off x="1434306" y="2475707"/>
            <a:ext cx="160337" cy="241300"/>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graphicFrame>
        <p:nvGraphicFramePr>
          <p:cNvPr id="87048" name="Object 4"/>
          <p:cNvGraphicFramePr>
            <a:graphicFrameLocks noChangeAspect="1"/>
          </p:cNvGraphicFramePr>
          <p:nvPr/>
        </p:nvGraphicFramePr>
        <p:xfrm>
          <a:off x="6137275" y="2327275"/>
          <a:ext cx="1027113" cy="674688"/>
        </p:xfrm>
        <a:graphic>
          <a:graphicData uri="http://schemas.openxmlformats.org/presentationml/2006/ole">
            <mc:AlternateContent xmlns:mc="http://schemas.openxmlformats.org/markup-compatibility/2006">
              <mc:Choice xmlns:v="urn:schemas-microsoft-com:vml" Requires="v">
                <p:oleObj name="Clip" r:id="rId5" imgW="3657600" imgH="3657600" progId="">
                  <p:embed/>
                </p:oleObj>
              </mc:Choice>
              <mc:Fallback>
                <p:oleObj name="Clip" r:id="rId5" imgW="3657600" imgH="3657600" progId="">
                  <p:embed/>
                  <p:pic>
                    <p:nvPicPr>
                      <p:cNvPr id="870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23272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dash"/>
                            <a:miter lim="800000"/>
                            <a:headEnd/>
                            <a:tailEnd/>
                          </a14:hiddenLine>
                        </a:ext>
                      </a:extLst>
                    </p:spPr>
                  </p:pic>
                </p:oleObj>
              </mc:Fallback>
            </mc:AlternateContent>
          </a:graphicData>
        </a:graphic>
      </p:graphicFrame>
      <p:sp>
        <p:nvSpPr>
          <p:cNvPr id="47" name="Text Box 5"/>
          <p:cNvSpPr txBox="1">
            <a:spLocks noChangeArrowheads="1"/>
          </p:cNvSpPr>
          <p:nvPr/>
        </p:nvSpPr>
        <p:spPr bwMode="auto">
          <a:xfrm>
            <a:off x="6457950" y="246538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2</a:t>
            </a:r>
          </a:p>
        </p:txBody>
      </p:sp>
      <p:graphicFrame>
        <p:nvGraphicFramePr>
          <p:cNvPr id="87050" name="Object 6"/>
          <p:cNvGraphicFramePr>
            <a:graphicFrameLocks noChangeAspect="1"/>
          </p:cNvGraphicFramePr>
          <p:nvPr/>
        </p:nvGraphicFramePr>
        <p:xfrm>
          <a:off x="3829050" y="2297113"/>
          <a:ext cx="1027113" cy="674687"/>
        </p:xfrm>
        <a:graphic>
          <a:graphicData uri="http://schemas.openxmlformats.org/presentationml/2006/ole">
            <mc:AlternateContent xmlns:mc="http://schemas.openxmlformats.org/markup-compatibility/2006">
              <mc:Choice xmlns:v="urn:schemas-microsoft-com:vml" Requires="v">
                <p:oleObj name="Clip" r:id="rId6" imgW="3657600" imgH="3657600" progId="">
                  <p:embed/>
                </p:oleObj>
              </mc:Choice>
              <mc:Fallback>
                <p:oleObj name="Clip" r:id="rId6" imgW="3657600" imgH="3657600" progId="">
                  <p:embed/>
                  <p:pic>
                    <p:nvPicPr>
                      <p:cNvPr id="870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2297113"/>
                        <a:ext cx="1027113" cy="674687"/>
                      </a:xfrm>
                      <a:prstGeom prst="rect">
                        <a:avLst/>
                      </a:prstGeom>
                      <a:noFill/>
                      <a:ln w="3810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 Box 7"/>
          <p:cNvSpPr txBox="1">
            <a:spLocks noChangeArrowheads="1"/>
          </p:cNvSpPr>
          <p:nvPr/>
        </p:nvSpPr>
        <p:spPr bwMode="auto">
          <a:xfrm>
            <a:off x="4165600" y="2455863"/>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1</a:t>
            </a:r>
          </a:p>
        </p:txBody>
      </p:sp>
      <p:sp>
        <p:nvSpPr>
          <p:cNvPr id="53" name="Text Box 9"/>
          <p:cNvSpPr txBox="1">
            <a:spLocks noChangeArrowheads="1"/>
          </p:cNvSpPr>
          <p:nvPr/>
        </p:nvSpPr>
        <p:spPr bwMode="auto">
          <a:xfrm>
            <a:off x="1908175" y="2420938"/>
            <a:ext cx="371475"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0</a:t>
            </a:r>
          </a:p>
        </p:txBody>
      </p:sp>
      <p:sp>
        <p:nvSpPr>
          <p:cNvPr id="20" name="Line 13"/>
          <p:cNvSpPr>
            <a:spLocks noChangeShapeType="1"/>
          </p:cNvSpPr>
          <p:nvPr/>
        </p:nvSpPr>
        <p:spPr bwMode="auto">
          <a:xfrm flipV="1">
            <a:off x="4787900" y="1916113"/>
            <a:ext cx="1439863" cy="576262"/>
          </a:xfrm>
          <a:prstGeom prst="line">
            <a:avLst/>
          </a:prstGeom>
          <a:noFill/>
          <a:ln w="38100" cmpd="sng">
            <a:solidFill>
              <a:schemeClr val="accent2"/>
            </a:solidFill>
            <a:prstDash val="dot"/>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graphicFrame>
        <p:nvGraphicFramePr>
          <p:cNvPr id="87054" name="Object 4"/>
          <p:cNvGraphicFramePr>
            <a:graphicFrameLocks noChangeAspect="1"/>
          </p:cNvGraphicFramePr>
          <p:nvPr/>
        </p:nvGraphicFramePr>
        <p:xfrm>
          <a:off x="6156325" y="1412875"/>
          <a:ext cx="1027113" cy="674688"/>
        </p:xfrm>
        <a:graphic>
          <a:graphicData uri="http://schemas.openxmlformats.org/presentationml/2006/ole">
            <mc:AlternateContent xmlns:mc="http://schemas.openxmlformats.org/markup-compatibility/2006">
              <mc:Choice xmlns:v="urn:schemas-microsoft-com:vml" Requires="v">
                <p:oleObj name="Clip" r:id="rId7" imgW="3657600" imgH="3657600" progId="">
                  <p:embed/>
                </p:oleObj>
              </mc:Choice>
              <mc:Fallback>
                <p:oleObj name="Clip" r:id="rId7" imgW="3657600" imgH="3657600" progId="">
                  <p:embed/>
                  <p:pic>
                    <p:nvPicPr>
                      <p:cNvPr id="8705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412875"/>
                        <a:ext cx="10271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dash"/>
                            <a:miter lim="800000"/>
                            <a:headEnd/>
                            <a:tailEnd/>
                          </a14:hiddenLine>
                        </a:ext>
                      </a:extLst>
                    </p:spPr>
                  </p:pic>
                </p:oleObj>
              </mc:Fallback>
            </mc:AlternateContent>
          </a:graphicData>
        </a:graphic>
      </p:graphicFrame>
      <p:sp>
        <p:nvSpPr>
          <p:cNvPr id="24" name="Text Box 5"/>
          <p:cNvSpPr txBox="1">
            <a:spLocks noChangeArrowheads="1"/>
          </p:cNvSpPr>
          <p:nvPr/>
        </p:nvSpPr>
        <p:spPr bwMode="auto">
          <a:xfrm>
            <a:off x="6443663" y="1557338"/>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latin typeface="+mn-lt"/>
              </a:rPr>
              <a:t>s</a:t>
            </a:r>
            <a:r>
              <a:rPr lang="en-US" sz="1800" baseline="-25000" dirty="0">
                <a:latin typeface="+mn-lt"/>
              </a:rPr>
              <a:t>3</a:t>
            </a:r>
          </a:p>
        </p:txBody>
      </p:sp>
      <p:sp>
        <p:nvSpPr>
          <p:cNvPr id="25" name="Text Box 7"/>
          <p:cNvSpPr txBox="1">
            <a:spLocks noChangeArrowheads="1"/>
          </p:cNvSpPr>
          <p:nvPr/>
        </p:nvSpPr>
        <p:spPr bwMode="auto">
          <a:xfrm>
            <a:off x="5508625" y="1700213"/>
            <a:ext cx="290513"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dirty="0">
                <a:latin typeface="+mn-lt"/>
              </a:rPr>
              <a:t>?</a:t>
            </a:r>
            <a:endParaRPr lang="en-US" sz="1800" baseline="-25000" dirty="0">
              <a:latin typeface="+mn-lt"/>
            </a:endParaRPr>
          </a:p>
        </p:txBody>
      </p:sp>
      <p:sp>
        <p:nvSpPr>
          <p:cNvPr id="29" name="Text Box 24"/>
          <p:cNvSpPr txBox="1">
            <a:spLocks noChangeArrowheads="1"/>
          </p:cNvSpPr>
          <p:nvPr/>
        </p:nvSpPr>
        <p:spPr bwMode="auto">
          <a:xfrm>
            <a:off x="4932363" y="1916113"/>
            <a:ext cx="400050" cy="36988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4</a:t>
            </a:r>
          </a:p>
        </p:txBody>
      </p:sp>
      <p:sp>
        <p:nvSpPr>
          <p:cNvPr id="19" name="Text Box 24"/>
          <p:cNvSpPr txBox="1">
            <a:spLocks noChangeArrowheads="1"/>
          </p:cNvSpPr>
          <p:nvPr/>
        </p:nvSpPr>
        <p:spPr bwMode="auto">
          <a:xfrm>
            <a:off x="5395913" y="2328862"/>
            <a:ext cx="400050" cy="36830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algn="ctr">
              <a:defRPr/>
            </a:pPr>
            <a:r>
              <a:rPr lang="en-US" sz="1800" i="1" dirty="0">
                <a:solidFill>
                  <a:schemeClr val="accent2"/>
                </a:solidFill>
                <a:latin typeface="+mn-lt"/>
              </a:rPr>
              <a:t>a</a:t>
            </a:r>
            <a:r>
              <a:rPr lang="en-US" sz="1800" baseline="-25000" dirty="0">
                <a:solidFill>
                  <a:schemeClr val="accent2"/>
                </a:solidFill>
                <a:latin typeface="+mn-lt"/>
              </a:rPr>
              <a:t>3</a:t>
            </a:r>
          </a:p>
        </p:txBody>
      </p:sp>
      <p:sp>
        <p:nvSpPr>
          <p:cNvPr id="21" name="Line 13"/>
          <p:cNvSpPr>
            <a:spLocks noChangeShapeType="1"/>
          </p:cNvSpPr>
          <p:nvPr/>
        </p:nvSpPr>
        <p:spPr bwMode="auto">
          <a:xfrm>
            <a:off x="4760913" y="2697162"/>
            <a:ext cx="1466850" cy="1588"/>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en-CA">
              <a:latin typeface="+mn-lt"/>
              <a:ea typeface="굴림" charset="0"/>
              <a:cs typeface="굴림" charset="0"/>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fr-CA" dirty="0">
                <a:latin typeface="Arial" pitchFamily="34" charset="0"/>
              </a:rPr>
              <a:t>Généralisation par </a:t>
            </a:r>
            <a:br>
              <a:rPr lang="fr-CA" dirty="0">
                <a:latin typeface="Arial" pitchFamily="34" charset="0"/>
              </a:rPr>
            </a:br>
            <a:r>
              <a:rPr lang="fr-CA" dirty="0">
                <a:latin typeface="Arial" pitchFamily="34" charset="0"/>
              </a:rPr>
              <a:t>approximation de fonctions</a:t>
            </a:r>
            <a:endParaRPr lang="en-US" dirty="0"/>
          </a:p>
        </p:txBody>
      </p:sp>
      <p:sp>
        <p:nvSpPr>
          <p:cNvPr id="1799171" name="Rectangle 3"/>
          <p:cNvSpPr>
            <a:spLocks noGrp="1" noChangeArrowheads="1"/>
          </p:cNvSpPr>
          <p:nvPr>
            <p:ph type="body" idx="1"/>
          </p:nvPr>
        </p:nvSpPr>
        <p:spPr>
          <a:xfrm>
            <a:off x="457199" y="1704108"/>
            <a:ext cx="8414952" cy="4734791"/>
          </a:xfrm>
        </p:spPr>
        <p:txBody>
          <a:bodyPr/>
          <a:lstStyle/>
          <a:p>
            <a:pPr>
              <a:lnSpc>
                <a:spcPct val="90000"/>
              </a:lnSpc>
            </a:pPr>
            <a:r>
              <a:rPr lang="fr-CA" dirty="0"/>
              <a:t>Dans des applications réelles, on ne peut pas visiter tous les états</a:t>
            </a:r>
          </a:p>
          <a:p>
            <a:pPr>
              <a:lnSpc>
                <a:spcPct val="90000"/>
              </a:lnSpc>
            </a:pPr>
            <a:endParaRPr lang="fr-CA" dirty="0"/>
          </a:p>
          <a:p>
            <a:pPr lvl="1">
              <a:lnSpc>
                <a:spcPct val="90000"/>
              </a:lnSpc>
            </a:pPr>
            <a:r>
              <a:rPr lang="fr-CA" sz="2000" dirty="0"/>
              <a:t>Trop d’états à visiter dans les essaies d’apprentissage</a:t>
            </a:r>
          </a:p>
          <a:p>
            <a:pPr lvl="1">
              <a:lnSpc>
                <a:spcPct val="90000"/>
              </a:lnSpc>
            </a:pPr>
            <a:r>
              <a:rPr lang="fr-CA" sz="2000" dirty="0"/>
              <a:t>Mémoire limitée pour enregistrer les valeurs Q(</a:t>
            </a:r>
            <a:r>
              <a:rPr lang="fr-CA" sz="2000" dirty="0" err="1"/>
              <a:t>s,a</a:t>
            </a:r>
            <a:r>
              <a:rPr lang="fr-CA" sz="2000" dirty="0"/>
              <a:t>) correspondant</a:t>
            </a:r>
          </a:p>
          <a:p>
            <a:pPr lvl="1">
              <a:lnSpc>
                <a:spcPct val="90000"/>
              </a:lnSpc>
            </a:pPr>
            <a:endParaRPr lang="fr-CA" sz="2000" dirty="0"/>
          </a:p>
          <a:p>
            <a:pPr>
              <a:lnSpc>
                <a:spcPct val="90000"/>
              </a:lnSpc>
            </a:pPr>
            <a:r>
              <a:rPr lang="fr-CA" dirty="0"/>
              <a:t>Par contre, on peut généraliser en utilisant les caractéristiques (</a:t>
            </a:r>
            <a:r>
              <a:rPr lang="fr-CA" i="1" dirty="0" err="1"/>
              <a:t>features</a:t>
            </a:r>
            <a:r>
              <a:rPr lang="fr-CA" dirty="0"/>
              <a:t>) des états plutôt que les états eux-mêmes:</a:t>
            </a:r>
          </a:p>
          <a:p>
            <a:pPr marL="0" indent="0">
              <a:lnSpc>
                <a:spcPct val="90000"/>
              </a:lnSpc>
              <a:buNone/>
            </a:pPr>
            <a:endParaRPr lang="fr-CA" dirty="0"/>
          </a:p>
          <a:p>
            <a:pPr lvl="1">
              <a:lnSpc>
                <a:spcPct val="90000"/>
              </a:lnSpc>
            </a:pPr>
            <a:r>
              <a:rPr lang="fr-CA" sz="2000" dirty="0"/>
              <a:t>Apprendre les caractéristiques des états à partir des échantillons d’entrainement.</a:t>
            </a:r>
          </a:p>
          <a:p>
            <a:pPr marL="457200" lvl="1" indent="0">
              <a:lnSpc>
                <a:spcPct val="90000"/>
              </a:lnSpc>
              <a:buNone/>
            </a:pPr>
            <a:endParaRPr lang="fr-CA" sz="2000" dirty="0"/>
          </a:p>
          <a:p>
            <a:pPr lvl="1">
              <a:lnSpc>
                <a:spcPct val="90000"/>
              </a:lnSpc>
            </a:pPr>
            <a:r>
              <a:rPr lang="fr-CA" sz="2000" dirty="0"/>
              <a:t>Généraliser aux états similaires</a:t>
            </a:r>
          </a:p>
          <a:p>
            <a:pPr lvl="1">
              <a:lnSpc>
                <a:spcPct val="90000"/>
              </a:lnSpc>
            </a:pPr>
            <a:endParaRPr lang="fr-CA" sz="2000" dirty="0"/>
          </a:p>
          <a:p>
            <a:pPr>
              <a:lnSpc>
                <a:spcPct val="90000"/>
              </a:lnSpc>
            </a:pPr>
            <a:r>
              <a:rPr lang="fr-CA" sz="2200" dirty="0"/>
              <a:t> Le principe s’applique autant à l’apprentissage passif qu’à l’apprentissage actif</a:t>
            </a:r>
          </a:p>
          <a:p>
            <a:pPr lvl="1">
              <a:lnSpc>
                <a:spcPct val="90000"/>
              </a:lnSpc>
            </a:pPr>
            <a:endParaRPr lang="fr-CA" sz="2000" dirty="0"/>
          </a:p>
          <a:p>
            <a:pPr lvl="1">
              <a:lnSpc>
                <a:spcPct val="90000"/>
              </a:lnSpc>
            </a:pPr>
            <a:endParaRPr lang="fr-CA" sz="2000" dirty="0"/>
          </a:p>
        </p:txBody>
      </p:sp>
      <p:sp>
        <p:nvSpPr>
          <p:cNvPr id="25604" name="Slide Number Placeholder 3"/>
          <p:cNvSpPr>
            <a:spLocks noGrp="1"/>
          </p:cNvSpPr>
          <p:nvPr>
            <p:ph type="sldNum" sz="quarter" idx="12"/>
          </p:nvPr>
        </p:nvSpPr>
        <p:spPr>
          <a:noFill/>
        </p:spPr>
        <p:txBody>
          <a:bodyPr/>
          <a:lstStyle/>
          <a:p>
            <a:fld id="{69689EAB-E69B-4F0D-A7DF-8E4F9CAE695A}" type="slidenum">
              <a:rPr lang="en-US" smtClean="0">
                <a:latin typeface="Arial" charset="0"/>
              </a:rPr>
              <a:pPr/>
              <a:t>62</a:t>
            </a:fld>
            <a:endParaRPr lang="en-US">
              <a:latin typeface="Arial" charset="0"/>
            </a:endParaRPr>
          </a:p>
        </p:txBody>
      </p:sp>
    </p:spTree>
    <p:extLst>
      <p:ext uri="{BB962C8B-B14F-4D97-AF65-F5344CB8AC3E}">
        <p14:creationId xmlns:p14="http://schemas.microsoft.com/office/powerpoint/2010/main" val="243507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917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917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9917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9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err="1"/>
              <a:t>Exemple</a:t>
            </a:r>
            <a:r>
              <a:rPr lang="en-US" dirty="0"/>
              <a:t>: </a:t>
            </a:r>
            <a:r>
              <a:rPr lang="en-US" dirty="0" err="1"/>
              <a:t>Pacman</a:t>
            </a:r>
            <a:endParaRPr lang="en-US" dirty="0"/>
          </a:p>
        </p:txBody>
      </p:sp>
      <p:sp>
        <p:nvSpPr>
          <p:cNvPr id="1800195" name="Rectangle 3"/>
          <p:cNvSpPr>
            <a:spLocks noGrp="1" noChangeArrowheads="1"/>
          </p:cNvSpPr>
          <p:nvPr>
            <p:ph type="body" idx="1"/>
          </p:nvPr>
        </p:nvSpPr>
        <p:spPr>
          <a:xfrm>
            <a:off x="457200" y="1600200"/>
            <a:ext cx="4114800" cy="4876800"/>
          </a:xfrm>
        </p:spPr>
        <p:txBody>
          <a:bodyPr/>
          <a:lstStyle/>
          <a:p>
            <a:pPr>
              <a:lnSpc>
                <a:spcPct val="90000"/>
              </a:lnSpc>
            </a:pPr>
            <a:r>
              <a:rPr lang="fr-CA" dirty="0"/>
              <a:t>Supposons que nous apprenons durant les essais que cet état est mauvais (U(s) trop bas).</a:t>
            </a:r>
          </a:p>
          <a:p>
            <a:pPr>
              <a:lnSpc>
                <a:spcPct val="90000"/>
              </a:lnSpc>
            </a:pPr>
            <a:endParaRPr lang="fr-CA" dirty="0"/>
          </a:p>
          <a:p>
            <a:pPr>
              <a:lnSpc>
                <a:spcPct val="90000"/>
              </a:lnSpc>
            </a:pPr>
            <a:endParaRPr lang="fr-CA" dirty="0"/>
          </a:p>
          <a:p>
            <a:pPr>
              <a:lnSpc>
                <a:spcPct val="90000"/>
              </a:lnSpc>
            </a:pPr>
            <a:r>
              <a:rPr lang="fr-CA" dirty="0"/>
              <a:t>Avec l’approche Q-Learning naïve telle que décrite, on ne peut rien déduire de cet état ou de sa valeur Q:</a:t>
            </a:r>
          </a:p>
          <a:p>
            <a:pPr>
              <a:lnSpc>
                <a:spcPct val="90000"/>
              </a:lnSpc>
            </a:pPr>
            <a:endParaRPr lang="fr-CA" dirty="0"/>
          </a:p>
          <a:p>
            <a:pPr lvl="2">
              <a:lnSpc>
                <a:spcPct val="90000"/>
              </a:lnSpc>
            </a:pPr>
            <a:endParaRPr lang="fr-CA" sz="2000" dirty="0"/>
          </a:p>
          <a:p>
            <a:pPr>
              <a:lnSpc>
                <a:spcPct val="90000"/>
              </a:lnSpc>
            </a:pPr>
            <a:r>
              <a:rPr lang="fr-CA" dirty="0"/>
              <a:t>Pas plus que pour celui-ci!</a:t>
            </a:r>
          </a:p>
        </p:txBody>
      </p:sp>
      <p:grpSp>
        <p:nvGrpSpPr>
          <p:cNvPr id="2" name="Group 4"/>
          <p:cNvGrpSpPr>
            <a:grpSpLocks/>
          </p:cNvGrpSpPr>
          <p:nvPr/>
        </p:nvGrpSpPr>
        <p:grpSpPr bwMode="auto">
          <a:xfrm>
            <a:off x="5943600" y="1406525"/>
            <a:ext cx="1676400" cy="1641475"/>
            <a:chOff x="3408" y="912"/>
            <a:chExt cx="1584" cy="1551"/>
          </a:xfrm>
        </p:grpSpPr>
        <p:grpSp>
          <p:nvGrpSpPr>
            <p:cNvPr id="3" name="Group 5"/>
            <p:cNvGrpSpPr>
              <a:grpSpLocks/>
            </p:cNvGrpSpPr>
            <p:nvPr/>
          </p:nvGrpSpPr>
          <p:grpSpPr bwMode="auto">
            <a:xfrm>
              <a:off x="3408" y="912"/>
              <a:ext cx="1584" cy="1551"/>
              <a:chOff x="3360" y="1008"/>
              <a:chExt cx="1584" cy="1551"/>
            </a:xfrm>
          </p:grpSpPr>
          <p:pic>
            <p:nvPicPr>
              <p:cNvPr id="26649" name="Picture 6"/>
              <p:cNvPicPr>
                <a:picLocks noChangeAspect="1" noChangeArrowheads="1"/>
              </p:cNvPicPr>
              <p:nvPr/>
            </p:nvPicPr>
            <p:blipFill>
              <a:blip r:embed="rId3" cstate="print"/>
              <a:srcRect r="73026"/>
              <a:stretch>
                <a:fillRect/>
              </a:stretch>
            </p:blipFill>
            <p:spPr bwMode="auto">
              <a:xfrm>
                <a:off x="3360" y="1008"/>
                <a:ext cx="768" cy="1551"/>
              </a:xfrm>
              <a:prstGeom prst="rect">
                <a:avLst/>
              </a:prstGeom>
              <a:noFill/>
              <a:ln w="9525">
                <a:noFill/>
                <a:miter lim="800000"/>
                <a:headEnd/>
                <a:tailEnd/>
              </a:ln>
            </p:spPr>
          </p:pic>
          <p:pic>
            <p:nvPicPr>
              <p:cNvPr id="26650" name="Picture 7"/>
              <p:cNvPicPr>
                <a:picLocks noChangeAspect="1" noChangeArrowheads="1"/>
              </p:cNvPicPr>
              <p:nvPr/>
            </p:nvPicPr>
            <p:blipFill>
              <a:blip r:embed="rId3" cstate="print"/>
              <a:srcRect l="72498" r="-1158"/>
              <a:stretch>
                <a:fillRect/>
              </a:stretch>
            </p:blipFill>
            <p:spPr bwMode="auto">
              <a:xfrm>
                <a:off x="4128" y="1008"/>
                <a:ext cx="816" cy="1551"/>
              </a:xfrm>
              <a:prstGeom prst="rect">
                <a:avLst/>
              </a:prstGeom>
              <a:noFill/>
              <a:ln w="9525">
                <a:noFill/>
                <a:miter lim="800000"/>
                <a:headEnd/>
                <a:tailEnd/>
              </a:ln>
            </p:spPr>
          </p:pic>
        </p:grpSp>
        <p:pic>
          <p:nvPicPr>
            <p:cNvPr id="26646" name="Picture 8"/>
            <p:cNvPicPr>
              <a:picLocks noChangeAspect="1" noChangeArrowheads="1"/>
            </p:cNvPicPr>
            <p:nvPr/>
          </p:nvPicPr>
          <p:blipFill>
            <a:blip r:embed="rId4" cstate="print"/>
            <a:srcRect/>
            <a:stretch>
              <a:fillRect/>
            </a:stretch>
          </p:blipFill>
          <p:spPr bwMode="auto">
            <a:xfrm>
              <a:off x="3480" y="1872"/>
              <a:ext cx="216" cy="168"/>
            </a:xfrm>
            <a:prstGeom prst="rect">
              <a:avLst/>
            </a:prstGeom>
            <a:noFill/>
            <a:ln w="9525">
              <a:noFill/>
              <a:miter lim="800000"/>
              <a:headEnd/>
              <a:tailEnd/>
            </a:ln>
          </p:spPr>
        </p:pic>
        <p:pic>
          <p:nvPicPr>
            <p:cNvPr id="26647" name="Picture 9"/>
            <p:cNvPicPr>
              <a:picLocks noChangeAspect="1" noChangeArrowheads="1"/>
            </p:cNvPicPr>
            <p:nvPr/>
          </p:nvPicPr>
          <p:blipFill>
            <a:blip r:embed="rId5" cstate="print"/>
            <a:srcRect/>
            <a:stretch>
              <a:fillRect/>
            </a:stretch>
          </p:blipFill>
          <p:spPr bwMode="auto">
            <a:xfrm>
              <a:off x="3792" y="2160"/>
              <a:ext cx="197" cy="178"/>
            </a:xfrm>
            <a:prstGeom prst="rect">
              <a:avLst/>
            </a:prstGeom>
            <a:noFill/>
            <a:ln w="9525">
              <a:noFill/>
              <a:miter lim="800000"/>
              <a:headEnd/>
              <a:tailEnd/>
            </a:ln>
          </p:spPr>
        </p:pic>
        <p:pic>
          <p:nvPicPr>
            <p:cNvPr id="26648" name="Picture 10"/>
            <p:cNvPicPr>
              <a:picLocks noChangeAspect="1" noChangeArrowheads="1"/>
            </p:cNvPicPr>
            <p:nvPr/>
          </p:nvPicPr>
          <p:blipFill>
            <a:blip r:embed="rId6" cstate="print"/>
            <a:srcRect/>
            <a:stretch>
              <a:fillRect/>
            </a:stretch>
          </p:blipFill>
          <p:spPr bwMode="auto">
            <a:xfrm>
              <a:off x="3504" y="2160"/>
              <a:ext cx="216" cy="187"/>
            </a:xfrm>
            <a:prstGeom prst="rect">
              <a:avLst/>
            </a:prstGeom>
            <a:noFill/>
            <a:ln w="9525">
              <a:noFill/>
              <a:miter lim="800000"/>
              <a:headEnd/>
              <a:tailEnd/>
            </a:ln>
          </p:spPr>
        </p:pic>
      </p:grpSp>
      <p:grpSp>
        <p:nvGrpSpPr>
          <p:cNvPr id="4" name="Group 11"/>
          <p:cNvGrpSpPr>
            <a:grpSpLocks/>
          </p:cNvGrpSpPr>
          <p:nvPr/>
        </p:nvGrpSpPr>
        <p:grpSpPr bwMode="auto">
          <a:xfrm>
            <a:off x="5943600" y="3235325"/>
            <a:ext cx="1676400" cy="1641475"/>
            <a:chOff x="3456" y="2592"/>
            <a:chExt cx="1584" cy="1551"/>
          </a:xfrm>
        </p:grpSpPr>
        <p:grpSp>
          <p:nvGrpSpPr>
            <p:cNvPr id="5" name="Group 12"/>
            <p:cNvGrpSpPr>
              <a:grpSpLocks/>
            </p:cNvGrpSpPr>
            <p:nvPr/>
          </p:nvGrpSpPr>
          <p:grpSpPr bwMode="auto">
            <a:xfrm>
              <a:off x="3456" y="2592"/>
              <a:ext cx="1584" cy="1551"/>
              <a:chOff x="3360" y="1008"/>
              <a:chExt cx="1584" cy="1551"/>
            </a:xfrm>
          </p:grpSpPr>
          <p:pic>
            <p:nvPicPr>
              <p:cNvPr id="26643" name="Picture 13"/>
              <p:cNvPicPr>
                <a:picLocks noChangeAspect="1" noChangeArrowheads="1"/>
              </p:cNvPicPr>
              <p:nvPr/>
            </p:nvPicPr>
            <p:blipFill>
              <a:blip r:embed="rId3" cstate="print"/>
              <a:srcRect r="73026"/>
              <a:stretch>
                <a:fillRect/>
              </a:stretch>
            </p:blipFill>
            <p:spPr bwMode="auto">
              <a:xfrm>
                <a:off x="3360" y="1008"/>
                <a:ext cx="768" cy="1551"/>
              </a:xfrm>
              <a:prstGeom prst="rect">
                <a:avLst/>
              </a:prstGeom>
              <a:noFill/>
              <a:ln w="9525">
                <a:noFill/>
                <a:miter lim="800000"/>
                <a:headEnd/>
                <a:tailEnd/>
              </a:ln>
            </p:spPr>
          </p:pic>
          <p:pic>
            <p:nvPicPr>
              <p:cNvPr id="26644" name="Picture 14"/>
              <p:cNvPicPr>
                <a:picLocks noChangeAspect="1" noChangeArrowheads="1"/>
              </p:cNvPicPr>
              <p:nvPr/>
            </p:nvPicPr>
            <p:blipFill>
              <a:blip r:embed="rId3" cstate="print"/>
              <a:srcRect l="72498" r="-1158"/>
              <a:stretch>
                <a:fillRect/>
              </a:stretch>
            </p:blipFill>
            <p:spPr bwMode="auto">
              <a:xfrm>
                <a:off x="4128" y="1008"/>
                <a:ext cx="816" cy="1551"/>
              </a:xfrm>
              <a:prstGeom prst="rect">
                <a:avLst/>
              </a:prstGeom>
              <a:noFill/>
              <a:ln w="9525">
                <a:noFill/>
                <a:miter lim="800000"/>
                <a:headEnd/>
                <a:tailEnd/>
              </a:ln>
            </p:spPr>
          </p:pic>
        </p:grpSp>
        <p:pic>
          <p:nvPicPr>
            <p:cNvPr id="26640" name="Picture 15"/>
            <p:cNvPicPr>
              <a:picLocks noChangeAspect="1" noChangeArrowheads="1"/>
            </p:cNvPicPr>
            <p:nvPr/>
          </p:nvPicPr>
          <p:blipFill>
            <a:blip r:embed="rId4" cstate="print"/>
            <a:srcRect/>
            <a:stretch>
              <a:fillRect/>
            </a:stretch>
          </p:blipFill>
          <p:spPr bwMode="auto">
            <a:xfrm>
              <a:off x="4416" y="2688"/>
              <a:ext cx="216" cy="168"/>
            </a:xfrm>
            <a:prstGeom prst="rect">
              <a:avLst/>
            </a:prstGeom>
            <a:noFill/>
            <a:ln w="9525">
              <a:noFill/>
              <a:miter lim="800000"/>
              <a:headEnd/>
              <a:tailEnd/>
            </a:ln>
          </p:spPr>
        </p:pic>
        <p:pic>
          <p:nvPicPr>
            <p:cNvPr id="26641" name="Picture 16"/>
            <p:cNvPicPr>
              <a:picLocks noChangeAspect="1" noChangeArrowheads="1"/>
            </p:cNvPicPr>
            <p:nvPr/>
          </p:nvPicPr>
          <p:blipFill>
            <a:blip r:embed="rId5" cstate="print"/>
            <a:srcRect/>
            <a:stretch>
              <a:fillRect/>
            </a:stretch>
          </p:blipFill>
          <p:spPr bwMode="auto">
            <a:xfrm>
              <a:off x="4704" y="2976"/>
              <a:ext cx="197" cy="178"/>
            </a:xfrm>
            <a:prstGeom prst="rect">
              <a:avLst/>
            </a:prstGeom>
            <a:noFill/>
            <a:ln w="9525">
              <a:noFill/>
              <a:miter lim="800000"/>
              <a:headEnd/>
              <a:tailEnd/>
            </a:ln>
          </p:spPr>
        </p:pic>
        <p:pic>
          <p:nvPicPr>
            <p:cNvPr id="26642" name="Picture 17"/>
            <p:cNvPicPr>
              <a:picLocks noChangeAspect="1" noChangeArrowheads="1"/>
            </p:cNvPicPr>
            <p:nvPr/>
          </p:nvPicPr>
          <p:blipFill>
            <a:blip r:embed="rId6" cstate="print"/>
            <a:srcRect/>
            <a:stretch>
              <a:fillRect/>
            </a:stretch>
          </p:blipFill>
          <p:spPr bwMode="auto">
            <a:xfrm>
              <a:off x="4704" y="2688"/>
              <a:ext cx="216" cy="187"/>
            </a:xfrm>
            <a:prstGeom prst="rect">
              <a:avLst/>
            </a:prstGeom>
            <a:noFill/>
            <a:ln w="9525">
              <a:noFill/>
              <a:miter lim="800000"/>
              <a:headEnd/>
              <a:tailEnd/>
            </a:ln>
          </p:spPr>
        </p:pic>
      </p:grpSp>
      <p:sp>
        <p:nvSpPr>
          <p:cNvPr id="26631" name="Slide Number Placeholder 25"/>
          <p:cNvSpPr>
            <a:spLocks noGrp="1"/>
          </p:cNvSpPr>
          <p:nvPr>
            <p:ph type="sldNum" sz="quarter" idx="12"/>
          </p:nvPr>
        </p:nvSpPr>
        <p:spPr>
          <a:noFill/>
        </p:spPr>
        <p:txBody>
          <a:bodyPr/>
          <a:lstStyle/>
          <a:p>
            <a:fld id="{050F1AF5-EDC0-46D4-A1A0-F5F0818552DD}" type="slidenum">
              <a:rPr lang="en-US" smtClean="0">
                <a:latin typeface="Arial" charset="0"/>
              </a:rPr>
              <a:pPr/>
              <a:t>63</a:t>
            </a:fld>
            <a:endParaRPr lang="en-US">
              <a:latin typeface="Arial" charset="0"/>
            </a:endParaRPr>
          </a:p>
        </p:txBody>
      </p:sp>
      <p:grpSp>
        <p:nvGrpSpPr>
          <p:cNvPr id="27" name="Group 4"/>
          <p:cNvGrpSpPr>
            <a:grpSpLocks/>
          </p:cNvGrpSpPr>
          <p:nvPr/>
        </p:nvGrpSpPr>
        <p:grpSpPr bwMode="auto">
          <a:xfrm>
            <a:off x="5943600" y="5029200"/>
            <a:ext cx="1676400" cy="1641476"/>
            <a:chOff x="3744" y="960"/>
            <a:chExt cx="1584" cy="1551"/>
          </a:xfrm>
        </p:grpSpPr>
        <p:grpSp>
          <p:nvGrpSpPr>
            <p:cNvPr id="28" name="Group 5"/>
            <p:cNvGrpSpPr>
              <a:grpSpLocks/>
            </p:cNvGrpSpPr>
            <p:nvPr/>
          </p:nvGrpSpPr>
          <p:grpSpPr bwMode="auto">
            <a:xfrm>
              <a:off x="3744" y="960"/>
              <a:ext cx="1584" cy="1551"/>
              <a:chOff x="3408" y="912"/>
              <a:chExt cx="1584" cy="1551"/>
            </a:xfrm>
          </p:grpSpPr>
          <p:grpSp>
            <p:nvGrpSpPr>
              <p:cNvPr id="32" name="Group 31"/>
              <p:cNvGrpSpPr>
                <a:grpSpLocks/>
              </p:cNvGrpSpPr>
              <p:nvPr/>
            </p:nvGrpSpPr>
            <p:grpSpPr bwMode="auto">
              <a:xfrm>
                <a:off x="3408" y="912"/>
                <a:ext cx="1584" cy="1551"/>
                <a:chOff x="3360" y="1008"/>
                <a:chExt cx="1584" cy="1551"/>
              </a:xfrm>
            </p:grpSpPr>
            <p:pic>
              <p:nvPicPr>
                <p:cNvPr id="36" name="Picture 7"/>
                <p:cNvPicPr>
                  <a:picLocks noChangeAspect="1" noChangeArrowheads="1"/>
                </p:cNvPicPr>
                <p:nvPr/>
              </p:nvPicPr>
              <p:blipFill>
                <a:blip r:embed="rId3" cstate="print"/>
                <a:srcRect r="73026"/>
                <a:stretch>
                  <a:fillRect/>
                </a:stretch>
              </p:blipFill>
              <p:spPr bwMode="auto">
                <a:xfrm>
                  <a:off x="3360" y="1008"/>
                  <a:ext cx="768" cy="1551"/>
                </a:xfrm>
                <a:prstGeom prst="rect">
                  <a:avLst/>
                </a:prstGeom>
                <a:noFill/>
                <a:ln w="9525">
                  <a:noFill/>
                  <a:miter lim="800000"/>
                  <a:headEnd/>
                  <a:tailEnd/>
                </a:ln>
              </p:spPr>
            </p:pic>
            <p:pic>
              <p:nvPicPr>
                <p:cNvPr id="37" name="Picture 8"/>
                <p:cNvPicPr>
                  <a:picLocks noChangeAspect="1" noChangeArrowheads="1"/>
                </p:cNvPicPr>
                <p:nvPr/>
              </p:nvPicPr>
              <p:blipFill>
                <a:blip r:embed="rId3" cstate="print"/>
                <a:srcRect l="72498" r="-1158"/>
                <a:stretch>
                  <a:fillRect/>
                </a:stretch>
              </p:blipFill>
              <p:spPr bwMode="auto">
                <a:xfrm>
                  <a:off x="4128" y="1008"/>
                  <a:ext cx="816" cy="1551"/>
                </a:xfrm>
                <a:prstGeom prst="rect">
                  <a:avLst/>
                </a:prstGeom>
                <a:noFill/>
                <a:ln w="9525">
                  <a:noFill/>
                  <a:miter lim="800000"/>
                  <a:headEnd/>
                  <a:tailEnd/>
                </a:ln>
              </p:spPr>
            </p:pic>
          </p:grpSp>
          <p:pic>
            <p:nvPicPr>
              <p:cNvPr id="33" name="Picture 9"/>
              <p:cNvPicPr>
                <a:picLocks noChangeAspect="1" noChangeArrowheads="1"/>
              </p:cNvPicPr>
              <p:nvPr/>
            </p:nvPicPr>
            <p:blipFill>
              <a:blip r:embed="rId4" cstate="print"/>
              <a:srcRect/>
              <a:stretch>
                <a:fillRect/>
              </a:stretch>
            </p:blipFill>
            <p:spPr bwMode="auto">
              <a:xfrm>
                <a:off x="3760" y="2196"/>
                <a:ext cx="216" cy="168"/>
              </a:xfrm>
              <a:prstGeom prst="rect">
                <a:avLst/>
              </a:prstGeom>
              <a:noFill/>
              <a:ln w="9525">
                <a:noFill/>
                <a:miter lim="800000"/>
                <a:headEnd/>
                <a:tailEnd/>
              </a:ln>
            </p:spPr>
          </p:pic>
          <p:pic>
            <p:nvPicPr>
              <p:cNvPr id="34" name="Picture 10"/>
              <p:cNvPicPr>
                <a:picLocks noChangeAspect="1" noChangeArrowheads="1"/>
              </p:cNvPicPr>
              <p:nvPr/>
            </p:nvPicPr>
            <p:blipFill>
              <a:blip r:embed="rId5" cstate="print"/>
              <a:srcRect/>
              <a:stretch>
                <a:fillRect/>
              </a:stretch>
            </p:blipFill>
            <p:spPr bwMode="auto">
              <a:xfrm>
                <a:off x="3488" y="1910"/>
                <a:ext cx="197" cy="178"/>
              </a:xfrm>
              <a:prstGeom prst="rect">
                <a:avLst/>
              </a:prstGeom>
              <a:noFill/>
              <a:ln w="9525">
                <a:noFill/>
                <a:miter lim="800000"/>
                <a:headEnd/>
                <a:tailEnd/>
              </a:ln>
            </p:spPr>
          </p:pic>
          <p:pic>
            <p:nvPicPr>
              <p:cNvPr id="35" name="Picture 11"/>
              <p:cNvPicPr>
                <a:picLocks noChangeAspect="1" noChangeArrowheads="1"/>
              </p:cNvPicPr>
              <p:nvPr/>
            </p:nvPicPr>
            <p:blipFill>
              <a:blip r:embed="rId6" cstate="print"/>
              <a:srcRect/>
              <a:stretch>
                <a:fillRect/>
              </a:stretch>
            </p:blipFill>
            <p:spPr bwMode="auto">
              <a:xfrm>
                <a:off x="3504" y="2160"/>
                <a:ext cx="216" cy="187"/>
              </a:xfrm>
              <a:prstGeom prst="rect">
                <a:avLst/>
              </a:prstGeom>
              <a:noFill/>
              <a:ln w="9525">
                <a:noFill/>
                <a:miter lim="800000"/>
                <a:headEnd/>
                <a:tailEnd/>
              </a:ln>
            </p:spPr>
          </p:pic>
        </p:grpSp>
        <p:sp>
          <p:nvSpPr>
            <p:cNvPr id="29" name="Rectangle 12"/>
            <p:cNvSpPr>
              <a:spLocks noChangeArrowheads="1"/>
            </p:cNvSpPr>
            <p:nvPr/>
          </p:nvSpPr>
          <p:spPr bwMode="auto">
            <a:xfrm>
              <a:off x="4032" y="2208"/>
              <a:ext cx="96" cy="144"/>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0" name="Rectangle 13"/>
            <p:cNvSpPr>
              <a:spLocks noChangeArrowheads="1"/>
            </p:cNvSpPr>
            <p:nvPr/>
          </p:nvSpPr>
          <p:spPr bwMode="auto">
            <a:xfrm>
              <a:off x="4320" y="1968"/>
              <a:ext cx="96" cy="384"/>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1" name="Rectangle 14"/>
            <p:cNvSpPr>
              <a:spLocks noChangeArrowheads="1"/>
            </p:cNvSpPr>
            <p:nvPr/>
          </p:nvSpPr>
          <p:spPr bwMode="auto">
            <a:xfrm>
              <a:off x="4320" y="1968"/>
              <a:ext cx="528" cy="96"/>
            </a:xfrm>
            <a:prstGeom prst="rect">
              <a:avLst/>
            </a:prstGeom>
            <a:solidFill>
              <a:schemeClr val="tx1"/>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19124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01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0019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68263"/>
            <a:ext cx="8229600" cy="1143000"/>
          </a:xfrm>
        </p:spPr>
        <p:txBody>
          <a:bodyPr/>
          <a:lstStyle/>
          <a:p>
            <a:r>
              <a:rPr lang="fr-CA" dirty="0"/>
              <a:t>Approximation de fonction</a:t>
            </a:r>
          </a:p>
        </p:txBody>
      </p:sp>
      <p:sp>
        <p:nvSpPr>
          <p:cNvPr id="27651" name="Rectangle 3"/>
          <p:cNvSpPr>
            <a:spLocks noGrp="1" noChangeArrowheads="1"/>
          </p:cNvSpPr>
          <p:nvPr>
            <p:ph type="body" idx="1"/>
          </p:nvPr>
        </p:nvSpPr>
        <p:spPr>
          <a:xfrm>
            <a:off x="155162" y="2565443"/>
            <a:ext cx="6612230" cy="4056019"/>
          </a:xfrm>
        </p:spPr>
        <p:txBody>
          <a:bodyPr/>
          <a:lstStyle/>
          <a:p>
            <a:pPr lvl="1">
              <a:lnSpc>
                <a:spcPct val="80000"/>
              </a:lnSpc>
            </a:pPr>
            <a:r>
              <a:rPr lang="fr-CA" dirty="0"/>
              <a:t>La taille de l’espace d’états représentés par leurs caractéristiques est beaucoup plus petit que l’espace d’états d’origine – c’est une approximation</a:t>
            </a:r>
          </a:p>
          <a:p>
            <a:pPr lvl="1">
              <a:lnSpc>
                <a:spcPct val="80000"/>
              </a:lnSpc>
            </a:pPr>
            <a:endParaRPr lang="fr-CA" dirty="0"/>
          </a:p>
          <a:p>
            <a:pPr lvl="1">
              <a:lnSpc>
                <a:spcPct val="80000"/>
              </a:lnSpc>
            </a:pPr>
            <a:r>
              <a:rPr lang="fr-CA" dirty="0"/>
              <a:t>Exemples de caractéristiques (</a:t>
            </a:r>
            <a:r>
              <a:rPr lang="fr-CA" i="1" dirty="0" err="1"/>
              <a:t>features</a:t>
            </a:r>
            <a:r>
              <a:rPr lang="fr-CA" dirty="0"/>
              <a:t>):</a:t>
            </a:r>
          </a:p>
          <a:p>
            <a:pPr lvl="2">
              <a:lnSpc>
                <a:spcPct val="80000"/>
              </a:lnSpc>
            </a:pPr>
            <a:r>
              <a:rPr lang="fr-CA" sz="1800" dirty="0"/>
              <a:t>Distance au fantôme le plus proche</a:t>
            </a:r>
          </a:p>
          <a:p>
            <a:pPr lvl="2">
              <a:lnSpc>
                <a:spcPct val="80000"/>
              </a:lnSpc>
            </a:pPr>
            <a:r>
              <a:rPr lang="fr-CA" sz="1800" dirty="0"/>
              <a:t>Distance à la nourriture la plus proche </a:t>
            </a:r>
          </a:p>
          <a:p>
            <a:pPr lvl="2">
              <a:lnSpc>
                <a:spcPct val="80000"/>
              </a:lnSpc>
            </a:pPr>
            <a:r>
              <a:rPr lang="fr-CA" sz="1800" dirty="0"/>
              <a:t>Nombre de fantômes</a:t>
            </a:r>
          </a:p>
          <a:p>
            <a:pPr lvl="2">
              <a:lnSpc>
                <a:spcPct val="80000"/>
              </a:lnSpc>
            </a:pPr>
            <a:r>
              <a:rPr lang="fr-CA" sz="1800" dirty="0"/>
              <a:t>1 / (distance à la nourriture)</a:t>
            </a:r>
            <a:r>
              <a:rPr lang="fr-CA" sz="1800" baseline="30000" dirty="0"/>
              <a:t>2</a:t>
            </a:r>
          </a:p>
          <a:p>
            <a:pPr lvl="2">
              <a:lnSpc>
                <a:spcPct val="80000"/>
              </a:lnSpc>
            </a:pPr>
            <a:r>
              <a:rPr lang="fr-CA" sz="1800" dirty="0" err="1"/>
              <a:t>Pacman</a:t>
            </a:r>
            <a:r>
              <a:rPr lang="fr-CA" sz="1800" dirty="0"/>
              <a:t> proche d’un fantôme ? (0/1)</a:t>
            </a:r>
          </a:p>
          <a:p>
            <a:pPr lvl="2">
              <a:lnSpc>
                <a:spcPct val="80000"/>
              </a:lnSpc>
            </a:pPr>
            <a:r>
              <a:rPr lang="fr-CA" sz="1800" dirty="0"/>
              <a:t>etc.</a:t>
            </a:r>
          </a:p>
          <a:p>
            <a:pPr lvl="2">
              <a:lnSpc>
                <a:spcPct val="80000"/>
              </a:lnSpc>
            </a:pPr>
            <a:endParaRPr lang="fr-CA" sz="1800" dirty="0"/>
          </a:p>
          <a:p>
            <a:pPr lvl="1">
              <a:lnSpc>
                <a:spcPct val="80000"/>
              </a:lnSpc>
            </a:pPr>
            <a:r>
              <a:rPr lang="fr-CA" dirty="0"/>
              <a:t>On peut aussi décrire la fonction de qualité Q(s, a) avec des caractéristiques (ex. l’action permettant à </a:t>
            </a:r>
            <a:r>
              <a:rPr lang="fr-CA" dirty="0" err="1"/>
              <a:t>Pacman</a:t>
            </a:r>
            <a:r>
              <a:rPr lang="fr-CA" dirty="0"/>
              <a:t> d’être proche de la nourriture)</a:t>
            </a:r>
          </a:p>
        </p:txBody>
      </p:sp>
      <p:grpSp>
        <p:nvGrpSpPr>
          <p:cNvPr id="2" name="Group 4"/>
          <p:cNvGrpSpPr>
            <a:grpSpLocks/>
          </p:cNvGrpSpPr>
          <p:nvPr/>
        </p:nvGrpSpPr>
        <p:grpSpPr bwMode="auto">
          <a:xfrm>
            <a:off x="6893729" y="3816028"/>
            <a:ext cx="1516042" cy="1451254"/>
            <a:chOff x="3744" y="960"/>
            <a:chExt cx="1584" cy="1551"/>
          </a:xfrm>
        </p:grpSpPr>
        <p:grpSp>
          <p:nvGrpSpPr>
            <p:cNvPr id="3" name="Group 5"/>
            <p:cNvGrpSpPr>
              <a:grpSpLocks/>
            </p:cNvGrpSpPr>
            <p:nvPr/>
          </p:nvGrpSpPr>
          <p:grpSpPr bwMode="auto">
            <a:xfrm>
              <a:off x="3744" y="960"/>
              <a:ext cx="1584" cy="1551"/>
              <a:chOff x="3408" y="912"/>
              <a:chExt cx="1584" cy="1551"/>
            </a:xfrm>
          </p:grpSpPr>
          <p:grpSp>
            <p:nvGrpSpPr>
              <p:cNvPr id="4" name="Group 6"/>
              <p:cNvGrpSpPr>
                <a:grpSpLocks/>
              </p:cNvGrpSpPr>
              <p:nvPr/>
            </p:nvGrpSpPr>
            <p:grpSpPr bwMode="auto">
              <a:xfrm>
                <a:off x="3408" y="912"/>
                <a:ext cx="1584" cy="1551"/>
                <a:chOff x="3360" y="1008"/>
                <a:chExt cx="1584" cy="1551"/>
              </a:xfrm>
            </p:grpSpPr>
            <p:pic>
              <p:nvPicPr>
                <p:cNvPr id="27663" name="Picture 7"/>
                <p:cNvPicPr>
                  <a:picLocks noChangeAspect="1" noChangeArrowheads="1"/>
                </p:cNvPicPr>
                <p:nvPr/>
              </p:nvPicPr>
              <p:blipFill>
                <a:blip r:embed="rId3" cstate="print"/>
                <a:srcRect r="73026"/>
                <a:stretch>
                  <a:fillRect/>
                </a:stretch>
              </p:blipFill>
              <p:spPr bwMode="auto">
                <a:xfrm>
                  <a:off x="3360" y="1008"/>
                  <a:ext cx="768" cy="1551"/>
                </a:xfrm>
                <a:prstGeom prst="rect">
                  <a:avLst/>
                </a:prstGeom>
                <a:noFill/>
                <a:ln w="9525">
                  <a:noFill/>
                  <a:miter lim="800000"/>
                  <a:headEnd/>
                  <a:tailEnd/>
                </a:ln>
              </p:spPr>
            </p:pic>
            <p:pic>
              <p:nvPicPr>
                <p:cNvPr id="27664" name="Picture 8"/>
                <p:cNvPicPr>
                  <a:picLocks noChangeAspect="1" noChangeArrowheads="1"/>
                </p:cNvPicPr>
                <p:nvPr/>
              </p:nvPicPr>
              <p:blipFill>
                <a:blip r:embed="rId3" cstate="print"/>
                <a:srcRect l="72498" r="-1158"/>
                <a:stretch>
                  <a:fillRect/>
                </a:stretch>
              </p:blipFill>
              <p:spPr bwMode="auto">
                <a:xfrm>
                  <a:off x="4128" y="1008"/>
                  <a:ext cx="816" cy="1551"/>
                </a:xfrm>
                <a:prstGeom prst="rect">
                  <a:avLst/>
                </a:prstGeom>
                <a:noFill/>
                <a:ln w="9525">
                  <a:noFill/>
                  <a:miter lim="800000"/>
                  <a:headEnd/>
                  <a:tailEnd/>
                </a:ln>
              </p:spPr>
            </p:pic>
          </p:grpSp>
          <p:pic>
            <p:nvPicPr>
              <p:cNvPr id="27660" name="Picture 9"/>
              <p:cNvPicPr>
                <a:picLocks noChangeAspect="1" noChangeArrowheads="1"/>
              </p:cNvPicPr>
              <p:nvPr/>
            </p:nvPicPr>
            <p:blipFill>
              <a:blip r:embed="rId4" cstate="print"/>
              <a:srcRect/>
              <a:stretch>
                <a:fillRect/>
              </a:stretch>
            </p:blipFill>
            <p:spPr bwMode="auto">
              <a:xfrm>
                <a:off x="3480" y="1872"/>
                <a:ext cx="216" cy="168"/>
              </a:xfrm>
              <a:prstGeom prst="rect">
                <a:avLst/>
              </a:prstGeom>
              <a:noFill/>
              <a:ln w="9525">
                <a:noFill/>
                <a:miter lim="800000"/>
                <a:headEnd/>
                <a:tailEnd/>
              </a:ln>
            </p:spPr>
          </p:pic>
          <p:pic>
            <p:nvPicPr>
              <p:cNvPr id="27661" name="Picture 10"/>
              <p:cNvPicPr>
                <a:picLocks noChangeAspect="1" noChangeArrowheads="1"/>
              </p:cNvPicPr>
              <p:nvPr/>
            </p:nvPicPr>
            <p:blipFill>
              <a:blip r:embed="rId5" cstate="print"/>
              <a:srcRect/>
              <a:stretch>
                <a:fillRect/>
              </a:stretch>
            </p:blipFill>
            <p:spPr bwMode="auto">
              <a:xfrm>
                <a:off x="3816" y="2169"/>
                <a:ext cx="197" cy="178"/>
              </a:xfrm>
              <a:prstGeom prst="rect">
                <a:avLst/>
              </a:prstGeom>
              <a:noFill/>
              <a:ln w="9525">
                <a:noFill/>
                <a:miter lim="800000"/>
                <a:headEnd/>
                <a:tailEnd/>
              </a:ln>
            </p:spPr>
          </p:pic>
          <p:pic>
            <p:nvPicPr>
              <p:cNvPr id="27662" name="Picture 11"/>
              <p:cNvPicPr>
                <a:picLocks noChangeAspect="1" noChangeArrowheads="1"/>
              </p:cNvPicPr>
              <p:nvPr/>
            </p:nvPicPr>
            <p:blipFill>
              <a:blip r:embed="rId6" cstate="print"/>
              <a:srcRect/>
              <a:stretch>
                <a:fillRect/>
              </a:stretch>
            </p:blipFill>
            <p:spPr bwMode="auto">
              <a:xfrm>
                <a:off x="3504" y="2160"/>
                <a:ext cx="216" cy="187"/>
              </a:xfrm>
              <a:prstGeom prst="rect">
                <a:avLst/>
              </a:prstGeom>
              <a:noFill/>
              <a:ln w="9525">
                <a:noFill/>
                <a:miter lim="800000"/>
                <a:headEnd/>
                <a:tailEnd/>
              </a:ln>
            </p:spPr>
          </p:pic>
        </p:grpSp>
        <p:sp>
          <p:nvSpPr>
            <p:cNvPr id="27656" name="Rectangle 12"/>
            <p:cNvSpPr>
              <a:spLocks noChangeArrowheads="1"/>
            </p:cNvSpPr>
            <p:nvPr/>
          </p:nvSpPr>
          <p:spPr bwMode="auto">
            <a:xfrm>
              <a:off x="4032" y="2208"/>
              <a:ext cx="96" cy="144"/>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7657" name="Rectangle 13"/>
            <p:cNvSpPr>
              <a:spLocks noChangeArrowheads="1"/>
            </p:cNvSpPr>
            <p:nvPr/>
          </p:nvSpPr>
          <p:spPr bwMode="auto">
            <a:xfrm>
              <a:off x="4320" y="1968"/>
              <a:ext cx="96" cy="384"/>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7658" name="Rectangle 14"/>
            <p:cNvSpPr>
              <a:spLocks noChangeArrowheads="1"/>
            </p:cNvSpPr>
            <p:nvPr/>
          </p:nvSpPr>
          <p:spPr bwMode="auto">
            <a:xfrm>
              <a:off x="4320" y="1968"/>
              <a:ext cx="528" cy="96"/>
            </a:xfrm>
            <a:prstGeom prst="rect">
              <a:avLst/>
            </a:prstGeom>
            <a:solidFill>
              <a:schemeClr val="tx1"/>
            </a:solidFill>
            <a:ln w="9525">
              <a:solidFill>
                <a:schemeClr val="tx1"/>
              </a:solidFill>
              <a:miter lim="800000"/>
              <a:headEnd/>
              <a:tailEnd/>
            </a:ln>
          </p:spPr>
          <p:txBody>
            <a:bodyPr wrap="none" anchor="ctr"/>
            <a:lstStyle/>
            <a:p>
              <a:endParaRPr lang="en-US"/>
            </a:p>
          </p:txBody>
        </p:sp>
      </p:grpSp>
      <p:sp>
        <p:nvSpPr>
          <p:cNvPr id="27654" name="Slide Number Placeholder 15"/>
          <p:cNvSpPr>
            <a:spLocks noGrp="1"/>
          </p:cNvSpPr>
          <p:nvPr>
            <p:ph type="sldNum" sz="quarter" idx="12"/>
          </p:nvPr>
        </p:nvSpPr>
        <p:spPr>
          <a:noFill/>
        </p:spPr>
        <p:txBody>
          <a:bodyPr/>
          <a:lstStyle/>
          <a:p>
            <a:fld id="{7D13887D-A151-4DE4-9252-940B65E930F9}" type="slidenum">
              <a:rPr lang="en-US" smtClean="0">
                <a:latin typeface="Arial" charset="0"/>
              </a:rPr>
              <a:pPr/>
              <a:t>64</a:t>
            </a:fld>
            <a:endParaRPr lang="en-US">
              <a:latin typeface="Arial" charset="0"/>
            </a:endParaRPr>
          </a:p>
        </p:txBody>
      </p:sp>
      <p:sp>
        <p:nvSpPr>
          <p:cNvPr id="16" name="Rectangle 3">
            <a:extLst>
              <a:ext uri="{FF2B5EF4-FFF2-40B4-BE49-F238E27FC236}">
                <a16:creationId xmlns:a16="http://schemas.microsoft.com/office/drawing/2014/main" id="{5C96B08C-3D7A-4533-BCB6-78E2D3E373C1}"/>
              </a:ext>
            </a:extLst>
          </p:cNvPr>
          <p:cNvSpPr txBox="1">
            <a:spLocks noChangeArrowheads="1"/>
          </p:cNvSpPr>
          <p:nvPr/>
        </p:nvSpPr>
        <p:spPr bwMode="auto">
          <a:xfrm>
            <a:off x="130979" y="1354423"/>
            <a:ext cx="7819385" cy="1278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pPr>
            <a:r>
              <a:rPr lang="fr-CA" sz="1800" dirty="0"/>
              <a:t>Représenter un état en utilisant un vecteur de caractéristiques (</a:t>
            </a:r>
            <a:r>
              <a:rPr lang="fr-CA" sz="1800" i="1" dirty="0" err="1"/>
              <a:t>features</a:t>
            </a:r>
            <a:r>
              <a:rPr lang="fr-CA" sz="1800" dirty="0"/>
              <a:t>)</a:t>
            </a:r>
          </a:p>
          <a:p>
            <a:pPr>
              <a:lnSpc>
                <a:spcPct val="80000"/>
              </a:lnSpc>
            </a:pPr>
            <a:endParaRPr lang="fr-CA" sz="1800" dirty="0"/>
          </a:p>
          <a:p>
            <a:pPr lvl="1">
              <a:lnSpc>
                <a:spcPct val="80000"/>
              </a:lnSpc>
            </a:pPr>
            <a:r>
              <a:rPr lang="fr-CA" dirty="0"/>
              <a:t>Les caractéristiques sont des fonctions réelles (souvent 0/1) qui capturent les propriétés saillants des états</a:t>
            </a:r>
          </a:p>
        </p:txBody>
      </p:sp>
    </p:spTree>
    <p:extLst>
      <p:ext uri="{BB962C8B-B14F-4D97-AF65-F5344CB8AC3E}">
        <p14:creationId xmlns:p14="http://schemas.microsoft.com/office/powerpoint/2010/main" val="15536840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68263"/>
            <a:ext cx="8229600" cy="1143000"/>
          </a:xfrm>
        </p:spPr>
        <p:txBody>
          <a:bodyPr/>
          <a:lstStyle/>
          <a:p>
            <a:r>
              <a:rPr lang="fr-CA" dirty="0"/>
              <a:t>Approximation de fonction</a:t>
            </a:r>
          </a:p>
        </p:txBody>
      </p:sp>
      <p:grpSp>
        <p:nvGrpSpPr>
          <p:cNvPr id="2" name="Group 4"/>
          <p:cNvGrpSpPr>
            <a:grpSpLocks/>
          </p:cNvGrpSpPr>
          <p:nvPr/>
        </p:nvGrpSpPr>
        <p:grpSpPr bwMode="auto">
          <a:xfrm>
            <a:off x="7814684" y="3865465"/>
            <a:ext cx="822582" cy="772297"/>
            <a:chOff x="3744" y="960"/>
            <a:chExt cx="1584" cy="1551"/>
          </a:xfrm>
        </p:grpSpPr>
        <p:grpSp>
          <p:nvGrpSpPr>
            <p:cNvPr id="3" name="Group 5"/>
            <p:cNvGrpSpPr>
              <a:grpSpLocks/>
            </p:cNvGrpSpPr>
            <p:nvPr/>
          </p:nvGrpSpPr>
          <p:grpSpPr bwMode="auto">
            <a:xfrm>
              <a:off x="3744" y="960"/>
              <a:ext cx="1584" cy="1551"/>
              <a:chOff x="3408" y="912"/>
              <a:chExt cx="1584" cy="1551"/>
            </a:xfrm>
          </p:grpSpPr>
          <p:grpSp>
            <p:nvGrpSpPr>
              <p:cNvPr id="4" name="Group 6"/>
              <p:cNvGrpSpPr>
                <a:grpSpLocks/>
              </p:cNvGrpSpPr>
              <p:nvPr/>
            </p:nvGrpSpPr>
            <p:grpSpPr bwMode="auto">
              <a:xfrm>
                <a:off x="3408" y="912"/>
                <a:ext cx="1584" cy="1551"/>
                <a:chOff x="3360" y="1008"/>
                <a:chExt cx="1584" cy="1551"/>
              </a:xfrm>
            </p:grpSpPr>
            <p:pic>
              <p:nvPicPr>
                <p:cNvPr id="27663" name="Picture 7"/>
                <p:cNvPicPr>
                  <a:picLocks noChangeAspect="1" noChangeArrowheads="1"/>
                </p:cNvPicPr>
                <p:nvPr/>
              </p:nvPicPr>
              <p:blipFill>
                <a:blip r:embed="rId3" cstate="print"/>
                <a:srcRect r="73026"/>
                <a:stretch>
                  <a:fillRect/>
                </a:stretch>
              </p:blipFill>
              <p:spPr bwMode="auto">
                <a:xfrm>
                  <a:off x="3360" y="1008"/>
                  <a:ext cx="768" cy="1551"/>
                </a:xfrm>
                <a:prstGeom prst="rect">
                  <a:avLst/>
                </a:prstGeom>
                <a:noFill/>
                <a:ln w="9525">
                  <a:noFill/>
                  <a:miter lim="800000"/>
                  <a:headEnd/>
                  <a:tailEnd/>
                </a:ln>
              </p:spPr>
            </p:pic>
            <p:pic>
              <p:nvPicPr>
                <p:cNvPr id="27664" name="Picture 8"/>
                <p:cNvPicPr>
                  <a:picLocks noChangeAspect="1" noChangeArrowheads="1"/>
                </p:cNvPicPr>
                <p:nvPr/>
              </p:nvPicPr>
              <p:blipFill>
                <a:blip r:embed="rId3" cstate="print"/>
                <a:srcRect l="72498" r="-1158"/>
                <a:stretch>
                  <a:fillRect/>
                </a:stretch>
              </p:blipFill>
              <p:spPr bwMode="auto">
                <a:xfrm>
                  <a:off x="4128" y="1008"/>
                  <a:ext cx="816" cy="1551"/>
                </a:xfrm>
                <a:prstGeom prst="rect">
                  <a:avLst/>
                </a:prstGeom>
                <a:noFill/>
                <a:ln w="9525">
                  <a:noFill/>
                  <a:miter lim="800000"/>
                  <a:headEnd/>
                  <a:tailEnd/>
                </a:ln>
              </p:spPr>
            </p:pic>
          </p:grpSp>
          <p:pic>
            <p:nvPicPr>
              <p:cNvPr id="27660" name="Picture 9"/>
              <p:cNvPicPr>
                <a:picLocks noChangeAspect="1" noChangeArrowheads="1"/>
              </p:cNvPicPr>
              <p:nvPr/>
            </p:nvPicPr>
            <p:blipFill>
              <a:blip r:embed="rId4" cstate="print"/>
              <a:srcRect/>
              <a:stretch>
                <a:fillRect/>
              </a:stretch>
            </p:blipFill>
            <p:spPr bwMode="auto">
              <a:xfrm>
                <a:off x="3480" y="1872"/>
                <a:ext cx="216" cy="168"/>
              </a:xfrm>
              <a:prstGeom prst="rect">
                <a:avLst/>
              </a:prstGeom>
              <a:noFill/>
              <a:ln w="9525">
                <a:noFill/>
                <a:miter lim="800000"/>
                <a:headEnd/>
                <a:tailEnd/>
              </a:ln>
            </p:spPr>
          </p:pic>
          <p:pic>
            <p:nvPicPr>
              <p:cNvPr id="27661" name="Picture 10"/>
              <p:cNvPicPr>
                <a:picLocks noChangeAspect="1" noChangeArrowheads="1"/>
              </p:cNvPicPr>
              <p:nvPr/>
            </p:nvPicPr>
            <p:blipFill>
              <a:blip r:embed="rId5" cstate="print"/>
              <a:srcRect/>
              <a:stretch>
                <a:fillRect/>
              </a:stretch>
            </p:blipFill>
            <p:spPr bwMode="auto">
              <a:xfrm>
                <a:off x="3816" y="2169"/>
                <a:ext cx="197" cy="178"/>
              </a:xfrm>
              <a:prstGeom prst="rect">
                <a:avLst/>
              </a:prstGeom>
              <a:noFill/>
              <a:ln w="9525">
                <a:noFill/>
                <a:miter lim="800000"/>
                <a:headEnd/>
                <a:tailEnd/>
              </a:ln>
            </p:spPr>
          </p:pic>
          <p:pic>
            <p:nvPicPr>
              <p:cNvPr id="27662" name="Picture 11"/>
              <p:cNvPicPr>
                <a:picLocks noChangeAspect="1" noChangeArrowheads="1"/>
              </p:cNvPicPr>
              <p:nvPr/>
            </p:nvPicPr>
            <p:blipFill>
              <a:blip r:embed="rId6" cstate="print"/>
              <a:srcRect/>
              <a:stretch>
                <a:fillRect/>
              </a:stretch>
            </p:blipFill>
            <p:spPr bwMode="auto">
              <a:xfrm>
                <a:off x="3504" y="2160"/>
                <a:ext cx="216" cy="187"/>
              </a:xfrm>
              <a:prstGeom prst="rect">
                <a:avLst/>
              </a:prstGeom>
              <a:noFill/>
              <a:ln w="9525">
                <a:noFill/>
                <a:miter lim="800000"/>
                <a:headEnd/>
                <a:tailEnd/>
              </a:ln>
            </p:spPr>
          </p:pic>
        </p:grpSp>
        <p:sp>
          <p:nvSpPr>
            <p:cNvPr id="27656" name="Rectangle 12"/>
            <p:cNvSpPr>
              <a:spLocks noChangeArrowheads="1"/>
            </p:cNvSpPr>
            <p:nvPr/>
          </p:nvSpPr>
          <p:spPr bwMode="auto">
            <a:xfrm>
              <a:off x="4032" y="2208"/>
              <a:ext cx="96" cy="144"/>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7657" name="Rectangle 13"/>
            <p:cNvSpPr>
              <a:spLocks noChangeArrowheads="1"/>
            </p:cNvSpPr>
            <p:nvPr/>
          </p:nvSpPr>
          <p:spPr bwMode="auto">
            <a:xfrm>
              <a:off x="4320" y="1968"/>
              <a:ext cx="96" cy="384"/>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7658" name="Rectangle 14"/>
            <p:cNvSpPr>
              <a:spLocks noChangeArrowheads="1"/>
            </p:cNvSpPr>
            <p:nvPr/>
          </p:nvSpPr>
          <p:spPr bwMode="auto">
            <a:xfrm>
              <a:off x="4320" y="1968"/>
              <a:ext cx="528" cy="96"/>
            </a:xfrm>
            <a:prstGeom prst="rect">
              <a:avLst/>
            </a:prstGeom>
            <a:solidFill>
              <a:schemeClr val="tx1"/>
            </a:solidFill>
            <a:ln w="9525">
              <a:solidFill>
                <a:schemeClr val="tx1"/>
              </a:solidFill>
              <a:miter lim="800000"/>
              <a:headEnd/>
              <a:tailEnd/>
            </a:ln>
          </p:spPr>
          <p:txBody>
            <a:bodyPr wrap="none" anchor="ctr"/>
            <a:lstStyle/>
            <a:p>
              <a:endParaRPr lang="en-US"/>
            </a:p>
          </p:txBody>
        </p:sp>
      </p:grpSp>
      <p:sp>
        <p:nvSpPr>
          <p:cNvPr id="27654" name="Slide Number Placeholder 15"/>
          <p:cNvSpPr>
            <a:spLocks noGrp="1"/>
          </p:cNvSpPr>
          <p:nvPr>
            <p:ph type="sldNum" sz="quarter" idx="12"/>
          </p:nvPr>
        </p:nvSpPr>
        <p:spPr>
          <a:noFill/>
        </p:spPr>
        <p:txBody>
          <a:bodyPr/>
          <a:lstStyle/>
          <a:p>
            <a:fld id="{7D13887D-A151-4DE4-9252-940B65E930F9}" type="slidenum">
              <a:rPr lang="en-US" smtClean="0">
                <a:latin typeface="Arial" charset="0"/>
              </a:rPr>
              <a:pPr/>
              <a:t>65</a:t>
            </a:fld>
            <a:endParaRPr lang="en-US">
              <a:latin typeface="Arial" charset="0"/>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3EAD8589-017A-4C2A-88DC-3C1F9842C39E}"/>
                  </a:ext>
                </a:extLst>
              </p:cNvPr>
              <p:cNvSpPr txBox="1">
                <a:spLocks noChangeArrowheads="1"/>
              </p:cNvSpPr>
              <p:nvPr/>
            </p:nvSpPr>
            <p:spPr bwMode="auto">
              <a:xfrm>
                <a:off x="550670" y="1109468"/>
                <a:ext cx="8042660" cy="55119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fr-CA" sz="1800" dirty="0"/>
                  <a:t>Étant donné un vecteur </a:t>
                </a:r>
                <a:r>
                  <a:rPr lang="fr-CA" sz="1800" i="1" dirty="0"/>
                  <a:t>f = [f</a:t>
                </a:r>
                <a:r>
                  <a:rPr lang="fr-CA" sz="1800" i="1" baseline="-25000" dirty="0"/>
                  <a:t>1</a:t>
                </a:r>
                <a:r>
                  <a:rPr lang="fr-CA" sz="1800" i="1" dirty="0"/>
                  <a:t>, …, </a:t>
                </a:r>
                <a:r>
                  <a:rPr lang="fr-CA" sz="1800" i="1" dirty="0" err="1"/>
                  <a:t>f</a:t>
                </a:r>
                <a:r>
                  <a:rPr lang="fr-CA" sz="1800" i="1" baseline="-25000" dirty="0" err="1"/>
                  <a:t>n</a:t>
                </a:r>
                <a:r>
                  <a:rPr lang="fr-CA" sz="1800" i="1" dirty="0"/>
                  <a:t>] </a:t>
                </a:r>
                <a:r>
                  <a:rPr lang="fr-CA" sz="1800" dirty="0"/>
                  <a:t>de </a:t>
                </a:r>
                <a:r>
                  <a:rPr lang="fr-CA" sz="1800" i="1" dirty="0" err="1"/>
                  <a:t>features</a:t>
                </a:r>
                <a:r>
                  <a:rPr lang="fr-CA" sz="1800" dirty="0"/>
                  <a:t> d’état et un vecteur de poids correspondant </a:t>
                </a:r>
                <a:r>
                  <a:rPr lang="fr-CA" sz="1800" i="1" dirty="0"/>
                  <a:t>w = [w</a:t>
                </a:r>
                <a:r>
                  <a:rPr lang="fr-CA" sz="1800" i="1" baseline="-25000" dirty="0"/>
                  <a:t>1</a:t>
                </a:r>
                <a:r>
                  <a:rPr lang="fr-CA" sz="1800" i="1" dirty="0"/>
                  <a:t>, …, </a:t>
                </a:r>
                <a:r>
                  <a:rPr lang="fr-CA" sz="1800" i="1" dirty="0" err="1"/>
                  <a:t>w</a:t>
                </a:r>
                <a:r>
                  <a:rPr lang="fr-CA" sz="1800" i="1" baseline="-25000" dirty="0" err="1"/>
                  <a:t>n</a:t>
                </a:r>
                <a:r>
                  <a:rPr lang="fr-CA" sz="1800" i="1" dirty="0"/>
                  <a:t>], </a:t>
                </a:r>
                <a:r>
                  <a:rPr lang="fr-CA" sz="1800" dirty="0"/>
                  <a:t>on peut approximer U par une fonction linéaire</a:t>
                </a:r>
              </a:p>
              <a:p>
                <a:pPr marL="0" indent="0">
                  <a:lnSpc>
                    <a:spcPct val="90000"/>
                  </a:lnSpc>
                  <a:spcBef>
                    <a:spcPts val="1200"/>
                  </a:spcBef>
                  <a:spcAft>
                    <a:spcPts val="1000"/>
                  </a:spcAft>
                  <a:buFont typeface="Lucida Grande" charset="0"/>
                  <a:buNone/>
                </a:pPr>
                <a:r>
                  <a:rPr lang="fr-CA" sz="1800" dirty="0"/>
                  <a:t>                        </a:t>
                </a:r>
                <a14:m>
                  <m:oMath xmlns:m="http://schemas.openxmlformats.org/officeDocument/2006/math">
                    <m:acc>
                      <m:accPr>
                        <m:chr m:val="̂"/>
                        <m:ctrlPr>
                          <a:rPr lang="fr-CA" sz="1800" i="1" smtClean="0">
                            <a:latin typeface="Cambria Math" panose="02040503050406030204" pitchFamily="18" charset="0"/>
                          </a:rPr>
                        </m:ctrlPr>
                      </m:accPr>
                      <m:e>
                        <m:r>
                          <a:rPr lang="fr-CA" sz="1800" i="1" smtClean="0">
                            <a:latin typeface="Cambria Math"/>
                          </a:rPr>
                          <m:t>𝑈</m:t>
                        </m:r>
                        <m:r>
                          <m:rPr>
                            <m:nor/>
                          </m:rPr>
                          <a:rPr lang="en-CA" sz="1800" b="0" i="1" baseline="-25000" smtClean="0"/>
                          <m:t>w</m:t>
                        </m:r>
                      </m:e>
                    </m:acc>
                  </m:oMath>
                </a14:m>
                <a:r>
                  <a:rPr lang="fr-CA" sz="1800" i="1" dirty="0"/>
                  <a:t> =  </a:t>
                </a:r>
                <a14:m>
                  <m:oMath xmlns:m="http://schemas.openxmlformats.org/officeDocument/2006/math">
                    <m:nary>
                      <m:naryPr>
                        <m:chr m:val="∑"/>
                        <m:ctrlPr>
                          <a:rPr lang="fr-CA" sz="1800" i="1" smtClean="0">
                            <a:latin typeface="Cambria Math" panose="02040503050406030204" pitchFamily="18" charset="0"/>
                          </a:rPr>
                        </m:ctrlPr>
                      </m:naryPr>
                      <m:sub>
                        <m:r>
                          <m:rPr>
                            <m:brk m:alnAt="23"/>
                          </m:rPr>
                          <a:rPr lang="en-CA" sz="1800" i="1" smtClean="0">
                            <a:latin typeface="Cambria Math"/>
                          </a:rPr>
                          <m:t>𝑖</m:t>
                        </m:r>
                        <m:r>
                          <a:rPr lang="en-CA" sz="1800" i="1" smtClean="0">
                            <a:latin typeface="Cambria Math"/>
                          </a:rPr>
                          <m:t>=1</m:t>
                        </m:r>
                      </m:sub>
                      <m:sup>
                        <m:r>
                          <a:rPr lang="en-CA" sz="1800" i="1" smtClean="0">
                            <a:latin typeface="Cambria Math"/>
                          </a:rPr>
                          <m:t>𝑛</m:t>
                        </m:r>
                      </m:sup>
                      <m:e>
                        <m:r>
                          <m:rPr>
                            <m:nor/>
                          </m:rPr>
                          <a:rPr lang="fr-CA" sz="1800" i="1" dirty="0"/>
                          <m:t>w</m:t>
                        </m:r>
                        <m:r>
                          <m:rPr>
                            <m:nor/>
                          </m:rPr>
                          <a:rPr lang="en-CA" sz="1800" i="1" baseline="-25000" dirty="0" smtClean="0"/>
                          <m:t>i</m:t>
                        </m:r>
                        <m:r>
                          <m:rPr>
                            <m:nor/>
                          </m:rPr>
                          <a:rPr lang="fr-CA" sz="1800" i="1" dirty="0"/>
                          <m:t> </m:t>
                        </m:r>
                        <m:r>
                          <m:rPr>
                            <m:nor/>
                          </m:rPr>
                          <a:rPr lang="fr-CA" sz="1800" i="1" dirty="0"/>
                          <m:t>f</m:t>
                        </m:r>
                        <m:r>
                          <m:rPr>
                            <m:nor/>
                          </m:rPr>
                          <a:rPr lang="en-CA" sz="1800" i="1" baseline="-25000" dirty="0" smtClean="0"/>
                          <m:t>i</m:t>
                        </m:r>
                        <m:r>
                          <m:rPr>
                            <m:nor/>
                          </m:rPr>
                          <a:rPr lang="fr-CA" sz="1800" i="1" dirty="0"/>
                          <m:t>(</m:t>
                        </m:r>
                        <m:r>
                          <m:rPr>
                            <m:nor/>
                          </m:rPr>
                          <a:rPr lang="fr-CA" sz="1800" i="1" dirty="0"/>
                          <m:t>s</m:t>
                        </m:r>
                        <m:r>
                          <m:rPr>
                            <m:nor/>
                          </m:rPr>
                          <a:rPr lang="fr-CA" sz="1800" i="1" dirty="0"/>
                          <m:t>)</m:t>
                        </m:r>
                      </m:e>
                    </m:nary>
                  </m:oMath>
                </a14:m>
                <a:endParaRPr lang="fr-CA" sz="1800" dirty="0"/>
              </a:p>
              <a:p>
                <a:pPr>
                  <a:lnSpc>
                    <a:spcPct val="90000"/>
                  </a:lnSpc>
                </a:pPr>
                <a:r>
                  <a:rPr lang="fr-CA" sz="1800" dirty="0"/>
                  <a:t>De façon similaire, avec un vecteur de </a:t>
                </a:r>
                <a:r>
                  <a:rPr lang="fr-CA" sz="1800" i="1" dirty="0" err="1"/>
                  <a:t>features</a:t>
                </a:r>
                <a:r>
                  <a:rPr lang="fr-CA" sz="1800" dirty="0"/>
                  <a:t> Q et des poids correspondants:</a:t>
                </a:r>
              </a:p>
              <a:p>
                <a:pPr marL="0" indent="0">
                  <a:lnSpc>
                    <a:spcPct val="90000"/>
                  </a:lnSpc>
                  <a:spcBef>
                    <a:spcPts val="1000"/>
                  </a:spcBef>
                  <a:spcAft>
                    <a:spcPts val="1000"/>
                  </a:spcAft>
                  <a:buFont typeface="Lucida Grande" charset="0"/>
                  <a:buNone/>
                </a:pPr>
                <a:r>
                  <a:rPr lang="fr-CA" sz="1800" i="1" dirty="0"/>
                  <a:t>                       </a:t>
                </a:r>
                <a14:m>
                  <m:oMath xmlns:m="http://schemas.openxmlformats.org/officeDocument/2006/math">
                    <m:acc>
                      <m:accPr>
                        <m:chr m:val="̂"/>
                        <m:ctrlPr>
                          <a:rPr lang="fr-CA" sz="1800" i="1">
                            <a:latin typeface="Cambria Math" panose="02040503050406030204" pitchFamily="18" charset="0"/>
                          </a:rPr>
                        </m:ctrlPr>
                      </m:accPr>
                      <m:e>
                        <m:r>
                          <m:rPr>
                            <m:nor/>
                          </m:rPr>
                          <a:rPr lang="fr-CA" sz="1800" i="1" smtClean="0">
                            <a:latin typeface="Cambria Math"/>
                          </a:rPr>
                          <m:t>Q</m:t>
                        </m:r>
                        <m:r>
                          <m:rPr>
                            <m:nor/>
                          </m:rPr>
                          <a:rPr lang="en-CA" sz="1800" b="0" i="1" baseline="-25000" smtClean="0"/>
                          <m:t>w</m:t>
                        </m:r>
                      </m:e>
                    </m:acc>
                  </m:oMath>
                </a14:m>
                <a:r>
                  <a:rPr lang="fr-CA" sz="1800" i="1" dirty="0"/>
                  <a:t> (</a:t>
                </a:r>
                <a:r>
                  <a:rPr lang="fr-CA" sz="1800" i="1" dirty="0" err="1"/>
                  <a:t>s,a</a:t>
                </a:r>
                <a:r>
                  <a:rPr lang="fr-CA" sz="1800" i="1" dirty="0"/>
                  <a:t>)= </a:t>
                </a:r>
                <a14:m>
                  <m:oMath xmlns:m="http://schemas.openxmlformats.org/officeDocument/2006/math">
                    <m:nary>
                      <m:naryPr>
                        <m:chr m:val="∑"/>
                        <m:ctrlPr>
                          <a:rPr lang="fr-CA" sz="1800" i="1">
                            <a:latin typeface="Cambria Math" panose="02040503050406030204" pitchFamily="18" charset="0"/>
                          </a:rPr>
                        </m:ctrlPr>
                      </m:naryPr>
                      <m:sub>
                        <m:r>
                          <m:rPr>
                            <m:brk m:alnAt="23"/>
                          </m:rPr>
                          <a:rPr lang="en-CA" sz="1800" i="1">
                            <a:latin typeface="Cambria Math"/>
                          </a:rPr>
                          <m:t>𝑖</m:t>
                        </m:r>
                        <m:r>
                          <a:rPr lang="en-CA" sz="1800" i="1">
                            <a:latin typeface="Cambria Math"/>
                          </a:rPr>
                          <m:t>=1</m:t>
                        </m:r>
                      </m:sub>
                      <m:sup>
                        <m:r>
                          <a:rPr lang="en-CA" sz="1800" i="1">
                            <a:latin typeface="Cambria Math"/>
                          </a:rPr>
                          <m:t>𝑛</m:t>
                        </m:r>
                      </m:sup>
                      <m:e>
                        <m:r>
                          <m:rPr>
                            <m:nor/>
                          </m:rPr>
                          <a:rPr lang="fr-CA" sz="1800" i="1" dirty="0"/>
                          <m:t>w</m:t>
                        </m:r>
                        <m:r>
                          <m:rPr>
                            <m:nor/>
                          </m:rPr>
                          <a:rPr lang="en-CA" sz="1800" i="1" baseline="-25000" dirty="0"/>
                          <m:t>i</m:t>
                        </m:r>
                        <m:r>
                          <m:rPr>
                            <m:nor/>
                          </m:rPr>
                          <a:rPr lang="fr-CA" sz="1800" i="1" dirty="0"/>
                          <m:t> </m:t>
                        </m:r>
                        <m:r>
                          <m:rPr>
                            <m:nor/>
                          </m:rPr>
                          <a:rPr lang="fr-CA" sz="1800" i="1" dirty="0"/>
                          <m:t>f</m:t>
                        </m:r>
                        <m:r>
                          <m:rPr>
                            <m:nor/>
                          </m:rPr>
                          <a:rPr lang="en-CA" sz="1800" i="1" baseline="-25000" dirty="0"/>
                          <m:t>i</m:t>
                        </m:r>
                        <m:r>
                          <m:rPr>
                            <m:nor/>
                          </m:rPr>
                          <a:rPr lang="fr-CA" sz="1800" i="1" dirty="0"/>
                          <m:t>(</m:t>
                        </m:r>
                        <m:r>
                          <m:rPr>
                            <m:nor/>
                          </m:rPr>
                          <a:rPr lang="fr-CA" sz="1800" i="1" dirty="0"/>
                          <m:t>s</m:t>
                        </m:r>
                        <m:r>
                          <m:rPr>
                            <m:nor/>
                          </m:rPr>
                          <a:rPr lang="en-CA" sz="1800" i="1" dirty="0" smtClean="0"/>
                          <m:t>,</m:t>
                        </m:r>
                        <m:r>
                          <m:rPr>
                            <m:nor/>
                          </m:rPr>
                          <a:rPr lang="en-CA" sz="1800" i="1" dirty="0" smtClean="0"/>
                          <m:t>a</m:t>
                        </m:r>
                        <m:r>
                          <m:rPr>
                            <m:nor/>
                          </m:rPr>
                          <a:rPr lang="fr-CA" sz="1800" i="1" dirty="0"/>
                          <m:t>)</m:t>
                        </m:r>
                      </m:e>
                    </m:nary>
                  </m:oMath>
                </a14:m>
                <a:endParaRPr lang="fr-CA" sz="1800" dirty="0"/>
              </a:p>
              <a:p>
                <a:pPr>
                  <a:lnSpc>
                    <a:spcPct val="90000"/>
                  </a:lnSpc>
                </a:pPr>
                <a:r>
                  <a:rPr lang="fr-CA" sz="1800" dirty="0"/>
                  <a:t>On peut alors utiliser l’apprentissage superviser pour apprendre </a:t>
                </a:r>
                <a14:m>
                  <m:oMath xmlns:m="http://schemas.openxmlformats.org/officeDocument/2006/math">
                    <m:acc>
                      <m:accPr>
                        <m:chr m:val="̂"/>
                        <m:ctrlPr>
                          <a:rPr lang="fr-CA" sz="1800" i="1" smtClean="0">
                            <a:latin typeface="Cambria Math" panose="02040503050406030204" pitchFamily="18" charset="0"/>
                          </a:rPr>
                        </m:ctrlPr>
                      </m:accPr>
                      <m:e>
                        <m:r>
                          <a:rPr lang="fr-CA" sz="1800" i="1" smtClean="0">
                            <a:latin typeface="Cambria Math"/>
                          </a:rPr>
                          <m:t>𝑈</m:t>
                        </m:r>
                        <m:r>
                          <m:rPr>
                            <m:nor/>
                          </m:rPr>
                          <a:rPr lang="en-CA" sz="1800" b="0" i="1" baseline="-25000" smtClean="0"/>
                          <m:t>w</m:t>
                        </m:r>
                      </m:e>
                    </m:acc>
                  </m:oMath>
                </a14:m>
                <a:r>
                  <a:rPr lang="fr-CA" sz="1800" i="1" dirty="0"/>
                  <a:t>  et </a:t>
                </a:r>
                <a14:m>
                  <m:oMath xmlns:m="http://schemas.openxmlformats.org/officeDocument/2006/math">
                    <m:acc>
                      <m:accPr>
                        <m:chr m:val="̂"/>
                        <m:ctrlPr>
                          <a:rPr lang="fr-CA" sz="1800" i="1">
                            <a:latin typeface="Cambria Math" panose="02040503050406030204" pitchFamily="18" charset="0"/>
                          </a:rPr>
                        </m:ctrlPr>
                      </m:accPr>
                      <m:e>
                        <m:r>
                          <m:rPr>
                            <m:nor/>
                          </m:rPr>
                          <a:rPr lang="fr-CA" sz="1800" i="1">
                            <a:latin typeface="Cambria Math"/>
                          </a:rPr>
                          <m:t>Q</m:t>
                        </m:r>
                        <m:r>
                          <m:rPr>
                            <m:nor/>
                          </m:rPr>
                          <a:rPr lang="en-CA" sz="1800" i="1" baseline="-25000"/>
                          <m:t>w</m:t>
                        </m:r>
                      </m:e>
                    </m:acc>
                  </m:oMath>
                </a14:m>
                <a:r>
                  <a:rPr lang="fr-CA" sz="1800" i="1" dirty="0"/>
                  <a:t> </a:t>
                </a:r>
              </a:p>
              <a:p>
                <a:pPr>
                  <a:lnSpc>
                    <a:spcPct val="90000"/>
                  </a:lnSpc>
                </a:pPr>
                <a:endParaRPr lang="fr-CA" sz="1800" dirty="0"/>
              </a:p>
              <a:p>
                <a:pPr>
                  <a:lnSpc>
                    <a:spcPct val="90000"/>
                  </a:lnSpc>
                </a:pPr>
                <a:r>
                  <a:rPr lang="fr-CA" sz="1800" dirty="0"/>
                  <a:t>On peut aussi utiliser des fonctions d’approximation non linéaire</a:t>
                </a:r>
              </a:p>
              <a:p>
                <a:pPr marL="0" indent="0">
                  <a:lnSpc>
                    <a:spcPct val="90000"/>
                  </a:lnSpc>
                  <a:buNone/>
                </a:pPr>
                <a:endParaRPr lang="fr-CA" sz="1800" dirty="0"/>
              </a:p>
              <a:p>
                <a:pPr marL="0" indent="0">
                  <a:lnSpc>
                    <a:spcPct val="90000"/>
                  </a:lnSpc>
                  <a:buNone/>
                </a:pPr>
                <a:r>
                  <a:rPr lang="fr-CA" sz="1800" dirty="0"/>
                  <a:t>                          </a:t>
                </a:r>
                <a14:m>
                  <m:oMath xmlns:m="http://schemas.openxmlformats.org/officeDocument/2006/math">
                    <m:acc>
                      <m:accPr>
                        <m:chr m:val="̂"/>
                        <m:ctrlPr>
                          <a:rPr lang="fr-CA" sz="1800" i="1" smtClean="0">
                            <a:latin typeface="Cambria Math" panose="02040503050406030204" pitchFamily="18" charset="0"/>
                          </a:rPr>
                        </m:ctrlPr>
                      </m:accPr>
                      <m:e>
                        <m:r>
                          <a:rPr lang="fr-CA" sz="1800" i="1" smtClean="0">
                            <a:latin typeface="Cambria Math"/>
                          </a:rPr>
                          <m:t>𝑈</m:t>
                        </m:r>
                        <m:r>
                          <m:rPr>
                            <m:nor/>
                          </m:rPr>
                          <a:rPr lang="en-CA" sz="1800" b="0" i="1" baseline="-25000" smtClean="0"/>
                          <m:t>w</m:t>
                        </m:r>
                      </m:e>
                    </m:acc>
                  </m:oMath>
                </a14:m>
                <a:r>
                  <a:rPr lang="fr-CA" sz="1800" i="1" dirty="0"/>
                  <a:t> = f(s)</a:t>
                </a:r>
              </a:p>
              <a:p>
                <a:pPr marL="0" indent="0">
                  <a:lnSpc>
                    <a:spcPct val="90000"/>
                  </a:lnSpc>
                  <a:buNone/>
                </a:pPr>
                <a:r>
                  <a:rPr lang="fr-CA" sz="1800" i="1" dirty="0"/>
                  <a:t>                         </a:t>
                </a:r>
                <a14:m>
                  <m:oMath xmlns:m="http://schemas.openxmlformats.org/officeDocument/2006/math">
                    <m:acc>
                      <m:accPr>
                        <m:chr m:val="̂"/>
                        <m:ctrlPr>
                          <a:rPr lang="fr-CA" sz="1800" i="1">
                            <a:latin typeface="Cambria Math" panose="02040503050406030204" pitchFamily="18" charset="0"/>
                          </a:rPr>
                        </m:ctrlPr>
                      </m:accPr>
                      <m:e>
                        <m:r>
                          <m:rPr>
                            <m:nor/>
                          </m:rPr>
                          <a:rPr lang="fr-CA" sz="1800" i="1" smtClean="0">
                            <a:latin typeface="Cambria Math"/>
                          </a:rPr>
                          <m:t>Q</m:t>
                        </m:r>
                        <m:r>
                          <m:rPr>
                            <m:nor/>
                          </m:rPr>
                          <a:rPr lang="en-CA" sz="1800" b="0" i="1" baseline="-25000" smtClean="0"/>
                          <m:t>w</m:t>
                        </m:r>
                      </m:e>
                    </m:acc>
                  </m:oMath>
                </a14:m>
                <a:r>
                  <a:rPr lang="fr-CA" sz="1800" i="1" dirty="0"/>
                  <a:t> (</a:t>
                </a:r>
                <a:r>
                  <a:rPr lang="fr-CA" sz="1800" i="1" dirty="0" err="1"/>
                  <a:t>s,a</a:t>
                </a:r>
                <a:r>
                  <a:rPr lang="fr-CA" sz="1800" i="1" dirty="0"/>
                  <a:t>)= f(s)</a:t>
                </a:r>
                <a:endParaRPr lang="fr-CA" sz="1800" dirty="0"/>
              </a:p>
              <a:p>
                <a:pPr marL="0" indent="0">
                  <a:lnSpc>
                    <a:spcPct val="90000"/>
                  </a:lnSpc>
                  <a:buNone/>
                </a:pPr>
                <a:endParaRPr lang="fr-CA" sz="1800" dirty="0"/>
              </a:p>
              <a:p>
                <a:pPr>
                  <a:lnSpc>
                    <a:spcPct val="90000"/>
                  </a:lnSpc>
                </a:pPr>
                <a:r>
                  <a:rPr lang="fr-CA" sz="1800" dirty="0"/>
                  <a:t>En particulier, on pourrait utiliser un réseau de neurones – ce qu’on appelle apprentissage par renforcement profond. </a:t>
                </a:r>
              </a:p>
              <a:p>
                <a:pPr marL="0" indent="0">
                  <a:lnSpc>
                    <a:spcPct val="90000"/>
                  </a:lnSpc>
                  <a:buNone/>
                </a:pPr>
                <a:endParaRPr lang="fr-CA" sz="1800" dirty="0"/>
              </a:p>
              <a:p>
                <a:pPr>
                  <a:lnSpc>
                    <a:spcPct val="90000"/>
                  </a:lnSpc>
                </a:pPr>
                <a:r>
                  <a:rPr lang="fr-CA" sz="1800" dirty="0"/>
                  <a:t>Voyons cela plus en détail.</a:t>
                </a:r>
              </a:p>
            </p:txBody>
          </p:sp>
        </mc:Choice>
        <mc:Fallback xmlns="">
          <p:sp>
            <p:nvSpPr>
              <p:cNvPr id="18" name="Rectangle 3">
                <a:extLst>
                  <a:ext uri="{FF2B5EF4-FFF2-40B4-BE49-F238E27FC236}">
                    <a16:creationId xmlns:a16="http://schemas.microsoft.com/office/drawing/2014/main" id="{3EAD8589-017A-4C2A-88DC-3C1F9842C39E}"/>
                  </a:ext>
                </a:extLst>
              </p:cNvPr>
              <p:cNvSpPr txBox="1">
                <a:spLocks noRot="1" noChangeAspect="1" noMove="1" noResize="1" noEditPoints="1" noAdjustHandles="1" noChangeArrowheads="1" noChangeShapeType="1" noTextEdit="1"/>
              </p:cNvSpPr>
              <p:nvPr/>
            </p:nvSpPr>
            <p:spPr bwMode="auto">
              <a:xfrm>
                <a:off x="550670" y="1109468"/>
                <a:ext cx="8042660" cy="5511993"/>
              </a:xfrm>
              <a:prstGeom prst="rect">
                <a:avLst/>
              </a:prstGeom>
              <a:blipFill>
                <a:blip r:embed="rId7"/>
                <a:stretch>
                  <a:fillRect l="-1288" t="-32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283061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274638"/>
            <a:ext cx="8377881" cy="1143000"/>
          </a:xfrm>
        </p:spPr>
        <p:txBody>
          <a:bodyPr/>
          <a:lstStyle/>
          <a:p>
            <a:r>
              <a:rPr lang="fr-CA" dirty="0"/>
              <a:t>Approximer l’estimation directe de l’utilité</a:t>
            </a:r>
          </a:p>
        </p:txBody>
      </p:sp>
      <mc:AlternateContent xmlns:mc="http://schemas.openxmlformats.org/markup-compatibility/2006" xmlns:a14="http://schemas.microsoft.com/office/drawing/2010/main">
        <mc:Choice Requires="a14">
          <p:sp>
            <p:nvSpPr>
              <p:cNvPr id="28675" name="Rectangle 3"/>
              <p:cNvSpPr>
                <a:spLocks noGrp="1" noChangeArrowheads="1"/>
              </p:cNvSpPr>
              <p:nvPr>
                <p:ph type="body" idx="1"/>
              </p:nvPr>
            </p:nvSpPr>
            <p:spPr>
              <a:xfrm>
                <a:off x="457200" y="1489869"/>
                <a:ext cx="7924800" cy="4876800"/>
              </a:xfrm>
            </p:spPr>
            <p:txBody>
              <a:bodyPr/>
              <a:lstStyle/>
              <a:p>
                <a:pPr>
                  <a:lnSpc>
                    <a:spcPct val="90000"/>
                  </a:lnSpc>
                </a:pPr>
                <a:r>
                  <a:rPr lang="fr-CA" sz="1800" dirty="0"/>
                  <a:t>La méthode d’apprentissage passif par estimation directe de l’utilité simule des trajectoires d’exécution dans l’espace d’états </a:t>
                </a:r>
                <a:r>
                  <a:rPr lang="fr-CA" sz="1800" i="1" dirty="0"/>
                  <a:t>(</a:t>
                </a:r>
                <a:r>
                  <a:rPr lang="fr-CA" sz="1800" i="1" dirty="0" err="1"/>
                  <a:t>x,y</a:t>
                </a:r>
                <a:r>
                  <a:rPr lang="fr-CA" sz="1800" i="1" dirty="0"/>
                  <a:t>)</a:t>
                </a:r>
                <a:r>
                  <a:rPr lang="fr-CA" sz="1800" dirty="0"/>
                  <a:t> et calcule, pour chaque état, la somme des récompenses cumulées jusqu’à l’état terminal, </a:t>
                </a:r>
                <a:r>
                  <a:rPr lang="fr-CA" sz="1800" i="1" dirty="0"/>
                  <a:t>U(</a:t>
                </a:r>
                <a:r>
                  <a:rPr lang="fr-CA" sz="1800" i="1" dirty="0" err="1"/>
                  <a:t>x,y</a:t>
                </a:r>
                <a:r>
                  <a:rPr lang="fr-CA" sz="1800" i="1" dirty="0"/>
                  <a:t>)</a:t>
                </a:r>
                <a:r>
                  <a:rPr lang="fr-CA" sz="1800" dirty="0"/>
                  <a:t>.</a:t>
                </a:r>
              </a:p>
              <a:p>
                <a:pPr marL="0" indent="0">
                  <a:lnSpc>
                    <a:spcPct val="90000"/>
                  </a:lnSpc>
                  <a:buNone/>
                </a:pPr>
                <a:endParaRPr lang="fr-CA" sz="1800" dirty="0"/>
              </a:p>
              <a:p>
                <a:pPr>
                  <a:lnSpc>
                    <a:spcPct val="90000"/>
                  </a:lnSpc>
                </a:pPr>
                <a:r>
                  <a:rPr lang="fr-CA" sz="1800" dirty="0"/>
                  <a:t>Chaque occurrence d’état (</a:t>
                </a:r>
                <a:r>
                  <a:rPr lang="fr-CA" sz="1800" dirty="0" err="1"/>
                  <a:t>x,y</a:t>
                </a:r>
                <a:r>
                  <a:rPr lang="fr-CA" sz="1800" dirty="0"/>
                  <a:t>) est une donnée, étiquetée par son utilité correspondante U(</a:t>
                </a:r>
                <a:r>
                  <a:rPr lang="fr-CA" sz="1800" dirty="0" err="1"/>
                  <a:t>x,y</a:t>
                </a:r>
                <a:r>
                  <a:rPr lang="fr-CA" sz="1800" dirty="0"/>
                  <a:t>), et l’ensemble de toutes les occurrence constitue un ensemble de données d’entraînement pour un algorithme </a:t>
                </a:r>
                <a:r>
                  <a:rPr lang="fr-CA" sz="1800" b="1" dirty="0"/>
                  <a:t>d’apprentissage supervisé </a:t>
                </a:r>
                <a:r>
                  <a:rPr lang="fr-CA" sz="1800" dirty="0"/>
                  <a:t>qui peut apprendre U. On pourrait utiliser n’importe quel algorithme d’apprentissage supervisé.</a:t>
                </a:r>
              </a:p>
              <a:p>
                <a:pPr>
                  <a:lnSpc>
                    <a:spcPct val="90000"/>
                  </a:lnSpc>
                </a:pPr>
                <a:endParaRPr lang="fr-CA" sz="1800" dirty="0"/>
              </a:p>
              <a:p>
                <a:pPr>
                  <a:lnSpc>
                    <a:spcPct val="90000"/>
                  </a:lnSpc>
                </a:pPr>
                <a:r>
                  <a:rPr lang="fr-CA" sz="1800" dirty="0"/>
                  <a:t>Par exemple, avec le même exemple utilisé pour la méthode d’apprentissage passif par estimation directe, approximons l’utilité par une fonction linéaire de </a:t>
                </a:r>
                <a:r>
                  <a:rPr lang="fr-CA" sz="1800" i="1" dirty="0" err="1"/>
                  <a:t>features</a:t>
                </a:r>
                <a:r>
                  <a:rPr lang="fr-CA" sz="1800" dirty="0"/>
                  <a:t> – les </a:t>
                </a:r>
                <a:r>
                  <a:rPr lang="fr-CA" sz="1800" i="1" dirty="0" err="1"/>
                  <a:t>features</a:t>
                </a:r>
                <a:r>
                  <a:rPr lang="fr-CA" sz="1800" dirty="0"/>
                  <a:t> étant simplement les positions x et y.</a:t>
                </a:r>
              </a:p>
              <a:p>
                <a:pPr marL="0" indent="0">
                  <a:lnSpc>
                    <a:spcPct val="90000"/>
                  </a:lnSpc>
                  <a:buNone/>
                </a:pPr>
                <a:endParaRPr lang="fr-CA" sz="1800" dirty="0"/>
              </a:p>
              <a:p>
                <a:pPr marL="0" indent="0">
                  <a:lnSpc>
                    <a:spcPct val="90000"/>
                  </a:lnSpc>
                  <a:buNone/>
                </a:pPr>
                <a:endParaRPr lang="fr-CA" sz="1800" dirty="0"/>
              </a:p>
              <a:p>
                <a:pPr marL="0" indent="0">
                  <a:lnSpc>
                    <a:spcPct val="90000"/>
                  </a:lnSpc>
                  <a:buNone/>
                </a:pPr>
                <a:r>
                  <a:rPr lang="fr-CA" sz="1800" dirty="0"/>
                  <a:t>               </a:t>
                </a:r>
                <a14:m>
                  <m:oMath xmlns:m="http://schemas.openxmlformats.org/officeDocument/2006/math">
                    <m:acc>
                      <m:accPr>
                        <m:chr m:val="̂"/>
                        <m:ctrlPr>
                          <a:rPr lang="fr-CA" sz="1800" i="1" smtClean="0">
                            <a:latin typeface="Cambria Math" panose="02040503050406030204" pitchFamily="18" charset="0"/>
                          </a:rPr>
                        </m:ctrlPr>
                      </m:accPr>
                      <m:e>
                        <m:r>
                          <a:rPr lang="fr-CA" sz="1800" i="1" smtClean="0">
                            <a:latin typeface="Cambria Math"/>
                          </a:rPr>
                          <m:t>𝑈</m:t>
                        </m:r>
                        <m:r>
                          <m:rPr>
                            <m:nor/>
                          </m:rPr>
                          <a:rPr lang="en-CA" sz="1800" b="0" i="1" baseline="-25000" smtClean="0"/>
                          <m:t>w</m:t>
                        </m:r>
                      </m:e>
                    </m:acc>
                  </m:oMath>
                </a14:m>
                <a:r>
                  <a:rPr lang="fr-CA" sz="1800" i="1" dirty="0"/>
                  <a:t> (</a:t>
                </a:r>
                <a:r>
                  <a:rPr lang="fr-CA" sz="1800" i="1" dirty="0" err="1"/>
                  <a:t>x,y</a:t>
                </a:r>
                <a:r>
                  <a:rPr lang="fr-CA" sz="1800" i="1" dirty="0"/>
                  <a:t>)= w</a:t>
                </a:r>
                <a:r>
                  <a:rPr lang="fr-CA" sz="1800" i="1" baseline="-25000" dirty="0"/>
                  <a:t>0</a:t>
                </a:r>
                <a:r>
                  <a:rPr lang="fr-CA" sz="1800" i="1" dirty="0"/>
                  <a:t> + w</a:t>
                </a:r>
                <a:r>
                  <a:rPr lang="fr-CA" sz="1800" i="1" baseline="-25000" dirty="0"/>
                  <a:t>1</a:t>
                </a:r>
                <a:r>
                  <a:rPr lang="fr-CA" sz="1800" i="1" dirty="0"/>
                  <a:t>x + w</a:t>
                </a:r>
                <a:r>
                  <a:rPr lang="fr-CA" sz="1800" i="1" baseline="-25000" dirty="0"/>
                  <a:t>2</a:t>
                </a:r>
                <a:r>
                  <a:rPr lang="fr-CA" sz="1800" i="1" dirty="0"/>
                  <a:t>y</a:t>
                </a:r>
                <a:endParaRPr lang="fr-CA" sz="1800" dirty="0"/>
              </a:p>
              <a:p>
                <a:pPr marL="0" indent="0">
                  <a:lnSpc>
                    <a:spcPct val="90000"/>
                  </a:lnSpc>
                  <a:buNone/>
                </a:pPr>
                <a:r>
                  <a:rPr lang="fr-CA" sz="1800" i="1" dirty="0"/>
                  <a:t>                       </a:t>
                </a:r>
                <a:endParaRPr lang="fr-CA" sz="1800" b="1" dirty="0"/>
              </a:p>
            </p:txBody>
          </p:sp>
        </mc:Choice>
        <mc:Fallback xmlns="">
          <p:sp>
            <p:nvSpPr>
              <p:cNvPr id="28675" name="Rectangle 3"/>
              <p:cNvSpPr>
                <a:spLocks noGrp="1" noRot="1" noChangeAspect="1" noMove="1" noResize="1" noEditPoints="1" noAdjustHandles="1" noChangeArrowheads="1" noChangeShapeType="1" noTextEdit="1"/>
              </p:cNvSpPr>
              <p:nvPr>
                <p:ph type="body" idx="1"/>
              </p:nvPr>
            </p:nvSpPr>
            <p:spPr>
              <a:xfrm>
                <a:off x="457200" y="1489869"/>
                <a:ext cx="7924800" cy="4876800"/>
              </a:xfrm>
              <a:blipFill>
                <a:blip r:embed="rId3"/>
                <a:stretch>
                  <a:fillRect l="-1308" t="-3500" r="-385"/>
                </a:stretch>
              </a:blipFill>
            </p:spPr>
            <p:txBody>
              <a:bodyPr/>
              <a:lstStyle/>
              <a:p>
                <a:r>
                  <a:rPr lang="en-US">
                    <a:noFill/>
                  </a:rPr>
                  <a:t> </a:t>
                </a:r>
              </a:p>
            </p:txBody>
          </p:sp>
        </mc:Fallback>
      </mc:AlternateContent>
      <p:sp>
        <p:nvSpPr>
          <p:cNvPr id="28678" name="Slide Number Placeholder 5"/>
          <p:cNvSpPr>
            <a:spLocks noGrp="1"/>
          </p:cNvSpPr>
          <p:nvPr>
            <p:ph type="sldNum" sz="quarter" idx="12"/>
          </p:nvPr>
        </p:nvSpPr>
        <p:spPr>
          <a:noFill/>
        </p:spPr>
        <p:txBody>
          <a:bodyPr/>
          <a:lstStyle/>
          <a:p>
            <a:fld id="{21481484-48F7-44A3-8337-505A88900BCD}" type="slidenum">
              <a:rPr lang="en-US" smtClean="0">
                <a:latin typeface="Arial" charset="0"/>
              </a:rPr>
              <a:pPr/>
              <a:t>66</a:t>
            </a:fld>
            <a:endParaRPr lang="en-US">
              <a:latin typeface="Arial" charset="0"/>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FC8A1CDE-5229-4432-BEEF-CB80C6898892}"/>
                  </a:ext>
                </a:extLst>
              </p:cNvPr>
              <p:cNvGraphicFramePr>
                <a:graphicFrameLocks noChangeAspect="1"/>
              </p:cNvGraphicFramePr>
              <p:nvPr>
                <p:extLst>
                  <p:ext uri="{D42A27DB-BD31-4B8C-83A1-F6EECF244321}">
                    <p14:modId xmlns:p14="http://schemas.microsoft.com/office/powerpoint/2010/main" val="1165390225"/>
                  </p:ext>
                </p:extLst>
              </p:nvPr>
            </p:nvGraphicFramePr>
            <p:xfrm>
              <a:off x="8382000" y="2344394"/>
              <a:ext cx="624016" cy="468012"/>
            </p:xfrm>
            <a:graphic>
              <a:graphicData uri="http://schemas.microsoft.com/office/powerpoint/2016/slidezoom">
                <pslz:sldZm>
                  <pslz:sldZmObj sldId="337" cId="0">
                    <pslz:zmPr id="{F439B32D-F8A6-4060-A507-CEC07A46A54A}" returnToParent="0" transitionDur="1000">
                      <p166:blipFill xmlns:p166="http://schemas.microsoft.com/office/powerpoint/2016/6/main">
                        <a:blip r:embed="rId4"/>
                        <a:stretch>
                          <a:fillRect/>
                        </a:stretch>
                      </p166:blipFill>
                      <p166:spPr xmlns:p166="http://schemas.microsoft.com/office/powerpoint/2016/6/main">
                        <a:xfrm>
                          <a:off x="0" y="0"/>
                          <a:ext cx="624016" cy="468012"/>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FC8A1CDE-5229-4432-BEEF-CB80C6898892}"/>
                  </a:ext>
                </a:extLst>
              </p:cNvPr>
              <p:cNvPicPr>
                <a:picLocks noGrp="1" noRot="1" noChangeAspect="1" noMove="1" noResize="1" noEditPoints="1" noAdjustHandles="1" noChangeArrowheads="1" noChangeShapeType="1"/>
              </p:cNvPicPr>
              <p:nvPr/>
            </p:nvPicPr>
            <p:blipFill>
              <a:blip r:embed="rId5"/>
              <a:stretch>
                <a:fillRect/>
              </a:stretch>
            </p:blipFill>
            <p:spPr>
              <a:xfrm>
                <a:off x="8382000" y="2344394"/>
                <a:ext cx="624016" cy="468012"/>
              </a:xfrm>
              <a:prstGeom prst="rect">
                <a:avLst/>
              </a:prstGeom>
              <a:ln w="3175">
                <a:solidFill>
                  <a:prstClr val="ltGray"/>
                </a:solidFill>
              </a:ln>
            </p:spPr>
          </p:pic>
        </mc:Fallback>
      </mc:AlternateContent>
      <p:pic>
        <p:nvPicPr>
          <p:cNvPr id="7" name="Image 1" descr="blu.png">
            <a:extLst>
              <a:ext uri="{FF2B5EF4-FFF2-40B4-BE49-F238E27FC236}">
                <a16:creationId xmlns:a16="http://schemas.microsoft.com/office/drawing/2014/main" id="{FBE928E5-748B-48EE-B0B7-F72576C07AB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84950" y="5003410"/>
            <a:ext cx="2160994" cy="157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a16="http://schemas.microsoft.com/office/drawing/2014/main" id="{8483FEFA-6933-40A3-9C19-4BF12BBD2C87}"/>
              </a:ext>
            </a:extLst>
          </p:cNvPr>
          <p:cNvGrpSpPr/>
          <p:nvPr/>
        </p:nvGrpSpPr>
        <p:grpSpPr>
          <a:xfrm>
            <a:off x="6844688" y="5300275"/>
            <a:ext cx="1641210" cy="1094742"/>
            <a:chOff x="7045590" y="4362153"/>
            <a:chExt cx="1641210" cy="1094742"/>
          </a:xfrm>
        </p:grpSpPr>
        <p:pic>
          <p:nvPicPr>
            <p:cNvPr id="9" name="Picture 10">
              <a:extLst>
                <a:ext uri="{FF2B5EF4-FFF2-40B4-BE49-F238E27FC236}">
                  <a16:creationId xmlns:a16="http://schemas.microsoft.com/office/drawing/2014/main" id="{50364807-81F6-4BB8-81BA-38628296F21B}"/>
                </a:ext>
              </a:extLst>
            </p:cNvPr>
            <p:cNvPicPr>
              <a:picLocks noChangeAspect="1" noChangeArrowheads="1"/>
            </p:cNvPicPr>
            <p:nvPr/>
          </p:nvPicPr>
          <p:blipFill>
            <a:blip r:embed="rId7" cstate="print"/>
            <a:srcRect/>
            <a:stretch>
              <a:fillRect/>
            </a:stretch>
          </p:blipFill>
          <p:spPr bwMode="auto">
            <a:xfrm>
              <a:off x="8513595" y="4823740"/>
              <a:ext cx="173205" cy="168389"/>
            </a:xfrm>
            <a:prstGeom prst="rect">
              <a:avLst/>
            </a:prstGeom>
            <a:noFill/>
            <a:ln w="9525">
              <a:noFill/>
              <a:miter lim="800000"/>
              <a:headEnd/>
              <a:tailEnd/>
            </a:ln>
          </p:spPr>
        </p:pic>
        <p:pic>
          <p:nvPicPr>
            <p:cNvPr id="10" name="Picture 11">
              <a:extLst>
                <a:ext uri="{FF2B5EF4-FFF2-40B4-BE49-F238E27FC236}">
                  <a16:creationId xmlns:a16="http://schemas.microsoft.com/office/drawing/2014/main" id="{0CF914E2-3D6D-4989-B176-A5A414CEED44}"/>
                </a:ext>
              </a:extLst>
            </p:cNvPr>
            <p:cNvPicPr>
              <a:picLocks noChangeAspect="1" noChangeArrowheads="1"/>
            </p:cNvPicPr>
            <p:nvPr/>
          </p:nvPicPr>
          <p:blipFill>
            <a:blip r:embed="rId8" cstate="print"/>
            <a:srcRect/>
            <a:stretch>
              <a:fillRect/>
            </a:stretch>
          </p:blipFill>
          <p:spPr bwMode="auto">
            <a:xfrm>
              <a:off x="7045590" y="5257800"/>
              <a:ext cx="213735" cy="199095"/>
            </a:xfrm>
            <a:prstGeom prst="rect">
              <a:avLst/>
            </a:prstGeom>
            <a:noFill/>
            <a:ln w="9525">
              <a:noFill/>
              <a:miter lim="800000"/>
              <a:headEnd/>
              <a:tailEnd/>
            </a:ln>
          </p:spPr>
        </p:pic>
        <p:sp>
          <p:nvSpPr>
            <p:cNvPr id="11" name="Oval 10">
              <a:extLst>
                <a:ext uri="{FF2B5EF4-FFF2-40B4-BE49-F238E27FC236}">
                  <a16:creationId xmlns:a16="http://schemas.microsoft.com/office/drawing/2014/main" id="{77B7FDF5-AB8A-4CAF-826B-7F3F42BFF093}"/>
                </a:ext>
              </a:extLst>
            </p:cNvPr>
            <p:cNvSpPr/>
            <p:nvPr/>
          </p:nvSpPr>
          <p:spPr>
            <a:xfrm>
              <a:off x="8342628" y="4362153"/>
              <a:ext cx="173205" cy="16838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99276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274638"/>
            <a:ext cx="8377881" cy="1143000"/>
          </a:xfrm>
        </p:spPr>
        <p:txBody>
          <a:bodyPr/>
          <a:lstStyle/>
          <a:p>
            <a:r>
              <a:rPr lang="fr-CA" dirty="0"/>
              <a:t>Approximer l’estimation directe de l’utilité</a:t>
            </a:r>
          </a:p>
        </p:txBody>
      </p:sp>
      <mc:AlternateContent xmlns:mc="http://schemas.openxmlformats.org/markup-compatibility/2006" xmlns:a14="http://schemas.microsoft.com/office/drawing/2010/main">
        <mc:Choice Requires="a14">
          <p:sp>
            <p:nvSpPr>
              <p:cNvPr id="28675" name="Rectangle 3"/>
              <p:cNvSpPr>
                <a:spLocks noGrp="1" noChangeArrowheads="1"/>
              </p:cNvSpPr>
              <p:nvPr>
                <p:ph type="body" idx="1"/>
              </p:nvPr>
            </p:nvSpPr>
            <p:spPr>
              <a:xfrm>
                <a:off x="457200" y="1489869"/>
                <a:ext cx="5743482" cy="1460079"/>
              </a:xfrm>
            </p:spPr>
            <p:txBody>
              <a:bodyPr/>
              <a:lstStyle/>
              <a:p>
                <a:pPr>
                  <a:lnSpc>
                    <a:spcPct val="90000"/>
                  </a:lnSpc>
                </a:pPr>
                <a:r>
                  <a:rPr lang="fr-CA" sz="1800" dirty="0"/>
                  <a:t>Supposons qu’on approxime U par</a:t>
                </a:r>
              </a:p>
              <a:p>
                <a:pPr marL="0" indent="0">
                  <a:lnSpc>
                    <a:spcPct val="90000"/>
                  </a:lnSpc>
                  <a:spcBef>
                    <a:spcPts val="1000"/>
                  </a:spcBef>
                  <a:spcAft>
                    <a:spcPts val="1000"/>
                  </a:spcAft>
                  <a:buNone/>
                </a:pPr>
                <a:r>
                  <a:rPr lang="fr-CA" sz="1800" dirty="0"/>
                  <a:t>               </a:t>
                </a:r>
                <a14:m>
                  <m:oMath xmlns:m="http://schemas.openxmlformats.org/officeDocument/2006/math">
                    <m:acc>
                      <m:accPr>
                        <m:chr m:val="̂"/>
                        <m:ctrlPr>
                          <a:rPr lang="fr-CA" sz="1800" i="1" smtClean="0">
                            <a:latin typeface="Cambria Math" panose="02040503050406030204" pitchFamily="18" charset="0"/>
                          </a:rPr>
                        </m:ctrlPr>
                      </m:accPr>
                      <m:e>
                        <m:r>
                          <a:rPr lang="fr-CA" sz="1800" i="1" smtClean="0">
                            <a:latin typeface="Cambria Math"/>
                          </a:rPr>
                          <m:t>𝑈</m:t>
                        </m:r>
                        <m:r>
                          <m:rPr>
                            <m:nor/>
                          </m:rPr>
                          <a:rPr lang="en-CA" sz="1800" b="0" i="1" baseline="-25000" smtClean="0"/>
                          <m:t>w</m:t>
                        </m:r>
                      </m:e>
                    </m:acc>
                  </m:oMath>
                </a14:m>
                <a:r>
                  <a:rPr lang="fr-CA" sz="1800" i="1" dirty="0"/>
                  <a:t> (</a:t>
                </a:r>
                <a:r>
                  <a:rPr lang="fr-CA" sz="1800" i="1" dirty="0" err="1"/>
                  <a:t>x,y</a:t>
                </a:r>
                <a:r>
                  <a:rPr lang="fr-CA" sz="1800" i="1" dirty="0"/>
                  <a:t>)= w</a:t>
                </a:r>
                <a:r>
                  <a:rPr lang="fr-CA" sz="1800" i="1" baseline="-25000" dirty="0"/>
                  <a:t>0</a:t>
                </a:r>
                <a:r>
                  <a:rPr lang="fr-CA" sz="1800" i="1" dirty="0"/>
                  <a:t> + w</a:t>
                </a:r>
                <a:r>
                  <a:rPr lang="fr-CA" sz="1800" i="1" baseline="-25000" dirty="0"/>
                  <a:t>1</a:t>
                </a:r>
                <a:r>
                  <a:rPr lang="fr-CA" sz="1800" i="1" dirty="0"/>
                  <a:t>x + w</a:t>
                </a:r>
                <a:r>
                  <a:rPr lang="fr-CA" sz="1800" i="1" baseline="-25000" dirty="0"/>
                  <a:t>2</a:t>
                </a:r>
                <a:r>
                  <a:rPr lang="fr-CA" sz="1800" i="1" dirty="0"/>
                  <a:t>y</a:t>
                </a:r>
              </a:p>
              <a:p>
                <a:pPr>
                  <a:lnSpc>
                    <a:spcPct val="90000"/>
                  </a:lnSpc>
                  <a:spcBef>
                    <a:spcPts val="1200"/>
                  </a:spcBef>
                  <a:spcAft>
                    <a:spcPts val="1200"/>
                  </a:spcAft>
                </a:pPr>
                <a:r>
                  <a:rPr lang="fr-CA" sz="1800" dirty="0"/>
                  <a:t>Notons </a:t>
                </a:r>
                <a:r>
                  <a:rPr lang="fr-CA" sz="1800" i="1" dirty="0" err="1"/>
                  <a:t>u</a:t>
                </a:r>
                <a:r>
                  <a:rPr lang="fr-CA" sz="1800" i="1" baseline="-25000" dirty="0" err="1"/>
                  <a:t>j</a:t>
                </a:r>
                <a:r>
                  <a:rPr lang="fr-CA" sz="1800" i="1" dirty="0"/>
                  <a:t>(s)</a:t>
                </a:r>
                <a:r>
                  <a:rPr lang="fr-CA" sz="1800" dirty="0"/>
                  <a:t> la somme des récompenses à partir de l’état dans l’échantillon </a:t>
                </a:r>
                <a:r>
                  <a:rPr lang="fr-CA" sz="1800" i="1" dirty="0"/>
                  <a:t>j</a:t>
                </a:r>
              </a:p>
            </p:txBody>
          </p:sp>
        </mc:Choice>
        <mc:Fallback xmlns="">
          <p:sp>
            <p:nvSpPr>
              <p:cNvPr id="28675" name="Rectangle 3"/>
              <p:cNvSpPr>
                <a:spLocks noGrp="1" noRot="1" noChangeAspect="1" noMove="1" noResize="1" noEditPoints="1" noAdjustHandles="1" noChangeArrowheads="1" noChangeShapeType="1" noTextEdit="1"/>
              </p:cNvSpPr>
              <p:nvPr>
                <p:ph type="body" idx="1"/>
              </p:nvPr>
            </p:nvSpPr>
            <p:spPr>
              <a:xfrm>
                <a:off x="457200" y="1489869"/>
                <a:ext cx="5743482" cy="1460079"/>
              </a:xfrm>
              <a:blipFill>
                <a:blip r:embed="rId3"/>
                <a:stretch>
                  <a:fillRect l="-1805" t="-11667" b="-8750"/>
                </a:stretch>
              </a:blipFill>
            </p:spPr>
            <p:txBody>
              <a:bodyPr/>
              <a:lstStyle/>
              <a:p>
                <a:r>
                  <a:rPr lang="en-US">
                    <a:noFill/>
                  </a:rPr>
                  <a:t> </a:t>
                </a:r>
              </a:p>
            </p:txBody>
          </p:sp>
        </mc:Fallback>
      </mc:AlternateContent>
      <p:sp>
        <p:nvSpPr>
          <p:cNvPr id="28678" name="Slide Number Placeholder 5"/>
          <p:cNvSpPr>
            <a:spLocks noGrp="1"/>
          </p:cNvSpPr>
          <p:nvPr>
            <p:ph type="sldNum" sz="quarter" idx="12"/>
          </p:nvPr>
        </p:nvSpPr>
        <p:spPr>
          <a:noFill/>
        </p:spPr>
        <p:txBody>
          <a:bodyPr/>
          <a:lstStyle/>
          <a:p>
            <a:fld id="{21481484-48F7-44A3-8337-505A88900BCD}" type="slidenum">
              <a:rPr lang="en-US" smtClean="0">
                <a:latin typeface="Arial" charset="0"/>
              </a:rPr>
              <a:pPr/>
              <a:t>67</a:t>
            </a:fld>
            <a:endParaRPr lang="en-US">
              <a:latin typeface="Arial" charset="0"/>
            </a:endParaRPr>
          </a:p>
        </p:txBody>
      </p:sp>
      <p:grpSp>
        <p:nvGrpSpPr>
          <p:cNvPr id="2" name="Group 1">
            <a:extLst>
              <a:ext uri="{FF2B5EF4-FFF2-40B4-BE49-F238E27FC236}">
                <a16:creationId xmlns:a16="http://schemas.microsoft.com/office/drawing/2014/main" id="{91315C9C-A5B0-4EAE-82F3-F184D3E4F988}"/>
              </a:ext>
            </a:extLst>
          </p:cNvPr>
          <p:cNvGrpSpPr/>
          <p:nvPr/>
        </p:nvGrpSpPr>
        <p:grpSpPr>
          <a:xfrm>
            <a:off x="6631695" y="1558341"/>
            <a:ext cx="2160994" cy="1579952"/>
            <a:chOff x="6584950" y="5003410"/>
            <a:chExt cx="2160994" cy="1579952"/>
          </a:xfrm>
        </p:grpSpPr>
        <p:pic>
          <p:nvPicPr>
            <p:cNvPr id="7" name="Image 1" descr="blu.png">
              <a:extLst>
                <a:ext uri="{FF2B5EF4-FFF2-40B4-BE49-F238E27FC236}">
                  <a16:creationId xmlns:a16="http://schemas.microsoft.com/office/drawing/2014/main" id="{FBE928E5-748B-48EE-B0B7-F72576C07AB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4950" y="5003410"/>
              <a:ext cx="2160994" cy="157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a:extLst>
                <a:ext uri="{FF2B5EF4-FFF2-40B4-BE49-F238E27FC236}">
                  <a16:creationId xmlns:a16="http://schemas.microsoft.com/office/drawing/2014/main" id="{8483FEFA-6933-40A3-9C19-4BF12BBD2C87}"/>
                </a:ext>
              </a:extLst>
            </p:cNvPr>
            <p:cNvGrpSpPr/>
            <p:nvPr/>
          </p:nvGrpSpPr>
          <p:grpSpPr>
            <a:xfrm>
              <a:off x="6844688" y="5300275"/>
              <a:ext cx="1641210" cy="1094742"/>
              <a:chOff x="7045590" y="4362153"/>
              <a:chExt cx="1641210" cy="1094742"/>
            </a:xfrm>
          </p:grpSpPr>
          <p:pic>
            <p:nvPicPr>
              <p:cNvPr id="9" name="Picture 10">
                <a:extLst>
                  <a:ext uri="{FF2B5EF4-FFF2-40B4-BE49-F238E27FC236}">
                    <a16:creationId xmlns:a16="http://schemas.microsoft.com/office/drawing/2014/main" id="{50364807-81F6-4BB8-81BA-38628296F21B}"/>
                  </a:ext>
                </a:extLst>
              </p:cNvPr>
              <p:cNvPicPr>
                <a:picLocks noChangeAspect="1" noChangeArrowheads="1"/>
              </p:cNvPicPr>
              <p:nvPr/>
            </p:nvPicPr>
            <p:blipFill>
              <a:blip r:embed="rId5" cstate="print"/>
              <a:srcRect/>
              <a:stretch>
                <a:fillRect/>
              </a:stretch>
            </p:blipFill>
            <p:spPr bwMode="auto">
              <a:xfrm>
                <a:off x="8513595" y="4823740"/>
                <a:ext cx="173205" cy="168389"/>
              </a:xfrm>
              <a:prstGeom prst="rect">
                <a:avLst/>
              </a:prstGeom>
              <a:noFill/>
              <a:ln w="9525">
                <a:noFill/>
                <a:miter lim="800000"/>
                <a:headEnd/>
                <a:tailEnd/>
              </a:ln>
            </p:spPr>
          </p:pic>
          <p:pic>
            <p:nvPicPr>
              <p:cNvPr id="10" name="Picture 11">
                <a:extLst>
                  <a:ext uri="{FF2B5EF4-FFF2-40B4-BE49-F238E27FC236}">
                    <a16:creationId xmlns:a16="http://schemas.microsoft.com/office/drawing/2014/main" id="{0CF914E2-3D6D-4989-B176-A5A414CEED44}"/>
                  </a:ext>
                </a:extLst>
              </p:cNvPr>
              <p:cNvPicPr>
                <a:picLocks noChangeAspect="1" noChangeArrowheads="1"/>
              </p:cNvPicPr>
              <p:nvPr/>
            </p:nvPicPr>
            <p:blipFill>
              <a:blip r:embed="rId6" cstate="print"/>
              <a:srcRect/>
              <a:stretch>
                <a:fillRect/>
              </a:stretch>
            </p:blipFill>
            <p:spPr bwMode="auto">
              <a:xfrm>
                <a:off x="7045590" y="5257800"/>
                <a:ext cx="213735" cy="199095"/>
              </a:xfrm>
              <a:prstGeom prst="rect">
                <a:avLst/>
              </a:prstGeom>
              <a:noFill/>
              <a:ln w="9525">
                <a:noFill/>
                <a:miter lim="800000"/>
                <a:headEnd/>
                <a:tailEnd/>
              </a:ln>
            </p:spPr>
          </p:pic>
          <p:sp>
            <p:nvSpPr>
              <p:cNvPr id="11" name="Oval 10">
                <a:extLst>
                  <a:ext uri="{FF2B5EF4-FFF2-40B4-BE49-F238E27FC236}">
                    <a16:creationId xmlns:a16="http://schemas.microsoft.com/office/drawing/2014/main" id="{77B7FDF5-AB8A-4CAF-826B-7F3F42BFF093}"/>
                  </a:ext>
                </a:extLst>
              </p:cNvPr>
              <p:cNvSpPr/>
              <p:nvPr/>
            </p:nvSpPr>
            <p:spPr>
              <a:xfrm>
                <a:off x="8342628" y="4362153"/>
                <a:ext cx="173205" cy="16838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B01FBF13-40B3-43E1-8C76-E258D69B4EC2}"/>
                  </a:ext>
                </a:extLst>
              </p:cNvPr>
              <p:cNvGraphicFramePr>
                <a:graphicFrameLocks noChangeAspect="1"/>
              </p:cNvGraphicFramePr>
              <p:nvPr>
                <p:extLst>
                  <p:ext uri="{D42A27DB-BD31-4B8C-83A1-F6EECF244321}">
                    <p14:modId xmlns:p14="http://schemas.microsoft.com/office/powerpoint/2010/main" val="113780009"/>
                  </p:ext>
                </p:extLst>
              </p:nvPr>
            </p:nvGraphicFramePr>
            <p:xfrm>
              <a:off x="8262115" y="3513955"/>
              <a:ext cx="624016" cy="468012"/>
            </p:xfrm>
            <a:graphic>
              <a:graphicData uri="http://schemas.microsoft.com/office/powerpoint/2016/slidezoom">
                <pslz:sldZm>
                  <pslz:sldZmObj sldId="337" cId="0">
                    <pslz:zmPr id="{F439B32D-F8A6-4060-A507-CEC07A46A54A}" returnToParent="0" transitionDur="1000">
                      <p166:blipFill xmlns:p166="http://schemas.microsoft.com/office/powerpoint/2016/6/main">
                        <a:blip r:embed="rId7"/>
                        <a:stretch>
                          <a:fillRect/>
                        </a:stretch>
                      </p166:blipFill>
                      <p166:spPr xmlns:p166="http://schemas.microsoft.com/office/powerpoint/2016/6/main">
                        <a:xfrm>
                          <a:off x="0" y="0"/>
                          <a:ext cx="624016" cy="468012"/>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B01FBF13-40B3-43E1-8C76-E258D69B4EC2}"/>
                  </a:ext>
                </a:extLst>
              </p:cNvPr>
              <p:cNvPicPr>
                <a:picLocks noGrp="1" noRot="1" noChangeAspect="1" noMove="1" noResize="1" noEditPoints="1" noAdjustHandles="1" noChangeArrowheads="1" noChangeShapeType="1"/>
              </p:cNvPicPr>
              <p:nvPr/>
            </p:nvPicPr>
            <p:blipFill>
              <a:blip r:embed="rId8"/>
              <a:stretch>
                <a:fillRect/>
              </a:stretch>
            </p:blipFill>
            <p:spPr>
              <a:xfrm>
                <a:off x="8262115" y="3513955"/>
                <a:ext cx="624016" cy="46801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250115F1-9A89-4947-9931-C4AE7CFE7420}"/>
                  </a:ext>
                </a:extLst>
              </p:cNvPr>
              <p:cNvGraphicFramePr>
                <a:graphicFrameLocks noChangeAspect="1"/>
              </p:cNvGraphicFramePr>
              <p:nvPr>
                <p:extLst>
                  <p:ext uri="{D42A27DB-BD31-4B8C-83A1-F6EECF244321}">
                    <p14:modId xmlns:p14="http://schemas.microsoft.com/office/powerpoint/2010/main" val="629885869"/>
                  </p:ext>
                </p:extLst>
              </p:nvPr>
            </p:nvGraphicFramePr>
            <p:xfrm>
              <a:off x="8381934" y="4357629"/>
              <a:ext cx="504264" cy="378198"/>
            </p:xfrm>
            <a:graphic>
              <a:graphicData uri="http://schemas.microsoft.com/office/powerpoint/2016/slidezoom">
                <pslz:sldZm>
                  <pslz:sldZmObj sldId="277" cId="1745173593">
                    <pslz:zmPr id="{374A8BDC-A1A4-4A6F-9696-7FC64A2D72A2}" returnToParent="0" transitionDur="1000">
                      <p166:blipFill xmlns:p166="http://schemas.microsoft.com/office/powerpoint/2016/6/main">
                        <a:blip r:embed="rId9"/>
                        <a:stretch>
                          <a:fillRect/>
                        </a:stretch>
                      </p166:blipFill>
                      <p166:spPr xmlns:p166="http://schemas.microsoft.com/office/powerpoint/2016/6/main">
                        <a:xfrm>
                          <a:off x="0" y="0"/>
                          <a:ext cx="504264" cy="378198"/>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250115F1-9A89-4947-9931-C4AE7CFE7420}"/>
                  </a:ext>
                </a:extLst>
              </p:cNvPr>
              <p:cNvPicPr>
                <a:picLocks noGrp="1" noRot="1" noChangeAspect="1" noMove="1" noResize="1" noEditPoints="1" noAdjustHandles="1" noChangeArrowheads="1" noChangeShapeType="1"/>
              </p:cNvPicPr>
              <p:nvPr/>
            </p:nvPicPr>
            <p:blipFill>
              <a:blip r:embed="rId10"/>
              <a:stretch>
                <a:fillRect/>
              </a:stretch>
            </p:blipFill>
            <p:spPr>
              <a:xfrm>
                <a:off x="8381934" y="4357629"/>
                <a:ext cx="504264" cy="378198"/>
              </a:xfrm>
              <a:prstGeom prst="rect">
                <a:avLst/>
              </a:prstGeom>
              <a:ln w="3175">
                <a:solidFill>
                  <a:prstClr val="ltGray"/>
                </a:solidFill>
              </a:ln>
            </p:spPr>
          </p:pic>
        </mc:Fallback>
      </mc:AlternateContent>
      <mc:AlternateContent xmlns:mc="http://schemas.openxmlformats.org/markup-compatibility/2006" xmlns:a14="http://schemas.microsoft.com/office/drawing/2010/main">
        <mc:Choice Requires="a14">
          <p:sp>
            <p:nvSpPr>
              <p:cNvPr id="15" name="Rectangle 3">
                <a:extLst>
                  <a:ext uri="{FF2B5EF4-FFF2-40B4-BE49-F238E27FC236}">
                    <a16:creationId xmlns:a16="http://schemas.microsoft.com/office/drawing/2014/main" id="{41AC4A71-73C9-4178-BA00-45C4E6E44116}"/>
                  </a:ext>
                </a:extLst>
              </p:cNvPr>
              <p:cNvSpPr txBox="1">
                <a:spLocks noChangeArrowheads="1"/>
              </p:cNvSpPr>
              <p:nvPr/>
            </p:nvSpPr>
            <p:spPr bwMode="auto">
              <a:xfrm>
                <a:off x="424955" y="3138293"/>
                <a:ext cx="7837160" cy="34025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1200"/>
                  </a:spcBef>
                  <a:spcAft>
                    <a:spcPts val="1200"/>
                  </a:spcAft>
                </a:pPr>
                <a:r>
                  <a:rPr lang="fr-CA" sz="1800" dirty="0"/>
                  <a:t>On peut utiliser l’erreur quadratique pour la perte</a:t>
                </a:r>
              </a:p>
              <a:p>
                <a:pPr marL="0" indent="0">
                  <a:lnSpc>
                    <a:spcPct val="90000"/>
                  </a:lnSpc>
                  <a:spcBef>
                    <a:spcPts val="600"/>
                  </a:spcBef>
                  <a:spcAft>
                    <a:spcPts val="800"/>
                  </a:spcAft>
                  <a:buFont typeface="Lucida Grande" charset="0"/>
                  <a:buNone/>
                </a:pPr>
                <a:r>
                  <a:rPr lang="fr-CA" sz="1800" i="1" dirty="0"/>
                  <a:t>                               </a:t>
                </a:r>
                <a:r>
                  <a:rPr lang="fr-CA" sz="1800" i="1" dirty="0" err="1"/>
                  <a:t>Loss</a:t>
                </a:r>
                <a:r>
                  <a:rPr lang="fr-CA" sz="1800" i="1" baseline="-25000" dirty="0" err="1"/>
                  <a:t>j</a:t>
                </a:r>
                <a:r>
                  <a:rPr lang="fr-CA" sz="1800" i="1" dirty="0"/>
                  <a:t>(s)=(</a:t>
                </a:r>
                <a14:m>
                  <m:oMath xmlns:m="http://schemas.openxmlformats.org/officeDocument/2006/math">
                    <m:acc>
                      <m:accPr>
                        <m:chr m:val="̂"/>
                        <m:ctrlPr>
                          <a:rPr lang="fr-CA" sz="1800" i="1" smtClean="0">
                            <a:latin typeface="Cambria Math" panose="02040503050406030204" pitchFamily="18" charset="0"/>
                          </a:rPr>
                        </m:ctrlPr>
                      </m:accPr>
                      <m:e>
                        <m:r>
                          <a:rPr lang="fr-CA" sz="1800" i="1" smtClean="0">
                            <a:latin typeface="Cambria Math"/>
                          </a:rPr>
                          <m:t>𝑈</m:t>
                        </m:r>
                        <m:r>
                          <m:rPr>
                            <m:nor/>
                          </m:rPr>
                          <a:rPr lang="en-CA" sz="1800" i="1" baseline="-25000" smtClean="0"/>
                          <m:t>w</m:t>
                        </m:r>
                      </m:e>
                    </m:acc>
                  </m:oMath>
                </a14:m>
                <a:r>
                  <a:rPr lang="fr-CA" sz="1800" i="1" dirty="0"/>
                  <a:t> (s)- </a:t>
                </a:r>
                <a:r>
                  <a:rPr lang="fr-CA" sz="1800" i="1" dirty="0" err="1"/>
                  <a:t>u</a:t>
                </a:r>
                <a:r>
                  <a:rPr lang="fr-CA" sz="1800" i="1" baseline="-25000" dirty="0" err="1"/>
                  <a:t>j</a:t>
                </a:r>
                <a:r>
                  <a:rPr lang="fr-CA" sz="1800" i="1" dirty="0"/>
                  <a:t>(s)) </a:t>
                </a:r>
                <a:r>
                  <a:rPr lang="fr-CA" sz="1800" i="1" baseline="30000" dirty="0"/>
                  <a:t>2</a:t>
                </a:r>
                <a:r>
                  <a:rPr lang="fr-CA" sz="1800" i="1" dirty="0"/>
                  <a:t>/ 2</a:t>
                </a:r>
              </a:p>
              <a:p>
                <a:pPr>
                  <a:lnSpc>
                    <a:spcPct val="90000"/>
                  </a:lnSpc>
                  <a:spcBef>
                    <a:spcPts val="1200"/>
                  </a:spcBef>
                  <a:spcAft>
                    <a:spcPts val="1200"/>
                  </a:spcAft>
                </a:pPr>
                <a:r>
                  <a:rPr lang="fr-CA" sz="1800" dirty="0"/>
                  <a:t>Il en résulte la règle d’apprentissage suivante pour mettre à jour les poids</a:t>
                </a:r>
              </a:p>
              <a:p>
                <a:pPr marL="0" indent="0">
                  <a:lnSpc>
                    <a:spcPct val="90000"/>
                  </a:lnSpc>
                  <a:spcBef>
                    <a:spcPts val="800"/>
                  </a:spcBef>
                  <a:spcAft>
                    <a:spcPts val="800"/>
                  </a:spcAft>
                  <a:buFont typeface="Lucida Grande" charset="0"/>
                  <a:buNone/>
                </a:pPr>
                <a:r>
                  <a:rPr lang="fr-CA" sz="1800" i="1" dirty="0"/>
                  <a:t>           </a:t>
                </a:r>
                <a:r>
                  <a:rPr lang="en-CA" sz="1800" i="1" dirty="0"/>
                  <a:t>    </a:t>
                </a:r>
                <a:r>
                  <a:rPr lang="en-CA" sz="1800" i="1" dirty="0" err="1"/>
                  <a:t>w</a:t>
                </a:r>
                <a:r>
                  <a:rPr lang="en-CA" sz="1800" i="1" baseline="-25000" dirty="0" err="1"/>
                  <a:t>i</a:t>
                </a:r>
                <a:r>
                  <a:rPr lang="en-CA" sz="1800" i="1" baseline="-25000" dirty="0"/>
                  <a:t> </a:t>
                </a:r>
                <a:r>
                  <a:rPr lang="en-CA" sz="1800" i="1" dirty="0"/>
                  <a:t>←</a:t>
                </a:r>
                <a:r>
                  <a:rPr lang="en-CA" sz="1800" i="1" dirty="0" err="1"/>
                  <a:t>w</a:t>
                </a:r>
                <a:r>
                  <a:rPr lang="en-CA" sz="1800" i="1" baseline="-25000" dirty="0" err="1"/>
                  <a:t>i</a:t>
                </a:r>
                <a:r>
                  <a:rPr lang="en-CA" sz="1800" i="1" dirty="0"/>
                  <a:t> - </a:t>
                </a:r>
                <a:r>
                  <a:rPr lang="el-GR" sz="1800" i="1" dirty="0"/>
                  <a:t>α</a:t>
                </a:r>
                <a:r>
                  <a:rPr lang="en-CA" sz="1800" i="1" dirty="0"/>
                  <a:t> </a:t>
                </a:r>
                <a14:m>
                  <m:oMath xmlns:m="http://schemas.openxmlformats.org/officeDocument/2006/math">
                    <m:f>
                      <m:fPr>
                        <m:ctrlPr>
                          <a:rPr lang="fr-CA" sz="1800" i="1" dirty="0" smtClean="0">
                            <a:solidFill>
                              <a:srgbClr val="836967"/>
                            </a:solidFill>
                            <a:latin typeface="Cambria Math" panose="02040503050406030204" pitchFamily="18" charset="0"/>
                          </a:rPr>
                        </m:ctrlPr>
                      </m:fPr>
                      <m:num>
                        <m:r>
                          <a:rPr lang="fr-CA" sz="1800" i="1" dirty="0">
                            <a:latin typeface="Cambria Math" panose="02040503050406030204" pitchFamily="18" charset="0"/>
                          </a:rPr>
                          <m:t>𝜕</m:t>
                        </m:r>
                        <m:sSub>
                          <m:sSubPr>
                            <m:ctrlPr>
                              <a:rPr lang="fr-CA" sz="1800" i="1" dirty="0">
                                <a:solidFill>
                                  <a:srgbClr val="836967"/>
                                </a:solidFill>
                                <a:latin typeface="Cambria Math" panose="02040503050406030204" pitchFamily="18" charset="0"/>
                              </a:rPr>
                            </m:ctrlPr>
                          </m:sSubPr>
                          <m:e>
                            <m:r>
                              <a:rPr lang="fr-CA" sz="1800" i="1" dirty="0">
                                <a:latin typeface="Cambria Math" panose="02040503050406030204" pitchFamily="18" charset="0"/>
                              </a:rPr>
                              <m:t>𝐸</m:t>
                            </m:r>
                          </m:e>
                          <m:sub>
                            <m:r>
                              <a:rPr lang="fr-CA" sz="1800" i="1" dirty="0">
                                <a:latin typeface="Cambria Math" panose="02040503050406030204" pitchFamily="18" charset="0"/>
                              </a:rPr>
                              <m:t>𝑗</m:t>
                            </m:r>
                          </m:sub>
                        </m:sSub>
                        <m:d>
                          <m:dPr>
                            <m:ctrlPr>
                              <a:rPr lang="fr-CA" sz="1800" i="1" dirty="0">
                                <a:solidFill>
                                  <a:srgbClr val="836967"/>
                                </a:solidFill>
                                <a:latin typeface="Cambria Math" panose="02040503050406030204" pitchFamily="18" charset="0"/>
                              </a:rPr>
                            </m:ctrlPr>
                          </m:dPr>
                          <m:e>
                            <m:r>
                              <a:rPr lang="fr-CA" sz="1800" i="1" dirty="0">
                                <a:latin typeface="Cambria Math" panose="02040503050406030204" pitchFamily="18" charset="0"/>
                              </a:rPr>
                              <m:t>𝑠</m:t>
                            </m:r>
                          </m:e>
                        </m:d>
                      </m:num>
                      <m:den>
                        <m:r>
                          <a:rPr lang="fr-CA" sz="1800" i="1" dirty="0">
                            <a:latin typeface="Cambria Math" panose="02040503050406030204" pitchFamily="18" charset="0"/>
                          </a:rPr>
                          <m:t>𝜕</m:t>
                        </m:r>
                        <m:sSub>
                          <m:sSubPr>
                            <m:ctrlPr>
                              <a:rPr lang="fr-CA" sz="1800" i="1" dirty="0">
                                <a:solidFill>
                                  <a:srgbClr val="836967"/>
                                </a:solidFill>
                                <a:latin typeface="Cambria Math" panose="02040503050406030204" pitchFamily="18" charset="0"/>
                              </a:rPr>
                            </m:ctrlPr>
                          </m:sSubPr>
                          <m:e>
                            <m:r>
                              <a:rPr lang="en-CA" sz="1800" i="1" dirty="0" smtClean="0">
                                <a:solidFill>
                                  <a:srgbClr val="836967"/>
                                </a:solidFill>
                                <a:latin typeface="Cambria Math" panose="02040503050406030204" pitchFamily="18" charset="0"/>
                              </a:rPr>
                              <m:t>𝑤</m:t>
                            </m:r>
                          </m:e>
                          <m:sub>
                            <m:r>
                              <a:rPr lang="fr-CA" sz="1800" i="1" dirty="0">
                                <a:latin typeface="Cambria Math" panose="02040503050406030204" pitchFamily="18" charset="0"/>
                              </a:rPr>
                              <m:t>𝑖</m:t>
                            </m:r>
                          </m:sub>
                        </m:sSub>
                      </m:den>
                    </m:f>
                    <m:r>
                      <a:rPr lang="en-CA" sz="1800" i="1" dirty="0" smtClean="0">
                        <a:latin typeface="Cambria Math" panose="02040503050406030204" pitchFamily="18" charset="0"/>
                      </a:rPr>
                      <m:t>= </m:t>
                    </m:r>
                  </m:oMath>
                </a14:m>
                <a:r>
                  <a:rPr lang="en-CA" sz="1800" i="1" dirty="0" err="1"/>
                  <a:t>w</a:t>
                </a:r>
                <a:r>
                  <a:rPr lang="en-CA" sz="1800" i="1" baseline="-25000" dirty="0" err="1"/>
                  <a:t>i</a:t>
                </a:r>
                <a:r>
                  <a:rPr lang="en-CA" sz="1800" i="1" dirty="0"/>
                  <a:t> + </a:t>
                </a:r>
                <a:r>
                  <a:rPr lang="el-GR" sz="1800" i="1" dirty="0"/>
                  <a:t>α</a:t>
                </a:r>
                <a:r>
                  <a:rPr lang="en-CA" sz="1800" i="1" dirty="0"/>
                  <a:t> </a:t>
                </a:r>
                <a:r>
                  <a:rPr lang="en-CA" sz="2400" i="1" dirty="0"/>
                  <a:t>[</a:t>
                </a:r>
                <a:r>
                  <a:rPr lang="fr-CA" sz="1800" i="1" dirty="0" err="1"/>
                  <a:t>u</a:t>
                </a:r>
                <a:r>
                  <a:rPr lang="fr-CA" sz="1800" i="1" baseline="-25000" dirty="0" err="1"/>
                  <a:t>j</a:t>
                </a:r>
                <a:r>
                  <a:rPr lang="fr-CA" sz="1800" i="1" dirty="0"/>
                  <a:t>(s) - </a:t>
                </a:r>
                <a14:m>
                  <m:oMath xmlns:m="http://schemas.openxmlformats.org/officeDocument/2006/math">
                    <m:acc>
                      <m:accPr>
                        <m:chr m:val="̂"/>
                        <m:ctrlPr>
                          <a:rPr lang="fr-CA" sz="1800" i="1">
                            <a:latin typeface="Cambria Math" panose="02040503050406030204" pitchFamily="18" charset="0"/>
                          </a:rPr>
                        </m:ctrlPr>
                      </m:accPr>
                      <m:e>
                        <m:r>
                          <a:rPr lang="fr-CA" sz="1800" i="1">
                            <a:latin typeface="Cambria Math"/>
                          </a:rPr>
                          <m:t>𝑈</m:t>
                        </m:r>
                        <m:r>
                          <m:rPr>
                            <m:nor/>
                          </m:rPr>
                          <a:rPr lang="en-CA" sz="1800" i="1" baseline="-25000"/>
                          <m:t>w</m:t>
                        </m:r>
                      </m:e>
                    </m:acc>
                  </m:oMath>
                </a14:m>
                <a:r>
                  <a:rPr lang="en-CA" sz="1800" i="1" dirty="0"/>
                  <a:t>(s)</a:t>
                </a:r>
                <a:r>
                  <a:rPr lang="en-CA" sz="2400" i="1" dirty="0"/>
                  <a:t>]</a:t>
                </a:r>
                <a:r>
                  <a:rPr lang="en-CA" sz="1800" i="1" dirty="0"/>
                  <a:t> </a:t>
                </a:r>
                <a14:m>
                  <m:oMath xmlns:m="http://schemas.openxmlformats.org/officeDocument/2006/math">
                    <m:f>
                      <m:fPr>
                        <m:ctrlPr>
                          <a:rPr lang="fr-CA" sz="1800" i="1" dirty="0">
                            <a:solidFill>
                              <a:srgbClr val="836967"/>
                            </a:solidFill>
                            <a:latin typeface="Cambria Math" panose="02040503050406030204" pitchFamily="18" charset="0"/>
                          </a:rPr>
                        </m:ctrlPr>
                      </m:fPr>
                      <m:num>
                        <m:r>
                          <a:rPr lang="fr-CA" sz="1800" i="1" dirty="0">
                            <a:latin typeface="Cambria Math" panose="02040503050406030204" pitchFamily="18" charset="0"/>
                          </a:rPr>
                          <m:t>𝜕</m:t>
                        </m:r>
                        <m:acc>
                          <m:accPr>
                            <m:chr m:val="̂"/>
                            <m:ctrlPr>
                              <a:rPr lang="fr-CA" sz="1800" i="1">
                                <a:latin typeface="Cambria Math" panose="02040503050406030204" pitchFamily="18" charset="0"/>
                              </a:rPr>
                            </m:ctrlPr>
                          </m:accPr>
                          <m:e>
                            <m:r>
                              <a:rPr lang="fr-CA" sz="1800" i="1">
                                <a:latin typeface="Cambria Math"/>
                              </a:rPr>
                              <m:t>𝑈</m:t>
                            </m:r>
                            <m:r>
                              <m:rPr>
                                <m:nor/>
                              </m:rPr>
                              <a:rPr lang="en-CA" sz="1800" i="1" baseline="-25000"/>
                              <m:t>w</m:t>
                            </m:r>
                          </m:e>
                        </m:acc>
                        <m:r>
                          <m:rPr>
                            <m:nor/>
                          </m:rPr>
                          <a:rPr lang="en-CA" sz="1800" i="1" dirty="0"/>
                          <m:t>(</m:t>
                        </m:r>
                        <m:r>
                          <m:rPr>
                            <m:nor/>
                          </m:rPr>
                          <a:rPr lang="en-CA" sz="1800" i="1" dirty="0" smtClean="0"/>
                          <m:t>s</m:t>
                        </m:r>
                        <m:r>
                          <m:rPr>
                            <m:nor/>
                          </m:rPr>
                          <a:rPr lang="en-CA" sz="1800" i="1" dirty="0"/>
                          <m:t>)</m:t>
                        </m:r>
                      </m:num>
                      <m:den>
                        <m:r>
                          <a:rPr lang="fr-CA" sz="1800" i="1" dirty="0">
                            <a:latin typeface="Cambria Math" panose="02040503050406030204" pitchFamily="18" charset="0"/>
                          </a:rPr>
                          <m:t>𝜕</m:t>
                        </m:r>
                        <m:sSub>
                          <m:sSubPr>
                            <m:ctrlPr>
                              <a:rPr lang="fr-CA" sz="1800" i="1" dirty="0">
                                <a:solidFill>
                                  <a:srgbClr val="836967"/>
                                </a:solidFill>
                                <a:latin typeface="Cambria Math" panose="02040503050406030204" pitchFamily="18" charset="0"/>
                              </a:rPr>
                            </m:ctrlPr>
                          </m:sSubPr>
                          <m:e>
                            <m:r>
                              <a:rPr lang="en-CA" sz="1800" i="1" dirty="0">
                                <a:solidFill>
                                  <a:srgbClr val="836967"/>
                                </a:solidFill>
                                <a:latin typeface="Cambria Math" panose="02040503050406030204" pitchFamily="18" charset="0"/>
                              </a:rPr>
                              <m:t>𝑤</m:t>
                            </m:r>
                          </m:e>
                          <m:sub>
                            <m:r>
                              <a:rPr lang="fr-CA" sz="1800" i="1" dirty="0">
                                <a:latin typeface="Cambria Math" panose="02040503050406030204" pitchFamily="18" charset="0"/>
                              </a:rPr>
                              <m:t>𝑖</m:t>
                            </m:r>
                          </m:sub>
                        </m:sSub>
                      </m:den>
                    </m:f>
                  </m:oMath>
                </a14:m>
                <a:endParaRPr lang="fr-CA" sz="1800" i="1" dirty="0"/>
              </a:p>
              <a:p>
                <a:pPr>
                  <a:lnSpc>
                    <a:spcPct val="90000"/>
                  </a:lnSpc>
                  <a:spcBef>
                    <a:spcPts val="300"/>
                  </a:spcBef>
                  <a:spcAft>
                    <a:spcPts val="300"/>
                  </a:spcAft>
                </a:pPr>
                <a:r>
                  <a:rPr lang="fr-CA" sz="1800" dirty="0"/>
                  <a:t>C.-à-d.,</a:t>
                </a:r>
              </a:p>
              <a:p>
                <a:pPr marL="0" indent="0">
                  <a:lnSpc>
                    <a:spcPct val="90000"/>
                  </a:lnSpc>
                  <a:spcBef>
                    <a:spcPts val="0"/>
                  </a:spcBef>
                  <a:spcAft>
                    <a:spcPts val="0"/>
                  </a:spcAft>
                  <a:buFont typeface="Lucida Grande" charset="0"/>
                  <a:buNone/>
                </a:pPr>
                <a:r>
                  <a:rPr lang="en-CA" sz="1800" i="1" dirty="0"/>
                  <a:t>                           w</a:t>
                </a:r>
                <a:r>
                  <a:rPr lang="en-CA" sz="1800" i="1" baseline="-25000" dirty="0"/>
                  <a:t>0 </a:t>
                </a:r>
                <a:r>
                  <a:rPr lang="en-CA" sz="1800" i="1" dirty="0"/>
                  <a:t>← w</a:t>
                </a:r>
                <a:r>
                  <a:rPr lang="en-CA" sz="1800" i="1" baseline="-25000" dirty="0"/>
                  <a:t>0</a:t>
                </a:r>
                <a:r>
                  <a:rPr lang="en-CA" sz="1800" i="1" dirty="0"/>
                  <a:t> + </a:t>
                </a:r>
                <a:r>
                  <a:rPr lang="el-GR" sz="1800" i="1" dirty="0"/>
                  <a:t>α</a:t>
                </a:r>
                <a:r>
                  <a:rPr lang="en-CA" sz="1800" i="1" dirty="0"/>
                  <a:t> </a:t>
                </a:r>
                <a:r>
                  <a:rPr lang="en-CA" sz="2400" i="1" dirty="0"/>
                  <a:t>[</a:t>
                </a:r>
                <a:r>
                  <a:rPr lang="fr-CA" sz="1800" i="1" dirty="0" err="1"/>
                  <a:t>u</a:t>
                </a:r>
                <a:r>
                  <a:rPr lang="fr-CA" sz="1800" i="1" baseline="-25000" dirty="0" err="1"/>
                  <a:t>j</a:t>
                </a:r>
                <a:r>
                  <a:rPr lang="fr-CA" sz="1800" i="1" dirty="0"/>
                  <a:t>(s) - </a:t>
                </a:r>
                <a14:m>
                  <m:oMath xmlns:m="http://schemas.openxmlformats.org/officeDocument/2006/math">
                    <m:acc>
                      <m:accPr>
                        <m:chr m:val="̂"/>
                        <m:ctrlPr>
                          <a:rPr lang="fr-CA" sz="1800" i="1">
                            <a:latin typeface="Cambria Math" panose="02040503050406030204" pitchFamily="18" charset="0"/>
                          </a:rPr>
                        </m:ctrlPr>
                      </m:accPr>
                      <m:e>
                        <m:r>
                          <a:rPr lang="fr-CA" sz="1800" i="1">
                            <a:latin typeface="Cambria Math"/>
                          </a:rPr>
                          <m:t>𝑈</m:t>
                        </m:r>
                        <m:r>
                          <m:rPr>
                            <m:nor/>
                          </m:rPr>
                          <a:rPr lang="en-CA" sz="1800" i="1" baseline="-25000"/>
                          <m:t>w</m:t>
                        </m:r>
                      </m:e>
                    </m:acc>
                  </m:oMath>
                </a14:m>
                <a:r>
                  <a:rPr lang="en-CA" sz="1800" i="1" dirty="0"/>
                  <a:t> (s)</a:t>
                </a:r>
                <a:r>
                  <a:rPr lang="en-CA" sz="2400" i="1" dirty="0"/>
                  <a:t>]</a:t>
                </a:r>
              </a:p>
              <a:p>
                <a:pPr marL="0" indent="0">
                  <a:lnSpc>
                    <a:spcPct val="90000"/>
                  </a:lnSpc>
                  <a:spcBef>
                    <a:spcPts val="0"/>
                  </a:spcBef>
                  <a:spcAft>
                    <a:spcPts val="0"/>
                  </a:spcAft>
                  <a:buFont typeface="Lucida Grande" charset="0"/>
                  <a:buNone/>
                </a:pPr>
                <a:r>
                  <a:rPr lang="en-CA" sz="1800" i="1" dirty="0"/>
                  <a:t>                           w</a:t>
                </a:r>
                <a:r>
                  <a:rPr lang="en-CA" sz="1800" i="1" baseline="-25000" dirty="0"/>
                  <a:t>1 </a:t>
                </a:r>
                <a:r>
                  <a:rPr lang="en-CA" sz="1800" i="1" dirty="0"/>
                  <a:t>← w</a:t>
                </a:r>
                <a:r>
                  <a:rPr lang="en-CA" sz="1800" i="1" baseline="-25000" dirty="0"/>
                  <a:t>1</a:t>
                </a:r>
                <a:r>
                  <a:rPr lang="en-CA" sz="1800" i="1" dirty="0"/>
                  <a:t> + </a:t>
                </a:r>
                <a:r>
                  <a:rPr lang="el-GR" sz="1800" i="1" dirty="0"/>
                  <a:t>α</a:t>
                </a:r>
                <a:r>
                  <a:rPr lang="en-CA" sz="1800" i="1" dirty="0"/>
                  <a:t> </a:t>
                </a:r>
                <a:r>
                  <a:rPr lang="en-CA" sz="2400" i="1" dirty="0"/>
                  <a:t>[</a:t>
                </a:r>
                <a:r>
                  <a:rPr lang="fr-CA" sz="1800" i="1" dirty="0" err="1"/>
                  <a:t>u</a:t>
                </a:r>
                <a:r>
                  <a:rPr lang="fr-CA" sz="1800" i="1" baseline="-25000" dirty="0" err="1"/>
                  <a:t>j</a:t>
                </a:r>
                <a:r>
                  <a:rPr lang="fr-CA" sz="1800" i="1" dirty="0"/>
                  <a:t>(s) - </a:t>
                </a:r>
                <a14:m>
                  <m:oMath xmlns:m="http://schemas.openxmlformats.org/officeDocument/2006/math">
                    <m:acc>
                      <m:accPr>
                        <m:chr m:val="̂"/>
                        <m:ctrlPr>
                          <a:rPr lang="fr-CA" sz="1800" i="1">
                            <a:latin typeface="Cambria Math" panose="02040503050406030204" pitchFamily="18" charset="0"/>
                          </a:rPr>
                        </m:ctrlPr>
                      </m:accPr>
                      <m:e>
                        <m:r>
                          <a:rPr lang="fr-CA" sz="1800" i="1">
                            <a:latin typeface="Cambria Math"/>
                          </a:rPr>
                          <m:t>𝑈</m:t>
                        </m:r>
                        <m:r>
                          <m:rPr>
                            <m:nor/>
                          </m:rPr>
                          <a:rPr lang="en-CA" sz="1800" i="1" baseline="-25000"/>
                          <m:t>w</m:t>
                        </m:r>
                      </m:e>
                    </m:acc>
                  </m:oMath>
                </a14:m>
                <a:r>
                  <a:rPr lang="en-CA" sz="1800" i="1" dirty="0"/>
                  <a:t> (s)</a:t>
                </a:r>
                <a:r>
                  <a:rPr lang="en-CA" sz="2400" i="1" dirty="0"/>
                  <a:t>]</a:t>
                </a:r>
                <a:r>
                  <a:rPr lang="en-CA" sz="1800" i="1" dirty="0"/>
                  <a:t>x</a:t>
                </a:r>
              </a:p>
              <a:p>
                <a:pPr marL="0" indent="0">
                  <a:lnSpc>
                    <a:spcPct val="90000"/>
                  </a:lnSpc>
                  <a:spcBef>
                    <a:spcPts val="0"/>
                  </a:spcBef>
                  <a:spcAft>
                    <a:spcPts val="0"/>
                  </a:spcAft>
                  <a:buFont typeface="Lucida Grande" charset="0"/>
                  <a:buNone/>
                </a:pPr>
                <a:r>
                  <a:rPr lang="en-CA" sz="1800" i="1" dirty="0"/>
                  <a:t>                           w</a:t>
                </a:r>
                <a:r>
                  <a:rPr lang="en-CA" sz="1800" i="1" baseline="-25000" dirty="0"/>
                  <a:t>2</a:t>
                </a:r>
                <a:r>
                  <a:rPr lang="en-CA" sz="1800" i="1" dirty="0"/>
                  <a:t>← w</a:t>
                </a:r>
                <a:r>
                  <a:rPr lang="en-CA" sz="1800" i="1" baseline="-25000" dirty="0"/>
                  <a:t>2</a:t>
                </a:r>
                <a:r>
                  <a:rPr lang="en-CA" sz="1800" i="1" dirty="0"/>
                  <a:t> + </a:t>
                </a:r>
                <a:r>
                  <a:rPr lang="el-GR" sz="1800" i="1" dirty="0"/>
                  <a:t>α</a:t>
                </a:r>
                <a:r>
                  <a:rPr lang="en-CA" sz="1800" i="1" dirty="0"/>
                  <a:t> </a:t>
                </a:r>
                <a:r>
                  <a:rPr lang="en-CA" sz="2400" i="1" dirty="0"/>
                  <a:t>[</a:t>
                </a:r>
                <a:r>
                  <a:rPr lang="fr-CA" sz="1800" i="1" dirty="0" err="1"/>
                  <a:t>u</a:t>
                </a:r>
                <a:r>
                  <a:rPr lang="fr-CA" sz="1800" i="1" baseline="-25000" dirty="0" err="1"/>
                  <a:t>j</a:t>
                </a:r>
                <a:r>
                  <a:rPr lang="fr-CA" sz="1800" i="1" dirty="0"/>
                  <a:t>(s) - </a:t>
                </a:r>
                <a14:m>
                  <m:oMath xmlns:m="http://schemas.openxmlformats.org/officeDocument/2006/math">
                    <m:acc>
                      <m:accPr>
                        <m:chr m:val="̂"/>
                        <m:ctrlPr>
                          <a:rPr lang="fr-CA" sz="1800" i="1">
                            <a:latin typeface="Cambria Math" panose="02040503050406030204" pitchFamily="18" charset="0"/>
                          </a:rPr>
                        </m:ctrlPr>
                      </m:accPr>
                      <m:e>
                        <m:r>
                          <a:rPr lang="fr-CA" sz="1800" i="1">
                            <a:latin typeface="Cambria Math"/>
                          </a:rPr>
                          <m:t>𝑈</m:t>
                        </m:r>
                        <m:r>
                          <m:rPr>
                            <m:nor/>
                          </m:rPr>
                          <a:rPr lang="en-CA" sz="1800" i="1" baseline="-25000"/>
                          <m:t>w</m:t>
                        </m:r>
                      </m:e>
                    </m:acc>
                  </m:oMath>
                </a14:m>
                <a:r>
                  <a:rPr lang="en-CA" sz="1800" i="1" dirty="0"/>
                  <a:t> (s)</a:t>
                </a:r>
                <a:r>
                  <a:rPr lang="en-CA" sz="2400" i="1" dirty="0"/>
                  <a:t>]</a:t>
                </a:r>
                <a:r>
                  <a:rPr lang="en-CA" sz="1800" i="1" dirty="0"/>
                  <a:t>y</a:t>
                </a:r>
                <a:endParaRPr lang="fr-CA" sz="1800" dirty="0"/>
              </a:p>
            </p:txBody>
          </p:sp>
        </mc:Choice>
        <mc:Fallback xmlns="">
          <p:sp>
            <p:nvSpPr>
              <p:cNvPr id="15" name="Rectangle 3">
                <a:extLst>
                  <a:ext uri="{FF2B5EF4-FFF2-40B4-BE49-F238E27FC236}">
                    <a16:creationId xmlns:a16="http://schemas.microsoft.com/office/drawing/2014/main" id="{41AC4A71-73C9-4178-BA00-45C4E6E44116}"/>
                  </a:ext>
                </a:extLst>
              </p:cNvPr>
              <p:cNvSpPr txBox="1">
                <a:spLocks noRot="1" noChangeAspect="1" noMove="1" noResize="1" noEditPoints="1" noAdjustHandles="1" noChangeArrowheads="1" noChangeShapeType="1" noTextEdit="1"/>
              </p:cNvSpPr>
              <p:nvPr/>
            </p:nvSpPr>
            <p:spPr bwMode="auto">
              <a:xfrm>
                <a:off x="424955" y="3138293"/>
                <a:ext cx="7837160" cy="3402525"/>
              </a:xfrm>
              <a:prstGeom prst="rect">
                <a:avLst/>
              </a:prstGeom>
              <a:blipFill>
                <a:blip r:embed="rId11"/>
                <a:stretch>
                  <a:fillRect l="-1323" t="-5197" b="-44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30587467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274638"/>
            <a:ext cx="8377881" cy="1143000"/>
          </a:xfrm>
        </p:spPr>
        <p:txBody>
          <a:bodyPr/>
          <a:lstStyle/>
          <a:p>
            <a:r>
              <a:rPr lang="fr-CA" dirty="0"/>
              <a:t>Approximer l’apprentissage par </a:t>
            </a:r>
            <a:br>
              <a:rPr lang="fr-CA" dirty="0"/>
            </a:br>
            <a:r>
              <a:rPr lang="fr-CA" dirty="0"/>
              <a:t>différence temporelle</a:t>
            </a:r>
          </a:p>
        </p:txBody>
      </p:sp>
      <mc:AlternateContent xmlns:mc="http://schemas.openxmlformats.org/markup-compatibility/2006" xmlns:a14="http://schemas.microsoft.com/office/drawing/2010/main">
        <mc:Choice Requires="a14">
          <p:sp>
            <p:nvSpPr>
              <p:cNvPr id="28675" name="Rectangle 3"/>
              <p:cNvSpPr>
                <a:spLocks noGrp="1" noChangeArrowheads="1"/>
              </p:cNvSpPr>
              <p:nvPr>
                <p:ph type="body" idx="1"/>
              </p:nvPr>
            </p:nvSpPr>
            <p:spPr>
              <a:xfrm>
                <a:off x="546756" y="1981200"/>
                <a:ext cx="7924800" cy="4876800"/>
              </a:xfrm>
            </p:spPr>
            <p:txBody>
              <a:bodyPr/>
              <a:lstStyle/>
              <a:p>
                <a:pPr>
                  <a:lnSpc>
                    <a:spcPct val="90000"/>
                  </a:lnSpc>
                </a:pPr>
                <a:r>
                  <a:rPr lang="fr-CA" sz="1800" dirty="0"/>
                  <a:t>On peut appliquer la même idée à l’apprentissage par différence temporelle autant passif que actif.</a:t>
                </a:r>
              </a:p>
              <a:p>
                <a:pPr>
                  <a:lnSpc>
                    <a:spcPct val="90000"/>
                  </a:lnSpc>
                </a:pPr>
                <a:endParaRPr lang="fr-CA" sz="1800" dirty="0"/>
              </a:p>
              <a:p>
                <a:pPr>
                  <a:lnSpc>
                    <a:spcPct val="90000"/>
                  </a:lnSpc>
                </a:pPr>
                <a:r>
                  <a:rPr lang="fr-CA" sz="1800" dirty="0"/>
                  <a:t>La règle d’apprentissage des poids de la fonction d’approximation linéaire pour l’apprentissage par différence temporelle devient</a:t>
                </a:r>
              </a:p>
              <a:p>
                <a:pPr marL="0" indent="0">
                  <a:lnSpc>
                    <a:spcPct val="90000"/>
                  </a:lnSpc>
                  <a:spcBef>
                    <a:spcPts val="1800"/>
                  </a:spcBef>
                  <a:spcAft>
                    <a:spcPts val="1200"/>
                  </a:spcAft>
                  <a:buNone/>
                </a:pPr>
                <a:r>
                  <a:rPr lang="fr-CA" sz="1800" dirty="0"/>
                  <a:t>                    </a:t>
                </a:r>
                <a:r>
                  <a:rPr lang="en-CA" sz="1800" i="1" dirty="0" err="1"/>
                  <a:t>w</a:t>
                </a:r>
                <a:r>
                  <a:rPr lang="en-CA" sz="1800" i="1" baseline="-25000" dirty="0" err="1"/>
                  <a:t>i</a:t>
                </a:r>
                <a:r>
                  <a:rPr lang="en-CA" sz="1800" i="1" dirty="0"/>
                  <a:t> ←</a:t>
                </a:r>
                <a:r>
                  <a:rPr lang="en-CA" sz="1800" i="1" dirty="0" err="1"/>
                  <a:t>w</a:t>
                </a:r>
                <a:r>
                  <a:rPr lang="en-CA" sz="1800" i="1" baseline="-25000" dirty="0" err="1"/>
                  <a:t>i</a:t>
                </a:r>
                <a:r>
                  <a:rPr lang="en-CA" sz="1800" i="1" dirty="0"/>
                  <a:t> + </a:t>
                </a:r>
                <a:r>
                  <a:rPr lang="el-GR" sz="1800" i="1" dirty="0"/>
                  <a:t>α</a:t>
                </a:r>
                <a:r>
                  <a:rPr lang="en-CA" sz="1800" i="1" dirty="0"/>
                  <a:t> </a:t>
                </a:r>
                <a:r>
                  <a:rPr lang="en-CA" sz="2400" i="1" dirty="0"/>
                  <a:t>[</a:t>
                </a:r>
                <a:r>
                  <a:rPr lang="fr-CA" sz="1800" i="1" dirty="0"/>
                  <a:t>R</a:t>
                </a:r>
                <a14:m>
                  <m:oMath xmlns:m="http://schemas.openxmlformats.org/officeDocument/2006/math">
                    <m:d>
                      <m:dPr>
                        <m:ctrlPr>
                          <a:rPr lang="en-CA" sz="1800" b="0" i="1" smtClean="0">
                            <a:latin typeface="Cambria Math" panose="02040503050406030204" pitchFamily="18" charset="0"/>
                          </a:rPr>
                        </m:ctrlPr>
                      </m:dPr>
                      <m:e>
                        <m:r>
                          <a:rPr lang="en-CA" sz="1800" b="0" i="1" smtClean="0">
                            <a:latin typeface="Cambria Math" panose="02040503050406030204" pitchFamily="18" charset="0"/>
                          </a:rPr>
                          <m:t>𝑠</m:t>
                        </m:r>
                        <m:r>
                          <a:rPr lang="en-CA" sz="1800" b="0" i="1" smtClean="0">
                            <a:latin typeface="Cambria Math" panose="02040503050406030204" pitchFamily="18" charset="0"/>
                          </a:rPr>
                          <m:t>,</m:t>
                        </m:r>
                        <m:r>
                          <a:rPr lang="en-CA" sz="1800" b="0" i="1" smtClean="0">
                            <a:latin typeface="Cambria Math" panose="02040503050406030204" pitchFamily="18" charset="0"/>
                          </a:rPr>
                          <m:t>𝑎</m:t>
                        </m:r>
                        <m:r>
                          <a:rPr lang="en-CA" sz="1800" b="0" i="1" smtClean="0">
                            <a:latin typeface="Cambria Math" panose="02040503050406030204" pitchFamily="18" charset="0"/>
                          </a:rPr>
                          <m:t>,</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𝑠</m:t>
                            </m:r>
                          </m:e>
                          <m:sup>
                            <m:r>
                              <a:rPr lang="en-CA" sz="1800" b="0" i="1" smtClean="0">
                                <a:latin typeface="Cambria Math" panose="02040503050406030204" pitchFamily="18" charset="0"/>
                              </a:rPr>
                              <m:t>′</m:t>
                            </m:r>
                          </m:sup>
                        </m:sSup>
                      </m:e>
                    </m:d>
                    <m:r>
                      <a:rPr lang="en-CA" sz="1800" b="0" i="1" smtClean="0">
                        <a:latin typeface="Cambria Math" panose="02040503050406030204" pitchFamily="18" charset="0"/>
                      </a:rPr>
                      <m:t>+</m:t>
                    </m:r>
                    <m:r>
                      <m:rPr>
                        <m:nor/>
                      </m:rPr>
                      <a:rPr lang="fr-FR" sz="1800" dirty="0"/>
                      <m:t>γ</m:t>
                    </m:r>
                    <m:acc>
                      <m:accPr>
                        <m:chr m:val="̂"/>
                        <m:ctrlPr>
                          <a:rPr lang="fr-CA" sz="1800" i="1">
                            <a:latin typeface="Cambria Math" panose="02040503050406030204" pitchFamily="18" charset="0"/>
                          </a:rPr>
                        </m:ctrlPr>
                      </m:accPr>
                      <m:e>
                        <m:r>
                          <a:rPr lang="fr-CA" sz="1800" i="1">
                            <a:latin typeface="Cambria Math"/>
                          </a:rPr>
                          <m:t>𝑈</m:t>
                        </m:r>
                        <m:r>
                          <m:rPr>
                            <m:nor/>
                          </m:rPr>
                          <a:rPr lang="en-CA" sz="1800" i="1" baseline="-25000"/>
                          <m:t>w</m:t>
                        </m:r>
                      </m:e>
                    </m:acc>
                    <m:r>
                      <m:rPr>
                        <m:nor/>
                      </m:rPr>
                      <a:rPr lang="en-CA" sz="1800" i="1" dirty="0"/>
                      <m:t>(</m:t>
                    </m:r>
                    <m:r>
                      <m:rPr>
                        <m:nor/>
                      </m:rPr>
                      <a:rPr lang="en-CA" sz="1800" i="1" dirty="0"/>
                      <m:t>s</m:t>
                    </m:r>
                    <m:r>
                      <m:rPr>
                        <m:nor/>
                      </m:rPr>
                      <a:rPr lang="en-CA" sz="1800" b="0" i="1" dirty="0" smtClean="0"/>
                      <m:t>′</m:t>
                    </m:r>
                    <m:r>
                      <m:rPr>
                        <m:nor/>
                      </m:rPr>
                      <a:rPr lang="en-CA" sz="1800" i="1" dirty="0"/>
                      <m:t>)</m:t>
                    </m:r>
                    <m:r>
                      <a:rPr lang="en-CA" sz="1800" b="0" i="1" dirty="0" smtClean="0">
                        <a:latin typeface="Cambria Math" panose="02040503050406030204" pitchFamily="18" charset="0"/>
                      </a:rPr>
                      <m:t>−</m:t>
                    </m:r>
                    <m:acc>
                      <m:accPr>
                        <m:chr m:val="̂"/>
                        <m:ctrlPr>
                          <a:rPr lang="fr-CA" sz="1800" i="1">
                            <a:latin typeface="Cambria Math" panose="02040503050406030204" pitchFamily="18" charset="0"/>
                          </a:rPr>
                        </m:ctrlPr>
                      </m:accPr>
                      <m:e>
                        <m:r>
                          <a:rPr lang="fr-CA" sz="1800" i="1">
                            <a:latin typeface="Cambria Math"/>
                          </a:rPr>
                          <m:t>𝑈</m:t>
                        </m:r>
                        <m:r>
                          <m:rPr>
                            <m:nor/>
                          </m:rPr>
                          <a:rPr lang="en-CA" sz="1800" i="1" baseline="-25000"/>
                          <m:t>w</m:t>
                        </m:r>
                      </m:e>
                    </m:acc>
                  </m:oMath>
                </a14:m>
                <a:r>
                  <a:rPr lang="en-CA" sz="1800" i="1" dirty="0"/>
                  <a:t>(s)</a:t>
                </a:r>
                <a:r>
                  <a:rPr lang="en-CA" sz="2400" i="1" dirty="0"/>
                  <a:t>]</a:t>
                </a:r>
                <a:r>
                  <a:rPr lang="en-CA" sz="1800" i="1" dirty="0"/>
                  <a:t> </a:t>
                </a:r>
                <a14:m>
                  <m:oMath xmlns:m="http://schemas.openxmlformats.org/officeDocument/2006/math">
                    <m:f>
                      <m:fPr>
                        <m:ctrlPr>
                          <a:rPr lang="fr-CA" sz="1800" i="1" dirty="0">
                            <a:solidFill>
                              <a:srgbClr val="836967"/>
                            </a:solidFill>
                            <a:latin typeface="Cambria Math" panose="02040503050406030204" pitchFamily="18" charset="0"/>
                          </a:rPr>
                        </m:ctrlPr>
                      </m:fPr>
                      <m:num>
                        <m:r>
                          <a:rPr lang="fr-CA" sz="1800" i="1" dirty="0">
                            <a:latin typeface="Cambria Math" panose="02040503050406030204" pitchFamily="18" charset="0"/>
                          </a:rPr>
                          <m:t>𝜕</m:t>
                        </m:r>
                        <m:acc>
                          <m:accPr>
                            <m:chr m:val="̂"/>
                            <m:ctrlPr>
                              <a:rPr lang="fr-CA" sz="1800" i="1">
                                <a:latin typeface="Cambria Math" panose="02040503050406030204" pitchFamily="18" charset="0"/>
                              </a:rPr>
                            </m:ctrlPr>
                          </m:accPr>
                          <m:e>
                            <m:r>
                              <a:rPr lang="fr-CA" sz="1800" i="1">
                                <a:latin typeface="Cambria Math"/>
                              </a:rPr>
                              <m:t>𝑈</m:t>
                            </m:r>
                            <m:r>
                              <m:rPr>
                                <m:nor/>
                              </m:rPr>
                              <a:rPr lang="en-CA" sz="1800" i="1" baseline="-25000"/>
                              <m:t>w</m:t>
                            </m:r>
                          </m:e>
                        </m:acc>
                        <m:r>
                          <m:rPr>
                            <m:nor/>
                          </m:rPr>
                          <a:rPr lang="en-CA" sz="1800" i="1" dirty="0"/>
                          <m:t>(</m:t>
                        </m:r>
                        <m:r>
                          <m:rPr>
                            <m:nor/>
                          </m:rPr>
                          <a:rPr lang="en-CA" sz="1800" b="0" i="1" dirty="0" smtClean="0"/>
                          <m:t>s</m:t>
                        </m:r>
                        <m:r>
                          <m:rPr>
                            <m:nor/>
                          </m:rPr>
                          <a:rPr lang="en-CA" sz="1800" i="1" dirty="0"/>
                          <m:t>)</m:t>
                        </m:r>
                      </m:num>
                      <m:den>
                        <m:r>
                          <a:rPr lang="fr-CA" sz="1800" i="1" dirty="0">
                            <a:latin typeface="Cambria Math" panose="02040503050406030204" pitchFamily="18" charset="0"/>
                          </a:rPr>
                          <m:t>𝜕</m:t>
                        </m:r>
                        <m:sSub>
                          <m:sSubPr>
                            <m:ctrlPr>
                              <a:rPr lang="fr-CA" sz="1800" i="1" dirty="0">
                                <a:solidFill>
                                  <a:srgbClr val="836967"/>
                                </a:solidFill>
                                <a:latin typeface="Cambria Math" panose="02040503050406030204" pitchFamily="18" charset="0"/>
                              </a:rPr>
                            </m:ctrlPr>
                          </m:sSubPr>
                          <m:e>
                            <m:r>
                              <a:rPr lang="en-CA" sz="1800" i="1" dirty="0">
                                <a:solidFill>
                                  <a:srgbClr val="836967"/>
                                </a:solidFill>
                                <a:latin typeface="Cambria Math" panose="02040503050406030204" pitchFamily="18" charset="0"/>
                              </a:rPr>
                              <m:t>𝑤</m:t>
                            </m:r>
                          </m:e>
                          <m:sub>
                            <m:r>
                              <a:rPr lang="fr-CA" sz="1800" i="1" dirty="0">
                                <a:latin typeface="Cambria Math" panose="02040503050406030204" pitchFamily="18" charset="0"/>
                              </a:rPr>
                              <m:t>𝑖</m:t>
                            </m:r>
                          </m:sub>
                        </m:sSub>
                      </m:den>
                    </m:f>
                  </m:oMath>
                </a14:m>
                <a:endParaRPr lang="fr-CA" sz="1800" i="1" dirty="0"/>
              </a:p>
              <a:p>
                <a:pPr>
                  <a:lnSpc>
                    <a:spcPct val="90000"/>
                  </a:lnSpc>
                  <a:spcBef>
                    <a:spcPts val="1200"/>
                  </a:spcBef>
                  <a:spcAft>
                    <a:spcPts val="1200"/>
                  </a:spcAft>
                </a:pPr>
                <a:r>
                  <a:rPr lang="fr-CA" sz="1800" dirty="0"/>
                  <a:t>Celle pour Q-Learning devient</a:t>
                </a:r>
              </a:p>
              <a:p>
                <a:pPr marL="0" indent="0">
                  <a:lnSpc>
                    <a:spcPct val="90000"/>
                  </a:lnSpc>
                  <a:spcBef>
                    <a:spcPts val="1200"/>
                  </a:spcBef>
                  <a:spcAft>
                    <a:spcPts val="1200"/>
                  </a:spcAft>
                  <a:buNone/>
                </a:pPr>
                <a:r>
                  <a:rPr lang="fr-CA" sz="1800" i="1" dirty="0"/>
                  <a:t>           </a:t>
                </a:r>
                <a:r>
                  <a:rPr lang="en-CA" sz="1800" i="1" dirty="0"/>
                  <a:t>    </a:t>
                </a:r>
                <a:r>
                  <a:rPr lang="fr-CA" sz="1800" dirty="0"/>
                  <a:t>    </a:t>
                </a:r>
                <a:r>
                  <a:rPr lang="en-CA" sz="1800" i="1" dirty="0" err="1"/>
                  <a:t>w</a:t>
                </a:r>
                <a:r>
                  <a:rPr lang="en-CA" sz="1800" i="1" baseline="-25000" dirty="0" err="1"/>
                  <a:t>i</a:t>
                </a:r>
                <a:r>
                  <a:rPr lang="en-CA" sz="1800" i="1" dirty="0"/>
                  <a:t> ←</a:t>
                </a:r>
                <a:r>
                  <a:rPr lang="en-CA" sz="1800" i="1" dirty="0" err="1"/>
                  <a:t>w</a:t>
                </a:r>
                <a:r>
                  <a:rPr lang="en-CA" sz="1800" i="1" baseline="-25000" dirty="0" err="1"/>
                  <a:t>i</a:t>
                </a:r>
                <a:r>
                  <a:rPr lang="en-CA" sz="1800" i="1" dirty="0"/>
                  <a:t> + </a:t>
                </a:r>
                <a:r>
                  <a:rPr lang="el-GR" sz="1800" i="1" dirty="0"/>
                  <a:t>α</a:t>
                </a:r>
                <a:r>
                  <a:rPr lang="en-CA" sz="1800" i="1" dirty="0"/>
                  <a:t> </a:t>
                </a:r>
                <a:r>
                  <a:rPr lang="en-CA" sz="2400" i="1" dirty="0"/>
                  <a:t>[</a:t>
                </a:r>
                <a:r>
                  <a:rPr lang="fr-CA" sz="1800" i="1" dirty="0"/>
                  <a:t>R</a:t>
                </a:r>
                <a14:m>
                  <m:oMath xmlns:m="http://schemas.openxmlformats.org/officeDocument/2006/math">
                    <m:d>
                      <m:dPr>
                        <m:ctrlPr>
                          <a:rPr lang="en-CA" sz="1800" i="1">
                            <a:latin typeface="Cambria Math" panose="02040503050406030204" pitchFamily="18" charset="0"/>
                          </a:rPr>
                        </m:ctrlPr>
                      </m:dPr>
                      <m:e>
                        <m:r>
                          <a:rPr lang="en-CA" sz="1800" i="1">
                            <a:latin typeface="Cambria Math" panose="02040503050406030204" pitchFamily="18" charset="0"/>
                          </a:rPr>
                          <m:t>𝑠</m:t>
                        </m:r>
                        <m:r>
                          <a:rPr lang="en-CA" sz="1800" i="1">
                            <a:latin typeface="Cambria Math" panose="02040503050406030204" pitchFamily="18" charset="0"/>
                          </a:rPr>
                          <m:t>,</m:t>
                        </m:r>
                        <m:r>
                          <a:rPr lang="en-CA" sz="1800" i="1">
                            <a:latin typeface="Cambria Math" panose="02040503050406030204" pitchFamily="18" charset="0"/>
                          </a:rPr>
                          <m:t>𝑎</m:t>
                        </m:r>
                        <m:r>
                          <a:rPr lang="en-CA" sz="1800" i="1">
                            <a:latin typeface="Cambria Math" panose="02040503050406030204" pitchFamily="18" charset="0"/>
                          </a:rPr>
                          <m:t>,</m:t>
                        </m:r>
                        <m:sSup>
                          <m:sSupPr>
                            <m:ctrlPr>
                              <a:rPr lang="en-CA" sz="1800" i="1">
                                <a:latin typeface="Cambria Math" panose="02040503050406030204" pitchFamily="18" charset="0"/>
                              </a:rPr>
                            </m:ctrlPr>
                          </m:sSupPr>
                          <m:e>
                            <m:r>
                              <a:rPr lang="en-CA" sz="1800" i="1">
                                <a:latin typeface="Cambria Math" panose="02040503050406030204" pitchFamily="18" charset="0"/>
                              </a:rPr>
                              <m:t>𝑠</m:t>
                            </m:r>
                          </m:e>
                          <m:sup>
                            <m:r>
                              <a:rPr lang="en-CA" sz="1800" i="1">
                                <a:latin typeface="Cambria Math" panose="02040503050406030204" pitchFamily="18" charset="0"/>
                              </a:rPr>
                              <m:t>′</m:t>
                            </m:r>
                          </m:sup>
                        </m:sSup>
                      </m:e>
                    </m:d>
                    <m:r>
                      <a:rPr lang="en-CA" sz="1800" i="1">
                        <a:latin typeface="Cambria Math" panose="02040503050406030204" pitchFamily="18" charset="0"/>
                      </a:rPr>
                      <m:t>+</m:t>
                    </m:r>
                    <m:r>
                      <m:rPr>
                        <m:nor/>
                      </m:rPr>
                      <a:rPr lang="fr-FR" sz="1800" dirty="0"/>
                      <m:t>γ</m:t>
                    </m:r>
                    <m:r>
                      <m:rPr>
                        <m:nor/>
                      </m:rPr>
                      <a:rPr lang="en-CA" sz="1800" b="0" i="0" dirty="0" smtClean="0"/>
                      <m:t> </m:t>
                    </m:r>
                    <m:r>
                      <m:rPr>
                        <m:nor/>
                      </m:rPr>
                      <a:rPr lang="en-CA" sz="1800" b="0" i="0" dirty="0" smtClean="0"/>
                      <m:t>max</m:t>
                    </m:r>
                    <m:r>
                      <m:rPr>
                        <m:nor/>
                      </m:rPr>
                      <a:rPr lang="en-CA" sz="1800" b="0" i="0" dirty="0" smtClean="0"/>
                      <m:t>  </m:t>
                    </m:r>
                    <m:acc>
                      <m:accPr>
                        <m:chr m:val="̂"/>
                        <m:ctrlPr>
                          <a:rPr lang="fr-CA" sz="1800" i="1">
                            <a:latin typeface="Cambria Math" panose="02040503050406030204" pitchFamily="18" charset="0"/>
                          </a:rPr>
                        </m:ctrlPr>
                      </m:accPr>
                      <m:e>
                        <m:r>
                          <m:rPr>
                            <m:nor/>
                          </m:rPr>
                          <a:rPr lang="en-CA" sz="1800" b="0" i="1" smtClean="0">
                            <a:latin typeface="Cambria Math" panose="02040503050406030204" pitchFamily="18" charset="0"/>
                          </a:rPr>
                          <m:t>Q</m:t>
                        </m:r>
                        <m:r>
                          <m:rPr>
                            <m:nor/>
                          </m:rPr>
                          <a:rPr lang="en-CA" sz="1800" i="1" baseline="-25000"/>
                          <m:t>w</m:t>
                        </m:r>
                      </m:e>
                    </m:acc>
                    <m:r>
                      <m:rPr>
                        <m:nor/>
                      </m:rPr>
                      <a:rPr lang="en-CA" sz="1800" i="1" dirty="0"/>
                      <m:t>(</m:t>
                    </m:r>
                    <m:r>
                      <m:rPr>
                        <m:nor/>
                      </m:rPr>
                      <a:rPr lang="en-CA" sz="1800" i="1" dirty="0"/>
                      <m:t>s</m:t>
                    </m:r>
                    <m:r>
                      <m:rPr>
                        <m:nor/>
                      </m:rPr>
                      <a:rPr lang="en-CA" sz="1800" i="1" dirty="0"/>
                      <m:t>′,</m:t>
                    </m:r>
                    <m:r>
                      <m:rPr>
                        <m:nor/>
                      </m:rPr>
                      <a:rPr lang="en-CA" sz="1800" b="0" i="1" dirty="0" smtClean="0"/>
                      <m:t>a</m:t>
                    </m:r>
                    <m:r>
                      <m:rPr>
                        <m:nor/>
                      </m:rPr>
                      <a:rPr lang="en-CA" sz="1800" b="0" i="1" dirty="0" smtClean="0"/>
                      <m:t>′)</m:t>
                    </m:r>
                    <m:r>
                      <a:rPr lang="en-CA" sz="1800" i="1" dirty="0">
                        <a:latin typeface="Cambria Math" panose="02040503050406030204" pitchFamily="18" charset="0"/>
                      </a:rPr>
                      <m:t>−</m:t>
                    </m:r>
                    <m:acc>
                      <m:accPr>
                        <m:chr m:val="̂"/>
                        <m:ctrlPr>
                          <a:rPr lang="fr-CA" sz="1800" i="1">
                            <a:latin typeface="Cambria Math" panose="02040503050406030204" pitchFamily="18" charset="0"/>
                          </a:rPr>
                        </m:ctrlPr>
                      </m:accPr>
                      <m:e>
                        <m:r>
                          <m:rPr>
                            <m:nor/>
                          </m:rPr>
                          <a:rPr lang="en-CA" sz="1800" b="0" i="1" smtClean="0">
                            <a:latin typeface="Cambria Math" panose="02040503050406030204" pitchFamily="18" charset="0"/>
                          </a:rPr>
                          <m:t>Q</m:t>
                        </m:r>
                        <m:r>
                          <m:rPr>
                            <m:nor/>
                          </m:rPr>
                          <a:rPr lang="en-CA" sz="1800" i="1" baseline="-25000"/>
                          <m:t>w</m:t>
                        </m:r>
                      </m:e>
                    </m:acc>
                  </m:oMath>
                </a14:m>
                <a:r>
                  <a:rPr lang="en-CA" sz="1800" i="1" dirty="0"/>
                  <a:t>(</a:t>
                </a:r>
                <a:r>
                  <a:rPr lang="en-CA" sz="1800" i="1" dirty="0" err="1"/>
                  <a:t>s,a</a:t>
                </a:r>
                <a:r>
                  <a:rPr lang="en-CA" sz="1800" i="1" dirty="0"/>
                  <a:t>)</a:t>
                </a:r>
                <a:r>
                  <a:rPr lang="en-CA" sz="2400" i="1" dirty="0"/>
                  <a:t>]</a:t>
                </a:r>
                <a:r>
                  <a:rPr lang="en-CA" sz="1800" i="1" dirty="0"/>
                  <a:t> </a:t>
                </a:r>
                <a14:m>
                  <m:oMath xmlns:m="http://schemas.openxmlformats.org/officeDocument/2006/math">
                    <m:f>
                      <m:fPr>
                        <m:ctrlPr>
                          <a:rPr lang="fr-CA" sz="1800" i="1" dirty="0">
                            <a:solidFill>
                              <a:srgbClr val="836967"/>
                            </a:solidFill>
                            <a:latin typeface="Cambria Math" panose="02040503050406030204" pitchFamily="18" charset="0"/>
                          </a:rPr>
                        </m:ctrlPr>
                      </m:fPr>
                      <m:num>
                        <m:r>
                          <a:rPr lang="fr-CA" sz="1800" i="1" dirty="0">
                            <a:latin typeface="Cambria Math" panose="02040503050406030204" pitchFamily="18" charset="0"/>
                          </a:rPr>
                          <m:t>𝜕</m:t>
                        </m:r>
                        <m:acc>
                          <m:accPr>
                            <m:chr m:val="̂"/>
                            <m:ctrlPr>
                              <a:rPr lang="fr-CA" sz="1800" i="1">
                                <a:latin typeface="Cambria Math" panose="02040503050406030204" pitchFamily="18" charset="0"/>
                              </a:rPr>
                            </m:ctrlPr>
                          </m:accPr>
                          <m:e>
                            <m:r>
                              <a:rPr lang="fr-CA" sz="1800" i="1">
                                <a:latin typeface="Cambria Math"/>
                              </a:rPr>
                              <m:t>𝑈</m:t>
                            </m:r>
                            <m:r>
                              <m:rPr>
                                <m:nor/>
                              </m:rPr>
                              <a:rPr lang="en-CA" sz="1800" i="1" baseline="-25000"/>
                              <m:t>w</m:t>
                            </m:r>
                          </m:e>
                        </m:acc>
                        <m:r>
                          <m:rPr>
                            <m:nor/>
                          </m:rPr>
                          <a:rPr lang="en-CA" sz="1800" i="1" dirty="0"/>
                          <m:t>(</m:t>
                        </m:r>
                        <m:r>
                          <m:rPr>
                            <m:nor/>
                          </m:rPr>
                          <a:rPr lang="en-CA" sz="1800" i="1" dirty="0"/>
                          <m:t>s</m:t>
                        </m:r>
                        <m:r>
                          <m:rPr>
                            <m:nor/>
                          </m:rPr>
                          <a:rPr lang="en-CA" sz="1800" i="1" dirty="0"/>
                          <m:t>)</m:t>
                        </m:r>
                      </m:num>
                      <m:den>
                        <m:r>
                          <a:rPr lang="fr-CA" sz="1800" i="1" dirty="0">
                            <a:latin typeface="Cambria Math" panose="02040503050406030204" pitchFamily="18" charset="0"/>
                          </a:rPr>
                          <m:t>𝜕</m:t>
                        </m:r>
                        <m:sSub>
                          <m:sSubPr>
                            <m:ctrlPr>
                              <a:rPr lang="fr-CA" sz="1800" i="1" dirty="0">
                                <a:solidFill>
                                  <a:srgbClr val="836967"/>
                                </a:solidFill>
                                <a:latin typeface="Cambria Math" panose="02040503050406030204" pitchFamily="18" charset="0"/>
                              </a:rPr>
                            </m:ctrlPr>
                          </m:sSubPr>
                          <m:e>
                            <m:r>
                              <a:rPr lang="en-CA" sz="1800" i="1" dirty="0">
                                <a:solidFill>
                                  <a:srgbClr val="836967"/>
                                </a:solidFill>
                                <a:latin typeface="Cambria Math" panose="02040503050406030204" pitchFamily="18" charset="0"/>
                              </a:rPr>
                              <m:t>𝑤</m:t>
                            </m:r>
                          </m:e>
                          <m:sub>
                            <m:r>
                              <a:rPr lang="fr-CA" sz="1800" i="1" dirty="0">
                                <a:latin typeface="Cambria Math" panose="02040503050406030204" pitchFamily="18" charset="0"/>
                              </a:rPr>
                              <m:t>𝑖</m:t>
                            </m:r>
                          </m:sub>
                        </m:sSub>
                      </m:den>
                    </m:f>
                  </m:oMath>
                </a14:m>
                <a:endParaRPr lang="fr-CA" sz="1800" dirty="0"/>
              </a:p>
            </p:txBody>
          </p:sp>
        </mc:Choice>
        <mc:Fallback xmlns="">
          <p:sp>
            <p:nvSpPr>
              <p:cNvPr id="28675" name="Rectangle 3"/>
              <p:cNvSpPr>
                <a:spLocks noGrp="1" noRot="1" noChangeAspect="1" noMove="1" noResize="1" noEditPoints="1" noAdjustHandles="1" noChangeArrowheads="1" noChangeShapeType="1" noTextEdit="1"/>
              </p:cNvSpPr>
              <p:nvPr>
                <p:ph type="body" idx="1"/>
              </p:nvPr>
            </p:nvSpPr>
            <p:spPr>
              <a:xfrm>
                <a:off x="546756" y="1981200"/>
                <a:ext cx="7924800" cy="4876800"/>
              </a:xfrm>
              <a:blipFill>
                <a:blip r:embed="rId3"/>
                <a:stretch>
                  <a:fillRect l="-1308" t="-3625"/>
                </a:stretch>
              </a:blipFill>
            </p:spPr>
            <p:txBody>
              <a:bodyPr/>
              <a:lstStyle/>
              <a:p>
                <a:r>
                  <a:rPr lang="en-US">
                    <a:noFill/>
                  </a:rPr>
                  <a:t> </a:t>
                </a:r>
              </a:p>
            </p:txBody>
          </p:sp>
        </mc:Fallback>
      </mc:AlternateContent>
      <p:sp>
        <p:nvSpPr>
          <p:cNvPr id="28678" name="Slide Number Placeholder 5"/>
          <p:cNvSpPr>
            <a:spLocks noGrp="1"/>
          </p:cNvSpPr>
          <p:nvPr>
            <p:ph type="sldNum" sz="quarter" idx="12"/>
          </p:nvPr>
        </p:nvSpPr>
        <p:spPr>
          <a:noFill/>
        </p:spPr>
        <p:txBody>
          <a:bodyPr/>
          <a:lstStyle/>
          <a:p>
            <a:fld id="{21481484-48F7-44A3-8337-505A88900BCD}" type="slidenum">
              <a:rPr lang="en-US" smtClean="0">
                <a:latin typeface="Arial" charset="0"/>
              </a:rPr>
              <a:pPr/>
              <a:t>68</a:t>
            </a:fld>
            <a:endParaRPr lang="en-US">
              <a:latin typeface="Arial" charset="0"/>
            </a:endParaRPr>
          </a:p>
        </p:txBody>
      </p:sp>
      <p:sp>
        <p:nvSpPr>
          <p:cNvPr id="3" name="TextBox 2">
            <a:extLst>
              <a:ext uri="{FF2B5EF4-FFF2-40B4-BE49-F238E27FC236}">
                <a16:creationId xmlns:a16="http://schemas.microsoft.com/office/drawing/2014/main" id="{EFB59603-EC18-48C8-8ED1-35EF297A4230}"/>
              </a:ext>
            </a:extLst>
          </p:cNvPr>
          <p:cNvSpPr txBox="1"/>
          <p:nvPr/>
        </p:nvSpPr>
        <p:spPr>
          <a:xfrm>
            <a:off x="4124326" y="4601497"/>
            <a:ext cx="352982" cy="369332"/>
          </a:xfrm>
          <a:prstGeom prst="rect">
            <a:avLst/>
          </a:prstGeom>
          <a:noFill/>
        </p:spPr>
        <p:txBody>
          <a:bodyPr wrap="none" rtlCol="0">
            <a:spAutoFit/>
          </a:bodyPr>
          <a:lstStyle/>
          <a:p>
            <a:r>
              <a:rPr lang="en-CA" dirty="0"/>
              <a:t>a’</a:t>
            </a:r>
            <a:endParaRPr lang="en-US" dirty="0"/>
          </a:p>
        </p:txBody>
      </p:sp>
    </p:spTree>
    <p:extLst>
      <p:ext uri="{BB962C8B-B14F-4D97-AF65-F5344CB8AC3E}">
        <p14:creationId xmlns:p14="http://schemas.microsoft.com/office/powerpoint/2010/main" val="317520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274638"/>
            <a:ext cx="8377881" cy="1143000"/>
          </a:xfrm>
        </p:spPr>
        <p:txBody>
          <a:bodyPr/>
          <a:lstStyle/>
          <a:p>
            <a:r>
              <a:rPr lang="fr-CA" dirty="0"/>
              <a:t>Apprentissage par renforcement profond</a:t>
            </a:r>
          </a:p>
        </p:txBody>
      </p:sp>
      <mc:AlternateContent xmlns:mc="http://schemas.openxmlformats.org/markup-compatibility/2006" xmlns:a14="http://schemas.microsoft.com/office/drawing/2010/main">
        <mc:Choice Requires="a14">
          <p:sp>
            <p:nvSpPr>
              <p:cNvPr id="28675" name="Rectangle 3"/>
              <p:cNvSpPr>
                <a:spLocks noGrp="1" noChangeArrowheads="1"/>
              </p:cNvSpPr>
              <p:nvPr>
                <p:ph type="body" idx="1"/>
              </p:nvPr>
            </p:nvSpPr>
            <p:spPr>
              <a:xfrm>
                <a:off x="457200" y="1489868"/>
                <a:ext cx="7875639" cy="1979430"/>
              </a:xfrm>
            </p:spPr>
            <p:txBody>
              <a:bodyPr/>
              <a:lstStyle/>
              <a:p>
                <a:pPr>
                  <a:lnSpc>
                    <a:spcPct val="90000"/>
                  </a:lnSpc>
                </a:pPr>
                <a:r>
                  <a:rPr lang="fr-CA" sz="1800" dirty="0"/>
                  <a:t>Le principe pour l’apprentissage par renforcement profond est le même, mais la fonction d’approximation est un réseau de neurones, entraîné par la rétropropagation du gradient, avec une fonction de perte appropriée. </a:t>
                </a:r>
              </a:p>
              <a:p>
                <a:pPr>
                  <a:lnSpc>
                    <a:spcPct val="90000"/>
                  </a:lnSpc>
                  <a:spcBef>
                    <a:spcPts val="1000"/>
                  </a:spcBef>
                </a:pPr>
                <a:r>
                  <a:rPr lang="fr-CA" sz="1800" dirty="0"/>
                  <a:t>Il y a plusieurs algorithmes. En particulier:</a:t>
                </a:r>
              </a:p>
              <a:p>
                <a:pPr lvl="1">
                  <a:lnSpc>
                    <a:spcPct val="90000"/>
                  </a:lnSpc>
                </a:pPr>
                <a:r>
                  <a:rPr lang="fr-CA" dirty="0" err="1"/>
                  <a:t>Deep</a:t>
                </a:r>
                <a:r>
                  <a:rPr lang="fr-CA" dirty="0"/>
                  <a:t> Q-Learning Network (DQN) apprend Q(</a:t>
                </a:r>
                <a:r>
                  <a:rPr lang="fr-CA" dirty="0" err="1"/>
                  <a:t>s,a</a:t>
                </a:r>
                <a:r>
                  <a:rPr lang="fr-CA" dirty="0"/>
                  <a:t>) directement</a:t>
                </a:r>
              </a:p>
              <a:p>
                <a:pPr lvl="1">
                  <a:lnSpc>
                    <a:spcPct val="90000"/>
                  </a:lnSpc>
                </a:pPr>
                <a:r>
                  <a:rPr lang="fr-CA" dirty="0" err="1"/>
                  <a:t>Deep</a:t>
                </a:r>
                <a:r>
                  <a:rPr lang="fr-CA" dirty="0"/>
                  <a:t> Policy Network  apprendre la politique </a:t>
                </a:r>
                <a14:m>
                  <m:oMath xmlns:m="http://schemas.openxmlformats.org/officeDocument/2006/math">
                    <m:r>
                      <m:rPr>
                        <m:nor/>
                      </m:rPr>
                      <a:rPr lang="fr-FR" altLang="ja-JP" dirty="0" smtClean="0">
                        <a:solidFill>
                          <a:schemeClr val="tx1"/>
                        </a:solidFill>
                      </a:rPr>
                      <m:t>π</m:t>
                    </m:r>
                    <m:r>
                      <m:rPr>
                        <m:nor/>
                      </m:rPr>
                      <a:rPr lang="en-US" altLang="ja-JP" dirty="0" smtClean="0">
                        <a:solidFill>
                          <a:schemeClr val="tx1"/>
                        </a:solidFill>
                      </a:rPr>
                      <m:t>(</m:t>
                    </m:r>
                    <m:r>
                      <m:rPr>
                        <m:nor/>
                      </m:rPr>
                      <a:rPr lang="en-US" altLang="ja-JP" i="1" dirty="0" smtClean="0">
                        <a:solidFill>
                          <a:schemeClr val="tx1"/>
                        </a:solidFill>
                      </a:rPr>
                      <m:t>s</m:t>
                    </m:r>
                    <m:r>
                      <m:rPr>
                        <m:nor/>
                      </m:rPr>
                      <a:rPr lang="en-CA" altLang="ja-JP" b="0" i="1" dirty="0" smtClean="0">
                        <a:solidFill>
                          <a:schemeClr val="tx1"/>
                        </a:solidFill>
                      </a:rPr>
                      <m:t>,</m:t>
                    </m:r>
                    <m:r>
                      <m:rPr>
                        <m:nor/>
                      </m:rPr>
                      <a:rPr lang="en-CA" altLang="ja-JP" b="0" i="1" dirty="0" smtClean="0">
                        <a:solidFill>
                          <a:schemeClr val="tx1"/>
                        </a:solidFill>
                      </a:rPr>
                      <m:t>a</m:t>
                    </m:r>
                    <m:r>
                      <m:rPr>
                        <m:nor/>
                      </m:rPr>
                      <a:rPr lang="en-US" altLang="ja-JP" dirty="0" smtClean="0">
                        <a:solidFill>
                          <a:schemeClr val="tx1"/>
                        </a:solidFill>
                      </a:rPr>
                      <m:t>)</m:t>
                    </m:r>
                    <m:r>
                      <a:rPr lang="en-US" altLang="ja-JP" i="1" dirty="0" smtClean="0">
                        <a:solidFill>
                          <a:srgbClr val="C00000"/>
                        </a:solidFill>
                        <a:latin typeface="Cambria Math" panose="02040503050406030204" pitchFamily="18" charset="0"/>
                      </a:rPr>
                      <m:t> </m:t>
                    </m:r>
                  </m:oMath>
                </a14:m>
                <a:r>
                  <a:rPr lang="fr-CA" dirty="0"/>
                  <a:t>directement</a:t>
                </a:r>
              </a:p>
            </p:txBody>
          </p:sp>
        </mc:Choice>
        <mc:Fallback xmlns="">
          <p:sp>
            <p:nvSpPr>
              <p:cNvPr id="28675" name="Rectangle 3"/>
              <p:cNvSpPr>
                <a:spLocks noGrp="1" noRot="1" noChangeAspect="1" noMove="1" noResize="1" noEditPoints="1" noAdjustHandles="1" noChangeArrowheads="1" noChangeShapeType="1" noTextEdit="1"/>
              </p:cNvSpPr>
              <p:nvPr>
                <p:ph type="body" idx="1"/>
              </p:nvPr>
            </p:nvSpPr>
            <p:spPr>
              <a:xfrm>
                <a:off x="457200" y="1489868"/>
                <a:ext cx="7875639" cy="1979430"/>
              </a:xfrm>
              <a:blipFill>
                <a:blip r:embed="rId3"/>
                <a:stretch>
                  <a:fillRect l="-1316" t="-8615"/>
                </a:stretch>
              </a:blipFill>
            </p:spPr>
            <p:txBody>
              <a:bodyPr/>
              <a:lstStyle/>
              <a:p>
                <a:r>
                  <a:rPr lang="en-US">
                    <a:noFill/>
                  </a:rPr>
                  <a:t> </a:t>
                </a:r>
              </a:p>
            </p:txBody>
          </p:sp>
        </mc:Fallback>
      </mc:AlternateContent>
      <p:sp>
        <p:nvSpPr>
          <p:cNvPr id="28678" name="Slide Number Placeholder 5"/>
          <p:cNvSpPr>
            <a:spLocks noGrp="1"/>
          </p:cNvSpPr>
          <p:nvPr>
            <p:ph type="sldNum" sz="quarter" idx="12"/>
          </p:nvPr>
        </p:nvSpPr>
        <p:spPr>
          <a:noFill/>
        </p:spPr>
        <p:txBody>
          <a:bodyPr/>
          <a:lstStyle/>
          <a:p>
            <a:fld id="{21481484-48F7-44A3-8337-505A88900BCD}" type="slidenum">
              <a:rPr lang="en-US" smtClean="0">
                <a:latin typeface="Arial" charset="0"/>
              </a:rPr>
              <a:pPr/>
              <a:t>69</a:t>
            </a:fld>
            <a:endParaRPr lang="en-US">
              <a:latin typeface="Arial" charset="0"/>
            </a:endParaRPr>
          </a:p>
        </p:txBody>
      </p:sp>
      <p:sp>
        <p:nvSpPr>
          <p:cNvPr id="6" name="Rectangle 3">
            <a:extLst>
              <a:ext uri="{FF2B5EF4-FFF2-40B4-BE49-F238E27FC236}">
                <a16:creationId xmlns:a16="http://schemas.microsoft.com/office/drawing/2014/main" id="{E96C50CE-E5CF-4BCA-A165-74981B58379A}"/>
              </a:ext>
            </a:extLst>
          </p:cNvPr>
          <p:cNvSpPr txBox="1">
            <a:spLocks noChangeArrowheads="1"/>
          </p:cNvSpPr>
          <p:nvPr/>
        </p:nvSpPr>
        <p:spPr bwMode="auto">
          <a:xfrm>
            <a:off x="580898" y="5525346"/>
            <a:ext cx="7585589" cy="74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fr-CA" sz="1800" dirty="0"/>
              <a:t>Dans TP #4, vous pourrez pratiquer DQN qui apprend Q(</a:t>
            </a:r>
            <a:r>
              <a:rPr lang="fr-CA" sz="1800" dirty="0" err="1"/>
              <a:t>s,a</a:t>
            </a:r>
            <a:r>
              <a:rPr lang="fr-CA" sz="1800" dirty="0"/>
              <a:t>).</a:t>
            </a:r>
          </a:p>
          <a:p>
            <a:pPr>
              <a:lnSpc>
                <a:spcPct val="90000"/>
              </a:lnSpc>
            </a:pPr>
            <a:r>
              <a:rPr lang="fr-CA" sz="1800" dirty="0"/>
              <a:t>Dans le cours IFT608 on approfondit l’apprentissage par renforcement.</a:t>
            </a:r>
          </a:p>
        </p:txBody>
      </p:sp>
      <p:pic>
        <p:nvPicPr>
          <p:cNvPr id="7" name="Picture 6" descr="A picture containing blur&#10;&#10;Description automatically generated">
            <a:extLst>
              <a:ext uri="{FF2B5EF4-FFF2-40B4-BE49-F238E27FC236}">
                <a16:creationId xmlns:a16="http://schemas.microsoft.com/office/drawing/2014/main" id="{62D79DC5-AF19-475F-9D08-51FF8EF4DC42}"/>
              </a:ext>
            </a:extLst>
          </p:cNvPr>
          <p:cNvPicPr>
            <a:picLocks noChangeAspect="1"/>
          </p:cNvPicPr>
          <p:nvPr/>
        </p:nvPicPr>
        <p:blipFill rotWithShape="1">
          <a:blip r:embed="rId4"/>
          <a:srcRect l="43684" t="12359" r="5341" b="13731"/>
          <a:stretch/>
        </p:blipFill>
        <p:spPr>
          <a:xfrm rot="10800000">
            <a:off x="2881283" y="3760839"/>
            <a:ext cx="2876023" cy="159607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386D24-3ABA-4C2C-887A-FFCB34F805EF}"/>
                  </a:ext>
                </a:extLst>
              </p:cNvPr>
              <p:cNvSpPr txBox="1"/>
              <p:nvPr/>
            </p:nvSpPr>
            <p:spPr>
              <a:xfrm>
                <a:off x="5880729" y="4358823"/>
                <a:ext cx="1951295" cy="400110"/>
              </a:xfrm>
              <a:prstGeom prst="rect">
                <a:avLst/>
              </a:prstGeom>
              <a:noFill/>
            </p:spPr>
            <p:txBody>
              <a:bodyPr wrap="square">
                <a:spAutoFit/>
              </a:bodyPr>
              <a:lstStyle/>
              <a:p>
                <a14:m>
                  <m:oMath xmlns:m="http://schemas.openxmlformats.org/officeDocument/2006/math">
                    <m:r>
                      <m:rPr>
                        <m:nor/>
                      </m:rPr>
                      <a:rPr lang="fr-FR" altLang="ja-JP" sz="2000" dirty="0" smtClean="0">
                        <a:solidFill>
                          <a:srgbClr val="C00000"/>
                        </a:solidFill>
                      </a:rPr>
                      <m:t>π</m:t>
                    </m:r>
                    <m:r>
                      <m:rPr>
                        <m:nor/>
                      </m:rPr>
                      <a:rPr lang="en-US" altLang="ja-JP" sz="2000" dirty="0" smtClean="0">
                        <a:solidFill>
                          <a:srgbClr val="C00000"/>
                        </a:solidFill>
                      </a:rPr>
                      <m:t>(</m:t>
                    </m:r>
                    <m:r>
                      <m:rPr>
                        <m:nor/>
                      </m:rPr>
                      <a:rPr lang="en-US" altLang="ja-JP" sz="2000" i="1" dirty="0" smtClean="0">
                        <a:solidFill>
                          <a:srgbClr val="C00000"/>
                        </a:solidFill>
                      </a:rPr>
                      <m:t>s</m:t>
                    </m:r>
                    <m:r>
                      <m:rPr>
                        <m:nor/>
                      </m:rPr>
                      <a:rPr lang="en-CA" altLang="ja-JP" sz="2000" b="0" i="1" dirty="0" smtClean="0">
                        <a:solidFill>
                          <a:srgbClr val="C00000"/>
                        </a:solidFill>
                      </a:rPr>
                      <m:t>,</m:t>
                    </m:r>
                    <m:r>
                      <m:rPr>
                        <m:nor/>
                      </m:rPr>
                      <a:rPr lang="en-CA" altLang="ja-JP" sz="2000" b="0" i="1" dirty="0" smtClean="0">
                        <a:solidFill>
                          <a:srgbClr val="C00000"/>
                        </a:solidFill>
                      </a:rPr>
                      <m:t>a</m:t>
                    </m:r>
                    <m:r>
                      <m:rPr>
                        <m:nor/>
                      </m:rPr>
                      <a:rPr lang="en-US" altLang="ja-JP" sz="2000" dirty="0" smtClean="0">
                        <a:solidFill>
                          <a:srgbClr val="C00000"/>
                        </a:solidFill>
                      </a:rPr>
                      <m:t>)</m:t>
                    </m:r>
                  </m:oMath>
                </a14:m>
                <a:r>
                  <a:rPr lang="en-US" sz="2000" dirty="0">
                    <a:solidFill>
                      <a:srgbClr val="C00000"/>
                    </a:solidFill>
                  </a:rPr>
                  <a:t> </a:t>
                </a:r>
                <a:r>
                  <a:rPr lang="en-US" sz="2000" dirty="0" err="1">
                    <a:solidFill>
                      <a:srgbClr val="C00000"/>
                    </a:solidFill>
                  </a:rPr>
                  <a:t>ou</a:t>
                </a:r>
                <a:r>
                  <a:rPr lang="en-US" sz="2000" dirty="0">
                    <a:solidFill>
                      <a:srgbClr val="C00000"/>
                    </a:solidFill>
                  </a:rPr>
                  <a:t> Q(s,)</a:t>
                </a:r>
              </a:p>
            </p:txBody>
          </p:sp>
        </mc:Choice>
        <mc:Fallback xmlns="">
          <p:sp>
            <p:nvSpPr>
              <p:cNvPr id="8" name="TextBox 7">
                <a:extLst>
                  <a:ext uri="{FF2B5EF4-FFF2-40B4-BE49-F238E27FC236}">
                    <a16:creationId xmlns:a16="http://schemas.microsoft.com/office/drawing/2014/main" id="{A3386D24-3ABA-4C2C-887A-FFCB34F805EF}"/>
                  </a:ext>
                </a:extLst>
              </p:cNvPr>
              <p:cNvSpPr txBox="1">
                <a:spLocks noRot="1" noChangeAspect="1" noMove="1" noResize="1" noEditPoints="1" noAdjustHandles="1" noChangeArrowheads="1" noChangeShapeType="1" noTextEdit="1"/>
              </p:cNvSpPr>
              <p:nvPr/>
            </p:nvSpPr>
            <p:spPr>
              <a:xfrm>
                <a:off x="5880729" y="4358823"/>
                <a:ext cx="1951295" cy="400110"/>
              </a:xfrm>
              <a:prstGeom prst="rect">
                <a:avLst/>
              </a:prstGeom>
              <a:blipFill>
                <a:blip r:embed="rId5"/>
                <a:stretch>
                  <a:fillRect t="-7576" b="-2575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42D2827-FDE7-46C7-8772-CC2FAB2F33ED}"/>
              </a:ext>
            </a:extLst>
          </p:cNvPr>
          <p:cNvSpPr txBox="1"/>
          <p:nvPr/>
        </p:nvSpPr>
        <p:spPr>
          <a:xfrm>
            <a:off x="1412491" y="4143379"/>
            <a:ext cx="1407079" cy="707886"/>
          </a:xfrm>
          <a:prstGeom prst="rect">
            <a:avLst/>
          </a:prstGeom>
          <a:noFill/>
        </p:spPr>
        <p:txBody>
          <a:bodyPr wrap="square" rtlCol="0">
            <a:spAutoFit/>
          </a:bodyPr>
          <a:lstStyle/>
          <a:p>
            <a:r>
              <a:rPr lang="en-CA" sz="2000" dirty="0">
                <a:solidFill>
                  <a:schemeClr val="tx2"/>
                </a:solidFill>
              </a:rPr>
              <a:t>State </a:t>
            </a:r>
            <a:r>
              <a:rPr lang="en-US" sz="2000" dirty="0">
                <a:solidFill>
                  <a:schemeClr val="tx2"/>
                </a:solidFill>
              </a:rPr>
              <a:t>features</a:t>
            </a:r>
            <a:endParaRPr lang="en-CA" sz="2000" dirty="0">
              <a:solidFill>
                <a:schemeClr val="tx2"/>
              </a:solidFill>
            </a:endParaRPr>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334E4651-48D3-415A-B8A3-C0C45835C3D0}"/>
                  </a:ext>
                </a:extLst>
              </p:cNvPr>
              <p:cNvGraphicFramePr>
                <a:graphicFrameLocks noChangeAspect="1"/>
              </p:cNvGraphicFramePr>
              <p:nvPr>
                <p:extLst>
                  <p:ext uri="{D42A27DB-BD31-4B8C-83A1-F6EECF244321}">
                    <p14:modId xmlns:p14="http://schemas.microsoft.com/office/powerpoint/2010/main" val="3131932652"/>
                  </p:ext>
                </p:extLst>
              </p:nvPr>
            </p:nvGraphicFramePr>
            <p:xfrm>
              <a:off x="7454255" y="3351983"/>
              <a:ext cx="1177142" cy="882857"/>
            </p:xfrm>
            <a:graphic>
              <a:graphicData uri="http://schemas.microsoft.com/office/powerpoint/2016/slidezoom">
                <pslz:sldZm>
                  <pslz:sldZmObj sldId="724" cId="2185969596">
                    <pslz:zmPr id="{A4E61DAB-7CE8-496B-B225-B2298900E80B}" returnToParent="0" transitionDur="1000">
                      <p166:blipFill xmlns:p166="http://schemas.microsoft.com/office/powerpoint/2016/6/main">
                        <a:blip r:embed="rId6"/>
                        <a:stretch>
                          <a:fillRect/>
                        </a:stretch>
                      </p166:blipFill>
                      <p166:spPr xmlns:p166="http://schemas.microsoft.com/office/powerpoint/2016/6/main">
                        <a:xfrm>
                          <a:off x="0" y="0"/>
                          <a:ext cx="1177142" cy="882857"/>
                        </a:xfrm>
                        <a:prstGeom prst="rect">
                          <a:avLst/>
                        </a:prstGeom>
                        <a:ln w="3175">
                          <a:solidFill>
                            <a:prstClr val="ltGray"/>
                          </a:solidFill>
                        </a:ln>
                      </p166:spPr>
                    </pslz:zmPr>
                  </pslz:sldZmObj>
                </pslz:sldZm>
              </a:graphicData>
            </a:graphic>
          </p:graphicFrame>
        </mc:Choice>
        <mc:Fallback xmlns="">
          <p:pic>
            <p:nvPicPr>
              <p:cNvPr id="4" name="Slide Zoom 3">
                <a:extLst>
                  <a:ext uri="{FF2B5EF4-FFF2-40B4-BE49-F238E27FC236}">
                    <a16:creationId xmlns:a16="http://schemas.microsoft.com/office/drawing/2014/main" id="{334E4651-48D3-415A-B8A3-C0C45835C3D0}"/>
                  </a:ext>
                </a:extLst>
              </p:cNvPr>
              <p:cNvPicPr>
                <a:picLocks noGrp="1" noRot="1" noChangeAspect="1" noMove="1" noResize="1" noEditPoints="1" noAdjustHandles="1" noChangeArrowheads="1" noChangeShapeType="1"/>
              </p:cNvPicPr>
              <p:nvPr/>
            </p:nvPicPr>
            <p:blipFill>
              <a:blip r:embed="rId7"/>
              <a:stretch>
                <a:fillRect/>
              </a:stretch>
            </p:blipFill>
            <p:spPr>
              <a:xfrm>
                <a:off x="7454255" y="3351983"/>
                <a:ext cx="1177142" cy="88285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BFE7E753-1E6C-44E3-ACDA-E7FDF2073619}"/>
                  </a:ext>
                </a:extLst>
              </p:cNvPr>
              <p:cNvGraphicFramePr>
                <a:graphicFrameLocks noChangeAspect="1"/>
              </p:cNvGraphicFramePr>
              <p:nvPr>
                <p:extLst>
                  <p:ext uri="{D42A27DB-BD31-4B8C-83A1-F6EECF244321}">
                    <p14:modId xmlns:p14="http://schemas.microsoft.com/office/powerpoint/2010/main" val="164609776"/>
                  </p:ext>
                </p:extLst>
              </p:nvPr>
            </p:nvGraphicFramePr>
            <p:xfrm>
              <a:off x="7606655" y="3504383"/>
              <a:ext cx="1177142" cy="882857"/>
            </p:xfrm>
            <a:graphic>
              <a:graphicData uri="http://schemas.microsoft.com/office/powerpoint/2016/slidezoom">
                <pslz:sldZm>
                  <pslz:sldZmObj sldId="725" cId="589913822">
                    <pslz:zmPr id="{2651B6C5-4D2F-4E9C-BC42-E52147B7C43C}" returnToParent="0" transitionDur="1000">
                      <p166:blipFill xmlns:p166="http://schemas.microsoft.com/office/powerpoint/2016/6/main">
                        <a:blip r:embed="rId6"/>
                        <a:stretch>
                          <a:fillRect/>
                        </a:stretch>
                      </p166:blipFill>
                      <p166:spPr xmlns:p166="http://schemas.microsoft.com/office/powerpoint/2016/6/main">
                        <a:xfrm>
                          <a:off x="0" y="0"/>
                          <a:ext cx="1177142" cy="882857"/>
                        </a:xfrm>
                        <a:prstGeom prst="rect">
                          <a:avLst/>
                        </a:prstGeom>
                        <a:ln w="3175">
                          <a:solidFill>
                            <a:prstClr val="ltGray"/>
                          </a:solidFill>
                        </a:ln>
                      </p166:spPr>
                    </pslz:zmPr>
                  </pslz:sldZmObj>
                </pslz:sldZm>
              </a:graphicData>
            </a:graphic>
          </p:graphicFrame>
        </mc:Choice>
        <mc:Fallback xmlns="">
          <p:pic>
            <p:nvPicPr>
              <p:cNvPr id="11" name="Slide Zoom 10">
                <a:extLst>
                  <a:ext uri="{FF2B5EF4-FFF2-40B4-BE49-F238E27FC236}">
                    <a16:creationId xmlns:a16="http://schemas.microsoft.com/office/drawing/2014/main" id="{BFE7E753-1E6C-44E3-ACDA-E7FDF2073619}"/>
                  </a:ext>
                </a:extLst>
              </p:cNvPr>
              <p:cNvPicPr>
                <a:picLocks noGrp="1" noRot="1" noChangeAspect="1" noMove="1" noResize="1" noEditPoints="1" noAdjustHandles="1" noChangeArrowheads="1" noChangeShapeType="1"/>
              </p:cNvPicPr>
              <p:nvPr/>
            </p:nvPicPr>
            <p:blipFill>
              <a:blip r:embed="rId9"/>
              <a:stretch>
                <a:fillRect/>
              </a:stretch>
            </p:blipFill>
            <p:spPr>
              <a:xfrm>
                <a:off x="7606655" y="3504383"/>
                <a:ext cx="1177142" cy="882857"/>
              </a:xfrm>
              <a:prstGeom prst="rect">
                <a:avLst/>
              </a:prstGeom>
              <a:ln w="3175">
                <a:solidFill>
                  <a:prstClr val="ltGray"/>
                </a:solidFill>
              </a:ln>
            </p:spPr>
          </p:pic>
        </mc:Fallback>
      </mc:AlternateContent>
    </p:spTree>
    <p:extLst>
      <p:ext uri="{BB962C8B-B14F-4D97-AF65-F5344CB8AC3E}">
        <p14:creationId xmlns:p14="http://schemas.microsoft.com/office/powerpoint/2010/main" val="413302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re 1"/>
          <p:cNvSpPr>
            <a:spLocks noGrp="1"/>
          </p:cNvSpPr>
          <p:nvPr>
            <p:ph type="title"/>
          </p:nvPr>
        </p:nvSpPr>
        <p:spPr>
          <a:xfrm>
            <a:off x="457200" y="239996"/>
            <a:ext cx="8229600" cy="855922"/>
          </a:xfrm>
        </p:spPr>
        <p:txBody>
          <a:bodyPr/>
          <a:lstStyle/>
          <a:p>
            <a:r>
              <a:rPr lang="fr-CA" dirty="0">
                <a:latin typeface="Arial" pitchFamily="34" charset="0"/>
              </a:rPr>
              <a:t>Apprentissage par renforcement</a:t>
            </a:r>
          </a:p>
        </p:txBody>
      </p:sp>
      <p:sp>
        <p:nvSpPr>
          <p:cNvPr id="2662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2662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26629"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C6B7E510-8928-4785-AE2A-D1B65857625B}" type="slidenum">
              <a:rPr lang="en-US" altLang="ko-KR" sz="1400">
                <a:latin typeface="Calibri" pitchFamily="34" charset="0"/>
              </a:rPr>
              <a:pPr eaLnBrk="1" hangingPunct="1"/>
              <a:t>7</a:t>
            </a:fld>
            <a:endParaRPr lang="en-US" altLang="ko-KR" sz="1400">
              <a:latin typeface="Calibri" pitchFamily="34" charset="0"/>
            </a:endParaRPr>
          </a:p>
        </p:txBody>
      </p:sp>
      <mc:AlternateContent xmlns:mc="http://schemas.openxmlformats.org/markup-compatibility/2006" xmlns:a14="http://schemas.microsoft.com/office/drawing/2010/main">
        <mc:Choice Requires="a14">
          <p:sp>
            <p:nvSpPr>
              <p:cNvPr id="22" name="Espace réservé du contenu 2">
                <a:extLst>
                  <a:ext uri="{FF2B5EF4-FFF2-40B4-BE49-F238E27FC236}">
                    <a16:creationId xmlns:a16="http://schemas.microsoft.com/office/drawing/2014/main" id="{B41FB1E3-7545-40F0-9E57-8E16784BAAA1}"/>
                  </a:ext>
                </a:extLst>
              </p:cNvPr>
              <p:cNvSpPr>
                <a:spLocks noGrp="1"/>
              </p:cNvSpPr>
              <p:nvPr>
                <p:ph idx="1"/>
              </p:nvPr>
            </p:nvSpPr>
            <p:spPr>
              <a:xfrm>
                <a:off x="293052" y="1002673"/>
                <a:ext cx="8501779" cy="771823"/>
              </a:xfrm>
            </p:spPr>
            <p:txBody>
              <a:bodyPr/>
              <a:lstStyle/>
              <a:p>
                <a:r>
                  <a:rPr lang="fr-CA" altLang="ja-JP" sz="2000" dirty="0">
                    <a:solidFill>
                      <a:schemeClr val="tx1"/>
                    </a:solidFill>
                  </a:rPr>
                  <a:t>S</a:t>
                </a:r>
                <a14:m>
                  <m:oMath xmlns:m="http://schemas.openxmlformats.org/officeDocument/2006/math">
                    <m:r>
                      <m:rPr>
                        <m:sty m:val="p"/>
                      </m:rPr>
                      <a:rPr lang="en-CA" altLang="ja-JP" sz="2000" b="0" i="0" smtClean="0">
                        <a:solidFill>
                          <a:schemeClr val="tx1"/>
                        </a:solidFill>
                        <a:latin typeface="Cambria Math" panose="02040503050406030204" pitchFamily="18" charset="0"/>
                      </a:rPr>
                      <m:t>ans</m:t>
                    </m:r>
                    <m:r>
                      <a:rPr lang="en-CA" altLang="ja-JP" sz="2000" b="0" i="0" smtClean="0">
                        <a:solidFill>
                          <a:schemeClr val="tx1"/>
                        </a:solidFill>
                        <a:latin typeface="Cambria Math" panose="02040503050406030204" pitchFamily="18" charset="0"/>
                      </a:rPr>
                      <m:t> </m:t>
                    </m:r>
                    <m:r>
                      <a:rPr lang="en-CA" altLang="ja-JP" sz="2000" b="0" i="1" smtClean="0">
                        <a:solidFill>
                          <a:schemeClr val="tx1"/>
                        </a:solidFill>
                        <a:latin typeface="Cambria Math" panose="02040503050406030204" pitchFamily="18" charset="0"/>
                      </a:rPr>
                      <m:t>𝑃</m:t>
                    </m:r>
                    <m:d>
                      <m:dPr>
                        <m:ctrlPr>
                          <a:rPr lang="en-CA" altLang="ja-JP" sz="2000" b="0" i="1" smtClean="0">
                            <a:solidFill>
                              <a:schemeClr val="tx1"/>
                            </a:solidFill>
                            <a:latin typeface="Cambria Math" panose="02040503050406030204" pitchFamily="18" charset="0"/>
                          </a:rPr>
                        </m:ctrlPr>
                      </m:dPr>
                      <m:e>
                        <m:sSup>
                          <m:sSupPr>
                            <m:ctrlPr>
                              <a:rPr lang="en-CA" altLang="ja-JP" sz="2000" b="0" i="1" smtClean="0">
                                <a:solidFill>
                                  <a:schemeClr val="tx1"/>
                                </a:solidFill>
                                <a:latin typeface="Cambria Math" panose="02040503050406030204" pitchFamily="18" charset="0"/>
                              </a:rPr>
                            </m:ctrlPr>
                          </m:sSupPr>
                          <m:e>
                            <m:r>
                              <a:rPr lang="en-CA" altLang="ja-JP" sz="2000" b="0" i="1" smtClean="0">
                                <a:solidFill>
                                  <a:schemeClr val="tx1"/>
                                </a:solidFill>
                                <a:latin typeface="Cambria Math" panose="02040503050406030204" pitchFamily="18" charset="0"/>
                              </a:rPr>
                              <m:t>𝑠</m:t>
                            </m:r>
                          </m:e>
                          <m:sup>
                            <m:r>
                              <a:rPr lang="en-CA" altLang="ja-JP" sz="2000" b="0" i="1" smtClean="0">
                                <a:solidFill>
                                  <a:schemeClr val="tx1"/>
                                </a:solidFill>
                                <a:latin typeface="Cambria Math" panose="02040503050406030204" pitchFamily="18" charset="0"/>
                              </a:rPr>
                              <m:t>′</m:t>
                            </m:r>
                          </m:sup>
                        </m:sSup>
                      </m:e>
                      <m:e>
                        <m:r>
                          <a:rPr lang="en-CA" altLang="ja-JP" sz="2000" b="0" i="1" smtClean="0">
                            <a:solidFill>
                              <a:schemeClr val="tx1"/>
                            </a:solidFill>
                            <a:latin typeface="Cambria Math" panose="02040503050406030204" pitchFamily="18" charset="0"/>
                          </a:rPr>
                          <m:t>𝑠</m:t>
                        </m:r>
                        <m:r>
                          <a:rPr lang="en-CA" altLang="ja-JP" sz="2000" b="0" i="1" smtClean="0">
                            <a:solidFill>
                              <a:schemeClr val="tx1"/>
                            </a:solidFill>
                            <a:latin typeface="Cambria Math" panose="02040503050406030204" pitchFamily="18" charset="0"/>
                          </a:rPr>
                          <m:t>,</m:t>
                        </m:r>
                        <m:r>
                          <a:rPr lang="en-CA" altLang="ja-JP" sz="2000" b="0" i="1" smtClean="0">
                            <a:solidFill>
                              <a:schemeClr val="tx1"/>
                            </a:solidFill>
                            <a:latin typeface="Cambria Math" panose="02040503050406030204" pitchFamily="18" charset="0"/>
                          </a:rPr>
                          <m:t>𝑎</m:t>
                        </m:r>
                      </m:e>
                    </m:d>
                    <m:r>
                      <a:rPr lang="en-CA" altLang="ja-JP" sz="2000" b="0" i="1" smtClean="0">
                        <a:solidFill>
                          <a:schemeClr val="tx1"/>
                        </a:solidFill>
                        <a:latin typeface="Cambria Math" panose="02040503050406030204" pitchFamily="18" charset="0"/>
                      </a:rPr>
                      <m:t> </m:t>
                    </m:r>
                    <m:r>
                      <m:rPr>
                        <m:sty m:val="p"/>
                      </m:rPr>
                      <a:rPr lang="en-CA" altLang="ja-JP" sz="2000" b="0" i="0" smtClean="0">
                        <a:solidFill>
                          <a:schemeClr val="tx1"/>
                        </a:solidFill>
                        <a:latin typeface="Cambria Math" panose="02040503050406030204" pitchFamily="18" charset="0"/>
                      </a:rPr>
                      <m:t>ou</m:t>
                    </m:r>
                    <m:r>
                      <a:rPr lang="en-CA" altLang="ja-JP" sz="2000" b="0" i="1" smtClean="0">
                        <a:solidFill>
                          <a:schemeClr val="tx1"/>
                        </a:solidFill>
                        <a:latin typeface="Cambria Math" panose="02040503050406030204" pitchFamily="18" charset="0"/>
                      </a:rPr>
                      <m:t> </m:t>
                    </m:r>
                    <m:r>
                      <a:rPr lang="en-CA" altLang="ja-JP" sz="2000" b="0" i="1" smtClean="0">
                        <a:solidFill>
                          <a:schemeClr val="tx1"/>
                        </a:solidFill>
                        <a:latin typeface="Cambria Math" panose="02040503050406030204" pitchFamily="18" charset="0"/>
                      </a:rPr>
                      <m:t>𝑅</m:t>
                    </m:r>
                    <m:r>
                      <a:rPr lang="en-CA" altLang="ja-JP" sz="2000" b="0" i="1" smtClean="0">
                        <a:solidFill>
                          <a:schemeClr val="tx1"/>
                        </a:solidFill>
                        <a:latin typeface="Cambria Math" panose="02040503050406030204" pitchFamily="18" charset="0"/>
                      </a:rPr>
                      <m:t>(</m:t>
                    </m:r>
                    <m:r>
                      <a:rPr lang="en-CA" altLang="ja-JP" sz="2000" b="0" i="1" smtClean="0">
                        <a:solidFill>
                          <a:schemeClr val="tx1"/>
                        </a:solidFill>
                        <a:latin typeface="Cambria Math" panose="02040503050406030204" pitchFamily="18" charset="0"/>
                      </a:rPr>
                      <m:t>𝑠</m:t>
                    </m:r>
                    <m:r>
                      <a:rPr lang="en-CA" altLang="ja-JP" sz="2000" b="0" i="1" smtClean="0">
                        <a:solidFill>
                          <a:schemeClr val="tx1"/>
                        </a:solidFill>
                        <a:latin typeface="Cambria Math" panose="02040503050406030204" pitchFamily="18" charset="0"/>
                      </a:rPr>
                      <m:t>)</m:t>
                    </m:r>
                  </m:oMath>
                </a14:m>
                <a:r>
                  <a:rPr lang="fr-CA" altLang="ja-JP" dirty="0">
                    <a:solidFill>
                      <a:schemeClr val="tx1"/>
                    </a:solidFill>
                  </a:rPr>
                  <a:t>, on peut apprendre une politique optimale </a:t>
                </a:r>
                <a14:m>
                  <m:oMath xmlns:m="http://schemas.openxmlformats.org/officeDocument/2006/math">
                    <m:r>
                      <m:rPr>
                        <m:nor/>
                      </m:rPr>
                      <a:rPr lang="fr-FR" altLang="ja-JP" dirty="0" smtClean="0">
                        <a:solidFill>
                          <a:schemeClr val="tx1"/>
                        </a:solidFill>
                      </a:rPr>
                      <m:t>π</m:t>
                    </m:r>
                    <m:r>
                      <a:rPr lang="fr-FR" altLang="ja-JP" i="1" dirty="0">
                        <a:solidFill>
                          <a:srgbClr val="C00000"/>
                        </a:solidFill>
                        <a:latin typeface="Cambria Math" panose="02040503050406030204" pitchFamily="18" charset="0"/>
                      </a:rPr>
                      <m:t> </m:t>
                    </m:r>
                  </m:oMath>
                </a14:m>
                <a:r>
                  <a:rPr lang="fr-CA" altLang="ja-JP" dirty="0"/>
                  <a:t>par </a:t>
                </a:r>
                <a:r>
                  <a:rPr lang="fr-CA" altLang="ja-JP" i="1" dirty="0"/>
                  <a:t>l’apprentissage par renforcement. </a:t>
                </a:r>
                <a:r>
                  <a:rPr lang="fr-CA" altLang="ja-JP" dirty="0"/>
                  <a:t>Dans ce cours, on voit </a:t>
                </a:r>
                <a:r>
                  <a:rPr lang="fr-CA" altLang="ja-JP" i="1" dirty="0"/>
                  <a:t>Q-Learning et SARSA</a:t>
                </a:r>
              </a:p>
            </p:txBody>
          </p:sp>
        </mc:Choice>
        <mc:Fallback xmlns="">
          <p:sp>
            <p:nvSpPr>
              <p:cNvPr id="22" name="Espace réservé du contenu 2">
                <a:extLst>
                  <a:ext uri="{FF2B5EF4-FFF2-40B4-BE49-F238E27FC236}">
                    <a16:creationId xmlns:a16="http://schemas.microsoft.com/office/drawing/2014/main" id="{B41FB1E3-7545-40F0-9E57-8E16784BAAA1}"/>
                  </a:ext>
                </a:extLst>
              </p:cNvPr>
              <p:cNvSpPr>
                <a:spLocks noGrp="1" noRot="1" noChangeAspect="1" noMove="1" noResize="1" noEditPoints="1" noAdjustHandles="1" noChangeArrowheads="1" noChangeShapeType="1" noTextEdit="1"/>
              </p:cNvSpPr>
              <p:nvPr>
                <p:ph idx="1"/>
              </p:nvPr>
            </p:nvSpPr>
            <p:spPr>
              <a:xfrm>
                <a:off x="293052" y="1002673"/>
                <a:ext cx="8501779" cy="771823"/>
              </a:xfrm>
              <a:blipFill>
                <a:blip r:embed="rId9"/>
                <a:stretch>
                  <a:fillRect l="-1434" t="-21260" r="-502" b="-4724"/>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798E8B17-6618-EC26-A573-C53F65F06862}"/>
              </a:ext>
            </a:extLst>
          </p:cNvPr>
          <p:cNvGrpSpPr/>
          <p:nvPr/>
        </p:nvGrpSpPr>
        <p:grpSpPr>
          <a:xfrm>
            <a:off x="811573" y="1845732"/>
            <a:ext cx="7875227" cy="4232597"/>
            <a:chOff x="811573" y="1845732"/>
            <a:chExt cx="7875227" cy="4232597"/>
          </a:xfrm>
        </p:grpSpPr>
        <mc:AlternateContent xmlns:mc="http://schemas.openxmlformats.org/markup-compatibility/2006" xmlns:a14="http://schemas.microsoft.com/office/drawing/2010/main">
          <mc:Choice Requires="a14">
            <p:graphicFrame>
              <p:nvGraphicFramePr>
                <p:cNvPr id="30" name="Object 6">
                  <a:extLst>
                    <a:ext uri="{FF2B5EF4-FFF2-40B4-BE49-F238E27FC236}">
                      <a16:creationId xmlns:a16="http://schemas.microsoft.com/office/drawing/2014/main" id="{AC416184-CC14-37E4-5193-787B15E0F3F6}"/>
                    </a:ext>
                  </a:extLst>
                </p:cNvPr>
                <p:cNvGraphicFramePr>
                  <a:graphicFrameLocks noChangeAspect="1"/>
                </p:cNvGraphicFramePr>
                <p:nvPr>
                  <p:extLst>
                    <p:ext uri="{D42A27DB-BD31-4B8C-83A1-F6EECF244321}">
                      <p14:modId xmlns:p14="http://schemas.microsoft.com/office/powerpoint/2010/main" val="410998440"/>
                    </p:ext>
                  </p:extLst>
                </p:nvPr>
              </p:nvGraphicFramePr>
              <p:xfrm>
                <a:off x="5759681" y="2215064"/>
                <a:ext cx="602085" cy="761257"/>
              </p:xfrm>
              <a:graphic>
                <a:graphicData uri="http://schemas.openxmlformats.org/presentationml/2006/ole">
                  <mc:AlternateContent>
                    <mc:Choice xmlns:v="urn:schemas-microsoft-com:vml" Requires="v">
                      <p:oleObj name="Photo Editor Photo" r:id="rId10" imgW="1657581" imgH="2095793" progId="MSPhotoEd.3">
                        <p:embed/>
                      </p:oleObj>
                    </mc:Choice>
                    <mc:Fallback>
                      <p:oleObj name="Photo Editor Photo" r:id="rId10" imgW="1657581" imgH="2095793" progId="MSPhotoEd.3">
                        <p:embed/>
                        <p:pic>
                          <p:nvPicPr>
                            <p:cNvPr id="30" name="Object 6">
                              <a:extLst>
                                <a:ext uri="{FF2B5EF4-FFF2-40B4-BE49-F238E27FC236}">
                                  <a16:creationId xmlns:a16="http://schemas.microsoft.com/office/drawing/2014/main" id="{AC416184-CC14-37E4-5193-787B15E0F3F6}"/>
                                </a:ext>
                              </a:extLst>
                            </p:cNvPr>
                            <p:cNvPicPr>
                              <a:picLocks noChangeAspect="1" noChangeArrowheads="1"/>
                            </p:cNvPicPr>
                            <p:nvPr/>
                          </p:nvPicPr>
                          <p:blipFill>
                            <a:blip r:embed="rId11">
                              <a:extLst>
                                <a:ext uri="{28A0092B-C50C-407E-A947-70E740481C1C}">
                                  <a14:useLocalDpi val="0"/>
                                </a:ext>
                              </a:extLst>
                            </a:blip>
                            <a:srcRect/>
                            <a:stretch>
                              <a:fillRect/>
                            </a:stretch>
                          </p:blipFill>
                          <p:spPr bwMode="auto">
                            <a:xfrm>
                              <a:off x="5759681" y="2215064"/>
                              <a:ext cx="602085" cy="761257"/>
                            </a:xfrm>
                            <a:prstGeom prst="rect">
                              <a:avLst/>
                            </a:prstGeom>
                            <a:solidFill>
                              <a:schemeClr val="bg1"/>
                            </a:solidFill>
                            <a:ln>
                              <a:noFill/>
                            </a:ln>
                            <a:effectLst/>
                          </p:spPr>
                        </p:pic>
                      </p:oleObj>
                    </mc:Fallback>
                  </mc:AlternateContent>
                </a:graphicData>
              </a:graphic>
            </p:graphicFrame>
          </mc:Choice>
          <mc:Fallback xmlns="">
            <p:graphicFrame>
              <p:nvGraphicFramePr>
                <p:cNvPr id="31" name="Object 6">
                  <a:extLst>
                    <a:ext uri="{FF2B5EF4-FFF2-40B4-BE49-F238E27FC236}">
                      <a16:creationId xmlns:a16="http://schemas.microsoft.com/office/drawing/2014/main" id="{C538E383-9F83-4D77-BA4B-B9CBCB7ABA25}"/>
                    </a:ext>
                  </a:extLst>
                </p:cNvPr>
                <p:cNvGraphicFramePr>
                  <a:graphicFrameLocks noChangeAspect="1"/>
                </p:cNvGraphicFramePr>
                <p:nvPr>
                  <p:extLst>
                    <p:ext uri="{D42A27DB-BD31-4B8C-83A1-F6EECF244321}">
                      <p14:modId xmlns:p14="http://schemas.microsoft.com/office/powerpoint/2010/main" val="3052441934"/>
                    </p:ext>
                  </p:extLst>
                </p:nvPr>
              </p:nvGraphicFramePr>
              <p:xfrm>
                <a:off x="5759681" y="2215064"/>
                <a:ext cx="602085" cy="761257"/>
              </p:xfrm>
              <a:graphic>
                <a:graphicData uri="http://schemas.openxmlformats.org/presentationml/2006/ole">
                  <mc:AlternateContent>
                    <mc:Choice xmlns:v="urn:schemas-microsoft-com:vml" Requires="v">
                      <p:oleObj name="Photo Editor Photo" r:id="rId5" imgW="1657581" imgH="2095793" progId="MSPhotoEd.3">
                        <p:embed/>
                      </p:oleObj>
                    </mc:Choice>
                    <mc:Fallback>
                      <p:oleObj name="Photo Editor Photo" r:id="rId5" imgW="1657581" imgH="2095793" progId="MSPhotoEd.3">
                        <p:embed/>
                        <p:pic>
                          <p:nvPicPr>
                            <p:cNvPr id="31" name="Object 6">
                              <a:extLst>
                                <a:ext uri="{FF2B5EF4-FFF2-40B4-BE49-F238E27FC236}">
                                  <a16:creationId xmlns:a16="http://schemas.microsoft.com/office/drawing/2014/main" id="{C538E383-9F83-4D77-BA4B-B9CBCB7ABA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9681" y="2215064"/>
                              <a:ext cx="602085" cy="761257"/>
                            </a:xfrm>
                            <a:prstGeom prst="rect">
                              <a:avLst/>
                            </a:prstGeom>
                            <a:solidFill>
                              <a:schemeClr val="bg1"/>
                            </a:solidFill>
                            <a:ln>
                              <a:noFill/>
                            </a:ln>
                            <a:effectLst/>
                          </p:spPr>
                        </p:pic>
                      </p:oleObj>
                    </mc:Fallback>
                  </mc:AlternateContent>
                </a:graphicData>
              </a:graphic>
            </p:graphicFrame>
          </mc:Fallback>
        </mc:AlternateContent>
        <p:sp>
          <p:nvSpPr>
            <p:cNvPr id="35" name="Rectangle: Rounded Corners 34">
              <a:extLst>
                <a:ext uri="{FF2B5EF4-FFF2-40B4-BE49-F238E27FC236}">
                  <a16:creationId xmlns:a16="http://schemas.microsoft.com/office/drawing/2014/main" id="{61E9A967-203E-E36D-B50C-9E1C7533B885}"/>
                </a:ext>
              </a:extLst>
            </p:cNvPr>
            <p:cNvSpPr/>
            <p:nvPr/>
          </p:nvSpPr>
          <p:spPr>
            <a:xfrm>
              <a:off x="2861733" y="1845732"/>
              <a:ext cx="3783735" cy="1424460"/>
            </a:xfrm>
            <a:prstGeom prst="round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757D6DAB-C472-DAB1-3C52-07E5396F84F9}"/>
                </a:ext>
              </a:extLst>
            </p:cNvPr>
            <p:cNvSpPr txBox="1"/>
            <p:nvPr/>
          </p:nvSpPr>
          <p:spPr>
            <a:xfrm>
              <a:off x="5908600" y="1878653"/>
              <a:ext cx="736868" cy="369332"/>
            </a:xfrm>
            <a:prstGeom prst="rect">
              <a:avLst/>
            </a:prstGeom>
            <a:noFill/>
          </p:spPr>
          <p:txBody>
            <a:bodyPr wrap="none" rtlCol="0">
              <a:spAutoFit/>
            </a:bodyPr>
            <a:lstStyle/>
            <a:p>
              <a:r>
                <a:rPr lang="en-CA" dirty="0">
                  <a:solidFill>
                    <a:srgbClr val="C00000"/>
                  </a:solidFill>
                </a:rPr>
                <a:t>Agent</a:t>
              </a:r>
              <a:endParaRPr lang="en-US" dirty="0">
                <a:solidFill>
                  <a:srgbClr val="C00000"/>
                </a:solidFill>
              </a:endParaRPr>
            </a:p>
          </p:txBody>
        </p:sp>
        <p:cxnSp>
          <p:nvCxnSpPr>
            <p:cNvPr id="37" name="Connector: Elbow 36">
              <a:extLst>
                <a:ext uri="{FF2B5EF4-FFF2-40B4-BE49-F238E27FC236}">
                  <a16:creationId xmlns:a16="http://schemas.microsoft.com/office/drawing/2014/main" id="{4452776B-CE91-DDF7-3572-117A3CF9133C}"/>
                </a:ext>
              </a:extLst>
            </p:cNvPr>
            <p:cNvCxnSpPr>
              <a:cxnSpLocks/>
              <a:stCxn id="35" idx="3"/>
              <a:endCxn id="48" idx="3"/>
            </p:cNvCxnSpPr>
            <p:nvPr/>
          </p:nvCxnSpPr>
          <p:spPr>
            <a:xfrm flipH="1">
              <a:off x="6619045" y="2557962"/>
              <a:ext cx="26423" cy="2556247"/>
            </a:xfrm>
            <a:prstGeom prst="bentConnector3">
              <a:avLst>
                <a:gd name="adj1" fmla="val -740188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770E4FA8-5450-D67A-6450-986EE4D712F8}"/>
                </a:ext>
              </a:extLst>
            </p:cNvPr>
            <p:cNvCxnSpPr>
              <a:cxnSpLocks/>
            </p:cNvCxnSpPr>
            <p:nvPr/>
          </p:nvCxnSpPr>
          <p:spPr>
            <a:xfrm rot="10800000" flipV="1">
              <a:off x="2856803" y="2695522"/>
              <a:ext cx="12700" cy="2558591"/>
            </a:xfrm>
            <a:prstGeom prst="bentConnector3">
              <a:avLst>
                <a:gd name="adj1" fmla="val 1906666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DBCFFB1-2891-01A2-8D14-29F12F4C6791}"/>
                    </a:ext>
                  </a:extLst>
                </p:cNvPr>
                <p:cNvSpPr txBox="1"/>
                <p:nvPr/>
              </p:nvSpPr>
              <p:spPr>
                <a:xfrm>
                  <a:off x="6840123" y="2063299"/>
                  <a:ext cx="14353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CA" altLang="ja-JP" sz="2400" b="0" dirty="0" smtClean="0">
                            <a:solidFill>
                              <a:srgbClr val="C00000"/>
                            </a:solidFill>
                          </a:rPr>
                          <m:t>Action</m:t>
                        </m:r>
                        <m:r>
                          <m:rPr>
                            <m:nor/>
                          </m:rPr>
                          <a:rPr lang="en-CA" altLang="ja-JP" sz="2400" b="0" i="1" dirty="0" smtClean="0">
                            <a:solidFill>
                              <a:srgbClr val="C00000"/>
                            </a:solidFill>
                          </a:rPr>
                          <m:t> </m:t>
                        </m:r>
                        <m:r>
                          <m:rPr>
                            <m:nor/>
                          </m:rPr>
                          <a:rPr lang="en-CA" altLang="ja-JP" sz="2400" b="0" dirty="0" smtClean="0">
                            <a:solidFill>
                              <a:srgbClr val="C00000"/>
                            </a:solidFill>
                          </a:rPr>
                          <m:t>a</m:t>
                        </m:r>
                      </m:oMath>
                    </m:oMathPara>
                  </a14:m>
                  <a:endParaRPr lang="en-US" sz="2400" dirty="0">
                    <a:solidFill>
                      <a:srgbClr val="C00000"/>
                    </a:solidFill>
                  </a:endParaRPr>
                </a:p>
              </p:txBody>
            </p:sp>
          </mc:Choice>
          <mc:Fallback xmlns="">
            <p:sp>
              <p:nvSpPr>
                <p:cNvPr id="60" name="TextBox 59">
                  <a:extLst>
                    <a:ext uri="{FF2B5EF4-FFF2-40B4-BE49-F238E27FC236}">
                      <a16:creationId xmlns:a16="http://schemas.microsoft.com/office/drawing/2014/main" id="{7DDBF56E-CD55-4B58-BE52-0F170E982182}"/>
                    </a:ext>
                  </a:extLst>
                </p:cNvPr>
                <p:cNvSpPr txBox="1">
                  <a:spLocks noRot="1" noChangeAspect="1" noMove="1" noResize="1" noEditPoints="1" noAdjustHandles="1" noChangeArrowheads="1" noChangeShapeType="1" noTextEdit="1"/>
                </p:cNvSpPr>
                <p:nvPr/>
              </p:nvSpPr>
              <p:spPr>
                <a:xfrm>
                  <a:off x="6840123" y="2063299"/>
                  <a:ext cx="1435310" cy="461665"/>
                </a:xfrm>
                <a:prstGeom prst="rect">
                  <a:avLst/>
                </a:prstGeom>
                <a:blipFill>
                  <a:blip r:embed="rId7"/>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7562C9FC-305A-5DE2-A96C-96083DB37268}"/>
                </a:ext>
              </a:extLst>
            </p:cNvPr>
            <p:cNvSpPr txBox="1"/>
            <p:nvPr/>
          </p:nvSpPr>
          <p:spPr>
            <a:xfrm>
              <a:off x="6889513" y="2625164"/>
              <a:ext cx="1797287" cy="400110"/>
            </a:xfrm>
            <a:prstGeom prst="rect">
              <a:avLst/>
            </a:prstGeom>
            <a:noFill/>
          </p:spPr>
          <p:txBody>
            <a:bodyPr wrap="none" rtlCol="0">
              <a:spAutoFit/>
            </a:bodyPr>
            <a:lstStyle/>
            <a:p>
              <a:r>
                <a:rPr lang="en-CA" sz="2000" i="1" dirty="0">
                  <a:solidFill>
                    <a:srgbClr val="C00000"/>
                  </a:solidFill>
                </a:rPr>
                <a:t>a</a:t>
              </a:r>
              <a:r>
                <a:rPr lang="en-CA" sz="2000" i="1" baseline="-25000" dirty="0">
                  <a:solidFill>
                    <a:srgbClr val="C00000"/>
                  </a:solidFill>
                </a:rPr>
                <a:t>1</a:t>
              </a:r>
              <a:r>
                <a:rPr lang="en-CA" sz="2000" i="1" dirty="0">
                  <a:solidFill>
                    <a:srgbClr val="C00000"/>
                  </a:solidFill>
                </a:rPr>
                <a:t>→ a</a:t>
              </a:r>
              <a:r>
                <a:rPr lang="en-CA" sz="2000" i="1" baseline="-25000" dirty="0">
                  <a:solidFill>
                    <a:srgbClr val="C00000"/>
                  </a:solidFill>
                </a:rPr>
                <a:t>2</a:t>
              </a:r>
              <a:r>
                <a:rPr lang="en-CA" sz="2000" i="1" dirty="0">
                  <a:solidFill>
                    <a:srgbClr val="C00000"/>
                  </a:solidFill>
                </a:rPr>
                <a:t> → … a</a:t>
              </a:r>
              <a:r>
                <a:rPr lang="en-CA" sz="2000" i="1" baseline="-25000" dirty="0">
                  <a:solidFill>
                    <a:srgbClr val="C00000"/>
                  </a:solidFill>
                </a:rPr>
                <a:t>t</a:t>
              </a:r>
              <a:r>
                <a:rPr lang="en-CA" sz="2000" i="1" dirty="0">
                  <a:solidFill>
                    <a:srgbClr val="C00000"/>
                  </a:solidFill>
                </a:rPr>
                <a:t>  </a:t>
              </a:r>
              <a:endParaRPr lang="en-US" sz="2000" i="1" dirty="0">
                <a:solidFill>
                  <a:srgbClr val="C00000"/>
                </a:solidFill>
              </a:endParaRPr>
            </a:p>
          </p:txBody>
        </p:sp>
        <p:sp>
          <p:nvSpPr>
            <p:cNvPr id="41" name="TextBox 40">
              <a:extLst>
                <a:ext uri="{FF2B5EF4-FFF2-40B4-BE49-F238E27FC236}">
                  <a16:creationId xmlns:a16="http://schemas.microsoft.com/office/drawing/2014/main" id="{3C37290D-C64E-37F6-CAE9-59A906B6F0BA}"/>
                </a:ext>
              </a:extLst>
            </p:cNvPr>
            <p:cNvSpPr txBox="1"/>
            <p:nvPr/>
          </p:nvSpPr>
          <p:spPr>
            <a:xfrm>
              <a:off x="811573" y="4451352"/>
              <a:ext cx="1672253" cy="707886"/>
            </a:xfrm>
            <a:prstGeom prst="rect">
              <a:avLst/>
            </a:prstGeom>
            <a:noFill/>
          </p:spPr>
          <p:txBody>
            <a:bodyPr wrap="none" rtlCol="0">
              <a:spAutoFit/>
            </a:bodyPr>
            <a:lstStyle/>
            <a:p>
              <a:r>
                <a:rPr lang="en-CA" sz="2000" dirty="0" err="1">
                  <a:solidFill>
                    <a:schemeClr val="tx2"/>
                  </a:solidFill>
                </a:rPr>
                <a:t>Récompense</a:t>
              </a:r>
              <a:r>
                <a:rPr lang="en-CA" sz="2000" dirty="0">
                  <a:solidFill>
                    <a:schemeClr val="tx2"/>
                  </a:solidFill>
                </a:rPr>
                <a:t> </a:t>
              </a:r>
              <a:r>
                <a:rPr lang="en-CA" sz="2000" i="1" dirty="0">
                  <a:solidFill>
                    <a:schemeClr val="tx2"/>
                  </a:solidFill>
                </a:rPr>
                <a:t>r</a:t>
              </a:r>
            </a:p>
            <a:p>
              <a:r>
                <a:rPr lang="en-CA" sz="2000" i="1" dirty="0">
                  <a:solidFill>
                    <a:schemeClr val="tx2"/>
                  </a:solidFill>
                </a:rPr>
                <a:t>r</a:t>
              </a:r>
              <a:r>
                <a:rPr lang="en-CA" sz="2000" i="1" baseline="-25000" dirty="0">
                  <a:solidFill>
                    <a:schemeClr val="tx2"/>
                  </a:solidFill>
                </a:rPr>
                <a:t>1</a:t>
              </a:r>
              <a:r>
                <a:rPr lang="en-CA" sz="2000" i="1" dirty="0">
                  <a:solidFill>
                    <a:schemeClr val="tx2"/>
                  </a:solidFill>
                </a:rPr>
                <a:t>→ r</a:t>
              </a:r>
              <a:r>
                <a:rPr lang="en-CA" sz="2000" i="1" baseline="-25000" dirty="0">
                  <a:solidFill>
                    <a:schemeClr val="tx2"/>
                  </a:solidFill>
                </a:rPr>
                <a:t>2</a:t>
              </a:r>
              <a:r>
                <a:rPr lang="en-CA" sz="2000" i="1" dirty="0">
                  <a:solidFill>
                    <a:schemeClr val="tx2"/>
                  </a:solidFill>
                </a:rPr>
                <a:t> → … r</a:t>
              </a:r>
              <a:r>
                <a:rPr lang="en-CA" sz="2000" i="1" baseline="-25000" dirty="0">
                  <a:solidFill>
                    <a:schemeClr val="tx2"/>
                  </a:solidFill>
                </a:rPr>
                <a:t>t</a:t>
              </a:r>
              <a:r>
                <a:rPr lang="en-CA" sz="2000" i="1" dirty="0">
                  <a:solidFill>
                    <a:schemeClr val="tx2"/>
                  </a:solidFill>
                </a:rPr>
                <a:t>  </a:t>
              </a:r>
              <a:endParaRPr lang="en-US" sz="2000" i="1" dirty="0">
                <a:solidFill>
                  <a:schemeClr val="tx2"/>
                </a:solidFill>
              </a:endParaRPr>
            </a:p>
          </p:txBody>
        </p:sp>
        <p:sp>
          <p:nvSpPr>
            <p:cNvPr id="42" name="TextBox 41">
              <a:extLst>
                <a:ext uri="{FF2B5EF4-FFF2-40B4-BE49-F238E27FC236}">
                  <a16:creationId xmlns:a16="http://schemas.microsoft.com/office/drawing/2014/main" id="{62D2DA61-9D32-086D-95E7-6E1C4E1757EF}"/>
                </a:ext>
              </a:extLst>
            </p:cNvPr>
            <p:cNvSpPr txBox="1"/>
            <p:nvPr/>
          </p:nvSpPr>
          <p:spPr>
            <a:xfrm>
              <a:off x="811573" y="5370443"/>
              <a:ext cx="1703030" cy="707886"/>
            </a:xfrm>
            <a:prstGeom prst="rect">
              <a:avLst/>
            </a:prstGeom>
            <a:noFill/>
          </p:spPr>
          <p:txBody>
            <a:bodyPr wrap="none" rtlCol="0">
              <a:spAutoFit/>
            </a:bodyPr>
            <a:lstStyle/>
            <a:p>
              <a:r>
                <a:rPr lang="en-CA" sz="2000" dirty="0">
                  <a:solidFill>
                    <a:schemeClr val="tx2"/>
                  </a:solidFill>
                </a:rPr>
                <a:t>État </a:t>
              </a:r>
              <a:r>
                <a:rPr lang="en-CA" sz="2000" i="1" dirty="0">
                  <a:solidFill>
                    <a:schemeClr val="tx2"/>
                  </a:solidFill>
                </a:rPr>
                <a:t>s</a:t>
              </a:r>
            </a:p>
            <a:p>
              <a:r>
                <a:rPr lang="en-CA" sz="2000" i="1" dirty="0">
                  <a:solidFill>
                    <a:schemeClr val="tx2"/>
                  </a:solidFill>
                </a:rPr>
                <a:t>s</a:t>
              </a:r>
              <a:r>
                <a:rPr lang="en-CA" sz="2000" i="1" baseline="-25000" dirty="0">
                  <a:solidFill>
                    <a:schemeClr val="tx2"/>
                  </a:solidFill>
                </a:rPr>
                <a:t>1</a:t>
              </a:r>
              <a:r>
                <a:rPr lang="en-CA" sz="2000" i="1" dirty="0">
                  <a:solidFill>
                    <a:schemeClr val="tx2"/>
                  </a:solidFill>
                </a:rPr>
                <a:t>→ s</a:t>
              </a:r>
              <a:r>
                <a:rPr lang="en-CA" sz="2000" i="1" baseline="-25000" dirty="0">
                  <a:solidFill>
                    <a:schemeClr val="tx2"/>
                  </a:solidFill>
                </a:rPr>
                <a:t>2</a:t>
              </a:r>
              <a:r>
                <a:rPr lang="en-CA" sz="2000" i="1" dirty="0">
                  <a:solidFill>
                    <a:schemeClr val="tx2"/>
                  </a:solidFill>
                </a:rPr>
                <a:t> → … </a:t>
              </a:r>
              <a:r>
                <a:rPr lang="en-CA" sz="2000" i="1" dirty="0" err="1">
                  <a:solidFill>
                    <a:schemeClr val="tx2"/>
                  </a:solidFill>
                </a:rPr>
                <a:t>s</a:t>
              </a:r>
              <a:r>
                <a:rPr lang="en-CA" sz="2000" i="1" baseline="-25000" dirty="0" err="1">
                  <a:solidFill>
                    <a:schemeClr val="tx2"/>
                  </a:solidFill>
                </a:rPr>
                <a:t>t</a:t>
              </a:r>
              <a:r>
                <a:rPr lang="en-CA" sz="2000" i="1" dirty="0">
                  <a:solidFill>
                    <a:schemeClr val="tx2"/>
                  </a:solidFill>
                </a:rPr>
                <a:t>  </a:t>
              </a:r>
              <a:endParaRPr lang="en-US" sz="2000" i="1" dirty="0">
                <a:solidFill>
                  <a:schemeClr val="tx2"/>
                </a:solidFill>
              </a:endParaRPr>
            </a:p>
          </p:txBody>
        </p:sp>
        <p:cxnSp>
          <p:nvCxnSpPr>
            <p:cNvPr id="43" name="Connector: Elbow 42">
              <a:extLst>
                <a:ext uri="{FF2B5EF4-FFF2-40B4-BE49-F238E27FC236}">
                  <a16:creationId xmlns:a16="http://schemas.microsoft.com/office/drawing/2014/main" id="{400A2DB9-CA34-1916-9545-E09DC6A16008}"/>
                </a:ext>
              </a:extLst>
            </p:cNvPr>
            <p:cNvCxnSpPr>
              <a:cxnSpLocks/>
            </p:cNvCxnSpPr>
            <p:nvPr/>
          </p:nvCxnSpPr>
          <p:spPr>
            <a:xfrm rot="5400000">
              <a:off x="1452001" y="3974361"/>
              <a:ext cx="2817393" cy="17611"/>
            </a:xfrm>
            <a:prstGeom prst="bentConnector4">
              <a:avLst>
                <a:gd name="adj1" fmla="val 30"/>
                <a:gd name="adj2" fmla="val 1408218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D2627175-6483-CB1D-CF65-BBB86B67848A}"/>
                    </a:ext>
                  </a:extLst>
                </p:cNvPr>
                <p:cNvSpPr txBox="1"/>
                <p:nvPr/>
              </p:nvSpPr>
              <p:spPr>
                <a:xfrm>
                  <a:off x="3353127" y="2315317"/>
                  <a:ext cx="12352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fr-FR" altLang="ja-JP" sz="2000" dirty="0" smtClean="0">
                            <a:solidFill>
                              <a:srgbClr val="C00000"/>
                            </a:solidFill>
                          </a:rPr>
                          <m:t>π</m:t>
                        </m:r>
                        <m:r>
                          <m:rPr>
                            <m:nor/>
                          </m:rPr>
                          <a:rPr lang="en-US" altLang="ja-JP" sz="2000" dirty="0" smtClean="0">
                            <a:solidFill>
                              <a:srgbClr val="C00000"/>
                            </a:solidFill>
                          </a:rPr>
                          <m:t>(</m:t>
                        </m:r>
                        <m:r>
                          <m:rPr>
                            <m:nor/>
                          </m:rPr>
                          <a:rPr lang="en-US" altLang="ja-JP" sz="2000" i="1" dirty="0" smtClean="0">
                            <a:solidFill>
                              <a:srgbClr val="C00000"/>
                            </a:solidFill>
                          </a:rPr>
                          <m:t>s</m:t>
                        </m:r>
                        <m:r>
                          <m:rPr>
                            <m:nor/>
                          </m:rPr>
                          <a:rPr lang="en-CA" altLang="ja-JP" sz="2000" b="0" i="1" dirty="0" smtClean="0">
                            <a:solidFill>
                              <a:srgbClr val="C00000"/>
                            </a:solidFill>
                          </a:rPr>
                          <m:t>,</m:t>
                        </m:r>
                        <m:r>
                          <m:rPr>
                            <m:nor/>
                          </m:rPr>
                          <a:rPr lang="en-CA" altLang="ja-JP" sz="2000" b="0" i="1" dirty="0" smtClean="0">
                            <a:solidFill>
                              <a:srgbClr val="C00000"/>
                            </a:solidFill>
                          </a:rPr>
                          <m:t>a</m:t>
                        </m:r>
                        <m:r>
                          <m:rPr>
                            <m:nor/>
                          </m:rPr>
                          <a:rPr lang="en-US" altLang="ja-JP" sz="2000" dirty="0" smtClean="0">
                            <a:solidFill>
                              <a:srgbClr val="C00000"/>
                            </a:solidFill>
                          </a:rPr>
                          <m:t>)</m:t>
                        </m:r>
                      </m:oMath>
                    </m:oMathPara>
                  </a14:m>
                  <a:endParaRPr lang="en-US" sz="2000" dirty="0">
                    <a:solidFill>
                      <a:srgbClr val="C00000"/>
                    </a:solidFill>
                  </a:endParaRPr>
                </a:p>
              </p:txBody>
            </p:sp>
          </mc:Choice>
          <mc:Fallback>
            <p:sp>
              <p:nvSpPr>
                <p:cNvPr id="45" name="TextBox 44">
                  <a:extLst>
                    <a:ext uri="{FF2B5EF4-FFF2-40B4-BE49-F238E27FC236}">
                      <a16:creationId xmlns:a16="http://schemas.microsoft.com/office/drawing/2014/main" id="{D2627175-6483-CB1D-CF65-BBB86B67848A}"/>
                    </a:ext>
                  </a:extLst>
                </p:cNvPr>
                <p:cNvSpPr txBox="1">
                  <a:spLocks noRot="1" noChangeAspect="1" noMove="1" noResize="1" noEditPoints="1" noAdjustHandles="1" noChangeArrowheads="1" noChangeShapeType="1" noTextEdit="1"/>
                </p:cNvSpPr>
                <p:nvPr/>
              </p:nvSpPr>
              <p:spPr>
                <a:xfrm>
                  <a:off x="3353127" y="2315317"/>
                  <a:ext cx="1235288" cy="400110"/>
                </a:xfrm>
                <a:prstGeom prst="rect">
                  <a:avLst/>
                </a:prstGeom>
                <a:blipFill>
                  <a:blip r:embed="rId12"/>
                  <a:stretch>
                    <a:fillRect b="-10769"/>
                  </a:stretch>
                </a:blipFill>
              </p:spPr>
              <p:txBody>
                <a:bodyPr/>
                <a:lstStyle/>
                <a:p>
                  <a:r>
                    <a:rPr lang="en-US">
                      <a:noFill/>
                    </a:rPr>
                    <a:t> </a:t>
                  </a:r>
                </a:p>
              </p:txBody>
            </p:sp>
          </mc:Fallback>
        </mc:AlternateContent>
        <p:sp>
          <p:nvSpPr>
            <p:cNvPr id="48" name="Rectangle: Rounded Corners 47">
              <a:extLst>
                <a:ext uri="{FF2B5EF4-FFF2-40B4-BE49-F238E27FC236}">
                  <a16:creationId xmlns:a16="http://schemas.microsoft.com/office/drawing/2014/main" id="{11F3DD77-96C9-E8A4-7B5A-904C5932E0ED}"/>
                </a:ext>
              </a:extLst>
            </p:cNvPr>
            <p:cNvSpPr/>
            <p:nvPr/>
          </p:nvSpPr>
          <p:spPr>
            <a:xfrm>
              <a:off x="2851380" y="4364395"/>
              <a:ext cx="3767665" cy="1499628"/>
            </a:xfrm>
            <a:prstGeom prst="round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9" name="Picture 48" descr="Shape&#10;&#10;Description automatically generated">
              <a:extLst>
                <a:ext uri="{FF2B5EF4-FFF2-40B4-BE49-F238E27FC236}">
                  <a16:creationId xmlns:a16="http://schemas.microsoft.com/office/drawing/2014/main" id="{2934AA82-62F4-095A-D2BB-0B2F2FCBC25D}"/>
                </a:ext>
              </a:extLst>
            </p:cNvPr>
            <p:cNvPicPr>
              <a:picLocks noChangeAspect="1"/>
            </p:cNvPicPr>
            <p:nvPr/>
          </p:nvPicPr>
          <p:blipFill>
            <a:blip r:embed="rId13"/>
            <a:stretch>
              <a:fillRect/>
            </a:stretch>
          </p:blipFill>
          <p:spPr>
            <a:xfrm>
              <a:off x="4719564" y="4852027"/>
              <a:ext cx="960249" cy="960249"/>
            </a:xfrm>
            <a:prstGeom prst="rect">
              <a:avLst/>
            </a:prstGeom>
          </p:spPr>
        </p:pic>
        <p:sp>
          <p:nvSpPr>
            <p:cNvPr id="50" name="TextBox 49">
              <a:extLst>
                <a:ext uri="{FF2B5EF4-FFF2-40B4-BE49-F238E27FC236}">
                  <a16:creationId xmlns:a16="http://schemas.microsoft.com/office/drawing/2014/main" id="{431EC085-E2CC-6F10-9270-CB19F03E3617}"/>
                </a:ext>
              </a:extLst>
            </p:cNvPr>
            <p:cNvSpPr txBox="1"/>
            <p:nvPr/>
          </p:nvSpPr>
          <p:spPr>
            <a:xfrm>
              <a:off x="3120043" y="4554001"/>
              <a:ext cx="1625701" cy="369332"/>
            </a:xfrm>
            <a:prstGeom prst="rect">
              <a:avLst/>
            </a:prstGeom>
            <a:noFill/>
          </p:spPr>
          <p:txBody>
            <a:bodyPr wrap="none" rtlCol="0">
              <a:spAutoFit/>
            </a:bodyPr>
            <a:lstStyle/>
            <a:p>
              <a:r>
                <a:rPr lang="en-CA" dirty="0" err="1">
                  <a:solidFill>
                    <a:schemeClr val="tx2"/>
                  </a:solidFill>
                </a:rPr>
                <a:t>Environnement</a:t>
              </a:r>
              <a:endParaRPr lang="en-US" dirty="0">
                <a:solidFill>
                  <a:schemeClr val="tx2"/>
                </a:solidFill>
              </a:endParaRPr>
            </a:p>
          </p:txBody>
        </p:sp>
      </p:grpSp>
    </p:spTree>
    <p:extLst>
      <p:ext uri="{BB962C8B-B14F-4D97-AF65-F5344CB8AC3E}">
        <p14:creationId xmlns:p14="http://schemas.microsoft.com/office/powerpoint/2010/main" val="2197755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re 1"/>
          <p:cNvSpPr>
            <a:spLocks noGrp="1"/>
          </p:cNvSpPr>
          <p:nvPr>
            <p:ph type="title"/>
          </p:nvPr>
        </p:nvSpPr>
        <p:spPr/>
        <p:txBody>
          <a:bodyPr/>
          <a:lstStyle/>
          <a:p>
            <a:r>
              <a:rPr lang="fr-CA">
                <a:latin typeface="Arial" pitchFamily="34" charset="0"/>
              </a:rPr>
              <a:t>Conclusion</a:t>
            </a:r>
          </a:p>
        </p:txBody>
      </p:sp>
      <p:sp>
        <p:nvSpPr>
          <p:cNvPr id="101378" name="Espace réservé du contenu 2"/>
          <p:cNvSpPr>
            <a:spLocks noGrp="1"/>
          </p:cNvSpPr>
          <p:nvPr>
            <p:ph idx="1"/>
          </p:nvPr>
        </p:nvSpPr>
        <p:spPr/>
        <p:txBody>
          <a:bodyPr/>
          <a:lstStyle/>
          <a:p>
            <a:r>
              <a:rPr lang="en-US" dirty="0" err="1"/>
              <a:t>L</a:t>
            </a:r>
            <a:r>
              <a:rPr lang="en-US" altLang="fr-FR" dirty="0" err="1"/>
              <a:t>’</a:t>
            </a:r>
            <a:r>
              <a:rPr lang="en-US" dirty="0" err="1"/>
              <a:t>apprentissage</a:t>
            </a:r>
            <a:r>
              <a:rPr lang="en-US" dirty="0"/>
              <a:t> par </a:t>
            </a:r>
            <a:r>
              <a:rPr lang="en-US" dirty="0" err="1"/>
              <a:t>renforcement</a:t>
            </a:r>
            <a:r>
              <a:rPr lang="en-US" dirty="0"/>
              <a:t> </a:t>
            </a:r>
            <a:r>
              <a:rPr lang="en-US" dirty="0" err="1"/>
              <a:t>permet</a:t>
            </a:r>
            <a:r>
              <a:rPr lang="en-US" dirty="0"/>
              <a:t> </a:t>
            </a:r>
            <a:r>
              <a:rPr lang="en-US" dirty="0" err="1"/>
              <a:t>d</a:t>
            </a:r>
            <a:r>
              <a:rPr lang="en-US" altLang="fr-FR" dirty="0" err="1"/>
              <a:t>’</a:t>
            </a:r>
            <a:r>
              <a:rPr lang="en-US" dirty="0" err="1"/>
              <a:t>apprendre</a:t>
            </a:r>
            <a:r>
              <a:rPr lang="en-US" dirty="0"/>
              <a:t> la </a:t>
            </a:r>
            <a:r>
              <a:rPr lang="en-US" dirty="0" err="1"/>
              <a:t>prise</a:t>
            </a:r>
            <a:r>
              <a:rPr lang="en-US" dirty="0"/>
              <a:t> </a:t>
            </a:r>
            <a:r>
              <a:rPr lang="en-US" dirty="0" err="1"/>
              <a:t>décision</a:t>
            </a:r>
            <a:r>
              <a:rPr lang="en-US" dirty="0"/>
              <a:t> </a:t>
            </a:r>
            <a:r>
              <a:rPr lang="en-US" dirty="0" err="1"/>
              <a:t>séquentielle</a:t>
            </a:r>
            <a:endParaRPr lang="en-US" dirty="0"/>
          </a:p>
          <a:p>
            <a:pPr marL="457200" lvl="1" indent="0">
              <a:buNone/>
            </a:pPr>
            <a:endParaRPr lang="en-US" dirty="0"/>
          </a:p>
          <a:p>
            <a:r>
              <a:rPr lang="en-US" dirty="0" err="1"/>
              <a:t>C</a:t>
            </a:r>
            <a:r>
              <a:rPr lang="en-US" altLang="fr-FR" dirty="0" err="1"/>
              <a:t>’</a:t>
            </a:r>
            <a:r>
              <a:rPr lang="en-US" dirty="0" err="1"/>
              <a:t>est</a:t>
            </a:r>
            <a:r>
              <a:rPr lang="en-US" dirty="0"/>
              <a:t> un </a:t>
            </a:r>
            <a:r>
              <a:rPr lang="en-US" dirty="0" err="1"/>
              <a:t>domaine</a:t>
            </a:r>
            <a:r>
              <a:rPr lang="en-US" dirty="0"/>
              <a:t> de </a:t>
            </a:r>
            <a:r>
              <a:rPr lang="en-US" dirty="0" err="1"/>
              <a:t>recherche</a:t>
            </a:r>
            <a:r>
              <a:rPr lang="en-US" dirty="0"/>
              <a:t> </a:t>
            </a:r>
            <a:r>
              <a:rPr lang="en-US" dirty="0" err="1"/>
              <a:t>très</a:t>
            </a:r>
            <a:r>
              <a:rPr lang="en-US" dirty="0"/>
              <a:t> </a:t>
            </a:r>
            <a:r>
              <a:rPr lang="en-US" dirty="0" err="1"/>
              <a:t>actif</a:t>
            </a:r>
            <a:endParaRPr lang="en-US" dirty="0"/>
          </a:p>
          <a:p>
            <a:pPr lvl="1"/>
            <a:r>
              <a:rPr lang="en-US" dirty="0"/>
              <a:t>Il y a de plus </a:t>
            </a:r>
            <a:r>
              <a:rPr lang="en-US" dirty="0" err="1"/>
              <a:t>en</a:t>
            </a:r>
            <a:r>
              <a:rPr lang="en-US" dirty="0"/>
              <a:t> plus </a:t>
            </a:r>
            <a:r>
              <a:rPr lang="en-US" dirty="0" err="1"/>
              <a:t>d</a:t>
            </a:r>
            <a:r>
              <a:rPr lang="en-US" altLang="fr-FR" dirty="0" err="1"/>
              <a:t>’</a:t>
            </a:r>
            <a:r>
              <a:rPr lang="en-US" dirty="0" err="1"/>
              <a:t>applications</a:t>
            </a:r>
            <a:r>
              <a:rPr lang="en-US" dirty="0"/>
              <a:t>, </a:t>
            </a:r>
            <a:r>
              <a:rPr lang="en-US" dirty="0" err="1"/>
              <a:t>en</a:t>
            </a:r>
            <a:r>
              <a:rPr lang="en-US" dirty="0"/>
              <a:t> </a:t>
            </a:r>
            <a:r>
              <a:rPr lang="en-US" dirty="0" err="1"/>
              <a:t>robotique</a:t>
            </a:r>
            <a:r>
              <a:rPr lang="en-US" dirty="0"/>
              <a:t>, voitures </a:t>
            </a:r>
            <a:r>
              <a:rPr lang="en-US" dirty="0" err="1"/>
              <a:t>autonomes</a:t>
            </a:r>
            <a:r>
              <a:rPr lang="en-US" dirty="0"/>
              <a:t>, et </a:t>
            </a:r>
            <a:r>
              <a:rPr lang="en-US" dirty="0" err="1"/>
              <a:t>d’autres</a:t>
            </a:r>
            <a:r>
              <a:rPr lang="en-US" dirty="0"/>
              <a:t> domains.</a:t>
            </a:r>
          </a:p>
          <a:p>
            <a:r>
              <a:rPr lang="en-US" dirty="0" err="1"/>
              <a:t>L</a:t>
            </a:r>
            <a:r>
              <a:rPr lang="en-US" altLang="fr-FR" dirty="0" err="1"/>
              <a:t>’</a:t>
            </a:r>
            <a:r>
              <a:rPr lang="en-US" dirty="0" err="1"/>
              <a:t>apprentissage</a:t>
            </a:r>
            <a:r>
              <a:rPr lang="en-US" dirty="0"/>
              <a:t> par </a:t>
            </a:r>
            <a:r>
              <a:rPr lang="en-US" dirty="0" err="1"/>
              <a:t>renforcement</a:t>
            </a:r>
            <a:r>
              <a:rPr lang="en-US" dirty="0"/>
              <a:t> </a:t>
            </a:r>
            <a:r>
              <a:rPr lang="en-US" dirty="0" err="1"/>
              <a:t>est</a:t>
            </a:r>
            <a:r>
              <a:rPr lang="en-US" dirty="0"/>
              <a:t> plus difficile </a:t>
            </a:r>
            <a:r>
              <a:rPr lang="en-US" dirty="0" err="1"/>
              <a:t>lorsque</a:t>
            </a:r>
            <a:r>
              <a:rPr lang="en-US" dirty="0"/>
              <a:t> la </a:t>
            </a:r>
            <a:r>
              <a:rPr lang="en-US" dirty="0" err="1"/>
              <a:t>récompense</a:t>
            </a:r>
            <a:r>
              <a:rPr lang="en-US" dirty="0"/>
              <a:t> </a:t>
            </a:r>
            <a:r>
              <a:rPr lang="en-US" dirty="0" err="1"/>
              <a:t>est</a:t>
            </a:r>
            <a:r>
              <a:rPr lang="en-US" dirty="0"/>
              <a:t> </a:t>
            </a:r>
            <a:r>
              <a:rPr lang="en-US" dirty="0" err="1"/>
              <a:t>lointaine</a:t>
            </a:r>
            <a:r>
              <a:rPr lang="en-US" dirty="0"/>
              <a:t> (ex.: à la </a:t>
            </a:r>
            <a:r>
              <a:rPr lang="en-US" dirty="0" err="1"/>
              <a:t>toute</a:t>
            </a:r>
            <a:r>
              <a:rPr lang="en-US" dirty="0"/>
              <a:t> fin </a:t>
            </a:r>
            <a:r>
              <a:rPr lang="en-US" dirty="0" err="1"/>
              <a:t>d</a:t>
            </a:r>
            <a:r>
              <a:rPr lang="en-US" altLang="fr-FR" dirty="0" err="1"/>
              <a:t>’</a:t>
            </a:r>
            <a:r>
              <a:rPr lang="en-US" dirty="0" err="1"/>
              <a:t>une</a:t>
            </a:r>
            <a:r>
              <a:rPr lang="en-US" dirty="0"/>
              <a:t> </a:t>
            </a:r>
            <a:r>
              <a:rPr lang="en-US" dirty="0" err="1"/>
              <a:t>partie</a:t>
            </a:r>
            <a:r>
              <a:rPr lang="en-US" dirty="0"/>
              <a:t>)</a:t>
            </a:r>
          </a:p>
          <a:p>
            <a:pPr lvl="1"/>
            <a:r>
              <a:rPr lang="en-US" b="1" dirty="0" err="1"/>
              <a:t>problème</a:t>
            </a:r>
            <a:r>
              <a:rPr lang="en-US" b="1" dirty="0"/>
              <a:t> </a:t>
            </a:r>
            <a:r>
              <a:rPr lang="en-US" b="1" dirty="0" err="1"/>
              <a:t>d</a:t>
            </a:r>
            <a:r>
              <a:rPr lang="en-US" altLang="fr-FR" b="1" dirty="0" err="1"/>
              <a:t>’</a:t>
            </a:r>
            <a:r>
              <a:rPr lang="en-US" b="1" dirty="0" err="1"/>
              <a:t>assignation</a:t>
            </a:r>
            <a:r>
              <a:rPr lang="en-US" b="1" dirty="0"/>
              <a:t> de </a:t>
            </a:r>
            <a:r>
              <a:rPr lang="en-US" b="1" dirty="0" err="1"/>
              <a:t>crédit</a:t>
            </a:r>
            <a:r>
              <a:rPr lang="en-US" b="1" dirty="0"/>
              <a:t> </a:t>
            </a:r>
            <a:r>
              <a:rPr lang="en-US" dirty="0"/>
              <a:t>(</a:t>
            </a:r>
            <a:r>
              <a:rPr lang="en-US" i="1" dirty="0"/>
              <a:t>credit</a:t>
            </a:r>
            <a:r>
              <a:rPr lang="en-US" dirty="0"/>
              <a:t> </a:t>
            </a:r>
            <a:r>
              <a:rPr lang="en-US" i="1" dirty="0"/>
              <a:t>assignment</a:t>
            </a:r>
            <a:r>
              <a:rPr lang="en-US" dirty="0"/>
              <a:t>)</a:t>
            </a:r>
          </a:p>
          <a:p>
            <a:pPr lvl="2"/>
            <a:r>
              <a:rPr lang="en-US" dirty="0" err="1"/>
              <a:t>est-ce</a:t>
            </a:r>
            <a:r>
              <a:rPr lang="en-US" dirty="0"/>
              <a:t> </a:t>
            </a:r>
            <a:r>
              <a:rPr lang="en-US" dirty="0" err="1"/>
              <a:t>que</a:t>
            </a:r>
            <a:r>
              <a:rPr lang="en-US" dirty="0"/>
              <a:t> ma </a:t>
            </a:r>
            <a:r>
              <a:rPr lang="en-US" dirty="0" err="1"/>
              <a:t>victoire</a:t>
            </a:r>
            <a:r>
              <a:rPr lang="en-US" dirty="0"/>
              <a:t> </a:t>
            </a:r>
            <a:r>
              <a:rPr lang="en-US" dirty="0" err="1"/>
              <a:t>est</a:t>
            </a:r>
            <a:r>
              <a:rPr lang="en-US" dirty="0"/>
              <a:t> due à mon premier coup? mon dernier? les </a:t>
            </a:r>
            <a:r>
              <a:rPr lang="en-US" dirty="0" err="1"/>
              <a:t>deux</a:t>
            </a:r>
            <a:r>
              <a:rPr lang="en-US" dirty="0"/>
              <a:t>?</a:t>
            </a:r>
          </a:p>
          <a:p>
            <a:pPr lvl="1"/>
            <a:r>
              <a:rPr lang="en-US" dirty="0"/>
              <a:t>on </a:t>
            </a:r>
            <a:r>
              <a:rPr lang="en-US" dirty="0" err="1"/>
              <a:t>ajoute</a:t>
            </a:r>
            <a:r>
              <a:rPr lang="en-US" dirty="0"/>
              <a:t> </a:t>
            </a:r>
            <a:r>
              <a:rPr lang="en-US" dirty="0" err="1"/>
              <a:t>parfois</a:t>
            </a:r>
            <a:r>
              <a:rPr lang="en-US" dirty="0"/>
              <a:t> des </a:t>
            </a:r>
            <a:r>
              <a:rPr lang="en-US" dirty="0" err="1"/>
              <a:t>renforcements</a:t>
            </a:r>
            <a:r>
              <a:rPr lang="en-US" dirty="0"/>
              <a:t> </a:t>
            </a:r>
            <a:r>
              <a:rPr lang="en-US" dirty="0" err="1"/>
              <a:t>positifs</a:t>
            </a:r>
            <a:r>
              <a:rPr lang="en-US" dirty="0"/>
              <a:t> </a:t>
            </a:r>
            <a:r>
              <a:rPr lang="en-US" dirty="0" err="1"/>
              <a:t>intermédiaires</a:t>
            </a:r>
            <a:r>
              <a:rPr lang="en-US" dirty="0"/>
              <a:t> </a:t>
            </a:r>
            <a:r>
              <a:rPr lang="en-US" dirty="0" err="1"/>
              <a:t>appropriés</a:t>
            </a:r>
            <a:r>
              <a:rPr lang="en-US" dirty="0"/>
              <a:t> (</a:t>
            </a:r>
            <a:r>
              <a:rPr lang="en-US" b="1" i="1" dirty="0"/>
              <a:t>reward shaping</a:t>
            </a:r>
            <a:r>
              <a:rPr lang="en-US" dirty="0"/>
              <a:t>)</a:t>
            </a:r>
          </a:p>
          <a:p>
            <a:pPr lvl="2"/>
            <a:r>
              <a:rPr lang="en-US" dirty="0"/>
              <a:t>inconvenient: </a:t>
            </a:r>
            <a:r>
              <a:rPr lang="en-US" dirty="0" err="1"/>
              <a:t>demande</a:t>
            </a:r>
            <a:r>
              <a:rPr lang="en-US" dirty="0"/>
              <a:t> de </a:t>
            </a:r>
            <a:r>
              <a:rPr lang="en-US" dirty="0" err="1"/>
              <a:t>l</a:t>
            </a:r>
            <a:r>
              <a:rPr lang="en-US" altLang="fr-FR" dirty="0" err="1"/>
              <a:t>’</a:t>
            </a:r>
            <a:r>
              <a:rPr lang="en-US" dirty="0" err="1"/>
              <a:t>expertise</a:t>
            </a:r>
            <a:endParaRPr lang="en-US" dirty="0"/>
          </a:p>
        </p:txBody>
      </p:sp>
      <p:sp>
        <p:nvSpPr>
          <p:cNvPr id="101379"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101380"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70661"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4959992E-D88C-4F95-86AC-29FF7CDA20A4}" type="slidenum">
              <a:rPr lang="en-US" altLang="ko-KR" sz="1400">
                <a:latin typeface="Calibri" pitchFamily="34" charset="0"/>
              </a:rPr>
              <a:pPr eaLnBrk="1" hangingPunct="1"/>
              <a:t>70</a:t>
            </a:fld>
            <a:endParaRPr lang="en-US" altLang="ko-KR" sz="1400">
              <a:latin typeface="Calibri"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376" y="274637"/>
            <a:ext cx="8533130" cy="1178907"/>
          </a:xfrm>
        </p:spPr>
        <p:txBody>
          <a:bodyPr/>
          <a:lstStyle/>
          <a:p>
            <a:r>
              <a:rPr lang="fr-CA" noProof="0" dirty="0"/>
              <a:t>Rapprochement de différentes règles d’apprentissage </a:t>
            </a:r>
            <a:endParaRPr lang="fr-CA" sz="1800" noProof="0" dirty="0"/>
          </a:p>
        </p:txBody>
      </p:sp>
      <p:sp>
        <p:nvSpPr>
          <p:cNvPr id="4" name="Espace réservé de la date 3"/>
          <p:cNvSpPr>
            <a:spLocks noGrp="1"/>
          </p:cNvSpPr>
          <p:nvPr>
            <p:ph type="dt" sz="half" idx="10"/>
          </p:nvPr>
        </p:nvSpPr>
        <p:spPr/>
        <p:txBody>
          <a:bodyPr/>
          <a:lstStyle/>
          <a:p>
            <a:pPr>
              <a:defRPr/>
            </a:pPr>
            <a:r>
              <a:rPr lang="fr-CA"/>
              <a:t>IFT615</a:t>
            </a:r>
            <a:endParaRPr lang="en-US"/>
          </a:p>
        </p:txBody>
      </p:sp>
      <p:sp>
        <p:nvSpPr>
          <p:cNvPr id="5" name="Espace réservé du pied de page 4"/>
          <p:cNvSpPr>
            <a:spLocks noGrp="1"/>
          </p:cNvSpPr>
          <p:nvPr>
            <p:ph type="ftr" sz="quarter" idx="11"/>
          </p:nvPr>
        </p:nvSpPr>
        <p:spPr/>
        <p:txBody>
          <a:bodyPr/>
          <a:lstStyle/>
          <a:p>
            <a:pPr>
              <a:defRPr/>
            </a:pPr>
            <a:r>
              <a:rPr lang="de-DE" dirty="0"/>
              <a:t>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71</a:t>
            </a:fld>
            <a:endParaRPr lang="en-US"/>
          </a:p>
        </p:txBody>
      </p:sp>
      <p:sp>
        <p:nvSpPr>
          <p:cNvPr id="7" name="Espace réservé du contenu 6"/>
          <p:cNvSpPr>
            <a:spLocks noGrp="1"/>
          </p:cNvSpPr>
          <p:nvPr>
            <p:ph idx="1"/>
          </p:nvPr>
        </p:nvSpPr>
        <p:spPr>
          <a:xfrm>
            <a:off x="235332" y="3015223"/>
            <a:ext cx="8533130" cy="1180747"/>
          </a:xfrm>
        </p:spPr>
        <p:txBody>
          <a:bodyPr/>
          <a:lstStyle/>
          <a:p>
            <a:r>
              <a:rPr lang="fr-CA" sz="1800" b="1" dirty="0"/>
              <a:t>Algorithme du Perceptron</a:t>
            </a:r>
            <a:r>
              <a:rPr lang="fr-CA" sz="1800" dirty="0"/>
              <a:t>: pour chaque paire</a:t>
            </a:r>
            <a:endParaRPr lang="fr-CA" dirty="0"/>
          </a:p>
          <a:p>
            <a:pPr marL="1257300" lvl="2" indent="-342900">
              <a:spcAft>
                <a:spcPts val="300"/>
              </a:spcAft>
              <a:buFont typeface="+mj-lt"/>
              <a:buAutoNum type="alphaLcPeriod"/>
            </a:pPr>
            <a:r>
              <a:rPr lang="fr-CA" sz="1800" dirty="0"/>
              <a:t>calculer</a:t>
            </a:r>
          </a:p>
          <a:p>
            <a:pPr marL="1257300" lvl="2" indent="-342900">
              <a:spcAft>
                <a:spcPts val="300"/>
              </a:spcAft>
              <a:buFont typeface="+mj-lt"/>
              <a:buAutoNum type="alphaLcPeriod"/>
            </a:pPr>
            <a:r>
              <a:rPr lang="fr-CA" sz="1800" dirty="0"/>
              <a:t>                                                                            </a:t>
            </a:r>
            <a:r>
              <a:rPr lang="fr-CA" dirty="0"/>
              <a:t>(mise à jour des poids et biais)</a:t>
            </a:r>
          </a:p>
        </p:txBody>
      </p:sp>
      <p:pic>
        <p:nvPicPr>
          <p:cNvPr id="13" name="Image 12"/>
          <p:cNvPicPr>
            <a:picLocks noChangeAspect="1"/>
          </p:cNvPicPr>
          <p:nvPr/>
        </p:nvPicPr>
        <p:blipFill>
          <a:blip r:embed="rId3"/>
          <a:stretch>
            <a:fillRect/>
          </a:stretch>
        </p:blipFill>
        <p:spPr>
          <a:xfrm>
            <a:off x="2533735" y="3423118"/>
            <a:ext cx="2834942" cy="241133"/>
          </a:xfrm>
          <a:prstGeom prst="rect">
            <a:avLst/>
          </a:prstGeom>
        </p:spPr>
      </p:pic>
      <p:pic>
        <p:nvPicPr>
          <p:cNvPr id="19" name="Image 18"/>
          <p:cNvPicPr>
            <a:picLocks noChangeAspect="1"/>
          </p:cNvPicPr>
          <p:nvPr/>
        </p:nvPicPr>
        <p:blipFill>
          <a:blip r:embed="rId4"/>
          <a:stretch>
            <a:fillRect/>
          </a:stretch>
        </p:blipFill>
        <p:spPr>
          <a:xfrm>
            <a:off x="1646620" y="3797110"/>
            <a:ext cx="3684773" cy="279584"/>
          </a:xfrm>
          <a:prstGeom prst="rect">
            <a:avLst/>
          </a:prstGeom>
        </p:spPr>
      </p:pic>
      <p:pic>
        <p:nvPicPr>
          <p:cNvPr id="21" name="Image 20"/>
          <p:cNvPicPr>
            <a:picLocks noChangeAspect="1"/>
          </p:cNvPicPr>
          <p:nvPr/>
        </p:nvPicPr>
        <p:blipFill>
          <a:blip r:embed="rId5"/>
          <a:stretch>
            <a:fillRect/>
          </a:stretch>
        </p:blipFill>
        <p:spPr>
          <a:xfrm>
            <a:off x="5083732" y="3103844"/>
            <a:ext cx="1276050" cy="265246"/>
          </a:xfrm>
          <a:prstGeom prst="rect">
            <a:avLst/>
          </a:prstGeom>
        </p:spPr>
      </p:pic>
      <p:sp>
        <p:nvSpPr>
          <p:cNvPr id="16" name="Espace réservé du contenu 6">
            <a:extLst>
              <a:ext uri="{FF2B5EF4-FFF2-40B4-BE49-F238E27FC236}">
                <a16:creationId xmlns:a16="http://schemas.microsoft.com/office/drawing/2014/main" id="{3F2F2BDD-7CDF-4236-9C0D-7786BE621F51}"/>
              </a:ext>
            </a:extLst>
          </p:cNvPr>
          <p:cNvSpPr txBox="1">
            <a:spLocks/>
          </p:cNvSpPr>
          <p:nvPr/>
        </p:nvSpPr>
        <p:spPr bwMode="auto">
          <a:xfrm>
            <a:off x="210376" y="1751024"/>
            <a:ext cx="8533130" cy="118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sz="1800" b="1" dirty="0"/>
              <a:t>Règle d’apprentissage par renforcement passive avec la différence temporelle</a:t>
            </a:r>
            <a:r>
              <a:rPr lang="fr-CA" sz="1800" dirty="0"/>
              <a:t>:</a:t>
            </a:r>
          </a:p>
          <a:p>
            <a:pPr marL="0" indent="0">
              <a:buNone/>
            </a:pPr>
            <a:r>
              <a:rPr lang="fr-CA" sz="1800" dirty="0"/>
              <a:t>       pour chaque transition (s, </a:t>
            </a:r>
            <a:r>
              <a:rPr lang="fr-FR" sz="1800" i="1" dirty="0"/>
              <a:t>π(s)</a:t>
            </a:r>
            <a:r>
              <a:rPr lang="fr-CA" sz="1800" dirty="0"/>
              <a:t>, s’) des échantillons</a:t>
            </a:r>
            <a:endParaRPr lang="en-US" sz="1800" i="1" dirty="0"/>
          </a:p>
          <a:p>
            <a:pPr marL="0" indent="0">
              <a:spcBef>
                <a:spcPts val="1200"/>
              </a:spcBef>
              <a:spcAft>
                <a:spcPts val="600"/>
              </a:spcAft>
              <a:buNone/>
            </a:pPr>
            <a:r>
              <a:rPr lang="en-US" sz="1800" i="1" dirty="0"/>
              <a:t>              U(s</a:t>
            </a:r>
            <a:r>
              <a:rPr lang="en-US" sz="1800" dirty="0"/>
              <a:t>) </a:t>
            </a:r>
            <a:r>
              <a:rPr lang="fr-CA" sz="1800" dirty="0">
                <a:sym typeface="Symbol" pitchFamily="18" charset="2"/>
              </a:rPr>
              <a:t></a:t>
            </a:r>
            <a:r>
              <a:rPr lang="fr-CA" sz="1800" dirty="0"/>
              <a:t> </a:t>
            </a:r>
            <a:r>
              <a:rPr lang="en-US" sz="1800" i="1" dirty="0"/>
              <a:t>U(s</a:t>
            </a:r>
            <a:r>
              <a:rPr lang="en-US" sz="1800" dirty="0"/>
              <a:t>)</a:t>
            </a:r>
            <a:r>
              <a:rPr lang="fr-CA" sz="1800" dirty="0"/>
              <a:t> + α [ </a:t>
            </a:r>
            <a:r>
              <a:rPr lang="en-US" sz="1800" i="1" dirty="0"/>
              <a:t>R</a:t>
            </a:r>
            <a:r>
              <a:rPr lang="en-US" sz="1800" dirty="0"/>
              <a:t> + </a:t>
            </a:r>
            <a:r>
              <a:rPr lang="fr-FR" sz="1800" dirty="0"/>
              <a:t>γ </a:t>
            </a:r>
            <a:r>
              <a:rPr lang="en-US" sz="1800" i="1" dirty="0"/>
              <a:t>U(s</a:t>
            </a:r>
            <a:r>
              <a:rPr lang="en-US" altLang="fr-FR" sz="1800" i="1" dirty="0"/>
              <a:t>’</a:t>
            </a:r>
            <a:r>
              <a:rPr lang="en-US" altLang="ja-JP" sz="1800" dirty="0"/>
              <a:t>) </a:t>
            </a:r>
            <a:r>
              <a:rPr lang="fr-FR" altLang="ja-JP" sz="1800" dirty="0"/>
              <a:t>–</a:t>
            </a:r>
            <a:r>
              <a:rPr lang="en-US" altLang="ja-JP" sz="1800" dirty="0"/>
              <a:t> </a:t>
            </a:r>
            <a:r>
              <a:rPr lang="en-US" altLang="ja-JP" sz="1800" i="1" dirty="0"/>
              <a:t>U(s</a:t>
            </a:r>
            <a:r>
              <a:rPr lang="en-US" altLang="ja-JP" sz="1800" dirty="0"/>
              <a:t>) ]</a:t>
            </a:r>
            <a:endParaRPr lang="fr-CA" sz="1800" dirty="0"/>
          </a:p>
        </p:txBody>
      </p:sp>
      <p:pic>
        <p:nvPicPr>
          <p:cNvPr id="14" name="Image 11">
            <a:extLst>
              <a:ext uri="{FF2B5EF4-FFF2-40B4-BE49-F238E27FC236}">
                <a16:creationId xmlns:a16="http://schemas.microsoft.com/office/drawing/2014/main" id="{9114D217-70ED-4B6D-AC2A-093AD9F881A4}"/>
              </a:ext>
            </a:extLst>
          </p:cNvPr>
          <p:cNvPicPr>
            <a:picLocks noChangeAspect="1"/>
          </p:cNvPicPr>
          <p:nvPr/>
        </p:nvPicPr>
        <p:blipFill>
          <a:blip r:embed="rId6"/>
          <a:stretch>
            <a:fillRect/>
          </a:stretch>
        </p:blipFill>
        <p:spPr>
          <a:xfrm>
            <a:off x="1194985" y="4683935"/>
            <a:ext cx="4136408" cy="587843"/>
          </a:xfrm>
          <a:prstGeom prst="rect">
            <a:avLst/>
          </a:prstGeom>
        </p:spPr>
      </p:pic>
      <p:sp>
        <p:nvSpPr>
          <p:cNvPr id="17" name="Espace réservé du contenu 6">
            <a:extLst>
              <a:ext uri="{FF2B5EF4-FFF2-40B4-BE49-F238E27FC236}">
                <a16:creationId xmlns:a16="http://schemas.microsoft.com/office/drawing/2014/main" id="{5410AA0B-EFAC-4A8D-AFE8-141306139AAA}"/>
              </a:ext>
            </a:extLst>
          </p:cNvPr>
          <p:cNvSpPr txBox="1">
            <a:spLocks/>
          </p:cNvSpPr>
          <p:nvPr/>
        </p:nvSpPr>
        <p:spPr bwMode="auto">
          <a:xfrm>
            <a:off x="235332" y="4249998"/>
            <a:ext cx="8533130" cy="56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sz="1800" b="1" dirty="0"/>
              <a:t>Descente du gradient :</a:t>
            </a:r>
            <a:endParaRPr lang="fr-CA" sz="1800" i="1" dirty="0"/>
          </a:p>
        </p:txBody>
      </p:sp>
      <p:sp>
        <p:nvSpPr>
          <p:cNvPr id="3" name="TextBox 2">
            <a:extLst>
              <a:ext uri="{FF2B5EF4-FFF2-40B4-BE49-F238E27FC236}">
                <a16:creationId xmlns:a16="http://schemas.microsoft.com/office/drawing/2014/main" id="{7BC97D01-4AF5-4F38-B3A6-393B51560175}"/>
              </a:ext>
            </a:extLst>
          </p:cNvPr>
          <p:cNvSpPr txBox="1"/>
          <p:nvPr/>
        </p:nvSpPr>
        <p:spPr>
          <a:xfrm>
            <a:off x="556054" y="5694511"/>
            <a:ext cx="1650580" cy="369332"/>
          </a:xfrm>
          <a:prstGeom prst="rect">
            <a:avLst/>
          </a:prstGeom>
          <a:noFill/>
        </p:spPr>
        <p:txBody>
          <a:bodyPr wrap="none" rtlCol="0">
            <a:spAutoFit/>
          </a:bodyPr>
          <a:lstStyle/>
          <a:p>
            <a:r>
              <a:rPr lang="fr-CA">
                <a:solidFill>
                  <a:schemeClr val="tx2"/>
                </a:solidFill>
              </a:rPr>
              <a:t>Nouvelle valeur</a:t>
            </a:r>
          </a:p>
        </p:txBody>
      </p:sp>
      <p:sp>
        <p:nvSpPr>
          <p:cNvPr id="18" name="TextBox 17">
            <a:extLst>
              <a:ext uri="{FF2B5EF4-FFF2-40B4-BE49-F238E27FC236}">
                <a16:creationId xmlns:a16="http://schemas.microsoft.com/office/drawing/2014/main" id="{F06DBC2B-2897-4AA6-8EBA-1F47720BB1E3}"/>
              </a:ext>
            </a:extLst>
          </p:cNvPr>
          <p:cNvSpPr txBox="1"/>
          <p:nvPr/>
        </p:nvSpPr>
        <p:spPr>
          <a:xfrm>
            <a:off x="2119017" y="5694511"/>
            <a:ext cx="1699311" cy="369332"/>
          </a:xfrm>
          <a:prstGeom prst="rect">
            <a:avLst/>
          </a:prstGeom>
          <a:noFill/>
        </p:spPr>
        <p:txBody>
          <a:bodyPr wrap="none" rtlCol="0">
            <a:spAutoFit/>
          </a:bodyPr>
          <a:lstStyle/>
          <a:p>
            <a:r>
              <a:rPr lang="fr-CA" dirty="0">
                <a:solidFill>
                  <a:schemeClr val="tx2"/>
                </a:solidFill>
              </a:rPr>
              <a:t>Ancienne valeur</a:t>
            </a:r>
          </a:p>
        </p:txBody>
      </p:sp>
      <p:sp>
        <p:nvSpPr>
          <p:cNvPr id="20" name="TextBox 19">
            <a:extLst>
              <a:ext uri="{FF2B5EF4-FFF2-40B4-BE49-F238E27FC236}">
                <a16:creationId xmlns:a16="http://schemas.microsoft.com/office/drawing/2014/main" id="{CA196800-B390-42C7-8DF8-0B7C754A5E3C}"/>
              </a:ext>
            </a:extLst>
          </p:cNvPr>
          <p:cNvSpPr txBox="1"/>
          <p:nvPr/>
        </p:nvSpPr>
        <p:spPr>
          <a:xfrm>
            <a:off x="4086702" y="5694511"/>
            <a:ext cx="2030749" cy="369332"/>
          </a:xfrm>
          <a:prstGeom prst="rect">
            <a:avLst/>
          </a:prstGeom>
          <a:noFill/>
        </p:spPr>
        <p:txBody>
          <a:bodyPr wrap="none" rtlCol="0">
            <a:spAutoFit/>
          </a:bodyPr>
          <a:lstStyle/>
          <a:p>
            <a:r>
              <a:rPr lang="fr-CA">
                <a:solidFill>
                  <a:schemeClr val="tx2"/>
                </a:solidFill>
              </a:rPr>
              <a:t>Gradient de l’erreur</a:t>
            </a:r>
          </a:p>
        </p:txBody>
      </p:sp>
      <p:cxnSp>
        <p:nvCxnSpPr>
          <p:cNvPr id="10" name="Straight Arrow Connector 9">
            <a:extLst>
              <a:ext uri="{FF2B5EF4-FFF2-40B4-BE49-F238E27FC236}">
                <a16:creationId xmlns:a16="http://schemas.microsoft.com/office/drawing/2014/main" id="{69EABC4E-624A-4EF1-ADAA-4F2DAB6A5C35}"/>
              </a:ext>
            </a:extLst>
          </p:cNvPr>
          <p:cNvCxnSpPr>
            <a:stCxn id="3" idx="0"/>
          </p:cNvCxnSpPr>
          <p:nvPr/>
        </p:nvCxnSpPr>
        <p:spPr>
          <a:xfrm flipV="1">
            <a:off x="1381344" y="5165124"/>
            <a:ext cx="0" cy="529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C49CED9-B1C9-4A86-99E2-4AB19933C21E}"/>
              </a:ext>
            </a:extLst>
          </p:cNvPr>
          <p:cNvCxnSpPr>
            <a:cxnSpLocks/>
          </p:cNvCxnSpPr>
          <p:nvPr/>
        </p:nvCxnSpPr>
        <p:spPr>
          <a:xfrm flipH="1" flipV="1">
            <a:off x="2119017" y="5215360"/>
            <a:ext cx="644878" cy="5072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7246486-3FA8-4024-A4DC-348D06345F1A}"/>
              </a:ext>
            </a:extLst>
          </p:cNvPr>
          <p:cNvCxnSpPr>
            <a:cxnSpLocks/>
            <a:endCxn id="24" idx="1"/>
          </p:cNvCxnSpPr>
          <p:nvPr/>
        </p:nvCxnSpPr>
        <p:spPr>
          <a:xfrm flipH="1" flipV="1">
            <a:off x="3743533" y="5425004"/>
            <a:ext cx="583325" cy="3326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Left Brace 23">
            <a:extLst>
              <a:ext uri="{FF2B5EF4-FFF2-40B4-BE49-F238E27FC236}">
                <a16:creationId xmlns:a16="http://schemas.microsoft.com/office/drawing/2014/main" id="{D150DF41-60AD-43CB-B4C3-E8F973F5FEE5}"/>
              </a:ext>
            </a:extLst>
          </p:cNvPr>
          <p:cNvSpPr/>
          <p:nvPr/>
        </p:nvSpPr>
        <p:spPr>
          <a:xfrm rot="16200000">
            <a:off x="3664409" y="4270278"/>
            <a:ext cx="158248" cy="215120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4517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re 1"/>
          <p:cNvSpPr>
            <a:spLocks noGrp="1"/>
          </p:cNvSpPr>
          <p:nvPr>
            <p:ph type="title"/>
          </p:nvPr>
        </p:nvSpPr>
        <p:spPr>
          <a:xfrm>
            <a:off x="457200" y="239996"/>
            <a:ext cx="8229600" cy="855922"/>
          </a:xfrm>
        </p:spPr>
        <p:txBody>
          <a:bodyPr/>
          <a:lstStyle/>
          <a:p>
            <a:r>
              <a:rPr lang="fr-CA" dirty="0">
                <a:latin typeface="Arial" pitchFamily="34" charset="0"/>
              </a:rPr>
              <a:t>Apprentissage par renforcement profond</a:t>
            </a:r>
          </a:p>
        </p:txBody>
      </p:sp>
      <p:sp>
        <p:nvSpPr>
          <p:cNvPr id="2662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en-US" sz="1400">
                <a:latin typeface="Calibri" pitchFamily="34" charset="0"/>
              </a:rPr>
              <a:t>IFT 615</a:t>
            </a:r>
            <a:endParaRPr lang="en-US" altLang="ko-KR" sz="1400">
              <a:latin typeface="Calibri" pitchFamily="34" charset="0"/>
            </a:endParaRPr>
          </a:p>
        </p:txBody>
      </p:sp>
      <p:sp>
        <p:nvSpPr>
          <p:cNvPr id="26628" name="Espace réservé du pied de page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r>
              <a:rPr lang="de-DE" altLang="ko-KR" sz="1400" dirty="0">
                <a:latin typeface="Calibri" pitchFamily="34" charset="0"/>
              </a:rPr>
              <a:t>Froduald Kabanza</a:t>
            </a:r>
            <a:endParaRPr lang="en-US" altLang="ko-KR" sz="1400" dirty="0">
              <a:latin typeface="Calibri" pitchFamily="34" charset="0"/>
            </a:endParaRPr>
          </a:p>
        </p:txBody>
      </p:sp>
      <p:sp>
        <p:nvSpPr>
          <p:cNvPr id="26629" name="Espace réservé du numéro de diapositive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Gulim" pitchFamily="34" charset="-127"/>
              </a:defRPr>
            </a:lvl1pPr>
            <a:lvl2pPr marL="742950" indent="-285750" eaLnBrk="0" hangingPunct="0">
              <a:defRPr sz="2400">
                <a:solidFill>
                  <a:schemeClr val="tx1"/>
                </a:solidFill>
                <a:latin typeface="Times New Roman" pitchFamily="18" charset="0"/>
                <a:ea typeface="Gulim" pitchFamily="34" charset="-127"/>
              </a:defRPr>
            </a:lvl2pPr>
            <a:lvl3pPr marL="1143000" indent="-228600" eaLnBrk="0" hangingPunct="0">
              <a:defRPr sz="2400">
                <a:solidFill>
                  <a:schemeClr val="tx1"/>
                </a:solidFill>
                <a:latin typeface="Times New Roman" pitchFamily="18" charset="0"/>
                <a:ea typeface="Gulim" pitchFamily="34" charset="-127"/>
              </a:defRPr>
            </a:lvl3pPr>
            <a:lvl4pPr marL="1600200" indent="-228600" eaLnBrk="0" hangingPunct="0">
              <a:defRPr sz="2400">
                <a:solidFill>
                  <a:schemeClr val="tx1"/>
                </a:solidFill>
                <a:latin typeface="Times New Roman" pitchFamily="18" charset="0"/>
                <a:ea typeface="Gulim" pitchFamily="34" charset="-127"/>
              </a:defRPr>
            </a:lvl4pPr>
            <a:lvl5pPr marL="2057400" indent="-228600" eaLnBrk="0" hangingPunct="0">
              <a:defRPr sz="2400">
                <a:solidFill>
                  <a:schemeClr val="tx1"/>
                </a:solidFill>
                <a:latin typeface="Times New Roman" pitchFamily="18" charset="0"/>
                <a:ea typeface="Gulim" pitchFamily="34" charset="-127"/>
              </a:defRPr>
            </a:lvl5pPr>
            <a:lvl6pPr marL="2514600" indent="-228600" eaLnBrk="0" fontAlgn="base" hangingPunct="0">
              <a:spcBef>
                <a:spcPct val="0"/>
              </a:spcBef>
              <a:spcAft>
                <a:spcPct val="0"/>
              </a:spcAft>
              <a:defRPr sz="2400">
                <a:solidFill>
                  <a:schemeClr val="tx1"/>
                </a:solidFill>
                <a:latin typeface="Times New Roman" pitchFamily="18" charset="0"/>
                <a:ea typeface="Gulim" pitchFamily="34" charset="-127"/>
              </a:defRPr>
            </a:lvl6pPr>
            <a:lvl7pPr marL="2971800" indent="-228600" eaLnBrk="0" fontAlgn="base" hangingPunct="0">
              <a:spcBef>
                <a:spcPct val="0"/>
              </a:spcBef>
              <a:spcAft>
                <a:spcPct val="0"/>
              </a:spcAft>
              <a:defRPr sz="2400">
                <a:solidFill>
                  <a:schemeClr val="tx1"/>
                </a:solidFill>
                <a:latin typeface="Times New Roman" pitchFamily="18" charset="0"/>
                <a:ea typeface="Gulim" pitchFamily="34" charset="-127"/>
              </a:defRPr>
            </a:lvl7pPr>
            <a:lvl8pPr marL="3429000" indent="-228600" eaLnBrk="0" fontAlgn="base" hangingPunct="0">
              <a:spcBef>
                <a:spcPct val="0"/>
              </a:spcBef>
              <a:spcAft>
                <a:spcPct val="0"/>
              </a:spcAft>
              <a:defRPr sz="2400">
                <a:solidFill>
                  <a:schemeClr val="tx1"/>
                </a:solidFill>
                <a:latin typeface="Times New Roman" pitchFamily="18" charset="0"/>
                <a:ea typeface="Gulim" pitchFamily="34" charset="-127"/>
              </a:defRPr>
            </a:lvl8pPr>
            <a:lvl9pPr marL="3886200" indent="-228600" eaLnBrk="0" fontAlgn="base" hangingPunct="0">
              <a:spcBef>
                <a:spcPct val="0"/>
              </a:spcBef>
              <a:spcAft>
                <a:spcPct val="0"/>
              </a:spcAft>
              <a:defRPr sz="2400">
                <a:solidFill>
                  <a:schemeClr val="tx1"/>
                </a:solidFill>
                <a:latin typeface="Times New Roman" pitchFamily="18" charset="0"/>
                <a:ea typeface="Gulim" pitchFamily="34" charset="-127"/>
              </a:defRPr>
            </a:lvl9pPr>
          </a:lstStyle>
          <a:p>
            <a:pPr eaLnBrk="1" hangingPunct="1"/>
            <a:fld id="{C6B7E510-8928-4785-AE2A-D1B65857625B}" type="slidenum">
              <a:rPr lang="en-US" altLang="ko-KR" sz="1400">
                <a:latin typeface="Calibri" pitchFamily="34" charset="0"/>
              </a:rPr>
              <a:pPr eaLnBrk="1" hangingPunct="1"/>
              <a:t>8</a:t>
            </a:fld>
            <a:endParaRPr lang="en-US" altLang="ko-KR" sz="1400">
              <a:latin typeface="Calibri" pitchFamily="34" charset="0"/>
            </a:endParaRPr>
          </a:p>
        </p:txBody>
      </p:sp>
      <p:grpSp>
        <p:nvGrpSpPr>
          <p:cNvPr id="16" name="Group 15">
            <a:extLst>
              <a:ext uri="{FF2B5EF4-FFF2-40B4-BE49-F238E27FC236}">
                <a16:creationId xmlns:a16="http://schemas.microsoft.com/office/drawing/2014/main" id="{7CDE7591-F5EE-435A-8275-1876021D2DE6}"/>
              </a:ext>
            </a:extLst>
          </p:cNvPr>
          <p:cNvGrpSpPr/>
          <p:nvPr/>
        </p:nvGrpSpPr>
        <p:grpSpPr>
          <a:xfrm>
            <a:off x="811573" y="1845732"/>
            <a:ext cx="7875227" cy="4232597"/>
            <a:chOff x="811573" y="1845732"/>
            <a:chExt cx="7875227" cy="4232597"/>
          </a:xfrm>
        </p:grpSpPr>
        <mc:AlternateContent xmlns:mc="http://schemas.openxmlformats.org/markup-compatibility/2006" xmlns:a14="http://schemas.microsoft.com/office/drawing/2010/main">
          <mc:Choice Requires="a14">
            <p:graphicFrame>
              <p:nvGraphicFramePr>
                <p:cNvPr id="31" name="Object 6">
                  <a:extLst>
                    <a:ext uri="{FF2B5EF4-FFF2-40B4-BE49-F238E27FC236}">
                      <a16:creationId xmlns:a16="http://schemas.microsoft.com/office/drawing/2014/main" id="{C538E383-9F83-4D77-BA4B-B9CBCB7ABA25}"/>
                    </a:ext>
                  </a:extLst>
                </p:cNvPr>
                <p:cNvGraphicFramePr>
                  <a:graphicFrameLocks noChangeAspect="1"/>
                </p:cNvGraphicFramePr>
                <p:nvPr>
                  <p:extLst>
                    <p:ext uri="{D42A27DB-BD31-4B8C-83A1-F6EECF244321}">
                      <p14:modId xmlns:p14="http://schemas.microsoft.com/office/powerpoint/2010/main" val="3052441934"/>
                    </p:ext>
                  </p:extLst>
                </p:nvPr>
              </p:nvGraphicFramePr>
              <p:xfrm>
                <a:off x="5759681" y="2215064"/>
                <a:ext cx="602085" cy="761257"/>
              </p:xfrm>
              <a:graphic>
                <a:graphicData uri="http://schemas.openxmlformats.org/presentationml/2006/ole">
                  <mc:AlternateContent>
                    <mc:Choice xmlns:v="urn:schemas-microsoft-com:vml" Requires="v">
                      <p:oleObj name="Photo Editor Photo" r:id="rId3" imgW="1657581" imgH="2095793" progId="MSPhotoEd.3">
                        <p:embed/>
                      </p:oleObj>
                    </mc:Choice>
                    <mc:Fallback>
                      <p:oleObj name="Photo Editor Photo" r:id="rId3" imgW="1657581" imgH="2095793" progId="MSPhotoEd.3">
                        <p:embed/>
                        <p:pic>
                          <p:nvPicPr>
                            <p:cNvPr id="31" name="Object 6">
                              <a:extLst>
                                <a:ext uri="{FF2B5EF4-FFF2-40B4-BE49-F238E27FC236}">
                                  <a16:creationId xmlns:a16="http://schemas.microsoft.com/office/drawing/2014/main" id="{C538E383-9F83-4D77-BA4B-B9CBCB7ABA25}"/>
                                </a:ext>
                              </a:extLst>
                            </p:cNvPr>
                            <p:cNvPicPr>
                              <a:picLocks noChangeAspect="1" noChangeArrowheads="1"/>
                            </p:cNvPicPr>
                            <p:nvPr/>
                          </p:nvPicPr>
                          <p:blipFill>
                            <a:blip r:embed="rId4">
                              <a:extLst>
                                <a:ext uri="{28A0092B-C50C-407E-A947-70E740481C1C}">
                                  <a14:useLocalDpi val="0"/>
                                </a:ext>
                              </a:extLst>
                            </a:blip>
                            <a:srcRect/>
                            <a:stretch>
                              <a:fillRect/>
                            </a:stretch>
                          </p:blipFill>
                          <p:spPr bwMode="auto">
                            <a:xfrm>
                              <a:off x="5759681" y="2215064"/>
                              <a:ext cx="602085" cy="761257"/>
                            </a:xfrm>
                            <a:prstGeom prst="rect">
                              <a:avLst/>
                            </a:prstGeom>
                            <a:solidFill>
                              <a:schemeClr val="bg1"/>
                            </a:solidFill>
                            <a:ln>
                              <a:noFill/>
                            </a:ln>
                            <a:effectLst/>
                          </p:spPr>
                        </p:pic>
                      </p:oleObj>
                    </mc:Fallback>
                  </mc:AlternateContent>
                </a:graphicData>
              </a:graphic>
            </p:graphicFrame>
          </mc:Choice>
          <mc:Fallback xmlns="">
            <p:graphicFrame>
              <p:nvGraphicFramePr>
                <p:cNvPr id="31" name="Object 6">
                  <a:extLst>
                    <a:ext uri="{FF2B5EF4-FFF2-40B4-BE49-F238E27FC236}">
                      <a16:creationId xmlns:a16="http://schemas.microsoft.com/office/drawing/2014/main" id="{C538E383-9F83-4D77-BA4B-B9CBCB7ABA25}"/>
                    </a:ext>
                  </a:extLst>
                </p:cNvPr>
                <p:cNvGraphicFramePr>
                  <a:graphicFrameLocks noChangeAspect="1"/>
                </p:cNvGraphicFramePr>
                <p:nvPr>
                  <p:extLst>
                    <p:ext uri="{D42A27DB-BD31-4B8C-83A1-F6EECF244321}">
                      <p14:modId xmlns:p14="http://schemas.microsoft.com/office/powerpoint/2010/main" val="3052441934"/>
                    </p:ext>
                  </p:extLst>
                </p:nvPr>
              </p:nvGraphicFramePr>
              <p:xfrm>
                <a:off x="5759681" y="2215064"/>
                <a:ext cx="602085" cy="761257"/>
              </p:xfrm>
              <a:graphic>
                <a:graphicData uri="http://schemas.openxmlformats.org/presentationml/2006/ole">
                  <mc:AlternateContent>
                    <mc:Choice xmlns:v="urn:schemas-microsoft-com:vml" Requires="v">
                      <p:oleObj name="Photo Editor Photo" r:id="rId5" imgW="1657581" imgH="2095793" progId="MSPhotoEd.3">
                        <p:embed/>
                      </p:oleObj>
                    </mc:Choice>
                    <mc:Fallback>
                      <p:oleObj name="Photo Editor Photo" r:id="rId5" imgW="1657581" imgH="2095793" progId="MSPhotoEd.3">
                        <p:embed/>
                        <p:pic>
                          <p:nvPicPr>
                            <p:cNvPr id="31" name="Object 6">
                              <a:extLst>
                                <a:ext uri="{FF2B5EF4-FFF2-40B4-BE49-F238E27FC236}">
                                  <a16:creationId xmlns:a16="http://schemas.microsoft.com/office/drawing/2014/main" id="{C538E383-9F83-4D77-BA4B-B9CBCB7ABA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9681" y="2215064"/>
                              <a:ext cx="602085" cy="761257"/>
                            </a:xfrm>
                            <a:prstGeom prst="rect">
                              <a:avLst/>
                            </a:prstGeom>
                            <a:solidFill>
                              <a:schemeClr val="bg1"/>
                            </a:solidFill>
                            <a:ln>
                              <a:noFill/>
                            </a:ln>
                            <a:effectLst/>
                          </p:spPr>
                        </p:pic>
                      </p:oleObj>
                    </mc:Fallback>
                  </mc:AlternateContent>
                </a:graphicData>
              </a:graphic>
            </p:graphicFrame>
          </mc:Fallback>
        </mc:AlternateContent>
        <p:sp>
          <p:nvSpPr>
            <p:cNvPr id="5" name="Rectangle: Rounded Corners 4">
              <a:extLst>
                <a:ext uri="{FF2B5EF4-FFF2-40B4-BE49-F238E27FC236}">
                  <a16:creationId xmlns:a16="http://schemas.microsoft.com/office/drawing/2014/main" id="{F4F25149-D434-48F0-8BCD-6328F2A70B8A}"/>
                </a:ext>
              </a:extLst>
            </p:cNvPr>
            <p:cNvSpPr/>
            <p:nvPr/>
          </p:nvSpPr>
          <p:spPr>
            <a:xfrm>
              <a:off x="2861733" y="1845732"/>
              <a:ext cx="3783735" cy="1424460"/>
            </a:xfrm>
            <a:prstGeom prst="round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E8EB150-7855-449F-8F64-EDF05CA8A73B}"/>
                </a:ext>
              </a:extLst>
            </p:cNvPr>
            <p:cNvSpPr txBox="1"/>
            <p:nvPr/>
          </p:nvSpPr>
          <p:spPr>
            <a:xfrm>
              <a:off x="5908600" y="1878653"/>
              <a:ext cx="736868" cy="369332"/>
            </a:xfrm>
            <a:prstGeom prst="rect">
              <a:avLst/>
            </a:prstGeom>
            <a:noFill/>
          </p:spPr>
          <p:txBody>
            <a:bodyPr wrap="none" rtlCol="0">
              <a:spAutoFit/>
            </a:bodyPr>
            <a:lstStyle/>
            <a:p>
              <a:r>
                <a:rPr lang="en-CA" dirty="0">
                  <a:solidFill>
                    <a:srgbClr val="C00000"/>
                  </a:solidFill>
                </a:rPr>
                <a:t>Agent</a:t>
              </a:r>
              <a:endParaRPr lang="en-US" dirty="0">
                <a:solidFill>
                  <a:srgbClr val="C00000"/>
                </a:solidFill>
              </a:endParaRPr>
            </a:p>
          </p:txBody>
        </p:sp>
        <p:cxnSp>
          <p:nvCxnSpPr>
            <p:cNvPr id="15" name="Connector: Elbow 14">
              <a:extLst>
                <a:ext uri="{FF2B5EF4-FFF2-40B4-BE49-F238E27FC236}">
                  <a16:creationId xmlns:a16="http://schemas.microsoft.com/office/drawing/2014/main" id="{38E65F93-0D20-4ADB-BC04-B8E381E8C298}"/>
                </a:ext>
              </a:extLst>
            </p:cNvPr>
            <p:cNvCxnSpPr>
              <a:cxnSpLocks/>
              <a:stCxn id="5" idx="3"/>
              <a:endCxn id="33" idx="3"/>
            </p:cNvCxnSpPr>
            <p:nvPr/>
          </p:nvCxnSpPr>
          <p:spPr>
            <a:xfrm flipH="1">
              <a:off x="6619045" y="2557962"/>
              <a:ext cx="26423" cy="2556247"/>
            </a:xfrm>
            <a:prstGeom prst="bentConnector3">
              <a:avLst>
                <a:gd name="adj1" fmla="val -740188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7D56D6DB-6F81-47D2-82C4-F7ABBD897454}"/>
                </a:ext>
              </a:extLst>
            </p:cNvPr>
            <p:cNvCxnSpPr>
              <a:cxnSpLocks/>
            </p:cNvCxnSpPr>
            <p:nvPr/>
          </p:nvCxnSpPr>
          <p:spPr>
            <a:xfrm rot="10800000" flipV="1">
              <a:off x="2856803" y="2695522"/>
              <a:ext cx="12700" cy="2558591"/>
            </a:xfrm>
            <a:prstGeom prst="bentConnector3">
              <a:avLst>
                <a:gd name="adj1" fmla="val 1906666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DDBF56E-CD55-4B58-BE52-0F170E982182}"/>
                    </a:ext>
                  </a:extLst>
                </p:cNvPr>
                <p:cNvSpPr txBox="1"/>
                <p:nvPr/>
              </p:nvSpPr>
              <p:spPr>
                <a:xfrm>
                  <a:off x="6840123" y="2063299"/>
                  <a:ext cx="14353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CA" altLang="ja-JP" sz="2400" b="0" dirty="0" smtClean="0">
                            <a:solidFill>
                              <a:srgbClr val="C00000"/>
                            </a:solidFill>
                          </a:rPr>
                          <m:t>Action</m:t>
                        </m:r>
                        <m:r>
                          <m:rPr>
                            <m:nor/>
                          </m:rPr>
                          <a:rPr lang="en-CA" altLang="ja-JP" sz="2400" b="0" i="1" dirty="0" smtClean="0">
                            <a:solidFill>
                              <a:srgbClr val="C00000"/>
                            </a:solidFill>
                          </a:rPr>
                          <m:t> </m:t>
                        </m:r>
                        <m:r>
                          <m:rPr>
                            <m:nor/>
                          </m:rPr>
                          <a:rPr lang="en-CA" altLang="ja-JP" sz="2400" b="0" dirty="0" smtClean="0">
                            <a:solidFill>
                              <a:srgbClr val="C00000"/>
                            </a:solidFill>
                          </a:rPr>
                          <m:t>a</m:t>
                        </m:r>
                      </m:oMath>
                    </m:oMathPara>
                  </a14:m>
                  <a:endParaRPr lang="en-US" sz="2400" dirty="0">
                    <a:solidFill>
                      <a:srgbClr val="C00000"/>
                    </a:solidFill>
                  </a:endParaRPr>
                </a:p>
              </p:txBody>
            </p:sp>
          </mc:Choice>
          <mc:Fallback xmlns="">
            <p:sp>
              <p:nvSpPr>
                <p:cNvPr id="60" name="TextBox 59">
                  <a:extLst>
                    <a:ext uri="{FF2B5EF4-FFF2-40B4-BE49-F238E27FC236}">
                      <a16:creationId xmlns:a16="http://schemas.microsoft.com/office/drawing/2014/main" id="{7DDBF56E-CD55-4B58-BE52-0F170E982182}"/>
                    </a:ext>
                  </a:extLst>
                </p:cNvPr>
                <p:cNvSpPr txBox="1">
                  <a:spLocks noRot="1" noChangeAspect="1" noMove="1" noResize="1" noEditPoints="1" noAdjustHandles="1" noChangeArrowheads="1" noChangeShapeType="1" noTextEdit="1"/>
                </p:cNvSpPr>
                <p:nvPr/>
              </p:nvSpPr>
              <p:spPr>
                <a:xfrm>
                  <a:off x="6840123" y="2063299"/>
                  <a:ext cx="1435310" cy="461665"/>
                </a:xfrm>
                <a:prstGeom prst="rect">
                  <a:avLst/>
                </a:prstGeom>
                <a:blipFill>
                  <a:blip r:embed="rId7"/>
                  <a:stretch>
                    <a:fillRect/>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ED499DD2-612C-4340-AFAB-7737AAD6E3B0}"/>
                </a:ext>
              </a:extLst>
            </p:cNvPr>
            <p:cNvSpPr txBox="1"/>
            <p:nvPr/>
          </p:nvSpPr>
          <p:spPr>
            <a:xfrm>
              <a:off x="6889513" y="2625164"/>
              <a:ext cx="1797287" cy="400110"/>
            </a:xfrm>
            <a:prstGeom prst="rect">
              <a:avLst/>
            </a:prstGeom>
            <a:noFill/>
          </p:spPr>
          <p:txBody>
            <a:bodyPr wrap="none" rtlCol="0">
              <a:spAutoFit/>
            </a:bodyPr>
            <a:lstStyle/>
            <a:p>
              <a:r>
                <a:rPr lang="en-CA" sz="2000" i="1" dirty="0">
                  <a:solidFill>
                    <a:srgbClr val="C00000"/>
                  </a:solidFill>
                </a:rPr>
                <a:t>a</a:t>
              </a:r>
              <a:r>
                <a:rPr lang="en-CA" sz="2000" i="1" baseline="-25000" dirty="0">
                  <a:solidFill>
                    <a:srgbClr val="C00000"/>
                  </a:solidFill>
                </a:rPr>
                <a:t>1</a:t>
              </a:r>
              <a:r>
                <a:rPr lang="en-CA" sz="2000" i="1" dirty="0">
                  <a:solidFill>
                    <a:srgbClr val="C00000"/>
                  </a:solidFill>
                </a:rPr>
                <a:t>→ a</a:t>
              </a:r>
              <a:r>
                <a:rPr lang="en-CA" sz="2000" i="1" baseline="-25000" dirty="0">
                  <a:solidFill>
                    <a:srgbClr val="C00000"/>
                  </a:solidFill>
                </a:rPr>
                <a:t>2</a:t>
              </a:r>
              <a:r>
                <a:rPr lang="en-CA" sz="2000" i="1" dirty="0">
                  <a:solidFill>
                    <a:srgbClr val="C00000"/>
                  </a:solidFill>
                </a:rPr>
                <a:t> → … a</a:t>
              </a:r>
              <a:r>
                <a:rPr lang="en-CA" sz="2000" i="1" baseline="-25000" dirty="0">
                  <a:solidFill>
                    <a:srgbClr val="C00000"/>
                  </a:solidFill>
                </a:rPr>
                <a:t>t</a:t>
              </a:r>
              <a:r>
                <a:rPr lang="en-CA" sz="2000" i="1" dirty="0">
                  <a:solidFill>
                    <a:srgbClr val="C00000"/>
                  </a:solidFill>
                </a:rPr>
                <a:t>  </a:t>
              </a:r>
              <a:endParaRPr lang="en-US" sz="2000" i="1" dirty="0">
                <a:solidFill>
                  <a:srgbClr val="C00000"/>
                </a:solidFill>
              </a:endParaRPr>
            </a:p>
          </p:txBody>
        </p:sp>
        <p:sp>
          <p:nvSpPr>
            <p:cNvPr id="64" name="TextBox 63">
              <a:extLst>
                <a:ext uri="{FF2B5EF4-FFF2-40B4-BE49-F238E27FC236}">
                  <a16:creationId xmlns:a16="http://schemas.microsoft.com/office/drawing/2014/main" id="{497B91E7-335E-4BC7-B498-9B05D24293A5}"/>
                </a:ext>
              </a:extLst>
            </p:cNvPr>
            <p:cNvSpPr txBox="1"/>
            <p:nvPr/>
          </p:nvSpPr>
          <p:spPr>
            <a:xfrm>
              <a:off x="811573" y="4451352"/>
              <a:ext cx="1672253" cy="707886"/>
            </a:xfrm>
            <a:prstGeom prst="rect">
              <a:avLst/>
            </a:prstGeom>
            <a:noFill/>
          </p:spPr>
          <p:txBody>
            <a:bodyPr wrap="none" rtlCol="0">
              <a:spAutoFit/>
            </a:bodyPr>
            <a:lstStyle/>
            <a:p>
              <a:r>
                <a:rPr lang="en-CA" sz="2000" dirty="0" err="1">
                  <a:solidFill>
                    <a:schemeClr val="tx2"/>
                  </a:solidFill>
                </a:rPr>
                <a:t>Récompense</a:t>
              </a:r>
              <a:r>
                <a:rPr lang="en-CA" sz="2000" dirty="0">
                  <a:solidFill>
                    <a:schemeClr val="tx2"/>
                  </a:solidFill>
                </a:rPr>
                <a:t> </a:t>
              </a:r>
              <a:r>
                <a:rPr lang="en-CA" sz="2000" i="1" dirty="0">
                  <a:solidFill>
                    <a:schemeClr val="tx2"/>
                  </a:solidFill>
                </a:rPr>
                <a:t>r</a:t>
              </a:r>
            </a:p>
            <a:p>
              <a:r>
                <a:rPr lang="en-CA" sz="2000" i="1" dirty="0">
                  <a:solidFill>
                    <a:schemeClr val="tx2"/>
                  </a:solidFill>
                </a:rPr>
                <a:t>r</a:t>
              </a:r>
              <a:r>
                <a:rPr lang="en-CA" sz="2000" i="1" baseline="-25000" dirty="0">
                  <a:solidFill>
                    <a:schemeClr val="tx2"/>
                  </a:solidFill>
                </a:rPr>
                <a:t>1</a:t>
              </a:r>
              <a:r>
                <a:rPr lang="en-CA" sz="2000" i="1" dirty="0">
                  <a:solidFill>
                    <a:schemeClr val="tx2"/>
                  </a:solidFill>
                </a:rPr>
                <a:t>→ r</a:t>
              </a:r>
              <a:r>
                <a:rPr lang="en-CA" sz="2000" i="1" baseline="-25000" dirty="0">
                  <a:solidFill>
                    <a:schemeClr val="tx2"/>
                  </a:solidFill>
                </a:rPr>
                <a:t>2</a:t>
              </a:r>
              <a:r>
                <a:rPr lang="en-CA" sz="2000" i="1" dirty="0">
                  <a:solidFill>
                    <a:schemeClr val="tx2"/>
                  </a:solidFill>
                </a:rPr>
                <a:t> → … r</a:t>
              </a:r>
              <a:r>
                <a:rPr lang="en-CA" sz="2000" i="1" baseline="-25000" dirty="0">
                  <a:solidFill>
                    <a:schemeClr val="tx2"/>
                  </a:solidFill>
                </a:rPr>
                <a:t>t</a:t>
              </a:r>
              <a:r>
                <a:rPr lang="en-CA" sz="2000" i="1" dirty="0">
                  <a:solidFill>
                    <a:schemeClr val="tx2"/>
                  </a:solidFill>
                </a:rPr>
                <a:t>  </a:t>
              </a:r>
              <a:endParaRPr lang="en-US" sz="2000" i="1" dirty="0">
                <a:solidFill>
                  <a:schemeClr val="tx2"/>
                </a:solidFill>
              </a:endParaRPr>
            </a:p>
          </p:txBody>
        </p:sp>
        <p:sp>
          <p:nvSpPr>
            <p:cNvPr id="65" name="TextBox 64">
              <a:extLst>
                <a:ext uri="{FF2B5EF4-FFF2-40B4-BE49-F238E27FC236}">
                  <a16:creationId xmlns:a16="http://schemas.microsoft.com/office/drawing/2014/main" id="{DC06D0B9-D8E3-41A0-923E-B0B7B138A1B1}"/>
                </a:ext>
              </a:extLst>
            </p:cNvPr>
            <p:cNvSpPr txBox="1"/>
            <p:nvPr/>
          </p:nvSpPr>
          <p:spPr>
            <a:xfrm>
              <a:off x="811573" y="5370443"/>
              <a:ext cx="1703030" cy="707886"/>
            </a:xfrm>
            <a:prstGeom prst="rect">
              <a:avLst/>
            </a:prstGeom>
            <a:noFill/>
          </p:spPr>
          <p:txBody>
            <a:bodyPr wrap="none" rtlCol="0">
              <a:spAutoFit/>
            </a:bodyPr>
            <a:lstStyle/>
            <a:p>
              <a:r>
                <a:rPr lang="en-CA" sz="2000" dirty="0">
                  <a:solidFill>
                    <a:schemeClr val="tx2"/>
                  </a:solidFill>
                </a:rPr>
                <a:t>État </a:t>
              </a:r>
              <a:r>
                <a:rPr lang="en-CA" sz="2000" i="1" dirty="0">
                  <a:solidFill>
                    <a:schemeClr val="tx2"/>
                  </a:solidFill>
                </a:rPr>
                <a:t>s</a:t>
              </a:r>
            </a:p>
            <a:p>
              <a:r>
                <a:rPr lang="en-CA" sz="2000" i="1" dirty="0">
                  <a:solidFill>
                    <a:schemeClr val="tx2"/>
                  </a:solidFill>
                </a:rPr>
                <a:t>s</a:t>
              </a:r>
              <a:r>
                <a:rPr lang="en-CA" sz="2000" i="1" baseline="-25000" dirty="0">
                  <a:solidFill>
                    <a:schemeClr val="tx2"/>
                  </a:solidFill>
                </a:rPr>
                <a:t>1</a:t>
              </a:r>
              <a:r>
                <a:rPr lang="en-CA" sz="2000" i="1" dirty="0">
                  <a:solidFill>
                    <a:schemeClr val="tx2"/>
                  </a:solidFill>
                </a:rPr>
                <a:t>→ s</a:t>
              </a:r>
              <a:r>
                <a:rPr lang="en-CA" sz="2000" i="1" baseline="-25000" dirty="0">
                  <a:solidFill>
                    <a:schemeClr val="tx2"/>
                  </a:solidFill>
                </a:rPr>
                <a:t>2</a:t>
              </a:r>
              <a:r>
                <a:rPr lang="en-CA" sz="2000" i="1" dirty="0">
                  <a:solidFill>
                    <a:schemeClr val="tx2"/>
                  </a:solidFill>
                </a:rPr>
                <a:t> → … </a:t>
              </a:r>
              <a:r>
                <a:rPr lang="en-CA" sz="2000" i="1" dirty="0" err="1">
                  <a:solidFill>
                    <a:schemeClr val="tx2"/>
                  </a:solidFill>
                </a:rPr>
                <a:t>s</a:t>
              </a:r>
              <a:r>
                <a:rPr lang="en-CA" sz="2000" i="1" baseline="-25000" dirty="0" err="1">
                  <a:solidFill>
                    <a:schemeClr val="tx2"/>
                  </a:solidFill>
                </a:rPr>
                <a:t>t</a:t>
              </a:r>
              <a:r>
                <a:rPr lang="en-CA" sz="2000" i="1" dirty="0">
                  <a:solidFill>
                    <a:schemeClr val="tx2"/>
                  </a:solidFill>
                </a:rPr>
                <a:t>  </a:t>
              </a:r>
              <a:endParaRPr lang="en-US" sz="2000" i="1" dirty="0">
                <a:solidFill>
                  <a:schemeClr val="tx2"/>
                </a:solidFill>
              </a:endParaRPr>
            </a:p>
          </p:txBody>
        </p:sp>
        <p:cxnSp>
          <p:nvCxnSpPr>
            <p:cNvPr id="67" name="Connector: Elbow 66">
              <a:extLst>
                <a:ext uri="{FF2B5EF4-FFF2-40B4-BE49-F238E27FC236}">
                  <a16:creationId xmlns:a16="http://schemas.microsoft.com/office/drawing/2014/main" id="{7FF4568F-96FD-4B73-AA5C-0EDA8F9FBB66}"/>
                </a:ext>
              </a:extLst>
            </p:cNvPr>
            <p:cNvCxnSpPr>
              <a:cxnSpLocks/>
            </p:cNvCxnSpPr>
            <p:nvPr/>
          </p:nvCxnSpPr>
          <p:spPr>
            <a:xfrm rot="5400000">
              <a:off x="1629360" y="3924855"/>
              <a:ext cx="2817393" cy="17611"/>
            </a:xfrm>
            <a:prstGeom prst="bentConnector4">
              <a:avLst>
                <a:gd name="adj1" fmla="val 30"/>
                <a:gd name="adj2" fmla="val 15292016"/>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pic>
          <p:nvPicPr>
            <p:cNvPr id="25" name="Picture 24" descr="A picture containing blur&#10;&#10;Description automatically generated">
              <a:extLst>
                <a:ext uri="{FF2B5EF4-FFF2-40B4-BE49-F238E27FC236}">
                  <a16:creationId xmlns:a16="http://schemas.microsoft.com/office/drawing/2014/main" id="{DF51924D-E17F-4598-A480-687D095C01F8}"/>
                </a:ext>
              </a:extLst>
            </p:cNvPr>
            <p:cNvPicPr>
              <a:picLocks noChangeAspect="1"/>
            </p:cNvPicPr>
            <p:nvPr/>
          </p:nvPicPr>
          <p:blipFill rotWithShape="1">
            <a:blip r:embed="rId8"/>
            <a:srcRect l="43684" t="12359" r="5341" b="13731"/>
            <a:stretch/>
          </p:blipFill>
          <p:spPr>
            <a:xfrm rot="10800000">
              <a:off x="3338484" y="2133004"/>
              <a:ext cx="1951295" cy="1082891"/>
            </a:xfrm>
            <a:prstGeom prst="rect">
              <a:avLst/>
            </a:prstGeom>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3BE5642-5FFF-4293-9BB8-B8EB5FF00751}"/>
                    </a:ext>
                  </a:extLst>
                </p:cNvPr>
                <p:cNvSpPr txBox="1"/>
                <p:nvPr/>
              </p:nvSpPr>
              <p:spPr>
                <a:xfrm>
                  <a:off x="4745565" y="1847875"/>
                  <a:ext cx="12352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fr-FR" altLang="ja-JP" sz="2000" dirty="0" smtClean="0">
                            <a:solidFill>
                              <a:srgbClr val="C00000"/>
                            </a:solidFill>
                          </a:rPr>
                          <m:t>π</m:t>
                        </m:r>
                        <m:r>
                          <m:rPr>
                            <m:nor/>
                          </m:rPr>
                          <a:rPr lang="en-US" altLang="ja-JP" sz="2000" dirty="0" smtClean="0">
                            <a:solidFill>
                              <a:srgbClr val="C00000"/>
                            </a:solidFill>
                          </a:rPr>
                          <m:t>(</m:t>
                        </m:r>
                        <m:r>
                          <m:rPr>
                            <m:nor/>
                          </m:rPr>
                          <a:rPr lang="en-US" altLang="ja-JP" sz="2000" i="1" dirty="0" smtClean="0">
                            <a:solidFill>
                              <a:srgbClr val="C00000"/>
                            </a:solidFill>
                          </a:rPr>
                          <m:t>s</m:t>
                        </m:r>
                        <m:r>
                          <m:rPr>
                            <m:nor/>
                          </m:rPr>
                          <a:rPr lang="en-CA" altLang="ja-JP" sz="2000" b="0" i="1" dirty="0" smtClean="0">
                            <a:solidFill>
                              <a:srgbClr val="C00000"/>
                            </a:solidFill>
                          </a:rPr>
                          <m:t>,</m:t>
                        </m:r>
                        <m:r>
                          <m:rPr>
                            <m:nor/>
                          </m:rPr>
                          <a:rPr lang="en-CA" altLang="ja-JP" sz="2000" b="0" i="1" dirty="0" smtClean="0">
                            <a:solidFill>
                              <a:srgbClr val="C00000"/>
                            </a:solidFill>
                          </a:rPr>
                          <m:t>a</m:t>
                        </m:r>
                        <m:r>
                          <m:rPr>
                            <m:nor/>
                          </m:rPr>
                          <a:rPr lang="en-US" altLang="ja-JP" sz="2000" dirty="0" smtClean="0">
                            <a:solidFill>
                              <a:srgbClr val="C00000"/>
                            </a:solidFill>
                          </a:rPr>
                          <m:t>)</m:t>
                        </m:r>
                      </m:oMath>
                    </m:oMathPara>
                  </a14:m>
                  <a:endParaRPr lang="en-US" sz="2000" dirty="0">
                    <a:solidFill>
                      <a:srgbClr val="C00000"/>
                    </a:solidFill>
                  </a:endParaRPr>
                </a:p>
              </p:txBody>
            </p:sp>
          </mc:Choice>
          <mc:Fallback xmlns="">
            <p:sp>
              <p:nvSpPr>
                <p:cNvPr id="26" name="TextBox 25">
                  <a:extLst>
                    <a:ext uri="{FF2B5EF4-FFF2-40B4-BE49-F238E27FC236}">
                      <a16:creationId xmlns:a16="http://schemas.microsoft.com/office/drawing/2014/main" id="{53BE5642-5FFF-4293-9BB8-B8EB5FF00751}"/>
                    </a:ext>
                  </a:extLst>
                </p:cNvPr>
                <p:cNvSpPr txBox="1">
                  <a:spLocks noRot="1" noChangeAspect="1" noMove="1" noResize="1" noEditPoints="1" noAdjustHandles="1" noChangeArrowheads="1" noChangeShapeType="1" noTextEdit="1"/>
                </p:cNvSpPr>
                <p:nvPr/>
              </p:nvSpPr>
              <p:spPr>
                <a:xfrm>
                  <a:off x="4745565" y="1847875"/>
                  <a:ext cx="1235288" cy="400110"/>
                </a:xfrm>
                <a:prstGeom prst="rect">
                  <a:avLst/>
                </a:prstGeom>
                <a:blipFill>
                  <a:blip r:embed="rId10"/>
                  <a:stretch>
                    <a:fillRect b="-909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8130F5E-F89B-4142-A4EB-E0FE35FA2D05}"/>
                </a:ext>
              </a:extLst>
            </p:cNvPr>
            <p:cNvSpPr txBox="1"/>
            <p:nvPr/>
          </p:nvSpPr>
          <p:spPr>
            <a:xfrm>
              <a:off x="3022940" y="2247985"/>
              <a:ext cx="304892" cy="461665"/>
            </a:xfrm>
            <a:prstGeom prst="rect">
              <a:avLst/>
            </a:prstGeom>
            <a:noFill/>
          </p:spPr>
          <p:txBody>
            <a:bodyPr wrap="none" rtlCol="0">
              <a:spAutoFit/>
            </a:bodyPr>
            <a:lstStyle/>
            <a:p>
              <a:r>
                <a:rPr lang="en-CA" sz="2400" dirty="0">
                  <a:solidFill>
                    <a:schemeClr val="tx2"/>
                  </a:solidFill>
                </a:rPr>
                <a:t>s</a:t>
              </a:r>
              <a:endParaRPr lang="en-US" sz="2400" dirty="0">
                <a:solidFill>
                  <a:schemeClr val="tx2"/>
                </a:solidFill>
              </a:endParaRPr>
            </a:p>
          </p:txBody>
        </p:sp>
        <p:sp>
          <p:nvSpPr>
            <p:cNvPr id="33" name="Rectangle: Rounded Corners 32">
              <a:extLst>
                <a:ext uri="{FF2B5EF4-FFF2-40B4-BE49-F238E27FC236}">
                  <a16:creationId xmlns:a16="http://schemas.microsoft.com/office/drawing/2014/main" id="{8C4033CA-7573-4C05-9651-555F1474528B}"/>
                </a:ext>
              </a:extLst>
            </p:cNvPr>
            <p:cNvSpPr/>
            <p:nvPr/>
          </p:nvSpPr>
          <p:spPr>
            <a:xfrm>
              <a:off x="2851380" y="4364395"/>
              <a:ext cx="3767665" cy="1499628"/>
            </a:xfrm>
            <a:prstGeom prst="roundRect">
              <a:avLst/>
            </a:prstGeom>
            <a:solidFill>
              <a:schemeClr val="bg1"/>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2" name="Picture 31" descr="Shape&#10;&#10;Description automatically generated">
              <a:extLst>
                <a:ext uri="{FF2B5EF4-FFF2-40B4-BE49-F238E27FC236}">
                  <a16:creationId xmlns:a16="http://schemas.microsoft.com/office/drawing/2014/main" id="{C0574A25-73F4-4638-BB77-05D266B61EC0}"/>
                </a:ext>
              </a:extLst>
            </p:cNvPr>
            <p:cNvPicPr>
              <a:picLocks noChangeAspect="1"/>
            </p:cNvPicPr>
            <p:nvPr/>
          </p:nvPicPr>
          <p:blipFill>
            <a:blip r:embed="rId11"/>
            <a:stretch>
              <a:fillRect/>
            </a:stretch>
          </p:blipFill>
          <p:spPr>
            <a:xfrm>
              <a:off x="4719564" y="4852027"/>
              <a:ext cx="960249" cy="960249"/>
            </a:xfrm>
            <a:prstGeom prst="rect">
              <a:avLst/>
            </a:prstGeom>
          </p:spPr>
        </p:pic>
        <p:sp>
          <p:nvSpPr>
            <p:cNvPr id="34" name="TextBox 33">
              <a:extLst>
                <a:ext uri="{FF2B5EF4-FFF2-40B4-BE49-F238E27FC236}">
                  <a16:creationId xmlns:a16="http://schemas.microsoft.com/office/drawing/2014/main" id="{D5D3146D-C87B-4F8C-AFB7-21CAE1B3554E}"/>
                </a:ext>
              </a:extLst>
            </p:cNvPr>
            <p:cNvSpPr txBox="1"/>
            <p:nvPr/>
          </p:nvSpPr>
          <p:spPr>
            <a:xfrm>
              <a:off x="3120043" y="4554001"/>
              <a:ext cx="1625701" cy="369332"/>
            </a:xfrm>
            <a:prstGeom prst="rect">
              <a:avLst/>
            </a:prstGeom>
            <a:noFill/>
          </p:spPr>
          <p:txBody>
            <a:bodyPr wrap="none" rtlCol="0">
              <a:spAutoFit/>
            </a:bodyPr>
            <a:lstStyle/>
            <a:p>
              <a:r>
                <a:rPr lang="en-CA" dirty="0" err="1">
                  <a:solidFill>
                    <a:schemeClr val="tx2"/>
                  </a:solidFill>
                </a:rPr>
                <a:t>Environnement</a:t>
              </a:r>
              <a:endParaRPr lang="en-US" dirty="0">
                <a:solidFill>
                  <a:schemeClr val="tx2"/>
                </a:solidFill>
              </a:endParaRPr>
            </a:p>
          </p:txBody>
        </p:sp>
      </p:grpSp>
      <p:sp>
        <p:nvSpPr>
          <p:cNvPr id="37" name="Espace réservé du contenu 2">
            <a:extLst>
              <a:ext uri="{FF2B5EF4-FFF2-40B4-BE49-F238E27FC236}">
                <a16:creationId xmlns:a16="http://schemas.microsoft.com/office/drawing/2014/main" id="{C767006E-4D0A-4A21-8183-30B30E640784}"/>
              </a:ext>
            </a:extLst>
          </p:cNvPr>
          <p:cNvSpPr>
            <a:spLocks noGrp="1"/>
          </p:cNvSpPr>
          <p:nvPr>
            <p:ph idx="1"/>
          </p:nvPr>
        </p:nvSpPr>
        <p:spPr>
          <a:xfrm>
            <a:off x="403225" y="1035131"/>
            <a:ext cx="8348167" cy="771823"/>
          </a:xfrm>
        </p:spPr>
        <p:txBody>
          <a:bodyPr/>
          <a:lstStyle/>
          <a:p>
            <a:r>
              <a:rPr lang="en-CA" altLang="ja-JP" sz="2000" dirty="0">
                <a:solidFill>
                  <a:schemeClr val="tx1"/>
                </a:solidFill>
              </a:rPr>
              <a:t>Avec </a:t>
            </a:r>
            <a:r>
              <a:rPr lang="fr-CA" altLang="ja-JP" i="1" dirty="0"/>
              <a:t>l’apprentissage par renforcement profond, </a:t>
            </a:r>
            <a:r>
              <a:rPr lang="fr-CA" altLang="ja-JP" dirty="0"/>
              <a:t>la politique est représentée par un réseau de neurones. </a:t>
            </a:r>
          </a:p>
        </p:txBody>
      </p:sp>
    </p:spTree>
    <p:extLst>
      <p:ext uri="{BB962C8B-B14F-4D97-AF65-F5344CB8AC3E}">
        <p14:creationId xmlns:p14="http://schemas.microsoft.com/office/powerpoint/2010/main" val="410735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7239000" y="6572250"/>
            <a:ext cx="1905000" cy="2286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spcBef>
                <a:spcPts val="700"/>
              </a:spcBef>
              <a:buClr>
                <a:srgbClr val="333399"/>
              </a:buClr>
              <a:buSzPct val="100000"/>
              <a:buFont typeface="Wingdings" pitchFamily="2" charset="2"/>
              <a:buChar char="§"/>
              <a:defRPr sz="3200">
                <a:solidFill>
                  <a:srgbClr val="333399"/>
                </a:solidFill>
                <a:latin typeface="Arial" pitchFamily="34" charset="0"/>
                <a:ea typeface="ヒラギノ角ゴ ProN W3" charset="-128"/>
                <a:sym typeface="Arial" pitchFamily="34" charset="0"/>
              </a:defRPr>
            </a:lvl1pPr>
            <a:lvl2pPr marL="742950" indent="-285750" eaLnBrk="0" hangingPunct="0">
              <a:spcBef>
                <a:spcPts val="600"/>
              </a:spcBef>
              <a:buClr>
                <a:srgbClr val="000000"/>
              </a:buClr>
              <a:buSzPct val="100000"/>
              <a:buFont typeface="Wingdings" pitchFamily="2" charset="2"/>
              <a:buChar char="§"/>
              <a:defRPr sz="2800">
                <a:solidFill>
                  <a:schemeClr val="tx1"/>
                </a:solidFill>
                <a:latin typeface="Arial" pitchFamily="34" charset="0"/>
                <a:ea typeface="ヒラギノ角ゴ ProN W3" charset="-128"/>
                <a:sym typeface="Arial" pitchFamily="34" charset="0"/>
              </a:defRPr>
            </a:lvl2pPr>
            <a:lvl3pPr marL="1143000" indent="-228600" eaLnBrk="0" hangingPunct="0">
              <a:spcBef>
                <a:spcPts val="600"/>
              </a:spcBef>
              <a:buClr>
                <a:srgbClr val="333399"/>
              </a:buClr>
              <a:buSzPct val="100000"/>
              <a:buFont typeface="Wingdings" pitchFamily="2" charset="2"/>
              <a:buChar char="§"/>
              <a:defRPr sz="2400">
                <a:solidFill>
                  <a:schemeClr val="tx1"/>
                </a:solidFill>
                <a:latin typeface="Arial" pitchFamily="34" charset="0"/>
                <a:ea typeface="ヒラギノ角ゴ ProN W3" charset="-128"/>
                <a:sym typeface="Arial" pitchFamily="34" charset="0"/>
              </a:defRPr>
            </a:lvl3pPr>
            <a:lvl4pPr marL="1600200" indent="-228600" eaLnBrk="0" hangingPunct="0">
              <a:spcBef>
                <a:spcPts val="500"/>
              </a:spcBef>
              <a:buClr>
                <a:srgbClr val="000000"/>
              </a:buClr>
              <a:buSzPct val="100000"/>
              <a:buFont typeface="Wingdings" pitchFamily="2" charset="2"/>
              <a:buChar char="§"/>
              <a:defRPr sz="2000">
                <a:solidFill>
                  <a:schemeClr val="tx1"/>
                </a:solidFill>
                <a:latin typeface="Arial" pitchFamily="34" charset="0"/>
                <a:ea typeface="ヒラギノ角ゴ ProN W3" charset="-128"/>
                <a:sym typeface="Arial" pitchFamily="34" charset="0"/>
              </a:defRPr>
            </a:lvl4pPr>
            <a:lvl5pPr marL="2057400" indent="-228600" eaLnBrk="0" hangingPunct="0">
              <a:spcBef>
                <a:spcPts val="500"/>
              </a:spcBef>
              <a:buClr>
                <a:srgbClr val="333399"/>
              </a:buClr>
              <a:buSzPct val="100000"/>
              <a:buFont typeface="Wingdings" pitchFamily="2" charset="2"/>
              <a:buChar char="§"/>
              <a:defRPr sz="2000">
                <a:solidFill>
                  <a:schemeClr val="tx1"/>
                </a:solidFill>
                <a:latin typeface="Arial" pitchFamily="34" charset="0"/>
                <a:ea typeface="ヒラギノ角ゴ ProN W3" charset="-128"/>
                <a:sym typeface="Arial" pitchFamily="34" charset="0"/>
              </a:defRPr>
            </a:lvl5pPr>
            <a:lvl6pPr marL="2514600" indent="-228600" eaLnBrk="0" fontAlgn="base" hangingPunct="0">
              <a:spcBef>
                <a:spcPts val="500"/>
              </a:spcBef>
              <a:spcAft>
                <a:spcPct val="0"/>
              </a:spcAft>
              <a:buClr>
                <a:srgbClr val="333399"/>
              </a:buClr>
              <a:buSzPct val="100000"/>
              <a:buFont typeface="Wingdings" pitchFamily="2" charset="2"/>
              <a:buChar char="§"/>
              <a:defRPr sz="2000">
                <a:solidFill>
                  <a:schemeClr val="tx1"/>
                </a:solidFill>
                <a:latin typeface="Arial" pitchFamily="34" charset="0"/>
                <a:ea typeface="ヒラギノ角ゴ ProN W3" charset="-128"/>
                <a:sym typeface="Arial" pitchFamily="34" charset="0"/>
              </a:defRPr>
            </a:lvl6pPr>
            <a:lvl7pPr marL="2971800" indent="-228600" eaLnBrk="0" fontAlgn="base" hangingPunct="0">
              <a:spcBef>
                <a:spcPts val="500"/>
              </a:spcBef>
              <a:spcAft>
                <a:spcPct val="0"/>
              </a:spcAft>
              <a:buClr>
                <a:srgbClr val="333399"/>
              </a:buClr>
              <a:buSzPct val="100000"/>
              <a:buFont typeface="Wingdings" pitchFamily="2" charset="2"/>
              <a:buChar char="§"/>
              <a:defRPr sz="2000">
                <a:solidFill>
                  <a:schemeClr val="tx1"/>
                </a:solidFill>
                <a:latin typeface="Arial" pitchFamily="34" charset="0"/>
                <a:ea typeface="ヒラギノ角ゴ ProN W3" charset="-128"/>
                <a:sym typeface="Arial" pitchFamily="34" charset="0"/>
              </a:defRPr>
            </a:lvl7pPr>
            <a:lvl8pPr marL="3429000" indent="-228600" eaLnBrk="0" fontAlgn="base" hangingPunct="0">
              <a:spcBef>
                <a:spcPts val="500"/>
              </a:spcBef>
              <a:spcAft>
                <a:spcPct val="0"/>
              </a:spcAft>
              <a:buClr>
                <a:srgbClr val="333399"/>
              </a:buClr>
              <a:buSzPct val="100000"/>
              <a:buFont typeface="Wingdings" pitchFamily="2" charset="2"/>
              <a:buChar char="§"/>
              <a:defRPr sz="2000">
                <a:solidFill>
                  <a:schemeClr val="tx1"/>
                </a:solidFill>
                <a:latin typeface="Arial" pitchFamily="34" charset="0"/>
                <a:ea typeface="ヒラギノ角ゴ ProN W3" charset="-128"/>
                <a:sym typeface="Arial" pitchFamily="34" charset="0"/>
              </a:defRPr>
            </a:lvl8pPr>
            <a:lvl9pPr marL="3886200" indent="-228600" eaLnBrk="0" fontAlgn="base" hangingPunct="0">
              <a:spcBef>
                <a:spcPts val="500"/>
              </a:spcBef>
              <a:spcAft>
                <a:spcPct val="0"/>
              </a:spcAft>
              <a:buClr>
                <a:srgbClr val="333399"/>
              </a:buClr>
              <a:buSzPct val="100000"/>
              <a:buFont typeface="Wingdings" pitchFamily="2" charset="2"/>
              <a:buChar char="§"/>
              <a:defRPr sz="2000">
                <a:solidFill>
                  <a:schemeClr val="tx1"/>
                </a:solidFill>
                <a:latin typeface="Arial" pitchFamily="34" charset="0"/>
                <a:ea typeface="ヒラギノ角ゴ ProN W3" charset="-128"/>
                <a:sym typeface="Arial" pitchFamily="34" charset="0"/>
              </a:defRPr>
            </a:lvl9pPr>
          </a:lstStyle>
          <a:p>
            <a:pPr eaLnBrk="1" hangingPunct="1">
              <a:spcBef>
                <a:spcPct val="0"/>
              </a:spcBef>
              <a:buClrTx/>
              <a:buSzTx/>
              <a:buFontTx/>
              <a:buNone/>
            </a:pPr>
            <a:fld id="{5B42E152-9461-49FF-B26E-68FF5F5A8E9E}" type="slidenum">
              <a:rPr lang="en-US" altLang="en-US" sz="1400">
                <a:solidFill>
                  <a:schemeClr val="tx1"/>
                </a:solidFill>
              </a:rPr>
              <a:pPr eaLnBrk="1" hangingPunct="1">
                <a:spcBef>
                  <a:spcPct val="0"/>
                </a:spcBef>
                <a:buClrTx/>
                <a:buSzTx/>
                <a:buFontTx/>
                <a:buNone/>
              </a:pPr>
              <a:t>9</a:t>
            </a:fld>
            <a:endParaRPr lang="en-US" altLang="en-US" sz="1400">
              <a:solidFill>
                <a:schemeClr val="tx1"/>
              </a:solidFill>
            </a:endParaRPr>
          </a:p>
        </p:txBody>
      </p:sp>
      <p:sp>
        <p:nvSpPr>
          <p:cNvPr id="13315" name="Rectangle 2"/>
          <p:cNvSpPr>
            <a:spLocks noGrp="1" noChangeArrowheads="1"/>
          </p:cNvSpPr>
          <p:nvPr>
            <p:ph type="title"/>
          </p:nvPr>
        </p:nvSpPr>
        <p:spPr>
          <a:xfrm>
            <a:off x="661988" y="227013"/>
            <a:ext cx="7772400" cy="617537"/>
          </a:xfrm>
        </p:spPr>
        <p:txBody>
          <a:bodyPr/>
          <a:lstStyle/>
          <a:p>
            <a:pPr indent="0"/>
            <a:r>
              <a:rPr lang="fr-CA" altLang="zh-CN" dirty="0">
                <a:ea typeface="SimSun" pitchFamily="2" charset="-122"/>
              </a:rPr>
              <a:t>Deux cas considérés</a:t>
            </a:r>
          </a:p>
        </p:txBody>
      </p:sp>
      <p:sp>
        <p:nvSpPr>
          <p:cNvPr id="13316" name="Rectangle 3"/>
          <p:cNvSpPr>
            <a:spLocks noGrp="1" noChangeArrowheads="1"/>
          </p:cNvSpPr>
          <p:nvPr>
            <p:ph type="body" idx="1"/>
          </p:nvPr>
        </p:nvSpPr>
        <p:spPr>
          <a:xfrm>
            <a:off x="228600" y="1530350"/>
            <a:ext cx="8763000" cy="5005388"/>
          </a:xfrm>
        </p:spPr>
        <p:txBody>
          <a:bodyPr/>
          <a:lstStyle/>
          <a:p>
            <a:r>
              <a:rPr lang="fr-CA" altLang="zh-CN" dirty="0">
                <a:ea typeface="SimSun" pitchFamily="2" charset="-122"/>
              </a:rPr>
              <a:t>Apprentissage passif (prédiction)</a:t>
            </a:r>
          </a:p>
          <a:p>
            <a:pPr lvl="1"/>
            <a:r>
              <a:rPr lang="fr-CA" altLang="zh-CN" sz="2000" dirty="0">
                <a:ea typeface="SimSun" pitchFamily="2" charset="-122"/>
              </a:rPr>
              <a:t>L’agent a une </a:t>
            </a:r>
            <a:r>
              <a:rPr lang="fr-CA" altLang="zh-CN" sz="2000" b="1" i="1" dirty="0">
                <a:ea typeface="SimSun" pitchFamily="2" charset="-122"/>
              </a:rPr>
              <a:t>politique fixe</a:t>
            </a:r>
          </a:p>
          <a:p>
            <a:pPr lvl="1"/>
            <a:r>
              <a:rPr lang="fr-CA" altLang="zh-CN" sz="2000" dirty="0">
                <a:ea typeface="SimSun" pitchFamily="2" charset="-122"/>
              </a:rPr>
              <a:t>Essaie d’</a:t>
            </a:r>
            <a:r>
              <a:rPr lang="fr-CA" altLang="zh-CN" sz="2000" b="1" i="1" dirty="0">
                <a:ea typeface="SimSun" pitchFamily="2" charset="-122"/>
              </a:rPr>
              <a:t>apprendre l’utilité des états </a:t>
            </a:r>
            <a:r>
              <a:rPr lang="fr-CA" altLang="zh-CN" sz="2000" dirty="0">
                <a:ea typeface="SimSun" pitchFamily="2" charset="-122"/>
              </a:rPr>
              <a:t>en observant l’occurrence des états</a:t>
            </a:r>
          </a:p>
          <a:p>
            <a:pPr lvl="1"/>
            <a:r>
              <a:rPr lang="fr-CA" altLang="zh-CN" sz="2000" dirty="0">
                <a:ea typeface="SimSun" pitchFamily="2" charset="-122"/>
              </a:rPr>
              <a:t>Similaire à l’évaluation d’une politique</a:t>
            </a:r>
          </a:p>
          <a:p>
            <a:pPr lvl="2"/>
            <a:r>
              <a:rPr lang="fr-CA" altLang="zh-CN" sz="2000" dirty="0">
                <a:ea typeface="SimSun" pitchFamily="2" charset="-122"/>
              </a:rPr>
              <a:t>Sert souvent de composante à l’apprentissage active</a:t>
            </a:r>
          </a:p>
          <a:p>
            <a:pPr lvl="2"/>
            <a:r>
              <a:rPr lang="fr-CA" altLang="zh-CN" sz="2000" dirty="0">
                <a:ea typeface="SimSun" pitchFamily="2" charset="-122"/>
              </a:rPr>
              <a:t>Inspire souvent des algorithmes d’apprentissage active</a:t>
            </a:r>
          </a:p>
          <a:p>
            <a:pPr lvl="2"/>
            <a:endParaRPr lang="fr-CA" altLang="zh-CN" sz="2000" dirty="0">
              <a:ea typeface="SimSun" pitchFamily="2" charset="-122"/>
            </a:endParaRPr>
          </a:p>
          <a:p>
            <a:r>
              <a:rPr lang="fr-CA" altLang="zh-CN" dirty="0">
                <a:ea typeface="SimSun" pitchFamily="2" charset="-122"/>
              </a:rPr>
              <a:t>Apprentissage actif</a:t>
            </a:r>
          </a:p>
          <a:p>
            <a:pPr lvl="1"/>
            <a:r>
              <a:rPr lang="fr-CA" altLang="zh-CN" sz="2000" dirty="0">
                <a:ea typeface="SimSun" pitchFamily="2" charset="-122"/>
              </a:rPr>
              <a:t>L’agent </a:t>
            </a:r>
            <a:r>
              <a:rPr lang="fr-CA" altLang="zh-CN" sz="2000" b="1" i="1" dirty="0">
                <a:ea typeface="SimSun" pitchFamily="2" charset="-122"/>
              </a:rPr>
              <a:t>essaie de trouver une bonne politique </a:t>
            </a:r>
            <a:r>
              <a:rPr lang="fr-CA" altLang="zh-CN" sz="2000" dirty="0">
                <a:ea typeface="SimSun" pitchFamily="2" charset="-122"/>
              </a:rPr>
              <a:t>en agissant dans l’environnement</a:t>
            </a:r>
          </a:p>
          <a:p>
            <a:pPr lvl="1"/>
            <a:r>
              <a:rPr lang="fr-CA" altLang="zh-CN" sz="2000" dirty="0">
                <a:ea typeface="SimSun" pitchFamily="2" charset="-122"/>
              </a:rPr>
              <a:t>Similaire à résoudre le Processus de Décision de Markov (PDM) sous-jacent à cet environnement</a:t>
            </a:r>
          </a:p>
          <a:p>
            <a:pPr lvl="2"/>
            <a:r>
              <a:rPr lang="fr-CA" altLang="zh-CN" sz="2000" dirty="0">
                <a:ea typeface="SimSun" pitchFamily="2" charset="-122"/>
              </a:rPr>
              <a:t>Mais sans avoir le modèle correspondant</a:t>
            </a:r>
          </a:p>
        </p:txBody>
      </p:sp>
    </p:spTree>
    <p:extLst>
      <p:ext uri="{BB962C8B-B14F-4D97-AF65-F5344CB8AC3E}">
        <p14:creationId xmlns:p14="http://schemas.microsoft.com/office/powerpoint/2010/main" val="2019333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834EDA5B116A4BBED7B1FF9E6A11F9" ma:contentTypeVersion="2" ma:contentTypeDescription="Crée un document." ma:contentTypeScope="" ma:versionID="7d8a01a669b2ed7b5b45054550807bd3">
  <xsd:schema xmlns:xsd="http://www.w3.org/2001/XMLSchema" xmlns:xs="http://www.w3.org/2001/XMLSchema" xmlns:p="http://schemas.microsoft.com/office/2006/metadata/properties" xmlns:ns2="a52e7b51-f1ff-4309-a706-b6eb75fbbce0" targetNamespace="http://schemas.microsoft.com/office/2006/metadata/properties" ma:root="true" ma:fieldsID="a487276c54e48f08f58e315f54a93f76" ns2:_="">
    <xsd:import namespace="a52e7b51-f1ff-4309-a706-b6eb75fbbc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2e7b51-f1ff-4309-a706-b6eb75fbbc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7603FA-337C-46AF-8B85-E3D0EDDCC9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2e7b51-f1ff-4309-a706-b6eb75fbbc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3.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14207</TotalTime>
  <Words>11374</Words>
  <Application>Microsoft Office PowerPoint</Application>
  <PresentationFormat>On-screen Show (4:3)</PresentationFormat>
  <Paragraphs>1403</Paragraphs>
  <Slides>71</Slides>
  <Notes>71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82" baseType="lpstr">
      <vt:lpstr>Arial</vt:lpstr>
      <vt:lpstr>Calibri</vt:lpstr>
      <vt:lpstr>Cambria Math</vt:lpstr>
      <vt:lpstr>Capitals</vt:lpstr>
      <vt:lpstr>Lucida Grande</vt:lpstr>
      <vt:lpstr>Times New Roman</vt:lpstr>
      <vt:lpstr>Wingdings</vt:lpstr>
      <vt:lpstr>ift615</vt:lpstr>
      <vt:lpstr>Equation</vt:lpstr>
      <vt:lpstr>Photo Editor Photo</vt:lpstr>
      <vt:lpstr>Clip</vt:lpstr>
      <vt:lpstr>IFT 608 / IFT 702  Planification en intelligence artificielle   Rappel: Apprentissage par renforcement</vt:lpstr>
      <vt:lpstr>Sujets couverts</vt:lpstr>
      <vt:lpstr>Cadre général de  l’apprentissage par renforcement</vt:lpstr>
      <vt:lpstr>Cadre général</vt:lpstr>
      <vt:lpstr>Évaluer une politique</vt:lpstr>
      <vt:lpstr>Calculer une politique optimale</vt:lpstr>
      <vt:lpstr>Apprentissage par renforcement</vt:lpstr>
      <vt:lpstr>Apprentissage par renforcement profond</vt:lpstr>
      <vt:lpstr>Deux cas considérés</vt:lpstr>
      <vt:lpstr>Apprentissage passif (prédiction)</vt:lpstr>
      <vt:lpstr>Apprentissage passif</vt:lpstr>
      <vt:lpstr>Apprentissage passif</vt:lpstr>
      <vt:lpstr>Approche par estimation directe</vt:lpstr>
      <vt:lpstr>Approche par estimation directe</vt:lpstr>
      <vt:lpstr>Approche par estimation directe</vt:lpstr>
      <vt:lpstr>Approche par programmation  dynamique adaptative</vt:lpstr>
      <vt:lpstr>Approche par programmation  dynamique adaptative</vt:lpstr>
      <vt:lpstr>Approche par programmation  dynamique adaptative</vt:lpstr>
      <vt:lpstr>Approche par programmation  dynamique adaptative</vt:lpstr>
      <vt:lpstr>Approche par programmation  dynamique adaptative</vt:lpstr>
      <vt:lpstr>Approche par programmation  dynamique adaptative</vt:lpstr>
      <vt:lpstr>Approche par programmation  dynamique adaptative</vt:lpstr>
      <vt:lpstr>Approche par programmation  dynamique adaptative</vt:lpstr>
      <vt:lpstr>Approche par programmation  dynamique adaptative</vt:lpstr>
      <vt:lpstr>Approche par programmation  dynamique adaptative</vt:lpstr>
      <vt:lpstr>Approche par programmation  dynamique adaptative</vt:lpstr>
      <vt:lpstr>Approche par programmation  dynamique adaptative</vt:lpstr>
      <vt:lpstr>Approche par programmation  dynamique adaptative</vt:lpstr>
      <vt:lpstr>Apprentissage par différence temporelle</vt:lpstr>
      <vt:lpstr>Apprentissage par différence temporelle</vt:lpstr>
      <vt:lpstr>Apprentissage par différence temporelle</vt:lpstr>
      <vt:lpstr>Approche par différence temporelle</vt:lpstr>
      <vt:lpstr>Apprentissage par différence temporelle</vt:lpstr>
      <vt:lpstr>Apprentissage par différence temporelle</vt:lpstr>
      <vt:lpstr>Apprentissage par différence temporelle</vt:lpstr>
      <vt:lpstr>Apprentissage par différence temporelle</vt:lpstr>
      <vt:lpstr>Apprentissage par différence temporelle</vt:lpstr>
      <vt:lpstr>Apprentissage par différence temporelle</vt:lpstr>
      <vt:lpstr>Apprentissage par différence temporelle</vt:lpstr>
      <vt:lpstr>Programmation dynamique adaptative vs différence temporelle</vt:lpstr>
      <vt:lpstr>Apprentissage par renforcement actif</vt:lpstr>
      <vt:lpstr>Apprentissage actif avec PDA vorace</vt:lpstr>
      <vt:lpstr>Apprentissage actif avec PDA vorace</vt:lpstr>
      <vt:lpstr>Approche par programmation  dynamique adaptative vorace</vt:lpstr>
      <vt:lpstr>Limite du PDA vorace</vt:lpstr>
      <vt:lpstr>Limite du PDA vorace</vt:lpstr>
      <vt:lpstr>Dilemme exploration vs. exploitation</vt:lpstr>
      <vt:lpstr>Dilemme exploration vs. exploitation</vt:lpstr>
      <vt:lpstr>Apprentissage actif avec PDA vorace</vt:lpstr>
      <vt:lpstr>Exemple revisité</vt:lpstr>
      <vt:lpstr>Apprentissage actif par  différence temporelle </vt:lpstr>
      <vt:lpstr>Apprentissage actif avec Q-learning</vt:lpstr>
      <vt:lpstr>Apprentissage actif avec Q-learning</vt:lpstr>
      <vt:lpstr>Apprentissage actif avec Q-learning</vt:lpstr>
      <vt:lpstr>Apprentissage actif avec Q-learning</vt:lpstr>
      <vt:lpstr>Apprentissage actif avec Q-learning</vt:lpstr>
      <vt:lpstr>Apprentissage actif avec Q-learning</vt:lpstr>
      <vt:lpstr>Apprentissage actif avec Q-learning</vt:lpstr>
      <vt:lpstr>Apprentissage actif avec Q-learning</vt:lpstr>
      <vt:lpstr>Apprentissage actif avec Q-learning</vt:lpstr>
      <vt:lpstr>Apprentissage actif avec Q-learning</vt:lpstr>
      <vt:lpstr>Généralisation par  approximation de fonctions</vt:lpstr>
      <vt:lpstr>Exemple: Pacman</vt:lpstr>
      <vt:lpstr>Approximation de fonction</vt:lpstr>
      <vt:lpstr>Approximation de fonction</vt:lpstr>
      <vt:lpstr>Approximer l’estimation directe de l’utilité</vt:lpstr>
      <vt:lpstr>Approximer l’estimation directe de l’utilité</vt:lpstr>
      <vt:lpstr>Approximer l’apprentissage par  différence temporelle</vt:lpstr>
      <vt:lpstr>Apprentissage par renforcement profond</vt:lpstr>
      <vt:lpstr>Conclusion</vt:lpstr>
      <vt:lpstr>Rapprochement de différentes règles d’apprentissage </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2023-01-12T11:59:21Z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