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  <p:sldMasterId id="2147483901" r:id="rId5"/>
  </p:sldMasterIdLst>
  <p:notesMasterIdLst>
    <p:notesMasterId r:id="rId21"/>
  </p:notesMasterIdLst>
  <p:handoutMasterIdLst>
    <p:handoutMasterId r:id="rId22"/>
  </p:handoutMasterIdLst>
  <p:sldIdLst>
    <p:sldId id="583" r:id="rId6"/>
    <p:sldId id="706" r:id="rId7"/>
    <p:sldId id="689" r:id="rId8"/>
    <p:sldId id="714" r:id="rId9"/>
    <p:sldId id="715" r:id="rId10"/>
    <p:sldId id="4502" r:id="rId11"/>
    <p:sldId id="4500" r:id="rId12"/>
    <p:sldId id="713" r:id="rId13"/>
    <p:sldId id="700" r:id="rId14"/>
    <p:sldId id="696" r:id="rId15"/>
    <p:sldId id="711" r:id="rId16"/>
    <p:sldId id="299" r:id="rId17"/>
    <p:sldId id="4503" r:id="rId18"/>
    <p:sldId id="702" r:id="rId19"/>
    <p:sldId id="637" r:id="rId20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6600CC"/>
    <a:srgbClr val="9900FF"/>
    <a:srgbClr val="C0C0C0"/>
    <a:srgbClr val="CCFFFF"/>
    <a:srgbClr val="CCECFF"/>
    <a:srgbClr val="FFECD2"/>
    <a:srgbClr val="FFE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14B12-2BA7-4FCF-B090-34275B0B1650}" v="7" dt="2024-01-10T22:25:02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6" autoAdjust="0"/>
  </p:normalViewPr>
  <p:slideViewPr>
    <p:cSldViewPr snapToGrid="0">
      <p:cViewPr varScale="1">
        <p:scale>
          <a:sx n="142" d="100"/>
          <a:sy n="142" d="100"/>
        </p:scale>
        <p:origin x="2334" y="102"/>
      </p:cViewPr>
      <p:guideLst>
        <p:guide orient="horz" pos="1680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642A362-B159-4960-ABCC-9DCCA8534FF7}"/>
    <pc:docChg chg="undo custSel delSld modSld sldOrd">
      <pc:chgData name="Froduald Kabanza" userId="edf393d0-642b-4b9e-8c75-f62133241689" providerId="ADAL" clId="{7642A362-B159-4960-ABCC-9DCCA8534FF7}" dt="2023-05-01T09:57:56.931" v="224" actId="14734"/>
      <pc:docMkLst>
        <pc:docMk/>
      </pc:docMkLst>
      <pc:sldChg chg="modSp mod">
        <pc:chgData name="Froduald Kabanza" userId="edf393d0-642b-4b9e-8c75-f62133241689" providerId="ADAL" clId="{7642A362-B159-4960-ABCC-9DCCA8534FF7}" dt="2023-05-01T09:51:12.099" v="141" actId="20577"/>
        <pc:sldMkLst>
          <pc:docMk/>
          <pc:sldMk cId="0" sldId="696"/>
        </pc:sldMkLst>
        <pc:spChg chg="mod">
          <ac:chgData name="Froduald Kabanza" userId="edf393d0-642b-4b9e-8c75-f62133241689" providerId="ADAL" clId="{7642A362-B159-4960-ABCC-9DCCA8534FF7}" dt="2023-05-01T09:51:12.099" v="141" actId="20577"/>
          <ac:spMkLst>
            <pc:docMk/>
            <pc:sldMk cId="0" sldId="696"/>
            <ac:spMk id="15" creationId="{00000000-0000-0000-0000-000000000000}"/>
          </ac:spMkLst>
        </pc:spChg>
      </pc:sldChg>
      <pc:sldChg chg="modNotesTx">
        <pc:chgData name="Froduald Kabanza" userId="edf393d0-642b-4b9e-8c75-f62133241689" providerId="ADAL" clId="{7642A362-B159-4960-ABCC-9DCCA8534FF7}" dt="2023-05-01T09:42:35.692" v="0" actId="20577"/>
        <pc:sldMkLst>
          <pc:docMk/>
          <pc:sldMk cId="4079790285" sldId="706"/>
        </pc:sldMkLst>
      </pc:sldChg>
      <pc:sldChg chg="modAnim">
        <pc:chgData name="Froduald Kabanza" userId="edf393d0-642b-4b9e-8c75-f62133241689" providerId="ADAL" clId="{7642A362-B159-4960-ABCC-9DCCA8534FF7}" dt="2023-05-01T09:50:16.808" v="127"/>
        <pc:sldMkLst>
          <pc:docMk/>
          <pc:sldMk cId="2960840821" sldId="713"/>
        </pc:sldMkLst>
      </pc:sldChg>
      <pc:sldChg chg="modSp mod ord modNotesTx">
        <pc:chgData name="Froduald Kabanza" userId="edf393d0-642b-4b9e-8c75-f62133241689" providerId="ADAL" clId="{7642A362-B159-4960-ABCC-9DCCA8534FF7}" dt="2023-05-01T09:46:03.141" v="46"/>
        <pc:sldMkLst>
          <pc:docMk/>
          <pc:sldMk cId="3995825574" sldId="715"/>
        </pc:sldMkLst>
        <pc:spChg chg="mod">
          <ac:chgData name="Froduald Kabanza" userId="edf393d0-642b-4b9e-8c75-f62133241689" providerId="ADAL" clId="{7642A362-B159-4960-ABCC-9DCCA8534FF7}" dt="2023-05-01T09:44:39.491" v="37" actId="14100"/>
          <ac:spMkLst>
            <pc:docMk/>
            <pc:sldMk cId="3995825574" sldId="715"/>
            <ac:spMk id="24" creationId="{FEACA3E2-AD28-4D9A-98C1-0A927A7183D2}"/>
          </ac:spMkLst>
        </pc:spChg>
        <pc:spChg chg="mod">
          <ac:chgData name="Froduald Kabanza" userId="edf393d0-642b-4b9e-8c75-f62133241689" providerId="ADAL" clId="{7642A362-B159-4960-ABCC-9DCCA8534FF7}" dt="2023-05-01T09:44:31.548" v="36" actId="20577"/>
          <ac:spMkLst>
            <pc:docMk/>
            <pc:sldMk cId="3995825574" sldId="715"/>
            <ac:spMk id="25" creationId="{22C3B9B2-9052-47E6-9957-90E52F14EC52}"/>
          </ac:spMkLst>
        </pc:spChg>
        <pc:spChg chg="mod">
          <ac:chgData name="Froduald Kabanza" userId="edf393d0-642b-4b9e-8c75-f62133241689" providerId="ADAL" clId="{7642A362-B159-4960-ABCC-9DCCA8534FF7}" dt="2023-05-01T09:44:47.371" v="39" actId="14100"/>
          <ac:spMkLst>
            <pc:docMk/>
            <pc:sldMk cId="3995825574" sldId="715"/>
            <ac:spMk id="26" creationId="{6E3C7AE8-24AF-491E-B987-9B6DD346C401}"/>
          </ac:spMkLst>
        </pc:spChg>
        <pc:spChg chg="mod">
          <ac:chgData name="Froduald Kabanza" userId="edf393d0-642b-4b9e-8c75-f62133241689" providerId="ADAL" clId="{7642A362-B159-4960-ABCC-9DCCA8534FF7}" dt="2023-05-01T09:44:56.235" v="42" actId="14100"/>
          <ac:spMkLst>
            <pc:docMk/>
            <pc:sldMk cId="3995825574" sldId="715"/>
            <ac:spMk id="29" creationId="{240006B8-5D40-439D-A0E2-0671E498E2BE}"/>
          </ac:spMkLst>
        </pc:spChg>
        <pc:spChg chg="mod">
          <ac:chgData name="Froduald Kabanza" userId="edf393d0-642b-4b9e-8c75-f62133241689" providerId="ADAL" clId="{7642A362-B159-4960-ABCC-9DCCA8534FF7}" dt="2023-05-01T09:45:00.698" v="43" actId="1076"/>
          <ac:spMkLst>
            <pc:docMk/>
            <pc:sldMk cId="3995825574" sldId="715"/>
            <ac:spMk id="32" creationId="{71EA5068-5EBC-41B4-88CE-65EE660C495F}"/>
          </ac:spMkLst>
        </pc:spChg>
      </pc:sldChg>
      <pc:sldChg chg="del">
        <pc:chgData name="Froduald Kabanza" userId="edf393d0-642b-4b9e-8c75-f62133241689" providerId="ADAL" clId="{7642A362-B159-4960-ABCC-9DCCA8534FF7}" dt="2023-05-01T09:46:06.143" v="47" actId="2696"/>
        <pc:sldMkLst>
          <pc:docMk/>
          <pc:sldMk cId="3679911917" sldId="4501"/>
        </pc:sldMkLst>
      </pc:sldChg>
      <pc:sldChg chg="modSp mod modNotesTx">
        <pc:chgData name="Froduald Kabanza" userId="edf393d0-642b-4b9e-8c75-f62133241689" providerId="ADAL" clId="{7642A362-B159-4960-ABCC-9DCCA8534FF7}" dt="2023-05-01T09:48:38.422" v="119" actId="20577"/>
        <pc:sldMkLst>
          <pc:docMk/>
          <pc:sldMk cId="3387138942" sldId="4502"/>
        </pc:sldMkLst>
        <pc:spChg chg="mod">
          <ac:chgData name="Froduald Kabanza" userId="edf393d0-642b-4b9e-8c75-f62133241689" providerId="ADAL" clId="{7642A362-B159-4960-ABCC-9DCCA8534FF7}" dt="2023-05-01T09:48:35.036" v="118" actId="20577"/>
          <ac:spMkLst>
            <pc:docMk/>
            <pc:sldMk cId="3387138942" sldId="4502"/>
            <ac:spMk id="2" creationId="{61BD2599-0088-B377-20E9-086F307BAABD}"/>
          </ac:spMkLst>
        </pc:spChg>
      </pc:sldChg>
      <pc:sldChg chg="addSp delSp modSp mod">
        <pc:chgData name="Froduald Kabanza" userId="edf393d0-642b-4b9e-8c75-f62133241689" providerId="ADAL" clId="{7642A362-B159-4960-ABCC-9DCCA8534FF7}" dt="2023-05-01T09:57:56.931" v="224" actId="14734"/>
        <pc:sldMkLst>
          <pc:docMk/>
          <pc:sldMk cId="2074318206" sldId="4503"/>
        </pc:sldMkLst>
        <pc:spChg chg="mod">
          <ac:chgData name="Froduald Kabanza" userId="edf393d0-642b-4b9e-8c75-f62133241689" providerId="ADAL" clId="{7642A362-B159-4960-ABCC-9DCCA8534FF7}" dt="2023-05-01T09:52:23.982" v="144" actId="26606"/>
          <ac:spMkLst>
            <pc:docMk/>
            <pc:sldMk cId="2074318206" sldId="4503"/>
            <ac:spMk id="26629" creationId="{00000000-0000-0000-0000-000000000000}"/>
          </ac:spMkLst>
        </pc:spChg>
        <pc:graphicFrameChg chg="add mod modGraphic">
          <ac:chgData name="Froduald Kabanza" userId="edf393d0-642b-4b9e-8c75-f62133241689" providerId="ADAL" clId="{7642A362-B159-4960-ABCC-9DCCA8534FF7}" dt="2023-05-01T09:57:56.931" v="224" actId="14734"/>
          <ac:graphicFrameMkLst>
            <pc:docMk/>
            <pc:sldMk cId="2074318206" sldId="4503"/>
            <ac:graphicFrameMk id="2" creationId="{7B3B459A-0E5D-FD53-4C38-BF00A6F06489}"/>
          </ac:graphicFrameMkLst>
        </pc:graphicFrameChg>
        <pc:graphicFrameChg chg="del">
          <ac:chgData name="Froduald Kabanza" userId="edf393d0-642b-4b9e-8c75-f62133241689" providerId="ADAL" clId="{7642A362-B159-4960-ABCC-9DCCA8534FF7}" dt="2023-05-01T09:52:01.961" v="142" actId="478"/>
          <ac:graphicFrameMkLst>
            <pc:docMk/>
            <pc:sldMk cId="2074318206" sldId="4503"/>
            <ac:graphicFrameMk id="3" creationId="{2AA9D7B3-E347-4D74-FA72-7CCD9CD9DD45}"/>
          </ac:graphicFrameMkLst>
        </pc:graphicFrameChg>
      </pc:sldChg>
    </pc:docChg>
  </pc:docChgLst>
  <pc:docChgLst>
    <pc:chgData name="DJeff Kanda Nkashama" userId="c3c87171-fd8c-4e2b-8ca8-32e7de6ccf7b" providerId="ADAL" clId="{BB711EAF-981E-064E-B996-4439B36BCA2A}"/>
    <pc:docChg chg="modSld">
      <pc:chgData name="DJeff Kanda Nkashama" userId="c3c87171-fd8c-4e2b-8ca8-32e7de6ccf7b" providerId="ADAL" clId="{BB711EAF-981E-064E-B996-4439B36BCA2A}" dt="2023-01-05T03:03:54.624" v="2" actId="20577"/>
      <pc:docMkLst>
        <pc:docMk/>
      </pc:docMkLst>
      <pc:sldChg chg="modSp mod">
        <pc:chgData name="DJeff Kanda Nkashama" userId="c3c87171-fd8c-4e2b-8ca8-32e7de6ccf7b" providerId="ADAL" clId="{BB711EAF-981E-064E-B996-4439B36BCA2A}" dt="2023-01-05T03:03:54.624" v="2" actId="20577"/>
        <pc:sldMkLst>
          <pc:docMk/>
          <pc:sldMk cId="0" sldId="583"/>
        </pc:sldMkLst>
        <pc:spChg chg="mod">
          <ac:chgData name="DJeff Kanda Nkashama" userId="c3c87171-fd8c-4e2b-8ca8-32e7de6ccf7b" providerId="ADAL" clId="{BB711EAF-981E-064E-B996-4439B36BCA2A}" dt="2023-01-05T03:03:54.624" v="2" actId="20577"/>
          <ac:spMkLst>
            <pc:docMk/>
            <pc:sldMk cId="0" sldId="583"/>
            <ac:spMk id="6147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B8D0429-835E-4635-BFC1-8FB45CAE3ED0}"/>
    <pc:docChg chg="undo custSel addSld delSld modSld delMainMaster modMainMaster">
      <pc:chgData name="Froduald Kabanza" userId="edf393d0-642b-4b9e-8c75-f62133241689" providerId="ADAL" clId="{FB8D0429-835E-4635-BFC1-8FB45CAE3ED0}" dt="2022-01-13T04:09:28.691" v="1697" actId="164"/>
      <pc:docMkLst>
        <pc:docMk/>
      </pc:docMkLst>
      <pc:sldChg chg="addSp delSp modSp mod">
        <pc:chgData name="Froduald Kabanza" userId="edf393d0-642b-4b9e-8c75-f62133241689" providerId="ADAL" clId="{FB8D0429-835E-4635-BFC1-8FB45CAE3ED0}" dt="2022-01-06T11:40:35.906" v="364" actId="478"/>
        <pc:sldMkLst>
          <pc:docMk/>
          <pc:sldMk cId="0" sldId="583"/>
        </pc:sldMkLst>
        <pc:spChg chg="mod">
          <ac:chgData name="Froduald Kabanza" userId="edf393d0-642b-4b9e-8c75-f62133241689" providerId="ADAL" clId="{FB8D0429-835E-4635-BFC1-8FB45CAE3ED0}" dt="2022-01-06T11:40:01.930" v="361" actId="1076"/>
          <ac:spMkLst>
            <pc:docMk/>
            <pc:sldMk cId="0" sldId="583"/>
            <ac:spMk id="614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39:18.721" v="357" actId="14100"/>
          <ac:spMkLst>
            <pc:docMk/>
            <pc:sldMk cId="0" sldId="583"/>
            <ac:spMk id="6147" creationId="{00000000-0000-0000-0000-000000000000}"/>
          </ac:spMkLst>
        </pc:spChg>
        <pc:picChg chg="add del mod">
          <ac:chgData name="Froduald Kabanza" userId="edf393d0-642b-4b9e-8c75-f62133241689" providerId="ADAL" clId="{FB8D0429-835E-4635-BFC1-8FB45CAE3ED0}" dt="2022-01-06T11:40:35.906" v="364" actId="478"/>
          <ac:picMkLst>
            <pc:docMk/>
            <pc:sldMk cId="0" sldId="583"/>
            <ac:picMk id="3" creationId="{7EFC5423-7F0C-4ECF-A28F-8A5B8E47618F}"/>
          </ac:picMkLst>
        </pc:picChg>
      </pc:sldChg>
      <pc:sldChg chg="modSp del">
        <pc:chgData name="Froduald Kabanza" userId="edf393d0-642b-4b9e-8c75-f62133241689" providerId="ADAL" clId="{FB8D0429-835E-4635-BFC1-8FB45CAE3ED0}" dt="2022-01-06T12:02:59.971" v="703" actId="2696"/>
        <pc:sldMkLst>
          <pc:docMk/>
          <pc:sldMk cId="0" sldId="675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6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75"/>
            <ac:spMk id="8198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1:57:49.689" v="599"/>
        <pc:sldMkLst>
          <pc:docMk/>
          <pc:sldMk cId="0" sldId="689"/>
        </pc:sldMkLst>
        <pc:spChg chg="mod">
          <ac:chgData name="Froduald Kabanza" userId="edf393d0-642b-4b9e-8c75-f62133241689" providerId="ADAL" clId="{FB8D0429-835E-4635-BFC1-8FB45CAE3ED0}" dt="2022-01-06T11:57:49.689" v="599"/>
          <ac:spMkLst>
            <pc:docMk/>
            <pc:sldMk cId="0" sldId="689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89"/>
            <ac:spMk id="11270" creationId="{00000000-0000-0000-0000-000000000000}"/>
          </ac:spMkLst>
        </pc:spChg>
      </pc:sldChg>
      <pc:sldChg chg="addSp delSp modSp mod modAnim">
        <pc:chgData name="Froduald Kabanza" userId="edf393d0-642b-4b9e-8c75-f62133241689" providerId="ADAL" clId="{FB8D0429-835E-4635-BFC1-8FB45CAE3ED0}" dt="2022-01-13T04:09:28.691" v="1697" actId="164"/>
        <pc:sldMkLst>
          <pc:docMk/>
          <pc:sldMk cId="0" sldId="696"/>
        </pc:sldMkLst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0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3:38.635" v="1376" actId="478"/>
          <ac:spMkLst>
            <pc:docMk/>
            <pc:sldMk cId="0" sldId="696"/>
            <ac:spMk id="11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5" creationId="{00000000-0000-0000-0000-000000000000}"/>
          </ac:spMkLst>
        </pc:spChg>
        <pc:spChg chg="add del mod topLvl">
          <ac:chgData name="Froduald Kabanza" userId="edf393d0-642b-4b9e-8c75-f62133241689" providerId="ADAL" clId="{FB8D0429-835E-4635-BFC1-8FB45CAE3ED0}" dt="2022-01-13T04:09:28.691" v="1697" actId="164"/>
          <ac:spMkLst>
            <pc:docMk/>
            <pc:sldMk cId="0" sldId="696"/>
            <ac:spMk id="16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25:52.345" v="1496" actId="478"/>
          <ac:spMkLst>
            <pc:docMk/>
            <pc:sldMk cId="0" sldId="696"/>
            <ac:spMk id="34" creationId="{F5FD2948-92DB-41DA-8049-D2B8EC3B2232}"/>
          </ac:spMkLst>
        </pc:spChg>
        <pc:spChg chg="mod">
          <ac:chgData name="Froduald Kabanza" userId="edf393d0-642b-4b9e-8c75-f62133241689" providerId="ADAL" clId="{FB8D0429-835E-4635-BFC1-8FB45CAE3ED0}" dt="2022-01-13T04:09:09.575" v="1696" actId="1076"/>
          <ac:spMkLst>
            <pc:docMk/>
            <pc:sldMk cId="0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0" sldId="696"/>
            <ac:spMk id="22534" creationId="{00000000-0000-0000-0000-000000000000}"/>
          </ac:spMkLst>
        </pc:spChg>
        <pc:spChg chg="del mod topLvl">
          <ac:chgData name="Froduald Kabanza" userId="edf393d0-642b-4b9e-8c75-f62133241689" providerId="ADAL" clId="{FB8D0429-835E-4635-BFC1-8FB45CAE3ED0}" dt="2022-01-06T12:27:16.591" v="1518" actId="478"/>
          <ac:spMkLst>
            <pc:docMk/>
            <pc:sldMk cId="0" sldId="696"/>
            <ac:spMk id="22549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25:50.140" v="1495" actId="478"/>
          <ac:spMkLst>
            <pc:docMk/>
            <pc:sldMk cId="0" sldId="696"/>
            <ac:spMk id="84994" creationId="{00000000-0000-0000-0000-000000000000}"/>
          </ac:spMkLst>
        </pc:spChg>
        <pc:grpChg chg="add mod">
          <ac:chgData name="Froduald Kabanza" userId="edf393d0-642b-4b9e-8c75-f62133241689" providerId="ADAL" clId="{FB8D0429-835E-4635-BFC1-8FB45CAE3ED0}" dt="2022-01-13T04:09:28.691" v="1697" actId="164"/>
          <ac:grpSpMkLst>
            <pc:docMk/>
            <pc:sldMk cId="0" sldId="696"/>
            <ac:grpSpMk id="3" creationId="{50D6739B-532E-4826-8700-8383529FE989}"/>
          </ac:grpSpMkLst>
        </pc:grpChg>
        <pc:grpChg chg="del">
          <ac:chgData name="Froduald Kabanza" userId="edf393d0-642b-4b9e-8c75-f62133241689" providerId="ADAL" clId="{FB8D0429-835E-4635-BFC1-8FB45CAE3ED0}" dt="2022-01-06T12:18:27.291" v="1191" actId="165"/>
          <ac:grpSpMkLst>
            <pc:docMk/>
            <pc:sldMk cId="0" sldId="696"/>
            <ac:grpSpMk id="62" creationId="{00000000-0000-0000-0000-000000000000}"/>
          </ac:grpSpMkLst>
        </pc:grpChg>
        <pc:grpChg chg="del mod topLvl">
          <ac:chgData name="Froduald Kabanza" userId="edf393d0-642b-4b9e-8c75-f62133241689" providerId="ADAL" clId="{FB8D0429-835E-4635-BFC1-8FB45CAE3ED0}" dt="2022-01-06T12:18:34.535" v="1192" actId="165"/>
          <ac:grpSpMkLst>
            <pc:docMk/>
            <pc:sldMk cId="0" sldId="696"/>
            <ac:grpSpMk id="22548" creationId="{00000000-0000-0000-0000-000000000000}"/>
          </ac:grpSpMkLst>
        </pc:grp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33" creationId="{00000000-0000-0000-0000-000000000000}"/>
          </ac:cxnSpMkLst>
        </pc:cxnChg>
        <pc:cxnChg chg="del mod topLvl">
          <ac:chgData name="Froduald Kabanza" userId="edf393d0-642b-4b9e-8c75-f62133241689" providerId="ADAL" clId="{FB8D0429-835E-4635-BFC1-8FB45CAE3ED0}" dt="2022-01-06T12:23:41.091" v="1377" actId="478"/>
          <ac:cxnSpMkLst>
            <pc:docMk/>
            <pc:sldMk cId="0" sldId="696"/>
            <ac:cxnSpMk id="3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4" creationId="{00000000-0000-0000-0000-000000000000}"/>
          </ac:cxnSpMkLst>
        </pc:cxnChg>
        <pc:cxnChg chg="mod or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FB8D0429-835E-4635-BFC1-8FB45CAE3ED0}" dt="2022-01-13T04:09:28.691" v="1697" actId="164"/>
          <ac:cxnSpMkLst>
            <pc:docMk/>
            <pc:sldMk cId="0" sldId="696"/>
            <ac:cxnSpMk id="88" creationId="{00000000-0000-0000-0000-000000000000}"/>
          </ac:cxnSpMkLst>
        </pc:cxnChg>
      </pc:sldChg>
      <pc:sldChg chg="modSp mod">
        <pc:chgData name="Froduald Kabanza" userId="edf393d0-642b-4b9e-8c75-f62133241689" providerId="ADAL" clId="{FB8D0429-835E-4635-BFC1-8FB45CAE3ED0}" dt="2022-01-06T12:17:18.361" v="1190" actId="20577"/>
        <pc:sldMkLst>
          <pc:docMk/>
          <pc:sldMk cId="0" sldId="700"/>
        </pc:sldMkLst>
        <pc:spChg chg="mod">
          <ac:chgData name="Froduald Kabanza" userId="edf393d0-642b-4b9e-8c75-f62133241689" providerId="ADAL" clId="{FB8D0429-835E-4635-BFC1-8FB45CAE3ED0}" dt="2022-01-06T12:17:18.361" v="1190" actId="20577"/>
          <ac:spMkLst>
            <pc:docMk/>
            <pc:sldMk cId="0" sldId="700"/>
            <ac:spMk id="2151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29.690" v="1694" actId="5793"/>
        <pc:sldMkLst>
          <pc:docMk/>
          <pc:sldMk cId="0" sldId="701"/>
        </pc:sldMkLst>
        <pc:spChg chg="mod">
          <ac:chgData name="Froduald Kabanza" userId="edf393d0-642b-4b9e-8c75-f62133241689" providerId="ADAL" clId="{FB8D0429-835E-4635-BFC1-8FB45CAE3ED0}" dt="2022-01-06T12:39:29.690" v="1694" actId="5793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FB8D0429-835E-4635-BFC1-8FB45CAE3ED0}" dt="2022-01-06T12:39:47.267" v="1695" actId="20577"/>
        <pc:sldMkLst>
          <pc:docMk/>
          <pc:sldMk cId="0" sldId="702"/>
        </pc:sldMkLst>
        <pc:spChg chg="mod">
          <ac:chgData name="Froduald Kabanza" userId="edf393d0-642b-4b9e-8c75-f62133241689" providerId="ADAL" clId="{FB8D0429-835E-4635-BFC1-8FB45CAE3ED0}" dt="2022-01-06T12:35:43.846" v="1692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9:47.267" v="169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 modNotesTx">
        <pc:chgData name="Froduald Kabanza" userId="edf393d0-642b-4b9e-8c75-f62133241689" providerId="ADAL" clId="{FB8D0429-835E-4635-BFC1-8FB45CAE3ED0}" dt="2022-01-06T11:56:17.507" v="593"/>
        <pc:sldMkLst>
          <pc:docMk/>
          <pc:sldMk cId="4079790285" sldId="706"/>
        </pc:sldMkLst>
        <pc:spChg chg="add mod">
          <ac:chgData name="Froduald Kabanza" userId="edf393d0-642b-4b9e-8c75-f62133241689" providerId="ADAL" clId="{FB8D0429-835E-4635-BFC1-8FB45CAE3ED0}" dt="2022-01-06T11:54:35.534" v="578" actId="1076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FB8D0429-835E-4635-BFC1-8FB45CAE3ED0}" dt="2022-01-06T11:53:11.171" v="566" actId="478"/>
          <ac:spMkLst>
            <pc:docMk/>
            <pc:sldMk cId="4079790285" sldId="706"/>
            <ac:spMk id="11" creationId="{17820D49-6DD4-494E-BDE2-10CE45051828}"/>
          </ac:spMkLst>
        </pc:spChg>
        <pc:spChg chg="add mod">
          <ac:chgData name="Froduald Kabanza" userId="edf393d0-642b-4b9e-8c75-f62133241689" providerId="ADAL" clId="{FB8D0429-835E-4635-BFC1-8FB45CAE3ED0}" dt="2022-01-06T11:54:38.713" v="579" actId="1076"/>
          <ac:spMkLst>
            <pc:docMk/>
            <pc:sldMk cId="4079790285" sldId="706"/>
            <ac:spMk id="12" creationId="{9C961F41-F309-41B6-AB4F-6156B8256C03}"/>
          </ac:spMkLst>
        </pc:spChg>
        <pc:spChg chg="add mod">
          <ac:chgData name="Froduald Kabanza" userId="edf393d0-642b-4b9e-8c75-f62133241689" providerId="ADAL" clId="{FB8D0429-835E-4635-BFC1-8FB45CAE3ED0}" dt="2022-01-06T11:54:33.201" v="577" actId="1076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FB8D0429-835E-4635-BFC1-8FB45CAE3ED0}" dt="2022-01-06T11:45:41.399" v="436" actId="20577"/>
          <ac:spMkLst>
            <pc:docMk/>
            <pc:sldMk cId="4079790285" sldId="70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55:18.664" v="580" actId="14100"/>
          <ac:spMkLst>
            <pc:docMk/>
            <pc:sldMk cId="4079790285" sldId="706"/>
            <ac:spMk id="7171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7:55.313" v="452" actId="1076"/>
          <ac:spMkLst>
            <pc:docMk/>
            <pc:sldMk cId="4079790285" sldId="706"/>
            <ac:spMk id="717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4079790285" sldId="706"/>
            <ac:spMk id="7174" creationId="{00000000-0000-0000-0000-000000000000}"/>
          </ac:spMkLst>
        </pc:spChg>
        <pc:picChg chg="add mod">
          <ac:chgData name="Froduald Kabanza" userId="edf393d0-642b-4b9e-8c75-f62133241689" providerId="ADAL" clId="{FB8D0429-835E-4635-BFC1-8FB45CAE3ED0}" dt="2022-01-06T11:52:46.706" v="565" actId="1076"/>
          <ac:picMkLst>
            <pc:docMk/>
            <pc:sldMk cId="4079790285" sldId="706"/>
            <ac:picMk id="7" creationId="{BF1C6CBC-6277-428C-B964-1FA5A73AE655}"/>
          </ac:picMkLst>
        </pc:picChg>
        <pc:picChg chg="add mod">
          <ac:chgData name="Froduald Kabanza" userId="edf393d0-642b-4b9e-8c75-f62133241689" providerId="ADAL" clId="{FB8D0429-835E-4635-BFC1-8FB45CAE3ED0}" dt="2022-01-06T11:54:31.464" v="576" actId="1076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FB8D0429-835E-4635-BFC1-8FB45CAE3ED0}" dt="2022-01-06T11:52:45.251" v="564" actId="1076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FB8D0429-835E-4635-BFC1-8FB45CAE3ED0}" dt="2022-01-06T11:52:43.609" v="563" actId="1076"/>
          <ac:picMkLst>
            <pc:docMk/>
            <pc:sldMk cId="4079790285" sldId="706"/>
            <ac:picMk id="14" creationId="{E2C68A1B-BB27-4222-96B1-07B398F49EF5}"/>
          </ac:picMkLst>
        </pc:pic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764680273" sldId="707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764680273" sldId="707"/>
            <ac:spMk id="19458" creationId="{00000000-0000-0000-0000-000000000000}"/>
          </ac:spMkLst>
        </pc:sp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3826186777" sldId="710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3826186777" sldId="710"/>
            <ac:spMk id="19458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FB8D0429-835E-4635-BFC1-8FB45CAE3ED0}" dt="2022-01-06T12:35:22.092" v="1680" actId="14100"/>
        <pc:sldMkLst>
          <pc:docMk/>
          <pc:sldMk cId="918217908" sldId="711"/>
        </pc:sldMkLst>
        <pc:spChg chg="add del mod">
          <ac:chgData name="Froduald Kabanza" userId="edf393d0-642b-4b9e-8c75-f62133241689" providerId="ADAL" clId="{FB8D0429-835E-4635-BFC1-8FB45CAE3ED0}" dt="2022-01-06T12:32:39.519" v="1569" actId="478"/>
          <ac:spMkLst>
            <pc:docMk/>
            <pc:sldMk cId="918217908" sldId="711"/>
            <ac:spMk id="2" creationId="{414332BF-F0CC-4109-89BC-DAF914139389}"/>
          </ac:spMkLst>
        </pc:spChg>
        <pc:spChg chg="mod">
          <ac:chgData name="Froduald Kabanza" userId="edf393d0-642b-4b9e-8c75-f62133241689" providerId="ADAL" clId="{FB8D0429-835E-4635-BFC1-8FB45CAE3ED0}" dt="2022-01-06T12:33:54.178" v="1631" actId="1076"/>
          <ac:spMkLst>
            <pc:docMk/>
            <pc:sldMk cId="918217908" sldId="711"/>
            <ac:spMk id="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5:19.008" v="1679" actId="1076"/>
          <ac:spMkLst>
            <pc:docMk/>
            <pc:sldMk cId="918217908" sldId="711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B8D0429-835E-4635-BFC1-8FB45CAE3ED0}" dt="2022-01-06T12:35:01.799" v="1674" actId="14100"/>
          <ac:spMkLst>
            <pc:docMk/>
            <pc:sldMk cId="918217908" sldId="711"/>
            <ac:spMk id="17" creationId="{950B307E-41E4-4877-AEC1-4E2B963908D6}"/>
          </ac:spMkLst>
        </pc:spChg>
        <pc:spChg chg="add mod">
          <ac:chgData name="Froduald Kabanza" userId="edf393d0-642b-4b9e-8c75-f62133241689" providerId="ADAL" clId="{FB8D0429-835E-4635-BFC1-8FB45CAE3ED0}" dt="2022-01-06T12:34:43.404" v="1666" actId="1076"/>
          <ac:spMkLst>
            <pc:docMk/>
            <pc:sldMk cId="918217908" sldId="711"/>
            <ac:spMk id="18" creationId="{AD870AEB-30F7-421A-823A-E7818AD251FB}"/>
          </ac:spMkLst>
        </pc:spChg>
        <pc:spChg chg="mod">
          <ac:chgData name="Froduald Kabanza" userId="edf393d0-642b-4b9e-8c75-f62133241689" providerId="ADAL" clId="{FB8D0429-835E-4635-BFC1-8FB45CAE3ED0}" dt="2022-01-06T12:35:14.223" v="1678" actId="14100"/>
          <ac:spMkLst>
            <pc:docMk/>
            <pc:sldMk cId="918217908" sldId="711"/>
            <ac:spMk id="3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32:50.675" v="1572" actId="20577"/>
          <ac:spMkLst>
            <pc:docMk/>
            <pc:sldMk cId="918217908" sldId="711"/>
            <ac:spMk id="3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918217908" sldId="711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32:37.850" v="1568" actId="478"/>
          <ac:spMkLst>
            <pc:docMk/>
            <pc:sldMk cId="918217908" sldId="711"/>
            <ac:spMk id="84994" creationId="{00000000-0000-0000-0000-000000000000}"/>
          </ac:spMkLst>
        </pc:spChg>
        <pc:cxnChg chg="add mod">
          <ac:chgData name="Froduald Kabanza" userId="edf393d0-642b-4b9e-8c75-f62133241689" providerId="ADAL" clId="{FB8D0429-835E-4635-BFC1-8FB45CAE3ED0}" dt="2022-01-06T12:34:45.534" v="1667" actId="14100"/>
          <ac:cxnSpMkLst>
            <pc:docMk/>
            <pc:sldMk cId="918217908" sldId="711"/>
            <ac:cxnSpMk id="22" creationId="{671F3256-8511-4420-B434-D6FBA5130DD1}"/>
          </ac:cxnSpMkLst>
        </pc:cxnChg>
        <pc:cxnChg chg="add mod">
          <ac:chgData name="Froduald Kabanza" userId="edf393d0-642b-4b9e-8c75-f62133241689" providerId="ADAL" clId="{FB8D0429-835E-4635-BFC1-8FB45CAE3ED0}" dt="2022-01-06T12:35:10.812" v="1677" actId="14100"/>
          <ac:cxnSpMkLst>
            <pc:docMk/>
            <pc:sldMk cId="918217908" sldId="711"/>
            <ac:cxnSpMk id="26" creationId="{9EC2E11F-4003-45DA-8BC5-499D98A5B77B}"/>
          </ac:cxnSpMkLst>
        </pc:cxnChg>
        <pc:cxnChg chg="mod">
          <ac:chgData name="Froduald Kabanza" userId="edf393d0-642b-4b9e-8c75-f62133241689" providerId="ADAL" clId="{FB8D0429-835E-4635-BFC1-8FB45CAE3ED0}" dt="2022-01-06T12:35:14.223" v="1678" actId="14100"/>
          <ac:cxnSpMkLst>
            <pc:docMk/>
            <pc:sldMk cId="918217908" sldId="711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4:24.426" v="1660" actId="14100"/>
          <ac:cxnSpMkLst>
            <pc:docMk/>
            <pc:sldMk cId="918217908" sldId="711"/>
            <ac:cxnSpMk id="42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5:22.092" v="1680" actId="14100"/>
          <ac:cxnSpMkLst>
            <pc:docMk/>
            <pc:sldMk cId="918217908" sldId="711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B8D0429-835E-4635-BFC1-8FB45CAE3ED0}" dt="2022-01-06T12:33:57.210" v="1632" actId="14100"/>
          <ac:cxnSpMkLst>
            <pc:docMk/>
            <pc:sldMk cId="918217908" sldId="711"/>
            <ac:cxnSpMk id="47" creationId="{00000000-0000-0000-0000-000000000000}"/>
          </ac:cxnSpMkLst>
        </pc:cxnChg>
      </pc:sldChg>
      <pc:sldChg chg="modSp del">
        <pc:chgData name="Froduald Kabanza" userId="edf393d0-642b-4b9e-8c75-f62133241689" providerId="ADAL" clId="{FB8D0429-835E-4635-BFC1-8FB45CAE3ED0}" dt="2022-01-06T11:48:08.955" v="453" actId="2696"/>
        <pc:sldMkLst>
          <pc:docMk/>
          <pc:sldMk cId="2483652984" sldId="712"/>
        </pc:sldMkLst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4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5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483652984" sldId="712"/>
            <ac:spMk id="19458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FB8D0429-835E-4635-BFC1-8FB45CAE3ED0}" dt="2022-01-06T12:15:49.315" v="1076" actId="20577"/>
        <pc:sldMkLst>
          <pc:docMk/>
          <pc:sldMk cId="2960840821" sldId="713"/>
        </pc:sldMkLst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11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34" creationId="{B0F4F6F5-6807-457D-AD03-014236ADD39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6" creationId="{D75C55A1-6497-4E43-9EFE-369B36E0963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7" creationId="{192094CD-C73C-451B-BBC4-8477CD0F0FF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8" creationId="{2042D5AD-A54B-4CB8-BD55-D359E506F487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39" creationId="{D28F4BA1-5944-4CD2-893C-B6C6CC3A16DB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0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4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6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48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50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2" creationId="{E63522DD-1F37-4E12-8F12-B7D8B0A7D9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3" creationId="{689A5488-B31C-4DA2-8028-F88AAF1AB1F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4" creationId="{A20A7A6E-92FB-4165-882A-D0420D0A92C2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5" creationId="{C77DCF05-FD65-4392-A32C-92889547530C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6" creationId="{B9207818-35A7-43EF-A1A5-192D915FAD28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7" creationId="{2F8C43A3-6558-45AD-97C7-A225EFD8D42E}"/>
          </ac:spMkLst>
        </pc:spChg>
        <pc:spChg chg="mod">
          <ac:chgData name="Froduald Kabanza" userId="edf393d0-642b-4b9e-8c75-f62133241689" providerId="ADAL" clId="{FB8D0429-835E-4635-BFC1-8FB45CAE3ED0}" dt="2022-01-06T12:06:36.015" v="738"/>
          <ac:spMkLst>
            <pc:docMk/>
            <pc:sldMk cId="2960840821" sldId="713"/>
            <ac:spMk id="58" creationId="{D93BDC01-8A1B-4543-9D8D-88D729F1955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59" creationId="{93AA1A4A-B987-471B-A73C-5E07E9B48F9D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0" creationId="{4CA17517-326C-4065-A47A-51159615164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1" creationId="{817114A6-CF3B-4773-9118-04FAE1988742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64" creationId="{00000000-0000-0000-0000-000000000000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5" creationId="{E64B476A-F4AC-4716-9FA4-6E79F0B3C9B8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6" creationId="{F1C47961-9F2D-4F2D-84A9-103E4ADF32C6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7" creationId="{2D5BEDB5-DC47-4813-A60F-7A2EBADA127A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8" creationId="{423C62D9-F53D-41EE-95B0-B16E20B907A3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69" creationId="{08D9309E-D66D-4603-AECB-754754D8DC31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0" creationId="{1FC3B0BA-B668-401D-BDAD-7877EBA6954C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1" creationId="{BA644697-3491-4029-8B67-150BDD33699E}"/>
          </ac:spMkLst>
        </pc:spChg>
        <pc:spChg chg="add del mod">
          <ac:chgData name="Froduald Kabanza" userId="edf393d0-642b-4b9e-8c75-f62133241689" providerId="ADAL" clId="{FB8D0429-835E-4635-BFC1-8FB45CAE3ED0}" dt="2022-01-06T12:06:51.227" v="739"/>
          <ac:spMkLst>
            <pc:docMk/>
            <pc:sldMk cId="2960840821" sldId="713"/>
            <ac:spMk id="72" creationId="{B7D68DC5-479B-4A3C-ABAF-A299D9A8EBB7}"/>
          </ac:spMkLst>
        </pc:spChg>
        <pc:spChg chg="add mod">
          <ac:chgData name="Froduald Kabanza" userId="edf393d0-642b-4b9e-8c75-f62133241689" providerId="ADAL" clId="{FB8D0429-835E-4635-BFC1-8FB45CAE3ED0}" dt="2022-01-06T12:09:40.366" v="893" actId="1076"/>
          <ac:spMkLst>
            <pc:docMk/>
            <pc:sldMk cId="2960840821" sldId="713"/>
            <ac:spMk id="75" creationId="{B9CF1087-4D7F-4BCC-8BD0-25CEB934E36E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77" creationId="{6F2F3CC3-C894-4DB5-85CB-DA0ACB827AF2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0" creationId="{03418057-4209-4246-B165-13D5C63B5F4C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1" creationId="{9E38F88F-63B5-4A22-9B35-8AD728477718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2" creationId="{00000000-0000-0000-0000-000000000000}"/>
          </ac:spMkLst>
        </pc:spChg>
        <pc:spChg chg="del mod">
          <ac:chgData name="Froduald Kabanza" userId="edf393d0-642b-4b9e-8c75-f62133241689" providerId="ADAL" clId="{FB8D0429-835E-4635-BFC1-8FB45CAE3ED0}" dt="2022-01-06T12:06:11.588" v="737" actId="478"/>
          <ac:spMkLst>
            <pc:docMk/>
            <pc:sldMk cId="2960840821" sldId="713"/>
            <ac:spMk id="83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4" creationId="{86D5D89C-FE34-4CD9-95CF-AFD1753CB9C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5" creationId="{1C88C521-2909-4202-947C-5B717A91A012}"/>
          </ac:spMkLst>
        </pc:spChg>
        <pc:spChg chg="mod">
          <ac:chgData name="Froduald Kabanza" userId="edf393d0-642b-4b9e-8c75-f62133241689" providerId="ADAL" clId="{FB8D0429-835E-4635-BFC1-8FB45CAE3ED0}" dt="2022-01-06T12:15:33.247" v="1072" actId="20577"/>
          <ac:spMkLst>
            <pc:docMk/>
            <pc:sldMk cId="2960840821" sldId="713"/>
            <ac:spMk id="86" creationId="{4889CCF9-24BF-43ED-B903-765C8EA75A18}"/>
          </ac:spMkLst>
        </pc:spChg>
        <pc:spChg chg="mod">
          <ac:chgData name="Froduald Kabanza" userId="edf393d0-642b-4b9e-8c75-f62133241689" providerId="ADAL" clId="{FB8D0429-835E-4635-BFC1-8FB45CAE3ED0}" dt="2022-01-06T12:15:25.802" v="1069" actId="20577"/>
          <ac:spMkLst>
            <pc:docMk/>
            <pc:sldMk cId="2960840821" sldId="713"/>
            <ac:spMk id="87" creationId="{23F5F862-07C0-4409-9A2E-0E60CAE8A538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8" creationId="{369B6D2A-6089-48A3-BFAF-8D10F452907A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89" creationId="{E38F56B1-8B75-45A4-8B5E-0E2F98B7D97B}"/>
          </ac:spMkLst>
        </pc:spChg>
        <pc:spChg chg="mod">
          <ac:chgData name="Froduald Kabanza" userId="edf393d0-642b-4b9e-8c75-f62133241689" providerId="ADAL" clId="{FB8D0429-835E-4635-BFC1-8FB45CAE3ED0}" dt="2022-01-06T12:09:36.240" v="892" actId="255"/>
          <ac:spMkLst>
            <pc:docMk/>
            <pc:sldMk cId="2960840821" sldId="713"/>
            <ac:spMk id="90" creationId="{A82AE703-CEA2-4044-A7CB-37A03F67C431}"/>
          </ac:spMkLst>
        </pc:spChg>
        <pc:spChg chg="mod">
          <ac:chgData name="Froduald Kabanza" userId="edf393d0-642b-4b9e-8c75-f62133241689" providerId="ADAL" clId="{FB8D0429-835E-4635-BFC1-8FB45CAE3ED0}" dt="2022-01-06T12:15:40.340" v="1074" actId="20577"/>
          <ac:spMkLst>
            <pc:docMk/>
            <pc:sldMk cId="2960840821" sldId="713"/>
            <ac:spMk id="91" creationId="{27ED1F73-C2CD-4476-BF75-B95F7A7C3CF8}"/>
          </ac:spMkLst>
        </pc:spChg>
        <pc:spChg chg="add mod">
          <ac:chgData name="Froduald Kabanza" userId="edf393d0-642b-4b9e-8c75-f62133241689" providerId="ADAL" clId="{FB8D0429-835E-4635-BFC1-8FB45CAE3ED0}" dt="2022-01-06T12:11:08.645" v="903" actId="208"/>
          <ac:spMkLst>
            <pc:docMk/>
            <pc:sldMk cId="2960840821" sldId="713"/>
            <ac:spMk id="92" creationId="{251D465E-7DDD-4F62-9787-81EC66451A40}"/>
          </ac:spMkLst>
        </pc:spChg>
        <pc:spChg chg="add mod">
          <ac:chgData name="Froduald Kabanza" userId="edf393d0-642b-4b9e-8c75-f62133241689" providerId="ADAL" clId="{FB8D0429-835E-4635-BFC1-8FB45CAE3ED0}" dt="2022-01-06T12:11:05.089" v="902" actId="208"/>
          <ac:spMkLst>
            <pc:docMk/>
            <pc:sldMk cId="2960840821" sldId="713"/>
            <ac:spMk id="93" creationId="{B7F629FB-6911-4C10-89A9-13F5ACF731F4}"/>
          </ac:spMkLst>
        </pc:spChg>
        <pc:spChg chg="add mod">
          <ac:chgData name="Froduald Kabanza" userId="edf393d0-642b-4b9e-8c75-f62133241689" providerId="ADAL" clId="{FB8D0429-835E-4635-BFC1-8FB45CAE3ED0}" dt="2022-01-06T12:12:52.345" v="1046" actId="20577"/>
          <ac:spMkLst>
            <pc:docMk/>
            <pc:sldMk cId="2960840821" sldId="713"/>
            <ac:spMk id="94" creationId="{026ED1EB-93D4-46FE-A2D0-A356FF853689}"/>
          </ac:spMkLst>
        </pc:spChg>
        <pc:spChg chg="add mod">
          <ac:chgData name="Froduald Kabanza" userId="edf393d0-642b-4b9e-8c75-f62133241689" providerId="ADAL" clId="{FB8D0429-835E-4635-BFC1-8FB45CAE3ED0}" dt="2022-01-06T12:15:49.315" v="1076" actId="20577"/>
          <ac:spMkLst>
            <pc:docMk/>
            <pc:sldMk cId="2960840821" sldId="713"/>
            <ac:spMk id="95" creationId="{E6C2EEAC-B9A8-4DDE-BEEE-172C2C51C115}"/>
          </ac:spMkLst>
        </pc:spChg>
        <pc:spChg chg="add mod">
          <ac:chgData name="Froduald Kabanza" userId="edf393d0-642b-4b9e-8c75-f62133241689" providerId="ADAL" clId="{FB8D0429-835E-4635-BFC1-8FB45CAE3ED0}" dt="2022-01-06T12:13:06.532" v="1062" actId="1076"/>
          <ac:spMkLst>
            <pc:docMk/>
            <pc:sldMk cId="2960840821" sldId="713"/>
            <ac:spMk id="96" creationId="{25BDA2E4-B083-417C-9322-AEC66638C738}"/>
          </ac:spMkLst>
        </pc:spChg>
        <pc:spChg chg="add mod">
          <ac:chgData name="Froduald Kabanza" userId="edf393d0-642b-4b9e-8c75-f62133241689" providerId="ADAL" clId="{FB8D0429-835E-4635-BFC1-8FB45CAE3ED0}" dt="2022-01-06T12:15:45.505" v="1075" actId="20577"/>
          <ac:spMkLst>
            <pc:docMk/>
            <pc:sldMk cId="2960840821" sldId="713"/>
            <ac:spMk id="97" creationId="{CA561BBF-BCA3-4E14-A9EB-6AD56CBBD874}"/>
          </ac:spMkLst>
        </pc:spChg>
        <pc:spChg chg="add mod">
          <ac:chgData name="Froduald Kabanza" userId="edf393d0-642b-4b9e-8c75-f62133241689" providerId="ADAL" clId="{FB8D0429-835E-4635-BFC1-8FB45CAE3ED0}" dt="2022-01-06T12:12:28.439" v="1016" actId="20577"/>
          <ac:spMkLst>
            <pc:docMk/>
            <pc:sldMk cId="2960840821" sldId="713"/>
            <ac:spMk id="98" creationId="{B79D0F06-29D2-4EAD-B828-B0FDD3A8A1DC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99" creationId="{8A6E1F1D-A228-423F-BB0E-778559B0F010}"/>
          </ac:spMkLst>
        </pc:spChg>
        <pc:spChg chg="add mod">
          <ac:chgData name="Froduald Kabanza" userId="edf393d0-642b-4b9e-8c75-f62133241689" providerId="ADAL" clId="{FB8D0429-835E-4635-BFC1-8FB45CAE3ED0}" dt="2022-01-06T12:10:24.955" v="896" actId="207"/>
          <ac:spMkLst>
            <pc:docMk/>
            <pc:sldMk cId="2960840821" sldId="713"/>
            <ac:spMk id="100" creationId="{2C9A7710-9A22-4534-ABB2-C4BD9D4DCFCD}"/>
          </ac:spMkLst>
        </pc:spChg>
        <pc:spChg chg="add mod">
          <ac:chgData name="Froduald Kabanza" userId="edf393d0-642b-4b9e-8c75-f62133241689" providerId="ADAL" clId="{FB8D0429-835E-4635-BFC1-8FB45CAE3ED0}" dt="2022-01-06T12:12:14.936" v="986" actId="14100"/>
          <ac:spMkLst>
            <pc:docMk/>
            <pc:sldMk cId="2960840821" sldId="713"/>
            <ac:spMk id="101" creationId="{550848F1-1F4B-4A80-92E5-E1AEDC6E7468}"/>
          </ac:spMkLst>
        </pc:spChg>
        <pc:spChg chg="add del mod">
          <ac:chgData name="Froduald Kabanza" userId="edf393d0-642b-4b9e-8c75-f62133241689" providerId="ADAL" clId="{FB8D0429-835E-4635-BFC1-8FB45CAE3ED0}" dt="2022-01-06T12:12:46.602" v="1035" actId="478"/>
          <ac:spMkLst>
            <pc:docMk/>
            <pc:sldMk cId="2960840821" sldId="713"/>
            <ac:spMk id="102" creationId="{814C0BAE-79B9-4735-A8A8-D3C870A311D3}"/>
          </ac:spMkLst>
        </pc:spChg>
        <pc:spChg chg="mod">
          <ac:chgData name="Froduald Kabanza" userId="edf393d0-642b-4b9e-8c75-f62133241689" providerId="ADAL" clId="{FB8D0429-835E-4635-BFC1-8FB45CAE3ED0}" dt="2022-01-06T12:06:06.571" v="736" actId="20577"/>
          <ac:spMkLst>
            <pc:docMk/>
            <pc:sldMk cId="2960840821" sldId="713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2960840821" sldId="713"/>
            <ac:spMk id="11270" creationId="{00000000-0000-0000-0000-000000000000}"/>
          </ac:spMkLst>
        </pc:spChg>
        <pc:grpChg chg="add del mod">
          <ac:chgData name="Froduald Kabanza" userId="edf393d0-642b-4b9e-8c75-f62133241689" providerId="ADAL" clId="{FB8D0429-835E-4635-BFC1-8FB45CAE3ED0}" dt="2022-01-06T12:06:51.227" v="739"/>
          <ac:grpSpMkLst>
            <pc:docMk/>
            <pc:sldMk cId="2960840821" sldId="713"/>
            <ac:grpSpMk id="35" creationId="{88137CAB-0495-41E6-B52D-9143EF2B1D55}"/>
          </ac:grpSpMkLst>
        </pc:grpChg>
        <pc:grpChg chg="add mod">
          <ac:chgData name="Froduald Kabanza" userId="edf393d0-642b-4b9e-8c75-f62133241689" providerId="ADAL" clId="{FB8D0429-835E-4635-BFC1-8FB45CAE3ED0}" dt="2022-01-06T12:07:20.758" v="744"/>
          <ac:grpSpMkLst>
            <pc:docMk/>
            <pc:sldMk cId="2960840821" sldId="713"/>
            <ac:grpSpMk id="76" creationId="{4D2CCD6E-6A4A-456E-BF2F-0264C58435FE}"/>
          </ac:grpSpMkLst>
        </pc:grp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B8D0429-835E-4635-BFC1-8FB45CAE3ED0}" dt="2022-01-06T12:06:11.588" v="737" actId="478"/>
          <ac:picMkLst>
            <pc:docMk/>
            <pc:sldMk cId="2960840821" sldId="713"/>
            <ac:picMk id="18" creationId="{00000000-0000-0000-0000-000000000000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33" creationId="{49D66BFC-BCE9-4414-BC09-20A927F233FC}"/>
          </ac:picMkLst>
        </pc:picChg>
        <pc:picChg chg="add del mod">
          <ac:chgData name="Froduald Kabanza" userId="edf393d0-642b-4b9e-8c75-f62133241689" providerId="ADAL" clId="{FB8D0429-835E-4635-BFC1-8FB45CAE3ED0}" dt="2022-01-06T12:06:51.227" v="739"/>
          <ac:picMkLst>
            <pc:docMk/>
            <pc:sldMk cId="2960840821" sldId="713"/>
            <ac:picMk id="73" creationId="{60173438-C4E0-4DCE-8988-BAF5697409BE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74" creationId="{A09930A2-A886-402F-8355-9FFA93712B6F}"/>
          </ac:picMkLst>
        </pc:picChg>
        <pc:picChg chg="add mod">
          <ac:chgData name="Froduald Kabanza" userId="edf393d0-642b-4b9e-8c75-f62133241689" providerId="ADAL" clId="{FB8D0429-835E-4635-BFC1-8FB45CAE3ED0}" dt="2022-01-06T12:07:20.758" v="744"/>
          <ac:picMkLst>
            <pc:docMk/>
            <pc:sldMk cId="2960840821" sldId="713"/>
            <ac:picMk id="103" creationId="{12428489-6E66-4701-A69F-F3348223B8DD}"/>
          </ac:picMkLst>
        </pc:picChg>
        <pc:picChg chg="add mod">
          <ac:chgData name="Froduald Kabanza" userId="edf393d0-642b-4b9e-8c75-f62133241689" providerId="ADAL" clId="{FB8D0429-835E-4635-BFC1-8FB45CAE3ED0}" dt="2022-01-06T12:15:20.842" v="1067" actId="14100"/>
          <ac:picMkLst>
            <pc:docMk/>
            <pc:sldMk cId="2960840821" sldId="713"/>
            <ac:picMk id="1026" creationId="{523CCDE7-488B-4E8A-908D-11DA0E160706}"/>
          </ac:picMkLst>
        </pc:pic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4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51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63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8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79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6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75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0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2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4" creationId="{00000000-0000-0000-0000-000000000000}"/>
          </ac:cxnSpMkLst>
        </pc:cxnChg>
        <pc:cxnChg chg="del mod">
          <ac:chgData name="Froduald Kabanza" userId="edf393d0-642b-4b9e-8c75-f62133241689" providerId="ADAL" clId="{FB8D0429-835E-4635-BFC1-8FB45CAE3ED0}" dt="2022-01-06T12:06:11.588" v="737" actId="478"/>
          <ac:cxnSpMkLst>
            <pc:docMk/>
            <pc:sldMk cId="2960840821" sldId="713"/>
            <ac:cxnSpMk id="11286" creationId="{00000000-0000-0000-0000-000000000000}"/>
          </ac:cxnSpMkLst>
        </pc:cxnChg>
      </pc:sldChg>
      <pc:sldChg chg="modSp">
        <pc:chgData name="Froduald Kabanza" userId="edf393d0-642b-4b9e-8c75-f62133241689" providerId="ADAL" clId="{FB8D0429-835E-4635-BFC1-8FB45CAE3ED0}" dt="2022-01-06T12:02:05.492" v="701" actId="1076"/>
        <pc:sldMkLst>
          <pc:docMk/>
          <pc:sldMk cId="1152797728" sldId="714"/>
        </pc:sldMkLst>
        <pc:spChg chg="mod">
          <ac:chgData name="Froduald Kabanza" userId="edf393d0-642b-4b9e-8c75-f62133241689" providerId="ADAL" clId="{FB8D0429-835E-4635-BFC1-8FB45CAE3ED0}" dt="2022-01-06T12:02:05.492" v="701" actId="1076"/>
          <ac:spMkLst>
            <pc:docMk/>
            <pc:sldMk cId="1152797728" sldId="714"/>
            <ac:spMk id="11267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8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69" creationId="{00000000-0000-0000-0000-000000000000}"/>
          </ac:spMkLst>
        </pc:spChg>
        <pc:spChg chg="mod">
          <ac:chgData name="Froduald Kabanza" userId="edf393d0-642b-4b9e-8c75-f62133241689" providerId="ADAL" clId="{FB8D0429-835E-4635-BFC1-8FB45CAE3ED0}" dt="2022-01-06T11:43:26.638" v="414"/>
          <ac:spMkLst>
            <pc:docMk/>
            <pc:sldMk cId="1152797728" sldId="714"/>
            <ac:spMk id="11270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B8D0429-835E-4635-BFC1-8FB45CAE3ED0}" dt="2022-01-06T12:01:58.221" v="700" actId="790"/>
        <pc:sldMkLst>
          <pc:docMk/>
          <pc:sldMk cId="3995825574" sldId="715"/>
        </pc:sldMkLst>
        <pc:spChg chg="add del mod">
          <ac:chgData name="Froduald Kabanza" userId="edf393d0-642b-4b9e-8c75-f62133241689" providerId="ADAL" clId="{FB8D0429-835E-4635-BFC1-8FB45CAE3ED0}" dt="2022-01-06T11:58:26.240" v="603" actId="478"/>
          <ac:spMkLst>
            <pc:docMk/>
            <pc:sldMk cId="3995825574" sldId="715"/>
            <ac:spMk id="2" creationId="{4196104C-E5C9-45B4-97EB-2BBCB2D63CC0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0" creationId="{5B317209-08E2-43C0-891C-0D87543516CA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2" creationId="{9C961F41-F309-41B6-AB4F-6156B8256C03}"/>
          </ac:spMkLst>
        </pc:spChg>
        <pc:spChg chg="del">
          <ac:chgData name="Froduald Kabanza" userId="edf393d0-642b-4b9e-8c75-f62133241689" providerId="ADAL" clId="{FB8D0429-835E-4635-BFC1-8FB45CAE3ED0}" dt="2022-01-06T11:58:22.004" v="601" actId="478"/>
          <ac:spMkLst>
            <pc:docMk/>
            <pc:sldMk cId="3995825574" sldId="715"/>
            <ac:spMk id="13" creationId="{64A5EDF6-457D-4BB6-B645-E7A6DD974C7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5" creationId="{733B34BF-C466-4C72-8357-F0E88BF33999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6" creationId="{ADC5BE82-861A-4FA3-A1C2-43575D55A2A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7" creationId="{02847F79-6B62-444B-9F39-D59B0AC24E7B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8" creationId="{5DD85D59-9A81-47FA-B3F1-09F5392CE244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19" creationId="{C2D46D90-F7CE-44ED-A0B2-BB5598DBF8B5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0" creationId="{FFC99B7D-ED2A-422A-A319-0308F9418E0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1" creationId="{83C93093-1D5A-4775-A1C9-4380ECB44FF0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2" creationId="{61DA0423-BCCC-4187-BA8E-445A9CCA6D5F}"/>
          </ac:spMkLst>
        </pc:spChg>
        <pc:spChg chg="add del mod">
          <ac:chgData name="Froduald Kabanza" userId="edf393d0-642b-4b9e-8c75-f62133241689" providerId="ADAL" clId="{FB8D0429-835E-4635-BFC1-8FB45CAE3ED0}" dt="2022-01-06T11:58:59.754" v="608"/>
          <ac:spMkLst>
            <pc:docMk/>
            <pc:sldMk cId="3995825574" sldId="715"/>
            <ac:spMk id="23" creationId="{3FE783D2-06BA-4D6A-9E5F-570B1087D04D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4" creationId="{FEACA3E2-AD28-4D9A-98C1-0A927A7183D2}"/>
          </ac:spMkLst>
        </pc:spChg>
        <pc:spChg chg="add mod">
          <ac:chgData name="Froduald Kabanza" userId="edf393d0-642b-4b9e-8c75-f62133241689" providerId="ADAL" clId="{FB8D0429-835E-4635-BFC1-8FB45CAE3ED0}" dt="2022-01-06T12:01:58.221" v="700" actId="790"/>
          <ac:spMkLst>
            <pc:docMk/>
            <pc:sldMk cId="3995825574" sldId="715"/>
            <ac:spMk id="25" creationId="{22C3B9B2-9052-47E6-9957-90E52F14EC52}"/>
          </ac:spMkLst>
        </pc:spChg>
        <pc:spChg chg="add mod">
          <ac:chgData name="Froduald Kabanza" userId="edf393d0-642b-4b9e-8c75-f62133241689" providerId="ADAL" clId="{FB8D0429-835E-4635-BFC1-8FB45CAE3ED0}" dt="2022-01-06T11:59:53.675" v="618" actId="20577"/>
          <ac:spMkLst>
            <pc:docMk/>
            <pc:sldMk cId="3995825574" sldId="715"/>
            <ac:spMk id="26" creationId="{6E3C7AE8-24AF-491E-B987-9B6DD346C401}"/>
          </ac:spMkLst>
        </pc:spChg>
        <pc:spChg chg="add del mod">
          <ac:chgData name="Froduald Kabanza" userId="edf393d0-642b-4b9e-8c75-f62133241689" providerId="ADAL" clId="{FB8D0429-835E-4635-BFC1-8FB45CAE3ED0}" dt="2022-01-06T12:00:59.468" v="645" actId="478"/>
          <ac:spMkLst>
            <pc:docMk/>
            <pc:sldMk cId="3995825574" sldId="715"/>
            <ac:spMk id="27" creationId="{90EC7EDF-0598-440E-9C1E-A563D7947A5A}"/>
          </ac:spMkLst>
        </pc:spChg>
        <pc:spChg chg="add del mod">
          <ac:chgData name="Froduald Kabanza" userId="edf393d0-642b-4b9e-8c75-f62133241689" providerId="ADAL" clId="{FB8D0429-835E-4635-BFC1-8FB45CAE3ED0}" dt="2022-01-06T12:01:11.472" v="648" actId="478"/>
          <ac:spMkLst>
            <pc:docMk/>
            <pc:sldMk cId="3995825574" sldId="715"/>
            <ac:spMk id="28" creationId="{85DA99DF-40FC-4853-BCC4-85D5C7B5109B}"/>
          </ac:spMkLst>
        </pc:spChg>
        <pc:spChg chg="add mod">
          <ac:chgData name="Froduald Kabanza" userId="edf393d0-642b-4b9e-8c75-f62133241689" providerId="ADAL" clId="{FB8D0429-835E-4635-BFC1-8FB45CAE3ED0}" dt="2022-01-06T11:58:59.754" v="609"/>
          <ac:spMkLst>
            <pc:docMk/>
            <pc:sldMk cId="3995825574" sldId="715"/>
            <ac:spMk id="29" creationId="{240006B8-5D40-439D-A0E2-0671E498E2BE}"/>
          </ac:spMkLst>
        </pc:spChg>
        <pc:spChg chg="add mod">
          <ac:chgData name="Froduald Kabanza" userId="edf393d0-642b-4b9e-8c75-f62133241689" providerId="ADAL" clId="{FB8D0429-835E-4635-BFC1-8FB45CAE3ED0}" dt="2022-01-06T12:01:14.375" v="649" actId="1076"/>
          <ac:spMkLst>
            <pc:docMk/>
            <pc:sldMk cId="3995825574" sldId="715"/>
            <ac:spMk id="30" creationId="{E041064B-8F88-4517-89E5-C95200102A40}"/>
          </ac:spMkLst>
        </pc:spChg>
        <pc:spChg chg="add mod">
          <ac:chgData name="Froduald Kabanza" userId="edf393d0-642b-4b9e-8c75-f62133241689" providerId="ADAL" clId="{FB8D0429-835E-4635-BFC1-8FB45CAE3ED0}" dt="2022-01-06T12:01:21.571" v="652" actId="20577"/>
          <ac:spMkLst>
            <pc:docMk/>
            <pc:sldMk cId="3995825574" sldId="715"/>
            <ac:spMk id="31" creationId="{DF1EEF75-29E2-4AF4-91BD-E251CF382079}"/>
          </ac:spMkLst>
        </pc:spChg>
        <pc:spChg chg="add mod">
          <ac:chgData name="Froduald Kabanza" userId="edf393d0-642b-4b9e-8c75-f62133241689" providerId="ADAL" clId="{FB8D0429-835E-4635-BFC1-8FB45CAE3ED0}" dt="2022-01-06T12:01:52.189" v="699" actId="790"/>
          <ac:spMkLst>
            <pc:docMk/>
            <pc:sldMk cId="3995825574" sldId="715"/>
            <ac:spMk id="32" creationId="{71EA5068-5EBC-41B4-88CE-65EE660C495F}"/>
          </ac:spMkLst>
        </pc:spChg>
        <pc:spChg chg="mod">
          <ac:chgData name="Froduald Kabanza" userId="edf393d0-642b-4b9e-8c75-f62133241689" providerId="ADAL" clId="{FB8D0429-835E-4635-BFC1-8FB45CAE3ED0}" dt="2022-01-06T12:01:44.196" v="698" actId="20577"/>
          <ac:spMkLst>
            <pc:docMk/>
            <pc:sldMk cId="3995825574" sldId="715"/>
            <ac:spMk id="7170" creationId="{00000000-0000-0000-0000-000000000000}"/>
          </ac:spMkLst>
        </pc:spChg>
        <pc:spChg chg="del">
          <ac:chgData name="Froduald Kabanza" userId="edf393d0-642b-4b9e-8c75-f62133241689" providerId="ADAL" clId="{FB8D0429-835E-4635-BFC1-8FB45CAE3ED0}" dt="2022-01-06T11:58:24.027" v="602" actId="478"/>
          <ac:spMkLst>
            <pc:docMk/>
            <pc:sldMk cId="3995825574" sldId="715"/>
            <ac:spMk id="7171" creationId="{00000000-0000-0000-0000-000000000000}"/>
          </ac:spMkLst>
        </pc:sp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8" creationId="{84C40FD3-2639-4830-9E8C-BEB1A3C29F83}"/>
          </ac:picMkLst>
        </pc:picChg>
        <pc:picChg chg="del">
          <ac:chgData name="Froduald Kabanza" userId="edf393d0-642b-4b9e-8c75-f62133241689" providerId="ADAL" clId="{FB8D0429-835E-4635-BFC1-8FB45CAE3ED0}" dt="2022-01-06T11:58:22.004" v="601" actId="478"/>
          <ac:picMkLst>
            <pc:docMk/>
            <pc:sldMk cId="3995825574" sldId="715"/>
            <ac:picMk id="9" creationId="{3EFAE3BE-0BAB-4F23-9F98-E23EB663C5AB}"/>
          </ac:picMkLst>
        </pc:picChg>
        <pc:picChg chg="del">
          <ac:chgData name="Froduald Kabanza" userId="edf393d0-642b-4b9e-8c75-f62133241689" providerId="ADAL" clId="{FB8D0429-835E-4635-BFC1-8FB45CAE3ED0}" dt="2022-01-06T11:58:27.555" v="604" actId="478"/>
          <ac:picMkLst>
            <pc:docMk/>
            <pc:sldMk cId="3995825574" sldId="715"/>
            <ac:picMk id="14" creationId="{E2C68A1B-BB27-4222-96B1-07B398F49EF5}"/>
          </ac:picMkLst>
        </pc:picChg>
      </pc:sldChg>
      <pc:sldChg chg="add del">
        <pc:chgData name="Froduald Kabanza" userId="edf393d0-642b-4b9e-8c75-f62133241689" providerId="ADAL" clId="{FB8D0429-835E-4635-BFC1-8FB45CAE3ED0}" dt="2022-01-06T12:07:11.165" v="743"/>
        <pc:sldMkLst>
          <pc:docMk/>
          <pc:sldMk cId="130895991" sldId="4499"/>
        </pc:sldMkLst>
      </pc:sldChg>
      <pc:sldChg chg="add">
        <pc:chgData name="Froduald Kabanza" userId="edf393d0-642b-4b9e-8c75-f62133241689" providerId="ADAL" clId="{FB8D0429-835E-4635-BFC1-8FB45CAE3ED0}" dt="2022-01-06T12:05:41.382" v="709" actId="2890"/>
        <pc:sldMkLst>
          <pc:docMk/>
          <pc:sldMk cId="1630510579" sldId="4500"/>
        </pc:sldMkLst>
      </pc:sldChg>
      <pc:sldChg chg="add del">
        <pc:chgData name="Froduald Kabanza" userId="edf393d0-642b-4b9e-8c75-f62133241689" providerId="ADAL" clId="{FB8D0429-835E-4635-BFC1-8FB45CAE3ED0}" dt="2022-01-06T11:57:35.036" v="597" actId="2696"/>
        <pc:sldMkLst>
          <pc:docMk/>
          <pc:sldMk cId="1649721066" sldId="4507"/>
        </pc:sldMkLst>
      </pc:sldChg>
      <pc:sldMasterChg chg="delSldLayout modSldLayout">
        <pc:chgData name="Froduald Kabanza" userId="edf393d0-642b-4b9e-8c75-f62133241689" providerId="ADAL" clId="{FB8D0429-835E-4635-BFC1-8FB45CAE3ED0}" dt="2022-01-06T12:06:56.821" v="740" actId="2696"/>
        <pc:sldMasterMkLst>
          <pc:docMk/>
          <pc:sldMasterMk cId="0" sldId="2147483650"/>
        </pc:sldMasterMkLst>
        <pc:sldLayoutChg chg="addSp modSp mod">
          <pc:chgData name="Froduald Kabanza" userId="edf393d0-642b-4b9e-8c75-f62133241689" providerId="ADAL" clId="{FB8D0429-835E-4635-BFC1-8FB45CAE3ED0}" dt="2022-01-06T11:41:49.985" v="374" actId="14100"/>
          <pc:sldLayoutMkLst>
            <pc:docMk/>
            <pc:sldMasterMk cId="0" sldId="2147483650"/>
            <pc:sldLayoutMk cId="1542406498" sldId="2147483894"/>
          </pc:sldLayoutMkLst>
          <pc:picChg chg="add mod">
            <ac:chgData name="Froduald Kabanza" userId="edf393d0-642b-4b9e-8c75-f62133241689" providerId="ADAL" clId="{FB8D0429-835E-4635-BFC1-8FB45CAE3ED0}" dt="2022-01-06T11:41:49.985" v="374" actId="14100"/>
            <ac:picMkLst>
              <pc:docMk/>
              <pc:sldMasterMk cId="0" sldId="2147483650"/>
              <pc:sldLayoutMk cId="1542406498" sldId="2147483894"/>
              <ac:picMk id="7" creationId="{E27872BD-13E7-4D44-A84C-396BDC0793F5}"/>
            </ac:picMkLst>
          </pc:picChg>
        </pc:sldLayoutChg>
        <pc:sldLayoutChg chg="addSp modSp mod">
          <pc:chgData name="Froduald Kabanza" userId="edf393d0-642b-4b9e-8c75-f62133241689" providerId="ADAL" clId="{FB8D0429-835E-4635-BFC1-8FB45CAE3ED0}" dt="2022-01-06T11:46:16.963" v="443" actId="14100"/>
          <pc:sldLayoutMkLst>
            <pc:docMk/>
            <pc:sldMasterMk cId="0" sldId="2147483650"/>
            <pc:sldLayoutMk cId="1059464775" sldId="2147483895"/>
          </pc:sldLayoutMkLst>
          <pc:spChg chg="mod">
            <ac:chgData name="Froduald Kabanza" userId="edf393d0-642b-4b9e-8c75-f62133241689" providerId="ADAL" clId="{FB8D0429-835E-4635-BFC1-8FB45CAE3ED0}" dt="2022-01-06T11:41:54.889" v="375" actId="14100"/>
            <ac:spMkLst>
              <pc:docMk/>
              <pc:sldMasterMk cId="0" sldId="2147483650"/>
              <pc:sldLayoutMk cId="1059464775" sldId="2147483895"/>
              <ac:spMk id="3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16.963" v="443" actId="14100"/>
            <ac:picMkLst>
              <pc:docMk/>
              <pc:sldMasterMk cId="0" sldId="2147483650"/>
              <pc:sldLayoutMk cId="1059464775" sldId="2147483895"/>
              <ac:picMk id="7" creationId="{BF53D54F-F80F-45E3-A0A7-277447FCFC5C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36.612" v="446"/>
          <pc:sldLayoutMkLst>
            <pc:docMk/>
            <pc:sldMasterMk cId="0" sldId="2147483650"/>
            <pc:sldLayoutMk cId="2355604074" sldId="2147483896"/>
          </pc:sldLayoutMkLst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2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37.460" v="379" actId="1076"/>
            <ac:spMkLst>
              <pc:docMk/>
              <pc:sldMasterMk cId="0" sldId="2147483650"/>
              <pc:sldLayoutMk cId="2355604074" sldId="2147483896"/>
              <ac:spMk id="3" creationId="{00000000-0000-0000-0000-000000000000}"/>
            </ac:spMkLst>
          </pc:spChg>
          <pc:picChg chg="add del mod">
            <ac:chgData name="Froduald Kabanza" userId="edf393d0-642b-4b9e-8c75-f62133241689" providerId="ADAL" clId="{FB8D0429-835E-4635-BFC1-8FB45CAE3ED0}" dt="2022-01-06T11:46:35.599" v="445" actId="478"/>
            <ac:picMkLst>
              <pc:docMk/>
              <pc:sldMasterMk cId="0" sldId="2147483650"/>
              <pc:sldLayoutMk cId="2355604074" sldId="2147483896"/>
              <ac:picMk id="7" creationId="{7BD008FB-5A99-461D-B757-06B4FA24398A}"/>
            </ac:picMkLst>
          </pc:picChg>
          <pc:picChg chg="add mod">
            <ac:chgData name="Froduald Kabanza" userId="edf393d0-642b-4b9e-8c75-f62133241689" providerId="ADAL" clId="{FB8D0429-835E-4635-BFC1-8FB45CAE3ED0}" dt="2022-01-06T11:46:36.612" v="446"/>
            <ac:picMkLst>
              <pc:docMk/>
              <pc:sldMasterMk cId="0" sldId="2147483650"/>
              <pc:sldLayoutMk cId="2355604074" sldId="2147483896"/>
              <ac:picMk id="8" creationId="{358DED6F-3588-4688-A490-EDC8D9B6EDDC}"/>
            </ac:picMkLst>
          </pc:picChg>
        </pc:sldLayoutChg>
        <pc:sldLayoutChg chg="addSp modSp">
          <pc:chgData name="Froduald Kabanza" userId="edf393d0-642b-4b9e-8c75-f62133241689" providerId="ADAL" clId="{FB8D0429-835E-4635-BFC1-8FB45CAE3ED0}" dt="2022-01-06T11:46:39.853" v="447"/>
          <pc:sldLayoutMkLst>
            <pc:docMk/>
            <pc:sldMasterMk cId="0" sldId="2147483650"/>
            <pc:sldLayoutMk cId="953296403" sldId="2147483897"/>
          </pc:sldLayoutMkLst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3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09.095" v="376" actId="14100"/>
            <ac:spMkLst>
              <pc:docMk/>
              <pc:sldMasterMk cId="0" sldId="2147483650"/>
              <pc:sldLayoutMk cId="953296403" sldId="2147483897"/>
              <ac:spMk id="4" creationId="{00000000-0000-0000-0000-000000000000}"/>
            </ac:spMkLst>
          </pc:spChg>
          <pc:picChg chg="add mod">
            <ac:chgData name="Froduald Kabanza" userId="edf393d0-642b-4b9e-8c75-f62133241689" providerId="ADAL" clId="{FB8D0429-835E-4635-BFC1-8FB45CAE3ED0}" dt="2022-01-06T11:46:39.853" v="447"/>
            <ac:picMkLst>
              <pc:docMk/>
              <pc:sldMasterMk cId="0" sldId="2147483650"/>
              <pc:sldLayoutMk cId="953296403" sldId="2147483897"/>
              <ac:picMk id="8" creationId="{E3DDEF80-72D3-43A8-9A97-9A6E91A7279A}"/>
            </ac:picMkLst>
          </pc:picChg>
        </pc:sldLayoutChg>
        <pc:sldLayoutChg chg="modSp del">
          <pc:chgData name="Froduald Kabanza" userId="edf393d0-642b-4b9e-8c75-f62133241689" providerId="ADAL" clId="{FB8D0429-835E-4635-BFC1-8FB45CAE3ED0}" dt="2022-01-06T11:42:24.638" v="378" actId="2696"/>
          <pc:sldLayoutMkLst>
            <pc:docMk/>
            <pc:sldMasterMk cId="0" sldId="2147483650"/>
            <pc:sldLayoutMk cId="2237796468" sldId="2147483898"/>
          </pc:sldLayoutMkLst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4" creationId="{00000000-0000-0000-0000-000000000000}"/>
            </ac:spMkLst>
          </pc:spChg>
          <pc:spChg chg="mod">
            <ac:chgData name="Froduald Kabanza" userId="edf393d0-642b-4b9e-8c75-f62133241689" providerId="ADAL" clId="{FB8D0429-835E-4635-BFC1-8FB45CAE3ED0}" dt="2022-01-06T11:42:15.423" v="377" actId="14100"/>
            <ac:spMkLst>
              <pc:docMk/>
              <pc:sldMasterMk cId="0" sldId="2147483650"/>
              <pc:sldLayoutMk cId="2237796468" sldId="2147483898"/>
              <ac:spMk id="6" creationId="{00000000-0000-0000-0000-000000000000}"/>
            </ac:spMkLst>
          </pc:spChg>
        </pc:sldLayoutChg>
        <pc:sldLayoutChg chg="addSp delSp modSp mod">
          <pc:chgData name="Froduald Kabanza" userId="edf393d0-642b-4b9e-8c75-f62133241689" providerId="ADAL" clId="{FB8D0429-835E-4635-BFC1-8FB45CAE3ED0}" dt="2022-01-06T11:46:43.882" v="449"/>
          <pc:sldLayoutMkLst>
            <pc:docMk/>
            <pc:sldMasterMk cId="0" sldId="2147483650"/>
            <pc:sldLayoutMk cId="1028562613" sldId="2147483899"/>
          </pc:sldLayoutMkLst>
          <pc:picChg chg="add del mod">
            <ac:chgData name="Froduald Kabanza" userId="edf393d0-642b-4b9e-8c75-f62133241689" providerId="ADAL" clId="{FB8D0429-835E-4635-BFC1-8FB45CAE3ED0}" dt="2022-01-06T11:46:42.913" v="448" actId="478"/>
            <ac:picMkLst>
              <pc:docMk/>
              <pc:sldMasterMk cId="0" sldId="2147483650"/>
              <pc:sldLayoutMk cId="1028562613" sldId="2147483899"/>
              <ac:picMk id="6" creationId="{802F4851-17B7-42D8-A488-5687E65F47E2}"/>
            </ac:picMkLst>
          </pc:picChg>
          <pc:picChg chg="add mod">
            <ac:chgData name="Froduald Kabanza" userId="edf393d0-642b-4b9e-8c75-f62133241689" providerId="ADAL" clId="{FB8D0429-835E-4635-BFC1-8FB45CAE3ED0}" dt="2022-01-06T11:46:43.882" v="449"/>
            <ac:picMkLst>
              <pc:docMk/>
              <pc:sldMasterMk cId="0" sldId="2147483650"/>
              <pc:sldLayoutMk cId="1028562613" sldId="2147483899"/>
              <ac:picMk id="7" creationId="{632863B5-F251-4377-AF53-E5FBA7F68CB2}"/>
            </ac:picMkLst>
          </pc:picChg>
        </pc:sldLayoutChg>
        <pc:sldLayoutChg chg="addSp delSp modSp mod">
          <pc:chgData name="Froduald Kabanza" userId="edf393d0-642b-4b9e-8c75-f62133241689" providerId="ADAL" clId="{FB8D0429-835E-4635-BFC1-8FB45CAE3ED0}" dt="2022-01-06T11:46:47.816" v="451"/>
          <pc:sldLayoutMkLst>
            <pc:docMk/>
            <pc:sldMasterMk cId="0" sldId="2147483650"/>
            <pc:sldLayoutMk cId="1334209270" sldId="2147483900"/>
          </pc:sldLayoutMkLst>
          <pc:picChg chg="add del mod">
            <ac:chgData name="Froduald Kabanza" userId="edf393d0-642b-4b9e-8c75-f62133241689" providerId="ADAL" clId="{FB8D0429-835E-4635-BFC1-8FB45CAE3ED0}" dt="2022-01-06T11:46:47.174" v="450" actId="478"/>
            <ac:picMkLst>
              <pc:docMk/>
              <pc:sldMasterMk cId="0" sldId="2147483650"/>
              <pc:sldLayoutMk cId="1334209270" sldId="2147483900"/>
              <ac:picMk id="5" creationId="{7EA9E6C2-74CB-4619-B8C4-141480B5260D}"/>
            </ac:picMkLst>
          </pc:picChg>
          <pc:picChg chg="add mod">
            <ac:chgData name="Froduald Kabanza" userId="edf393d0-642b-4b9e-8c75-f62133241689" providerId="ADAL" clId="{FB8D0429-835E-4635-BFC1-8FB45CAE3ED0}" dt="2022-01-06T11:46:47.816" v="451"/>
            <ac:picMkLst>
              <pc:docMk/>
              <pc:sldMasterMk cId="0" sldId="2147483650"/>
              <pc:sldLayoutMk cId="1334209270" sldId="2147483900"/>
              <ac:picMk id="6" creationId="{6D6326B1-7CF5-43C4-8D01-FCEF4BC67283}"/>
            </ac:picMkLst>
          </pc:picChg>
        </pc:sldLayoutChg>
        <pc:sldLayoutChg chg="del">
          <pc:chgData name="Froduald Kabanza" userId="edf393d0-642b-4b9e-8c75-f62133241689" providerId="ADAL" clId="{FB8D0429-835E-4635-BFC1-8FB45CAE3ED0}" dt="2022-01-06T12:06:56.821" v="740" actId="2696"/>
          <pc:sldLayoutMkLst>
            <pc:docMk/>
            <pc:sldMasterMk cId="0" sldId="2147483650"/>
            <pc:sldLayoutMk cId="1069786026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3.655" v="383" actId="2696"/>
          <pc:sldLayoutMkLst>
            <pc:docMk/>
            <pc:sldMasterMk cId="0" sldId="2147483650"/>
            <pc:sldLayoutMk cId="1841212180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57:35.036" v="597" actId="2696"/>
          <pc:sldLayoutMkLst>
            <pc:docMk/>
            <pc:sldMasterMk cId="0" sldId="2147483650"/>
            <pc:sldLayoutMk cId="3804883777" sldId="2147483901"/>
          </pc:sldLayoutMkLst>
        </pc:sldLayoutChg>
        <pc:sldLayoutChg chg="del">
          <pc:chgData name="Froduald Kabanza" userId="edf393d0-642b-4b9e-8c75-f62133241689" providerId="ADAL" clId="{FB8D0429-835E-4635-BFC1-8FB45CAE3ED0}" dt="2022-01-06T11:42:56.765" v="384" actId="2696"/>
          <pc:sldLayoutMkLst>
            <pc:docMk/>
            <pc:sldMasterMk cId="0" sldId="2147483650"/>
            <pc:sldLayoutMk cId="617671699" sldId="2147483902"/>
          </pc:sldLayoutMkLst>
        </pc:sldLayoutChg>
        <pc:sldLayoutChg chg="del">
          <pc:chgData name="Froduald Kabanza" userId="edf393d0-642b-4b9e-8c75-f62133241689" providerId="ADAL" clId="{FB8D0429-835E-4635-BFC1-8FB45CAE3ED0}" dt="2022-01-06T11:42:59.371" v="385" actId="2696"/>
          <pc:sldLayoutMkLst>
            <pc:docMk/>
            <pc:sldMasterMk cId="0" sldId="2147483650"/>
            <pc:sldLayoutMk cId="3925207432" sldId="2147483903"/>
          </pc:sldLayoutMkLst>
        </pc:sldLayoutChg>
        <pc:sldLayoutChg chg="del">
          <pc:chgData name="Froduald Kabanza" userId="edf393d0-642b-4b9e-8c75-f62133241689" providerId="ADAL" clId="{FB8D0429-835E-4635-BFC1-8FB45CAE3ED0}" dt="2022-01-06T11:43:01.488" v="386" actId="2696"/>
          <pc:sldLayoutMkLst>
            <pc:docMk/>
            <pc:sldMasterMk cId="0" sldId="2147483650"/>
            <pc:sldLayoutMk cId="3427676257" sldId="2147483904"/>
          </pc:sldLayoutMkLst>
        </pc:sldLayoutChg>
        <pc:sldLayoutChg chg="del">
          <pc:chgData name="Froduald Kabanza" userId="edf393d0-642b-4b9e-8c75-f62133241689" providerId="ADAL" clId="{FB8D0429-835E-4635-BFC1-8FB45CAE3ED0}" dt="2022-01-06T11:43:04.030" v="387" actId="2696"/>
          <pc:sldLayoutMkLst>
            <pc:docMk/>
            <pc:sldMasterMk cId="0" sldId="2147483650"/>
            <pc:sldLayoutMk cId="3022183521" sldId="2147483905"/>
          </pc:sldLayoutMkLst>
        </pc:sldLayoutChg>
        <pc:sldLayoutChg chg="del">
          <pc:chgData name="Froduald Kabanza" userId="edf393d0-642b-4b9e-8c75-f62133241689" providerId="ADAL" clId="{FB8D0429-835E-4635-BFC1-8FB45CAE3ED0}" dt="2022-01-06T11:43:06.179" v="388" actId="2696"/>
          <pc:sldLayoutMkLst>
            <pc:docMk/>
            <pc:sldMasterMk cId="0" sldId="2147483650"/>
            <pc:sldLayoutMk cId="4096128231" sldId="2147483906"/>
          </pc:sldLayoutMkLst>
        </pc:sldLayoutChg>
        <pc:sldLayoutChg chg="del">
          <pc:chgData name="Froduald Kabanza" userId="edf393d0-642b-4b9e-8c75-f62133241689" providerId="ADAL" clId="{FB8D0429-835E-4635-BFC1-8FB45CAE3ED0}" dt="2022-01-06T11:43:08.471" v="389" actId="2696"/>
          <pc:sldLayoutMkLst>
            <pc:docMk/>
            <pc:sldMasterMk cId="0" sldId="2147483650"/>
            <pc:sldLayoutMk cId="3120252184" sldId="2147483907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21.930" v="413" actId="2696"/>
        <pc:sldMasterMkLst>
          <pc:docMk/>
          <pc:sldMasterMk cId="0" sldId="2147483651"/>
        </pc:sldMasterMkLst>
        <pc:sldLayoutChg chg="del">
          <pc:chgData name="Froduald Kabanza" userId="edf393d0-642b-4b9e-8c75-f62133241689" providerId="ADAL" clId="{FB8D0429-835E-4635-BFC1-8FB45CAE3ED0}" dt="2022-01-06T11:43:21.888" v="402" actId="2696"/>
          <pc:sldLayoutMkLst>
            <pc:docMk/>
            <pc:sldMasterMk cId="0" sldId="2147483651"/>
            <pc:sldLayoutMk cId="1407539492" sldId="2147483919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3" actId="2696"/>
          <pc:sldLayoutMkLst>
            <pc:docMk/>
            <pc:sldMasterMk cId="0" sldId="2147483651"/>
            <pc:sldLayoutMk cId="2694228686" sldId="2147483920"/>
          </pc:sldLayoutMkLst>
        </pc:sldLayoutChg>
        <pc:sldLayoutChg chg="del">
          <pc:chgData name="Froduald Kabanza" userId="edf393d0-642b-4b9e-8c75-f62133241689" providerId="ADAL" clId="{FB8D0429-835E-4635-BFC1-8FB45CAE3ED0}" dt="2022-01-06T11:43:21.888" v="404" actId="2696"/>
          <pc:sldLayoutMkLst>
            <pc:docMk/>
            <pc:sldMasterMk cId="0" sldId="2147483651"/>
            <pc:sldLayoutMk cId="2047526145" sldId="2147483921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5" actId="2696"/>
          <pc:sldLayoutMkLst>
            <pc:docMk/>
            <pc:sldMasterMk cId="0" sldId="2147483651"/>
            <pc:sldLayoutMk cId="1253468055" sldId="2147483922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6" actId="2696"/>
          <pc:sldLayoutMkLst>
            <pc:docMk/>
            <pc:sldMasterMk cId="0" sldId="2147483651"/>
            <pc:sldLayoutMk cId="213955560" sldId="2147483923"/>
          </pc:sldLayoutMkLst>
        </pc:sldLayoutChg>
        <pc:sldLayoutChg chg="del">
          <pc:chgData name="Froduald Kabanza" userId="edf393d0-642b-4b9e-8c75-f62133241689" providerId="ADAL" clId="{FB8D0429-835E-4635-BFC1-8FB45CAE3ED0}" dt="2022-01-06T11:43:21.904" v="407" actId="2696"/>
          <pc:sldLayoutMkLst>
            <pc:docMk/>
            <pc:sldMasterMk cId="0" sldId="2147483651"/>
            <pc:sldLayoutMk cId="2779185490" sldId="2147483924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5" v="408" actId="2696"/>
          <pc:sldLayoutMkLst>
            <pc:docMk/>
            <pc:sldMasterMk cId="0" sldId="2147483651"/>
            <pc:sldLayoutMk cId="4140099678" sldId="2147483925"/>
          </pc:sldLayoutMkLst>
        </pc:sldLayoutChg>
        <pc:sldLayoutChg chg="del">
          <pc:chgData name="Froduald Kabanza" userId="edf393d0-642b-4b9e-8c75-f62133241689" providerId="ADAL" clId="{FB8D0429-835E-4635-BFC1-8FB45CAE3ED0}" dt="2022-01-06T11:43:21.918" v="409" actId="2696"/>
          <pc:sldLayoutMkLst>
            <pc:docMk/>
            <pc:sldMasterMk cId="0" sldId="2147483651"/>
            <pc:sldLayoutMk cId="1688452256" sldId="2147483926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1" v="410" actId="2696"/>
          <pc:sldLayoutMkLst>
            <pc:docMk/>
            <pc:sldMasterMk cId="0" sldId="2147483651"/>
            <pc:sldLayoutMk cId="3181725294" sldId="2147483927"/>
          </pc:sldLayoutMkLst>
        </pc:sldLayoutChg>
        <pc:sldLayoutChg chg="del">
          <pc:chgData name="Froduald Kabanza" userId="edf393d0-642b-4b9e-8c75-f62133241689" providerId="ADAL" clId="{FB8D0429-835E-4635-BFC1-8FB45CAE3ED0}" dt="2022-01-06T11:43:21.925" v="411" actId="2696"/>
          <pc:sldLayoutMkLst>
            <pc:docMk/>
            <pc:sldMasterMk cId="0" sldId="2147483651"/>
            <pc:sldLayoutMk cId="203350612" sldId="2147483928"/>
          </pc:sldLayoutMkLst>
        </pc:sldLayoutChg>
        <pc:sldLayoutChg chg="del">
          <pc:chgData name="Froduald Kabanza" userId="edf393d0-642b-4b9e-8c75-f62133241689" providerId="ADAL" clId="{FB8D0429-835E-4635-BFC1-8FB45CAE3ED0}" dt="2022-01-06T11:43:21.930" v="412" actId="2696"/>
          <pc:sldLayoutMkLst>
            <pc:docMk/>
            <pc:sldMasterMk cId="0" sldId="2147483651"/>
            <pc:sldLayoutMk cId="1252485174" sldId="2147483929"/>
          </pc:sldLayoutMkLst>
        </pc:sldLayoutChg>
      </pc:sldMasterChg>
      <pc:sldMasterChg chg="del delSldLayout">
        <pc:chgData name="Froduald Kabanza" userId="edf393d0-642b-4b9e-8c75-f62133241689" providerId="ADAL" clId="{FB8D0429-835E-4635-BFC1-8FB45CAE3ED0}" dt="2022-01-06T11:43:18.371" v="401" actId="2696"/>
        <pc:sldMasterMkLst>
          <pc:docMk/>
          <pc:sldMasterMk cId="0" sldId="2147483652"/>
        </pc:sldMasterMkLst>
        <pc:sldLayoutChg chg="del">
          <pc:chgData name="Froduald Kabanza" userId="edf393d0-642b-4b9e-8c75-f62133241689" providerId="ADAL" clId="{FB8D0429-835E-4635-BFC1-8FB45CAE3ED0}" dt="2022-01-06T11:43:18.347" v="390" actId="2696"/>
          <pc:sldLayoutMkLst>
            <pc:docMk/>
            <pc:sldMasterMk cId="0" sldId="2147483652"/>
            <pc:sldLayoutMk cId="3886515753" sldId="2147483908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0" v="391" actId="2696"/>
          <pc:sldLayoutMkLst>
            <pc:docMk/>
            <pc:sldMasterMk cId="0" sldId="2147483652"/>
            <pc:sldLayoutMk cId="1208233251" sldId="2147483909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3" v="392" actId="2696"/>
          <pc:sldLayoutMkLst>
            <pc:docMk/>
            <pc:sldMasterMk cId="0" sldId="2147483652"/>
            <pc:sldLayoutMk cId="3287876567" sldId="2147483910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3" actId="2696"/>
          <pc:sldLayoutMkLst>
            <pc:docMk/>
            <pc:sldMasterMk cId="0" sldId="2147483652"/>
            <pc:sldLayoutMk cId="627384411" sldId="2147483911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4" actId="2696"/>
          <pc:sldLayoutMkLst>
            <pc:docMk/>
            <pc:sldMasterMk cId="0" sldId="2147483652"/>
            <pc:sldLayoutMk cId="3733140296" sldId="2147483912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5" actId="2696"/>
          <pc:sldLayoutMkLst>
            <pc:docMk/>
            <pc:sldMasterMk cId="0" sldId="2147483652"/>
            <pc:sldLayoutMk cId="1364544197" sldId="2147483913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6" actId="2696"/>
          <pc:sldLayoutMkLst>
            <pc:docMk/>
            <pc:sldMasterMk cId="0" sldId="2147483652"/>
            <pc:sldLayoutMk cId="770525226" sldId="2147483914"/>
          </pc:sldLayoutMkLst>
        </pc:sldLayoutChg>
        <pc:sldLayoutChg chg="del">
          <pc:chgData name="Froduald Kabanza" userId="edf393d0-642b-4b9e-8c75-f62133241689" providerId="ADAL" clId="{FB8D0429-835E-4635-BFC1-8FB45CAE3ED0}" dt="2022-01-06T11:43:18.356" v="397" actId="2696"/>
          <pc:sldLayoutMkLst>
            <pc:docMk/>
            <pc:sldMasterMk cId="0" sldId="2147483652"/>
            <pc:sldLayoutMk cId="98838237" sldId="2147483915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8" actId="2696"/>
          <pc:sldLayoutMkLst>
            <pc:docMk/>
            <pc:sldMasterMk cId="0" sldId="2147483652"/>
            <pc:sldLayoutMk cId="4263138773" sldId="2147483916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399" actId="2696"/>
          <pc:sldLayoutMkLst>
            <pc:docMk/>
            <pc:sldMasterMk cId="0" sldId="2147483652"/>
            <pc:sldLayoutMk cId="2318040539" sldId="2147483917"/>
          </pc:sldLayoutMkLst>
        </pc:sldLayoutChg>
        <pc:sldLayoutChg chg="del">
          <pc:chgData name="Froduald Kabanza" userId="edf393d0-642b-4b9e-8c75-f62133241689" providerId="ADAL" clId="{FB8D0429-835E-4635-BFC1-8FB45CAE3ED0}" dt="2022-01-06T11:43:18.371" v="400" actId="2696"/>
          <pc:sldLayoutMkLst>
            <pc:docMk/>
            <pc:sldMasterMk cId="0" sldId="2147483652"/>
            <pc:sldLayoutMk cId="950734052" sldId="2147483918"/>
          </pc:sldLayoutMkLst>
        </pc:sldLayoutChg>
      </pc:sldMasterChg>
    </pc:docChg>
  </pc:docChgLst>
  <pc:docChgLst>
    <pc:chgData name="Froduald Kabanza" userId="edf393d0-642b-4b9e-8c75-f62133241689" providerId="ADAL" clId="{66E14B12-2BA7-4FCF-B090-34275B0B1650}"/>
    <pc:docChg chg="undo custSel modSld">
      <pc:chgData name="Froduald Kabanza" userId="edf393d0-642b-4b9e-8c75-f62133241689" providerId="ADAL" clId="{66E14B12-2BA7-4FCF-B090-34275B0B1650}" dt="2024-01-10T22:25:02.546" v="300" actId="1076"/>
      <pc:docMkLst>
        <pc:docMk/>
      </pc:docMkLst>
      <pc:sldChg chg="modSp mod">
        <pc:chgData name="Froduald Kabanza" userId="edf393d0-642b-4b9e-8c75-f62133241689" providerId="ADAL" clId="{66E14B12-2BA7-4FCF-B090-34275B0B1650}" dt="2024-01-10T22:15:33.717" v="233" actId="20577"/>
        <pc:sldMkLst>
          <pc:docMk/>
          <pc:sldMk cId="0" sldId="700"/>
        </pc:sldMkLst>
        <pc:spChg chg="mod">
          <ac:chgData name="Froduald Kabanza" userId="edf393d0-642b-4b9e-8c75-f62133241689" providerId="ADAL" clId="{66E14B12-2BA7-4FCF-B090-34275B0B1650}" dt="2024-01-10T22:15:33.717" v="233" actId="20577"/>
          <ac:spMkLst>
            <pc:docMk/>
            <pc:sldMk cId="0" sldId="700"/>
            <ac:spMk id="21510" creationId="{00000000-0000-0000-0000-000000000000}"/>
          </ac:spMkLst>
        </pc:spChg>
      </pc:sldChg>
      <pc:sldChg chg="modSp mod">
        <pc:chgData name="Froduald Kabanza" userId="edf393d0-642b-4b9e-8c75-f62133241689" providerId="ADAL" clId="{66E14B12-2BA7-4FCF-B090-34275B0B1650}" dt="2024-01-10T22:25:02.546" v="300" actId="1076"/>
        <pc:sldMkLst>
          <pc:docMk/>
          <pc:sldMk cId="4079790285" sldId="706"/>
        </pc:sldMkLst>
        <pc:spChg chg="mod">
          <ac:chgData name="Froduald Kabanza" userId="edf393d0-642b-4b9e-8c75-f62133241689" providerId="ADAL" clId="{66E14B12-2BA7-4FCF-B090-34275B0B1650}" dt="2024-01-10T22:25:02.546" v="300" actId="1076"/>
          <ac:spMkLst>
            <pc:docMk/>
            <pc:sldMk cId="4079790285" sldId="706"/>
            <ac:spMk id="7171" creationId="{00000000-0000-0000-0000-000000000000}"/>
          </ac:spMkLst>
        </pc:sp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2" creationId="{A3F7B5CA-5A51-E9D3-4709-89BDE2055729}"/>
          </ac:picMkLst>
        </pc:pic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3" creationId="{6A654781-6861-9762-76D1-E86D9624EC11}"/>
          </ac:picMkLst>
        </pc:pic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5" creationId="{D6637DB4-625A-9D77-BA2B-31F7B5F35042}"/>
          </ac:picMkLst>
        </pc:pic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7" creationId="{5144745D-13A6-B061-C767-D42E42325780}"/>
          </ac:picMkLst>
        </pc:pic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9" creationId="{3B6DB229-9C30-670E-A47E-0D9F449AE9CB}"/>
          </ac:picMkLst>
        </pc:pic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12" creationId="{EC58F3E6-1F3B-30E2-FC4B-198B6364DD98}"/>
          </ac:picMkLst>
        </pc:picChg>
        <pc:picChg chg="mod">
          <ac:chgData name="Froduald Kabanza" userId="edf393d0-642b-4b9e-8c75-f62133241689" providerId="ADAL" clId="{66E14B12-2BA7-4FCF-B090-34275B0B1650}" dt="2024-01-10T22:11:05.230" v="36" actId="1076"/>
          <ac:picMkLst>
            <pc:docMk/>
            <pc:sldMk cId="4079790285" sldId="706"/>
            <ac:picMk id="15" creationId="{81466BE9-78E7-23FD-2BB1-704422725039}"/>
          </ac:picMkLst>
        </pc:picChg>
      </pc:sldChg>
      <pc:sldChg chg="modSp mod">
        <pc:chgData name="Froduald Kabanza" userId="edf393d0-642b-4b9e-8c75-f62133241689" providerId="ADAL" clId="{66E14B12-2BA7-4FCF-B090-34275B0B1650}" dt="2024-01-10T22:17:07.154" v="242" actId="1582"/>
        <pc:sldMkLst>
          <pc:docMk/>
          <pc:sldMk cId="918217908" sldId="711"/>
        </pc:sldMkLst>
        <pc:spChg chg="mod">
          <ac:chgData name="Froduald Kabanza" userId="edf393d0-642b-4b9e-8c75-f62133241689" providerId="ADAL" clId="{66E14B12-2BA7-4FCF-B090-34275B0B1650}" dt="2024-01-10T22:16:47.258" v="239" actId="1582"/>
          <ac:spMkLst>
            <pc:docMk/>
            <pc:sldMk cId="918217908" sldId="711"/>
            <ac:spMk id="8" creationId="{00000000-0000-0000-0000-000000000000}"/>
          </ac:spMkLst>
        </pc:spChg>
        <pc:spChg chg="mod">
          <ac:chgData name="Froduald Kabanza" userId="edf393d0-642b-4b9e-8c75-f62133241689" providerId="ADAL" clId="{66E14B12-2BA7-4FCF-B090-34275B0B1650}" dt="2024-01-10T22:17:07.154" v="242" actId="1582"/>
          <ac:spMkLst>
            <pc:docMk/>
            <pc:sldMk cId="918217908" sldId="711"/>
            <ac:spMk id="9" creationId="{00000000-0000-0000-0000-000000000000}"/>
          </ac:spMkLst>
        </pc:spChg>
        <pc:spChg chg="mod">
          <ac:chgData name="Froduald Kabanza" userId="edf393d0-642b-4b9e-8c75-f62133241689" providerId="ADAL" clId="{66E14B12-2BA7-4FCF-B090-34275B0B1650}" dt="2024-01-10T22:16:58.127" v="241" actId="1582"/>
          <ac:spMkLst>
            <pc:docMk/>
            <pc:sldMk cId="918217908" sldId="711"/>
            <ac:spMk id="17" creationId="{950B307E-41E4-4877-AEC1-4E2B963908D6}"/>
          </ac:spMkLst>
        </pc:spChg>
        <pc:spChg chg="mod">
          <ac:chgData name="Froduald Kabanza" userId="edf393d0-642b-4b9e-8c75-f62133241689" providerId="ADAL" clId="{66E14B12-2BA7-4FCF-B090-34275B0B1650}" dt="2024-01-10T22:16:40.431" v="238" actId="1582"/>
          <ac:spMkLst>
            <pc:docMk/>
            <pc:sldMk cId="918217908" sldId="711"/>
            <ac:spMk id="18" creationId="{AD870AEB-30F7-421A-823A-E7818AD251FB}"/>
          </ac:spMkLst>
        </pc:spChg>
        <pc:spChg chg="mod">
          <ac:chgData name="Froduald Kabanza" userId="edf393d0-642b-4b9e-8c75-f62133241689" providerId="ADAL" clId="{66E14B12-2BA7-4FCF-B090-34275B0B1650}" dt="2024-01-10T22:16:02.190" v="234" actId="1076"/>
          <ac:spMkLst>
            <pc:docMk/>
            <pc:sldMk cId="918217908" sldId="711"/>
            <ac:spMk id="34" creationId="{00000000-0000-0000-0000-000000000000}"/>
          </ac:spMkLst>
        </pc:spChg>
        <pc:spChg chg="mod">
          <ac:chgData name="Froduald Kabanza" userId="edf393d0-642b-4b9e-8c75-f62133241689" providerId="ADAL" clId="{66E14B12-2BA7-4FCF-B090-34275B0B1650}" dt="2024-01-10T22:16:52.629" v="240" actId="1582"/>
          <ac:spMkLst>
            <pc:docMk/>
            <pc:sldMk cId="918217908" sldId="711"/>
            <ac:spMk id="38" creationId="{00000000-0000-0000-0000-000000000000}"/>
          </ac:spMkLst>
        </pc:spChg>
        <pc:cxnChg chg="mod">
          <ac:chgData name="Froduald Kabanza" userId="edf393d0-642b-4b9e-8c75-f62133241689" providerId="ADAL" clId="{66E14B12-2BA7-4FCF-B090-34275B0B1650}" dt="2024-01-10T22:16:06.856" v="235" actId="14100"/>
          <ac:cxnSpMkLst>
            <pc:docMk/>
            <pc:sldMk cId="918217908" sldId="711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6E14B12-2BA7-4FCF-B090-34275B0B1650}" dt="2024-01-10T22:16:12.086" v="236" actId="14100"/>
          <ac:cxnSpMkLst>
            <pc:docMk/>
            <pc:sldMk cId="918217908" sldId="711"/>
            <ac:cxnSpMk id="42" creationId="{00000000-0000-0000-0000-000000000000}"/>
          </ac:cxnSpMkLst>
        </pc:cxnChg>
        <pc:cxnChg chg="mod">
          <ac:chgData name="Froduald Kabanza" userId="edf393d0-642b-4b9e-8c75-f62133241689" providerId="ADAL" clId="{66E14B12-2BA7-4FCF-B090-34275B0B1650}" dt="2024-01-10T22:16:15.791" v="237" actId="14100"/>
          <ac:cxnSpMkLst>
            <pc:docMk/>
            <pc:sldMk cId="918217908" sldId="711"/>
            <ac:cxnSpMk id="44" creationId="{00000000-0000-0000-0000-000000000000}"/>
          </ac:cxnSpMkLst>
        </pc:cxnChg>
      </pc:sldChg>
      <pc:sldChg chg="modSp">
        <pc:chgData name="Froduald Kabanza" userId="edf393d0-642b-4b9e-8c75-f62133241689" providerId="ADAL" clId="{66E14B12-2BA7-4FCF-B090-34275B0B1650}" dt="2024-01-10T22:12:38.017" v="54" actId="20577"/>
        <pc:sldMkLst>
          <pc:docMk/>
          <pc:sldMk cId="2960840821" sldId="713"/>
        </pc:sldMkLst>
        <pc:spChg chg="mod">
          <ac:chgData name="Froduald Kabanza" userId="edf393d0-642b-4b9e-8c75-f62133241689" providerId="ADAL" clId="{66E14B12-2BA7-4FCF-B090-34275B0B1650}" dt="2024-01-10T22:12:38.017" v="54" actId="20577"/>
          <ac:spMkLst>
            <pc:docMk/>
            <pc:sldMk cId="2960840821" sldId="713"/>
            <ac:spMk id="95" creationId="{E6C2EEAC-B9A8-4DDE-BEEE-172C2C51C115}"/>
          </ac:spMkLst>
        </pc:spChg>
      </pc:sldChg>
      <pc:sldChg chg="mod modShow">
        <pc:chgData name="Froduald Kabanza" userId="edf393d0-642b-4b9e-8c75-f62133241689" providerId="ADAL" clId="{66E14B12-2BA7-4FCF-B090-34275B0B1650}" dt="2024-01-10T22:12:25.422" v="53" actId="729"/>
        <pc:sldMkLst>
          <pc:docMk/>
          <pc:sldMk cId="1630510579" sldId="4500"/>
        </pc:sldMkLst>
      </pc:sldChg>
      <pc:sldChg chg="addSp delSp modSp mod">
        <pc:chgData name="Froduald Kabanza" userId="edf393d0-642b-4b9e-8c75-f62133241689" providerId="ADAL" clId="{66E14B12-2BA7-4FCF-B090-34275B0B1650}" dt="2024-01-10T22:23:51.956" v="296" actId="1076"/>
        <pc:sldMkLst>
          <pc:docMk/>
          <pc:sldMk cId="2074318206" sldId="4503"/>
        </pc:sldMkLst>
        <pc:graphicFrameChg chg="del mod">
          <ac:chgData name="Froduald Kabanza" userId="edf393d0-642b-4b9e-8c75-f62133241689" providerId="ADAL" clId="{66E14B12-2BA7-4FCF-B090-34275B0B1650}" dt="2024-01-10T22:18:32.735" v="244" actId="478"/>
          <ac:graphicFrameMkLst>
            <pc:docMk/>
            <pc:sldMk cId="2074318206" sldId="4503"/>
            <ac:graphicFrameMk id="2" creationId="{7B3B459A-0E5D-FD53-4C38-BF00A6F06489}"/>
          </ac:graphicFrameMkLst>
        </pc:graphicFrameChg>
        <pc:graphicFrameChg chg="add mod modGraphic">
          <ac:chgData name="Froduald Kabanza" userId="edf393d0-642b-4b9e-8c75-f62133241689" providerId="ADAL" clId="{66E14B12-2BA7-4FCF-B090-34275B0B1650}" dt="2024-01-10T22:23:51.956" v="296" actId="1076"/>
          <ac:graphicFrameMkLst>
            <pc:docMk/>
            <pc:sldMk cId="2074318206" sldId="4503"/>
            <ac:graphicFrameMk id="3" creationId="{FC016AA9-4AA9-8F2C-C802-CCB8A388C327}"/>
          </ac:graphicFrameMkLst>
        </pc:graphicFrameChg>
      </pc:sldChg>
    </pc:docChg>
  </pc:docChgLst>
  <pc:docChgLst>
    <pc:chgData name="Froduald Kabanza" userId="edf393d0-642b-4b9e-8c75-f62133241689" providerId="ADAL" clId="{3074181D-52D8-4A41-ADEA-CCE8B778E2EE}"/>
    <pc:docChg chg="undo custSel addSld delSld modSld sldOrd">
      <pc:chgData name="Froduald Kabanza" userId="edf393d0-642b-4b9e-8c75-f62133241689" providerId="ADAL" clId="{3074181D-52D8-4A41-ADEA-CCE8B778E2EE}" dt="2023-03-15T22:39:01.520" v="734"/>
      <pc:docMkLst>
        <pc:docMk/>
      </pc:docMkLst>
      <pc:sldChg chg="addSp delSp modSp add mod">
        <pc:chgData name="Froduald Kabanza" userId="edf393d0-642b-4b9e-8c75-f62133241689" providerId="ADAL" clId="{3074181D-52D8-4A41-ADEA-CCE8B778E2EE}" dt="2023-01-05T06:27:28.455" v="461" actId="1076"/>
        <pc:sldMkLst>
          <pc:docMk/>
          <pc:sldMk cId="3094378774" sldId="299"/>
        </pc:sldMkLst>
        <pc:spChg chg="mod">
          <ac:chgData name="Froduald Kabanza" userId="edf393d0-642b-4b9e-8c75-f62133241689" providerId="ADAL" clId="{3074181D-52D8-4A41-ADEA-CCE8B778E2EE}" dt="2023-01-05T06:26:14.047" v="448" actId="20577"/>
          <ac:spMkLst>
            <pc:docMk/>
            <pc:sldMk cId="3094378774" sldId="299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3074181D-52D8-4A41-ADEA-CCE8B778E2EE}" dt="2023-01-05T06:27:28.455" v="461" actId="1076"/>
          <ac:picMkLst>
            <pc:docMk/>
            <pc:sldMk cId="3094378774" sldId="299"/>
            <ac:picMk id="7" creationId="{27ABD6FB-5FC5-774F-183C-B8F4C27AEB0A}"/>
          </ac:picMkLst>
        </pc:picChg>
        <pc:picChg chg="del">
          <ac:chgData name="Froduald Kabanza" userId="edf393d0-642b-4b9e-8c75-f62133241689" providerId="ADAL" clId="{3074181D-52D8-4A41-ADEA-CCE8B778E2EE}" dt="2023-01-05T06:26:23.933" v="449" actId="478"/>
          <ac:picMkLst>
            <pc:docMk/>
            <pc:sldMk cId="3094378774" sldId="299"/>
            <ac:picMk id="9" creationId="{DD49562B-E066-4790-D98B-BBF551551D93}"/>
          </ac:picMkLst>
        </pc:picChg>
        <pc:picChg chg="del">
          <ac:chgData name="Froduald Kabanza" userId="edf393d0-642b-4b9e-8c75-f62133241689" providerId="ADAL" clId="{3074181D-52D8-4A41-ADEA-CCE8B778E2EE}" dt="2023-01-05T06:26:25.421" v="450" actId="478"/>
          <ac:picMkLst>
            <pc:docMk/>
            <pc:sldMk cId="3094378774" sldId="299"/>
            <ac:picMk id="13" creationId="{05D598AF-AD84-1959-E2AD-599B78BA11F5}"/>
          </ac:picMkLst>
        </pc:picChg>
        <pc:picChg chg="mod">
          <ac:chgData name="Froduald Kabanza" userId="edf393d0-642b-4b9e-8c75-f62133241689" providerId="ADAL" clId="{3074181D-52D8-4A41-ADEA-CCE8B778E2EE}" dt="2023-01-05T06:26:32.349" v="453" actId="1076"/>
          <ac:picMkLst>
            <pc:docMk/>
            <pc:sldMk cId="3094378774" sldId="299"/>
            <ac:picMk id="14" creationId="{439D9B55-FC55-9230-4B34-A117E212BBE6}"/>
          </ac:picMkLst>
        </pc:picChg>
      </pc:sldChg>
      <pc:sldChg chg="modSp mod">
        <pc:chgData name="Froduald Kabanza" userId="edf393d0-642b-4b9e-8c75-f62133241689" providerId="ADAL" clId="{3074181D-52D8-4A41-ADEA-CCE8B778E2EE}" dt="2023-01-05T06:15:23.566" v="1" actId="20577"/>
        <pc:sldMkLst>
          <pc:docMk/>
          <pc:sldMk cId="0" sldId="583"/>
        </pc:sldMkLst>
        <pc:spChg chg="mod">
          <ac:chgData name="Froduald Kabanza" userId="edf393d0-642b-4b9e-8c75-f62133241689" providerId="ADAL" clId="{3074181D-52D8-4A41-ADEA-CCE8B778E2EE}" dt="2023-01-05T06:15:23.566" v="1" actId="20577"/>
          <ac:spMkLst>
            <pc:docMk/>
            <pc:sldMk cId="0" sldId="583"/>
            <ac:spMk id="6146" creationId="{00000000-0000-0000-0000-000000000000}"/>
          </ac:spMkLst>
        </pc:spChg>
      </pc:sldChg>
      <pc:sldChg chg="modSp add modAnim">
        <pc:chgData name="Froduald Kabanza" userId="edf393d0-642b-4b9e-8c75-f62133241689" providerId="ADAL" clId="{3074181D-52D8-4A41-ADEA-CCE8B778E2EE}" dt="2023-01-05T06:38:58.096" v="668" actId="20577"/>
        <pc:sldMkLst>
          <pc:docMk/>
          <pc:sldMk cId="0" sldId="637"/>
        </pc:sldMkLst>
        <pc:spChg chg="mod">
          <ac:chgData name="Froduald Kabanza" userId="edf393d0-642b-4b9e-8c75-f62133241689" providerId="ADAL" clId="{3074181D-52D8-4A41-ADEA-CCE8B778E2EE}" dt="2023-01-05T06:38:58.096" v="668" actId="20577"/>
          <ac:spMkLst>
            <pc:docMk/>
            <pc:sldMk cId="0" sldId="637"/>
            <ac:spMk id="30723" creationId="{00000000-0000-0000-0000-000000000000}"/>
          </ac:spMkLst>
        </pc:spChg>
      </pc:sldChg>
      <pc:sldChg chg="ord">
        <pc:chgData name="Froduald Kabanza" userId="edf393d0-642b-4b9e-8c75-f62133241689" providerId="ADAL" clId="{3074181D-52D8-4A41-ADEA-CCE8B778E2EE}" dt="2023-01-05T06:16:22.067" v="4"/>
        <pc:sldMkLst>
          <pc:docMk/>
          <pc:sldMk cId="0" sldId="689"/>
        </pc:sldMkLst>
      </pc:sldChg>
      <pc:sldChg chg="modSp del mod ord">
        <pc:chgData name="Froduald Kabanza" userId="edf393d0-642b-4b9e-8c75-f62133241689" providerId="ADAL" clId="{3074181D-52D8-4A41-ADEA-CCE8B778E2EE}" dt="2023-01-05T06:34:27.338" v="598" actId="2696"/>
        <pc:sldMkLst>
          <pc:docMk/>
          <pc:sldMk cId="0" sldId="701"/>
        </pc:sldMkLst>
        <pc:spChg chg="mod">
          <ac:chgData name="Froduald Kabanza" userId="edf393d0-642b-4b9e-8c75-f62133241689" providerId="ADAL" clId="{3074181D-52D8-4A41-ADEA-CCE8B778E2EE}" dt="2023-01-05T06:34:17.674" v="587" actId="20577"/>
          <ac:spMkLst>
            <pc:docMk/>
            <pc:sldMk cId="0" sldId="701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4:22.779" v="597" actId="20577"/>
          <ac:spMkLst>
            <pc:docMk/>
            <pc:sldMk cId="0" sldId="701"/>
            <ac:spMk id="26630" creationId="{00000000-0000-0000-0000-000000000000}"/>
          </ac:spMkLst>
        </pc:spChg>
      </pc:sldChg>
      <pc:sldChg chg="modSp mod">
        <pc:chgData name="Froduald Kabanza" userId="edf393d0-642b-4b9e-8c75-f62133241689" providerId="ADAL" clId="{3074181D-52D8-4A41-ADEA-CCE8B778E2EE}" dt="2023-01-05T06:34:45.256" v="645" actId="20577"/>
        <pc:sldMkLst>
          <pc:docMk/>
          <pc:sldMk cId="0" sldId="702"/>
        </pc:sldMkLst>
        <pc:spChg chg="mod">
          <ac:chgData name="Froduald Kabanza" userId="edf393d0-642b-4b9e-8c75-f62133241689" providerId="ADAL" clId="{3074181D-52D8-4A41-ADEA-CCE8B778E2EE}" dt="2023-01-05T06:34:37.838" v="635" actId="20577"/>
          <ac:spMkLst>
            <pc:docMk/>
            <pc:sldMk cId="0" sldId="702"/>
            <ac:spMk id="27653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4:45.256" v="645" actId="20577"/>
          <ac:spMkLst>
            <pc:docMk/>
            <pc:sldMk cId="0" sldId="702"/>
            <ac:spMk id="27654" creationId="{00000000-0000-0000-0000-000000000000}"/>
          </ac:spMkLst>
        </pc:spChg>
      </pc:sldChg>
      <pc:sldChg chg="addSp delSp modSp mod delAnim modAnim">
        <pc:chgData name="Froduald Kabanza" userId="edf393d0-642b-4b9e-8c75-f62133241689" providerId="ADAL" clId="{3074181D-52D8-4A41-ADEA-CCE8B778E2EE}" dt="2023-03-15T22:39:01.520" v="734"/>
        <pc:sldMkLst>
          <pc:docMk/>
          <pc:sldMk cId="4079790285" sldId="706"/>
        </pc:sldMkLst>
        <pc:spChg chg="add del mod">
          <ac:chgData name="Froduald Kabanza" userId="edf393d0-642b-4b9e-8c75-f62133241689" providerId="ADAL" clId="{3074181D-52D8-4A41-ADEA-CCE8B778E2EE}" dt="2023-01-05T06:25:06.137" v="435" actId="478"/>
          <ac:spMkLst>
            <pc:docMk/>
            <pc:sldMk cId="4079790285" sldId="706"/>
            <ac:spMk id="3" creationId="{84ED6563-F86C-7805-BB7E-BFE7A61DD39C}"/>
          </ac:spMkLst>
        </pc:spChg>
        <pc:spChg chg="del mod">
          <ac:chgData name="Froduald Kabanza" userId="edf393d0-642b-4b9e-8c75-f62133241689" providerId="ADAL" clId="{3074181D-52D8-4A41-ADEA-CCE8B778E2EE}" dt="2023-03-15T22:35:52.726" v="669" actId="478"/>
          <ac:spMkLst>
            <pc:docMk/>
            <pc:sldMk cId="4079790285" sldId="706"/>
            <ac:spMk id="10" creationId="{5B317209-08E2-43C0-891C-0D87543516CA}"/>
          </ac:spMkLst>
        </pc:spChg>
        <pc:spChg chg="add del mod">
          <ac:chgData name="Froduald Kabanza" userId="edf393d0-642b-4b9e-8c75-f62133241689" providerId="ADAL" clId="{3074181D-52D8-4A41-ADEA-CCE8B778E2EE}" dt="2023-03-15T22:38:40.206" v="733" actId="478"/>
          <ac:spMkLst>
            <pc:docMk/>
            <pc:sldMk cId="4079790285" sldId="706"/>
            <ac:spMk id="11" creationId="{9BF35D37-C748-ECAF-6EF9-37E3A536CB83}"/>
          </ac:spMkLst>
        </pc:spChg>
        <pc:spChg chg="del">
          <ac:chgData name="Froduald Kabanza" userId="edf393d0-642b-4b9e-8c75-f62133241689" providerId="ADAL" clId="{3074181D-52D8-4A41-ADEA-CCE8B778E2EE}" dt="2023-01-05T06:23:05.631" v="414" actId="478"/>
          <ac:spMkLst>
            <pc:docMk/>
            <pc:sldMk cId="4079790285" sldId="706"/>
            <ac:spMk id="12" creationId="{9C961F41-F309-41B6-AB4F-6156B8256C03}"/>
          </ac:spMkLst>
        </pc:spChg>
        <pc:spChg chg="del">
          <ac:chgData name="Froduald Kabanza" userId="edf393d0-642b-4b9e-8c75-f62133241689" providerId="ADAL" clId="{3074181D-52D8-4A41-ADEA-CCE8B778E2EE}" dt="2023-01-05T06:23:43.183" v="416" actId="478"/>
          <ac:spMkLst>
            <pc:docMk/>
            <pc:sldMk cId="4079790285" sldId="706"/>
            <ac:spMk id="13" creationId="{64A5EDF6-457D-4BB6-B645-E7A6DD974C7F}"/>
          </ac:spMkLst>
        </pc:spChg>
        <pc:spChg chg="mod">
          <ac:chgData name="Froduald Kabanza" userId="edf393d0-642b-4b9e-8c75-f62133241689" providerId="ADAL" clId="{3074181D-52D8-4A41-ADEA-CCE8B778E2EE}" dt="2023-03-15T22:38:22.993" v="731" actId="20577"/>
          <ac:spMkLst>
            <pc:docMk/>
            <pc:sldMk cId="4079790285" sldId="706"/>
            <ac:spMk id="7171" creationId="{00000000-0000-0000-0000-000000000000}"/>
          </ac:spMkLst>
        </pc:spChg>
        <pc:graphicFrameChg chg="add del mod">
          <ac:chgData name="Froduald Kabanza" userId="edf393d0-642b-4b9e-8c75-f62133241689" providerId="ADAL" clId="{3074181D-52D8-4A41-ADEA-CCE8B778E2EE}" dt="2023-03-15T22:35:52.726" v="669" actId="478"/>
          <ac:graphicFrameMkLst>
            <pc:docMk/>
            <pc:sldMk cId="4079790285" sldId="706"/>
            <ac:graphicFrameMk id="6" creationId="{66196028-83FD-4D46-BF82-82B4BBF748F9}"/>
          </ac:graphicFrameMkLst>
        </pc:graphicFrameChg>
        <pc:picChg chg="add del mod">
          <ac:chgData name="Froduald Kabanza" userId="edf393d0-642b-4b9e-8c75-f62133241689" providerId="ADAL" clId="{3074181D-52D8-4A41-ADEA-CCE8B778E2EE}" dt="2023-01-05T06:24:17.440" v="423" actId="478"/>
          <ac:picMkLst>
            <pc:docMk/>
            <pc:sldMk cId="4079790285" sldId="706"/>
            <ac:picMk id="2" creationId="{0CAC3543-6EEA-2777-24E5-DD9A8048D31F}"/>
          </ac:picMkLst>
        </pc:picChg>
        <pc:picChg chg="add mod">
          <ac:chgData name="Froduald Kabanza" userId="edf393d0-642b-4b9e-8c75-f62133241689" providerId="ADAL" clId="{3074181D-52D8-4A41-ADEA-CCE8B778E2EE}" dt="2023-03-15T22:37:28.049" v="700" actId="1076"/>
          <ac:picMkLst>
            <pc:docMk/>
            <pc:sldMk cId="4079790285" sldId="706"/>
            <ac:picMk id="2" creationId="{A3F7B5CA-5A51-E9D3-4709-89BDE2055729}"/>
          </ac:picMkLst>
        </pc:picChg>
        <pc:picChg chg="add mod">
          <ac:chgData name="Froduald Kabanza" userId="edf393d0-642b-4b9e-8c75-f62133241689" providerId="ADAL" clId="{3074181D-52D8-4A41-ADEA-CCE8B778E2EE}" dt="2023-03-15T22:37:29.322" v="701" actId="1076"/>
          <ac:picMkLst>
            <pc:docMk/>
            <pc:sldMk cId="4079790285" sldId="706"/>
            <ac:picMk id="3" creationId="{6A654781-6861-9762-76D1-E86D9624EC11}"/>
          </ac:picMkLst>
        </pc:picChg>
        <pc:picChg chg="add del mod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4" creationId="{EACF9AD8-DEB5-01E3-7E62-6A79AF1AC3ED}"/>
          </ac:picMkLst>
        </pc:picChg>
        <pc:picChg chg="add mod">
          <ac:chgData name="Froduald Kabanza" userId="edf393d0-642b-4b9e-8c75-f62133241689" providerId="ADAL" clId="{3074181D-52D8-4A41-ADEA-CCE8B778E2EE}" dt="2023-03-15T22:37:31.978" v="703" actId="1076"/>
          <ac:picMkLst>
            <pc:docMk/>
            <pc:sldMk cId="4079790285" sldId="706"/>
            <ac:picMk id="5" creationId="{D6637DB4-625A-9D77-BA2B-31F7B5F35042}"/>
          </ac:picMkLst>
        </pc:picChg>
        <pc:picChg chg="add mod">
          <ac:chgData name="Froduald Kabanza" userId="edf393d0-642b-4b9e-8c75-f62133241689" providerId="ADAL" clId="{3074181D-52D8-4A41-ADEA-CCE8B778E2EE}" dt="2023-03-15T22:37:22.930" v="697" actId="1076"/>
          <ac:picMkLst>
            <pc:docMk/>
            <pc:sldMk cId="4079790285" sldId="706"/>
            <ac:picMk id="7" creationId="{5144745D-13A6-B061-C767-D42E42325780}"/>
          </ac:picMkLst>
        </pc:picChg>
        <pc:picChg chg="del">
          <ac:chgData name="Froduald Kabanza" userId="edf393d0-642b-4b9e-8c75-f62133241689" providerId="ADAL" clId="{3074181D-52D8-4A41-ADEA-CCE8B778E2EE}" dt="2023-01-05T06:24:02.443" v="421" actId="478"/>
          <ac:picMkLst>
            <pc:docMk/>
            <pc:sldMk cId="4079790285" sldId="706"/>
            <ac:picMk id="7" creationId="{BF1C6CBC-6277-428C-B964-1FA5A73AE655}"/>
          </ac:picMkLst>
        </pc:picChg>
        <pc:picChg chg="del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8" creationId="{84C40FD3-2639-4830-9E8C-BEB1A3C29F83}"/>
          </ac:picMkLst>
        </pc:picChg>
        <pc:picChg chg="add mod">
          <ac:chgData name="Froduald Kabanza" userId="edf393d0-642b-4b9e-8c75-f62133241689" providerId="ADAL" clId="{3074181D-52D8-4A41-ADEA-CCE8B778E2EE}" dt="2023-03-15T22:37:24.329" v="698" actId="1076"/>
          <ac:picMkLst>
            <pc:docMk/>
            <pc:sldMk cId="4079790285" sldId="706"/>
            <ac:picMk id="9" creationId="{3B6DB229-9C30-670E-A47E-0D9F449AE9CB}"/>
          </ac:picMkLst>
        </pc:picChg>
        <pc:picChg chg="del">
          <ac:chgData name="Froduald Kabanza" userId="edf393d0-642b-4b9e-8c75-f62133241689" providerId="ADAL" clId="{3074181D-52D8-4A41-ADEA-CCE8B778E2EE}" dt="2023-01-05T06:24:02.443" v="421" actId="478"/>
          <ac:picMkLst>
            <pc:docMk/>
            <pc:sldMk cId="4079790285" sldId="706"/>
            <ac:picMk id="9" creationId="{3EFAE3BE-0BAB-4F23-9F98-E23EB663C5AB}"/>
          </ac:picMkLst>
        </pc:picChg>
        <pc:picChg chg="add mod">
          <ac:chgData name="Froduald Kabanza" userId="edf393d0-642b-4b9e-8c75-f62133241689" providerId="ADAL" clId="{3074181D-52D8-4A41-ADEA-CCE8B778E2EE}" dt="2023-03-15T22:37:30.458" v="702" actId="1076"/>
          <ac:picMkLst>
            <pc:docMk/>
            <pc:sldMk cId="4079790285" sldId="706"/>
            <ac:picMk id="12" creationId="{EC58F3E6-1F3B-30E2-FC4B-198B6364DD98}"/>
          </ac:picMkLst>
        </pc:picChg>
        <pc:picChg chg="del mod">
          <ac:chgData name="Froduald Kabanza" userId="edf393d0-642b-4b9e-8c75-f62133241689" providerId="ADAL" clId="{3074181D-52D8-4A41-ADEA-CCE8B778E2EE}" dt="2023-03-15T22:35:52.726" v="669" actId="478"/>
          <ac:picMkLst>
            <pc:docMk/>
            <pc:sldMk cId="4079790285" sldId="706"/>
            <ac:picMk id="14" creationId="{E2C68A1B-BB27-4222-96B1-07B398F49EF5}"/>
          </ac:picMkLst>
        </pc:picChg>
        <pc:picChg chg="add mod">
          <ac:chgData name="Froduald Kabanza" userId="edf393d0-642b-4b9e-8c75-f62133241689" providerId="ADAL" clId="{3074181D-52D8-4A41-ADEA-CCE8B778E2EE}" dt="2023-03-15T22:38:37.794" v="732"/>
          <ac:picMkLst>
            <pc:docMk/>
            <pc:sldMk cId="4079790285" sldId="706"/>
            <ac:picMk id="15" creationId="{81466BE9-78E7-23FD-2BB1-704422725039}"/>
          </ac:picMkLst>
        </pc:picChg>
      </pc:sldChg>
      <pc:sldChg chg="ord">
        <pc:chgData name="Froduald Kabanza" userId="edf393d0-642b-4b9e-8c75-f62133241689" providerId="ADAL" clId="{3074181D-52D8-4A41-ADEA-CCE8B778E2EE}" dt="2023-01-05T06:16:22.067" v="4"/>
        <pc:sldMkLst>
          <pc:docMk/>
          <pc:sldMk cId="1152797728" sldId="714"/>
        </pc:sldMkLst>
      </pc:sldChg>
      <pc:sldChg chg="del">
        <pc:chgData name="Froduald Kabanza" userId="edf393d0-642b-4b9e-8c75-f62133241689" providerId="ADAL" clId="{3074181D-52D8-4A41-ADEA-CCE8B778E2EE}" dt="2023-01-05T06:16:40.109" v="5" actId="2696"/>
        <pc:sldMkLst>
          <pc:docMk/>
          <pc:sldMk cId="130895991" sldId="4499"/>
        </pc:sldMkLst>
      </pc:sldChg>
      <pc:sldChg chg="modSp mod ord">
        <pc:chgData name="Froduald Kabanza" userId="edf393d0-642b-4b9e-8c75-f62133241689" providerId="ADAL" clId="{3074181D-52D8-4A41-ADEA-CCE8B778E2EE}" dt="2023-01-05T06:17:49.461" v="121" actId="20577"/>
        <pc:sldMkLst>
          <pc:docMk/>
          <pc:sldMk cId="1630510579" sldId="4500"/>
        </pc:sldMkLst>
        <pc:spChg chg="mod">
          <ac:chgData name="Froduald Kabanza" userId="edf393d0-642b-4b9e-8c75-f62133241689" providerId="ADAL" clId="{3074181D-52D8-4A41-ADEA-CCE8B778E2EE}" dt="2023-01-05T06:17:49.461" v="121" actId="20577"/>
          <ac:spMkLst>
            <pc:docMk/>
            <pc:sldMk cId="1630510579" sldId="4500"/>
            <ac:spMk id="11267" creationId="{00000000-0000-0000-0000-000000000000}"/>
          </ac:spMkLst>
        </pc:spChg>
      </pc:sldChg>
      <pc:sldChg chg="add">
        <pc:chgData name="Froduald Kabanza" userId="edf393d0-642b-4b9e-8c75-f62133241689" providerId="ADAL" clId="{3074181D-52D8-4A41-ADEA-CCE8B778E2EE}" dt="2023-01-05T06:16:08.418" v="2" actId="2890"/>
        <pc:sldMkLst>
          <pc:docMk/>
          <pc:sldMk cId="3679911917" sldId="4501"/>
        </pc:sldMkLst>
      </pc:sldChg>
      <pc:sldChg chg="addSp delSp modSp add mod">
        <pc:chgData name="Froduald Kabanza" userId="edf393d0-642b-4b9e-8c75-f62133241689" providerId="ADAL" clId="{3074181D-52D8-4A41-ADEA-CCE8B778E2EE}" dt="2023-01-05T06:22:51.534" v="413" actId="20577"/>
        <pc:sldMkLst>
          <pc:docMk/>
          <pc:sldMk cId="3387138942" sldId="4502"/>
        </pc:sldMkLst>
        <pc:spChg chg="add mod">
          <ac:chgData name="Froduald Kabanza" userId="edf393d0-642b-4b9e-8c75-f62133241689" providerId="ADAL" clId="{3074181D-52D8-4A41-ADEA-CCE8B778E2EE}" dt="2023-01-05T06:22:51.534" v="413" actId="20577"/>
          <ac:spMkLst>
            <pc:docMk/>
            <pc:sldMk cId="3387138942" sldId="4502"/>
            <ac:spMk id="2" creationId="{61BD2599-0088-B377-20E9-086F307BAABD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4" creationId="{FEACA3E2-AD28-4D9A-98C1-0A927A7183D2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5" creationId="{22C3B9B2-9052-47E6-9957-90E52F14EC52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6" creationId="{6E3C7AE8-24AF-491E-B987-9B6DD346C401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29" creationId="{240006B8-5D40-439D-A0E2-0671E498E2BE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0" creationId="{E041064B-8F88-4517-89E5-C95200102A40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1" creationId="{DF1EEF75-29E2-4AF4-91BD-E251CF382079}"/>
          </ac:spMkLst>
        </pc:spChg>
        <pc:spChg chg="del">
          <ac:chgData name="Froduald Kabanza" userId="edf393d0-642b-4b9e-8c75-f62133241689" providerId="ADAL" clId="{3074181D-52D8-4A41-ADEA-CCE8B778E2EE}" dt="2023-01-05T06:17:58.686" v="122" actId="478"/>
          <ac:spMkLst>
            <pc:docMk/>
            <pc:sldMk cId="3387138942" sldId="4502"/>
            <ac:spMk id="32" creationId="{71EA5068-5EBC-41B4-88CE-65EE660C495F}"/>
          </ac:spMkLst>
        </pc:spChg>
        <pc:spChg chg="mod">
          <ac:chgData name="Froduald Kabanza" userId="edf393d0-642b-4b9e-8c75-f62133241689" providerId="ADAL" clId="{3074181D-52D8-4A41-ADEA-CCE8B778E2EE}" dt="2023-01-05T06:22:39.690" v="390" actId="20577"/>
          <ac:spMkLst>
            <pc:docMk/>
            <pc:sldMk cId="3387138942" sldId="4502"/>
            <ac:spMk id="7170" creationId="{00000000-0000-0000-0000-000000000000}"/>
          </ac:spMkLst>
        </pc:spChg>
      </pc:sldChg>
      <pc:sldChg chg="addSp delSp modSp add mod">
        <pc:chgData name="Froduald Kabanza" userId="edf393d0-642b-4b9e-8c75-f62133241689" providerId="ADAL" clId="{3074181D-52D8-4A41-ADEA-CCE8B778E2EE}" dt="2023-01-05T06:33:43.422" v="561" actId="14734"/>
        <pc:sldMkLst>
          <pc:docMk/>
          <pc:sldMk cId="2074318206" sldId="4503"/>
        </pc:sldMkLst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7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2:49.387" v="554" actId="26606"/>
          <ac:spMkLst>
            <pc:docMk/>
            <pc:sldMk cId="2074318206" sldId="4503"/>
            <ac:spMk id="26628" creationId="{00000000-0000-0000-0000-000000000000}"/>
          </ac:spMkLst>
        </pc:spChg>
        <pc:spChg chg="mod">
          <ac:chgData name="Froduald Kabanza" userId="edf393d0-642b-4b9e-8c75-f62133241689" providerId="ADAL" clId="{3074181D-52D8-4A41-ADEA-CCE8B778E2EE}" dt="2023-01-05T06:33:01.426" v="555" actId="255"/>
          <ac:spMkLst>
            <pc:docMk/>
            <pc:sldMk cId="2074318206" sldId="4503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3074181D-52D8-4A41-ADEA-CCE8B778E2EE}" dt="2023-01-05T06:29:45.142" v="474" actId="478"/>
          <ac:spMkLst>
            <pc:docMk/>
            <pc:sldMk cId="2074318206" sldId="4503"/>
            <ac:spMk id="26630" creationId="{00000000-0000-0000-0000-000000000000}"/>
          </ac:spMkLst>
        </pc:spChg>
        <pc:graphicFrameChg chg="add del mod modGraphic">
          <ac:chgData name="Froduald Kabanza" userId="edf393d0-642b-4b9e-8c75-f62133241689" providerId="ADAL" clId="{3074181D-52D8-4A41-ADEA-CCE8B778E2EE}" dt="2023-01-05T06:31:23.897" v="490"/>
          <ac:graphicFrameMkLst>
            <pc:docMk/>
            <pc:sldMk cId="2074318206" sldId="4503"/>
            <ac:graphicFrameMk id="2" creationId="{12E846D6-AFEF-1C50-FAD5-B30484139C24}"/>
          </ac:graphicFrameMkLst>
        </pc:graphicFrameChg>
        <pc:graphicFrameChg chg="add mod modGraphic">
          <ac:chgData name="Froduald Kabanza" userId="edf393d0-642b-4b9e-8c75-f62133241689" providerId="ADAL" clId="{3074181D-52D8-4A41-ADEA-CCE8B778E2EE}" dt="2023-01-05T06:33:43.422" v="561" actId="14734"/>
          <ac:graphicFrameMkLst>
            <pc:docMk/>
            <pc:sldMk cId="2074318206" sldId="4503"/>
            <ac:graphicFrameMk id="3" creationId="{2AA9D7B3-E347-4D74-FA72-7CCD9CD9DD45}"/>
          </ac:graphicFrameMkLst>
        </pc:graphicFrameChg>
      </pc:sldChg>
      <pc:sldChg chg="addSp delSp add del mod">
        <pc:chgData name="Froduald Kabanza" userId="edf393d0-642b-4b9e-8c75-f62133241689" providerId="ADAL" clId="{3074181D-52D8-4A41-ADEA-CCE8B778E2EE}" dt="2023-01-05T06:31:19.970" v="484" actId="2890"/>
        <pc:sldMkLst>
          <pc:docMk/>
          <pc:sldMk cId="345717667" sldId="4504"/>
        </pc:sldMkLst>
        <pc:graphicFrameChg chg="add del">
          <ac:chgData name="Froduald Kabanza" userId="edf393d0-642b-4b9e-8c75-f62133241689" providerId="ADAL" clId="{3074181D-52D8-4A41-ADEA-CCE8B778E2EE}" dt="2023-01-05T06:31:19.377" v="483" actId="478"/>
          <ac:graphicFrameMkLst>
            <pc:docMk/>
            <pc:sldMk cId="345717667" sldId="4504"/>
            <ac:graphicFrameMk id="2" creationId="{12E846D6-AFEF-1C50-FAD5-B30484139C2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27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749" tIns="46544" rIns="94749" bIns="46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290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35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3A619DD-6D68-43E3-9DC6-CADF258102C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6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2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60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Le cours IFT615 couvre les méthodes et les outils fondamentaux sur lesquelles reposent la plupart des techniques actuelles pour programmer des logiciels dotées d’une certaine forme d’IA. </a:t>
            </a:r>
          </a:p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Sur le plan théorique, nous verrons les forces et les faiblesses de différentes méthodes par rapport aux applications et en comparaison avec l’intelligence qu’elles visent à codifier. </a:t>
            </a:r>
          </a:p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Sur le plan pratique, les étudiants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auront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5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projets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de </a:t>
            </a:r>
            <a:r>
              <a:rPr lang="en-CA" altLang="en-US" err="1">
                <a:latin typeface="Arial" pitchFamily="34" charset="0"/>
                <a:ea typeface="ＭＳ Ｐゴシック" pitchFamily="34" charset="-128"/>
              </a:rPr>
              <a:t>programmation</a:t>
            </a:r>
            <a:r>
              <a:rPr lang="en-CA" altLang="en-US">
                <a:latin typeface="Arial" pitchFamily="34" charset="0"/>
                <a:ea typeface="ＭＳ Ｐゴシック" pitchFamily="34" charset="-128"/>
              </a:rPr>
              <a:t> sur Pacman</a:t>
            </a:r>
          </a:p>
          <a:p>
            <a:endParaRPr lang="en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61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ABC67-33F5-4122-9803-EEEB0841A24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87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2B-3AD9-46B2-98FE-2AB3ADEE0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27872BD-13E7-4D44-A84C-396BDC0793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5866097"/>
            <a:ext cx="1933002" cy="6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0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169F2-95CE-4F29-BE6A-F681C5694184}"/>
              </a:ext>
            </a:extLst>
          </p:cNvPr>
          <p:cNvSpPr/>
          <p:nvPr userDrawn="1"/>
        </p:nvSpPr>
        <p:spPr>
          <a:xfrm flipV="1">
            <a:off x="4572001" y="4409381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39D18E78-C578-430A-A7EC-E0A1A40CF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826" y="876300"/>
            <a:ext cx="4374641" cy="306705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700">
                <a:solidFill>
                  <a:schemeClr val="bg1"/>
                </a:solidFill>
              </a:defRPr>
            </a:lvl1pPr>
            <a:lvl2pPr marL="342883" indent="0" algn="r">
              <a:buNone/>
              <a:defRPr sz="2700">
                <a:solidFill>
                  <a:schemeClr val="bg1"/>
                </a:solidFill>
              </a:defRPr>
            </a:lvl2pPr>
            <a:lvl3pPr marL="685766" indent="0" algn="r">
              <a:buNone/>
              <a:defRPr sz="2700">
                <a:solidFill>
                  <a:schemeClr val="bg1"/>
                </a:solidFill>
              </a:defRPr>
            </a:lvl3pPr>
            <a:lvl4pPr marL="1028649" indent="0" algn="r">
              <a:buNone/>
              <a:defRPr sz="2700">
                <a:solidFill>
                  <a:schemeClr val="bg1"/>
                </a:solidFill>
              </a:defRPr>
            </a:lvl4pPr>
            <a:lvl5pPr marL="1371532" indent="0" algn="r">
              <a:buNone/>
              <a:defRPr sz="27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« Citation appropriée pour la section »</a:t>
            </a:r>
          </a:p>
        </p:txBody>
      </p:sp>
    </p:spTree>
    <p:extLst>
      <p:ext uri="{BB962C8B-B14F-4D97-AF65-F5344CB8AC3E}">
        <p14:creationId xmlns:p14="http://schemas.microsoft.com/office/powerpoint/2010/main" val="77674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re (foncé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/>
        </p:nvSpPr>
        <p:spPr>
          <a:xfrm>
            <a:off x="47629" y="6362700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6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4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66" indent="0" algn="ctr">
              <a:buNone/>
              <a:defRPr sz="1500"/>
            </a:lvl2pPr>
            <a:lvl3pPr marL="685733" indent="0" algn="ctr">
              <a:buNone/>
              <a:defRPr sz="135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29"/>
            <a:ext cx="8735706" cy="196846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r>
              <a:rPr lang="en-US"/>
              <a:t>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ou sous-titre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4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4" y="5460347"/>
            <a:ext cx="3533139" cy="338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A1AD37-4472-47D8-8D22-08EB28565D1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395" y="5214275"/>
            <a:ext cx="1609484" cy="124369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116985-C636-44CB-9FFF-920D3AB292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6416" y="-106674"/>
            <a:ext cx="3964075" cy="2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titre (clair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FD3520-7174-4452-A064-F8DA8C930579}"/>
              </a:ext>
            </a:extLst>
          </p:cNvPr>
          <p:cNvSpPr/>
          <p:nvPr userDrawn="1"/>
        </p:nvSpPr>
        <p:spPr>
          <a:xfrm>
            <a:off x="47629" y="6362701"/>
            <a:ext cx="352448" cy="393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675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6945" y="6118860"/>
            <a:ext cx="1856385" cy="3383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lang="en-US" sz="1313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Date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88396DE-BB51-8A43-8C01-302D98D2EE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6944" y="2657830"/>
            <a:ext cx="8735706" cy="19684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defRPr sz="506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4E2BAAC-40C8-466A-B391-8BC6DD7ED6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6945" y="4805560"/>
            <a:ext cx="7810358" cy="47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75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Client or </a:t>
            </a:r>
            <a:r>
              <a:rPr lang="fr-FR" err="1"/>
              <a:t>sub-title</a:t>
            </a:r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ED55871-D45E-45F0-9549-BBD45BF7EA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03" t="20600" r="9685" b="20639"/>
          <a:stretch/>
        </p:blipFill>
        <p:spPr>
          <a:xfrm>
            <a:off x="-547865" y="-1272212"/>
            <a:ext cx="4490806" cy="4775907"/>
          </a:xfrm>
          <a:prstGeom prst="rect">
            <a:avLst/>
          </a:prstGeom>
        </p:spPr>
      </p:pic>
      <p:sp>
        <p:nvSpPr>
          <p:cNvPr id="33" name="Espace réservé du contenu 15">
            <a:extLst>
              <a:ext uri="{FF2B5EF4-FFF2-40B4-BE49-F238E27FC236}">
                <a16:creationId xmlns:a16="http://schemas.microsoft.com/office/drawing/2014/main" id="{B418CDDA-A82F-4CFB-8B8B-A6F57E9AD8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6945" y="5460348"/>
            <a:ext cx="3533139" cy="3381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author</a:t>
            </a:r>
            <a:endParaRPr lang="fr-FR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CCBA2D-36CC-419D-94C5-BE8DBD24B0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3138" y="4848472"/>
            <a:ext cx="1666136" cy="1307135"/>
          </a:xfrm>
          <a:prstGeom prst="rect">
            <a:avLst/>
          </a:prstGeom>
        </p:spPr>
      </p:pic>
      <p:pic>
        <p:nvPicPr>
          <p:cNvPr id="9" name="Image 11">
            <a:extLst>
              <a:ext uri="{FF2B5EF4-FFF2-40B4-BE49-F238E27FC236}">
                <a16:creationId xmlns:a16="http://schemas.microsoft.com/office/drawing/2014/main" id="{9DC44582-9CF2-4D9E-8A01-3C1AE8B4A8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5387" y="103287"/>
            <a:ext cx="4274495" cy="25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6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4" y="1244600"/>
            <a:ext cx="8482272" cy="4721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1CF5-3E11-4697-8294-07A2881D3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BF53D54F-F80F-45E3-A0A7-277447FCF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244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8225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25A49-13EB-4D31-A3C0-C15F5FFBC4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358DED6F-3588-4688-A490-EDC8D9B6E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244600"/>
            <a:ext cx="4139210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139211" cy="48414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CEE1A-65F7-4046-BEE3-41D7C4E6D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E3DDEF80-72D3-43A8-9A97-9A6E91A727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7BBC-4DDD-4395-91A3-CF76BC8CE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632863B5-F251-4377-AF53-E5FBA7F68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4A892-2612-401B-B613-33C1853AC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6D6326B1-7CF5-43C4-8D01-FCEF4BC67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" y="6023869"/>
            <a:ext cx="1483298" cy="5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A40CE75-6CB4-094F-8AB9-11F153C0DA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521364"/>
            <a:ext cx="7886700" cy="55015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07573-8F40-4131-8FFF-99D38224A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1" y="1628164"/>
            <a:ext cx="7594184" cy="415831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31270278-06E2-421B-AFDD-20189BD7E7F7}"/>
              </a:ext>
            </a:extLst>
          </p:cNvPr>
          <p:cNvSpPr txBox="1">
            <a:spLocks/>
          </p:cNvSpPr>
          <p:nvPr userDrawn="1"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  <p:pic>
        <p:nvPicPr>
          <p:cNvPr id="6" name="Image 37">
            <a:extLst>
              <a:ext uri="{FF2B5EF4-FFF2-40B4-BE49-F238E27FC236}">
                <a16:creationId xmlns:a16="http://schemas.microsoft.com/office/drawing/2014/main" id="{F3C5D313-1FC6-4B4D-B0EA-8AAF5F7DDA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382" y="5884839"/>
            <a:ext cx="1946618" cy="1165889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FB9A0A7F-8632-47AE-82AD-46A1250274D6}"/>
              </a:ext>
            </a:extLst>
          </p:cNvPr>
          <p:cNvGrpSpPr/>
          <p:nvPr userDrawn="1"/>
        </p:nvGrpSpPr>
        <p:grpSpPr>
          <a:xfrm>
            <a:off x="726318" y="1245570"/>
            <a:ext cx="300775" cy="69515"/>
            <a:chOff x="0" y="0"/>
            <a:chExt cx="2069786" cy="3587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2CF6484-0FFD-43FE-B8B2-5436874E7034}"/>
                </a:ext>
              </a:extLst>
            </p:cNvPr>
            <p:cNvSpPr/>
            <p:nvPr/>
          </p:nvSpPr>
          <p:spPr>
            <a:xfrm>
              <a:off x="0" y="0"/>
              <a:ext cx="2069786" cy="358775"/>
            </a:xfrm>
            <a:custGeom>
              <a:avLst/>
              <a:gdLst/>
              <a:ahLst/>
              <a:cxnLst/>
              <a:rect l="l" t="t" r="r" b="b"/>
              <a:pathLst>
                <a:path w="2069786" h="358775">
                  <a:moveTo>
                    <a:pt x="0" y="0"/>
                  </a:moveTo>
                  <a:lnTo>
                    <a:pt x="2069786" y="0"/>
                  </a:lnTo>
                  <a:lnTo>
                    <a:pt x="2069786" y="358775"/>
                  </a:lnTo>
                  <a:lnTo>
                    <a:pt x="0" y="358775"/>
                  </a:lnTo>
                  <a:close/>
                </a:path>
              </a:pathLst>
            </a:custGeom>
            <a:solidFill>
              <a:srgbClr val="8CC540"/>
            </a:solidFill>
          </p:spPr>
        </p:sp>
      </p:grpSp>
    </p:spTree>
    <p:extLst>
      <p:ext uri="{BB962C8B-B14F-4D97-AF65-F5344CB8AC3E}">
        <p14:creationId xmlns:p14="http://schemas.microsoft.com/office/powerpoint/2010/main" val="7400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(cla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1713FBE-AF8F-BA40-A0D2-208B4EEE3E35}"/>
              </a:ext>
            </a:extLst>
          </p:cNvPr>
          <p:cNvSpPr txBox="1"/>
          <p:nvPr userDrawn="1"/>
        </p:nvSpPr>
        <p:spPr>
          <a:xfrm>
            <a:off x="190041" y="6566053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E363B3-5159-0242-9E4E-D7FE76674C64}"/>
              </a:ext>
            </a:extLst>
          </p:cNvPr>
          <p:cNvSpPr txBox="1"/>
          <p:nvPr userDrawn="1"/>
        </p:nvSpPr>
        <p:spPr>
          <a:xfrm>
            <a:off x="247880" y="6819441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b">
            <a:noAutofit/>
          </a:bodyPr>
          <a:lstStyle/>
          <a:p>
            <a:pPr algn="l"/>
            <a:endParaRPr lang="fr-FR" sz="7500"/>
          </a:p>
        </p:txBody>
      </p:sp>
      <p:pic>
        <p:nvPicPr>
          <p:cNvPr id="4" name="Image 37">
            <a:extLst>
              <a:ext uri="{FF2B5EF4-FFF2-40B4-BE49-F238E27FC236}">
                <a16:creationId xmlns:a16="http://schemas.microsoft.com/office/drawing/2014/main" id="{29C29C5C-3D65-4C89-A2F0-2B79C6D55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02607" y="5860554"/>
            <a:ext cx="1946618" cy="11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 (foncé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FB91-A342-714C-B84A-13AA90E5F17D}"/>
              </a:ext>
            </a:extLst>
          </p:cNvPr>
          <p:cNvSpPr/>
          <p:nvPr userDrawn="1"/>
        </p:nvSpPr>
        <p:spPr>
          <a:xfrm>
            <a:off x="160867" y="6479823"/>
            <a:ext cx="160867" cy="2144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8F7E3051-50B9-4B77-BDD1-A8CBEB9DF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4695" y="5939180"/>
            <a:ext cx="1809305" cy="10812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9B2598-EF01-42AB-B43A-F9F3B3B36175}"/>
              </a:ext>
            </a:extLst>
          </p:cNvPr>
          <p:cNvSpPr/>
          <p:nvPr userDrawn="1"/>
        </p:nvSpPr>
        <p:spPr>
          <a:xfrm flipV="1">
            <a:off x="6336324" y="4589860"/>
            <a:ext cx="388694" cy="9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bg1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001FC79-2F24-41B4-81F2-4E1A5F8E1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519" y="1143000"/>
            <a:ext cx="5997569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5625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page de sous-section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15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101600"/>
            <a:ext cx="8683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244600"/>
            <a:ext cx="8683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341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484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9134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84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9D08DA23-09FC-4922-9314-DFB3C4EFF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1341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1300" y="6462713"/>
            <a:ext cx="2133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CA"/>
              <a:t>IFT 615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9" r:id="rId5"/>
    <p:sldLayoutId id="2147483900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">
            <a:extLst>
              <a:ext uri="{FF2B5EF4-FFF2-40B4-BE49-F238E27FC236}">
                <a16:creationId xmlns:a16="http://schemas.microsoft.com/office/drawing/2014/main" id="{76A46AFA-600C-4075-AB64-9E60C33B8D83}"/>
              </a:ext>
            </a:extLst>
          </p:cNvPr>
          <p:cNvSpPr txBox="1">
            <a:spLocks/>
          </p:cNvSpPr>
          <p:nvPr/>
        </p:nvSpPr>
        <p:spPr>
          <a:xfrm>
            <a:off x="102905" y="6485392"/>
            <a:ext cx="196991" cy="193463"/>
          </a:xfrm>
          <a:prstGeom prst="rect">
            <a:avLst/>
          </a:prstGeom>
          <a:ln w="3175">
            <a:miter lim="400000"/>
          </a:ln>
        </p:spPr>
        <p:txBody>
          <a:bodyPr lIns="15786" tIns="15786" rIns="15786" bIns="15786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125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515151"/>
                </a:solidFill>
                <a:effectLst/>
                <a:uFillTx/>
                <a:latin typeface="+mn-lt"/>
                <a:ea typeface="+mn-ea"/>
                <a:cs typeface="+mn-cs"/>
                <a:sym typeface="Montserrat-Regular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5pPr>
            <a:lvl6pPr marL="0" marR="0" indent="11430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6pPr>
            <a:lvl7pPr marL="0" marR="0" indent="13716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7pPr>
            <a:lvl8pPr marL="0" marR="0" indent="16002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8pPr>
            <a:lvl9pPr marL="0" marR="0" indent="1828800" algn="l" defTabSz="825500" rtl="0" fontAlgn="auto" latinLnBrk="0" hangingPunct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44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yriad Pro Light SemiExtended"/>
                <a:ea typeface="Myriad Pro Light SemiExtended"/>
                <a:cs typeface="Myriad Pro Light SemiExtended"/>
                <a:sym typeface="Myriad Pro Light SemiExtended"/>
              </a:defRPr>
            </a:lvl9pPr>
          </a:lstStyle>
          <a:p>
            <a:pPr marL="0" marR="0" lvl="0" indent="0" algn="r" defTabSz="84381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fr-CA" sz="105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Montserrat-Regular"/>
              </a:rPr>
              <a:pPr marL="0" marR="0" lvl="0" indent="0" algn="r" defTabSz="84381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CA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  <a:sym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50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</p:sldLayoutIdLst>
  <p:hf hdr="0" ftr="0" dt="0"/>
  <p:txStyles>
    <p:titleStyle>
      <a:lvl1pPr algn="l" defTabSz="68573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3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9" indent="-171434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3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9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sherbrooke.sharepoint.com/sites/IFT615-Instructeurs/Documents%20partages/General/Ancien%20cours/2023%20Hiver/ift615-00-Pla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6.jpg"/><Relationship Id="rId5" Type="http://schemas.openxmlformats.org/officeDocument/2006/relationships/image" Target="../media/image11.jpeg"/><Relationship Id="rId10" Type="http://schemas.openxmlformats.org/officeDocument/2006/relationships/hyperlink" Target="https://www.youtube.com/watch?v=iFjElYdLt2E" TargetMode="External"/><Relationship Id="rId4" Type="http://schemas.openxmlformats.org/officeDocument/2006/relationships/image" Target="../media/image10.jpe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>
                <a:ea typeface="ＭＳ Ｐゴシック" pitchFamily="34" charset="-128"/>
              </a:rPr>
              <a:t>IFT 615 – Intelligence </a:t>
            </a:r>
            <a:r>
              <a:rPr lang="fr-CA" altLang="en-US">
                <a:ea typeface="ＭＳ Ｐゴシック" pitchFamily="34" charset="-128"/>
              </a:rPr>
              <a:t>Artificielle</a:t>
            </a:r>
            <a:br>
              <a:rPr lang="en-US" altLang="en-US" sz="200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en-US" altLang="en-US" sz="2400">
                <a:ea typeface="ＭＳ Ｐゴシック" pitchFamily="34" charset="-128"/>
              </a:rPr>
            </a:br>
            <a:r>
              <a:rPr lang="en-US" altLang="en-US" sz="240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543800" cy="1123950"/>
          </a:xfrm>
        </p:spPr>
        <p:txBody>
          <a:bodyPr/>
          <a:lstStyle/>
          <a:p>
            <a:pPr algn="l"/>
            <a:r>
              <a:rPr lang="en-US" altLang="en-US" sz="2000" err="1">
                <a:latin typeface="Calibri" pitchFamily="34" charset="0"/>
                <a:ea typeface="ＭＳ Ｐゴシック" pitchFamily="34" charset="-128"/>
              </a:rPr>
              <a:t>Professeur</a:t>
            </a:r>
            <a:r>
              <a:rPr lang="en-US" altLang="en-US" sz="2000">
                <a:latin typeface="Calibri" pitchFamily="34" charset="0"/>
                <a:ea typeface="ＭＳ Ｐゴシック" pitchFamily="34" charset="-128"/>
              </a:rPr>
              <a:t>: Froduald Kabanza</a:t>
            </a:r>
          </a:p>
          <a:p>
            <a:pPr algn="l"/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Assistant: D’Jeff </a:t>
            </a:r>
            <a:r>
              <a:rPr lang="fr-CA" altLang="en-US" sz="2000" err="1">
                <a:latin typeface="Calibri" pitchFamily="34" charset="0"/>
                <a:ea typeface="ＭＳ Ｐゴシック" pitchFamily="34" charset="-128"/>
              </a:rPr>
              <a:t>Nkashama</a:t>
            </a:r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  <a:p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Concepts et algorithmes couverts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D6739B-532E-4826-8700-8383529FE989}"/>
              </a:ext>
            </a:extLst>
          </p:cNvPr>
          <p:cNvGrpSpPr/>
          <p:nvPr/>
        </p:nvGrpSpPr>
        <p:grpSpPr>
          <a:xfrm>
            <a:off x="579317" y="1572646"/>
            <a:ext cx="8033797" cy="3801107"/>
            <a:chOff x="579317" y="1572646"/>
            <a:chExt cx="8033797" cy="3801107"/>
          </a:xfrm>
        </p:grpSpPr>
        <p:cxnSp>
          <p:nvCxnSpPr>
            <p:cNvPr id="24" name="Connecteur droit avec flèche 23"/>
            <p:cNvCxnSpPr>
              <a:cxnSpLocks noChangeShapeType="1"/>
              <a:endCxn id="16" idx="1"/>
            </p:cNvCxnSpPr>
            <p:nvPr/>
          </p:nvCxnSpPr>
          <p:spPr bwMode="auto">
            <a:xfrm flipV="1">
              <a:off x="4409388" y="1987859"/>
              <a:ext cx="601810" cy="133339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7" name="Connecteur droit avec flèche 46"/>
            <p:cNvCxnSpPr>
              <a:cxnSpLocks noChangeShapeType="1"/>
            </p:cNvCxnSpPr>
            <p:nvPr/>
          </p:nvCxnSpPr>
          <p:spPr bwMode="auto">
            <a:xfrm flipH="1" flipV="1">
              <a:off x="3365831" y="2195274"/>
              <a:ext cx="477837" cy="113030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73793" y="3306524"/>
              <a:ext cx="1223963" cy="6461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agents </a:t>
              </a:r>
            </a:p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intelligents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686000" y="2772783"/>
              <a:ext cx="228889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Raisonnement logique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06449" y="1572646"/>
              <a:ext cx="156901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Apprentissage </a:t>
              </a:r>
            </a:p>
            <a:p>
              <a:pPr algn="ctr">
                <a:defRPr/>
              </a:pPr>
              <a:r>
                <a:rPr lang="fr-CA">
                  <a:latin typeface="Calibri" charset="0"/>
                  <a:ea typeface="+mn-ea"/>
                </a:rPr>
                <a:t>automatique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79317" y="4490559"/>
              <a:ext cx="2276072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Processus de décision </a:t>
              </a:r>
            </a:p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de </a:t>
              </a:r>
              <a:r>
                <a:rPr lang="fr-CA">
                  <a:latin typeface="Calibri" pitchFamily="34" charset="0"/>
                  <a:ea typeface="Malgun Gothic" pitchFamily="34" charset="-127"/>
                </a:rPr>
                <a:t>Markov</a:t>
              </a:r>
              <a:endParaRPr lang="fr-FR"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30775" y="2888755"/>
              <a:ext cx="163974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Planification et </a:t>
              </a:r>
            </a:p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jeu compétitifs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487327" y="4494768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Recherche heuristique locale</a:t>
              </a:r>
              <a:endParaRPr lang="fr-FR">
                <a:latin typeface="+mn-lt"/>
                <a:ea typeface="+mn-ea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87663" y="3610115"/>
              <a:ext cx="312578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pitchFamily="34" charset="0"/>
                  <a:ea typeface="Malgun Gothic" pitchFamily="34" charset="-127"/>
                </a:rPr>
                <a:t>Recherche heuristique globale</a:t>
              </a:r>
              <a:endParaRPr lang="fr-FR">
                <a:latin typeface="Calibri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26066" y="5004421"/>
              <a:ext cx="156664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 dirty="0">
                  <a:latin typeface="Calibri" charset="0"/>
                  <a:ea typeface="+mn-ea"/>
                </a:rPr>
                <a:t>IA responsable</a:t>
              </a:r>
              <a:endParaRPr lang="fr-FR" dirty="0">
                <a:latin typeface="+mn-lt"/>
                <a:ea typeface="+mn-e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011198" y="1664693"/>
              <a:ext cx="154029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CA" altLang="ko-KR">
                  <a:latin typeface="Calibri" charset="0"/>
                  <a:ea typeface="+mn-ea"/>
                </a:rPr>
                <a:t>Raisonnement</a:t>
              </a:r>
            </a:p>
            <a:p>
              <a:pPr algn="ctr">
                <a:defRPr/>
              </a:pPr>
              <a:r>
                <a:rPr lang="fr-CA">
                  <a:latin typeface="Calibri" charset="0"/>
                  <a:ea typeface="+mn-ea"/>
                </a:rPr>
                <a:t>probabiliste</a:t>
              </a:r>
              <a:endParaRPr lang="fr-FR">
                <a:latin typeface="+mn-lt"/>
                <a:ea typeface="+mn-ea"/>
              </a:endParaRPr>
            </a:p>
          </p:txBody>
        </p:sp>
        <p:cxnSp>
          <p:nvCxnSpPr>
            <p:cNvPr id="27" name="Connecteur droit avec flèche 26"/>
            <p:cNvCxnSpPr>
              <a:cxnSpLocks noChangeShapeType="1"/>
              <a:stCxn id="9" idx="3"/>
              <a:endCxn id="14" idx="1"/>
            </p:cNvCxnSpPr>
            <p:nvPr/>
          </p:nvCxnSpPr>
          <p:spPr bwMode="auto">
            <a:xfrm>
              <a:off x="4797756" y="3629580"/>
              <a:ext cx="489907" cy="165201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0" name="Connecteur droit avec flèche 29"/>
            <p:cNvCxnSpPr>
              <a:cxnSpLocks noChangeShapeType="1"/>
              <a:endCxn id="13" idx="1"/>
            </p:cNvCxnSpPr>
            <p:nvPr/>
          </p:nvCxnSpPr>
          <p:spPr bwMode="auto">
            <a:xfrm>
              <a:off x="4830132" y="3919675"/>
              <a:ext cx="657195" cy="7597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33" name="Connecteur droit avec flèche 32"/>
            <p:cNvCxnSpPr>
              <a:cxnSpLocks noChangeShapeType="1"/>
            </p:cNvCxnSpPr>
            <p:nvPr/>
          </p:nvCxnSpPr>
          <p:spPr bwMode="auto">
            <a:xfrm>
              <a:off x="4313568" y="3970099"/>
              <a:ext cx="26657" cy="1070084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1" name="Connecteur droit avec flèche 40"/>
            <p:cNvCxnSpPr>
              <a:cxnSpLocks noChangeShapeType="1"/>
              <a:stCxn id="9" idx="1"/>
              <a:endCxn id="12" idx="3"/>
            </p:cNvCxnSpPr>
            <p:nvPr/>
          </p:nvCxnSpPr>
          <p:spPr bwMode="auto">
            <a:xfrm flipH="1" flipV="1">
              <a:off x="2770518" y="3211921"/>
              <a:ext cx="803275" cy="417659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44" name="Connecteur droit avec flèche 43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2855389" y="3970099"/>
              <a:ext cx="765401" cy="843626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  <p:cxnSp>
          <p:nvCxnSpPr>
            <p:cNvPr id="88" name="Connecteur droit avec flèche 87"/>
            <p:cNvCxnSpPr>
              <a:cxnSpLocks noChangeShapeType="1"/>
              <a:endCxn id="2" idx="1"/>
            </p:cNvCxnSpPr>
            <p:nvPr/>
          </p:nvCxnSpPr>
          <p:spPr bwMode="auto">
            <a:xfrm flipV="1">
              <a:off x="4797756" y="2957449"/>
              <a:ext cx="888244" cy="509653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arrow" w="med" len="med"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</p:cxnSp>
      </p:grp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Cours d’IA dans le programme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70069" y="3398540"/>
            <a:ext cx="2252411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615</a:t>
            </a:r>
          </a:p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Intelligence artificielle</a:t>
            </a:r>
            <a:endParaRPr lang="fr-FR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1520" y="1819438"/>
            <a:ext cx="2759602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pitchFamily="34" charset="0"/>
                <a:ea typeface="Malgun Gothic" pitchFamily="34" charset="-127"/>
              </a:rPr>
              <a:t>IFT 603</a:t>
            </a:r>
          </a:p>
          <a:p>
            <a:pPr algn="ctr">
              <a:defRPr/>
            </a:pPr>
            <a:r>
              <a:rPr lang="en-CA">
                <a:latin typeface="Calibri" pitchFamily="34" charset="0"/>
                <a:ea typeface="Malgun Gothic" pitchFamily="34" charset="-127"/>
              </a:rPr>
              <a:t>Techniques </a:t>
            </a:r>
            <a:r>
              <a:rPr lang="en-CA" err="1">
                <a:latin typeface="Calibri" pitchFamily="34" charset="0"/>
                <a:ea typeface="Malgun Gothic" pitchFamily="34" charset="-127"/>
              </a:rPr>
              <a:t>d’apprentissage</a:t>
            </a:r>
            <a:endParaRPr lang="fr-FR">
              <a:latin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41307" y="4905422"/>
            <a:ext cx="2895600" cy="923330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</a:rPr>
              <a:t>IFT 605</a:t>
            </a:r>
          </a:p>
          <a:p>
            <a:pPr algn="ctr">
              <a:defRPr/>
            </a:pPr>
            <a:r>
              <a:rPr lang="en-CA" err="1">
                <a:latin typeface="Calibri" charset="0"/>
              </a:rPr>
              <a:t>Systèmes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répartis</a:t>
            </a:r>
            <a:r>
              <a:rPr lang="en-CA">
                <a:latin typeface="Calibri" charset="0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</a:rPr>
              <a:t>et multi-agents</a:t>
            </a:r>
            <a:endParaRPr lang="fr-FR"/>
          </a:p>
        </p:txBody>
      </p:sp>
      <p:cxnSp>
        <p:nvCxnSpPr>
          <p:cNvPr id="44" name="Connecteur droit avec flèche 43"/>
          <p:cNvCxnSpPr>
            <a:cxnSpLocks noChangeShapeType="1"/>
            <a:endCxn id="10" idx="0"/>
          </p:cNvCxnSpPr>
          <p:nvPr/>
        </p:nvCxnSpPr>
        <p:spPr bwMode="auto">
          <a:xfrm flipH="1">
            <a:off x="3389107" y="4044607"/>
            <a:ext cx="315185" cy="86081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2581321" y="2465769"/>
            <a:ext cx="1122971" cy="8822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439709" y="5146088"/>
            <a:ext cx="2895600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dirty="0">
                <a:latin typeface="Calibri" charset="0"/>
                <a:ea typeface="+mn-ea"/>
              </a:rPr>
              <a:t>IFT 609</a:t>
            </a:r>
          </a:p>
          <a:p>
            <a:pPr algn="ctr">
              <a:defRPr/>
            </a:pPr>
            <a:r>
              <a:rPr lang="en-CA" dirty="0">
                <a:latin typeface="Calibri" charset="0"/>
                <a:ea typeface="+mn-ea"/>
              </a:rPr>
              <a:t>Informatique </a:t>
            </a:r>
            <a:r>
              <a:rPr lang="en-CA" dirty="0" err="1">
                <a:latin typeface="Calibri" charset="0"/>
                <a:ea typeface="+mn-ea"/>
              </a:rPr>
              <a:t>cognitif</a:t>
            </a:r>
            <a:endParaRPr lang="fr-FR" dirty="0">
              <a:latin typeface="+mn-lt"/>
              <a:ea typeface="+mn-ea"/>
            </a:endParaRPr>
          </a:p>
        </p:txBody>
      </p:sp>
      <p:cxnSp>
        <p:nvCxnSpPr>
          <p:cNvPr id="35" name="Connecteur droit avec flèche 43"/>
          <p:cNvCxnSpPr>
            <a:cxnSpLocks noChangeShapeType="1"/>
            <a:endCxn id="34" idx="0"/>
          </p:cNvCxnSpPr>
          <p:nvPr/>
        </p:nvCxnSpPr>
        <p:spPr bwMode="auto">
          <a:xfrm>
            <a:off x="4836907" y="4044607"/>
            <a:ext cx="2050602" cy="1101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461148" y="1796175"/>
            <a:ext cx="2247603" cy="923330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608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Planification </a:t>
            </a:r>
            <a:r>
              <a:rPr lang="en-CA" err="1">
                <a:latin typeface="Calibri" charset="0"/>
                <a:ea typeface="+mn-ea"/>
              </a:rPr>
              <a:t>en</a:t>
            </a:r>
            <a:r>
              <a:rPr lang="en-CA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intelligence </a:t>
            </a:r>
            <a:r>
              <a:rPr lang="en-CA" err="1">
                <a:latin typeface="Calibri" charset="0"/>
                <a:ea typeface="+mn-ea"/>
              </a:rPr>
              <a:t>artificielle</a:t>
            </a:r>
            <a:endParaRPr lang="fr-FR">
              <a:latin typeface="+mn-lt"/>
              <a:ea typeface="+mn-ea"/>
            </a:endParaRPr>
          </a:p>
        </p:txBody>
      </p:sp>
      <p:cxnSp>
        <p:nvCxnSpPr>
          <p:cNvPr id="42" name="Connecteur droit avec flèche 46"/>
          <p:cNvCxnSpPr>
            <a:cxnSpLocks noChangeShapeType="1"/>
          </p:cNvCxnSpPr>
          <p:nvPr/>
        </p:nvCxnSpPr>
        <p:spPr bwMode="auto">
          <a:xfrm flipV="1">
            <a:off x="5049719" y="2752209"/>
            <a:ext cx="411429" cy="636392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B307E-41E4-4877-AEC1-4E2B9639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9541"/>
            <a:ext cx="2733553" cy="923330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  <a:ea typeface="+mn-ea"/>
              </a:rPr>
              <a:t>IFT 607</a:t>
            </a:r>
          </a:p>
          <a:p>
            <a:pPr algn="ctr">
              <a:defRPr/>
            </a:pPr>
            <a:r>
              <a:rPr lang="en-CA" err="1">
                <a:latin typeface="Calibri" charset="0"/>
                <a:ea typeface="+mn-ea"/>
              </a:rPr>
              <a:t>Traitement</a:t>
            </a:r>
            <a:r>
              <a:rPr lang="en-CA">
                <a:latin typeface="Calibri" charset="0"/>
                <a:ea typeface="+mn-ea"/>
              </a:rPr>
              <a:t> </a:t>
            </a:r>
            <a:r>
              <a:rPr lang="en-CA" err="1">
                <a:latin typeface="Calibri" charset="0"/>
                <a:ea typeface="+mn-ea"/>
              </a:rPr>
              <a:t>automatique</a:t>
            </a:r>
            <a:r>
              <a:rPr lang="en-CA">
                <a:latin typeface="Calibri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en-CA">
                <a:latin typeface="Calibri" charset="0"/>
                <a:ea typeface="+mn-ea"/>
              </a:rPr>
              <a:t>des </a:t>
            </a:r>
            <a:r>
              <a:rPr lang="en-CA" err="1">
                <a:latin typeface="Calibri" charset="0"/>
                <a:ea typeface="+mn-ea"/>
              </a:rPr>
              <a:t>langues</a:t>
            </a:r>
            <a:r>
              <a:rPr lang="en-CA">
                <a:latin typeface="Calibri" charset="0"/>
                <a:ea typeface="+mn-ea"/>
              </a:rPr>
              <a:t> </a:t>
            </a:r>
            <a:r>
              <a:rPr lang="en-CA" err="1">
                <a:latin typeface="Calibri" charset="0"/>
                <a:ea typeface="+mn-ea"/>
              </a:rPr>
              <a:t>naturelles</a:t>
            </a:r>
            <a:endParaRPr lang="fr-FR">
              <a:latin typeface="+mn-lt"/>
              <a:ea typeface="+mn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70AEB-30F7-421A-823A-E7818AD2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62" y="3454291"/>
            <a:ext cx="2252412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>
                <a:latin typeface="Calibri" charset="0"/>
              </a:rPr>
              <a:t>IFT 599</a:t>
            </a:r>
          </a:p>
          <a:p>
            <a:pPr algn="ctr">
              <a:defRPr/>
            </a:pPr>
            <a:r>
              <a:rPr lang="en-CA">
                <a:latin typeface="Calibri" charset="0"/>
              </a:rPr>
              <a:t>Science des </a:t>
            </a:r>
            <a:r>
              <a:rPr lang="en-CA" err="1">
                <a:latin typeface="Calibri" charset="0"/>
              </a:rPr>
              <a:t>données</a:t>
            </a:r>
            <a:endParaRPr lang="fr-FR"/>
          </a:p>
        </p:txBody>
      </p:sp>
      <p:cxnSp>
        <p:nvCxnSpPr>
          <p:cNvPr id="22" name="Connecteur droit avec flèche 43">
            <a:extLst>
              <a:ext uri="{FF2B5EF4-FFF2-40B4-BE49-F238E27FC236}">
                <a16:creationId xmlns:a16="http://schemas.microsoft.com/office/drawing/2014/main" id="{671F3256-8511-4420-B434-D6FBA5130DD1}"/>
              </a:ext>
            </a:extLst>
          </p:cNvPr>
          <p:cNvCxnSpPr>
            <a:cxnSpLocks noChangeShapeType="1"/>
            <a:stCxn id="9" idx="1"/>
            <a:endCxn id="18" idx="3"/>
          </p:cNvCxnSpPr>
          <p:nvPr/>
        </p:nvCxnSpPr>
        <p:spPr bwMode="auto">
          <a:xfrm flipH="1">
            <a:off x="2570074" y="3721706"/>
            <a:ext cx="699995" cy="557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26" name="Connecteur droit avec flèche 46">
            <a:extLst>
              <a:ext uri="{FF2B5EF4-FFF2-40B4-BE49-F238E27FC236}">
                <a16:creationId xmlns:a16="http://schemas.microsoft.com/office/drawing/2014/main" id="{9EC2E11F-4003-45DA-8BC5-499D98A5B77B}"/>
              </a:ext>
            </a:extLst>
          </p:cNvPr>
          <p:cNvCxnSpPr>
            <a:cxnSpLocks noChangeShapeType="1"/>
            <a:endCxn id="17" idx="1"/>
          </p:cNvCxnSpPr>
          <p:nvPr/>
        </p:nvCxnSpPr>
        <p:spPr bwMode="auto">
          <a:xfrm>
            <a:off x="5547039" y="3642835"/>
            <a:ext cx="472761" cy="2837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1821790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Référence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IFT608/IFT702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Froduald Kabanza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39D9B55-FC55-9230-4B34-A117E212B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0" y="1709746"/>
            <a:ext cx="2695790" cy="3438508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7ABD6FB-5FC5-774F-183C-B8F4C27AE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90" y="1337928"/>
            <a:ext cx="3810326" cy="38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CA" altLang="en-US"/>
              <a:t>Évaluations</a:t>
            </a:r>
            <a:br>
              <a:rPr lang="fr-CA" altLang="en-US"/>
            </a:br>
            <a:r>
              <a:rPr lang="fr-CA" altLang="en-US"/>
              <a:t>Intra: 15%; Final: 36%; Quiz: 9%; </a:t>
            </a:r>
            <a:r>
              <a:rPr lang="fr-CA" altLang="en-US" err="1"/>
              <a:t>TPs</a:t>
            </a:r>
            <a:r>
              <a:rPr lang="fr-CA" altLang="en-US"/>
              <a:t>: 40% </a:t>
            </a:r>
            <a:endParaRPr lang="it-IT" altLang="en-US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3124200" y="6448425"/>
            <a:ext cx="2895600" cy="323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/>
              <a:t>© Froduald Kabanza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781800" y="6448425"/>
            <a:ext cx="2133600" cy="3238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23AFDD3A-9160-45BB-B49E-551703CFB166}" type="slidenum">
              <a:rPr lang="en-US" altLang="en-US" smtClean="0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  <p:sp>
        <p:nvSpPr>
          <p:cNvPr id="2662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241300" y="6462713"/>
            <a:ext cx="2133600" cy="29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/>
              <a:t>IFT615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016AA9-4AA9-8F2C-C802-CCB8A388C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27818"/>
              </p:ext>
            </p:extLst>
          </p:nvPr>
        </p:nvGraphicFramePr>
        <p:xfrm>
          <a:off x="553532" y="1605868"/>
          <a:ext cx="8036936" cy="3369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123">
                  <a:extLst>
                    <a:ext uri="{9D8B030D-6E8A-4147-A177-3AD203B41FA5}">
                      <a16:colId xmlns:a16="http://schemas.microsoft.com/office/drawing/2014/main" val="966508513"/>
                    </a:ext>
                  </a:extLst>
                </a:gridCol>
                <a:gridCol w="1889312">
                  <a:extLst>
                    <a:ext uri="{9D8B030D-6E8A-4147-A177-3AD203B41FA5}">
                      <a16:colId xmlns:a16="http://schemas.microsoft.com/office/drawing/2014/main" val="1855733920"/>
                    </a:ext>
                  </a:extLst>
                </a:gridCol>
                <a:gridCol w="1942641">
                  <a:extLst>
                    <a:ext uri="{9D8B030D-6E8A-4147-A177-3AD203B41FA5}">
                      <a16:colId xmlns:a16="http://schemas.microsoft.com/office/drawing/2014/main" val="651136222"/>
                    </a:ext>
                  </a:extLst>
                </a:gridCol>
                <a:gridCol w="746771">
                  <a:extLst>
                    <a:ext uri="{9D8B030D-6E8A-4147-A177-3AD203B41FA5}">
                      <a16:colId xmlns:a16="http://schemas.microsoft.com/office/drawing/2014/main" val="3297811800"/>
                    </a:ext>
                  </a:extLst>
                </a:gridCol>
                <a:gridCol w="2537089">
                  <a:extLst>
                    <a:ext uri="{9D8B030D-6E8A-4147-A177-3AD203B41FA5}">
                      <a16:colId xmlns:a16="http://schemas.microsoft.com/office/drawing/2014/main" val="3189292055"/>
                    </a:ext>
                  </a:extLst>
                </a:gridCol>
              </a:tblGrid>
              <a:tr h="436837">
                <a:tc>
                  <a:txBody>
                    <a:bodyPr/>
                    <a:lstStyle/>
                    <a:p>
                      <a:pPr marL="72000" algn="l">
                        <a:spcBef>
                          <a:spcPts val="300"/>
                        </a:spcBef>
                        <a:tabLst>
                          <a:tab pos="457200" algn="l"/>
                          <a:tab pos="3060065" algn="ctr"/>
                          <a:tab pos="5760085" algn="r"/>
                          <a:tab pos="274320" algn="l"/>
                          <a:tab pos="457200" algn="l"/>
                          <a:tab pos="3060065" algn="ctr"/>
                          <a:tab pos="5760085" algn="r"/>
                        </a:tabLst>
                      </a:pPr>
                      <a:r>
                        <a:rPr lang="fr-FR" sz="1300" dirty="0">
                          <a:effectLst/>
                        </a:rPr>
                        <a:t>Travail pratique</a:t>
                      </a:r>
                      <a:endParaRPr lang="en-CA" sz="2000" dirty="0">
                        <a:solidFill>
                          <a:srgbClr val="00000A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New York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72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Publication de l’énoncé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72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300" dirty="0">
                          <a:effectLst/>
                        </a:rPr>
                        <a:t>Date </a:t>
                      </a:r>
                      <a:r>
                        <a:rPr lang="en-CA" sz="1300" dirty="0" err="1">
                          <a:effectLst/>
                        </a:rPr>
                        <a:t>limite</a:t>
                      </a:r>
                      <a:r>
                        <a:rPr lang="en-CA" sz="1300" dirty="0">
                          <a:effectLst/>
                        </a:rPr>
                        <a:t> de remise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72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 err="1">
                          <a:effectLst/>
                        </a:rPr>
                        <a:t>Pondé-ration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72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Sujet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360670896"/>
                  </a:ext>
                </a:extLst>
              </a:tr>
              <a:tr h="436837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TP 1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300" dirty="0" err="1">
                          <a:effectLst/>
                        </a:rPr>
                        <a:t>Vendredi</a:t>
                      </a:r>
                      <a:r>
                        <a:rPr lang="en-CA" sz="1300" dirty="0">
                          <a:effectLst/>
                        </a:rPr>
                        <a:t> 12 </a:t>
                      </a:r>
                      <a:r>
                        <a:rPr lang="en-CA" sz="1300" dirty="0" err="1">
                          <a:effectLst/>
                        </a:rPr>
                        <a:t>janvier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Jeudi 25 janvier à minuit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8 %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300">
                          <a:effectLst/>
                        </a:rPr>
                        <a:t>Perceptron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2996746469"/>
                  </a:ext>
                </a:extLst>
              </a:tr>
              <a:tr h="332968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TP 2                         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en-CA" sz="1300" dirty="0" err="1">
                          <a:effectLst/>
                        </a:rPr>
                        <a:t>Vendredi</a:t>
                      </a:r>
                      <a:r>
                        <a:rPr lang="en-CA" sz="1300" dirty="0">
                          <a:effectLst/>
                        </a:rPr>
                        <a:t> 26 </a:t>
                      </a:r>
                      <a:r>
                        <a:rPr lang="en-CA" sz="1300" dirty="0" err="1">
                          <a:effectLst/>
                        </a:rPr>
                        <a:t>janvier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Jeudi 15 février à minuit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8 %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Réseaux</a:t>
                      </a:r>
                      <a:r>
                        <a:rPr lang="en-CA" sz="1300" dirty="0">
                          <a:effectLst/>
                        </a:rPr>
                        <a:t> de neurones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1549862295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Quiz 1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 anchor="ctr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Jeudi 1</a:t>
                      </a:r>
                      <a:r>
                        <a:rPr lang="fr-CA" sz="1300" baseline="30000" dirty="0">
                          <a:effectLst/>
                        </a:rPr>
                        <a:t>er</a:t>
                      </a:r>
                      <a:r>
                        <a:rPr lang="fr-CA" sz="1300" dirty="0">
                          <a:effectLst/>
                        </a:rPr>
                        <a:t> février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 anchor="ctr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Jeudi 15 février à minuit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 anchor="ctr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3 %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 anchor="ctr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Arbres de décision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 anchor="ctr"/>
                </a:tc>
                <a:extLst>
                  <a:ext uri="{0D108BD9-81ED-4DB2-BD59-A6C34878D82A}">
                    <a16:rowId xmlns:a16="http://schemas.microsoft.com/office/drawing/2014/main" val="1400690178"/>
                  </a:ext>
                </a:extLst>
              </a:tr>
              <a:tr h="309637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TP 3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Jeudi 15 février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Jeudi 14 mars à minuit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8 %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Inférences probabilistes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1304414833"/>
                  </a:ext>
                </a:extLst>
              </a:tr>
              <a:tr h="349165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TP 4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Vendredi 15 mars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Jeudi 4 avril à minuit.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8 %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Apprentissage par renforcement 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3988789638"/>
                  </a:ext>
                </a:extLst>
              </a:tr>
              <a:tr h="329402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TP 5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Vendredi 22 mars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Lundi 15 avril à minuit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8 %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Théorie des jeux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2171899703"/>
                  </a:ext>
                </a:extLst>
              </a:tr>
              <a:tr h="349165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Quiz 2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Jeudi 4 avril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Jeudi 11 avril à minuit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3 %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Recherche locale et optimisation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3997893267"/>
                  </a:ext>
                </a:extLst>
              </a:tr>
              <a:tr h="436837"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Quiz 3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Vendredi 5 avril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Lundi 15 avril à minuit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>
                          <a:effectLst/>
                        </a:rPr>
                        <a:t>3 %</a:t>
                      </a:r>
                      <a:endParaRPr lang="en-CA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tc>
                  <a:txBody>
                    <a:bodyPr/>
                    <a:lstStyle/>
                    <a:p>
                      <a:pPr marL="108000" indent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274320" algn="l"/>
                          <a:tab pos="457200" algn="l"/>
                          <a:tab pos="274320" algn="l"/>
                        </a:tabLst>
                      </a:pPr>
                      <a:r>
                        <a:rPr lang="fr-CA" sz="1300" dirty="0">
                          <a:effectLst/>
                        </a:rPr>
                        <a:t>Raisonnement logique</a:t>
                      </a:r>
                      <a:endParaRPr lang="en-CA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18945" marR="18945" marT="0" marB="0"/>
                </a:tc>
                <a:extLst>
                  <a:ext uri="{0D108BD9-81ED-4DB2-BD59-A6C34878D82A}">
                    <a16:rowId xmlns:a16="http://schemas.microsoft.com/office/drawing/2014/main" val="34297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1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234950"/>
            <a:ext cx="8683625" cy="638175"/>
          </a:xfrm>
        </p:spPr>
        <p:txBody>
          <a:bodyPr/>
          <a:lstStyle/>
          <a:p>
            <a:r>
              <a:rPr lang="fr-CA" altLang="en-US">
                <a:latin typeface="Arial" pitchFamily="34" charset="0"/>
                <a:ea typeface="ＭＳ Ｐゴシック" pitchFamily="34" charset="-128"/>
              </a:rPr>
              <a:t>Plan de cours complet avec calendrier</a:t>
            </a:r>
            <a:endParaRPr lang="it-IT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207963" y="1082675"/>
            <a:ext cx="8683625" cy="5029200"/>
          </a:xfrm>
        </p:spPr>
        <p:txBody>
          <a:bodyPr/>
          <a:lstStyle/>
          <a:p>
            <a:pPr>
              <a:buClr>
                <a:srgbClr val="000066"/>
              </a:buClr>
            </a:pPr>
            <a:r>
              <a:rPr lang="fr-CA" altLang="en-US">
                <a:solidFill>
                  <a:srgbClr val="000066"/>
                </a:solidFill>
                <a:ea typeface="ＭＳ Ｐゴシック" pitchFamily="34" charset="-128"/>
                <a:hlinkClick r:id="rId2"/>
              </a:rPr>
              <a:t>Voir Teams</a:t>
            </a:r>
            <a:endParaRPr lang="fr-CA" altLang="en-US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B1D30E27-2E74-414B-A131-BF0A30CC57A2}" type="slidenum">
              <a:rPr lang="en-US" altLang="en-US" smtClean="0">
                <a:latin typeface="Calibri" pitchFamily="34" charset="0"/>
              </a:rPr>
              <a:pPr algn="ctr"/>
              <a:t>14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80375" cy="693737"/>
          </a:xfrm>
        </p:spPr>
        <p:txBody>
          <a:bodyPr/>
          <a:lstStyle/>
          <a:p>
            <a:pPr eaLnBrk="1" hangingPunct="1">
              <a:defRPr/>
            </a:pPr>
            <a:r>
              <a:rPr lang="fr-CA" altLang="ko-KR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Prochaine leçon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27100"/>
            <a:ext cx="8229600" cy="51847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fr-CA" altLang="ko-KR">
                <a:ea typeface="Gulim" pitchFamily="34" charset="-127"/>
              </a:rPr>
              <a:t>Agents intelligents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379413" y="6270625"/>
            <a:ext cx="1182687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/>
              <a:t>IFT615</a:t>
            </a:r>
            <a:endParaRPr lang="en-US" altLang="ko-KR" sz="1400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810000" y="62706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/>
              <a:t>© Froduald Kabanza                 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686675" y="6270625"/>
            <a:ext cx="107156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125000"/>
              <a:buFont typeface="Lucida Grande" charset="0"/>
              <a:buChar char="●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Lucida Grande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A5623C2-60DB-42F4-8FB5-03C4D4163F8A}" type="slidenum">
              <a:rPr lang="en-US" altLang="ko-KR" sz="1400" smtClean="0"/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C’est quoi l’IA?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63923" y="1514878"/>
            <a:ext cx="8350624" cy="949982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fr-FR" altLang="en-US" dirty="0">
                <a:ea typeface="ＭＳ Ｐゴシック" pitchFamily="34" charset="-128"/>
              </a:rPr>
              <a:t>Un </a:t>
            </a:r>
            <a:r>
              <a:rPr lang="fr-FR" altLang="en-US" b="1" dirty="0">
                <a:ea typeface="ＭＳ Ｐゴシック" pitchFamily="34" charset="-128"/>
              </a:rPr>
              <a:t>ensemble de technologies </a:t>
            </a:r>
            <a:r>
              <a:rPr lang="fr-FR" altLang="en-US" dirty="0">
                <a:ea typeface="ＭＳ Ｐゴシック" pitchFamily="34" charset="-128"/>
              </a:rPr>
              <a:t>et</a:t>
            </a:r>
            <a:r>
              <a:rPr lang="fr-FR" altLang="en-US" b="1" dirty="0">
                <a:ea typeface="ＭＳ Ｐゴシック" pitchFamily="34" charset="-128"/>
              </a:rPr>
              <a:t> </a:t>
            </a:r>
            <a:r>
              <a:rPr lang="fr-FR" altLang="en-US" dirty="0">
                <a:ea typeface="ＭＳ Ｐゴシック" pitchFamily="34" charset="-128"/>
              </a:rPr>
              <a:t>une </a:t>
            </a:r>
            <a:r>
              <a:rPr lang="fr-FR" altLang="en-US" b="1" dirty="0">
                <a:ea typeface="ＭＳ Ｐゴシック" pitchFamily="34" charset="-128"/>
              </a:rPr>
              <a:t>science</a:t>
            </a:r>
            <a:r>
              <a:rPr lang="fr-FR" altLang="en-US" dirty="0">
                <a:ea typeface="ＭＳ Ｐゴシック" pitchFamily="34" charset="-128"/>
              </a:rPr>
              <a:t> permettant aux machines de </a:t>
            </a:r>
            <a:r>
              <a:rPr lang="fr-FR" altLang="en-US" b="1" dirty="0">
                <a:ea typeface="ＭＳ Ｐゴシック" pitchFamily="34" charset="-128"/>
              </a:rPr>
              <a:t>percevoir, comprendre, raisonner, décider </a:t>
            </a:r>
            <a:r>
              <a:rPr lang="fr-FR" altLang="en-US" dirty="0">
                <a:ea typeface="ＭＳ Ｐゴシック" pitchFamily="34" charset="-128"/>
              </a:rPr>
              <a:t>et </a:t>
            </a:r>
            <a:r>
              <a:rPr lang="fr-FR" altLang="en-US" b="1" dirty="0">
                <a:ea typeface="ＭＳ Ｐゴシック" pitchFamily="34" charset="-128"/>
              </a:rPr>
              <a:t>agir</a:t>
            </a:r>
            <a:endParaRPr lang="fr-FR" altLang="en-US" dirty="0">
              <a:ea typeface="ＭＳ Ｐゴシック" pitchFamily="34" charset="-128"/>
            </a:endParaRP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5" name="Picture 4" descr="A group of people pos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6637DB4-625A-9D77-BA2B-31F7B5F35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05" y="2932107"/>
            <a:ext cx="1852628" cy="1037471"/>
          </a:xfrm>
          <a:prstGeom prst="rect">
            <a:avLst/>
          </a:prstGeom>
        </p:spPr>
      </p:pic>
      <p:pic>
        <p:nvPicPr>
          <p:cNvPr id="2" name="Picture 2" descr="How To Make Siri Say Things In IOS 14? Learn In Simple Steps Here">
            <a:extLst>
              <a:ext uri="{FF2B5EF4-FFF2-40B4-BE49-F238E27FC236}">
                <a16:creationId xmlns:a16="http://schemas.microsoft.com/office/drawing/2014/main" id="{A3F7B5CA-5A51-E9D3-4709-89BDE205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97" y="3075433"/>
            <a:ext cx="1377516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computer vision">
            <a:extLst>
              <a:ext uri="{FF2B5EF4-FFF2-40B4-BE49-F238E27FC236}">
                <a16:creationId xmlns:a16="http://schemas.microsoft.com/office/drawing/2014/main" id="{6A654781-6861-9762-76D1-E86D9624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64" y="3060360"/>
            <a:ext cx="1183872" cy="7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4745D-13A6-B061-C767-D42E42325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057" y="4273376"/>
            <a:ext cx="1390664" cy="1091671"/>
          </a:xfrm>
          <a:prstGeom prst="rect">
            <a:avLst/>
          </a:prstGeom>
        </p:spPr>
      </p:pic>
      <p:pic>
        <p:nvPicPr>
          <p:cNvPr id="9" name="Picture 8" descr="A picture containing water, outdoor, flying, aircraft&#10;&#10;Description automatically generated">
            <a:extLst>
              <a:ext uri="{FF2B5EF4-FFF2-40B4-BE49-F238E27FC236}">
                <a16:creationId xmlns:a16="http://schemas.microsoft.com/office/drawing/2014/main" id="{3B6DB229-9C30-670E-A47E-0D9F449AE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087" y="4359523"/>
            <a:ext cx="1457909" cy="8164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C58F3E6-1F3B-30E2-FC4B-198B636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7796" y="3024461"/>
            <a:ext cx="949982" cy="949982"/>
          </a:xfrm>
          <a:prstGeom prst="rect">
            <a:avLst/>
          </a:prstGeom>
        </p:spPr>
      </p:pic>
      <p:pic>
        <p:nvPicPr>
          <p:cNvPr id="15" name="Picture 14" descr="A picture containing transport, satellit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81466BE9-78E7-23FD-2BB1-7044227250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10" y="4430495"/>
            <a:ext cx="2343389" cy="85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Bot Pacm pour les </a:t>
            </a:r>
            <a:r>
              <a:rPr lang="fr-CA" altLang="en-US" err="1">
                <a:latin typeface="Arial" pitchFamily="34" charset="0"/>
                <a:ea typeface="ＭＳ Ｐゴシック" pitchFamily="34" charset="-128"/>
              </a:rPr>
              <a:t>TPs</a:t>
            </a:r>
            <a:r>
              <a:rPr lang="fr-CA" altLang="en-US">
                <a:latin typeface="Arial" pitchFamily="34" charset="0"/>
                <a:ea typeface="ＭＳ Ｐゴシック" pitchFamily="34" charset="-128"/>
              </a:rPr>
              <a:t> IFT615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4" y="1923136"/>
            <a:ext cx="7341567" cy="32501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0187" y="31115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Bot générique pour la théorie IFT615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11268" name="Espace réservé de la date 14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58" y="1893629"/>
            <a:ext cx="6252684" cy="28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IA et Sciences des données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ACA3E2-AD28-4D9A-98C1-0A927A7183D2}"/>
              </a:ext>
            </a:extLst>
          </p:cNvPr>
          <p:cNvSpPr/>
          <p:nvPr/>
        </p:nvSpPr>
        <p:spPr>
          <a:xfrm>
            <a:off x="227014" y="2897450"/>
            <a:ext cx="2757484" cy="103408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Raisonner</a:t>
            </a:r>
          </a:p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2800" kern="0" dirty="0">
                <a:solidFill>
                  <a:prstClr val="black"/>
                </a:solidFill>
                <a:latin typeface="Arial" panose="020B0604020202020204"/>
                <a:ea typeface="+mn-ea"/>
              </a:rPr>
              <a:t>Comprendre</a:t>
            </a:r>
            <a:endParaRPr kumimoji="0" lang="fr-CA" sz="2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C3B9B2-9052-47E6-9957-90E52F14EC52}"/>
              </a:ext>
            </a:extLst>
          </p:cNvPr>
          <p:cNvSpPr/>
          <p:nvPr/>
        </p:nvSpPr>
        <p:spPr>
          <a:xfrm>
            <a:off x="3391447" y="2897450"/>
            <a:ext cx="2456903" cy="9905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Analyser</a:t>
            </a:r>
          </a:p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Prédire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3C7AE8-24AF-491E-B987-9B6DD346C401}"/>
              </a:ext>
            </a:extLst>
          </p:cNvPr>
          <p:cNvSpPr/>
          <p:nvPr/>
        </p:nvSpPr>
        <p:spPr>
          <a:xfrm>
            <a:off x="6019800" y="2971979"/>
            <a:ext cx="2456902" cy="9482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Decider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40006B8-5D40-439D-A0E2-0671E498E2BE}"/>
              </a:ext>
            </a:extLst>
          </p:cNvPr>
          <p:cNvSpPr/>
          <p:nvPr/>
        </p:nvSpPr>
        <p:spPr>
          <a:xfrm rot="5400000">
            <a:off x="5124151" y="467574"/>
            <a:ext cx="759972" cy="3812625"/>
          </a:xfrm>
          <a:prstGeom prst="leftBrace">
            <a:avLst>
              <a:gd name="adj1" fmla="val 0"/>
              <a:gd name="adj2" fmla="val 51583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041064B-8F88-4517-89E5-C95200102A40}"/>
              </a:ext>
            </a:extLst>
          </p:cNvPr>
          <p:cNvSpPr/>
          <p:nvPr/>
        </p:nvSpPr>
        <p:spPr>
          <a:xfrm rot="16200000">
            <a:off x="4367595" y="1385123"/>
            <a:ext cx="762001" cy="6200010"/>
          </a:xfrm>
          <a:prstGeom prst="leftBrace">
            <a:avLst>
              <a:gd name="adj1" fmla="val 8333"/>
              <a:gd name="adj2" fmla="val 52767"/>
            </a:avLst>
          </a:prstGeom>
          <a:noFill/>
          <a:ln w="6350" cap="flat" cmpd="sng" algn="ctr">
            <a:solidFill>
              <a:srgbClr val="8CC54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8287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EEF75-29E2-4AF4-91BD-E251CF382079}"/>
              </a:ext>
            </a:extLst>
          </p:cNvPr>
          <p:cNvSpPr txBox="1"/>
          <p:nvPr/>
        </p:nvSpPr>
        <p:spPr>
          <a:xfrm>
            <a:off x="4655096" y="46250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3200">
                <a:solidFill>
                  <a:srgbClr val="194E62"/>
                </a:solidFill>
                <a:latin typeface="Arial" panose="020B0604020202020204"/>
                <a:ea typeface="+mn-ea"/>
              </a:rPr>
              <a:t>IA</a:t>
            </a:r>
            <a:endParaRPr lang="en-US" sz="3200">
              <a:solidFill>
                <a:srgbClr val="194E62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A5068-5EBC-41B4-88CE-65EE660C495F}"/>
              </a:ext>
            </a:extLst>
          </p:cNvPr>
          <p:cNvSpPr txBox="1"/>
          <p:nvPr/>
        </p:nvSpPr>
        <p:spPr>
          <a:xfrm>
            <a:off x="3635158" y="1475472"/>
            <a:ext cx="4008380" cy="51296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CA" sz="3200" dirty="0">
                <a:solidFill>
                  <a:srgbClr val="194E62"/>
                </a:solidFill>
                <a:latin typeface="Arial" panose="020B0604020202020204"/>
                <a:ea typeface="+mn-ea"/>
              </a:rPr>
              <a:t>Science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99582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31775" y="467360"/>
            <a:ext cx="8683625" cy="990600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Une technologie développée sur plusieurs plateformes</a:t>
            </a:r>
          </a:p>
        </p:txBody>
      </p:sp>
      <p:sp>
        <p:nvSpPr>
          <p:cNvPr id="717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717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64B2F49-A109-430B-B05B-28A8603B127A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717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228600" y="6562725"/>
            <a:ext cx="2133600" cy="29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IFT 615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1BD2599-0088-B377-20E9-086F307BA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59281"/>
            <a:ext cx="8366759" cy="36677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Commerciales: Azure AI, Amazon </a:t>
            </a:r>
            <a:r>
              <a:rPr lang="fr-CA" altLang="ko-KR" dirty="0" err="1">
                <a:ea typeface="Gulim" pitchFamily="34" charset="-127"/>
              </a:rPr>
              <a:t>Sagemaker</a:t>
            </a:r>
            <a:r>
              <a:rPr lang="fr-CA" altLang="ko-KR" dirty="0">
                <a:ea typeface="Gulim" pitchFamily="34" charset="-127"/>
              </a:rPr>
              <a:t>, Google AI,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CA" altLang="ko-KR" dirty="0">
                <a:ea typeface="Gulim" pitchFamily="34" charset="-127"/>
              </a:rPr>
              <a:t>                               Open AI, etc.</a:t>
            </a:r>
          </a:p>
          <a:p>
            <a:pPr marL="0" indent="0">
              <a:lnSpc>
                <a:spcPct val="120000"/>
              </a:lnSpc>
              <a:buNone/>
            </a:pPr>
            <a:endParaRPr lang="fr-CA" altLang="ko-KR" sz="2000" dirty="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Publics: Anaconda, </a:t>
            </a:r>
            <a:r>
              <a:rPr lang="fr-CA" altLang="ko-KR" dirty="0" err="1">
                <a:ea typeface="Gulim" pitchFamily="34" charset="-127"/>
              </a:rPr>
              <a:t>scitkit-learn</a:t>
            </a:r>
            <a:r>
              <a:rPr lang="fr-CA" altLang="ko-KR" dirty="0">
                <a:ea typeface="Gulim" pitchFamily="34" charset="-12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8713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Une science avec de nombreux défis en recherche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Froduald Kabanza</a:t>
            </a:r>
            <a:endParaRPr lang="en-US" altLang="en-US">
              <a:latin typeface="Calibri" pitchFamily="34" charset="0"/>
            </a:endParaRP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81" y="1853288"/>
            <a:ext cx="3831469" cy="17236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19588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Sensor Data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50" y="4290210"/>
            <a:ext cx="3026529" cy="133984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519588" y="2121687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Feature Extraction</a:t>
            </a: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3401445" y="1849808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56876" y="268370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Representation</a:t>
            </a:r>
          </a:p>
        </p:txBody>
      </p:sp>
      <p:cxnSp>
        <p:nvCxnSpPr>
          <p:cNvPr id="43" name="Straight Arrow Connector 42"/>
          <p:cNvCxnSpPr>
            <a:endCxn id="42" idx="0"/>
          </p:cNvCxnSpPr>
          <p:nvPr/>
        </p:nvCxnSpPr>
        <p:spPr>
          <a:xfrm>
            <a:off x="3438733" y="241182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687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3438733" y="2996581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73563" y="3809572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Knowledge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76665" y="3537693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73563" y="4375718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Reasoning</a:t>
            </a: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3455420" y="4103839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3563" y="4933606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Planning</a:t>
            </a:r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>
            <a:off x="3455420" y="4661727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594808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Action</a:t>
            </a:r>
          </a:p>
        </p:txBody>
      </p:sp>
      <p:cxnSp>
        <p:nvCxnSpPr>
          <p:cNvPr id="63" name="Straight Arrow Connector 62"/>
          <p:cNvCxnSpPr>
            <a:endCxn id="62" idx="0"/>
          </p:cNvCxnSpPr>
          <p:nvPr/>
        </p:nvCxnSpPr>
        <p:spPr>
          <a:xfrm>
            <a:off x="3476665" y="5219615"/>
            <a:ext cx="0" cy="27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9866" y="5491494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Effector</a:t>
            </a:r>
          </a:p>
        </p:txBody>
      </p:sp>
      <p:cxnSp>
        <p:nvCxnSpPr>
          <p:cNvPr id="11265" name="Elbow Connector 11264"/>
          <p:cNvCxnSpPr>
            <a:stCxn id="42" idx="3"/>
            <a:endCxn id="50" idx="3"/>
          </p:cNvCxnSpPr>
          <p:nvPr/>
        </p:nvCxnSpPr>
        <p:spPr>
          <a:xfrm>
            <a:off x="4320589" y="2828773"/>
            <a:ext cx="16687" cy="2249902"/>
          </a:xfrm>
          <a:prstGeom prst="bentConnector3">
            <a:avLst>
              <a:gd name="adj1" fmla="val 1469929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5" name="Straight Arrow Connector 11274"/>
          <p:cNvCxnSpPr>
            <a:endCxn id="48" idx="3"/>
          </p:cNvCxnSpPr>
          <p:nvPr/>
        </p:nvCxnSpPr>
        <p:spPr>
          <a:xfrm flipH="1">
            <a:off x="4337276" y="452078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358521" y="3953724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37276" y="3406877"/>
            <a:ext cx="23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14946" y="155967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Effector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9866" y="3268460"/>
            <a:ext cx="1763713" cy="2901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280" name="Straight Arrow Connector 11279"/>
          <p:cNvCxnSpPr>
            <a:stCxn id="62" idx="1"/>
            <a:endCxn id="64" idx="3"/>
          </p:cNvCxnSpPr>
          <p:nvPr/>
        </p:nvCxnSpPr>
        <p:spPr>
          <a:xfrm flipH="1">
            <a:off x="2093579" y="5636563"/>
            <a:ext cx="501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2" name="Straight Arrow Connector 11281"/>
          <p:cNvCxnSpPr>
            <a:stCxn id="82" idx="3"/>
            <a:endCxn id="11" idx="1"/>
          </p:cNvCxnSpPr>
          <p:nvPr/>
        </p:nvCxnSpPr>
        <p:spPr>
          <a:xfrm>
            <a:off x="2078659" y="1704739"/>
            <a:ext cx="440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4" name="Straight Arrow Connector 11283"/>
          <p:cNvCxnSpPr>
            <a:stCxn id="64" idx="0"/>
            <a:endCxn id="83" idx="2"/>
          </p:cNvCxnSpPr>
          <p:nvPr/>
        </p:nvCxnSpPr>
        <p:spPr>
          <a:xfrm flipV="1">
            <a:off x="1211723" y="3558598"/>
            <a:ext cx="0" cy="193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/>
          <p:cNvCxnSpPr>
            <a:stCxn id="83" idx="0"/>
            <a:endCxn id="82" idx="2"/>
          </p:cNvCxnSpPr>
          <p:nvPr/>
        </p:nvCxnSpPr>
        <p:spPr>
          <a:xfrm flipH="1" flipV="1">
            <a:off x="1196803" y="1849808"/>
            <a:ext cx="14920" cy="141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1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898993" y="570888"/>
            <a:ext cx="6535271" cy="659921"/>
          </a:xfrm>
        </p:spPr>
        <p:txBody>
          <a:bodyPr/>
          <a:lstStyle/>
          <a:p>
            <a:pPr eaLnBrk="1" hangingPunct="1"/>
            <a:r>
              <a:rPr lang="fr-CA" altLang="en-US">
                <a:latin typeface="Arial" pitchFamily="34" charset="0"/>
                <a:ea typeface="ＭＳ Ｐゴシック" pitchFamily="34" charset="-128"/>
              </a:rPr>
              <a:t>Comment on développe l’IA?</a:t>
            </a:r>
          </a:p>
        </p:txBody>
      </p:sp>
      <p:sp>
        <p:nvSpPr>
          <p:cNvPr id="11269" name="Espace réservé du pied de page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CA" altLang="en-US">
                <a:latin typeface="Calibri" pitchFamily="34" charset="0"/>
              </a:rPr>
              <a:t>Froduald Kabanza</a:t>
            </a:r>
          </a:p>
        </p:txBody>
      </p:sp>
      <p:sp>
        <p:nvSpPr>
          <p:cNvPr id="11270" name="Espace réservé du numéro de diapositive 1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8164F-D671-48E8-95F2-8778AC12C14F}" type="slidenum">
              <a:rPr lang="fr-CA" altLang="en-US" smtClean="0">
                <a:latin typeface="Calibri" pitchFamily="34" charset="0"/>
              </a:rPr>
              <a:pPr/>
              <a:t>8</a:t>
            </a:fld>
            <a:endParaRPr lang="fr-CA" altLang="en-US">
              <a:latin typeface="Calibri" pitchFamily="34" charset="0"/>
            </a:endParaRPr>
          </a:p>
        </p:txBody>
      </p:sp>
      <p:pic>
        <p:nvPicPr>
          <p:cNvPr id="74" name="Picture 4" descr="What is Random Forest? | IBM">
            <a:extLst>
              <a:ext uri="{FF2B5EF4-FFF2-40B4-BE49-F238E27FC236}">
                <a16:creationId xmlns:a16="http://schemas.microsoft.com/office/drawing/2014/main" id="{A09930A2-A886-402F-8355-9FFA9371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31" y="4407811"/>
            <a:ext cx="235029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B9CF1087-4D7F-4BCC-8BD0-25CEB934E36E}"/>
              </a:ext>
            </a:extLst>
          </p:cNvPr>
          <p:cNvSpPr txBox="1">
            <a:spLocks/>
          </p:cNvSpPr>
          <p:nvPr/>
        </p:nvSpPr>
        <p:spPr>
          <a:xfrm>
            <a:off x="978398" y="1766229"/>
            <a:ext cx="3267910" cy="392782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/>
              <a:t>Apprentissage automatique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D2CCD6E-6A4A-456E-BF2F-0264C58435FE}"/>
              </a:ext>
            </a:extLst>
          </p:cNvPr>
          <p:cNvGrpSpPr/>
          <p:nvPr/>
        </p:nvGrpSpPr>
        <p:grpSpPr>
          <a:xfrm>
            <a:off x="1" y="2410606"/>
            <a:ext cx="4701317" cy="3474261"/>
            <a:chOff x="339613" y="1515027"/>
            <a:chExt cx="5538017" cy="4337346"/>
          </a:xfrm>
        </p:grpSpPr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F2F3CC3-C894-4DB5-85CB-DA0ACB827AF2}"/>
                </a:ext>
              </a:extLst>
            </p:cNvPr>
            <p:cNvSpPr/>
            <p:nvPr/>
          </p:nvSpPr>
          <p:spPr>
            <a:xfrm rot="16200000">
              <a:off x="2302617" y="2791437"/>
              <a:ext cx="1945837" cy="3868649"/>
            </a:xfrm>
            <a:custGeom>
              <a:avLst/>
              <a:gdLst/>
              <a:ahLst/>
              <a:cxnLst/>
              <a:rect l="l" t="t" r="r" b="b"/>
              <a:pathLst>
                <a:path w="742709" h="1476629">
                  <a:moveTo>
                    <a:pt x="742709" y="0"/>
                  </a:moveTo>
                  <a:lnTo>
                    <a:pt x="719366" y="0"/>
                  </a:lnTo>
                  <a:lnTo>
                    <a:pt x="672783" y="2933"/>
                  </a:lnTo>
                  <a:lnTo>
                    <a:pt x="626466" y="8775"/>
                  </a:lnTo>
                  <a:lnTo>
                    <a:pt x="580619" y="17526"/>
                  </a:lnTo>
                  <a:lnTo>
                    <a:pt x="535394" y="29134"/>
                  </a:lnTo>
                  <a:lnTo>
                    <a:pt x="491008" y="43561"/>
                  </a:lnTo>
                  <a:lnTo>
                    <a:pt x="447599" y="60744"/>
                  </a:lnTo>
                  <a:lnTo>
                    <a:pt x="405359" y="80619"/>
                  </a:lnTo>
                  <a:lnTo>
                    <a:pt x="364452" y="103111"/>
                  </a:lnTo>
                  <a:lnTo>
                    <a:pt x="325044" y="128130"/>
                  </a:lnTo>
                  <a:lnTo>
                    <a:pt x="287274" y="155562"/>
                  </a:lnTo>
                  <a:lnTo>
                    <a:pt x="251308" y="185318"/>
                  </a:lnTo>
                  <a:lnTo>
                    <a:pt x="217285" y="217271"/>
                  </a:lnTo>
                  <a:lnTo>
                    <a:pt x="185319" y="251307"/>
                  </a:lnTo>
                  <a:lnTo>
                    <a:pt x="155563" y="287274"/>
                  </a:lnTo>
                  <a:lnTo>
                    <a:pt x="128131" y="325031"/>
                  </a:lnTo>
                  <a:lnTo>
                    <a:pt x="103112" y="364451"/>
                  </a:lnTo>
                  <a:lnTo>
                    <a:pt x="80633" y="405358"/>
                  </a:lnTo>
                  <a:lnTo>
                    <a:pt x="60757" y="447598"/>
                  </a:lnTo>
                  <a:lnTo>
                    <a:pt x="43561" y="490995"/>
                  </a:lnTo>
                  <a:lnTo>
                    <a:pt x="29147" y="535394"/>
                  </a:lnTo>
                  <a:lnTo>
                    <a:pt x="17539" y="580606"/>
                  </a:lnTo>
                  <a:lnTo>
                    <a:pt x="8789" y="626465"/>
                  </a:lnTo>
                  <a:lnTo>
                    <a:pt x="2934" y="672769"/>
                  </a:lnTo>
                  <a:lnTo>
                    <a:pt x="0" y="719366"/>
                  </a:lnTo>
                  <a:lnTo>
                    <a:pt x="0" y="766051"/>
                  </a:lnTo>
                  <a:lnTo>
                    <a:pt x="2934" y="812635"/>
                  </a:lnTo>
                  <a:lnTo>
                    <a:pt x="8789" y="858952"/>
                  </a:lnTo>
                  <a:lnTo>
                    <a:pt x="17539" y="904799"/>
                  </a:lnTo>
                  <a:lnTo>
                    <a:pt x="29147" y="950011"/>
                  </a:lnTo>
                  <a:lnTo>
                    <a:pt x="43561" y="994410"/>
                  </a:lnTo>
                  <a:lnTo>
                    <a:pt x="60757" y="1037818"/>
                  </a:lnTo>
                  <a:lnTo>
                    <a:pt x="80633" y="1080046"/>
                  </a:lnTo>
                  <a:lnTo>
                    <a:pt x="103112" y="1120953"/>
                  </a:lnTo>
                  <a:lnTo>
                    <a:pt x="128131" y="1160373"/>
                  </a:lnTo>
                  <a:lnTo>
                    <a:pt x="155563" y="1198143"/>
                  </a:lnTo>
                  <a:lnTo>
                    <a:pt x="185319" y="1234110"/>
                  </a:lnTo>
                  <a:lnTo>
                    <a:pt x="217285" y="1268133"/>
                  </a:lnTo>
                  <a:lnTo>
                    <a:pt x="251308" y="1300086"/>
                  </a:lnTo>
                  <a:lnTo>
                    <a:pt x="287274" y="1329842"/>
                  </a:lnTo>
                  <a:lnTo>
                    <a:pt x="325044" y="1357287"/>
                  </a:lnTo>
                  <a:lnTo>
                    <a:pt x="364452" y="1382293"/>
                  </a:lnTo>
                  <a:lnTo>
                    <a:pt x="405359" y="1404785"/>
                  </a:lnTo>
                  <a:lnTo>
                    <a:pt x="447599" y="1424660"/>
                  </a:lnTo>
                  <a:lnTo>
                    <a:pt x="491008" y="1441843"/>
                  </a:lnTo>
                  <a:lnTo>
                    <a:pt x="535394" y="1456270"/>
                  </a:lnTo>
                  <a:lnTo>
                    <a:pt x="580619" y="1467878"/>
                  </a:lnTo>
                  <a:lnTo>
                    <a:pt x="626466" y="1476629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03418057-4209-4246-B165-13D5C63B5F4C}"/>
                </a:ext>
              </a:extLst>
            </p:cNvPr>
            <p:cNvSpPr/>
            <p:nvPr/>
          </p:nvSpPr>
          <p:spPr>
            <a:xfrm rot="16200000">
              <a:off x="2396247" y="797889"/>
              <a:ext cx="1823657" cy="3841897"/>
            </a:xfrm>
            <a:custGeom>
              <a:avLst/>
              <a:gdLst/>
              <a:ahLst/>
              <a:cxnLst/>
              <a:rect l="l" t="t" r="r" b="b"/>
              <a:pathLst>
                <a:path w="696074" h="1466418">
                  <a:moveTo>
                    <a:pt x="0" y="1466418"/>
                  </a:moveTo>
                  <a:lnTo>
                    <a:pt x="23292" y="1464958"/>
                  </a:lnTo>
                  <a:lnTo>
                    <a:pt x="69609" y="1459103"/>
                  </a:lnTo>
                  <a:lnTo>
                    <a:pt x="115456" y="1450352"/>
                  </a:lnTo>
                  <a:lnTo>
                    <a:pt x="160681" y="1438745"/>
                  </a:lnTo>
                  <a:lnTo>
                    <a:pt x="205067" y="1424317"/>
                  </a:lnTo>
                  <a:lnTo>
                    <a:pt x="248476" y="1407134"/>
                  </a:lnTo>
                  <a:lnTo>
                    <a:pt x="290716" y="1387259"/>
                  </a:lnTo>
                  <a:lnTo>
                    <a:pt x="331623" y="1364767"/>
                  </a:lnTo>
                  <a:lnTo>
                    <a:pt x="371031" y="1339761"/>
                  </a:lnTo>
                  <a:lnTo>
                    <a:pt x="408801" y="1312316"/>
                  </a:lnTo>
                  <a:lnTo>
                    <a:pt x="444767" y="1282560"/>
                  </a:lnTo>
                  <a:lnTo>
                    <a:pt x="478791" y="1250607"/>
                  </a:lnTo>
                  <a:lnTo>
                    <a:pt x="510756" y="1216584"/>
                  </a:lnTo>
                  <a:lnTo>
                    <a:pt x="540512" y="1180617"/>
                  </a:lnTo>
                  <a:lnTo>
                    <a:pt x="567944" y="1142847"/>
                  </a:lnTo>
                  <a:lnTo>
                    <a:pt x="592963" y="1103427"/>
                  </a:lnTo>
                  <a:lnTo>
                    <a:pt x="615442" y="1062533"/>
                  </a:lnTo>
                  <a:lnTo>
                    <a:pt x="635318" y="1020292"/>
                  </a:lnTo>
                  <a:lnTo>
                    <a:pt x="652501" y="976884"/>
                  </a:lnTo>
                  <a:lnTo>
                    <a:pt x="666928" y="932485"/>
                  </a:lnTo>
                  <a:lnTo>
                    <a:pt x="678536" y="887273"/>
                  </a:lnTo>
                  <a:lnTo>
                    <a:pt x="687286" y="841426"/>
                  </a:lnTo>
                  <a:lnTo>
                    <a:pt x="693141" y="795109"/>
                  </a:lnTo>
                  <a:lnTo>
                    <a:pt x="696075" y="748525"/>
                  </a:lnTo>
                  <a:lnTo>
                    <a:pt x="696075" y="701840"/>
                  </a:lnTo>
                  <a:lnTo>
                    <a:pt x="693141" y="655243"/>
                  </a:lnTo>
                  <a:lnTo>
                    <a:pt x="687286" y="608939"/>
                  </a:lnTo>
                  <a:lnTo>
                    <a:pt x="678536" y="563080"/>
                  </a:lnTo>
                  <a:lnTo>
                    <a:pt x="666928" y="517868"/>
                  </a:lnTo>
                  <a:lnTo>
                    <a:pt x="652501" y="473469"/>
                  </a:lnTo>
                  <a:lnTo>
                    <a:pt x="635318" y="430073"/>
                  </a:lnTo>
                  <a:lnTo>
                    <a:pt x="615442" y="387832"/>
                  </a:lnTo>
                  <a:lnTo>
                    <a:pt x="592963" y="346926"/>
                  </a:lnTo>
                  <a:lnTo>
                    <a:pt x="567944" y="307505"/>
                  </a:lnTo>
                  <a:lnTo>
                    <a:pt x="540512" y="269748"/>
                  </a:lnTo>
                  <a:lnTo>
                    <a:pt x="510756" y="233782"/>
                  </a:lnTo>
                  <a:lnTo>
                    <a:pt x="478791" y="199745"/>
                  </a:lnTo>
                  <a:lnTo>
                    <a:pt x="444767" y="167792"/>
                  </a:lnTo>
                  <a:lnTo>
                    <a:pt x="408801" y="138036"/>
                  </a:lnTo>
                  <a:lnTo>
                    <a:pt x="371031" y="110604"/>
                  </a:lnTo>
                  <a:lnTo>
                    <a:pt x="331623" y="85585"/>
                  </a:lnTo>
                  <a:lnTo>
                    <a:pt x="290716" y="63094"/>
                  </a:lnTo>
                  <a:lnTo>
                    <a:pt x="248476" y="43218"/>
                  </a:lnTo>
                  <a:lnTo>
                    <a:pt x="205067" y="26035"/>
                  </a:lnTo>
                  <a:lnTo>
                    <a:pt x="160681" y="11608"/>
                  </a:lnTo>
                  <a:lnTo>
                    <a:pt x="115456" y="0"/>
                  </a:lnTo>
                </a:path>
              </a:pathLst>
            </a:custGeom>
            <a:noFill/>
            <a:ln w="50800" cap="sq">
              <a:solidFill>
                <a:srgbClr val="BDBDBD"/>
              </a:solidFill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38F88F-63B5-4A22-9B35-8AD728477718}"/>
                </a:ext>
              </a:extLst>
            </p:cNvPr>
            <p:cNvSpPr/>
            <p:nvPr/>
          </p:nvSpPr>
          <p:spPr>
            <a:xfrm>
              <a:off x="3956371" y="4213498"/>
              <a:ext cx="1921259" cy="596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Intégration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6D5D89C-FE34-4CD9-95CF-AFD1753CB9C8}"/>
                </a:ext>
              </a:extLst>
            </p:cNvPr>
            <p:cNvSpPr/>
            <p:nvPr/>
          </p:nvSpPr>
          <p:spPr>
            <a:xfrm>
              <a:off x="4116501" y="2787557"/>
              <a:ext cx="1736442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Entrainement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88C521-2909-4202-947C-5B717A91A012}"/>
                </a:ext>
              </a:extLst>
            </p:cNvPr>
            <p:cNvSpPr/>
            <p:nvPr/>
          </p:nvSpPr>
          <p:spPr>
            <a:xfrm>
              <a:off x="2689025" y="5544985"/>
              <a:ext cx="1267346" cy="307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Inférence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89CCF9-24BF-43ED-B903-765C8EA75A18}"/>
                </a:ext>
              </a:extLst>
            </p:cNvPr>
            <p:cNvSpPr/>
            <p:nvPr/>
          </p:nvSpPr>
          <p:spPr>
            <a:xfrm>
              <a:off x="339613" y="2918971"/>
              <a:ext cx="1700630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Préparation </a:t>
              </a:r>
            </a:p>
            <a:p>
              <a:pPr algn="ctr"/>
              <a:r>
                <a:rPr lang="fr-CA" sz="160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F5F862-07C0-4409-9A2E-0E60CAE8A538}"/>
                </a:ext>
              </a:extLst>
            </p:cNvPr>
            <p:cNvSpPr/>
            <p:nvPr/>
          </p:nvSpPr>
          <p:spPr>
            <a:xfrm>
              <a:off x="990235" y="4788236"/>
              <a:ext cx="1776526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Acquisition</a:t>
              </a:r>
            </a:p>
            <a:p>
              <a:pPr algn="ctr"/>
              <a:r>
                <a:rPr lang="fr-CA" sz="1600">
                  <a:solidFill>
                    <a:schemeClr val="tx2"/>
                  </a:solidFill>
                </a:rPr>
                <a:t>de données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69B6D2A-6089-48A3-BFAF-8D10F452907A}"/>
                </a:ext>
              </a:extLst>
            </p:cNvPr>
            <p:cNvSpPr/>
            <p:nvPr/>
          </p:nvSpPr>
          <p:spPr>
            <a:xfrm>
              <a:off x="1080145" y="2070403"/>
              <a:ext cx="2019631" cy="5892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Feature Engineering</a:t>
              </a:r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E38F56B1-8B75-45A4-8B5E-0E2F98B7D97B}"/>
                </a:ext>
              </a:extLst>
            </p:cNvPr>
            <p:cNvSpPr/>
            <p:nvPr/>
          </p:nvSpPr>
          <p:spPr>
            <a:xfrm rot="16200000">
              <a:off x="1248636" y="3547418"/>
              <a:ext cx="189459" cy="352282"/>
            </a:xfrm>
            <a:custGeom>
              <a:avLst/>
              <a:gdLst/>
              <a:ahLst/>
              <a:cxnLst/>
              <a:rect l="l" t="t" r="r" b="b"/>
              <a:pathLst>
                <a:path w="120333" h="223748">
                  <a:moveTo>
                    <a:pt x="120332" y="111875"/>
                  </a:moveTo>
                  <a:lnTo>
                    <a:pt x="0" y="0"/>
                  </a:lnTo>
                  <a:lnTo>
                    <a:pt x="0" y="223749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A82AE703-CEA2-4044-A7CB-37A03F67C431}"/>
                </a:ext>
              </a:extLst>
            </p:cNvPr>
            <p:cNvSpPr/>
            <p:nvPr/>
          </p:nvSpPr>
          <p:spPr>
            <a:xfrm rot="16368070">
              <a:off x="5149211" y="3566963"/>
              <a:ext cx="178270" cy="313190"/>
            </a:xfrm>
            <a:custGeom>
              <a:avLst/>
              <a:gdLst/>
              <a:ahLst/>
              <a:cxnLst/>
              <a:rect l="l" t="t" r="r" b="b"/>
              <a:pathLst>
                <a:path w="127114" h="223317">
                  <a:moveTo>
                    <a:pt x="0" y="119215"/>
                  </a:moveTo>
                  <a:lnTo>
                    <a:pt x="127115" y="223317"/>
                  </a:lnTo>
                  <a:lnTo>
                    <a:pt x="113068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/>
            <a:lstStyle/>
            <a:p>
              <a:endParaRPr lang="fr-CA" sz="16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ED1F73-C2CD-4476-BF75-B95F7A7C3CF8}"/>
                </a:ext>
              </a:extLst>
            </p:cNvPr>
            <p:cNvSpPr/>
            <p:nvPr/>
          </p:nvSpPr>
          <p:spPr>
            <a:xfrm>
              <a:off x="2717278" y="1515027"/>
              <a:ext cx="1399224" cy="614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CA" sz="1600">
                  <a:solidFill>
                    <a:schemeClr val="tx2"/>
                  </a:solidFill>
                </a:rPr>
                <a:t>Sélection du modèle</a:t>
              </a:r>
            </a:p>
          </p:txBody>
        </p:sp>
      </p:grpSp>
      <p:sp>
        <p:nvSpPr>
          <p:cNvPr id="92" name="Freeform 7">
            <a:extLst>
              <a:ext uri="{FF2B5EF4-FFF2-40B4-BE49-F238E27FC236}">
                <a16:creationId xmlns:a16="http://schemas.microsoft.com/office/drawing/2014/main" id="{251D465E-7DDD-4F62-9787-81EC66451A40}"/>
              </a:ext>
            </a:extLst>
          </p:cNvPr>
          <p:cNvSpPr/>
          <p:nvPr/>
        </p:nvSpPr>
        <p:spPr>
          <a:xfrm rot="16200000">
            <a:off x="6318004" y="3571044"/>
            <a:ext cx="1255352" cy="2519505"/>
          </a:xfrm>
          <a:custGeom>
            <a:avLst/>
            <a:gdLst/>
            <a:ahLst/>
            <a:cxnLst/>
            <a:rect l="l" t="t" r="r" b="b"/>
            <a:pathLst>
              <a:path w="742709" h="1476629">
                <a:moveTo>
                  <a:pt x="742709" y="0"/>
                </a:moveTo>
                <a:lnTo>
                  <a:pt x="719366" y="0"/>
                </a:lnTo>
                <a:lnTo>
                  <a:pt x="672783" y="2933"/>
                </a:lnTo>
                <a:lnTo>
                  <a:pt x="626466" y="8775"/>
                </a:lnTo>
                <a:lnTo>
                  <a:pt x="580619" y="17526"/>
                </a:lnTo>
                <a:lnTo>
                  <a:pt x="535394" y="29134"/>
                </a:lnTo>
                <a:lnTo>
                  <a:pt x="491008" y="43561"/>
                </a:lnTo>
                <a:lnTo>
                  <a:pt x="447599" y="60744"/>
                </a:lnTo>
                <a:lnTo>
                  <a:pt x="405359" y="80619"/>
                </a:lnTo>
                <a:lnTo>
                  <a:pt x="364452" y="103111"/>
                </a:lnTo>
                <a:lnTo>
                  <a:pt x="325044" y="128130"/>
                </a:lnTo>
                <a:lnTo>
                  <a:pt x="287274" y="155562"/>
                </a:lnTo>
                <a:lnTo>
                  <a:pt x="251308" y="185318"/>
                </a:lnTo>
                <a:lnTo>
                  <a:pt x="217285" y="217271"/>
                </a:lnTo>
                <a:lnTo>
                  <a:pt x="185319" y="251307"/>
                </a:lnTo>
                <a:lnTo>
                  <a:pt x="155563" y="287274"/>
                </a:lnTo>
                <a:lnTo>
                  <a:pt x="128131" y="325031"/>
                </a:lnTo>
                <a:lnTo>
                  <a:pt x="103112" y="364451"/>
                </a:lnTo>
                <a:lnTo>
                  <a:pt x="80633" y="405358"/>
                </a:lnTo>
                <a:lnTo>
                  <a:pt x="60757" y="447598"/>
                </a:lnTo>
                <a:lnTo>
                  <a:pt x="43561" y="490995"/>
                </a:lnTo>
                <a:lnTo>
                  <a:pt x="29147" y="535394"/>
                </a:lnTo>
                <a:lnTo>
                  <a:pt x="17539" y="580606"/>
                </a:lnTo>
                <a:lnTo>
                  <a:pt x="8789" y="626465"/>
                </a:lnTo>
                <a:lnTo>
                  <a:pt x="2934" y="672769"/>
                </a:lnTo>
                <a:lnTo>
                  <a:pt x="0" y="719366"/>
                </a:lnTo>
                <a:lnTo>
                  <a:pt x="0" y="766051"/>
                </a:lnTo>
                <a:lnTo>
                  <a:pt x="2934" y="812635"/>
                </a:lnTo>
                <a:lnTo>
                  <a:pt x="8789" y="858952"/>
                </a:lnTo>
                <a:lnTo>
                  <a:pt x="17539" y="904799"/>
                </a:lnTo>
                <a:lnTo>
                  <a:pt x="29147" y="950011"/>
                </a:lnTo>
                <a:lnTo>
                  <a:pt x="43561" y="994410"/>
                </a:lnTo>
                <a:lnTo>
                  <a:pt x="60757" y="1037818"/>
                </a:lnTo>
                <a:lnTo>
                  <a:pt x="80633" y="1080046"/>
                </a:lnTo>
                <a:lnTo>
                  <a:pt x="103112" y="1120953"/>
                </a:lnTo>
                <a:lnTo>
                  <a:pt x="128131" y="1160373"/>
                </a:lnTo>
                <a:lnTo>
                  <a:pt x="155563" y="1198143"/>
                </a:lnTo>
                <a:lnTo>
                  <a:pt x="185319" y="1234110"/>
                </a:lnTo>
                <a:lnTo>
                  <a:pt x="217285" y="1268133"/>
                </a:lnTo>
                <a:lnTo>
                  <a:pt x="251308" y="1300086"/>
                </a:lnTo>
                <a:lnTo>
                  <a:pt x="287274" y="1329842"/>
                </a:lnTo>
                <a:lnTo>
                  <a:pt x="325044" y="1357287"/>
                </a:lnTo>
                <a:lnTo>
                  <a:pt x="364452" y="1382293"/>
                </a:lnTo>
                <a:lnTo>
                  <a:pt x="405359" y="1404785"/>
                </a:lnTo>
                <a:lnTo>
                  <a:pt x="447599" y="1424660"/>
                </a:lnTo>
                <a:lnTo>
                  <a:pt x="491008" y="1441843"/>
                </a:lnTo>
                <a:lnTo>
                  <a:pt x="535394" y="1456270"/>
                </a:lnTo>
                <a:lnTo>
                  <a:pt x="580619" y="1467878"/>
                </a:lnTo>
                <a:lnTo>
                  <a:pt x="626466" y="1476629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Freeform 9">
            <a:extLst>
              <a:ext uri="{FF2B5EF4-FFF2-40B4-BE49-F238E27FC236}">
                <a16:creationId xmlns:a16="http://schemas.microsoft.com/office/drawing/2014/main" id="{B7F629FB-6911-4C10-89A9-13F5ACF731F4}"/>
              </a:ext>
            </a:extLst>
          </p:cNvPr>
          <p:cNvSpPr/>
          <p:nvPr/>
        </p:nvSpPr>
        <p:spPr>
          <a:xfrm rot="16200000">
            <a:off x="6389592" y="2280895"/>
            <a:ext cx="1176528" cy="2502083"/>
          </a:xfrm>
          <a:custGeom>
            <a:avLst/>
            <a:gdLst/>
            <a:ahLst/>
            <a:cxnLst/>
            <a:rect l="l" t="t" r="r" b="b"/>
            <a:pathLst>
              <a:path w="696074" h="1466418">
                <a:moveTo>
                  <a:pt x="0" y="1466418"/>
                </a:moveTo>
                <a:lnTo>
                  <a:pt x="23292" y="1464958"/>
                </a:lnTo>
                <a:lnTo>
                  <a:pt x="69609" y="1459103"/>
                </a:lnTo>
                <a:lnTo>
                  <a:pt x="115456" y="1450352"/>
                </a:lnTo>
                <a:lnTo>
                  <a:pt x="160681" y="1438745"/>
                </a:lnTo>
                <a:lnTo>
                  <a:pt x="205067" y="1424317"/>
                </a:lnTo>
                <a:lnTo>
                  <a:pt x="248476" y="1407134"/>
                </a:lnTo>
                <a:lnTo>
                  <a:pt x="290716" y="1387259"/>
                </a:lnTo>
                <a:lnTo>
                  <a:pt x="331623" y="1364767"/>
                </a:lnTo>
                <a:lnTo>
                  <a:pt x="371031" y="1339761"/>
                </a:lnTo>
                <a:lnTo>
                  <a:pt x="408801" y="1312316"/>
                </a:lnTo>
                <a:lnTo>
                  <a:pt x="444767" y="1282560"/>
                </a:lnTo>
                <a:lnTo>
                  <a:pt x="478791" y="1250607"/>
                </a:lnTo>
                <a:lnTo>
                  <a:pt x="510756" y="1216584"/>
                </a:lnTo>
                <a:lnTo>
                  <a:pt x="540512" y="1180617"/>
                </a:lnTo>
                <a:lnTo>
                  <a:pt x="567944" y="1142847"/>
                </a:lnTo>
                <a:lnTo>
                  <a:pt x="592963" y="1103427"/>
                </a:lnTo>
                <a:lnTo>
                  <a:pt x="615442" y="1062533"/>
                </a:lnTo>
                <a:lnTo>
                  <a:pt x="635318" y="1020292"/>
                </a:lnTo>
                <a:lnTo>
                  <a:pt x="652501" y="976884"/>
                </a:lnTo>
                <a:lnTo>
                  <a:pt x="666928" y="932485"/>
                </a:lnTo>
                <a:lnTo>
                  <a:pt x="678536" y="887273"/>
                </a:lnTo>
                <a:lnTo>
                  <a:pt x="687286" y="841426"/>
                </a:lnTo>
                <a:lnTo>
                  <a:pt x="693141" y="795109"/>
                </a:lnTo>
                <a:lnTo>
                  <a:pt x="696075" y="748525"/>
                </a:lnTo>
                <a:lnTo>
                  <a:pt x="696075" y="701840"/>
                </a:lnTo>
                <a:lnTo>
                  <a:pt x="693141" y="655243"/>
                </a:lnTo>
                <a:lnTo>
                  <a:pt x="687286" y="608939"/>
                </a:lnTo>
                <a:lnTo>
                  <a:pt x="678536" y="563080"/>
                </a:lnTo>
                <a:lnTo>
                  <a:pt x="666928" y="517868"/>
                </a:lnTo>
                <a:lnTo>
                  <a:pt x="652501" y="473469"/>
                </a:lnTo>
                <a:lnTo>
                  <a:pt x="635318" y="430073"/>
                </a:lnTo>
                <a:lnTo>
                  <a:pt x="615442" y="387832"/>
                </a:lnTo>
                <a:lnTo>
                  <a:pt x="592963" y="346926"/>
                </a:lnTo>
                <a:lnTo>
                  <a:pt x="567944" y="307505"/>
                </a:lnTo>
                <a:lnTo>
                  <a:pt x="540512" y="269748"/>
                </a:lnTo>
                <a:lnTo>
                  <a:pt x="510756" y="233782"/>
                </a:lnTo>
                <a:lnTo>
                  <a:pt x="478791" y="199745"/>
                </a:lnTo>
                <a:lnTo>
                  <a:pt x="444767" y="167792"/>
                </a:lnTo>
                <a:lnTo>
                  <a:pt x="408801" y="138036"/>
                </a:lnTo>
                <a:lnTo>
                  <a:pt x="371031" y="110604"/>
                </a:lnTo>
                <a:lnTo>
                  <a:pt x="331623" y="85585"/>
                </a:lnTo>
                <a:lnTo>
                  <a:pt x="290716" y="63094"/>
                </a:lnTo>
                <a:lnTo>
                  <a:pt x="248476" y="43218"/>
                </a:lnTo>
                <a:lnTo>
                  <a:pt x="205067" y="26035"/>
                </a:lnTo>
                <a:lnTo>
                  <a:pt x="160681" y="11608"/>
                </a:lnTo>
                <a:lnTo>
                  <a:pt x="115456" y="0"/>
                </a:lnTo>
              </a:path>
            </a:pathLst>
          </a:custGeom>
          <a:noFill/>
          <a:ln w="50800" cap="sq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6ED1EB-93D4-46FE-A2D0-A356FF853689}"/>
              </a:ext>
            </a:extLst>
          </p:cNvPr>
          <p:cNvSpPr/>
          <p:nvPr/>
        </p:nvSpPr>
        <p:spPr>
          <a:xfrm>
            <a:off x="7737796" y="4325470"/>
            <a:ext cx="1203691" cy="3846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Intégration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C2EEAC-B9A8-4DDE-BEEE-172C2C51C115}"/>
              </a:ext>
            </a:extLst>
          </p:cNvPr>
          <p:cNvSpPr/>
          <p:nvPr/>
        </p:nvSpPr>
        <p:spPr>
          <a:xfrm>
            <a:off x="7411096" y="3480972"/>
            <a:ext cx="11308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 dirty="0">
                <a:solidFill>
                  <a:schemeClr val="accent1">
                    <a:lumMod val="50000"/>
                  </a:schemeClr>
                </a:solidFill>
              </a:rPr>
              <a:t>Heuristiques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5BDA2E4-B083-417C-9322-AEC66638C738}"/>
              </a:ext>
            </a:extLst>
          </p:cNvPr>
          <p:cNvSpPr/>
          <p:nvPr/>
        </p:nvSpPr>
        <p:spPr>
          <a:xfrm>
            <a:off x="6446910" y="5278703"/>
            <a:ext cx="106189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Inférences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561BBF-BCA3-4E14-A9EB-6AD56CBBD874}"/>
              </a:ext>
            </a:extLst>
          </p:cNvPr>
          <p:cNvSpPr/>
          <p:nvPr/>
        </p:nvSpPr>
        <p:spPr>
          <a:xfrm>
            <a:off x="5983654" y="2736190"/>
            <a:ext cx="192404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Engin de</a:t>
            </a:r>
          </a:p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 raisonnement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9D0F06-29D2-4EAD-B828-B0FDD3A8A1DC}"/>
              </a:ext>
            </a:extLst>
          </p:cNvPr>
          <p:cNvSpPr/>
          <p:nvPr/>
        </p:nvSpPr>
        <p:spPr>
          <a:xfrm>
            <a:off x="5005277" y="3747153"/>
            <a:ext cx="1833836" cy="3801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Ingénierie des</a:t>
            </a:r>
          </a:p>
          <a:p>
            <a:pPr algn="ctr"/>
            <a:r>
              <a:rPr lang="fr-CA" sz="1600">
                <a:solidFill>
                  <a:schemeClr val="accent1">
                    <a:lumMod val="50000"/>
                  </a:schemeClr>
                </a:solidFill>
              </a:rPr>
              <a:t>connaissances</a:t>
            </a:r>
          </a:p>
        </p:txBody>
      </p:sp>
      <p:sp>
        <p:nvSpPr>
          <p:cNvPr id="99" name="Freeform 8">
            <a:extLst>
              <a:ext uri="{FF2B5EF4-FFF2-40B4-BE49-F238E27FC236}">
                <a16:creationId xmlns:a16="http://schemas.microsoft.com/office/drawing/2014/main" id="{8A6E1F1D-A228-423F-BB0E-778559B0F010}"/>
              </a:ext>
            </a:extLst>
          </p:cNvPr>
          <p:cNvSpPr/>
          <p:nvPr/>
        </p:nvSpPr>
        <p:spPr>
          <a:xfrm rot="16200000">
            <a:off x="5637200" y="4065416"/>
            <a:ext cx="122229" cy="229428"/>
          </a:xfrm>
          <a:custGeom>
            <a:avLst/>
            <a:gdLst/>
            <a:ahLst/>
            <a:cxnLst/>
            <a:rect l="l" t="t" r="r" b="b"/>
            <a:pathLst>
              <a:path w="120333" h="223748">
                <a:moveTo>
                  <a:pt x="120332" y="111875"/>
                </a:moveTo>
                <a:lnTo>
                  <a:pt x="0" y="0"/>
                </a:lnTo>
                <a:lnTo>
                  <a:pt x="0" y="22374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2C9A7710-9A22-4534-ABB2-C4BD9D4DCFCD}"/>
              </a:ext>
            </a:extLst>
          </p:cNvPr>
          <p:cNvSpPr/>
          <p:nvPr/>
        </p:nvSpPr>
        <p:spPr>
          <a:xfrm rot="16368070">
            <a:off x="8177464" y="4078145"/>
            <a:ext cx="115010" cy="203969"/>
          </a:xfrm>
          <a:custGeom>
            <a:avLst/>
            <a:gdLst/>
            <a:ahLst/>
            <a:cxnLst/>
            <a:rect l="l" t="t" r="r" b="b"/>
            <a:pathLst>
              <a:path w="127114" h="223317">
                <a:moveTo>
                  <a:pt x="0" y="119215"/>
                </a:moveTo>
                <a:lnTo>
                  <a:pt x="127115" y="223317"/>
                </a:lnTo>
                <a:lnTo>
                  <a:pt x="11306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fr-CA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550848F1-1F4B-4A80-92E5-E1AEDC6E7468}"/>
              </a:ext>
            </a:extLst>
          </p:cNvPr>
          <p:cNvSpPr txBox="1">
            <a:spLocks/>
          </p:cNvSpPr>
          <p:nvPr/>
        </p:nvSpPr>
        <p:spPr>
          <a:xfrm>
            <a:off x="5983654" y="1657906"/>
            <a:ext cx="2741246" cy="83311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3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1800"/>
              <a:t>Représentation de connaissances et raisonnement</a:t>
            </a:r>
          </a:p>
        </p:txBody>
      </p:sp>
      <p:pic>
        <p:nvPicPr>
          <p:cNvPr id="103" name="Picture 102" descr="Diagram&#10;&#10;Description automatically generated">
            <a:extLst>
              <a:ext uri="{FF2B5EF4-FFF2-40B4-BE49-F238E27FC236}">
                <a16:creationId xmlns:a16="http://schemas.microsoft.com/office/drawing/2014/main" id="{12428489-6E66-4701-A69F-F3348223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883" y="3433735"/>
            <a:ext cx="1355333" cy="993221"/>
          </a:xfrm>
          <a:prstGeom prst="rect">
            <a:avLst/>
          </a:prstGeom>
        </p:spPr>
      </p:pic>
      <p:pic>
        <p:nvPicPr>
          <p:cNvPr id="1026" name="Picture 2" descr="Introduction to Bayesian Networks | by Devin Soni 👑 | Towards Data Science">
            <a:extLst>
              <a:ext uri="{FF2B5EF4-FFF2-40B4-BE49-F238E27FC236}">
                <a16:creationId xmlns:a16="http://schemas.microsoft.com/office/drawing/2014/main" id="{523CCDE7-488B-4E8A-908D-11DA0E16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33" y="3727193"/>
            <a:ext cx="1077197" cy="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409575"/>
            <a:ext cx="8080375" cy="590550"/>
          </a:xfrm>
        </p:spPr>
        <p:txBody>
          <a:bodyPr/>
          <a:lstStyle/>
          <a:p>
            <a:pPr>
              <a:defRPr/>
            </a:pPr>
            <a:r>
              <a:rPr lang="fr-CA" sz="2400">
                <a:latin typeface="Arial" pitchFamily="34" charset="0"/>
                <a:ea typeface="ＭＳ Ｐゴシック" pitchFamily="34" charset="-128"/>
              </a:rPr>
              <a:t>Objectifs du cours</a:t>
            </a:r>
            <a:endParaRPr lang="fr-CA" altLang="ko-KR" sz="2400" b="0">
              <a:effectLst>
                <a:outerShdw blurRad="38100" dist="38100" dir="2700000" algn="tl">
                  <a:srgbClr val="C0C0C0"/>
                </a:outerShdw>
              </a:effectLst>
              <a:ea typeface="굴림" pitchFamily="50" charset="-127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8093075" cy="5021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Acquérir 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Les principes et les techniques de base sur lesquels sont fondés les algorithmes d’IA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endParaRPr lang="fr-CA" altLang="ko-KR" sz="2000" dirty="0">
              <a:ea typeface="Gulim" pitchFamily="34" charset="-127"/>
            </a:endParaRPr>
          </a:p>
          <a:p>
            <a:pPr>
              <a:lnSpc>
                <a:spcPct val="120000"/>
              </a:lnSpc>
            </a:pPr>
            <a:r>
              <a:rPr lang="fr-CA" altLang="ko-KR" dirty="0">
                <a:ea typeface="Gulim" pitchFamily="34" charset="-127"/>
              </a:rPr>
              <a:t>Comment?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Cours magistral: Concepts et algorithmes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5 travaux de programmation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3 quiz sur la théorie</a:t>
            </a:r>
          </a:p>
          <a:p>
            <a:pPr lvl="1">
              <a:lnSpc>
                <a:spcPct val="120000"/>
              </a:lnSpc>
            </a:pPr>
            <a:r>
              <a:rPr lang="fr-CA" altLang="ko-KR" sz="2000" dirty="0">
                <a:ea typeface="Gulim" pitchFamily="34" charset="-127"/>
              </a:rPr>
              <a:t>Exercices personnels 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403225" y="6438900"/>
            <a:ext cx="176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© Froduald Kabanza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3173413" y="64389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7ACBD824-B56C-401F-B085-4EB9A060C900}" type="slidenum">
              <a:rPr lang="en-US" altLang="en-US" smtClean="0">
                <a:latin typeface="Calibri" pitchFamily="34" charset="0"/>
              </a:rPr>
              <a:pPr algn="ctr"/>
              <a:t>9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2"/>
          </p:nvPr>
        </p:nvSpPr>
        <p:spPr bwMode="auto">
          <a:xfrm>
            <a:off x="6584950" y="64389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>
                <a:latin typeface="Calibri" pitchFamily="34" charset="0"/>
              </a:rPr>
              <a:t>IFT615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msc722">
  <a:themeElements>
    <a:clrScheme name="cmsc722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cmsc72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sc7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sc72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sc72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vio">
  <a:themeElements>
    <a:clrScheme name="L E V I O 2019">
      <a:dk1>
        <a:sysClr val="windowText" lastClr="000000"/>
      </a:dk1>
      <a:lt1>
        <a:sysClr val="window" lastClr="FFFFFF"/>
      </a:lt1>
      <a:dk2>
        <a:srgbClr val="55575D"/>
      </a:dk2>
      <a:lt2>
        <a:srgbClr val="E7E6E6"/>
      </a:lt2>
      <a:accent1>
        <a:srgbClr val="8CC540"/>
      </a:accent1>
      <a:accent2>
        <a:srgbClr val="194E62"/>
      </a:accent2>
      <a:accent3>
        <a:srgbClr val="07929B"/>
      </a:accent3>
      <a:accent4>
        <a:srgbClr val="5BBCC0"/>
      </a:accent4>
      <a:accent5>
        <a:srgbClr val="EF5C6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b">
        <a:noAutofit/>
      </a:bodyPr>
      <a:lstStyle>
        <a:defPPr algn="l">
          <a:defRPr sz="10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vio" id="{E3BF6666-50CA-6446-AA94-463DC60B9C33}" vid="{F8A5E567-7AAB-EC4C-B408-5B66FD011F7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7" ma:contentTypeDescription="Crée un document." ma:contentTypeScope="" ma:versionID="7795556d6530b0b9480380495134c4db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9d9b2d3b47b01b6398608d65909208f7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217AE-79D1-4DDF-AF98-FD7A08F21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DA2006-6440-4976-BC53-B7AAE5097698}">
  <ds:schemaRefs>
    <ds:schemaRef ds:uri="461e6b72-1c26-445f-8625-322369705492"/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74C2F4-8CCD-406C-A794-600FD2FA86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0janus:Users:nau:Naufiles:Education:722:slides:cmsc722.pot</Template>
  <TotalTime>32</TotalTime>
  <Words>563</Words>
  <Application>Microsoft Office PowerPoint</Application>
  <PresentationFormat>Letter Paper (8.5x11 in)</PresentationFormat>
  <Paragraphs>191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Monotype Sorts</vt:lpstr>
      <vt:lpstr>Times</vt:lpstr>
      <vt:lpstr>Times New Roman</vt:lpstr>
      <vt:lpstr>Wingdings</vt:lpstr>
      <vt:lpstr>cmsc722</vt:lpstr>
      <vt:lpstr>Levio</vt:lpstr>
      <vt:lpstr>IFT 615 – Intelligence Artificielle  Introduction</vt:lpstr>
      <vt:lpstr>C’est quoi l’IA?</vt:lpstr>
      <vt:lpstr>Bot Pacm pour les TPs IFT615</vt:lpstr>
      <vt:lpstr>Bot générique pour la théorie IFT615</vt:lpstr>
      <vt:lpstr>IA et Sciences des données</vt:lpstr>
      <vt:lpstr>Une technologie développée sur plusieurs plateformes</vt:lpstr>
      <vt:lpstr>Une science avec de nombreux défis en recherche</vt:lpstr>
      <vt:lpstr>Comment on développe l’IA?</vt:lpstr>
      <vt:lpstr>Objectifs du cours</vt:lpstr>
      <vt:lpstr>Concepts et algorithmes couverts</vt:lpstr>
      <vt:lpstr>Cours d’IA dans le programme</vt:lpstr>
      <vt:lpstr>Référence</vt:lpstr>
      <vt:lpstr>Évaluations Intra: 15%; Final: 36%; Quiz: 9%; TPs: 40% </vt:lpstr>
      <vt:lpstr>Plan de cours complet avec calendrier</vt:lpstr>
      <vt:lpstr>Prochaine leçon</vt:lpstr>
    </vt:vector>
  </TitlesOfParts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615 - Introduction</dc:title>
  <dc:creator>Hugo Larochelle</dc:creator>
  <cp:lastModifiedBy>Froduald Kabanza</cp:lastModifiedBy>
  <cp:revision>1</cp:revision>
  <cp:lastPrinted>2003-01-28T21:49:27Z</cp:lastPrinted>
  <dcterms:created xsi:type="dcterms:W3CDTF">1998-07-21T13:11:18Z</dcterms:created>
  <dcterms:modified xsi:type="dcterms:W3CDTF">2024-01-10T22:25:05Z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602100.000000000</vt:lpwstr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