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1"/>
  </p:notesMasterIdLst>
  <p:handoutMasterIdLst>
    <p:handoutMasterId r:id="rId12"/>
  </p:handoutMasterIdLst>
  <p:sldIdLst>
    <p:sldId id="332" r:id="rId5"/>
    <p:sldId id="721" r:id="rId6"/>
    <p:sldId id="728" r:id="rId7"/>
    <p:sldId id="729" r:id="rId8"/>
    <p:sldId id="405" r:id="rId9"/>
    <p:sldId id="697" r:id="rId10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AA617-C218-41E3-8E60-FA369D366D95}" v="242" dt="2023-04-12T23:41:05.44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62871" autoAdjust="0"/>
  </p:normalViewPr>
  <p:slideViewPr>
    <p:cSldViewPr snapToGrid="0">
      <p:cViewPr varScale="1">
        <p:scale>
          <a:sx n="61" d="100"/>
          <a:sy n="61" d="100"/>
        </p:scale>
        <p:origin x="2216" y="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0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0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0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0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0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0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0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0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CFFAA617-C218-41E3-8E60-FA369D366D95}"/>
    <pc:docChg chg="custSel modSld sldOrd">
      <pc:chgData name="Froduald Kabanza" userId="edf393d0-642b-4b9e-8c75-f62133241689" providerId="ADAL" clId="{CFFAA617-C218-41E3-8E60-FA369D366D95}" dt="2023-04-12T23:43:37.084" v="761" actId="20577"/>
      <pc:docMkLst>
        <pc:docMk/>
      </pc:docMkLst>
      <pc:sldChg chg="modSp mod">
        <pc:chgData name="Froduald Kabanza" userId="edf393d0-642b-4b9e-8c75-f62133241689" providerId="ADAL" clId="{CFFAA617-C218-41E3-8E60-FA369D366D95}" dt="2023-03-15T22:32:31.710" v="4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CFFAA617-C218-41E3-8E60-FA369D366D95}" dt="2023-03-15T22:32:31.710" v="462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CFFAA617-C218-41E3-8E60-FA369D366D95}" dt="2023-01-03T17:39:42.983" v="56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Sp mod">
        <pc:chgData name="Froduald Kabanza" userId="edf393d0-642b-4b9e-8c75-f62133241689" providerId="ADAL" clId="{CFFAA617-C218-41E3-8E60-FA369D366D95}" dt="2023-04-12T23:43:37.084" v="761" actId="20577"/>
        <pc:sldMkLst>
          <pc:docMk/>
          <pc:sldMk cId="0" sldId="405"/>
        </pc:sldMkLst>
        <pc:spChg chg="mod">
          <ac:chgData name="Froduald Kabanza" userId="edf393d0-642b-4b9e-8c75-f62133241689" providerId="ADAL" clId="{CFFAA617-C218-41E3-8E60-FA369D366D95}" dt="2023-04-12T23:42:34.678" v="682" actId="20577"/>
          <ac:spMkLst>
            <pc:docMk/>
            <pc:sldMk cId="0" sldId="405"/>
            <ac:spMk id="92161" creationId="{E66A69D8-EA4B-4EF1-95A3-BCBDF7FFA477}"/>
          </ac:spMkLst>
        </pc:spChg>
        <pc:spChg chg="mod">
          <ac:chgData name="Froduald Kabanza" userId="edf393d0-642b-4b9e-8c75-f62133241689" providerId="ADAL" clId="{CFFAA617-C218-41E3-8E60-FA369D366D95}" dt="2023-04-12T23:43:37.084" v="761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CFFAA617-C218-41E3-8E60-FA369D366D95}" dt="2023-04-12T23:40:43.629" v="487"/>
        <pc:sldMkLst>
          <pc:docMk/>
          <pc:sldMk cId="1125303256" sldId="721"/>
        </pc:sldMkLst>
        <pc:spChg chg="mod">
          <ac:chgData name="Froduald Kabanza" userId="edf393d0-642b-4b9e-8c75-f62133241689" providerId="ADAL" clId="{CFFAA617-C218-41E3-8E60-FA369D366D95}" dt="2023-04-12T23:40:43.629" v="487"/>
          <ac:spMkLst>
            <pc:docMk/>
            <pc:sldMk cId="1125303256" sldId="721"/>
            <ac:spMk id="21506" creationId="{27F2368C-1AA9-4826-A792-30C5A5588C0D}"/>
          </ac:spMkLst>
        </pc:spChg>
      </pc:sldChg>
      <pc:sldChg chg="modSp mod ord modAnim modNotesTx">
        <pc:chgData name="Froduald Kabanza" userId="edf393d0-642b-4b9e-8c75-f62133241689" providerId="ADAL" clId="{CFFAA617-C218-41E3-8E60-FA369D366D95}" dt="2023-04-12T23:41:05.429" v="490" actId="20577"/>
        <pc:sldMkLst>
          <pc:docMk/>
          <pc:sldMk cId="2525625781" sldId="728"/>
        </pc:sldMkLst>
        <pc:spChg chg="mod">
          <ac:chgData name="Froduald Kabanza" userId="edf393d0-642b-4b9e-8c75-f62133241689" providerId="ADAL" clId="{CFFAA617-C218-41E3-8E60-FA369D366D95}" dt="2023-04-12T23:41:05.429" v="490" actId="20577"/>
          <ac:spMkLst>
            <pc:docMk/>
            <pc:sldMk cId="2525625781" sldId="728"/>
            <ac:spMk id="9" creationId="{5E465818-C358-4B07-9F4F-8F47BFA5EE3C}"/>
          </ac:spMkLst>
        </pc:spChg>
        <pc:spChg chg="mod">
          <ac:chgData name="Froduald Kabanza" userId="edf393d0-642b-4b9e-8c75-f62133241689" providerId="ADAL" clId="{CFFAA617-C218-41E3-8E60-FA369D366D95}" dt="2023-03-15T22:25:24.172" v="102" actId="20577"/>
          <ac:spMkLst>
            <pc:docMk/>
            <pc:sldMk cId="2525625781" sldId="728"/>
            <ac:spMk id="21505" creationId="{951A0312-4847-486A-AA12-7C8AB18BA3C7}"/>
          </ac:spMkLst>
        </pc:spChg>
      </pc:sldChg>
      <pc:sldChg chg="addSp delSp modSp mod delAnim modAnim">
        <pc:chgData name="Froduald Kabanza" userId="edf393d0-642b-4b9e-8c75-f62133241689" providerId="ADAL" clId="{CFFAA617-C218-41E3-8E60-FA369D366D95}" dt="2023-03-15T22:35:16.658" v="485" actId="1076"/>
        <pc:sldMkLst>
          <pc:docMk/>
          <pc:sldMk cId="786140414" sldId="729"/>
        </pc:sldMkLst>
        <pc:picChg chg="add mod">
          <ac:chgData name="Froduald Kabanza" userId="edf393d0-642b-4b9e-8c75-f62133241689" providerId="ADAL" clId="{CFFAA617-C218-41E3-8E60-FA369D366D95}" dt="2023-03-15T22:34:07.747" v="475" actId="1076"/>
          <ac:picMkLst>
            <pc:docMk/>
            <pc:sldMk cId="786140414" sldId="729"/>
            <ac:picMk id="3" creationId="{D28CCCC0-D50D-D05C-BEC0-AD12625C4D29}"/>
          </ac:picMkLst>
        </pc:picChg>
        <pc:picChg chg="add mod">
          <ac:chgData name="Froduald Kabanza" userId="edf393d0-642b-4b9e-8c75-f62133241689" providerId="ADAL" clId="{CFFAA617-C218-41E3-8E60-FA369D366D95}" dt="2023-03-15T22:34:08.810" v="476" actId="1076"/>
          <ac:picMkLst>
            <pc:docMk/>
            <pc:sldMk cId="786140414" sldId="729"/>
            <ac:picMk id="5" creationId="{397D636A-3B13-C763-5B09-F84CA42C87D8}"/>
          </ac:picMkLst>
        </pc:picChg>
        <pc:picChg chg="mod">
          <ac:chgData name="Froduald Kabanza" userId="edf393d0-642b-4b9e-8c75-f62133241689" providerId="ADAL" clId="{CFFAA617-C218-41E3-8E60-FA369D366D95}" dt="2023-03-15T22:34:05.401" v="474" actId="1076"/>
          <ac:picMkLst>
            <pc:docMk/>
            <pc:sldMk cId="786140414" sldId="729"/>
            <ac:picMk id="10" creationId="{DDCBEF79-3767-4A09-B808-C75142633F3D}"/>
          </ac:picMkLst>
        </pc:picChg>
        <pc:picChg chg="del mod">
          <ac:chgData name="Froduald Kabanza" userId="edf393d0-642b-4b9e-8c75-f62133241689" providerId="ADAL" clId="{CFFAA617-C218-41E3-8E60-FA369D366D95}" dt="2023-03-15T22:34:03.296" v="473" actId="478"/>
          <ac:picMkLst>
            <pc:docMk/>
            <pc:sldMk cId="786140414" sldId="729"/>
            <ac:picMk id="11" creationId="{A4753A47-D5D5-49B7-8CA5-D0FFD2709D82}"/>
          </ac:picMkLst>
        </pc:picChg>
        <pc:picChg chg="del">
          <ac:chgData name="Froduald Kabanza" userId="edf393d0-642b-4b9e-8c75-f62133241689" providerId="ADAL" clId="{CFFAA617-C218-41E3-8E60-FA369D366D95}" dt="2023-03-15T22:33:23.813" v="464" actId="478"/>
          <ac:picMkLst>
            <pc:docMk/>
            <pc:sldMk cId="786140414" sldId="729"/>
            <ac:picMk id="12" creationId="{BCF973CB-F9EB-417F-8E36-92FA9F3E542A}"/>
          </ac:picMkLst>
        </pc:picChg>
        <pc:picChg chg="add mod">
          <ac:chgData name="Froduald Kabanza" userId="edf393d0-642b-4b9e-8c75-f62133241689" providerId="ADAL" clId="{CFFAA617-C218-41E3-8E60-FA369D366D95}" dt="2023-03-15T22:35:16.658" v="485" actId="1076"/>
          <ac:picMkLst>
            <pc:docMk/>
            <pc:sldMk cId="786140414" sldId="729"/>
            <ac:picMk id="13" creationId="{7B9B6756-B6FF-E72D-B9A1-388252D59D42}"/>
          </ac:picMkLst>
        </pc:pic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1766F64E-70A3-47A5-BE22-D7D508A23F7A}"/>
    <pc:docChg chg="modSld">
      <pc:chgData name="Froduald Kabanza" userId="edf393d0-642b-4b9e-8c75-f62133241689" providerId="ADAL" clId="{1766F64E-70A3-47A5-BE22-D7D508A23F7A}" dt="2022-04-13T12:40:52.177" v="4" actId="20577"/>
      <pc:docMkLst>
        <pc:docMk/>
      </pc:docMkLst>
      <pc:sldChg chg="modSp">
        <pc:chgData name="Froduald Kabanza" userId="edf393d0-642b-4b9e-8c75-f62133241689" providerId="ADAL" clId="{1766F64E-70A3-47A5-BE22-D7D508A23F7A}" dt="2022-01-28T12:53:08.377" v="2" actId="20577"/>
        <pc:sldMkLst>
          <pc:docMk/>
          <pc:sldMk cId="1102593250" sldId="723"/>
        </pc:sldMkLst>
        <pc:spChg chg="mod">
          <ac:chgData name="Froduald Kabanza" userId="edf393d0-642b-4b9e-8c75-f62133241689" providerId="ADAL" clId="{1766F64E-70A3-47A5-BE22-D7D508A23F7A}" dt="2022-01-28T12:53:08.377" v="2" actId="20577"/>
          <ac:spMkLst>
            <pc:docMk/>
            <pc:sldMk cId="1102593250" sldId="723"/>
            <ac:spMk id="9" creationId="{5E465818-C358-4B07-9F4F-8F47BFA5EE3C}"/>
          </ac:spMkLst>
        </pc:spChg>
      </pc:sldChg>
      <pc:sldChg chg="modSp mod">
        <pc:chgData name="Froduald Kabanza" userId="edf393d0-642b-4b9e-8c75-f62133241689" providerId="ADAL" clId="{1766F64E-70A3-47A5-BE22-D7D508A23F7A}" dt="2022-01-28T12:54:11.798" v="3" actId="114"/>
        <pc:sldMkLst>
          <pc:docMk/>
          <pc:sldMk cId="630549713" sldId="725"/>
        </pc:sldMkLst>
        <pc:spChg chg="mod">
          <ac:chgData name="Froduald Kabanza" userId="edf393d0-642b-4b9e-8c75-f62133241689" providerId="ADAL" clId="{1766F64E-70A3-47A5-BE22-D7D508A23F7A}" dt="2022-01-28T12:54:11.798" v="3" actId="114"/>
          <ac:spMkLst>
            <pc:docMk/>
            <pc:sldMk cId="630549713" sldId="725"/>
            <ac:spMk id="9" creationId="{5E465818-C358-4B07-9F4F-8F47BFA5EE3C}"/>
          </ac:spMkLst>
        </pc:spChg>
      </pc:sldChg>
      <pc:sldChg chg="modNotesTx">
        <pc:chgData name="Froduald Kabanza" userId="edf393d0-642b-4b9e-8c75-f62133241689" providerId="ADAL" clId="{1766F64E-70A3-47A5-BE22-D7D508A23F7A}" dt="2022-04-13T12:40:52.177" v="4" actId="20577"/>
        <pc:sldMkLst>
          <pc:docMk/>
          <pc:sldMk cId="2525625781" sldId="728"/>
        </pc:sldMkLst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22:23:34.730" v="4982" actId="1076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0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22:20:36.814" v="4979" actId="208"/>
        <pc:sldMkLst>
          <pc:docMk/>
          <pc:sldMk cId="0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22:20:36.814" v="4979" actId="208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22:20:11.822" v="4976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0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22:20:16.270" v="4977" actId="14100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addSp modSp add mod modAnim modNotesTx">
        <pc:chgData name="Froduald Kabanza" userId="edf393d0-642b-4b9e-8c75-f62133241689" providerId="ADAL" clId="{D49CD8B0-F202-4199-8AB3-192CB7E272A1}" dt="2022-01-27T22:23:34.730" v="4982" actId="1076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  <pc:graphicFrameChg chg="add mod modGraphic">
          <ac:chgData name="Froduald Kabanza" userId="edf393d0-642b-4b9e-8c75-f62133241689" providerId="ADAL" clId="{D49CD8B0-F202-4199-8AB3-192CB7E272A1}" dt="2022-01-27T22:23:34.730" v="4982" actId="1076"/>
          <ac:graphicFrameMkLst>
            <pc:docMk/>
            <pc:sldMk cId="630549713" sldId="725"/>
            <ac:graphicFrameMk id="3" creationId="{E82A3706-3993-4443-BBBC-2C9BD9059FA9}"/>
          </ac:graphicFrameMkLst>
        </pc:graphicFrame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0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0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0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0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0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0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0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0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0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0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DDAE5158-0579-423A-914D-BEDC7E0120B2}"/>
    <pc:docChg chg="modSld">
      <pc:chgData name="Froduald Kabanza" userId="edf393d0-642b-4b9e-8c75-f62133241689" providerId="ADAL" clId="{DDAE5158-0579-423A-914D-BEDC7E0120B2}" dt="2022-01-28T15:38:06.640" v="406" actId="20577"/>
      <pc:docMkLst>
        <pc:docMk/>
      </pc:docMkLst>
      <pc:sldChg chg="modSp modAnim">
        <pc:chgData name="Froduald Kabanza" userId="edf393d0-642b-4b9e-8c75-f62133241689" providerId="ADAL" clId="{DDAE5158-0579-423A-914D-BEDC7E0120B2}" dt="2022-01-28T15:38:06.640" v="406" actId="20577"/>
        <pc:sldMkLst>
          <pc:docMk/>
          <pc:sldMk cId="1102593250" sldId="723"/>
        </pc:sldMkLst>
        <pc:spChg chg="mod">
          <ac:chgData name="Froduald Kabanza" userId="edf393d0-642b-4b9e-8c75-f62133241689" providerId="ADAL" clId="{DDAE5158-0579-423A-914D-BEDC7E0120B2}" dt="2022-01-28T15:38:06.640" v="406" actId="20577"/>
          <ac:spMkLst>
            <pc:docMk/>
            <pc:sldMk cId="1102593250" sldId="723"/>
            <ac:spMk id="9" creationId="{5E465818-C358-4B07-9F4F-8F47BFA5EE3C}"/>
          </ac:spMkLst>
        </pc:sp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6BA1C9B4-2E18-4632-B378-EBF5FDF77F28}"/>
    <pc:docChg chg="undo custSel addSld delSld modSld sldOrd">
      <pc:chgData name="Froduald Kabanza" userId="edf393d0-642b-4b9e-8c75-f62133241689" providerId="ADAL" clId="{6BA1C9B4-2E18-4632-B378-EBF5FDF77F28}" dt="2022-04-14T11:54:46.934" v="1966" actId="14100"/>
      <pc:docMkLst>
        <pc:docMk/>
      </pc:docMkLst>
      <pc:sldChg chg="modSp mod">
        <pc:chgData name="Froduald Kabanza" userId="edf393d0-642b-4b9e-8c75-f62133241689" providerId="ADAL" clId="{6BA1C9B4-2E18-4632-B378-EBF5FDF77F28}" dt="2022-04-13T12:43:06.992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6BA1C9B4-2E18-4632-B378-EBF5FDF77F28}" dt="2022-04-13T12:43:06.992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6BA1C9B4-2E18-4632-B378-EBF5FDF77F28}" dt="2022-04-13T18:25:10.956" v="1929" actId="20577"/>
        <pc:sldMkLst>
          <pc:docMk/>
          <pc:sldMk cId="0" sldId="405"/>
        </pc:sldMkLst>
        <pc:spChg chg="mod">
          <ac:chgData name="Froduald Kabanza" userId="edf393d0-642b-4b9e-8c75-f62133241689" providerId="ADAL" clId="{6BA1C9B4-2E18-4632-B378-EBF5FDF77F28}" dt="2022-04-13T18:25:10.956" v="1929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6BA1C9B4-2E18-4632-B378-EBF5FDF77F28}" dt="2022-04-13T12:48:05.172" v="280" actId="2696"/>
        <pc:sldMkLst>
          <pc:docMk/>
          <pc:sldMk cId="0" sldId="696"/>
        </pc:sldMkLst>
      </pc:sldChg>
      <pc:sldChg chg="delSp modSp add">
        <pc:chgData name="Froduald Kabanza" userId="edf393d0-642b-4b9e-8c75-f62133241689" providerId="ADAL" clId="{6BA1C9B4-2E18-4632-B378-EBF5FDF77F28}" dt="2022-04-13T12:53:21.825" v="748" actId="1076"/>
        <pc:sldMkLst>
          <pc:docMk/>
          <pc:sldMk cId="0" sldId="697"/>
        </pc:sldMkLst>
        <pc:spChg chg="del">
          <ac:chgData name="Froduald Kabanza" userId="edf393d0-642b-4b9e-8c75-f62133241689" providerId="ADAL" clId="{6BA1C9B4-2E18-4632-B378-EBF5FDF77F28}" dt="2022-04-13T12:53:15.927" v="746" actId="478"/>
          <ac:spMkLst>
            <pc:docMk/>
            <pc:sldMk cId="0" sldId="697"/>
            <ac:spMk id="22" creationId="{A658CF27-19AA-4B2C-9049-9424E9BEA8F3}"/>
          </ac:spMkLst>
        </pc:spChg>
        <pc:spChg chg="mod">
          <ac:chgData name="Froduald Kabanza" userId="edf393d0-642b-4b9e-8c75-f62133241689" providerId="ADAL" clId="{6BA1C9B4-2E18-4632-B378-EBF5FDF77F28}" dt="2022-04-13T12:53:21.825" v="748" actId="1076"/>
          <ac:spMkLst>
            <pc:docMk/>
            <pc:sldMk cId="0" sldId="697"/>
            <ac:spMk id="49" creationId="{6263D7BB-937B-4ED3-AE74-64C49812CF55}"/>
          </ac:spMkLst>
        </pc:spChg>
        <pc:spChg chg="mod">
          <ac:chgData name="Froduald Kabanza" userId="edf393d0-642b-4b9e-8c75-f62133241689" providerId="ADAL" clId="{6BA1C9B4-2E18-4632-B378-EBF5FDF77F28}" dt="2022-04-13T12:53:00.340" v="744"/>
          <ac:spMkLst>
            <pc:docMk/>
            <pc:sldMk cId="0" sldId="697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6BA1C9B4-2E18-4632-B378-EBF5FDF77F28}" dt="2022-04-13T12:53:00.340" v="744"/>
          <ac:spMkLst>
            <pc:docMk/>
            <pc:sldMk cId="0" sldId="697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6BA1C9B4-2E18-4632-B378-EBF5FDF77F28}" dt="2022-04-13T12:53:00.340" v="744"/>
          <ac:spMkLst>
            <pc:docMk/>
            <pc:sldMk cId="0" sldId="697"/>
            <ac:spMk id="22534" creationId="{00000000-0000-0000-0000-000000000000}"/>
          </ac:spMkLst>
        </pc:spChg>
      </pc:sldChg>
      <pc:sldChg chg="modSp mod">
        <pc:chgData name="Froduald Kabanza" userId="edf393d0-642b-4b9e-8c75-f62133241689" providerId="ADAL" clId="{6BA1C9B4-2E18-4632-B378-EBF5FDF77F28}" dt="2022-04-13T12:45:56.285" v="232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6BA1C9B4-2E18-4632-B378-EBF5FDF77F28}" dt="2022-04-13T12:45:56.285" v="232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BA1C9B4-2E18-4632-B378-EBF5FDF77F28}" dt="2022-04-13T12:53:08.219" v="745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2817923177" sldId="727"/>
        </pc:sldMkLst>
      </pc:sldChg>
      <pc:sldChg chg="modSp mod modAnim">
        <pc:chgData name="Froduald Kabanza" userId="edf393d0-642b-4b9e-8c75-f62133241689" providerId="ADAL" clId="{6BA1C9B4-2E18-4632-B378-EBF5FDF77F28}" dt="2022-04-13T18:22:44.131" v="1703" actId="20577"/>
        <pc:sldMkLst>
          <pc:docMk/>
          <pc:sldMk cId="2525625781" sldId="728"/>
        </pc:sldMkLst>
        <pc:spChg chg="mod">
          <ac:chgData name="Froduald Kabanza" userId="edf393d0-642b-4b9e-8c75-f62133241689" providerId="ADAL" clId="{6BA1C9B4-2E18-4632-B378-EBF5FDF77F28}" dt="2022-04-13T18:22:44.131" v="1703" actId="20577"/>
          <ac:spMkLst>
            <pc:docMk/>
            <pc:sldMk cId="2525625781" sldId="728"/>
            <ac:spMk id="9" creationId="{5E465818-C358-4B07-9F4F-8F47BFA5EE3C}"/>
          </ac:spMkLst>
        </pc:spChg>
        <pc:spChg chg="mod">
          <ac:chgData name="Froduald Kabanza" userId="edf393d0-642b-4b9e-8c75-f62133241689" providerId="ADAL" clId="{6BA1C9B4-2E18-4632-B378-EBF5FDF77F28}" dt="2022-04-13T12:46:18.705" v="234" actId="20577"/>
          <ac:spMkLst>
            <pc:docMk/>
            <pc:sldMk cId="2525625781" sldId="728"/>
            <ac:spMk id="21505" creationId="{951A0312-4847-486A-AA12-7C8AB18BA3C7}"/>
          </ac:spMkLst>
        </pc:spChg>
      </pc:sldChg>
      <pc:sldChg chg="addSp modSp add mod ord modAnim modNotesTx">
        <pc:chgData name="Froduald Kabanza" userId="edf393d0-642b-4b9e-8c75-f62133241689" providerId="ADAL" clId="{6BA1C9B4-2E18-4632-B378-EBF5FDF77F28}" dt="2022-04-14T11:54:46.934" v="1966" actId="14100"/>
        <pc:sldMkLst>
          <pc:docMk/>
          <pc:sldMk cId="786140414" sldId="729"/>
        </pc:sldMkLst>
        <pc:spChg chg="add mod">
          <ac:chgData name="Froduald Kabanza" userId="edf393d0-642b-4b9e-8c75-f62133241689" providerId="ADAL" clId="{6BA1C9B4-2E18-4632-B378-EBF5FDF77F28}" dt="2022-04-13T18:20:31.168" v="1640" actId="20577"/>
          <ac:spMkLst>
            <pc:docMk/>
            <pc:sldMk cId="786140414" sldId="729"/>
            <ac:spMk id="7" creationId="{D9CB7AF9-BC1A-442E-B471-E8E996587120}"/>
          </ac:spMkLst>
        </pc:spChg>
        <pc:spChg chg="mod">
          <ac:chgData name="Froduald Kabanza" userId="edf393d0-642b-4b9e-8c75-f62133241689" providerId="ADAL" clId="{6BA1C9B4-2E18-4632-B378-EBF5FDF77F28}" dt="2022-04-14T11:54:46.934" v="1966" actId="14100"/>
          <ac:spMkLst>
            <pc:docMk/>
            <pc:sldMk cId="786140414" sldId="729"/>
            <ac:spMk id="9" creationId="{5E465818-C358-4B07-9F4F-8F47BFA5EE3C}"/>
          </ac:spMkLst>
        </pc:spChg>
        <pc:spChg chg="mod">
          <ac:chgData name="Froduald Kabanza" userId="edf393d0-642b-4b9e-8c75-f62133241689" providerId="ADAL" clId="{6BA1C9B4-2E18-4632-B378-EBF5FDF77F28}" dt="2022-04-13T12:55:39.179" v="817" actId="20577"/>
          <ac:spMkLst>
            <pc:docMk/>
            <pc:sldMk cId="786140414" sldId="729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6BA1C9B4-2E18-4632-B378-EBF5FDF77F28}" dt="2022-04-13T18:07:48.021" v="1618" actId="1076"/>
          <ac:picMkLst>
            <pc:docMk/>
            <pc:sldMk cId="786140414" sldId="729"/>
            <ac:picMk id="8" creationId="{8C656BC7-0F76-4EEE-B0C4-CE1BF8FF358C}"/>
          </ac:picMkLst>
        </pc:picChg>
        <pc:picChg chg="add mod">
          <ac:chgData name="Froduald Kabanza" userId="edf393d0-642b-4b9e-8c75-f62133241689" providerId="ADAL" clId="{6BA1C9B4-2E18-4632-B378-EBF5FDF77F28}" dt="2022-04-13T18:20:12.841" v="1631" actId="1076"/>
          <ac:picMkLst>
            <pc:docMk/>
            <pc:sldMk cId="786140414" sldId="729"/>
            <ac:picMk id="10" creationId="{DDCBEF79-3767-4A09-B808-C75142633F3D}"/>
          </ac:picMkLst>
        </pc:picChg>
        <pc:picChg chg="add mod">
          <ac:chgData name="Froduald Kabanza" userId="edf393d0-642b-4b9e-8c75-f62133241689" providerId="ADAL" clId="{6BA1C9B4-2E18-4632-B378-EBF5FDF77F28}" dt="2022-04-13T18:20:12.247" v="1630" actId="1076"/>
          <ac:picMkLst>
            <pc:docMk/>
            <pc:sldMk cId="786140414" sldId="729"/>
            <ac:picMk id="11" creationId="{A4753A47-D5D5-49B7-8CA5-D0FFD2709D82}"/>
          </ac:picMkLst>
        </pc:picChg>
        <pc:picChg chg="add mod">
          <ac:chgData name="Froduald Kabanza" userId="edf393d0-642b-4b9e-8c75-f62133241689" providerId="ADAL" clId="{6BA1C9B4-2E18-4632-B378-EBF5FDF77F28}" dt="2022-04-13T18:20:12.035" v="1629" actId="1076"/>
          <ac:picMkLst>
            <pc:docMk/>
            <pc:sldMk cId="786140414" sldId="729"/>
            <ac:picMk id="12" creationId="{BCF973CB-F9EB-417F-8E36-92FA9F3E542A}"/>
          </ac:picMkLst>
        </pc:picChg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0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0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0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0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0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2023-04-12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2023-04-12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sID1iM8gR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37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Toutes les grandes entreprises d’IA ont une politique d’IA responsable</a:t>
            </a:r>
          </a:p>
        </p:txBody>
      </p:sp>
    </p:spTree>
    <p:extLst>
      <p:ext uri="{BB962C8B-B14F-4D97-AF65-F5344CB8AC3E}">
        <p14:creationId xmlns:p14="http://schemas.microsoft.com/office/powerpoint/2010/main" val="58362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Les humains ont un raisonnement du sens commun que l’IA n’a pas. Nous pouvons facilement raisonner avec des lois de la physique. 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en-CA" altLang="en-US" dirty="0">
                <a:hlinkClick r:id="rId3"/>
              </a:rPr>
              <a:t>What Kind of Computation Is Cognition?</a:t>
            </a:r>
            <a:r>
              <a:rPr lang="en-CA" altLang="en-US" dirty="0"/>
              <a:t>]</a:t>
            </a:r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https://www.youtube.com/watch?v=NsID1iM8gRw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15:28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19:35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20:39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21:50 </a:t>
            </a:r>
          </a:p>
          <a:p>
            <a:pPr marL="171450" indent="-171450" eaLnBrk="1" hangingPunct="1">
              <a:buFontTx/>
              <a:buChar char="-"/>
            </a:pPr>
            <a:endParaRPr lang="fr-CA" altLang="en-US" dirty="0">
              <a:ea typeface="굴림" panose="020B0600000101010101" pitchFamily="34" charset="-127"/>
            </a:endParaRP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Les applications de l’IA peuvent nous surprendre, mais surprise ne veut pas dire créativité</a:t>
            </a:r>
          </a:p>
        </p:txBody>
      </p:sp>
    </p:spTree>
    <p:extLst>
      <p:ext uri="{BB962C8B-B14F-4D97-AF65-F5344CB8AC3E}">
        <p14:creationId xmlns:p14="http://schemas.microsoft.com/office/powerpoint/2010/main" val="15004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futurium/en/ai-alliance-consultation.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youtube.com/watch?v=NsID1iM8gRw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50" y="1280209"/>
            <a:ext cx="7677150" cy="2533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Limites de l’IA et l’IA responsable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40971" y="4453841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Sujets couverts par cette leçon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597"/>
            <a:ext cx="8229600" cy="3052650"/>
          </a:xfrm>
        </p:spPr>
        <p:txBody>
          <a:bodyPr/>
          <a:lstStyle/>
          <a:p>
            <a:r>
              <a:rPr lang="fr-FR" altLang="en-US" dirty="0"/>
              <a:t>IA responsable</a:t>
            </a:r>
          </a:p>
          <a:p>
            <a:r>
              <a:rPr lang="fr-FR" altLang="en-US" dirty="0"/>
              <a:t>Les limites de l’IA</a:t>
            </a:r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0325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IA Responsable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84" y="1382033"/>
            <a:ext cx="8229599" cy="48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en-US" dirty="0"/>
              <a:t>Transparence</a:t>
            </a:r>
          </a:p>
          <a:p>
            <a:pPr lvl="1"/>
            <a:r>
              <a:rPr lang="fr-CA" altLang="en-US" dirty="0"/>
              <a:t>Interprétabilité</a:t>
            </a:r>
          </a:p>
          <a:p>
            <a:pPr lvl="1"/>
            <a:r>
              <a:rPr lang="fr-CA" altLang="en-US" dirty="0"/>
              <a:t>Explicabilité</a:t>
            </a:r>
          </a:p>
          <a:p>
            <a:r>
              <a:rPr lang="fr-CA" altLang="en-US" dirty="0"/>
              <a:t>Confidentialité des données</a:t>
            </a:r>
          </a:p>
          <a:p>
            <a:r>
              <a:rPr lang="fr-CA" altLang="en-US" dirty="0"/>
              <a:t>Équitable</a:t>
            </a:r>
          </a:p>
          <a:p>
            <a:r>
              <a:rPr lang="fr-CA" altLang="en-US" dirty="0"/>
              <a:t>Sécurité</a:t>
            </a:r>
          </a:p>
          <a:p>
            <a:r>
              <a:rPr lang="fr-CA" altLang="en-US" dirty="0"/>
              <a:t>Gouvernance</a:t>
            </a:r>
          </a:p>
          <a:p>
            <a:r>
              <a:rPr lang="fr-CA" altLang="en-US" dirty="0"/>
              <a:t>Culture corporative</a:t>
            </a:r>
          </a:p>
          <a:p>
            <a:pPr marL="0" indent="0">
              <a:buNone/>
            </a:pPr>
            <a:endParaRPr lang="fr-CA" altLang="en-US" dirty="0"/>
          </a:p>
          <a:p>
            <a:r>
              <a:rPr lang="fr-CA" altLang="en-US" dirty="0"/>
              <a:t>Références</a:t>
            </a:r>
          </a:p>
          <a:p>
            <a:pPr lvl="1"/>
            <a:r>
              <a:rPr lang="fr-CA" altLang="en-US" dirty="0"/>
              <a:t>Guide </a:t>
            </a:r>
            <a:r>
              <a:rPr lang="en-US" b="1" dirty="0"/>
              <a:t>ISO/IEC TR 24368:2022 </a:t>
            </a:r>
            <a:endParaRPr lang="fr-CA" altLang="en-US" dirty="0"/>
          </a:p>
          <a:p>
            <a:pPr lvl="1"/>
            <a:r>
              <a:rPr lang="fr-CA" altLang="en-US" dirty="0"/>
              <a:t>Lignes directrices européennes sur une IA responsable: </a:t>
            </a:r>
            <a:r>
              <a:rPr lang="fr-CA" altLang="en-US" dirty="0">
                <a:hlinkClick r:id="rId3"/>
              </a:rPr>
              <a:t>https://ec.europa.eu/futurium/en/ai-alliance-consultation.1.html</a:t>
            </a:r>
            <a:r>
              <a:rPr lang="fr-CA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625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Limites de l’IA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84835"/>
            <a:ext cx="7924800" cy="220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en-US" dirty="0"/>
              <a:t>Malgré son impact déjà important, l’IA actuelle a des limites fondamentales</a:t>
            </a:r>
          </a:p>
          <a:p>
            <a:pPr lvl="1"/>
            <a:r>
              <a:rPr lang="fr-CA" altLang="en-US" dirty="0"/>
              <a:t>Sens commun [</a:t>
            </a:r>
            <a:r>
              <a:rPr lang="en-CA" altLang="en-US" dirty="0">
                <a:hlinkClick r:id="rId3"/>
              </a:rPr>
              <a:t>What Kind of Computation Is Cognition?</a:t>
            </a:r>
            <a:r>
              <a:rPr lang="en-CA" altLang="en-US" dirty="0"/>
              <a:t>]</a:t>
            </a:r>
          </a:p>
          <a:p>
            <a:pPr lvl="1"/>
            <a:r>
              <a:rPr lang="en-CA" altLang="en-US" dirty="0" err="1"/>
              <a:t>Généraliser</a:t>
            </a:r>
            <a:endParaRPr lang="en-CA" altLang="en-US" dirty="0"/>
          </a:p>
          <a:p>
            <a:pPr lvl="1"/>
            <a:r>
              <a:rPr lang="en-CA" altLang="en-US" dirty="0" err="1"/>
              <a:t>Créativité</a:t>
            </a:r>
            <a:endParaRPr lang="en-CA" altLang="en-US" dirty="0"/>
          </a:p>
          <a:p>
            <a:pPr lvl="1"/>
            <a:r>
              <a:rPr lang="en-CA" altLang="en-US" dirty="0" err="1"/>
              <a:t>Apprendre</a:t>
            </a:r>
            <a:r>
              <a:rPr lang="en-CA" altLang="en-US" dirty="0"/>
              <a:t> avec </a:t>
            </a:r>
            <a:r>
              <a:rPr lang="en-CA" altLang="en-US" dirty="0" err="1"/>
              <a:t>peu</a:t>
            </a:r>
            <a:r>
              <a:rPr lang="en-CA" altLang="en-US" dirty="0"/>
              <a:t> </a:t>
            </a:r>
            <a:r>
              <a:rPr lang="en-CA" altLang="en-US" dirty="0" err="1"/>
              <a:t>d’exemples</a:t>
            </a:r>
            <a:endParaRPr lang="fr-CA" altLang="en-US" dirty="0"/>
          </a:p>
          <a:p>
            <a:pPr marL="457200" lvl="1" indent="0">
              <a:buNone/>
            </a:pPr>
            <a:endParaRPr lang="fr-CA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9CB7AF9-BC1A-442E-B471-E8E99658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24396"/>
            <a:ext cx="7772400" cy="58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en-US" dirty="0"/>
              <a:t>L’IA va transformer notre société</a:t>
            </a:r>
          </a:p>
          <a:p>
            <a:endParaRPr lang="fr-CA" altLang="en-US" dirty="0"/>
          </a:p>
        </p:txBody>
      </p:sp>
      <p:pic>
        <p:nvPicPr>
          <p:cNvPr id="8" name="Picture 2" descr="How To Make Siri Say Things In IOS 14? Learn In Simple Steps Here">
            <a:extLst>
              <a:ext uri="{FF2B5EF4-FFF2-40B4-BE49-F238E27FC236}">
                <a16:creationId xmlns:a16="http://schemas.microsoft.com/office/drawing/2014/main" id="{8C656BC7-0F76-4EEE-B0C4-CE1BF8FF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4" y="2640523"/>
            <a:ext cx="1377516" cy="7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omputer vision">
            <a:extLst>
              <a:ext uri="{FF2B5EF4-FFF2-40B4-BE49-F238E27FC236}">
                <a16:creationId xmlns:a16="http://schemas.microsoft.com/office/drawing/2014/main" id="{DDCBEF79-3767-4A09-B808-C751426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997" y="2640523"/>
            <a:ext cx="1183872" cy="7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8CCCC0-D50D-D05C-BEC0-AD12625C4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286" y="2427341"/>
            <a:ext cx="1390664" cy="1091671"/>
          </a:xfrm>
          <a:prstGeom prst="rect">
            <a:avLst/>
          </a:prstGeom>
        </p:spPr>
      </p:pic>
      <p:pic>
        <p:nvPicPr>
          <p:cNvPr id="5" name="Picture 4" descr="A picture containing water, outdoor, flying, aircraft&#10;&#10;Description automatically generated">
            <a:extLst>
              <a:ext uri="{FF2B5EF4-FFF2-40B4-BE49-F238E27FC236}">
                <a16:creationId xmlns:a16="http://schemas.microsoft.com/office/drawing/2014/main" id="{397D636A-3B13-C763-5B09-F84CA42C8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0364" y="2564961"/>
            <a:ext cx="1457909" cy="8164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B9B6756-B6FF-E72D-B9A1-388252D59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2283" y="2564961"/>
            <a:ext cx="949982" cy="9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40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re 1">
            <a:extLst>
              <a:ext uri="{FF2B5EF4-FFF2-40B4-BE49-F238E27FC236}">
                <a16:creationId xmlns:a16="http://schemas.microsoft.com/office/drawing/2014/main" id="{E66A69D8-EA4B-4EF1-95A3-BCBDF7F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Vous devriez être rester au courant ...</a:t>
            </a:r>
          </a:p>
        </p:txBody>
      </p:sp>
      <p:sp>
        <p:nvSpPr>
          <p:cNvPr id="92162" name="Espace réservé du contenu 2">
            <a:extLst>
              <a:ext uri="{FF2B5EF4-FFF2-40B4-BE49-F238E27FC236}">
                <a16:creationId xmlns:a16="http://schemas.microsoft.com/office/drawing/2014/main" id="{8315D294-25C1-4B08-B7F5-BD720D2B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8261351" cy="4268584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Des développements techniques en IA, 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 </a:t>
            </a:r>
            <a:r>
              <a:rPr lang="fr-FR" altLang="en-US"/>
              <a:t>ses impacts</a:t>
            </a:r>
            <a:endParaRPr lang="fr-FR" altLang="en-US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Des lignes directrices pour une IA responsable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 ses limites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 la registration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endParaRPr lang="fr-FR" altLang="en-US" dirty="0"/>
          </a:p>
        </p:txBody>
      </p:sp>
      <p:sp>
        <p:nvSpPr>
          <p:cNvPr id="92163" name="Espace réservé de la date 3">
            <a:extLst>
              <a:ext uri="{FF2B5EF4-FFF2-40B4-BE49-F238E27FC236}">
                <a16:creationId xmlns:a16="http://schemas.microsoft.com/office/drawing/2014/main" id="{DDA72641-8786-4ADB-BCA9-E493F67E3B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2164" name="Espace réservé du pied de page 4">
            <a:extLst>
              <a:ext uri="{FF2B5EF4-FFF2-40B4-BE49-F238E27FC236}">
                <a16:creationId xmlns:a16="http://schemas.microsoft.com/office/drawing/2014/main" id="{18B0593F-DE69-4C3C-9E1D-7CE6736E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69D5AB60-160A-498A-A40F-2CE4A63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06698DA-0C83-46C5-93A1-6F64A48B6CD8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2"/>
          </p:nvPr>
        </p:nvSpPr>
        <p:spPr bwMode="auto">
          <a:xfrm>
            <a:off x="382318" y="6402687"/>
            <a:ext cx="686344" cy="24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IFT615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3"/>
          </p:nvPr>
        </p:nvSpPr>
        <p:spPr bwMode="auto">
          <a:xfrm>
            <a:off x="3470575" y="6405847"/>
            <a:ext cx="2326376" cy="2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4"/>
          </p:nvPr>
        </p:nvSpPr>
        <p:spPr bwMode="auto">
          <a:xfrm>
            <a:off x="8198864" y="6402687"/>
            <a:ext cx="487936" cy="2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6</a:t>
            </a:fld>
            <a:endParaRPr lang="en-US" altLang="en-US" dirty="0">
              <a:latin typeface="Calibri" pitchFamily="34" charset="0"/>
            </a:endParaRP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283732" y="3932488"/>
            <a:ext cx="78197" cy="40191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819948" y="3933607"/>
            <a:ext cx="931927" cy="447392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5216" y="4334401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11985" y="3106745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logique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13633" y="3348832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554" y="4410404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2152" y="5506962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jeu compétitifs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39265" y="5167331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Recherche heuristique locale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97443" y="4248160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68712" y="592246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7394" y="3287891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 flipV="1">
            <a:off x="4832247" y="4540548"/>
            <a:ext cx="1065196" cy="8624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88723" y="4913926"/>
            <a:ext cx="650542" cy="54579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283732" y="4919176"/>
            <a:ext cx="102026" cy="97048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endCxn id="10" idx="3"/>
          </p:cNvCxnSpPr>
          <p:nvPr/>
        </p:nvCxnSpPr>
        <p:spPr bwMode="auto">
          <a:xfrm flipH="1">
            <a:off x="3075804" y="4675087"/>
            <a:ext cx="679854" cy="2770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2945697" y="4919176"/>
            <a:ext cx="1103426" cy="6083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817071" y="3711564"/>
            <a:ext cx="547033" cy="641039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520" y="1120583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2819949" y="2015629"/>
            <a:ext cx="5844763" cy="1333203"/>
            <a:chOff x="1232842" y="2015628"/>
            <a:chExt cx="7491068" cy="136114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30" y="2015628"/>
              <a:ext cx="1579380" cy="597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3902960" y="-654490"/>
              <a:ext cx="1361143" cy="6701380"/>
            </a:xfrm>
            <a:prstGeom prst="curvedConnector3">
              <a:avLst>
                <a:gd name="adj1" fmla="val 117147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0F8457-23DB-42D2-ACD3-C9355AD6FD5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5265060" y="1540812"/>
            <a:ext cx="923514" cy="2570644"/>
          </a:xfrm>
          <a:prstGeom prst="curvedConnector2">
            <a:avLst/>
          </a:prstGeom>
          <a:ln w="952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6" ma:contentTypeDescription="Crée un document." ma:contentTypeScope="" ma:versionID="adde1713dad0237bebe5b7f0a48ecfba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34d9627e19b6e0ed2eb421ed6e1fb46a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509CBD-E825-4A66-B405-347BCB34D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3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10310</TotalTime>
  <Words>289</Words>
  <Application>Microsoft Office PowerPoint</Application>
  <PresentationFormat>On-screen Show (4:3)</PresentationFormat>
  <Paragraphs>83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Lucida Grande</vt:lpstr>
      <vt:lpstr>Times New Roman</vt:lpstr>
      <vt:lpstr>Wingdings</vt:lpstr>
      <vt:lpstr>ift615</vt:lpstr>
      <vt:lpstr>IFT 615 – Intelligence Artificielle  Limites de l’IA et l’IA responsable</vt:lpstr>
      <vt:lpstr>Sujets couverts par cette leçon</vt:lpstr>
      <vt:lpstr>IA Responsable</vt:lpstr>
      <vt:lpstr>Limites de l’IA</vt:lpstr>
      <vt:lpstr>Vous devriez être rester au courant ...</vt:lpstr>
      <vt:lpstr>Sujets couverts par le cours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2023-04-12T23:43:38Z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