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5" r:id="rId4"/>
  </p:sldMasterIdLst>
  <p:notesMasterIdLst>
    <p:notesMasterId r:id="rId46"/>
  </p:notesMasterIdLst>
  <p:handoutMasterIdLst>
    <p:handoutMasterId r:id="rId47"/>
  </p:handoutMasterIdLst>
  <p:sldIdLst>
    <p:sldId id="332" r:id="rId5"/>
    <p:sldId id="333" r:id="rId6"/>
    <p:sldId id="274" r:id="rId7"/>
    <p:sldId id="277" r:id="rId8"/>
    <p:sldId id="279" r:id="rId9"/>
    <p:sldId id="350" r:id="rId10"/>
    <p:sldId id="351" r:id="rId11"/>
    <p:sldId id="352" r:id="rId12"/>
    <p:sldId id="353" r:id="rId13"/>
    <p:sldId id="281" r:id="rId14"/>
    <p:sldId id="280" r:id="rId15"/>
    <p:sldId id="282" r:id="rId16"/>
    <p:sldId id="278" r:id="rId17"/>
    <p:sldId id="305" r:id="rId18"/>
    <p:sldId id="303" r:id="rId19"/>
    <p:sldId id="310" r:id="rId20"/>
    <p:sldId id="311" r:id="rId21"/>
    <p:sldId id="283" r:id="rId22"/>
    <p:sldId id="313" r:id="rId23"/>
    <p:sldId id="312" r:id="rId24"/>
    <p:sldId id="284" r:id="rId25"/>
    <p:sldId id="404" r:id="rId26"/>
    <p:sldId id="407" r:id="rId27"/>
    <p:sldId id="302" r:id="rId28"/>
    <p:sldId id="320" r:id="rId29"/>
    <p:sldId id="321" r:id="rId30"/>
    <p:sldId id="322" r:id="rId31"/>
    <p:sldId id="323" r:id="rId32"/>
    <p:sldId id="405" r:id="rId33"/>
    <p:sldId id="325" r:id="rId34"/>
    <p:sldId id="326" r:id="rId35"/>
    <p:sldId id="327" r:id="rId36"/>
    <p:sldId id="306" r:id="rId37"/>
    <p:sldId id="307" r:id="rId38"/>
    <p:sldId id="319" r:id="rId39"/>
    <p:sldId id="328" r:id="rId40"/>
    <p:sldId id="329" r:id="rId41"/>
    <p:sldId id="330" r:id="rId42"/>
    <p:sldId id="406" r:id="rId43"/>
    <p:sldId id="331" r:id="rId44"/>
    <p:sldId id="308" r:id="rId45"/>
  </p:sldIdLst>
  <p:sldSz cx="9144000" cy="6858000" type="screen4x3"/>
  <p:notesSz cx="7315200" cy="9601200"/>
  <p:defaultTextStyle>
    <a:defPPr>
      <a:defRPr lang="fr-CA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BE51"/>
    <a:srgbClr val="3C9A41"/>
    <a:srgbClr val="4AE340"/>
    <a:srgbClr val="7EEB3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oduald Kabanza" userId="edf393d0-642b-4b9e-8c75-f62133241689" providerId="ADAL" clId="{64F6AC35-EEDE-4C0F-8338-72AE5151A27A}"/>
    <pc:docChg chg="modSld">
      <pc:chgData name="Froduald Kabanza" userId="edf393d0-642b-4b9e-8c75-f62133241689" providerId="ADAL" clId="{64F6AC35-EEDE-4C0F-8338-72AE5151A27A}" dt="2023-01-05T06:58:36.459" v="3" actId="20577"/>
      <pc:docMkLst>
        <pc:docMk/>
      </pc:docMkLst>
      <pc:sldChg chg="modSp mod">
        <pc:chgData name="Froduald Kabanza" userId="edf393d0-642b-4b9e-8c75-f62133241689" providerId="ADAL" clId="{64F6AC35-EEDE-4C0F-8338-72AE5151A27A}" dt="2023-01-05T06:58:36.459" v="3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64F6AC35-EEDE-4C0F-8338-72AE5151A27A}" dt="2023-01-05T06:58:29.459" v="1" actId="20577"/>
          <ac:spMkLst>
            <pc:docMk/>
            <pc:sldMk cId="154423500" sldId="332"/>
            <ac:spMk id="6" creationId="{50B0FB34-D872-45C2-9416-85ECF442F569}"/>
          </ac:spMkLst>
        </pc:spChg>
        <pc:spChg chg="mod">
          <ac:chgData name="Froduald Kabanza" userId="edf393d0-642b-4b9e-8c75-f62133241689" providerId="ADAL" clId="{64F6AC35-EEDE-4C0F-8338-72AE5151A27A}" dt="2023-01-05T06:58:36.459" v="3" actId="20577"/>
          <ac:spMkLst>
            <pc:docMk/>
            <pc:sldMk cId="154423500" sldId="332"/>
            <ac:spMk id="7" creationId="{9D9D7E22-6E14-4E34-957C-A91469454C2C}"/>
          </ac:spMkLst>
        </pc:spChg>
      </pc:sldChg>
    </pc:docChg>
  </pc:docChgLst>
  <pc:docChgLst>
    <pc:chgData name="Froduald Kabanza" userId="edf393d0-642b-4b9e-8c75-f62133241689" providerId="ADAL" clId="{17A44A23-842A-45CD-96B7-638D3AE29590}"/>
    <pc:docChg chg="custSel modSld">
      <pc:chgData name="Froduald Kabanza" userId="edf393d0-642b-4b9e-8c75-f62133241689" providerId="ADAL" clId="{17A44A23-842A-45CD-96B7-638D3AE29590}" dt="2022-01-06T12:57:21.445" v="31" actId="5793"/>
      <pc:docMkLst>
        <pc:docMk/>
      </pc:docMkLst>
      <pc:sldChg chg="modSp mod">
        <pc:chgData name="Froduald Kabanza" userId="edf393d0-642b-4b9e-8c75-f62133241689" providerId="ADAL" clId="{17A44A23-842A-45CD-96B7-638D3AE29590}" dt="2022-01-06T12:57:21.445" v="31" actId="5793"/>
        <pc:sldMkLst>
          <pc:docMk/>
          <pc:sldMk cId="2174123187" sldId="333"/>
        </pc:sldMkLst>
        <pc:spChg chg="mod">
          <ac:chgData name="Froduald Kabanza" userId="edf393d0-642b-4b9e-8c75-f62133241689" providerId="ADAL" clId="{17A44A23-842A-45CD-96B7-638D3AE29590}" dt="2022-01-06T12:57:21.445" v="31" actId="5793"/>
          <ac:spMkLst>
            <pc:docMk/>
            <pc:sldMk cId="2174123187" sldId="333"/>
            <ac:spMk id="3" creationId="{00000000-0000-0000-0000-000000000000}"/>
          </ac:spMkLst>
        </pc:spChg>
      </pc:sldChg>
    </pc:docChg>
  </pc:docChgLst>
  <pc:docChgLst>
    <pc:chgData name="Froduald Kabanza" userId="edf393d0-642b-4b9e-8c75-f62133241689" providerId="ADAL" clId="{12E1395F-1174-47AC-B77B-B813CFFB2765}"/>
    <pc:docChg chg="undo custSel addSld delSld modSld sldOrd">
      <pc:chgData name="Froduald Kabanza" userId="edf393d0-642b-4b9e-8c75-f62133241689" providerId="ADAL" clId="{12E1395F-1174-47AC-B77B-B813CFFB2765}" dt="2022-01-14T19:22:04.645" v="1962" actId="2696"/>
      <pc:docMkLst>
        <pc:docMk/>
      </pc:docMkLst>
      <pc:sldChg chg="addSp delSp modSp add mod modAnim">
        <pc:chgData name="Froduald Kabanza" userId="edf393d0-642b-4b9e-8c75-f62133241689" providerId="ADAL" clId="{12E1395F-1174-47AC-B77B-B813CFFB2765}" dt="2022-01-13T16:02:48.446" v="1949" actId="1076"/>
        <pc:sldMkLst>
          <pc:docMk/>
          <pc:sldMk cId="4230539853" sldId="274"/>
        </pc:sldMkLst>
        <pc:grpChg chg="mod">
          <ac:chgData name="Froduald Kabanza" userId="edf393d0-642b-4b9e-8c75-f62133241689" providerId="ADAL" clId="{12E1395F-1174-47AC-B77B-B813CFFB2765}" dt="2022-01-13T15:29:41.509" v="1935" actId="1076"/>
          <ac:grpSpMkLst>
            <pc:docMk/>
            <pc:sldMk cId="4230539853" sldId="274"/>
            <ac:grpSpMk id="17" creationId="{00000000-0000-0000-0000-000000000000}"/>
          </ac:grpSpMkLst>
        </pc:grpChg>
        <pc:grpChg chg="mod">
          <ac:chgData name="Froduald Kabanza" userId="edf393d0-642b-4b9e-8c75-f62133241689" providerId="ADAL" clId="{12E1395F-1174-47AC-B77B-B813CFFB2765}" dt="2022-01-13T15:29:41.509" v="1935" actId="1076"/>
          <ac:grpSpMkLst>
            <pc:docMk/>
            <pc:sldMk cId="4230539853" sldId="274"/>
            <ac:grpSpMk id="49" creationId="{00000000-0000-0000-0000-000000000000}"/>
          </ac:grpSpMkLst>
        </pc:grpChg>
        <pc:picChg chg="add del mod">
          <ac:chgData name="Froduald Kabanza" userId="edf393d0-642b-4b9e-8c75-f62133241689" providerId="ADAL" clId="{12E1395F-1174-47AC-B77B-B813CFFB2765}" dt="2022-01-13T16:02:22.559" v="1944" actId="478"/>
          <ac:picMkLst>
            <pc:docMk/>
            <pc:sldMk cId="4230539853" sldId="274"/>
            <ac:picMk id="43" creationId="{BAC9E5A4-ADEA-4E10-AD5E-235815686797}"/>
          </ac:picMkLst>
        </pc:picChg>
        <pc:picChg chg="add mod">
          <ac:chgData name="Froduald Kabanza" userId="edf393d0-642b-4b9e-8c75-f62133241689" providerId="ADAL" clId="{12E1395F-1174-47AC-B77B-B813CFFB2765}" dt="2022-01-13T15:30:41.517" v="1943" actId="1076"/>
          <ac:picMkLst>
            <pc:docMk/>
            <pc:sldMk cId="4230539853" sldId="274"/>
            <ac:picMk id="47" creationId="{1B3C4AE8-D3EF-4BF4-BF09-0B1EAB2451D9}"/>
          </ac:picMkLst>
        </pc:picChg>
        <pc:picChg chg="add mod">
          <ac:chgData name="Froduald Kabanza" userId="edf393d0-642b-4b9e-8c75-f62133241689" providerId="ADAL" clId="{12E1395F-1174-47AC-B77B-B813CFFB2765}" dt="2022-01-13T16:02:48.446" v="1949" actId="1076"/>
          <ac:picMkLst>
            <pc:docMk/>
            <pc:sldMk cId="4230539853" sldId="274"/>
            <ac:picMk id="53" creationId="{5E964544-3386-4AD4-9620-95DF63D27E22}"/>
          </ac:picMkLst>
        </pc:picChg>
        <pc:picChg chg="add mod">
          <ac:chgData name="Froduald Kabanza" userId="edf393d0-642b-4b9e-8c75-f62133241689" providerId="ADAL" clId="{12E1395F-1174-47AC-B77B-B813CFFB2765}" dt="2022-01-13T16:02:43.431" v="1948" actId="1076"/>
          <ac:picMkLst>
            <pc:docMk/>
            <pc:sldMk cId="4230539853" sldId="274"/>
            <ac:picMk id="54" creationId="{EE560B5F-CC32-49B8-8915-3AA0DE1B2701}"/>
          </ac:picMkLst>
        </pc:picChg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1745173593" sldId="277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317194344" sldId="278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3598221116" sldId="279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541051675" sldId="280"/>
        </pc:sldMkLst>
      </pc:sldChg>
      <pc:sldChg chg="addSp modSp add mod modNotesTx">
        <pc:chgData name="Froduald Kabanza" userId="edf393d0-642b-4b9e-8c75-f62133241689" providerId="ADAL" clId="{12E1395F-1174-47AC-B77B-B813CFFB2765}" dt="2022-01-12T22:53:07.155" v="892" actId="14100"/>
        <pc:sldMkLst>
          <pc:docMk/>
          <pc:sldMk cId="436770665" sldId="281"/>
        </pc:sldMkLst>
        <pc:spChg chg="mod">
          <ac:chgData name="Froduald Kabanza" userId="edf393d0-642b-4b9e-8c75-f62133241689" providerId="ADAL" clId="{12E1395F-1174-47AC-B77B-B813CFFB2765}" dt="2022-01-12T22:53:05.099" v="891" actId="1076"/>
          <ac:spMkLst>
            <pc:docMk/>
            <pc:sldMk cId="436770665" sldId="281"/>
            <ac:spMk id="25" creationId="{00000000-0000-0000-0000-000000000000}"/>
          </ac:spMkLst>
        </pc:spChg>
        <pc:grpChg chg="add mod">
          <ac:chgData name="Froduald Kabanza" userId="edf393d0-642b-4b9e-8c75-f62133241689" providerId="ADAL" clId="{12E1395F-1174-47AC-B77B-B813CFFB2765}" dt="2022-01-12T22:52:33.029" v="885" actId="164"/>
          <ac:grpSpMkLst>
            <pc:docMk/>
            <pc:sldMk cId="436770665" sldId="281"/>
            <ac:grpSpMk id="3" creationId="{657784DD-834B-4B46-8E38-762A77E6ABD4}"/>
          </ac:grpSpMkLst>
        </pc:grpChg>
        <pc:grpChg chg="add mod">
          <ac:chgData name="Froduald Kabanza" userId="edf393d0-642b-4b9e-8c75-f62133241689" providerId="ADAL" clId="{12E1395F-1174-47AC-B77B-B813CFFB2765}" dt="2022-01-12T22:52:50.069" v="888" actId="1076"/>
          <ac:grpSpMkLst>
            <pc:docMk/>
            <pc:sldMk cId="436770665" sldId="281"/>
            <ac:grpSpMk id="8" creationId="{ABD36CA1-A20C-48FD-89B5-93C7B47E30A9}"/>
          </ac:grpSpMkLst>
        </pc:grpChg>
        <pc:picChg chg="mod">
          <ac:chgData name="Froduald Kabanza" userId="edf393d0-642b-4b9e-8c75-f62133241689" providerId="ADAL" clId="{12E1395F-1174-47AC-B77B-B813CFFB2765}" dt="2022-01-12T22:52:44.966" v="886" actId="164"/>
          <ac:picMkLst>
            <pc:docMk/>
            <pc:sldMk cId="436770665" sldId="281"/>
            <ac:picMk id="14" creationId="{00000000-0000-0000-0000-000000000000}"/>
          </ac:picMkLst>
        </pc:picChg>
        <pc:picChg chg="mod">
          <ac:chgData name="Froduald Kabanza" userId="edf393d0-642b-4b9e-8c75-f62133241689" providerId="ADAL" clId="{12E1395F-1174-47AC-B77B-B813CFFB2765}" dt="2022-01-12T22:52:44.966" v="886" actId="164"/>
          <ac:picMkLst>
            <pc:docMk/>
            <pc:sldMk cId="436770665" sldId="281"/>
            <ac:picMk id="30" creationId="{00000000-0000-0000-0000-000000000000}"/>
          </ac:picMkLst>
        </pc:picChg>
        <pc:cxnChg chg="mod ord">
          <ac:chgData name="Froduald Kabanza" userId="edf393d0-642b-4b9e-8c75-f62133241689" providerId="ADAL" clId="{12E1395F-1174-47AC-B77B-B813CFFB2765}" dt="2022-01-12T22:53:07.155" v="892" actId="14100"/>
          <ac:cxnSpMkLst>
            <pc:docMk/>
            <pc:sldMk cId="436770665" sldId="281"/>
            <ac:cxnSpMk id="18" creationId="{00000000-0000-0000-0000-000000000000}"/>
          </ac:cxnSpMkLst>
        </pc:cxnChg>
        <pc:cxnChg chg="mod">
          <ac:chgData name="Froduald Kabanza" userId="edf393d0-642b-4b9e-8c75-f62133241689" providerId="ADAL" clId="{12E1395F-1174-47AC-B77B-B813CFFB2765}" dt="2022-01-12T22:52:44.966" v="886" actId="164"/>
          <ac:cxnSpMkLst>
            <pc:docMk/>
            <pc:sldMk cId="436770665" sldId="281"/>
            <ac:cxnSpMk id="27" creationId="{00000000-0000-0000-0000-000000000000}"/>
          </ac:cxnSpMkLst>
        </pc:cxnChg>
      </pc:sldChg>
      <pc:sldChg chg="modSp add mod">
        <pc:chgData name="Froduald Kabanza" userId="edf393d0-642b-4b9e-8c75-f62133241689" providerId="ADAL" clId="{12E1395F-1174-47AC-B77B-B813CFFB2765}" dt="2022-01-12T18:02:53.151" v="811" actId="20577"/>
        <pc:sldMkLst>
          <pc:docMk/>
          <pc:sldMk cId="3834209445" sldId="282"/>
        </pc:sldMkLst>
        <pc:spChg chg="mod">
          <ac:chgData name="Froduald Kabanza" userId="edf393d0-642b-4b9e-8c75-f62133241689" providerId="ADAL" clId="{12E1395F-1174-47AC-B77B-B813CFFB2765}" dt="2022-01-12T18:02:39.119" v="809" actId="20577"/>
          <ac:spMkLst>
            <pc:docMk/>
            <pc:sldMk cId="3834209445" sldId="282"/>
            <ac:spMk id="7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2T18:02:53.151" v="811" actId="20577"/>
          <ac:spMkLst>
            <pc:docMk/>
            <pc:sldMk cId="3834209445" sldId="282"/>
            <ac:spMk id="13" creationId="{00000000-0000-0000-0000-000000000000}"/>
          </ac:spMkLst>
        </pc:spChg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842712576" sldId="283"/>
        </pc:sldMkLst>
      </pc:sldChg>
      <pc:sldChg chg="addSp delSp modSp add mod modAnim">
        <pc:chgData name="Froduald Kabanza" userId="edf393d0-642b-4b9e-8c75-f62133241689" providerId="ADAL" clId="{12E1395F-1174-47AC-B77B-B813CFFB2765}" dt="2022-01-13T16:03:58.679" v="1961" actId="5793"/>
        <pc:sldMkLst>
          <pc:docMk/>
          <pc:sldMk cId="788343803" sldId="284"/>
        </pc:sldMkLst>
        <pc:spChg chg="mod">
          <ac:chgData name="Froduald Kabanza" userId="edf393d0-642b-4b9e-8c75-f62133241689" providerId="ADAL" clId="{12E1395F-1174-47AC-B77B-B813CFFB2765}" dt="2022-01-13T16:03:58.679" v="1961" actId="5793"/>
          <ac:spMkLst>
            <pc:docMk/>
            <pc:sldMk cId="788343803" sldId="284"/>
            <ac:spMk id="7" creationId="{00000000-0000-0000-0000-000000000000}"/>
          </ac:spMkLst>
        </pc:spChg>
        <pc:picChg chg="del">
          <ac:chgData name="Froduald Kabanza" userId="edf393d0-642b-4b9e-8c75-f62133241689" providerId="ADAL" clId="{12E1395F-1174-47AC-B77B-B813CFFB2765}" dt="2022-01-13T16:03:06.039" v="1950" actId="478"/>
          <ac:picMkLst>
            <pc:docMk/>
            <pc:sldMk cId="788343803" sldId="284"/>
            <ac:picMk id="11" creationId="{00000000-0000-0000-0000-000000000000}"/>
          </ac:picMkLst>
        </pc:picChg>
        <pc:picChg chg="mod">
          <ac:chgData name="Froduald Kabanza" userId="edf393d0-642b-4b9e-8c75-f62133241689" providerId="ADAL" clId="{12E1395F-1174-47AC-B77B-B813CFFB2765}" dt="2022-01-13T16:03:52.598" v="1958" actId="1076"/>
          <ac:picMkLst>
            <pc:docMk/>
            <pc:sldMk cId="788343803" sldId="284"/>
            <ac:picMk id="13" creationId="{00000000-0000-0000-0000-000000000000}"/>
          </ac:picMkLst>
        </pc:picChg>
        <pc:picChg chg="add mod ord">
          <ac:chgData name="Froduald Kabanza" userId="edf393d0-642b-4b9e-8c75-f62133241689" providerId="ADAL" clId="{12E1395F-1174-47AC-B77B-B813CFFB2765}" dt="2022-01-13T16:03:32.028" v="1955" actId="166"/>
          <ac:picMkLst>
            <pc:docMk/>
            <pc:sldMk cId="788343803" sldId="284"/>
            <ac:picMk id="14" creationId="{D3B0894E-B2F5-4164-9999-878A16E3F813}"/>
          </ac:picMkLst>
        </pc:picChg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233877371" sldId="292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2334352291" sldId="302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178316958" sldId="303"/>
        </pc:sldMkLst>
      </pc:sldChg>
      <pc:sldChg chg="add modNotesTx">
        <pc:chgData name="Froduald Kabanza" userId="edf393d0-642b-4b9e-8c75-f62133241689" providerId="ADAL" clId="{12E1395F-1174-47AC-B77B-B813CFFB2765}" dt="2022-01-07T12:31:34.729" v="651" actId="313"/>
        <pc:sldMkLst>
          <pc:docMk/>
          <pc:sldMk cId="241673613" sldId="305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3748585956" sldId="306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3827977529" sldId="307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2161390196" sldId="308"/>
        </pc:sldMkLst>
      </pc:sldChg>
      <pc:sldChg chg="add del ord">
        <pc:chgData name="Froduald Kabanza" userId="edf393d0-642b-4b9e-8c75-f62133241689" providerId="ADAL" clId="{12E1395F-1174-47AC-B77B-B813CFFB2765}" dt="2022-01-14T19:22:04.645" v="1962" actId="2696"/>
        <pc:sldMkLst>
          <pc:docMk/>
          <pc:sldMk cId="2873655752" sldId="309"/>
        </pc:sldMkLst>
      </pc:sldChg>
      <pc:sldChg chg="addSp delSp modSp add mod ord delAnim">
        <pc:chgData name="Froduald Kabanza" userId="edf393d0-642b-4b9e-8c75-f62133241689" providerId="ADAL" clId="{12E1395F-1174-47AC-B77B-B813CFFB2765}" dt="2022-01-12T18:23:04.805" v="879" actId="1076"/>
        <pc:sldMkLst>
          <pc:docMk/>
          <pc:sldMk cId="3315856328" sldId="310"/>
        </pc:sldMkLst>
        <pc:spChg chg="del">
          <ac:chgData name="Froduald Kabanza" userId="edf393d0-642b-4b9e-8c75-f62133241689" providerId="ADAL" clId="{12E1395F-1174-47AC-B77B-B813CFFB2765}" dt="2022-01-12T18:22:43.558" v="875" actId="478"/>
          <ac:spMkLst>
            <pc:docMk/>
            <pc:sldMk cId="3315856328" sldId="310"/>
            <ac:spMk id="9" creationId="{00000000-0000-0000-0000-000000000000}"/>
          </ac:spMkLst>
        </pc:spChg>
        <pc:spChg chg="add mod">
          <ac:chgData name="Froduald Kabanza" userId="edf393d0-642b-4b9e-8c75-f62133241689" providerId="ADAL" clId="{12E1395F-1174-47AC-B77B-B813CFFB2765}" dt="2022-01-12T18:23:04.805" v="879" actId="1076"/>
          <ac:spMkLst>
            <pc:docMk/>
            <pc:sldMk cId="3315856328" sldId="310"/>
            <ac:spMk id="18" creationId="{A53BA195-8BA5-4B5C-B7D8-7DE3C84A2604}"/>
          </ac:spMkLst>
        </pc:spChg>
        <pc:spChg chg="add mod">
          <ac:chgData name="Froduald Kabanza" userId="edf393d0-642b-4b9e-8c75-f62133241689" providerId="ADAL" clId="{12E1395F-1174-47AC-B77B-B813CFFB2765}" dt="2022-01-12T18:22:51.592" v="877"/>
          <ac:spMkLst>
            <pc:docMk/>
            <pc:sldMk cId="3315856328" sldId="310"/>
            <ac:spMk id="19" creationId="{B51E8E19-31F7-46AD-BCF4-FE1182788C7B}"/>
          </ac:spMkLst>
        </pc:spChg>
        <pc:spChg chg="add mod">
          <ac:chgData name="Froduald Kabanza" userId="edf393d0-642b-4b9e-8c75-f62133241689" providerId="ADAL" clId="{12E1395F-1174-47AC-B77B-B813CFFB2765}" dt="2022-01-12T18:22:51.592" v="877"/>
          <ac:spMkLst>
            <pc:docMk/>
            <pc:sldMk cId="3315856328" sldId="310"/>
            <ac:spMk id="20" creationId="{8379A25A-8B2C-4AD3-87DB-A7433A908188}"/>
          </ac:spMkLst>
        </pc:spChg>
        <pc:spChg chg="add mod">
          <ac:chgData name="Froduald Kabanza" userId="edf393d0-642b-4b9e-8c75-f62133241689" providerId="ADAL" clId="{12E1395F-1174-47AC-B77B-B813CFFB2765}" dt="2022-01-12T18:22:51.592" v="877"/>
          <ac:spMkLst>
            <pc:docMk/>
            <pc:sldMk cId="3315856328" sldId="310"/>
            <ac:spMk id="21" creationId="{44E8347B-6370-4467-B3C1-CAD69C8445FC}"/>
          </ac:spMkLst>
        </pc:spChg>
        <pc:picChg chg="del">
          <ac:chgData name="Froduald Kabanza" userId="edf393d0-642b-4b9e-8c75-f62133241689" providerId="ADAL" clId="{12E1395F-1174-47AC-B77B-B813CFFB2765}" dt="2022-01-12T18:22:56.594" v="878" actId="478"/>
          <ac:picMkLst>
            <pc:docMk/>
            <pc:sldMk cId="3315856328" sldId="310"/>
            <ac:picMk id="8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2:46.052" v="876" actId="478"/>
          <ac:picMkLst>
            <pc:docMk/>
            <pc:sldMk cId="3315856328" sldId="310"/>
            <ac:picMk id="14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2:40.663" v="874" actId="478"/>
          <ac:picMkLst>
            <pc:docMk/>
            <pc:sldMk cId="3315856328" sldId="310"/>
            <ac:picMk id="17" creationId="{00000000-0000-0000-0000-000000000000}"/>
          </ac:picMkLst>
        </pc:picChg>
      </pc:sldChg>
      <pc:sldChg chg="addSp delSp modSp add mod ord">
        <pc:chgData name="Froduald Kabanza" userId="edf393d0-642b-4b9e-8c75-f62133241689" providerId="ADAL" clId="{12E1395F-1174-47AC-B77B-B813CFFB2765}" dt="2022-01-12T18:22:19.817" v="873" actId="255"/>
        <pc:sldMkLst>
          <pc:docMk/>
          <pc:sldMk cId="1984947524" sldId="311"/>
        </pc:sldMkLst>
        <pc:spChg chg="add mod">
          <ac:chgData name="Froduald Kabanza" userId="edf393d0-642b-4b9e-8c75-f62133241689" providerId="ADAL" clId="{12E1395F-1174-47AC-B77B-B813CFFB2765}" dt="2022-01-12T18:22:14.996" v="872" actId="255"/>
          <ac:spMkLst>
            <pc:docMk/>
            <pc:sldMk cId="1984947524" sldId="311"/>
            <ac:spMk id="8" creationId="{7FC3EA3F-335A-49F7-BAE6-E5CF026C90C9}"/>
          </ac:spMkLst>
        </pc:spChg>
        <pc:spChg chg="del mod">
          <ac:chgData name="Froduald Kabanza" userId="edf393d0-642b-4b9e-8c75-f62133241689" providerId="ADAL" clId="{12E1395F-1174-47AC-B77B-B813CFFB2765}" dt="2022-01-12T18:18:34.422" v="817" actId="478"/>
          <ac:spMkLst>
            <pc:docMk/>
            <pc:sldMk cId="1984947524" sldId="311"/>
            <ac:spMk id="9" creationId="{00000000-0000-0000-0000-000000000000}"/>
          </ac:spMkLst>
        </pc:spChg>
        <pc:spChg chg="del mod">
          <ac:chgData name="Froduald Kabanza" userId="edf393d0-642b-4b9e-8c75-f62133241689" providerId="ADAL" clId="{12E1395F-1174-47AC-B77B-B813CFFB2765}" dt="2022-01-12T18:18:30.068" v="815" actId="478"/>
          <ac:spMkLst>
            <pc:docMk/>
            <pc:sldMk cId="1984947524" sldId="311"/>
            <ac:spMk id="14" creationId="{00000000-0000-0000-0000-000000000000}"/>
          </ac:spMkLst>
        </pc:spChg>
        <pc:spChg chg="add del">
          <ac:chgData name="Froduald Kabanza" userId="edf393d0-642b-4b9e-8c75-f62133241689" providerId="ADAL" clId="{12E1395F-1174-47AC-B77B-B813CFFB2765}" dt="2022-01-12T18:21:48.372" v="869" actId="478"/>
          <ac:spMkLst>
            <pc:docMk/>
            <pc:sldMk cId="1984947524" sldId="311"/>
            <ac:spMk id="19" creationId="{00000000-0000-0000-0000-000000000000}"/>
          </ac:spMkLst>
        </pc:spChg>
        <pc:spChg chg="add mod">
          <ac:chgData name="Froduald Kabanza" userId="edf393d0-642b-4b9e-8c75-f62133241689" providerId="ADAL" clId="{12E1395F-1174-47AC-B77B-B813CFFB2765}" dt="2022-01-12T18:22:05.076" v="871" actId="255"/>
          <ac:spMkLst>
            <pc:docMk/>
            <pc:sldMk cId="1984947524" sldId="311"/>
            <ac:spMk id="22" creationId="{A13E754D-6B23-46FD-AC9C-8CA5AC4976CD}"/>
          </ac:spMkLst>
        </pc:spChg>
        <pc:spChg chg="add mod">
          <ac:chgData name="Froduald Kabanza" userId="edf393d0-642b-4b9e-8c75-f62133241689" providerId="ADAL" clId="{12E1395F-1174-47AC-B77B-B813CFFB2765}" dt="2022-01-12T18:21:55.935" v="870" actId="255"/>
          <ac:spMkLst>
            <pc:docMk/>
            <pc:sldMk cId="1984947524" sldId="311"/>
            <ac:spMk id="23" creationId="{AFC45E26-E807-4A91-8C48-5B921828B36C}"/>
          </ac:spMkLst>
        </pc:spChg>
        <pc:spChg chg="add mod">
          <ac:chgData name="Froduald Kabanza" userId="edf393d0-642b-4b9e-8c75-f62133241689" providerId="ADAL" clId="{12E1395F-1174-47AC-B77B-B813CFFB2765}" dt="2022-01-12T18:22:19.817" v="873" actId="255"/>
          <ac:spMkLst>
            <pc:docMk/>
            <pc:sldMk cId="1984947524" sldId="311"/>
            <ac:spMk id="24" creationId="{B6590A84-C931-459D-9949-955DE48CA01A}"/>
          </ac:spMkLst>
        </pc:spChg>
        <pc:picChg chg="mod">
          <ac:chgData name="Froduald Kabanza" userId="edf393d0-642b-4b9e-8c75-f62133241689" providerId="ADAL" clId="{12E1395F-1174-47AC-B77B-B813CFFB2765}" dt="2022-01-12T18:21:22.573" v="856" actId="1076"/>
          <ac:picMkLst>
            <pc:docMk/>
            <pc:sldMk cId="1984947524" sldId="311"/>
            <ac:picMk id="7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1:42.933" v="867" actId="478"/>
          <ac:picMkLst>
            <pc:docMk/>
            <pc:sldMk cId="1984947524" sldId="311"/>
            <ac:picMk id="25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1:20.023" v="855" actId="478"/>
          <ac:picMkLst>
            <pc:docMk/>
            <pc:sldMk cId="1984947524" sldId="311"/>
            <ac:picMk id="26" creationId="{00000000-0000-0000-0000-000000000000}"/>
          </ac:picMkLst>
        </pc:picChg>
        <pc:picChg chg="add del">
          <ac:chgData name="Froduald Kabanza" userId="edf393d0-642b-4b9e-8c75-f62133241689" providerId="ADAL" clId="{12E1395F-1174-47AC-B77B-B813CFFB2765}" dt="2022-01-12T18:20:36.101" v="844" actId="478"/>
          <ac:picMkLst>
            <pc:docMk/>
            <pc:sldMk cId="1984947524" sldId="311"/>
            <ac:picMk id="27" creationId="{00000000-0000-0000-0000-000000000000}"/>
          </ac:picMkLst>
        </pc:picChg>
      </pc:sldChg>
      <pc:sldChg chg="addSp delSp modSp add mod modAnim modNotesTx">
        <pc:chgData name="Froduald Kabanza" userId="edf393d0-642b-4b9e-8c75-f62133241689" providerId="ADAL" clId="{12E1395F-1174-47AC-B77B-B813CFFB2765}" dt="2022-01-13T02:50:16.897" v="1840"/>
        <pc:sldMkLst>
          <pc:docMk/>
          <pc:sldMk cId="2162630763" sldId="312"/>
        </pc:sldMkLst>
        <pc:spChg chg="mod">
          <ac:chgData name="Froduald Kabanza" userId="edf393d0-642b-4b9e-8c75-f62133241689" providerId="ADAL" clId="{12E1395F-1174-47AC-B77B-B813CFFB2765}" dt="2022-01-13T02:10:14.802" v="1507" actId="20577"/>
          <ac:spMkLst>
            <pc:docMk/>
            <pc:sldMk cId="2162630763" sldId="312"/>
            <ac:spMk id="5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3T02:39:13.047" v="1772" actId="1076"/>
          <ac:spMkLst>
            <pc:docMk/>
            <pc:sldMk cId="2162630763" sldId="312"/>
            <ac:spMk id="7" creationId="{00000000-0000-0000-0000-000000000000}"/>
          </ac:spMkLst>
        </pc:spChg>
        <pc:spChg chg="del mod">
          <ac:chgData name="Froduald Kabanza" userId="edf393d0-642b-4b9e-8c75-f62133241689" providerId="ADAL" clId="{12E1395F-1174-47AC-B77B-B813CFFB2765}" dt="2022-01-13T01:33:26.078" v="949" actId="478"/>
          <ac:spMkLst>
            <pc:docMk/>
            <pc:sldMk cId="2162630763" sldId="312"/>
            <ac:spMk id="8" creationId="{4D79DFF5-27E1-406B-9763-F125D957C43A}"/>
          </ac:spMkLst>
        </pc:spChg>
        <pc:spChg chg="add mod topLvl">
          <ac:chgData name="Froduald Kabanza" userId="edf393d0-642b-4b9e-8c75-f62133241689" providerId="ADAL" clId="{12E1395F-1174-47AC-B77B-B813CFFB2765}" dt="2022-01-13T02:40:48.979" v="1785" actId="164"/>
          <ac:spMkLst>
            <pc:docMk/>
            <pc:sldMk cId="2162630763" sldId="312"/>
            <ac:spMk id="11" creationId="{A1E3D27B-867E-4E7A-A94A-07DD1C8C88AE}"/>
          </ac:spMkLst>
        </pc:spChg>
        <pc:spChg chg="add mod topLvl">
          <ac:chgData name="Froduald Kabanza" userId="edf393d0-642b-4b9e-8c75-f62133241689" providerId="ADAL" clId="{12E1395F-1174-47AC-B77B-B813CFFB2765}" dt="2022-01-13T02:41:37.667" v="1789" actId="1076"/>
          <ac:spMkLst>
            <pc:docMk/>
            <pc:sldMk cId="2162630763" sldId="312"/>
            <ac:spMk id="19" creationId="{861CBEA1-5DE4-4025-ABA6-44D740778FFF}"/>
          </ac:spMkLst>
        </pc:spChg>
        <pc:spChg chg="add mod">
          <ac:chgData name="Froduald Kabanza" userId="edf393d0-642b-4b9e-8c75-f62133241689" providerId="ADAL" clId="{12E1395F-1174-47AC-B77B-B813CFFB2765}" dt="2022-01-13T02:40:12.930" v="1783" actId="164"/>
          <ac:spMkLst>
            <pc:docMk/>
            <pc:sldMk cId="2162630763" sldId="312"/>
            <ac:spMk id="24" creationId="{412052D9-79E1-4B41-9045-492DA19A3495}"/>
          </ac:spMkLst>
        </pc:spChg>
        <pc:spChg chg="add mod topLvl">
          <ac:chgData name="Froduald Kabanza" userId="edf393d0-642b-4b9e-8c75-f62133241689" providerId="ADAL" clId="{12E1395F-1174-47AC-B77B-B813CFFB2765}" dt="2022-01-13T02:41:30.728" v="1788" actId="164"/>
          <ac:spMkLst>
            <pc:docMk/>
            <pc:sldMk cId="2162630763" sldId="312"/>
            <ac:spMk id="25" creationId="{882BAC29-11AB-4042-A0B6-FF727D1622E5}"/>
          </ac:spMkLst>
        </pc:spChg>
        <pc:spChg chg="add mod topLvl">
          <ac:chgData name="Froduald Kabanza" userId="edf393d0-642b-4b9e-8c75-f62133241689" providerId="ADAL" clId="{12E1395F-1174-47AC-B77B-B813CFFB2765}" dt="2022-01-13T02:40:48.979" v="1785" actId="164"/>
          <ac:spMkLst>
            <pc:docMk/>
            <pc:sldMk cId="2162630763" sldId="312"/>
            <ac:spMk id="28" creationId="{B807D681-DFBA-4FEA-8DA9-438DB1DDDF16}"/>
          </ac:spMkLst>
        </pc:spChg>
        <pc:spChg chg="add mod topLvl">
          <ac:chgData name="Froduald Kabanza" userId="edf393d0-642b-4b9e-8c75-f62133241689" providerId="ADAL" clId="{12E1395F-1174-47AC-B77B-B813CFFB2765}" dt="2022-01-13T02:40:48.979" v="1785" actId="164"/>
          <ac:spMkLst>
            <pc:docMk/>
            <pc:sldMk cId="2162630763" sldId="312"/>
            <ac:spMk id="29" creationId="{EACF3928-5E31-4775-BF92-A53A071A52CF}"/>
          </ac:spMkLst>
        </pc:spChg>
        <pc:spChg chg="add mod topLvl">
          <ac:chgData name="Froduald Kabanza" userId="edf393d0-642b-4b9e-8c75-f62133241689" providerId="ADAL" clId="{12E1395F-1174-47AC-B77B-B813CFFB2765}" dt="2022-01-13T02:45:43.429" v="1808" actId="164"/>
          <ac:spMkLst>
            <pc:docMk/>
            <pc:sldMk cId="2162630763" sldId="312"/>
            <ac:spMk id="30" creationId="{8724FF6A-E63A-4D21-968D-6D577EA6388E}"/>
          </ac:spMkLst>
        </pc:spChg>
        <pc:spChg chg="add mod topLvl">
          <ac:chgData name="Froduald Kabanza" userId="edf393d0-642b-4b9e-8c75-f62133241689" providerId="ADAL" clId="{12E1395F-1174-47AC-B77B-B813CFFB2765}" dt="2022-01-13T02:41:13.667" v="1786" actId="164"/>
          <ac:spMkLst>
            <pc:docMk/>
            <pc:sldMk cId="2162630763" sldId="312"/>
            <ac:spMk id="31" creationId="{0DF85002-AE19-49A9-BC9E-525E5797E957}"/>
          </ac:spMkLst>
        </pc:spChg>
        <pc:spChg chg="add mod topLvl">
          <ac:chgData name="Froduald Kabanza" userId="edf393d0-642b-4b9e-8c75-f62133241689" providerId="ADAL" clId="{12E1395F-1174-47AC-B77B-B813CFFB2765}" dt="2022-01-13T02:41:13.667" v="1786" actId="164"/>
          <ac:spMkLst>
            <pc:docMk/>
            <pc:sldMk cId="2162630763" sldId="312"/>
            <ac:spMk id="32" creationId="{E8EACD73-D473-4864-93B3-22800B9D89F0}"/>
          </ac:spMkLst>
        </pc:spChg>
        <pc:spChg chg="add mod topLvl">
          <ac:chgData name="Froduald Kabanza" userId="edf393d0-642b-4b9e-8c75-f62133241689" providerId="ADAL" clId="{12E1395F-1174-47AC-B77B-B813CFFB2765}" dt="2022-01-13T02:41:13.667" v="1786" actId="164"/>
          <ac:spMkLst>
            <pc:docMk/>
            <pc:sldMk cId="2162630763" sldId="312"/>
            <ac:spMk id="33" creationId="{DE0EB593-6ACB-4A58-8F15-279A004CF5BC}"/>
          </ac:spMkLst>
        </pc:spChg>
        <pc:spChg chg="add del mod topLvl">
          <ac:chgData name="Froduald Kabanza" userId="edf393d0-642b-4b9e-8c75-f62133241689" providerId="ADAL" clId="{12E1395F-1174-47AC-B77B-B813CFFB2765}" dt="2022-01-13T02:41:30.728" v="1788" actId="164"/>
          <ac:spMkLst>
            <pc:docMk/>
            <pc:sldMk cId="2162630763" sldId="312"/>
            <ac:spMk id="34" creationId="{B6BDA0A8-B049-461C-926A-4BC24BCFA7C8}"/>
          </ac:spMkLst>
        </pc:spChg>
        <pc:spChg chg="add mod topLvl">
          <ac:chgData name="Froduald Kabanza" userId="edf393d0-642b-4b9e-8c75-f62133241689" providerId="ADAL" clId="{12E1395F-1174-47AC-B77B-B813CFFB2765}" dt="2022-01-13T02:41:30.728" v="1788" actId="164"/>
          <ac:spMkLst>
            <pc:docMk/>
            <pc:sldMk cId="2162630763" sldId="312"/>
            <ac:spMk id="35" creationId="{4445C9B5-C8F8-4FA8-8799-4023343BAACD}"/>
          </ac:spMkLst>
        </pc:spChg>
        <pc:spChg chg="mod">
          <ac:chgData name="Froduald Kabanza" userId="edf393d0-642b-4b9e-8c75-f62133241689" providerId="ADAL" clId="{12E1395F-1174-47AC-B77B-B813CFFB2765}" dt="2022-01-13T02:42:10.896" v="1791" actId="165"/>
          <ac:spMkLst>
            <pc:docMk/>
            <pc:sldMk cId="2162630763" sldId="312"/>
            <ac:spMk id="49" creationId="{A82774C5-CF98-4C68-812E-8215860742E2}"/>
          </ac:spMkLst>
        </pc:spChg>
        <pc:spChg chg="add mod ord topLvl">
          <ac:chgData name="Froduald Kabanza" userId="edf393d0-642b-4b9e-8c75-f62133241689" providerId="ADAL" clId="{12E1395F-1174-47AC-B77B-B813CFFB2765}" dt="2022-01-13T02:42:22.946" v="1792" actId="164"/>
          <ac:spMkLst>
            <pc:docMk/>
            <pc:sldMk cId="2162630763" sldId="312"/>
            <ac:spMk id="53" creationId="{03F5D1BB-8330-4153-BD4D-3DFC1DCFE3E8}"/>
          </ac:spMkLst>
        </pc:spChg>
        <pc:spChg chg="add mod topLvl">
          <ac:chgData name="Froduald Kabanza" userId="edf393d0-642b-4b9e-8c75-f62133241689" providerId="ADAL" clId="{12E1395F-1174-47AC-B77B-B813CFFB2765}" dt="2022-01-13T02:42:22.946" v="1792" actId="164"/>
          <ac:spMkLst>
            <pc:docMk/>
            <pc:sldMk cId="2162630763" sldId="312"/>
            <ac:spMk id="54" creationId="{34C3E76E-F464-45FF-9A10-71E0F789F5C9}"/>
          </ac:spMkLst>
        </pc:spChg>
        <pc:spChg chg="add del">
          <ac:chgData name="Froduald Kabanza" userId="edf393d0-642b-4b9e-8c75-f62133241689" providerId="ADAL" clId="{12E1395F-1174-47AC-B77B-B813CFFB2765}" dt="2022-01-13T02:36:18.783" v="1651" actId="478"/>
          <ac:spMkLst>
            <pc:docMk/>
            <pc:sldMk cId="2162630763" sldId="312"/>
            <ac:spMk id="55" creationId="{79C2F975-B22C-4D2D-A39C-1B854B30A9E3}"/>
          </ac:spMkLst>
        </pc:spChg>
        <pc:spChg chg="add mod">
          <ac:chgData name="Froduald Kabanza" userId="edf393d0-642b-4b9e-8c75-f62133241689" providerId="ADAL" clId="{12E1395F-1174-47AC-B77B-B813CFFB2765}" dt="2022-01-13T02:39:03.567" v="1771" actId="1076"/>
          <ac:spMkLst>
            <pc:docMk/>
            <pc:sldMk cId="2162630763" sldId="312"/>
            <ac:spMk id="57" creationId="{01E6CFF0-8DD2-4D6A-A3D4-082ECF5B1A29}"/>
          </ac:spMkLst>
        </pc:spChg>
        <pc:spChg chg="add mod">
          <ac:chgData name="Froduald Kabanza" userId="edf393d0-642b-4b9e-8c75-f62133241689" providerId="ADAL" clId="{12E1395F-1174-47AC-B77B-B813CFFB2765}" dt="2022-01-13T02:38:26.087" v="1759" actId="1076"/>
          <ac:spMkLst>
            <pc:docMk/>
            <pc:sldMk cId="2162630763" sldId="312"/>
            <ac:spMk id="58" creationId="{C4220694-8CAC-4D4C-86FE-BDE8E6F0FF22}"/>
          </ac:spMkLst>
        </pc:spChg>
        <pc:spChg chg="add mod">
          <ac:chgData name="Froduald Kabanza" userId="edf393d0-642b-4b9e-8c75-f62133241689" providerId="ADAL" clId="{12E1395F-1174-47AC-B77B-B813CFFB2765}" dt="2022-01-13T02:45:57.196" v="1811" actId="164"/>
          <ac:spMkLst>
            <pc:docMk/>
            <pc:sldMk cId="2162630763" sldId="312"/>
            <ac:spMk id="72" creationId="{78A07B23-C63D-4E02-95B7-8B49B5430201}"/>
          </ac:spMkLst>
        </pc:spChg>
        <pc:grpChg chg="add del mod">
          <ac:chgData name="Froduald Kabanza" userId="edf393d0-642b-4b9e-8c75-f62133241689" providerId="ADAL" clId="{12E1395F-1174-47AC-B77B-B813CFFB2765}" dt="2022-01-13T02:40:27.625" v="1784" actId="165"/>
          <ac:grpSpMkLst>
            <pc:docMk/>
            <pc:sldMk cId="2162630763" sldId="312"/>
            <ac:grpSpMk id="36" creationId="{0F649735-0F44-48F8-9194-C4C932637D5E}"/>
          </ac:grpSpMkLst>
        </pc:grpChg>
        <pc:grpChg chg="add mod topLvl">
          <ac:chgData name="Froduald Kabanza" userId="edf393d0-642b-4b9e-8c75-f62133241689" providerId="ADAL" clId="{12E1395F-1174-47AC-B77B-B813CFFB2765}" dt="2022-01-13T02:42:22.946" v="1792" actId="164"/>
          <ac:grpSpMkLst>
            <pc:docMk/>
            <pc:sldMk cId="2162630763" sldId="312"/>
            <ac:grpSpMk id="52" creationId="{0D59D7DA-8F4D-42C2-889B-77775CBDEC95}"/>
          </ac:grpSpMkLst>
        </pc:grpChg>
        <pc:grpChg chg="add del mod">
          <ac:chgData name="Froduald Kabanza" userId="edf393d0-642b-4b9e-8c75-f62133241689" providerId="ADAL" clId="{12E1395F-1174-47AC-B77B-B813CFFB2765}" dt="2022-01-13T02:42:10.896" v="1791" actId="165"/>
          <ac:grpSpMkLst>
            <pc:docMk/>
            <pc:sldMk cId="2162630763" sldId="312"/>
            <ac:grpSpMk id="56" creationId="{7D8E8EB1-B467-4D53-88AD-E81B4019381B}"/>
          </ac:grpSpMkLst>
        </pc:grpChg>
        <pc:grpChg chg="add mod">
          <ac:chgData name="Froduald Kabanza" userId="edf393d0-642b-4b9e-8c75-f62133241689" providerId="ADAL" clId="{12E1395F-1174-47AC-B77B-B813CFFB2765}" dt="2022-01-13T02:40:12.930" v="1783" actId="164"/>
          <ac:grpSpMkLst>
            <pc:docMk/>
            <pc:sldMk cId="2162630763" sldId="312"/>
            <ac:grpSpMk id="66" creationId="{F7323327-4F3D-4C0C-90A9-29830762F9E2}"/>
          </ac:grpSpMkLst>
        </pc:grpChg>
        <pc:grpChg chg="add mod">
          <ac:chgData name="Froduald Kabanza" userId="edf393d0-642b-4b9e-8c75-f62133241689" providerId="ADAL" clId="{12E1395F-1174-47AC-B77B-B813CFFB2765}" dt="2022-01-13T02:40:48.979" v="1785" actId="164"/>
          <ac:grpSpMkLst>
            <pc:docMk/>
            <pc:sldMk cId="2162630763" sldId="312"/>
            <ac:grpSpMk id="67" creationId="{BCED1334-4577-42AF-A11C-5BC0ED4810BC}"/>
          </ac:grpSpMkLst>
        </pc:grpChg>
        <pc:grpChg chg="add mod ord">
          <ac:chgData name="Froduald Kabanza" userId="edf393d0-642b-4b9e-8c75-f62133241689" providerId="ADAL" clId="{12E1395F-1174-47AC-B77B-B813CFFB2765}" dt="2022-01-13T02:45:43.429" v="1808" actId="164"/>
          <ac:grpSpMkLst>
            <pc:docMk/>
            <pc:sldMk cId="2162630763" sldId="312"/>
            <ac:grpSpMk id="68" creationId="{DE0ABDD4-FFC0-4502-8679-64B28A27A47A}"/>
          </ac:grpSpMkLst>
        </pc:grpChg>
        <pc:grpChg chg="add mod ord">
          <ac:chgData name="Froduald Kabanza" userId="edf393d0-642b-4b9e-8c75-f62133241689" providerId="ADAL" clId="{12E1395F-1174-47AC-B77B-B813CFFB2765}" dt="2022-01-13T02:45:57.196" v="1811" actId="164"/>
          <ac:grpSpMkLst>
            <pc:docMk/>
            <pc:sldMk cId="2162630763" sldId="312"/>
            <ac:grpSpMk id="69" creationId="{B99E033C-2E09-467B-94FD-227C5FCE600F}"/>
          </ac:grpSpMkLst>
        </pc:grpChg>
        <pc:grpChg chg="add mod">
          <ac:chgData name="Froduald Kabanza" userId="edf393d0-642b-4b9e-8c75-f62133241689" providerId="ADAL" clId="{12E1395F-1174-47AC-B77B-B813CFFB2765}" dt="2022-01-13T02:49:13.321" v="1827" actId="1076"/>
          <ac:grpSpMkLst>
            <pc:docMk/>
            <pc:sldMk cId="2162630763" sldId="312"/>
            <ac:grpSpMk id="70" creationId="{08FE9CE4-7B21-4A93-A90D-D8BD1E58D127}"/>
          </ac:grpSpMkLst>
        </pc:grpChg>
        <pc:grpChg chg="add mod">
          <ac:chgData name="Froduald Kabanza" userId="edf393d0-642b-4b9e-8c75-f62133241689" providerId="ADAL" clId="{12E1395F-1174-47AC-B77B-B813CFFB2765}" dt="2022-01-13T02:45:43.429" v="1808" actId="164"/>
          <ac:grpSpMkLst>
            <pc:docMk/>
            <pc:sldMk cId="2162630763" sldId="312"/>
            <ac:grpSpMk id="71" creationId="{2886360E-5EE2-4E7D-A057-134B7725A0D1}"/>
          </ac:grpSpMkLst>
        </pc:grpChg>
        <pc:grpChg chg="add mod">
          <ac:chgData name="Froduald Kabanza" userId="edf393d0-642b-4b9e-8c75-f62133241689" providerId="ADAL" clId="{12E1395F-1174-47AC-B77B-B813CFFB2765}" dt="2022-01-13T02:45:57.196" v="1811" actId="164"/>
          <ac:grpSpMkLst>
            <pc:docMk/>
            <pc:sldMk cId="2162630763" sldId="312"/>
            <ac:grpSpMk id="73" creationId="{F503A22A-29B0-4A65-97D0-16D3EB16F871}"/>
          </ac:grpSpMkLst>
        </pc:grpChg>
        <pc:picChg chg="del">
          <ac:chgData name="Froduald Kabanza" userId="edf393d0-642b-4b9e-8c75-f62133241689" providerId="ADAL" clId="{12E1395F-1174-47AC-B77B-B813CFFB2765}" dt="2022-01-13T01:44:25.694" v="951" actId="478"/>
          <ac:picMkLst>
            <pc:docMk/>
            <pc:sldMk cId="2162630763" sldId="312"/>
            <ac:picMk id="3" creationId="{00000000-0000-0000-0000-000000000000}"/>
          </ac:picMkLst>
        </pc:picChg>
        <pc:picChg chg="mod">
          <ac:chgData name="Froduald Kabanza" userId="edf393d0-642b-4b9e-8c75-f62133241689" providerId="ADAL" clId="{12E1395F-1174-47AC-B77B-B813CFFB2765}" dt="2022-01-13T02:12:48.122" v="1516" actId="1076"/>
          <ac:picMkLst>
            <pc:docMk/>
            <pc:sldMk cId="2162630763" sldId="312"/>
            <ac:picMk id="9" creationId="{00000000-0000-0000-0000-000000000000}"/>
          </ac:picMkLst>
        </pc:picChg>
        <pc:picChg chg="add mod topLvl">
          <ac:chgData name="Froduald Kabanza" userId="edf393d0-642b-4b9e-8c75-f62133241689" providerId="ADAL" clId="{12E1395F-1174-47AC-B77B-B813CFFB2765}" dt="2022-01-13T02:40:27.625" v="1784" actId="165"/>
          <ac:picMkLst>
            <pc:docMk/>
            <pc:sldMk cId="2162630763" sldId="312"/>
            <ac:picMk id="10" creationId="{85C52A22-F2C4-4253-ACCC-C84A5AC2C30B}"/>
          </ac:picMkLst>
        </pc:picChg>
        <pc:picChg chg="mod">
          <ac:chgData name="Froduald Kabanza" userId="edf393d0-642b-4b9e-8c75-f62133241689" providerId="ADAL" clId="{12E1395F-1174-47AC-B77B-B813CFFB2765}" dt="2022-01-13T02:41:40.532" v="1790" actId="1076"/>
          <ac:picMkLst>
            <pc:docMk/>
            <pc:sldMk cId="2162630763" sldId="312"/>
            <ac:picMk id="12" creationId="{00000000-0000-0000-0000-000000000000}"/>
          </ac:picMkLst>
        </pc:picChg>
        <pc:picChg chg="add del mod">
          <ac:chgData name="Froduald Kabanza" userId="edf393d0-642b-4b9e-8c75-f62133241689" providerId="ADAL" clId="{12E1395F-1174-47AC-B77B-B813CFFB2765}" dt="2022-01-13T01:45:47.174" v="962" actId="478"/>
          <ac:picMkLst>
            <pc:docMk/>
            <pc:sldMk cId="2162630763" sldId="312"/>
            <ac:picMk id="14" creationId="{1E70A24F-0B22-4266-8F5C-CB4D62AA6277}"/>
          </ac:picMkLst>
        </pc:picChg>
        <pc:picChg chg="add del">
          <ac:chgData name="Froduald Kabanza" userId="edf393d0-642b-4b9e-8c75-f62133241689" providerId="ADAL" clId="{12E1395F-1174-47AC-B77B-B813CFFB2765}" dt="2022-01-13T01:46:06.750" v="964" actId="478"/>
          <ac:picMkLst>
            <pc:docMk/>
            <pc:sldMk cId="2162630763" sldId="312"/>
            <ac:picMk id="16" creationId="{37449F4C-8D5F-4E0E-A655-6E8AF6311A7A}"/>
          </ac:picMkLst>
        </pc:picChg>
        <pc:picChg chg="add mod topLvl">
          <ac:chgData name="Froduald Kabanza" userId="edf393d0-642b-4b9e-8c75-f62133241689" providerId="ADAL" clId="{12E1395F-1174-47AC-B77B-B813CFFB2765}" dt="2022-01-13T02:40:48.979" v="1785" actId="164"/>
          <ac:picMkLst>
            <pc:docMk/>
            <pc:sldMk cId="2162630763" sldId="312"/>
            <ac:picMk id="18" creationId="{F026E0AA-54AE-42C8-A703-4862825CFB6B}"/>
          </ac:picMkLst>
        </pc:picChg>
        <pc:picChg chg="add del mod">
          <ac:chgData name="Froduald Kabanza" userId="edf393d0-642b-4b9e-8c75-f62133241689" providerId="ADAL" clId="{12E1395F-1174-47AC-B77B-B813CFFB2765}" dt="2022-01-13T01:48:50.469" v="976" actId="478"/>
          <ac:picMkLst>
            <pc:docMk/>
            <pc:sldMk cId="2162630763" sldId="312"/>
            <ac:picMk id="21" creationId="{37CD0557-A7BC-4286-9CED-EF9BBBF7793F}"/>
          </ac:picMkLst>
        </pc:picChg>
        <pc:picChg chg="add mod topLvl">
          <ac:chgData name="Froduald Kabanza" userId="edf393d0-642b-4b9e-8c75-f62133241689" providerId="ADAL" clId="{12E1395F-1174-47AC-B77B-B813CFFB2765}" dt="2022-01-13T02:41:13.667" v="1786" actId="164"/>
          <ac:picMkLst>
            <pc:docMk/>
            <pc:sldMk cId="2162630763" sldId="312"/>
            <ac:picMk id="23" creationId="{2F27000F-5524-44DF-B8EA-2816623339A7}"/>
          </ac:picMkLst>
        </pc:picChg>
        <pc:picChg chg="add mod topLvl">
          <ac:chgData name="Froduald Kabanza" userId="edf393d0-642b-4b9e-8c75-f62133241689" providerId="ADAL" clId="{12E1395F-1174-47AC-B77B-B813CFFB2765}" dt="2022-01-13T02:41:30.728" v="1788" actId="164"/>
          <ac:picMkLst>
            <pc:docMk/>
            <pc:sldMk cId="2162630763" sldId="312"/>
            <ac:picMk id="27" creationId="{948601B7-EB56-40B7-97D6-44A604F74DEA}"/>
          </ac:picMkLst>
        </pc:picChg>
        <pc:picChg chg="add del mod">
          <ac:chgData name="Froduald Kabanza" userId="edf393d0-642b-4b9e-8c75-f62133241689" providerId="ADAL" clId="{12E1395F-1174-47AC-B77B-B813CFFB2765}" dt="2022-01-13T02:17:19.082" v="1531" actId="478"/>
          <ac:picMkLst>
            <pc:docMk/>
            <pc:sldMk cId="2162630763" sldId="312"/>
            <ac:picMk id="42" creationId="{F1635290-F469-410B-A564-F9BF4E48986E}"/>
          </ac:picMkLst>
        </pc:picChg>
        <pc:picChg chg="add del mod">
          <ac:chgData name="Froduald Kabanza" userId="edf393d0-642b-4b9e-8c75-f62133241689" providerId="ADAL" clId="{12E1395F-1174-47AC-B77B-B813CFFB2765}" dt="2022-01-13T02:17:04.727" v="1528" actId="478"/>
          <ac:picMkLst>
            <pc:docMk/>
            <pc:sldMk cId="2162630763" sldId="312"/>
            <ac:picMk id="44" creationId="{E99937CA-FA86-4E28-AF7B-6F6F8BC08FE3}"/>
          </ac:picMkLst>
        </pc:picChg>
        <pc:picChg chg="add mod topLvl">
          <ac:chgData name="Froduald Kabanza" userId="edf393d0-642b-4b9e-8c75-f62133241689" providerId="ADAL" clId="{12E1395F-1174-47AC-B77B-B813CFFB2765}" dt="2022-01-13T02:42:10.896" v="1791" actId="165"/>
          <ac:picMkLst>
            <pc:docMk/>
            <pc:sldMk cId="2162630763" sldId="312"/>
            <ac:picMk id="46" creationId="{BFB18609-F064-4B9D-BEFE-585D83221FFB}"/>
          </ac:picMkLst>
        </pc:picChg>
        <pc:picChg chg="add mod topLvl">
          <ac:chgData name="Froduald Kabanza" userId="edf393d0-642b-4b9e-8c75-f62133241689" providerId="ADAL" clId="{12E1395F-1174-47AC-B77B-B813CFFB2765}" dt="2022-01-13T02:42:10.896" v="1791" actId="165"/>
          <ac:picMkLst>
            <pc:docMk/>
            <pc:sldMk cId="2162630763" sldId="312"/>
            <ac:picMk id="48" creationId="{43C6EAFC-27B7-4FB1-A160-59962CCF1F53}"/>
          </ac:picMkLst>
        </pc:picChg>
        <pc:picChg chg="add mod">
          <ac:chgData name="Froduald Kabanza" userId="edf393d0-642b-4b9e-8c75-f62133241689" providerId="ADAL" clId="{12E1395F-1174-47AC-B77B-B813CFFB2765}" dt="2022-01-13T02:42:10.896" v="1791" actId="165"/>
          <ac:picMkLst>
            <pc:docMk/>
            <pc:sldMk cId="2162630763" sldId="312"/>
            <ac:picMk id="51" creationId="{1B10F5F6-F7BC-4AC7-9326-20F37F4CC1C2}"/>
          </ac:picMkLst>
        </pc:picChg>
        <pc:cxnChg chg="add del mod">
          <ac:chgData name="Froduald Kabanza" userId="edf393d0-642b-4b9e-8c75-f62133241689" providerId="ADAL" clId="{12E1395F-1174-47AC-B77B-B813CFFB2765}" dt="2022-01-13T02:39:52.092" v="1778" actId="478"/>
          <ac:cxnSpMkLst>
            <pc:docMk/>
            <pc:sldMk cId="2162630763" sldId="312"/>
            <ac:cxnSpMk id="38" creationId="{75986BD2-17EF-41C6-A047-7EB7344C7D86}"/>
          </ac:cxnSpMkLst>
        </pc:cxnChg>
        <pc:cxnChg chg="add mod">
          <ac:chgData name="Froduald Kabanza" userId="edf393d0-642b-4b9e-8c75-f62133241689" providerId="ADAL" clId="{12E1395F-1174-47AC-B77B-B813CFFB2765}" dt="2022-01-13T02:40:12.930" v="1783" actId="164"/>
          <ac:cxnSpMkLst>
            <pc:docMk/>
            <pc:sldMk cId="2162630763" sldId="312"/>
            <ac:cxnSpMk id="62" creationId="{1BD92BD9-E7D1-4B1F-9FFF-15BC4BC94E32}"/>
          </ac:cxnSpMkLst>
        </pc:cxnChg>
      </pc:sldChg>
      <pc:sldChg chg="delSp modSp add mod">
        <pc:chgData name="Froduald Kabanza" userId="edf393d0-642b-4b9e-8c75-f62133241689" providerId="ADAL" clId="{12E1395F-1174-47AC-B77B-B813CFFB2765}" dt="2022-01-13T02:10:09.920" v="1505" actId="20577"/>
        <pc:sldMkLst>
          <pc:docMk/>
          <pc:sldMk cId="3312794274" sldId="313"/>
        </pc:sldMkLst>
        <pc:spChg chg="mod">
          <ac:chgData name="Froduald Kabanza" userId="edf393d0-642b-4b9e-8c75-f62133241689" providerId="ADAL" clId="{12E1395F-1174-47AC-B77B-B813CFFB2765}" dt="2022-01-13T02:10:09.920" v="1505" actId="20577"/>
          <ac:spMkLst>
            <pc:docMk/>
            <pc:sldMk cId="3312794274" sldId="313"/>
            <ac:spMk id="5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3T01:15:14.585" v="947" actId="20577"/>
          <ac:spMkLst>
            <pc:docMk/>
            <pc:sldMk cId="3312794274" sldId="313"/>
            <ac:spMk id="7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3T01:13:50.167" v="931" actId="20577"/>
          <ac:spMkLst>
            <pc:docMk/>
            <pc:sldMk cId="3312794274" sldId="313"/>
            <ac:spMk id="14" creationId="{00000000-0000-0000-0000-000000000000}"/>
          </ac:spMkLst>
        </pc:spChg>
        <pc:picChg chg="del mod">
          <ac:chgData name="Froduald Kabanza" userId="edf393d0-642b-4b9e-8c75-f62133241689" providerId="ADAL" clId="{12E1395F-1174-47AC-B77B-B813CFFB2765}" dt="2022-01-13T01:14:50.476" v="934" actId="478"/>
          <ac:picMkLst>
            <pc:docMk/>
            <pc:sldMk cId="3312794274" sldId="313"/>
            <ac:picMk id="8" creationId="{00000000-0000-0000-0000-000000000000}"/>
          </ac:picMkLst>
        </pc:picChg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765397883" sldId="319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631832539" sldId="320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49345070" sldId="321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483720708" sldId="322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1208533659" sldId="323"/>
        </pc:sldMkLst>
      </pc:sldChg>
      <pc:sldChg chg="modSp del mod">
        <pc:chgData name="Froduald Kabanza" userId="edf393d0-642b-4b9e-8c75-f62133241689" providerId="ADAL" clId="{12E1395F-1174-47AC-B77B-B813CFFB2765}" dt="2022-01-07T12:48:46.737" v="654" actId="2696"/>
        <pc:sldMkLst>
          <pc:docMk/>
          <pc:sldMk cId="1691088075" sldId="324"/>
        </pc:sldMkLst>
        <pc:spChg chg="mod">
          <ac:chgData name="Froduald Kabanza" userId="edf393d0-642b-4b9e-8c75-f62133241689" providerId="ADAL" clId="{12E1395F-1174-47AC-B77B-B813CFFB2765}" dt="2022-01-07T12:13:13.099" v="200" actId="20577"/>
          <ac:spMkLst>
            <pc:docMk/>
            <pc:sldMk cId="1691088075" sldId="324"/>
            <ac:spMk id="72705" creationId="{00000000-0000-0000-0000-000000000000}"/>
          </ac:spMkLst>
        </pc:spChg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4282900533" sldId="325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131219693" sldId="326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3430609234" sldId="327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133095923" sldId="328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4053412895" sldId="329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4233783229" sldId="330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1390770509" sldId="331"/>
        </pc:sldMkLst>
      </pc:sldChg>
      <pc:sldChg chg="modSp mod">
        <pc:chgData name="Froduald Kabanza" userId="edf393d0-642b-4b9e-8c75-f62133241689" providerId="ADAL" clId="{12E1395F-1174-47AC-B77B-B813CFFB2765}" dt="2022-01-07T12:11:11.067" v="63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12E1395F-1174-47AC-B77B-B813CFFB2765}" dt="2022-01-07T12:11:11.067" v="63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mod">
        <pc:chgData name="Froduald Kabanza" userId="edf393d0-642b-4b9e-8c75-f62133241689" providerId="ADAL" clId="{12E1395F-1174-47AC-B77B-B813CFFB2765}" dt="2022-01-13T02:55:45.201" v="1844" actId="20577"/>
        <pc:sldMkLst>
          <pc:docMk/>
          <pc:sldMk cId="2174123187" sldId="333"/>
        </pc:sldMkLst>
        <pc:spChg chg="mod">
          <ac:chgData name="Froduald Kabanza" userId="edf393d0-642b-4b9e-8c75-f62133241689" providerId="ADAL" clId="{12E1395F-1174-47AC-B77B-B813CFFB2765}" dt="2022-01-13T02:55:45.201" v="1844" actId="20577"/>
          <ac:spMkLst>
            <pc:docMk/>
            <pc:sldMk cId="2174123187" sldId="333"/>
            <ac:spMk id="3" creationId="{00000000-0000-0000-0000-000000000000}"/>
          </ac:spMkLst>
        </pc:spChg>
      </pc:sldChg>
      <pc:sldChg chg="del mod modShow">
        <pc:chgData name="Froduald Kabanza" userId="edf393d0-642b-4b9e-8c75-f62133241689" providerId="ADAL" clId="{12E1395F-1174-47AC-B77B-B813CFFB2765}" dt="2022-01-07T12:12:55.138" v="166" actId="2696"/>
        <pc:sldMkLst>
          <pc:docMk/>
          <pc:sldMk cId="1824756835" sldId="335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381963916" sldId="34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969230571" sldId="342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3821689" sldId="344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650065362" sldId="350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4233377127" sldId="351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509766979" sldId="352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1487334980" sldId="353"/>
        </pc:sldMkLst>
      </pc:sldChg>
      <pc:sldChg chg="modSp mod">
        <pc:chgData name="Froduald Kabanza" userId="edf393d0-642b-4b9e-8c75-f62133241689" providerId="ADAL" clId="{12E1395F-1174-47AC-B77B-B813CFFB2765}" dt="2022-01-13T03:31:26.529" v="1934" actId="20577"/>
        <pc:sldMkLst>
          <pc:docMk/>
          <pc:sldMk cId="1784342540" sldId="404"/>
        </pc:sldMkLst>
        <pc:spChg chg="mod">
          <ac:chgData name="Froduald Kabanza" userId="edf393d0-642b-4b9e-8c75-f62133241689" providerId="ADAL" clId="{12E1395F-1174-47AC-B77B-B813CFFB2765}" dt="2022-01-13T03:31:26.529" v="1934" actId="20577"/>
          <ac:spMkLst>
            <pc:docMk/>
            <pc:sldMk cId="1784342540" sldId="404"/>
            <ac:spMk id="73730" creationId="{00000000-0000-0000-0000-000000000000}"/>
          </ac:spMkLst>
        </pc:spChg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1206014170" sldId="405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4264296078" sldId="406"/>
        </pc:sldMkLst>
      </pc:sldChg>
      <pc:sldChg chg="modSp new mod">
        <pc:chgData name="Froduald Kabanza" userId="edf393d0-642b-4b9e-8c75-f62133241689" providerId="ADAL" clId="{12E1395F-1174-47AC-B77B-B813CFFB2765}" dt="2022-01-07T12:21:27.019" v="443" actId="20577"/>
        <pc:sldMkLst>
          <pc:docMk/>
          <pc:sldMk cId="701043497" sldId="407"/>
        </pc:sldMkLst>
        <pc:spChg chg="mod">
          <ac:chgData name="Froduald Kabanza" userId="edf393d0-642b-4b9e-8c75-f62133241689" providerId="ADAL" clId="{12E1395F-1174-47AC-B77B-B813CFFB2765}" dt="2022-01-07T12:21:27.019" v="443" actId="20577"/>
          <ac:spMkLst>
            <pc:docMk/>
            <pc:sldMk cId="701043497" sldId="407"/>
            <ac:spMk id="2" creationId="{AA43CA39-54C4-4D9B-9D9C-39E9827B2D9A}"/>
          </ac:spMkLst>
        </pc:spChg>
      </pc:sldChg>
      <pc:sldChg chg="addSp delSp modSp add del mod">
        <pc:chgData name="Froduald Kabanza" userId="edf393d0-642b-4b9e-8c75-f62133241689" providerId="ADAL" clId="{12E1395F-1174-47AC-B77B-B813CFFB2765}" dt="2022-01-13T03:25:00.358" v="1856" actId="2696"/>
        <pc:sldMkLst>
          <pc:docMk/>
          <pc:sldMk cId="2847530154" sldId="408"/>
        </pc:sldMkLst>
        <pc:spChg chg="mod">
          <ac:chgData name="Froduald Kabanza" userId="edf393d0-642b-4b9e-8c75-f62133241689" providerId="ADAL" clId="{12E1395F-1174-47AC-B77B-B813CFFB2765}" dt="2022-01-13T02:56:51.955" v="1852" actId="20577"/>
          <ac:spMkLst>
            <pc:docMk/>
            <pc:sldMk cId="2847530154" sldId="408"/>
            <ac:spMk id="2" creationId="{00000000-0000-0000-0000-000000000000}"/>
          </ac:spMkLst>
        </pc:spChg>
        <pc:spChg chg="add del mod">
          <ac:chgData name="Froduald Kabanza" userId="edf393d0-642b-4b9e-8c75-f62133241689" providerId="ADAL" clId="{12E1395F-1174-47AC-B77B-B813CFFB2765}" dt="2022-01-13T02:57:13.962" v="1854" actId="478"/>
          <ac:spMkLst>
            <pc:docMk/>
            <pc:sldMk cId="2847530154" sldId="408"/>
            <ac:spMk id="3" creationId="{51FA5B71-2340-41F3-98ED-DCD851EEB507}"/>
          </ac:spMkLst>
        </pc:spChg>
        <pc:spChg chg="del">
          <ac:chgData name="Froduald Kabanza" userId="edf393d0-642b-4b9e-8c75-f62133241689" providerId="ADAL" clId="{12E1395F-1174-47AC-B77B-B813CFFB2765}" dt="2022-01-13T02:57:07.358" v="1853" actId="478"/>
          <ac:spMkLst>
            <pc:docMk/>
            <pc:sldMk cId="2847530154" sldId="408"/>
            <ac:spMk id="7" creationId="{00000000-0000-0000-0000-000000000000}"/>
          </ac:spMkLst>
        </pc:spChg>
        <pc:spChg chg="del">
          <ac:chgData name="Froduald Kabanza" userId="edf393d0-642b-4b9e-8c75-f62133241689" providerId="ADAL" clId="{12E1395F-1174-47AC-B77B-B813CFFB2765}" dt="2022-01-13T02:57:17.319" v="1855" actId="478"/>
          <ac:spMkLst>
            <pc:docMk/>
            <pc:sldMk cId="2847530154" sldId="408"/>
            <ac:spMk id="12" creationId="{00000000-0000-0000-0000-000000000000}"/>
          </ac:spMkLst>
        </pc:spChg>
        <pc:spChg chg="del">
          <ac:chgData name="Froduald Kabanza" userId="edf393d0-642b-4b9e-8c75-f62133241689" providerId="ADAL" clId="{12E1395F-1174-47AC-B77B-B813CFFB2765}" dt="2022-01-13T02:57:17.319" v="1855" actId="478"/>
          <ac:spMkLst>
            <pc:docMk/>
            <pc:sldMk cId="2847530154" sldId="408"/>
            <ac:spMk id="14" creationId="{00000000-0000-0000-0000-000000000000}"/>
          </ac:spMkLst>
        </pc:spChg>
        <pc:picChg chg="del">
          <ac:chgData name="Froduald Kabanza" userId="edf393d0-642b-4b9e-8c75-f62133241689" providerId="ADAL" clId="{12E1395F-1174-47AC-B77B-B813CFFB2765}" dt="2022-01-13T02:57:17.319" v="1855" actId="478"/>
          <ac:picMkLst>
            <pc:docMk/>
            <pc:sldMk cId="2847530154" sldId="408"/>
            <ac:picMk id="10" creationId="{00000000-0000-0000-0000-000000000000}"/>
          </ac:picMkLst>
        </pc:picChg>
      </pc:sldChg>
      <pc:sldChg chg="add del modNotesTx">
        <pc:chgData name="Froduald Kabanza" userId="edf393d0-642b-4b9e-8c75-f62133241689" providerId="ADAL" clId="{12E1395F-1174-47AC-B77B-B813CFFB2765}" dt="2022-01-13T02:50:47.956" v="1841" actId="2696"/>
        <pc:sldMkLst>
          <pc:docMk/>
          <pc:sldMk cId="3438150868" sldId="40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428490300" sldId="434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4107579451" sldId="43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526814027" sldId="439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735234146" sldId="44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688654529" sldId="441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285799096" sldId="44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128973846" sldId="449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415921121" sldId="45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89569629" sldId="451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484085780" sldId="452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548884957" sldId="454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067939651" sldId="455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576209210" sldId="456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482272059" sldId="457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206116280" sldId="45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410796776" sldId="459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594361505" sldId="46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497002319" sldId="461"/>
        </pc:sldMkLst>
      </pc:sldChg>
    </pc:docChg>
  </pc:docChgLst>
  <pc:docChgLst>
    <pc:chgData name="DJeff Kanda Nkashama" userId="S::nkad2101@usherbrooke.ca::c3c87171-fd8c-4e2b-8ca8-32e7de6ccf7b" providerId="AD" clId="Web-{98D6D022-0ADA-4BB0-ACDD-AABB1D16C845}"/>
    <pc:docChg chg="modSld">
      <pc:chgData name="DJeff Kanda Nkashama" userId="S::nkad2101@usherbrooke.ca::c3c87171-fd8c-4e2b-8ca8-32e7de6ccf7b" providerId="AD" clId="Web-{98D6D022-0ADA-4BB0-ACDD-AABB1D16C845}" dt="2022-01-13T01:49:25.182" v="40" actId="1076"/>
      <pc:docMkLst>
        <pc:docMk/>
      </pc:docMkLst>
      <pc:sldChg chg="addSp modSp">
        <pc:chgData name="DJeff Kanda Nkashama" userId="S::nkad2101@usherbrooke.ca::c3c87171-fd8c-4e2b-8ca8-32e7de6ccf7b" providerId="AD" clId="Web-{98D6D022-0ADA-4BB0-ACDD-AABB1D16C845}" dt="2022-01-13T01:49:25.182" v="40" actId="1076"/>
        <pc:sldMkLst>
          <pc:docMk/>
          <pc:sldMk cId="436770665" sldId="281"/>
        </pc:sldMkLst>
        <pc:spChg chg="add mod">
          <ac:chgData name="DJeff Kanda Nkashama" userId="S::nkad2101@usherbrooke.ca::c3c87171-fd8c-4e2b-8ca8-32e7de6ccf7b" providerId="AD" clId="Web-{98D6D022-0ADA-4BB0-ACDD-AABB1D16C845}" dt="2022-01-13T01:49:25.182" v="40" actId="1076"/>
          <ac:spMkLst>
            <pc:docMk/>
            <pc:sldMk cId="436770665" sldId="281"/>
            <ac:spMk id="11" creationId="{A18F5F79-F8F9-4054-BCD7-18A845DE28A7}"/>
          </ac:spMkLst>
        </pc:spChg>
        <pc:spChg chg="add mod">
          <ac:chgData name="DJeff Kanda Nkashama" userId="S::nkad2101@usherbrooke.ca::c3c87171-fd8c-4e2b-8ca8-32e7de6ccf7b" providerId="AD" clId="Web-{98D6D022-0ADA-4BB0-ACDD-AABB1D16C845}" dt="2022-01-13T01:46:35.430" v="31" actId="20577"/>
          <ac:spMkLst>
            <pc:docMk/>
            <pc:sldMk cId="436770665" sldId="281"/>
            <ac:spMk id="37" creationId="{FAB44BBE-51A0-46A5-84BE-A6717A5241F3}"/>
          </ac:spMkLst>
        </pc:spChg>
        <pc:spChg chg="add mod">
          <ac:chgData name="DJeff Kanda Nkashama" userId="S::nkad2101@usherbrooke.ca::c3c87171-fd8c-4e2b-8ca8-32e7de6ccf7b" providerId="AD" clId="Web-{98D6D022-0ADA-4BB0-ACDD-AABB1D16C845}" dt="2022-01-13T01:46:46.477" v="34" actId="20577"/>
          <ac:spMkLst>
            <pc:docMk/>
            <pc:sldMk cId="436770665" sldId="281"/>
            <ac:spMk id="38" creationId="{B4C8F5B3-7FA5-4F92-AB85-029EB6DE269B}"/>
          </ac:spMkLst>
        </pc:spChg>
        <pc:cxnChg chg="add mod">
          <ac:chgData name="DJeff Kanda Nkashama" userId="S::nkad2101@usherbrooke.ca::c3c87171-fd8c-4e2b-8ca8-32e7de6ccf7b" providerId="AD" clId="Web-{98D6D022-0ADA-4BB0-ACDD-AABB1D16C845}" dt="2022-01-13T01:47:42.118" v="39" actId="14100"/>
          <ac:cxnSpMkLst>
            <pc:docMk/>
            <pc:sldMk cId="436770665" sldId="281"/>
            <ac:cxnSpMk id="39" creationId="{DA2FF6C9-E55B-4549-B22E-ECD9041FBAB7}"/>
          </ac:cxnSpMkLst>
        </pc:cxnChg>
      </pc:sldChg>
    </pc:docChg>
  </pc:docChgLst>
  <pc:docChgLst>
    <pc:chgData name="DJeff Kanda Nkashama" userId="S::nkad2101@usherbrooke.ca::c3c87171-fd8c-4e2b-8ca8-32e7de6ccf7b" providerId="AD" clId="Web-{B9962151-8073-4501-A1D7-50C78C2AAB03}"/>
    <pc:docChg chg="modSld">
      <pc:chgData name="DJeff Kanda Nkashama" userId="S::nkad2101@usherbrooke.ca::c3c87171-fd8c-4e2b-8ca8-32e7de6ccf7b" providerId="AD" clId="Web-{B9962151-8073-4501-A1D7-50C78C2AAB03}" dt="2022-01-13T01:08:01.308" v="177"/>
      <pc:docMkLst>
        <pc:docMk/>
      </pc:docMkLst>
      <pc:sldChg chg="addSp delSp modSp">
        <pc:chgData name="DJeff Kanda Nkashama" userId="S::nkad2101@usherbrooke.ca::c3c87171-fd8c-4e2b-8ca8-32e7de6ccf7b" providerId="AD" clId="Web-{B9962151-8073-4501-A1D7-50C78C2AAB03}" dt="2022-01-13T01:08:01.308" v="177"/>
        <pc:sldMkLst>
          <pc:docMk/>
          <pc:sldMk cId="436770665" sldId="281"/>
        </pc:sldMkLst>
        <pc:spChg chg="ord">
          <ac:chgData name="DJeff Kanda Nkashama" userId="S::nkad2101@usherbrooke.ca::c3c87171-fd8c-4e2b-8ca8-32e7de6ccf7b" providerId="AD" clId="Web-{B9962151-8073-4501-A1D7-50C78C2AAB03}" dt="2022-01-13T01:07:40.996" v="172"/>
          <ac:spMkLst>
            <pc:docMk/>
            <pc:sldMk cId="436770665" sldId="281"/>
            <ac:spMk id="2" creationId="{00000000-0000-0000-0000-000000000000}"/>
          </ac:spMkLst>
        </pc:spChg>
        <pc:spChg chg="ord">
          <ac:chgData name="DJeff Kanda Nkashama" userId="S::nkad2101@usherbrooke.ca::c3c87171-fd8c-4e2b-8ca8-32e7de6ccf7b" providerId="AD" clId="Web-{B9962151-8073-4501-A1D7-50C78C2AAB03}" dt="2022-01-13T01:07:47.074" v="174"/>
          <ac:spMkLst>
            <pc:docMk/>
            <pc:sldMk cId="436770665" sldId="281"/>
            <ac:spMk id="5" creationId="{00000000-0000-0000-0000-000000000000}"/>
          </ac:spMkLst>
        </pc:spChg>
        <pc:spChg chg="ord">
          <ac:chgData name="DJeff Kanda Nkashama" userId="S::nkad2101@usherbrooke.ca::c3c87171-fd8c-4e2b-8ca8-32e7de6ccf7b" providerId="AD" clId="Web-{B9962151-8073-4501-A1D7-50C78C2AAB03}" dt="2022-01-13T01:08:01.308" v="177"/>
          <ac:spMkLst>
            <pc:docMk/>
            <pc:sldMk cId="436770665" sldId="281"/>
            <ac:spMk id="6" creationId="{00000000-0000-0000-0000-000000000000}"/>
          </ac:spMkLst>
        </pc:spChg>
        <pc:spChg chg="mod">
          <ac:chgData name="DJeff Kanda Nkashama" userId="S::nkad2101@usherbrooke.ca::c3c87171-fd8c-4e2b-8ca8-32e7de6ccf7b" providerId="AD" clId="Web-{B9962151-8073-4501-A1D7-50C78C2AAB03}" dt="2022-01-13T01:07:08.073" v="167" actId="1076"/>
          <ac:spMkLst>
            <pc:docMk/>
            <pc:sldMk cId="436770665" sldId="281"/>
            <ac:spMk id="7" creationId="{00000000-0000-0000-0000-000000000000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22" v="119" actId="1076"/>
          <ac:spMkLst>
            <pc:docMk/>
            <pc:sldMk cId="436770665" sldId="281"/>
            <ac:spMk id="9" creationId="{601B2254-17E8-4F66-BF90-FF934237DCCC}"/>
          </ac:spMkLst>
        </pc:spChg>
        <pc:spChg chg="add del mod">
          <ac:chgData name="DJeff Kanda Nkashama" userId="S::nkad2101@usherbrooke.ca::c3c87171-fd8c-4e2b-8ca8-32e7de6ccf7b" providerId="AD" clId="Web-{B9962151-8073-4501-A1D7-50C78C2AAB03}" dt="2022-01-13T00:57:41.553" v="95"/>
          <ac:spMkLst>
            <pc:docMk/>
            <pc:sldMk cId="436770665" sldId="281"/>
            <ac:spMk id="10" creationId="{43018D5B-79A3-41D1-AD5E-37DA209F943B}"/>
          </ac:spMkLst>
        </pc:spChg>
        <pc:spChg chg="add del mod">
          <ac:chgData name="DJeff Kanda Nkashama" userId="S::nkad2101@usherbrooke.ca::c3c87171-fd8c-4e2b-8ca8-32e7de6ccf7b" providerId="AD" clId="Web-{B9962151-8073-4501-A1D7-50C78C2AAB03}" dt="2022-01-13T01:06:22.964" v="163"/>
          <ac:spMkLst>
            <pc:docMk/>
            <pc:sldMk cId="436770665" sldId="281"/>
            <ac:spMk id="11" creationId="{4C4CDC81-C8E2-46D3-A7B3-F324AB4DC2E1}"/>
          </ac:spMkLst>
        </pc:spChg>
        <pc:spChg chg="add mod ord">
          <ac:chgData name="DJeff Kanda Nkashama" userId="S::nkad2101@usherbrooke.ca::c3c87171-fd8c-4e2b-8ca8-32e7de6ccf7b" providerId="AD" clId="Web-{B9962151-8073-4501-A1D7-50C78C2AAB03}" dt="2022-01-13T01:07:49.855" v="175" actId="1076"/>
          <ac:spMkLst>
            <pc:docMk/>
            <pc:sldMk cId="436770665" sldId="281"/>
            <ac:spMk id="12" creationId="{C3C1CB57-B618-41E9-BC18-71D4D55CE323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38" v="120" actId="1076"/>
          <ac:spMkLst>
            <pc:docMk/>
            <pc:sldMk cId="436770665" sldId="281"/>
            <ac:spMk id="19" creationId="{55136E59-92EB-4274-B469-2A6A0DC417B0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38" v="121" actId="1076"/>
          <ac:spMkLst>
            <pc:docMk/>
            <pc:sldMk cId="436770665" sldId="281"/>
            <ac:spMk id="20" creationId="{575BA779-77C0-4EA8-B186-56551600A0E7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54" v="122" actId="1076"/>
          <ac:spMkLst>
            <pc:docMk/>
            <pc:sldMk cId="436770665" sldId="281"/>
            <ac:spMk id="21" creationId="{F2DF4EC5-9EA6-4AE8-A31A-BBF4E6A3C0E8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54" v="123" actId="1076"/>
          <ac:spMkLst>
            <pc:docMk/>
            <pc:sldMk cId="436770665" sldId="281"/>
            <ac:spMk id="22" creationId="{1CD58E65-4A83-4E67-B087-51703308588F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21.460" v="127" actId="1076"/>
          <ac:spMkLst>
            <pc:docMk/>
            <pc:sldMk cId="436770665" sldId="281"/>
            <ac:spMk id="23" creationId="{828CD79F-004A-448B-8C40-642362EA0764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69" v="125" actId="1076"/>
          <ac:spMkLst>
            <pc:docMk/>
            <pc:sldMk cId="436770665" sldId="281"/>
            <ac:spMk id="24" creationId="{F7E4BF57-C40C-4E9A-A9CF-D32353D3269F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24.241" v="128" actId="1076"/>
          <ac:spMkLst>
            <pc:docMk/>
            <pc:sldMk cId="436770665" sldId="281"/>
            <ac:spMk id="26" creationId="{846B4978-DA94-4624-A28C-38EC74C337BC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6:11.614" v="87" actId="1076"/>
          <ac:spMkLst>
            <pc:docMk/>
            <pc:sldMk cId="436770665" sldId="281"/>
            <ac:spMk id="28" creationId="{E8D12F97-8BC3-48AF-B860-844FE212F547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770" v="79"/>
          <ac:spMkLst>
            <pc:docMk/>
            <pc:sldMk cId="436770665" sldId="281"/>
            <ac:spMk id="29" creationId="{B45982FC-CA8F-4A31-A663-7687CE0715B7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786" v="80"/>
          <ac:spMkLst>
            <pc:docMk/>
            <pc:sldMk cId="436770665" sldId="281"/>
            <ac:spMk id="31" creationId="{E66D7DF6-CE23-43D0-866D-30EB29E3D45D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02" v="81"/>
          <ac:spMkLst>
            <pc:docMk/>
            <pc:sldMk cId="436770665" sldId="281"/>
            <ac:spMk id="32" creationId="{8E0DB2ED-4D66-4EF4-9B6D-F73F93EE642A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02" v="82"/>
          <ac:spMkLst>
            <pc:docMk/>
            <pc:sldMk cId="436770665" sldId="281"/>
            <ac:spMk id="33" creationId="{32CD6BD1-87A8-4718-A24F-2F915097D7D0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17" v="83"/>
          <ac:spMkLst>
            <pc:docMk/>
            <pc:sldMk cId="436770665" sldId="281"/>
            <ac:spMk id="34" creationId="{ABECA23B-93EA-4AC4-8E49-504F940F2FE1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33" v="84"/>
          <ac:spMkLst>
            <pc:docMk/>
            <pc:sldMk cId="436770665" sldId="281"/>
            <ac:spMk id="35" creationId="{C4A9877C-F368-4DF2-A10C-7FAB42D07EB5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6:07.224" v="86" actId="1076"/>
          <ac:spMkLst>
            <pc:docMk/>
            <pc:sldMk cId="436770665" sldId="281"/>
            <ac:spMk id="36" creationId="{EF81E761-F3FC-4321-8945-72E0F19F9DE1}"/>
          </ac:spMkLst>
        </pc:spChg>
        <pc:cxnChg chg="add mod">
          <ac:chgData name="DJeff Kanda Nkashama" userId="S::nkad2101@usherbrooke.ca::c3c87171-fd8c-4e2b-8ca8-32e7de6ccf7b" providerId="AD" clId="Web-{B9962151-8073-4501-A1D7-50C78C2AAB03}" dt="2022-01-13T00:56:20.880" v="88" actId="14100"/>
          <ac:cxnSpMkLst>
            <pc:docMk/>
            <pc:sldMk cId="436770665" sldId="281"/>
            <ac:cxnSpMk id="3" creationId="{E3926B5E-C120-46CC-8A3D-FD3224B14B3D}"/>
          </ac:cxnSpMkLst>
        </pc:cxnChg>
        <pc:cxnChg chg="add mod">
          <ac:chgData name="DJeff Kanda Nkashama" userId="S::nkad2101@usherbrooke.ca::c3c87171-fd8c-4e2b-8ca8-32e7de6ccf7b" providerId="AD" clId="Web-{B9962151-8073-4501-A1D7-50C78C2AAB03}" dt="2022-01-13T00:53:44.019" v="14" actId="1076"/>
          <ac:cxnSpMkLst>
            <pc:docMk/>
            <pc:sldMk cId="436770665" sldId="281"/>
            <ac:cxnSpMk id="15" creationId="{2B6D7380-16EA-45A0-B1A3-DA8D0196AB1B}"/>
          </ac:cxnSpMkLst>
        </pc:cxnChg>
        <pc:cxnChg chg="add mod">
          <ac:chgData name="DJeff Kanda Nkashama" userId="S::nkad2101@usherbrooke.ca::c3c87171-fd8c-4e2b-8ca8-32e7de6ccf7b" providerId="AD" clId="Web-{B9962151-8073-4501-A1D7-50C78C2AAB03}" dt="2022-01-13T00:54:09.660" v="18" actId="1076"/>
          <ac:cxnSpMkLst>
            <pc:docMk/>
            <pc:sldMk cId="436770665" sldId="281"/>
            <ac:cxnSpMk id="17" creationId="{18BDE2C9-6519-484B-AC25-3D03C6E89382}"/>
          </ac:cxnSpMkLst>
        </pc:cxnChg>
      </pc:sldChg>
    </pc:docChg>
  </pc:docChgLst>
  <pc:docChgLst>
    <pc:chgData name="DJeff Kanda Nkashama" userId="S::nkad2101@usherbrooke.ca::c3c87171-fd8c-4e2b-8ca8-32e7de6ccf7b" providerId="AD" clId="Web-{1F65DA78-DCBD-42ED-BAD5-88DC378D2C68}"/>
    <pc:docChg chg="modSld">
      <pc:chgData name="DJeff Kanda Nkashama" userId="S::nkad2101@usherbrooke.ca::c3c87171-fd8c-4e2b-8ca8-32e7de6ccf7b" providerId="AD" clId="Web-{1F65DA78-DCBD-42ED-BAD5-88DC378D2C68}" dt="2022-01-13T01:35:23.510" v="81"/>
      <pc:docMkLst>
        <pc:docMk/>
      </pc:docMkLst>
      <pc:sldChg chg="addSp delSp modSp">
        <pc:chgData name="DJeff Kanda Nkashama" userId="S::nkad2101@usherbrooke.ca::c3c87171-fd8c-4e2b-8ca8-32e7de6ccf7b" providerId="AD" clId="Web-{1F65DA78-DCBD-42ED-BAD5-88DC378D2C68}" dt="2022-01-13T01:30:29.820" v="69" actId="1076"/>
        <pc:sldMkLst>
          <pc:docMk/>
          <pc:sldMk cId="2541051675" sldId="280"/>
        </pc:sldMkLst>
        <pc:picChg chg="add mod">
          <ac:chgData name="DJeff Kanda Nkashama" userId="S::nkad2101@usherbrooke.ca::c3c87171-fd8c-4e2b-8ca8-32e7de6ccf7b" providerId="AD" clId="Web-{1F65DA78-DCBD-42ED-BAD5-88DC378D2C68}" dt="2022-01-13T01:30:29.820" v="69" actId="1076"/>
          <ac:picMkLst>
            <pc:docMk/>
            <pc:sldMk cId="2541051675" sldId="280"/>
            <ac:picMk id="3" creationId="{D55B2EEE-653C-40B3-A40F-64C3D21BC087}"/>
          </ac:picMkLst>
        </pc:picChg>
        <pc:picChg chg="del mod">
          <ac:chgData name="DJeff Kanda Nkashama" userId="S::nkad2101@usherbrooke.ca::c3c87171-fd8c-4e2b-8ca8-32e7de6ccf7b" providerId="AD" clId="Web-{1F65DA78-DCBD-42ED-BAD5-88DC378D2C68}" dt="2022-01-13T01:28:57.570" v="62"/>
          <ac:picMkLst>
            <pc:docMk/>
            <pc:sldMk cId="2541051675" sldId="280"/>
            <ac:picMk id="16" creationId="{00000000-0000-0000-0000-000000000000}"/>
          </ac:picMkLst>
        </pc:picChg>
      </pc:sldChg>
      <pc:sldChg chg="addSp delSp modSp">
        <pc:chgData name="DJeff Kanda Nkashama" userId="S::nkad2101@usherbrooke.ca::c3c87171-fd8c-4e2b-8ca8-32e7de6ccf7b" providerId="AD" clId="Web-{1F65DA78-DCBD-42ED-BAD5-88DC378D2C68}" dt="2022-01-13T01:35:23.510" v="81"/>
        <pc:sldMkLst>
          <pc:docMk/>
          <pc:sldMk cId="436770665" sldId="281"/>
        </pc:sldMkLst>
        <pc:spChg chg="mod">
          <ac:chgData name="DJeff Kanda Nkashama" userId="S::nkad2101@usherbrooke.ca::c3c87171-fd8c-4e2b-8ca8-32e7de6ccf7b" providerId="AD" clId="Web-{1F65DA78-DCBD-42ED-BAD5-88DC378D2C68}" dt="2022-01-13T01:15:10.123" v="32" actId="1076"/>
          <ac:spMkLst>
            <pc:docMk/>
            <pc:sldMk cId="436770665" sldId="281"/>
            <ac:spMk id="7" creationId="{00000000-0000-0000-0000-000000000000}"/>
          </ac:spMkLst>
        </pc:spChg>
        <pc:spChg chg="add del mod">
          <ac:chgData name="DJeff Kanda Nkashama" userId="S::nkad2101@usherbrooke.ca::c3c87171-fd8c-4e2b-8ca8-32e7de6ccf7b" providerId="AD" clId="Web-{1F65DA78-DCBD-42ED-BAD5-88DC378D2C68}" dt="2022-01-13T01:28:46.601" v="60"/>
          <ac:spMkLst>
            <pc:docMk/>
            <pc:sldMk cId="436770665" sldId="281"/>
            <ac:spMk id="10" creationId="{B1D631C7-F20E-4C11-90C5-46DEB0FF8174}"/>
          </ac:spMkLst>
        </pc:spChg>
        <pc:spChg chg="del mod">
          <ac:chgData name="DJeff Kanda Nkashama" userId="S::nkad2101@usherbrooke.ca::c3c87171-fd8c-4e2b-8ca8-32e7de6ccf7b" providerId="AD" clId="Web-{1F65DA78-DCBD-42ED-BAD5-88DC378D2C68}" dt="2022-01-13T01:12:56.263" v="13"/>
          <ac:spMkLst>
            <pc:docMk/>
            <pc:sldMk cId="436770665" sldId="281"/>
            <ac:spMk id="11" creationId="{4C4CDC81-C8E2-46D3-A7B3-F324AB4DC2E1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2:14.200" v="8" actId="1076"/>
          <ac:spMkLst>
            <pc:docMk/>
            <pc:sldMk cId="436770665" sldId="281"/>
            <ac:spMk id="12" creationId="{C3C1CB57-B618-41E9-BC18-71D4D55CE323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14.310" v="18" actId="1076"/>
          <ac:spMkLst>
            <pc:docMk/>
            <pc:sldMk cId="436770665" sldId="281"/>
            <ac:spMk id="22" creationId="{1CD58E65-4A83-4E67-B087-51703308588F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16.466" v="19" actId="1076"/>
          <ac:spMkLst>
            <pc:docMk/>
            <pc:sldMk cId="436770665" sldId="281"/>
            <ac:spMk id="26" creationId="{846B4978-DA94-4624-A28C-38EC74C337BC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01.247" v="15" actId="1076"/>
          <ac:spMkLst>
            <pc:docMk/>
            <pc:sldMk cId="436770665" sldId="281"/>
            <ac:spMk id="28" creationId="{E8D12F97-8BC3-48AF-B860-844FE212F547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03.404" v="16" actId="1076"/>
          <ac:spMkLst>
            <pc:docMk/>
            <pc:sldMk cId="436770665" sldId="281"/>
            <ac:spMk id="29" creationId="{B45982FC-CA8F-4A31-A663-7687CE0715B7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2:59.310" v="14" actId="1076"/>
          <ac:spMkLst>
            <pc:docMk/>
            <pc:sldMk cId="436770665" sldId="281"/>
            <ac:spMk id="31" creationId="{E66D7DF6-CE23-43D0-866D-30EB29E3D45D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19.466" v="20" actId="1076"/>
          <ac:spMkLst>
            <pc:docMk/>
            <pc:sldMk cId="436770665" sldId="281"/>
            <ac:spMk id="32" creationId="{8E0DB2ED-4D66-4EF4-9B6D-F73F93EE642A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22.372" v="21" actId="1076"/>
          <ac:spMkLst>
            <pc:docMk/>
            <pc:sldMk cId="436770665" sldId="281"/>
            <ac:spMk id="33" creationId="{32CD6BD1-87A8-4718-A24F-2F915097D7D0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1:15.965" v="1" actId="1076"/>
          <ac:spMkLst>
            <pc:docMk/>
            <pc:sldMk cId="436770665" sldId="281"/>
            <ac:spMk id="34" creationId="{ABECA23B-93EA-4AC4-8E49-504F940F2FE1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05.419" v="17" actId="1076"/>
          <ac:spMkLst>
            <pc:docMk/>
            <pc:sldMk cId="436770665" sldId="281"/>
            <ac:spMk id="35" creationId="{C4A9877C-F368-4DF2-A10C-7FAB42D07EB5}"/>
          </ac:spMkLst>
        </pc:spChg>
        <pc:spChg chg="add del mod">
          <ac:chgData name="DJeff Kanda Nkashama" userId="S::nkad2101@usherbrooke.ca::c3c87171-fd8c-4e2b-8ca8-32e7de6ccf7b" providerId="AD" clId="Web-{1F65DA78-DCBD-42ED-BAD5-88DC378D2C68}" dt="2022-01-13T01:35:23.510" v="81"/>
          <ac:spMkLst>
            <pc:docMk/>
            <pc:sldMk cId="436770665" sldId="281"/>
            <ac:spMk id="37" creationId="{00BBBFF3-417E-4619-81C0-5C40260F281F}"/>
          </ac:spMkLst>
        </pc:spChg>
        <pc:grpChg chg="mod ord">
          <ac:chgData name="DJeff Kanda Nkashama" userId="S::nkad2101@usherbrooke.ca::c3c87171-fd8c-4e2b-8ca8-32e7de6ccf7b" providerId="AD" clId="Web-{1F65DA78-DCBD-42ED-BAD5-88DC378D2C68}" dt="2022-01-13T01:28:25.444" v="58" actId="1076"/>
          <ac:grpSpMkLst>
            <pc:docMk/>
            <pc:sldMk cId="436770665" sldId="281"/>
            <ac:grpSpMk id="8" creationId="{ABD36CA1-A20C-48FD-89B5-93C7B47E30A9}"/>
          </ac:grpSpMkLst>
        </pc:grpChg>
        <pc:picChg chg="add mod">
          <ac:chgData name="DJeff Kanda Nkashama" userId="S::nkad2101@usherbrooke.ca::c3c87171-fd8c-4e2b-8ca8-32e7de6ccf7b" providerId="AD" clId="Web-{1F65DA78-DCBD-42ED-BAD5-88DC378D2C68}" dt="2022-01-13T01:28:35.023" v="59" actId="1076"/>
          <ac:picMkLst>
            <pc:docMk/>
            <pc:sldMk cId="436770665" sldId="281"/>
            <ac:picMk id="13" creationId="{FC787B83-21C7-4251-9BC1-CAF206AFED1D}"/>
          </ac:picMkLst>
        </pc:picChg>
        <pc:picChg chg="del">
          <ac:chgData name="DJeff Kanda Nkashama" userId="S::nkad2101@usherbrooke.ca::c3c87171-fd8c-4e2b-8ca8-32e7de6ccf7b" providerId="AD" clId="Web-{1F65DA78-DCBD-42ED-BAD5-88DC378D2C68}" dt="2022-01-13T01:25:44.459" v="35"/>
          <ac:picMkLst>
            <pc:docMk/>
            <pc:sldMk cId="436770665" sldId="281"/>
            <ac:picMk id="14" creationId="{00000000-0000-0000-0000-000000000000}"/>
          </ac:picMkLst>
        </pc:picChg>
        <pc:picChg chg="mod">
          <ac:chgData name="DJeff Kanda Nkashama" userId="S::nkad2101@usherbrooke.ca::c3c87171-fd8c-4e2b-8ca8-32e7de6ccf7b" providerId="AD" clId="Web-{1F65DA78-DCBD-42ED-BAD5-88DC378D2C68}" dt="2022-01-13T01:25:32.599" v="33" actId="1076"/>
          <ac:picMkLst>
            <pc:docMk/>
            <pc:sldMk cId="436770665" sldId="281"/>
            <ac:picMk id="30" creationId="{00000000-0000-0000-0000-000000000000}"/>
          </ac:picMkLst>
        </pc:picChg>
        <pc:cxnChg chg="mod">
          <ac:chgData name="DJeff Kanda Nkashama" userId="S::nkad2101@usherbrooke.ca::c3c87171-fd8c-4e2b-8ca8-32e7de6ccf7b" providerId="AD" clId="Web-{1F65DA78-DCBD-42ED-BAD5-88DC378D2C68}" dt="2022-01-13T01:12:20.841" v="9" actId="14100"/>
          <ac:cxnSpMkLst>
            <pc:docMk/>
            <pc:sldMk cId="436770665" sldId="281"/>
            <ac:cxnSpMk id="3" creationId="{E3926B5E-C120-46CC-8A3D-FD3224B14B3D}"/>
          </ac:cxnSpMkLst>
        </pc:cxnChg>
        <pc:cxnChg chg="mod">
          <ac:chgData name="DJeff Kanda Nkashama" userId="S::nkad2101@usherbrooke.ca::c3c87171-fd8c-4e2b-8ca8-32e7de6ccf7b" providerId="AD" clId="Web-{1F65DA78-DCBD-42ED-BAD5-88DC378D2C68}" dt="2022-01-13T01:11:57.684" v="5" actId="14100"/>
          <ac:cxnSpMkLst>
            <pc:docMk/>
            <pc:sldMk cId="436770665" sldId="281"/>
            <ac:cxnSpMk id="15" creationId="{2B6D7380-16EA-45A0-B1A3-DA8D0196AB1B}"/>
          </ac:cxnSpMkLst>
        </pc:cxnChg>
        <pc:cxnChg chg="mod">
          <ac:chgData name="DJeff Kanda Nkashama" userId="S::nkad2101@usherbrooke.ca::c3c87171-fd8c-4e2b-8ca8-32e7de6ccf7b" providerId="AD" clId="Web-{1F65DA78-DCBD-42ED-BAD5-88DC378D2C68}" dt="2022-01-13T01:12:33.169" v="10" actId="14100"/>
          <ac:cxnSpMkLst>
            <pc:docMk/>
            <pc:sldMk cId="436770665" sldId="281"/>
            <ac:cxnSpMk id="17" creationId="{18BDE2C9-6519-484B-AC25-3D03C6E89382}"/>
          </ac:cxnSpMkLst>
        </pc:cxnChg>
        <pc:cxnChg chg="mod ord">
          <ac:chgData name="DJeff Kanda Nkashama" userId="S::nkad2101@usherbrooke.ca::c3c87171-fd8c-4e2b-8ca8-32e7de6ccf7b" providerId="AD" clId="Web-{1F65DA78-DCBD-42ED-BAD5-88DC378D2C68}" dt="2022-01-13T01:26:22.037" v="42" actId="1076"/>
          <ac:cxnSpMkLst>
            <pc:docMk/>
            <pc:sldMk cId="436770665" sldId="281"/>
            <ac:cxnSpMk id="18" creationId="{00000000-0000-0000-0000-000000000000}"/>
          </ac:cxnSpMkLst>
        </pc:cxnChg>
        <pc:cxnChg chg="mod ord">
          <ac:chgData name="DJeff Kanda Nkashama" userId="S::nkad2101@usherbrooke.ca::c3c87171-fd8c-4e2b-8ca8-32e7de6ccf7b" providerId="AD" clId="Web-{1F65DA78-DCBD-42ED-BAD5-88DC378D2C68}" dt="2022-01-13T01:28:16.116" v="56" actId="1076"/>
          <ac:cxnSpMkLst>
            <pc:docMk/>
            <pc:sldMk cId="436770665" sldId="281"/>
            <ac:cxnSpMk id="27" creationId="{00000000-0000-0000-0000-000000000000}"/>
          </ac:cxnSpMkLst>
        </pc:cxnChg>
      </pc:sldChg>
      <pc:sldChg chg="addSp delSp modSp">
        <pc:chgData name="DJeff Kanda Nkashama" userId="S::nkad2101@usherbrooke.ca::c3c87171-fd8c-4e2b-8ca8-32e7de6ccf7b" providerId="AD" clId="Web-{1F65DA78-DCBD-42ED-BAD5-88DC378D2C68}" dt="2022-01-13T01:33:27.103" v="78" actId="14100"/>
        <pc:sldMkLst>
          <pc:docMk/>
          <pc:sldMk cId="3834209445" sldId="282"/>
        </pc:sldMkLst>
        <pc:picChg chg="del">
          <ac:chgData name="DJeff Kanda Nkashama" userId="S::nkad2101@usherbrooke.ca::c3c87171-fd8c-4e2b-8ca8-32e7de6ccf7b" providerId="AD" clId="Web-{1F65DA78-DCBD-42ED-BAD5-88DC378D2C68}" dt="2022-01-13T01:30:34.148" v="70"/>
          <ac:picMkLst>
            <pc:docMk/>
            <pc:sldMk cId="3834209445" sldId="282"/>
            <ac:picMk id="3" creationId="{00000000-0000-0000-0000-000000000000}"/>
          </ac:picMkLst>
        </pc:picChg>
        <pc:picChg chg="add mod">
          <ac:chgData name="DJeff Kanda Nkashama" userId="S::nkad2101@usherbrooke.ca::c3c87171-fd8c-4e2b-8ca8-32e7de6ccf7b" providerId="AD" clId="Web-{1F65DA78-DCBD-42ED-BAD5-88DC378D2C68}" dt="2022-01-13T01:33:27.103" v="78" actId="14100"/>
          <ac:picMkLst>
            <pc:docMk/>
            <pc:sldMk cId="3834209445" sldId="282"/>
            <ac:picMk id="8" creationId="{4648FE15-9C7D-46A2-857E-01A46DD822F0}"/>
          </ac:picMkLst>
        </pc:picChg>
      </pc:sldChg>
    </pc:docChg>
  </pc:docChgLst>
  <pc:docChgLst>
    <pc:chgData name="DJeff Kanda Nkashama" userId="c3c87171-fd8c-4e2b-8ca8-32e7de6ccf7b" providerId="ADAL" clId="{F849A0A8-EE22-744B-8177-1351EA56CF80}"/>
    <pc:docChg chg="modSld">
      <pc:chgData name="DJeff Kanda Nkashama" userId="c3c87171-fd8c-4e2b-8ca8-32e7de6ccf7b" providerId="ADAL" clId="{F849A0A8-EE22-744B-8177-1351EA56CF80}" dt="2022-01-13T01:41:52.400" v="51" actId="1036"/>
      <pc:docMkLst>
        <pc:docMk/>
      </pc:docMkLst>
      <pc:sldChg chg="addSp modSp mod">
        <pc:chgData name="DJeff Kanda Nkashama" userId="c3c87171-fd8c-4e2b-8ca8-32e7de6ccf7b" providerId="ADAL" clId="{F849A0A8-EE22-744B-8177-1351EA56CF80}" dt="2022-01-13T01:41:52.400" v="51" actId="1036"/>
        <pc:sldMkLst>
          <pc:docMk/>
          <pc:sldMk cId="436770665" sldId="281"/>
        </pc:sldMkLst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9" creationId="{601B2254-17E8-4F66-BF90-FF934237DCCC}"/>
          </ac:spMkLst>
        </pc:spChg>
        <pc:spChg chg="add mod">
          <ac:chgData name="DJeff Kanda Nkashama" userId="c3c87171-fd8c-4e2b-8ca8-32e7de6ccf7b" providerId="ADAL" clId="{F849A0A8-EE22-744B-8177-1351EA56CF80}" dt="2022-01-13T01:40:12.273" v="31" actId="1035"/>
          <ac:spMkLst>
            <pc:docMk/>
            <pc:sldMk cId="436770665" sldId="281"/>
            <ac:spMk id="10" creationId="{BF34E7D5-0073-5D49-9939-4C0F460B2045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19" creationId="{55136E59-92EB-4274-B469-2A6A0DC417B0}"/>
          </ac:spMkLst>
        </pc:spChg>
        <pc:spChg chg="mod">
          <ac:chgData name="DJeff Kanda Nkashama" userId="c3c87171-fd8c-4e2b-8ca8-32e7de6ccf7b" providerId="ADAL" clId="{F849A0A8-EE22-744B-8177-1351EA56CF80}" dt="2022-01-13T01:41:47.111" v="48" actId="1035"/>
          <ac:spMkLst>
            <pc:docMk/>
            <pc:sldMk cId="436770665" sldId="281"/>
            <ac:spMk id="20" creationId="{575BA779-77C0-4EA8-B186-56551600A0E7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1" creationId="{F2DF4EC5-9EA6-4AE8-A31A-BBF4E6A3C0E8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2" creationId="{1CD58E65-4A83-4E67-B087-51703308588F}"/>
          </ac:spMkLst>
        </pc:spChg>
        <pc:spChg chg="mod">
          <ac:chgData name="DJeff Kanda Nkashama" userId="c3c87171-fd8c-4e2b-8ca8-32e7de6ccf7b" providerId="ADAL" clId="{F849A0A8-EE22-744B-8177-1351EA56CF80}" dt="2022-01-13T01:41:52.400" v="51" actId="1036"/>
          <ac:spMkLst>
            <pc:docMk/>
            <pc:sldMk cId="436770665" sldId="281"/>
            <ac:spMk id="23" creationId="{828CD79F-004A-448B-8C40-642362EA0764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4" creationId="{F7E4BF57-C40C-4E9A-A9CF-D32353D3269F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6" creationId="{846B4978-DA94-4624-A28C-38EC74C337BC}"/>
          </ac:spMkLst>
        </pc:spChg>
        <pc:spChg chg="mod">
          <ac:chgData name="DJeff Kanda Nkashama" userId="c3c87171-fd8c-4e2b-8ca8-32e7de6ccf7b" providerId="ADAL" clId="{F849A0A8-EE22-744B-8177-1351EA56CF80}" dt="2022-01-13T01:41:22.802" v="42" actId="1076"/>
          <ac:spMkLst>
            <pc:docMk/>
            <pc:sldMk cId="436770665" sldId="281"/>
            <ac:spMk id="28" creationId="{E8D12F97-8BC3-48AF-B860-844FE212F547}"/>
          </ac:spMkLst>
        </pc:spChg>
        <pc:spChg chg="mod">
          <ac:chgData name="DJeff Kanda Nkashama" userId="c3c87171-fd8c-4e2b-8ca8-32e7de6ccf7b" providerId="ADAL" clId="{F849A0A8-EE22-744B-8177-1351EA56CF80}" dt="2022-01-13T01:41:25.967" v="43" actId="1076"/>
          <ac:spMkLst>
            <pc:docMk/>
            <pc:sldMk cId="436770665" sldId="281"/>
            <ac:spMk id="29" creationId="{B45982FC-CA8F-4A31-A663-7687CE0715B7}"/>
          </ac:spMkLst>
        </pc:spChg>
        <pc:spChg chg="mod">
          <ac:chgData name="DJeff Kanda Nkashama" userId="c3c87171-fd8c-4e2b-8ca8-32e7de6ccf7b" providerId="ADAL" clId="{F849A0A8-EE22-744B-8177-1351EA56CF80}" dt="2022-01-13T01:41:28.236" v="44" actId="1076"/>
          <ac:spMkLst>
            <pc:docMk/>
            <pc:sldMk cId="436770665" sldId="281"/>
            <ac:spMk id="32" creationId="{8E0DB2ED-4D66-4EF4-9B6D-F73F93EE642A}"/>
          </ac:spMkLst>
        </pc:spChg>
        <pc:spChg chg="mod">
          <ac:chgData name="DJeff Kanda Nkashama" userId="c3c87171-fd8c-4e2b-8ca8-32e7de6ccf7b" providerId="ADAL" clId="{F849A0A8-EE22-744B-8177-1351EA56CF80}" dt="2022-01-13T01:41:06.067" v="38" actId="1076"/>
          <ac:spMkLst>
            <pc:docMk/>
            <pc:sldMk cId="436770665" sldId="281"/>
            <ac:spMk id="33" creationId="{32CD6BD1-87A8-4718-A24F-2F915097D7D0}"/>
          </ac:spMkLst>
        </pc:spChg>
        <pc:spChg chg="mod">
          <ac:chgData name="DJeff Kanda Nkashama" userId="c3c87171-fd8c-4e2b-8ca8-32e7de6ccf7b" providerId="ADAL" clId="{F849A0A8-EE22-744B-8177-1351EA56CF80}" dt="2022-01-13T01:41:20.687" v="41" actId="1076"/>
          <ac:spMkLst>
            <pc:docMk/>
            <pc:sldMk cId="436770665" sldId="281"/>
            <ac:spMk id="34" creationId="{ABECA23B-93EA-4AC4-8E49-504F940F2FE1}"/>
          </ac:spMkLst>
        </pc:spChg>
      </pc:sldChg>
    </pc:docChg>
  </pc:docChgLst>
  <pc:docChgLst>
    <pc:chgData name="Froduald Kabanza" userId="edf393d0-642b-4b9e-8c75-f62133241689" providerId="ADAL" clId="{7FC3092F-C307-4C13-9C65-618F9C543ADF}"/>
    <pc:docChg chg="undo custSel addSld delSld modSld sldOrd modMainMaster">
      <pc:chgData name="Froduald Kabanza" userId="edf393d0-642b-4b9e-8c75-f62133241689" providerId="ADAL" clId="{7FC3092F-C307-4C13-9C65-618F9C543ADF}" dt="2022-01-06T14:39:58.874" v="737" actId="1076"/>
      <pc:docMkLst>
        <pc:docMk/>
      </pc:docMkLst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900433490" sldId="261"/>
        </pc:sldMkLst>
      </pc:sldChg>
      <pc:sldChg chg="addSp modSp add mod modNotes">
        <pc:chgData name="Froduald Kabanza" userId="edf393d0-642b-4b9e-8c75-f62133241689" providerId="ADAL" clId="{7FC3092F-C307-4C13-9C65-618F9C543ADF}" dt="2022-01-06T14:38:44.282" v="696" actId="1076"/>
        <pc:sldMkLst>
          <pc:docMk/>
          <pc:sldMk cId="3233877371" sldId="292"/>
        </pc:sldMkLst>
        <pc:spChg chg="mod">
          <ac:chgData name="Froduald Kabanza" userId="edf393d0-642b-4b9e-8c75-f62133241689" providerId="ADAL" clId="{7FC3092F-C307-4C13-9C65-618F9C543ADF}" dt="2022-01-06T13:16:29.749" v="628" actId="1076"/>
          <ac:spMkLst>
            <pc:docMk/>
            <pc:sldMk cId="3233877371" sldId="292"/>
            <ac:spMk id="2" creationId="{A4DCF708-4755-44F8-8D0C-B1EAD83A4E7C}"/>
          </ac:spMkLst>
        </pc:spChg>
        <pc:spChg chg="mod">
          <ac:chgData name="Froduald Kabanza" userId="edf393d0-642b-4b9e-8c75-f62133241689" providerId="ADAL" clId="{7FC3092F-C307-4C13-9C65-618F9C543ADF}" dt="2022-01-06T14:38:40.130" v="695" actId="1076"/>
          <ac:spMkLst>
            <pc:docMk/>
            <pc:sldMk cId="3233877371" sldId="292"/>
            <ac:spMk id="4" creationId="{B258AA6F-0B92-4A07-845F-88EA165B39AE}"/>
          </ac:spMkLst>
        </pc:spChg>
        <pc:spChg chg="add mod">
          <ac:chgData name="Froduald Kabanza" userId="edf393d0-642b-4b9e-8c75-f62133241689" providerId="ADAL" clId="{7FC3092F-C307-4C13-9C65-618F9C543ADF}" dt="2022-01-06T14:38:44.282" v="696" actId="1076"/>
          <ac:spMkLst>
            <pc:docMk/>
            <pc:sldMk cId="3233877371" sldId="292"/>
            <ac:spMk id="53" creationId="{166BB1E6-2E15-4258-A1E4-87D4CCCBDA55}"/>
          </ac:spMkLst>
        </pc:spChg>
        <pc:spChg chg="mod">
          <ac:chgData name="Froduald Kabanza" userId="edf393d0-642b-4b9e-8c75-f62133241689" providerId="ADAL" clId="{7FC3092F-C307-4C13-9C65-618F9C543ADF}" dt="2022-01-06T13:14:28.147" v="601" actId="20577"/>
          <ac:spMkLst>
            <pc:docMk/>
            <pc:sldMk cId="3233877371" sldId="292"/>
            <ac:spMk id="58" creationId="{00000000-0000-0000-0000-000000000000}"/>
          </ac:spMkLst>
        </pc:spChg>
        <pc:spChg chg="mod">
          <ac:chgData name="Froduald Kabanza" userId="edf393d0-642b-4b9e-8c75-f62133241689" providerId="ADAL" clId="{7FC3092F-C307-4C13-9C65-618F9C543ADF}" dt="2022-01-06T13:16:29.749" v="628" actId="1076"/>
          <ac:spMkLst>
            <pc:docMk/>
            <pc:sldMk cId="3233877371" sldId="292"/>
            <ac:spMk id="138" creationId="{BAC28436-4332-45C9-87E7-A7FAF52DBFD0}"/>
          </ac:spMkLst>
        </pc:spChg>
        <pc:spChg chg="mod">
          <ac:chgData name="Froduald Kabanza" userId="edf393d0-642b-4b9e-8c75-f62133241689" providerId="ADAL" clId="{7FC3092F-C307-4C13-9C65-618F9C543ADF}" dt="2022-01-06T14:38:40.130" v="695" actId="1076"/>
          <ac:spMkLst>
            <pc:docMk/>
            <pc:sldMk cId="3233877371" sldId="292"/>
            <ac:spMk id="140" creationId="{C11AFCA0-CD57-4D26-AFA9-A59924E6BB66}"/>
          </ac:spMkLst>
        </pc:spChg>
        <pc:spChg chg="mod">
          <ac:chgData name="Froduald Kabanza" userId="edf393d0-642b-4b9e-8c75-f62133241689" providerId="ADAL" clId="{7FC3092F-C307-4C13-9C65-618F9C543ADF}" dt="2022-01-06T13:16:29.749" v="628" actId="1076"/>
          <ac:spMkLst>
            <pc:docMk/>
            <pc:sldMk cId="3233877371" sldId="292"/>
            <ac:spMk id="143" creationId="{8786E60E-2F80-4894-824A-089CA98B0D97}"/>
          </ac:spMkLst>
        </pc:spChg>
        <pc:spChg chg="mod">
          <ac:chgData name="Froduald Kabanza" userId="edf393d0-642b-4b9e-8c75-f62133241689" providerId="ADAL" clId="{7FC3092F-C307-4C13-9C65-618F9C543ADF}" dt="2022-01-06T14:38:40.130" v="695" actId="1076"/>
          <ac:spMkLst>
            <pc:docMk/>
            <pc:sldMk cId="3233877371" sldId="292"/>
            <ac:spMk id="144" creationId="{57FFC868-CED2-4EDE-8BB3-92E08A62A3B3}"/>
          </ac:spMkLst>
        </pc:spChg>
        <pc:grpChg chg="mod">
          <ac:chgData name="Froduald Kabanza" userId="edf393d0-642b-4b9e-8c75-f62133241689" providerId="ADAL" clId="{7FC3092F-C307-4C13-9C65-618F9C543ADF}" dt="2022-01-06T13:16:29.749" v="628" actId="1076"/>
          <ac:grpSpMkLst>
            <pc:docMk/>
            <pc:sldMk cId="3233877371" sldId="292"/>
            <ac:grpSpMk id="98" creationId="{4303211F-66C9-421F-AC74-CF40499F9088}"/>
          </ac:grpSpMkLst>
        </pc:grpChg>
        <pc:grpChg chg="mod">
          <ac:chgData name="Froduald Kabanza" userId="edf393d0-642b-4b9e-8c75-f62133241689" providerId="ADAL" clId="{7FC3092F-C307-4C13-9C65-618F9C543ADF}" dt="2022-01-06T14:38:40.130" v="695" actId="1076"/>
          <ac:grpSpMkLst>
            <pc:docMk/>
            <pc:sldMk cId="3233877371" sldId="292"/>
            <ac:grpSpMk id="99" creationId="{66264351-1349-483E-87FA-F509FCE1F433}"/>
          </ac:grpSpMkLst>
        </pc:grpChg>
        <pc:picChg chg="add mod">
          <ac:chgData name="Froduald Kabanza" userId="edf393d0-642b-4b9e-8c75-f62133241689" providerId="ADAL" clId="{7FC3092F-C307-4C13-9C65-618F9C543ADF}" dt="2022-01-06T14:38:44.282" v="696" actId="1076"/>
          <ac:picMkLst>
            <pc:docMk/>
            <pc:sldMk cId="3233877371" sldId="292"/>
            <ac:picMk id="52" creationId="{5930F938-0E33-4A0A-9FF9-1E2A8B4522BB}"/>
          </ac:picMkLst>
        </pc:picChg>
        <pc:cxnChg chg="mod">
          <ac:chgData name="Froduald Kabanza" userId="edf393d0-642b-4b9e-8c75-f62133241689" providerId="ADAL" clId="{7FC3092F-C307-4C13-9C65-618F9C543ADF}" dt="2022-01-06T13:16:16.977" v="625" actId="1076"/>
          <ac:cxnSpMkLst>
            <pc:docMk/>
            <pc:sldMk cId="3233877371" sldId="292"/>
            <ac:cxnSpMk id="135" creationId="{EA787536-7073-4D66-9031-A3E01D498CDB}"/>
          </ac:cxnSpMkLst>
        </pc:cxnChg>
        <pc:cxnChg chg="mod">
          <ac:chgData name="Froduald Kabanza" userId="edf393d0-642b-4b9e-8c75-f62133241689" providerId="ADAL" clId="{7FC3092F-C307-4C13-9C65-618F9C543ADF}" dt="2022-01-06T14:38:40.130" v="695" actId="1076"/>
          <ac:cxnSpMkLst>
            <pc:docMk/>
            <pc:sldMk cId="3233877371" sldId="292"/>
            <ac:cxnSpMk id="136" creationId="{77AAB168-16DB-4CC6-9346-7801F9F437EB}"/>
          </ac:cxnSpMkLst>
        </pc:cxnChg>
        <pc:cxnChg chg="mod">
          <ac:chgData name="Froduald Kabanza" userId="edf393d0-642b-4b9e-8c75-f62133241689" providerId="ADAL" clId="{7FC3092F-C307-4C13-9C65-618F9C543ADF}" dt="2022-01-06T13:16:16.977" v="625" actId="1076"/>
          <ac:cxnSpMkLst>
            <pc:docMk/>
            <pc:sldMk cId="3233877371" sldId="292"/>
            <ac:cxnSpMk id="141" creationId="{DA93E1C9-CEAB-46C1-AB5D-44D827EDF179}"/>
          </ac:cxnSpMkLst>
        </pc:cxnChg>
        <pc:cxnChg chg="mod">
          <ac:chgData name="Froduald Kabanza" userId="edf393d0-642b-4b9e-8c75-f62133241689" providerId="ADAL" clId="{7FC3092F-C307-4C13-9C65-618F9C543ADF}" dt="2022-01-06T14:38:40.130" v="695" actId="1076"/>
          <ac:cxnSpMkLst>
            <pc:docMk/>
            <pc:sldMk cId="3233877371" sldId="292"/>
            <ac:cxnSpMk id="142" creationId="{7505A25B-6E78-45EB-8740-9BD86EF3D50E}"/>
          </ac:cxnSpMkLst>
        </pc:cxn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25082672" sldId="322"/>
        </pc:sldMkLst>
      </pc:sldChg>
      <pc:sldChg chg="del">
        <pc:chgData name="Froduald Kabanza" userId="edf393d0-642b-4b9e-8c75-f62133241689" providerId="ADAL" clId="{7FC3092F-C307-4C13-9C65-618F9C543ADF}" dt="2022-01-06T13:06:01.945" v="82" actId="2696"/>
        <pc:sldMkLst>
          <pc:docMk/>
          <pc:sldMk cId="729628377" sldId="323"/>
        </pc:sldMkLst>
      </pc:sldChg>
      <pc:sldChg chg="modSp mod modNotesTx">
        <pc:chgData name="Froduald Kabanza" userId="edf393d0-642b-4b9e-8c75-f62133241689" providerId="ADAL" clId="{7FC3092F-C307-4C13-9C65-618F9C543ADF}" dt="2022-01-06T13:06:52.170" v="134" actId="20577"/>
        <pc:sldMkLst>
          <pc:docMk/>
          <pc:sldMk cId="1691088075" sldId="324"/>
        </pc:sldMkLst>
        <pc:spChg chg="mod">
          <ac:chgData name="Froduald Kabanza" userId="edf393d0-642b-4b9e-8c75-f62133241689" providerId="ADAL" clId="{7FC3092F-C307-4C13-9C65-618F9C543ADF}" dt="2022-01-06T13:06:52.170" v="134" actId="20577"/>
          <ac:spMkLst>
            <pc:docMk/>
            <pc:sldMk cId="1691088075" sldId="324"/>
            <ac:spMk id="72705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07916198" sldId="32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47258862" sldId="328"/>
        </pc:sldMkLst>
      </pc:sldChg>
      <pc:sldChg chg="addSp delSp modSp mod">
        <pc:chgData name="Froduald Kabanza" userId="edf393d0-642b-4b9e-8c75-f62133241689" providerId="ADAL" clId="{7FC3092F-C307-4C13-9C65-618F9C543ADF}" dt="2022-01-06T13:01:00.976" v="65" actId="1076"/>
        <pc:sldMkLst>
          <pc:docMk/>
          <pc:sldMk cId="154423500" sldId="332"/>
        </pc:sldMkLst>
        <pc:spChg chg="add del mod">
          <ac:chgData name="Froduald Kabanza" userId="edf393d0-642b-4b9e-8c75-f62133241689" providerId="ADAL" clId="{7FC3092F-C307-4C13-9C65-618F9C543ADF}" dt="2022-01-06T13:00:25.634" v="2" actId="478"/>
          <ac:spMkLst>
            <pc:docMk/>
            <pc:sldMk cId="154423500" sldId="332"/>
            <ac:spMk id="2" creationId="{59B1DA6C-44F1-41F4-BF20-AEB35022A593}"/>
          </ac:spMkLst>
        </pc:spChg>
        <pc:spChg chg="add del mod">
          <ac:chgData name="Froduald Kabanza" userId="edf393d0-642b-4b9e-8c75-f62133241689" providerId="ADAL" clId="{7FC3092F-C307-4C13-9C65-618F9C543ADF}" dt="2022-01-06T13:00:24.127" v="1" actId="478"/>
          <ac:spMkLst>
            <pc:docMk/>
            <pc:sldMk cId="154423500" sldId="332"/>
            <ac:spMk id="3" creationId="{C46772A5-551D-4B95-9153-C4A8EF7411A3}"/>
          </ac:spMkLst>
        </pc:spChg>
        <pc:spChg chg="add mod">
          <ac:chgData name="Froduald Kabanza" userId="edf393d0-642b-4b9e-8c75-f62133241689" providerId="ADAL" clId="{7FC3092F-C307-4C13-9C65-618F9C543ADF}" dt="2022-01-06T13:00:57.409" v="64" actId="20577"/>
          <ac:spMkLst>
            <pc:docMk/>
            <pc:sldMk cId="154423500" sldId="332"/>
            <ac:spMk id="6" creationId="{50B0FB34-D872-45C2-9416-85ECF442F569}"/>
          </ac:spMkLst>
        </pc:spChg>
        <pc:spChg chg="add mod">
          <ac:chgData name="Froduald Kabanza" userId="edf393d0-642b-4b9e-8c75-f62133241689" providerId="ADAL" clId="{7FC3092F-C307-4C13-9C65-618F9C543ADF}" dt="2022-01-06T13:01:00.976" v="65" actId="1076"/>
          <ac:spMkLst>
            <pc:docMk/>
            <pc:sldMk cId="154423500" sldId="332"/>
            <ac:spMk id="7" creationId="{9D9D7E22-6E14-4E34-957C-A91469454C2C}"/>
          </ac:spMkLst>
        </pc:spChg>
        <pc:spChg chg="del">
          <ac:chgData name="Froduald Kabanza" userId="edf393d0-642b-4b9e-8c75-f62133241689" providerId="ADAL" clId="{7FC3092F-C307-4C13-9C65-618F9C543ADF}" dt="2022-01-06T13:00:20.754" v="0" actId="478"/>
          <ac:spMkLst>
            <pc:docMk/>
            <pc:sldMk cId="154423500" sldId="332"/>
            <ac:spMk id="3074" creationId="{00000000-0000-0000-0000-000000000000}"/>
          </ac:spMkLst>
        </pc:spChg>
        <pc:spChg chg="del">
          <ac:chgData name="Froduald Kabanza" userId="edf393d0-642b-4b9e-8c75-f62133241689" providerId="ADAL" clId="{7FC3092F-C307-4C13-9C65-618F9C543ADF}" dt="2022-01-06T13:00:20.754" v="0" actId="478"/>
          <ac:spMkLst>
            <pc:docMk/>
            <pc:sldMk cId="154423500" sldId="332"/>
            <ac:spMk id="41985" creationId="{00000000-0000-0000-0000-000000000000}"/>
          </ac:spMkLst>
        </pc:spChg>
      </pc:sldChg>
      <pc:sldChg chg="modSp mod">
        <pc:chgData name="Froduald Kabanza" userId="edf393d0-642b-4b9e-8c75-f62133241689" providerId="ADAL" clId="{7FC3092F-C307-4C13-9C65-618F9C543ADF}" dt="2022-01-06T13:04:07.284" v="79" actId="20577"/>
        <pc:sldMkLst>
          <pc:docMk/>
          <pc:sldMk cId="2174123187" sldId="333"/>
        </pc:sldMkLst>
        <pc:spChg chg="mod">
          <ac:chgData name="Froduald Kabanza" userId="edf393d0-642b-4b9e-8c75-f62133241689" providerId="ADAL" clId="{7FC3092F-C307-4C13-9C65-618F9C543ADF}" dt="2022-01-06T13:03:42.990" v="77" actId="20577"/>
          <ac:spMkLst>
            <pc:docMk/>
            <pc:sldMk cId="2174123187" sldId="333"/>
            <ac:spMk id="3" creationId="{00000000-0000-0000-0000-000000000000}"/>
          </ac:spMkLst>
        </pc:spChg>
        <pc:spChg chg="mod">
          <ac:chgData name="Froduald Kabanza" userId="edf393d0-642b-4b9e-8c75-f62133241689" providerId="ADAL" clId="{7FC3092F-C307-4C13-9C65-618F9C543ADF}" dt="2022-01-06T13:04:07.284" v="79" actId="20577"/>
          <ac:spMkLst>
            <pc:docMk/>
            <pc:sldMk cId="2174123187" sldId="333"/>
            <ac:spMk id="5" creationId="{00000000-0000-0000-0000-000000000000}"/>
          </ac:spMkLst>
        </pc:spChg>
      </pc:sldChg>
      <pc:sldChg chg="modSp mod modShow">
        <pc:chgData name="Froduald Kabanza" userId="edf393d0-642b-4b9e-8c75-f62133241689" providerId="ADAL" clId="{7FC3092F-C307-4C13-9C65-618F9C543ADF}" dt="2022-01-06T13:17:51.498" v="633" actId="729"/>
        <pc:sldMkLst>
          <pc:docMk/>
          <pc:sldMk cId="1824756835" sldId="335"/>
        </pc:sldMkLst>
        <pc:spChg chg="mod">
          <ac:chgData name="Froduald Kabanza" userId="edf393d0-642b-4b9e-8c75-f62133241689" providerId="ADAL" clId="{7FC3092F-C307-4C13-9C65-618F9C543ADF}" dt="2022-01-06T13:17:41.518" v="632" actId="20577"/>
          <ac:spMkLst>
            <pc:docMk/>
            <pc:sldMk cId="1824756835" sldId="335"/>
            <ac:spMk id="5" creationId="{00000000-0000-0000-0000-000000000000}"/>
          </ac:spMkLst>
        </pc:spChg>
      </pc:sldChg>
      <pc:sldChg chg="modSp mod">
        <pc:chgData name="Froduald Kabanza" userId="edf393d0-642b-4b9e-8c75-f62133241689" providerId="ADAL" clId="{7FC3092F-C307-4C13-9C65-618F9C543ADF}" dt="2022-01-06T13:19:33.046" v="669" actId="20577"/>
        <pc:sldMkLst>
          <pc:docMk/>
          <pc:sldMk cId="2381963916" sldId="340"/>
        </pc:sldMkLst>
        <pc:spChg chg="mod">
          <ac:chgData name="Froduald Kabanza" userId="edf393d0-642b-4b9e-8c75-f62133241689" providerId="ADAL" clId="{7FC3092F-C307-4C13-9C65-618F9C543ADF}" dt="2022-01-06T13:19:33.046" v="669" actId="20577"/>
          <ac:spMkLst>
            <pc:docMk/>
            <pc:sldMk cId="2381963916" sldId="340"/>
            <ac:spMk id="14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577165631" sldId="35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93141121" sldId="35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136940500" sldId="35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303548347" sldId="35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10155042" sldId="35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052054025" sldId="36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515946955" sldId="36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89178091" sldId="36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05903888" sldId="36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110787380" sldId="36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527874042" sldId="36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629735721" sldId="36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967819306" sldId="36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36068796" sldId="36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46777868" sldId="37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643617455" sldId="37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40645864" sldId="37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92375401" sldId="37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62530695" sldId="37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727399003" sldId="38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38586336" sldId="38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710590881" sldId="38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198500377" sldId="38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568839530" sldId="38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166310323" sldId="38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451049922" sldId="38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79468699" sldId="38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246229253" sldId="38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61902575" sldId="38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60866511" sldId="39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224668854" sldId="39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459901601" sldId="39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59160002" sldId="39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35141610" sldId="39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492767746" sldId="39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87111815" sldId="39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47645405" sldId="39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489392472" sldId="39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28850334" sldId="40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160659519" sldId="402"/>
        </pc:sldMkLst>
      </pc:sldChg>
      <pc:sldChg chg="modSp mod">
        <pc:chgData name="Froduald Kabanza" userId="edf393d0-642b-4b9e-8c75-f62133241689" providerId="ADAL" clId="{7FC3092F-C307-4C13-9C65-618F9C543ADF}" dt="2022-01-06T13:09:50.575" v="502" actId="20577"/>
        <pc:sldMkLst>
          <pc:docMk/>
          <pc:sldMk cId="1784342540" sldId="404"/>
        </pc:sldMkLst>
        <pc:spChg chg="mod">
          <ac:chgData name="Froduald Kabanza" userId="edf393d0-642b-4b9e-8c75-f62133241689" providerId="ADAL" clId="{7FC3092F-C307-4C13-9C65-618F9C543ADF}" dt="2022-01-06T13:09:50.575" v="502" actId="20577"/>
          <ac:spMkLst>
            <pc:docMk/>
            <pc:sldMk cId="1784342540" sldId="404"/>
            <ac:spMk id="73730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03923606" sldId="435"/>
        </pc:sldMkLst>
      </pc:sldChg>
      <pc:sldChg chg="del">
        <pc:chgData name="Froduald Kabanza" userId="edf393d0-642b-4b9e-8c75-f62133241689" providerId="ADAL" clId="{7FC3092F-C307-4C13-9C65-618F9C543ADF}" dt="2022-01-06T13:11:38.380" v="503" actId="2696"/>
        <pc:sldMkLst>
          <pc:docMk/>
          <pc:sldMk cId="1195770199" sldId="437"/>
        </pc:sldMkLst>
      </pc:sldChg>
      <pc:sldChg chg="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4107579451" sldId="438"/>
        </pc:sldMkLst>
      </pc:sldChg>
      <pc:sldChg chg="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2526814027" sldId="439"/>
        </pc:sldMkLst>
      </pc:sldChg>
      <pc:sldChg chg="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3735234146" sldId="44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965552575" sldId="44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540477382" sldId="44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149615836" sldId="447"/>
        </pc:sldMkLst>
      </pc:sldChg>
      <pc:sldChg chg="modSp mod ord">
        <pc:chgData name="Froduald Kabanza" userId="edf393d0-642b-4b9e-8c75-f62133241689" providerId="ADAL" clId="{7FC3092F-C307-4C13-9C65-618F9C543ADF}" dt="2022-01-06T14:39:58.874" v="737" actId="1076"/>
        <pc:sldMkLst>
          <pc:docMk/>
          <pc:sldMk cId="2285799096" sldId="448"/>
        </pc:sldMkLst>
        <pc:spChg chg="mod">
          <ac:chgData name="Froduald Kabanza" userId="edf393d0-642b-4b9e-8c75-f62133241689" providerId="ADAL" clId="{7FC3092F-C307-4C13-9C65-618F9C543ADF}" dt="2022-01-06T14:39:58.874" v="737" actId="1076"/>
          <ac:spMkLst>
            <pc:docMk/>
            <pc:sldMk cId="2285799096" sldId="448"/>
            <ac:spMk id="2" creationId="{00000000-0000-0000-0000-000000000000}"/>
          </ac:spMkLst>
        </pc:spChg>
      </pc:sldChg>
      <pc:sldChg chg="modSp 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3128973846" sldId="449"/>
        </pc:sldMkLst>
        <pc:spChg chg="mod">
          <ac:chgData name="Froduald Kabanza" userId="edf393d0-642b-4b9e-8c75-f62133241689" providerId="ADAL" clId="{7FC3092F-C307-4C13-9C65-618F9C543ADF}" dt="2022-01-06T13:04:12.581" v="80" actId="20577"/>
          <ac:spMkLst>
            <pc:docMk/>
            <pc:sldMk cId="3128973846" sldId="449"/>
            <ac:spMk id="5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249704254" sldId="46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79142198" sldId="46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620998056" sldId="46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650232221" sldId="46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214544585" sldId="46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091162088" sldId="46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66248008" sldId="46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90072904" sldId="46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526501547" sldId="47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537001353" sldId="47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62387533" sldId="47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603178162" sldId="47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34609870" sldId="47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21423517" sldId="47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034949484" sldId="47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65512005" sldId="47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9420734" sldId="47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592271390" sldId="47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830421175" sldId="48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19896714" sldId="48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101759473" sldId="48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859599525" sldId="48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47034509" sldId="48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9383461" sldId="48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206890917" sldId="48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246084894" sldId="48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25209509" sldId="48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197227344" sldId="48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29293302" sldId="49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673762443" sldId="49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34325805" sldId="49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68285429" sldId="49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005869672" sldId="49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152324276" sldId="49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687000245" sldId="49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38583367" sldId="49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01973589" sldId="49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07980064" sldId="49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47828573" sldId="50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648410270" sldId="50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91646269" sldId="502"/>
        </pc:sldMkLst>
      </pc:sldChg>
      <pc:sldMasterChg chg="modSp delSldLayout modSldLayout">
        <pc:chgData name="Froduald Kabanza" userId="edf393d0-642b-4b9e-8c75-f62133241689" providerId="ADAL" clId="{7FC3092F-C307-4C13-9C65-618F9C543ADF}" dt="2022-01-06T13:05:13.970" v="81" actId="2696"/>
        <pc:sldMasterMkLst>
          <pc:docMk/>
          <pc:sldMasterMk cId="0" sldId="2147483675"/>
        </pc:sldMasterMkLst>
        <pc:spChg chg="mod">
          <ac:chgData name="Froduald Kabanza" userId="edf393d0-642b-4b9e-8c75-f62133241689" providerId="ADAL" clId="{7FC3092F-C307-4C13-9C65-618F9C543ADF}" dt="2022-01-06T13:02:53.542" v="72" actId="207"/>
          <ac:spMkLst>
            <pc:docMk/>
            <pc:sldMasterMk cId="0" sldId="2147483675"/>
            <ac:spMk id="83970" creationId="{00000000-0000-0000-0000-000000000000}"/>
          </ac:spMkLst>
        </pc:spChg>
        <pc:sldLayoutChg chg="addSp modSp mod">
          <pc:chgData name="Froduald Kabanza" userId="edf393d0-642b-4b9e-8c75-f62133241689" providerId="ADAL" clId="{7FC3092F-C307-4C13-9C65-618F9C543ADF}" dt="2022-01-06T13:02:07.746" v="67" actId="14100"/>
          <pc:sldLayoutMkLst>
            <pc:docMk/>
            <pc:sldMasterMk cId="0" sldId="2147483675"/>
            <pc:sldLayoutMk cId="1877467656" sldId="2147483676"/>
          </pc:sldLayoutMkLst>
          <pc:picChg chg="add mod">
            <ac:chgData name="Froduald Kabanza" userId="edf393d0-642b-4b9e-8c75-f62133241689" providerId="ADAL" clId="{7FC3092F-C307-4C13-9C65-618F9C543ADF}" dt="2022-01-06T13:02:07.746" v="67" actId="14100"/>
            <ac:picMkLst>
              <pc:docMk/>
              <pc:sldMasterMk cId="0" sldId="2147483675"/>
              <pc:sldLayoutMk cId="1877467656" sldId="2147483676"/>
              <ac:picMk id="7" creationId="{E6C35373-7272-4165-962A-1CA037CFFB1C}"/>
            </ac:picMkLst>
          </pc:picChg>
        </pc:sldLayoutChg>
        <pc:sldLayoutChg chg="modSp mod">
          <pc:chgData name="Froduald Kabanza" userId="edf393d0-642b-4b9e-8c75-f62133241689" providerId="ADAL" clId="{7FC3092F-C307-4C13-9C65-618F9C543ADF}" dt="2022-01-06T13:03:57.555" v="78" actId="20577"/>
          <pc:sldLayoutMkLst>
            <pc:docMk/>
            <pc:sldMasterMk cId="0" sldId="2147483675"/>
            <pc:sldLayoutMk cId="1057143383" sldId="2147483677"/>
          </pc:sldLayoutMkLst>
          <pc:spChg chg="mod">
            <ac:chgData name="Froduald Kabanza" userId="edf393d0-642b-4b9e-8c75-f62133241689" providerId="ADAL" clId="{7FC3092F-C307-4C13-9C65-618F9C543ADF}" dt="2022-01-06T13:03:57.555" v="78" actId="20577"/>
            <ac:spMkLst>
              <pc:docMk/>
              <pc:sldMasterMk cId="0" sldId="2147483675"/>
              <pc:sldLayoutMk cId="1057143383" sldId="2147483677"/>
              <ac:spMk id="5" creationId="{00000000-0000-0000-0000-000000000000}"/>
            </ac:spMkLst>
          </pc:spChg>
        </pc:sldLayoutChg>
        <pc:sldLayoutChg chg="del">
          <pc:chgData name="Froduald Kabanza" userId="edf393d0-642b-4b9e-8c75-f62133241689" providerId="ADAL" clId="{7FC3092F-C307-4C13-9C65-618F9C543ADF}" dt="2022-01-06T13:03:02.526" v="73" actId="2696"/>
          <pc:sldLayoutMkLst>
            <pc:docMk/>
            <pc:sldMasterMk cId="0" sldId="2147483675"/>
            <pc:sldLayoutMk cId="1506589762" sldId="2147483680"/>
          </pc:sldLayoutMkLst>
        </pc:sldLayoutChg>
        <pc:sldLayoutChg chg="del">
          <pc:chgData name="Froduald Kabanza" userId="edf393d0-642b-4b9e-8c75-f62133241689" providerId="ADAL" clId="{7FC3092F-C307-4C13-9C65-618F9C543ADF}" dt="2022-01-06T13:02:19.109" v="68" actId="2696"/>
          <pc:sldLayoutMkLst>
            <pc:docMk/>
            <pc:sldMasterMk cId="0" sldId="2147483675"/>
            <pc:sldLayoutMk cId="73248521" sldId="2147483683"/>
          </pc:sldLayoutMkLst>
        </pc:sldLayoutChg>
        <pc:sldLayoutChg chg="del">
          <pc:chgData name="Froduald Kabanza" userId="edf393d0-642b-4b9e-8c75-f62133241689" providerId="ADAL" clId="{7FC3092F-C307-4C13-9C65-618F9C543ADF}" dt="2022-01-06T13:02:19.136" v="69" actId="2696"/>
          <pc:sldLayoutMkLst>
            <pc:docMk/>
            <pc:sldMasterMk cId="0" sldId="2147483675"/>
            <pc:sldLayoutMk cId="4087826793" sldId="2147483684"/>
          </pc:sldLayoutMkLst>
        </pc:sldLayoutChg>
        <pc:sldLayoutChg chg="del">
          <pc:chgData name="Froduald Kabanza" userId="edf393d0-642b-4b9e-8c75-f62133241689" providerId="ADAL" clId="{7FC3092F-C307-4C13-9C65-618F9C543ADF}" dt="2022-01-06T13:02:19.142" v="70" actId="2696"/>
          <pc:sldLayoutMkLst>
            <pc:docMk/>
            <pc:sldMasterMk cId="0" sldId="2147483675"/>
            <pc:sldLayoutMk cId="1947669632" sldId="2147483685"/>
          </pc:sldLayoutMkLst>
        </pc:sldLayoutChg>
        <pc:sldLayoutChg chg="del">
          <pc:chgData name="Froduald Kabanza" userId="edf393d0-642b-4b9e-8c75-f62133241689" providerId="ADAL" clId="{7FC3092F-C307-4C13-9C65-618F9C543ADF}" dt="2022-01-06T13:02:19.142" v="71" actId="2696"/>
          <pc:sldLayoutMkLst>
            <pc:docMk/>
            <pc:sldMasterMk cId="0" sldId="2147483675"/>
            <pc:sldLayoutMk cId="312424625" sldId="2147483686"/>
          </pc:sldLayoutMkLst>
        </pc:sldLayoutChg>
        <pc:sldLayoutChg chg="del">
          <pc:chgData name="Froduald Kabanza" userId="edf393d0-642b-4b9e-8c75-f62133241689" providerId="ADAL" clId="{7FC3092F-C307-4C13-9C65-618F9C543ADF}" dt="2022-01-06T13:03:09.185" v="74" actId="2696"/>
          <pc:sldLayoutMkLst>
            <pc:docMk/>
            <pc:sldMasterMk cId="0" sldId="2147483675"/>
            <pc:sldLayoutMk cId="1595422640" sldId="2147483688"/>
          </pc:sldLayoutMkLst>
        </pc:sldLayoutChg>
        <pc:sldLayoutChg chg="del">
          <pc:chgData name="Froduald Kabanza" userId="edf393d0-642b-4b9e-8c75-f62133241689" providerId="ADAL" clId="{7FC3092F-C307-4C13-9C65-618F9C543ADF}" dt="2022-01-06T13:05:13.970" v="81" actId="2696"/>
          <pc:sldLayoutMkLst>
            <pc:docMk/>
            <pc:sldMasterMk cId="0" sldId="2147483675"/>
            <pc:sldLayoutMk cId="3782662822" sldId="2147483689"/>
          </pc:sldLayoutMkLst>
        </pc:sldLayoutChg>
      </pc:sldMasterChg>
    </pc:docChg>
  </pc:docChgLst>
  <pc:docChgLst>
    <pc:chgData name="DJeff Kanda Nkashama" userId="S::nkad2101@usherbrooke.ca::c3c87171-fd8c-4e2b-8ca8-32e7de6ccf7b" providerId="AD" clId="Web-{A41AAC26-4EA1-4AE6-A3DC-FF4A62E05A7C}"/>
    <pc:docChg chg="modSld">
      <pc:chgData name="DJeff Kanda Nkashama" userId="S::nkad2101@usherbrooke.ca::c3c87171-fd8c-4e2b-8ca8-32e7de6ccf7b" providerId="AD" clId="Web-{A41AAC26-4EA1-4AE6-A3DC-FF4A62E05A7C}" dt="2022-01-13T00:48:50.147" v="0" actId="1076"/>
      <pc:docMkLst>
        <pc:docMk/>
      </pc:docMkLst>
      <pc:sldChg chg="modSp">
        <pc:chgData name="DJeff Kanda Nkashama" userId="S::nkad2101@usherbrooke.ca::c3c87171-fd8c-4e2b-8ca8-32e7de6ccf7b" providerId="AD" clId="Web-{A41AAC26-4EA1-4AE6-A3DC-FF4A62E05A7C}" dt="2022-01-13T00:48:50.147" v="0" actId="1076"/>
        <pc:sldMkLst>
          <pc:docMk/>
          <pc:sldMk cId="436770665" sldId="281"/>
        </pc:sldMkLst>
        <pc:grpChg chg="mod">
          <ac:chgData name="DJeff Kanda Nkashama" userId="S::nkad2101@usherbrooke.ca::c3c87171-fd8c-4e2b-8ca8-32e7de6ccf7b" providerId="AD" clId="Web-{A41AAC26-4EA1-4AE6-A3DC-FF4A62E05A7C}" dt="2022-01-13T00:48:50.147" v="0" actId="1076"/>
          <ac:grpSpMkLst>
            <pc:docMk/>
            <pc:sldMk cId="436770665" sldId="281"/>
            <ac:grpSpMk id="8" creationId="{ABD36CA1-A20C-48FD-89B5-93C7B47E30A9}"/>
          </ac:grpSpMkLst>
        </pc:gr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18B900B-4E04-444A-912F-CE20CE57486D}" type="datetimeFigureOut">
              <a:rPr lang="fr-CA" smtClean="0"/>
              <a:t>2023-01-04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CFF992E-8896-854D-954B-B0D7E7EAD04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994280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44EA38E-80BD-3344-8C29-F9C1736B78D2}" type="datetimeFigureOut">
              <a:rPr lang="fr-CA" smtClean="0"/>
              <a:t>2023-01-04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3CAEC78-AE16-A645-AA19-9BF2035CFA6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3371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fr-CA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/>
              <a:t>j’utilise une notation différente du livre, qui utilise</a:t>
            </a:r>
            <a:r>
              <a:rPr lang="fr-CA" baseline="0"/>
              <a:t> </a:t>
            </a:r>
            <a:r>
              <a:rPr lang="fr-CA" baseline="0" err="1"/>
              <a:t>Loss</a:t>
            </a:r>
            <a:r>
              <a:rPr lang="fr-CA" baseline="0"/>
              <a:t>(w)</a:t>
            </a:r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0F3C0-FC1F-3840-8AA1-4FF29BDBE3AE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3207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/>
              <a:t>Voir page 678 du livre. La dérivation est faite pour a régression linéaire, mais c’est analogue.</a:t>
            </a:r>
          </a:p>
          <a:p>
            <a:endParaRPr lang="fr-CA"/>
          </a:p>
          <a:p>
            <a:r>
              <a:rPr lang="fr-CA"/>
              <a:t>Le livre utilise </a:t>
            </a:r>
            <a:r>
              <a:rPr lang="fr-CA" baseline="0" err="1"/>
              <a:t>Loss</a:t>
            </a:r>
            <a:r>
              <a:rPr lang="fr-CA" baseline="0"/>
              <a:t>(w).</a:t>
            </a:r>
          </a:p>
          <a:p>
            <a:r>
              <a:rPr lang="fr-CA" baseline="0"/>
              <a:t>Ici j’utilise </a:t>
            </a:r>
            <a:r>
              <a:rPr lang="fr-CA" baseline="0" err="1"/>
              <a:t>Loss</a:t>
            </a:r>
            <a:r>
              <a:rPr lang="fr-CA" baseline="0"/>
              <a:t>(</a:t>
            </a:r>
            <a:r>
              <a:rPr lang="fr-CA" baseline="0" err="1"/>
              <a:t>y_t</a:t>
            </a:r>
            <a:r>
              <a:rPr lang="fr-CA" baseline="0"/>
              <a:t>, </a:t>
            </a:r>
            <a:r>
              <a:rPr lang="fr-CA" baseline="0" err="1"/>
              <a:t>hw</a:t>
            </a:r>
            <a:r>
              <a:rPr lang="fr-CA" baseline="0"/>
              <a:t>(</a:t>
            </a:r>
            <a:r>
              <a:rPr lang="fr-CA" baseline="0" err="1"/>
              <a:t>x_t</a:t>
            </a:r>
            <a:r>
              <a:rPr lang="fr-CA" baseline="0"/>
              <a:t>) parce que ça clarifie qu’on calcule le </a:t>
            </a:r>
            <a:r>
              <a:rPr lang="fr-CA" baseline="0" err="1"/>
              <a:t>loss</a:t>
            </a:r>
            <a:r>
              <a:rPr lang="fr-CA" baseline="0"/>
              <a:t> pour chaque donne d’entraînement (</a:t>
            </a:r>
            <a:r>
              <a:rPr lang="fr-CA" baseline="0" err="1"/>
              <a:t>x_t</a:t>
            </a:r>
            <a:r>
              <a:rPr lang="fr-CA" baseline="0"/>
              <a:t>, </a:t>
            </a:r>
            <a:r>
              <a:rPr lang="fr-CA" baseline="0" err="1"/>
              <a:t>y_t</a:t>
            </a:r>
            <a:r>
              <a:rPr lang="fr-CA" baseline="0"/>
              <a:t>). Sinon. C’est la même chose.</a:t>
            </a:r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0F3C0-FC1F-3840-8AA1-4FF29BDBE3AE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32071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/>
              <a:t>j’utilise une notation différente du livre, qui utilise</a:t>
            </a:r>
            <a:r>
              <a:rPr lang="fr-CA" baseline="0"/>
              <a:t> </a:t>
            </a:r>
            <a:r>
              <a:rPr lang="fr-CA" baseline="0" err="1"/>
              <a:t>Loss</a:t>
            </a:r>
            <a:r>
              <a:rPr lang="fr-CA" baseline="0"/>
              <a:t>(w)</a:t>
            </a:r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0F3C0-FC1F-3840-8AA1-4FF29BDBE3AE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32071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7425" cy="3598862"/>
          </a:xfrm>
          <a:ln/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73" y="4560649"/>
            <a:ext cx="5851461" cy="43191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charset="0"/>
              <a:ea typeface="굴림" charset="0"/>
              <a:cs typeface="굴림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0F3C0-FC1F-3840-8AA1-4FF29BDBE3AE}" type="slidenum">
              <a:rPr lang="en-CA" smtClean="0"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6250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0F3C0-FC1F-3840-8AA1-4FF29BDBE3AE}" type="slidenum">
              <a:rPr lang="en-CA" smtClean="0"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6250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0F3C0-FC1F-3840-8AA1-4FF29BDBE3AE}" type="slidenum">
              <a:rPr lang="en-CA" smtClean="0"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6250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0F3C0-FC1F-3840-8AA1-4FF29BDBE3AE}" type="slidenum">
              <a:rPr lang="en-CA" smtClean="0"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6250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0F3C0-FC1F-3840-8AA1-4FF29BDBE3AE}" type="slidenum">
              <a:rPr lang="en-CA" smtClean="0"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6250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0F3C0-FC1F-3840-8AA1-4FF29BDBE3AE}" type="slidenum">
              <a:rPr lang="en-CA" smtClean="0"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625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AEC78-AE16-A645-AA19-9BF2035CFA6B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6223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/>
              <a:t>si y = 1 et h(x) = 0, on va augmenter</a:t>
            </a:r>
            <a:r>
              <a:rPr lang="fr-CA" baseline="0"/>
              <a:t> </a:t>
            </a:r>
            <a:r>
              <a:rPr lang="fr-CA" baseline="0" err="1"/>
              <a:t>w_i</a:t>
            </a:r>
            <a:r>
              <a:rPr lang="fr-CA" baseline="0"/>
              <a:t> si </a:t>
            </a:r>
            <a:r>
              <a:rPr lang="fr-CA" baseline="0" err="1"/>
              <a:t>x_ti</a:t>
            </a:r>
            <a:r>
              <a:rPr lang="fr-CA" baseline="0"/>
              <a:t> est positif, sinon on va le diminuer. C’est logique, puisque pour que h(x) soit égal à 1, on doit augmenter w * 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/>
              <a:t>si y = 0 et h(x) = 1, on va diminuer</a:t>
            </a:r>
            <a:r>
              <a:rPr lang="fr-CA" baseline="0"/>
              <a:t> </a:t>
            </a:r>
            <a:r>
              <a:rPr lang="fr-CA" baseline="0" err="1"/>
              <a:t>w_i</a:t>
            </a:r>
            <a:r>
              <a:rPr lang="fr-CA" baseline="0"/>
              <a:t> si </a:t>
            </a:r>
            <a:r>
              <a:rPr lang="fr-CA" baseline="0" err="1"/>
              <a:t>x_ti</a:t>
            </a:r>
            <a:r>
              <a:rPr lang="fr-CA" baseline="0"/>
              <a:t> est positif, sinon on va l’augmenter. C’est logique, puisque pour que h(x) soit égal à 0, on doit diminuer w * x</a:t>
            </a:r>
          </a:p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0F3C0-FC1F-3840-8AA1-4FF29BDBE3AE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375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/>
              <a:t>le</a:t>
            </a:r>
            <a:r>
              <a:rPr lang="fr-CA" baseline="0"/>
              <a:t> vecteur de poids détermine l’orientation de la surface; il est perpendiculaire à la surface de décision</a:t>
            </a:r>
          </a:p>
          <a:p>
            <a:r>
              <a:rPr lang="fr-CA" baseline="0"/>
              <a:t>le biais détermine sa position</a:t>
            </a:r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0F3C0-FC1F-3840-8AA1-4FF29BDBE3AE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2939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/>
              <a:t>k est le nombre</a:t>
            </a:r>
            <a:r>
              <a:rPr lang="fr-CA" baseline="0"/>
              <a:t> de mises à jours jusqu’à maintenant</a:t>
            </a:r>
          </a:p>
          <a:p>
            <a:r>
              <a:rPr lang="fr-CA" baseline="0"/>
              <a:t>trouver le </a:t>
            </a:r>
            <a:r>
              <a:rPr lang="fr-CA" baseline="0" err="1"/>
              <a:t>classifieur</a:t>
            </a:r>
            <a:r>
              <a:rPr lang="fr-CA" baseline="0"/>
              <a:t> linéaire avec avec erreur minimale est NP complet, donc la convergence peut prendre du temps...</a:t>
            </a:r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0F3C0-FC1F-3840-8AA1-4FF29BDBE3AE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8064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0F3C0-FC1F-3840-8AA1-4FF29BDBE3AE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8064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/>
              <a:t>j’utilise une notation différente du livre, qui utilise</a:t>
            </a:r>
            <a:r>
              <a:rPr lang="fr-CA" baseline="0"/>
              <a:t> </a:t>
            </a:r>
            <a:r>
              <a:rPr lang="fr-CA" baseline="0" err="1"/>
              <a:t>Loss</a:t>
            </a:r>
            <a:r>
              <a:rPr lang="fr-CA" baseline="0"/>
              <a:t>(w)</a:t>
            </a:r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0F3C0-FC1F-3840-8AA1-4FF29BDBE3AE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3207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/>
              <a:t>On veut minimiser la moyenne de la perte sur l’ensemble des données d’entraînement</a:t>
            </a:r>
          </a:p>
          <a:p>
            <a:endParaRPr lang="fr-CA"/>
          </a:p>
          <a:p>
            <a:r>
              <a:rPr lang="fr-CA"/>
              <a:t>Mes degrés de liberté (ce que je peux ajuster) sont les paramètres de mon modèle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0F3C0-FC1F-3840-8AA1-4FF29BDBE3AE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3207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/>
              <a:t>j’utilise une notation différente du livre, qui utilise</a:t>
            </a:r>
            <a:r>
              <a:rPr lang="fr-CA" baseline="0"/>
              <a:t> </a:t>
            </a:r>
            <a:r>
              <a:rPr lang="fr-CA" baseline="0" err="1"/>
              <a:t>Loss</a:t>
            </a:r>
            <a:r>
              <a:rPr lang="fr-CA" baseline="0"/>
              <a:t>(w)</a:t>
            </a:r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0F3C0-FC1F-3840-8AA1-4FF29BDBE3AE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3207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IFT615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Hugo Larochelle et Froduald Kabanza</a:t>
            </a: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D41F3D-9BAC-7446-BF7F-94A8A99FCA0D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  <p:pic>
        <p:nvPicPr>
          <p:cNvPr id="7" name="Picture 6" descr="Icon&#10;&#10;Description automatically generated with low confidence">
            <a:extLst>
              <a:ext uri="{FF2B5EF4-FFF2-40B4-BE49-F238E27FC236}">
                <a16:creationId xmlns:a16="http://schemas.microsoft.com/office/drawing/2014/main" id="{E6C35373-7272-4165-962A-1CA037CFFB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76" y="6064376"/>
            <a:ext cx="1393824" cy="48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67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IFT615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Froduald Kabanza</a:t>
            </a: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DAEF3-86EE-1147-AFD2-CF8585D7B3D9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5714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A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IFT615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Hugo Larochelle et Froduald Kabanza</a:t>
            </a: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0D879-BF2F-3642-AEB1-951FD9604AAF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7847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IFT615</a:t>
            </a:r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Hugo Larochelle et Froduald Kabanza</a:t>
            </a: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A612A-0751-9E42-95B4-628C007DB0E4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65422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IFT615</a:t>
            </a:r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Hugo Larochelle et Froduald Kabanza</a:t>
            </a: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B3F5D-8C14-2B4D-BA4A-C833464EAF83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4551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IFT615</a:t>
            </a:r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Hugo Larochelle et Froduald Kabanza</a:t>
            </a: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2C847-49EC-2741-8CB3-4070EB2432DF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21396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/>
              <a:t>Cliquez et modifiez le titre</a:t>
            </a:r>
          </a:p>
        </p:txBody>
      </p:sp>
      <p:sp>
        <p:nvSpPr>
          <p:cNvPr id="8397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03225" y="6438900"/>
            <a:ext cx="17637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fr-FR"/>
              <a:t>IFT615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73413" y="64389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de-DE"/>
              <a:t>Hugo Larochelle et Froduald Kabanza</a:t>
            </a: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84950" y="64389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fld id="{ECA1FEA8-78C4-8E41-8F2A-F8A0CB1C1384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  <p:sp>
        <p:nvSpPr>
          <p:cNvPr id="1031" name="ZoneTexte 9"/>
          <p:cNvSpPr txBox="1">
            <a:spLocks noChangeArrowheads="1"/>
          </p:cNvSpPr>
          <p:nvPr/>
        </p:nvSpPr>
        <p:spPr bwMode="auto">
          <a:xfrm>
            <a:off x="7907338" y="6607175"/>
            <a:ext cx="185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CA" sz="1800"/>
          </a:p>
        </p:txBody>
      </p:sp>
      <p:sp>
        <p:nvSpPr>
          <p:cNvPr id="83976" name="Rectangle 6"/>
          <p:cNvSpPr>
            <a:spLocks noChangeArrowheads="1"/>
          </p:cNvSpPr>
          <p:nvPr/>
        </p:nvSpPr>
        <p:spPr bwMode="auto">
          <a:xfrm>
            <a:off x="428625" y="6419850"/>
            <a:ext cx="87153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1" r:id="rId5"/>
    <p:sldLayoutId id="2147483682" r:id="rId6"/>
  </p:sldLayoutIdLst>
  <p:hf hd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accent1">
              <a:lumMod val="50000"/>
            </a:schemeClr>
          </a:solidFill>
          <a:latin typeface="Arial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125000"/>
        <a:buFont typeface="Lucida Grande" charset="0"/>
        <a:buChar char="●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85000"/>
        <a:buFont typeface="Wingdings" charset="0"/>
        <a:buChar char="u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Lucida Grande" charset="0"/>
        <a:buChar char="»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CA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0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emf"/><Relationship Id="rId4" Type="http://schemas.openxmlformats.org/officeDocument/2006/relationships/image" Target="../media/image44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13" Type="http://schemas.openxmlformats.org/officeDocument/2006/relationships/image" Target="../media/image55.emf"/><Relationship Id="rId3" Type="http://schemas.openxmlformats.org/officeDocument/2006/relationships/image" Target="../media/image22.emf"/><Relationship Id="rId7" Type="http://schemas.openxmlformats.org/officeDocument/2006/relationships/image" Target="../media/image49.emf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emf"/><Relationship Id="rId11" Type="http://schemas.openxmlformats.org/officeDocument/2006/relationships/image" Target="../media/image53.emf"/><Relationship Id="rId5" Type="http://schemas.openxmlformats.org/officeDocument/2006/relationships/image" Target="../media/image47.emf"/><Relationship Id="rId10" Type="http://schemas.openxmlformats.org/officeDocument/2006/relationships/image" Target="../media/image52.png"/><Relationship Id="rId4" Type="http://schemas.openxmlformats.org/officeDocument/2006/relationships/image" Target="../media/image46.emf"/><Relationship Id="rId9" Type="http://schemas.openxmlformats.org/officeDocument/2006/relationships/image" Target="../media/image5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7.emf"/><Relationship Id="rId4" Type="http://schemas.openxmlformats.org/officeDocument/2006/relationships/image" Target="../media/image56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7" Type="http://schemas.openxmlformats.org/officeDocument/2006/relationships/image" Target="../media/image62.emf"/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emf"/><Relationship Id="rId5" Type="http://schemas.openxmlformats.org/officeDocument/2006/relationships/image" Target="../media/image60.emf"/><Relationship Id="rId4" Type="http://schemas.openxmlformats.org/officeDocument/2006/relationships/image" Target="../media/image59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7" Type="http://schemas.openxmlformats.org/officeDocument/2006/relationships/image" Target="../media/image68.emf"/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emf"/><Relationship Id="rId5" Type="http://schemas.openxmlformats.org/officeDocument/2006/relationships/image" Target="../media/image66.emf"/><Relationship Id="rId4" Type="http://schemas.openxmlformats.org/officeDocument/2006/relationships/image" Target="../media/image65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7" Type="http://schemas.openxmlformats.org/officeDocument/2006/relationships/image" Target="../media/image72.emf"/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emf"/><Relationship Id="rId5" Type="http://schemas.openxmlformats.org/officeDocument/2006/relationships/image" Target="../media/image70.emf"/><Relationship Id="rId4" Type="http://schemas.openxmlformats.org/officeDocument/2006/relationships/image" Target="../media/image69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image" Target="../media/image73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image" Target="../media/image7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image" Target="../media/image7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emf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image" Target="../media/image8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2" Type="http://schemas.openxmlformats.org/officeDocument/2006/relationships/image" Target="../media/image8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emf"/><Relationship Id="rId2" Type="http://schemas.openxmlformats.org/officeDocument/2006/relationships/image" Target="../media/image8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2" Type="http://schemas.openxmlformats.org/officeDocument/2006/relationships/image" Target="../media/image9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emf"/><Relationship Id="rId5" Type="http://schemas.openxmlformats.org/officeDocument/2006/relationships/image" Target="../media/image93.emf"/><Relationship Id="rId4" Type="http://schemas.openxmlformats.org/officeDocument/2006/relationships/image" Target="../media/image92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3" Type="http://schemas.openxmlformats.org/officeDocument/2006/relationships/image" Target="../media/image95.emf"/><Relationship Id="rId7" Type="http://schemas.openxmlformats.org/officeDocument/2006/relationships/image" Target="../media/image99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emf"/><Relationship Id="rId5" Type="http://schemas.openxmlformats.org/officeDocument/2006/relationships/image" Target="../media/image97.emf"/><Relationship Id="rId4" Type="http://schemas.openxmlformats.org/officeDocument/2006/relationships/image" Target="../media/image96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emf"/><Relationship Id="rId5" Type="http://schemas.openxmlformats.org/officeDocument/2006/relationships/image" Target="../media/image100.emf"/><Relationship Id="rId4" Type="http://schemas.openxmlformats.org/officeDocument/2006/relationships/image" Target="../media/image102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emf"/><Relationship Id="rId7" Type="http://schemas.openxmlformats.org/officeDocument/2006/relationships/image" Target="../media/image10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emf"/><Relationship Id="rId5" Type="http://schemas.openxmlformats.org/officeDocument/2006/relationships/image" Target="../media/image98.emf"/><Relationship Id="rId4" Type="http://schemas.openxmlformats.org/officeDocument/2006/relationships/image" Target="../media/image97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emf"/><Relationship Id="rId7" Type="http://schemas.openxmlformats.org/officeDocument/2006/relationships/image" Target="../media/image109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emf"/><Relationship Id="rId5" Type="http://schemas.openxmlformats.org/officeDocument/2006/relationships/image" Target="../media/image107.emf"/><Relationship Id="rId4" Type="http://schemas.openxmlformats.org/officeDocument/2006/relationships/image" Target="../media/image106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emf"/><Relationship Id="rId4" Type="http://schemas.openxmlformats.org/officeDocument/2006/relationships/image" Target="../media/image110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13.emf"/><Relationship Id="rId7" Type="http://schemas.openxmlformats.org/officeDocument/2006/relationships/image" Target="../media/image2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emf"/><Relationship Id="rId5" Type="http://schemas.openxmlformats.org/officeDocument/2006/relationships/image" Target="../media/image113.emf"/><Relationship Id="rId4" Type="http://schemas.openxmlformats.org/officeDocument/2006/relationships/image" Target="../media/image108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emf"/><Relationship Id="rId2" Type="http://schemas.openxmlformats.org/officeDocument/2006/relationships/image" Target="../media/image11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7.emf"/><Relationship Id="rId4" Type="http://schemas.openxmlformats.org/officeDocument/2006/relationships/image" Target="../media/image11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7" Type="http://schemas.openxmlformats.org/officeDocument/2006/relationships/image" Target="../media/image13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5.emf"/><Relationship Id="rId4" Type="http://schemas.openxmlformats.org/officeDocument/2006/relationships/image" Target="../media/image23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50B0FB34-D872-45C2-9416-85ECF442F56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19150" y="1280209"/>
            <a:ext cx="7677150" cy="253365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300"/>
              </a:spcBef>
              <a:spcAft>
                <a:spcPts val="600"/>
              </a:spcAft>
            </a:pPr>
            <a:r>
              <a:rPr lang="fr-CA" altLang="en-US">
                <a:ea typeface="ＭＳ Ｐゴシック" pitchFamily="34" charset="-128"/>
              </a:rPr>
              <a:t>IFT 615 – Intelligence Artificielle</a:t>
            </a:r>
            <a:br>
              <a:rPr lang="fr-CA" altLang="en-US" sz="2000">
                <a:solidFill>
                  <a:schemeClr val="tx1"/>
                </a:solidFill>
                <a:ea typeface="ＭＳ Ｐゴシック" pitchFamily="34" charset="-128"/>
              </a:rPr>
            </a:br>
            <a:br>
              <a:rPr lang="fr-CA" altLang="en-US" sz="2400">
                <a:ea typeface="ＭＳ Ｐゴシック" pitchFamily="34" charset="-128"/>
              </a:rPr>
            </a:br>
            <a:r>
              <a:rPr lang="fr-CA" altLang="en-US" sz="2400">
                <a:ea typeface="ＭＳ Ｐゴシック" pitchFamily="34" charset="-128"/>
              </a:rPr>
              <a:t>Classification linéaire avec le perceptron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D9D7E22-6E14-4E34-957C-A91469454C2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240971" y="4453841"/>
            <a:ext cx="7543800" cy="1123950"/>
          </a:xfrm>
        </p:spPr>
        <p:txBody>
          <a:bodyPr/>
          <a:lstStyle/>
          <a:p>
            <a:pPr algn="l"/>
            <a:r>
              <a:rPr lang="en-US" altLang="en-US" sz="2000" err="1">
                <a:latin typeface="Calibri" pitchFamily="34" charset="0"/>
                <a:ea typeface="ＭＳ Ｐゴシック" pitchFamily="34" charset="-128"/>
              </a:rPr>
              <a:t>Professeur</a:t>
            </a:r>
            <a:r>
              <a:rPr lang="en-US" altLang="en-US" sz="2000">
                <a:latin typeface="Calibri" pitchFamily="34" charset="0"/>
                <a:ea typeface="ＭＳ Ｐゴシック" pitchFamily="34" charset="-128"/>
              </a:rPr>
              <a:t>: Froduald Kabanza</a:t>
            </a:r>
          </a:p>
          <a:p>
            <a:pPr algn="l"/>
            <a:r>
              <a:rPr lang="fr-CA" altLang="en-US" sz="2000">
                <a:latin typeface="Calibri" pitchFamily="34" charset="0"/>
                <a:ea typeface="ＭＳ Ｐゴシック" pitchFamily="34" charset="-128"/>
              </a:rPr>
              <a:t>Assistants: D’Jeff Nkashama</a:t>
            </a:r>
          </a:p>
          <a:p>
            <a:endParaRPr lang="fr-CA" altLang="en-US" sz="2000">
              <a:latin typeface="Calibri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423500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/>
              <a:t>Surface de séparation</a:t>
            </a:r>
            <a:endParaRPr lang="fr-CA" sz="1800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C3C1CB57-B618-41E9-BC18-71D4D55CE323}"/>
              </a:ext>
            </a:extLst>
          </p:cNvPr>
          <p:cNvSpPr/>
          <p:nvPr/>
        </p:nvSpPr>
        <p:spPr>
          <a:xfrm>
            <a:off x="5946781" y="2414416"/>
            <a:ext cx="2361139" cy="2186209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IFT615</a:t>
            </a:r>
            <a:endParaRPr lang="en-US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600324" y="1484906"/>
            <a:ext cx="8229600" cy="4525963"/>
          </a:xfrm>
        </p:spPr>
        <p:txBody>
          <a:bodyPr/>
          <a:lstStyle/>
          <a:p>
            <a:r>
              <a:rPr lang="fr-CA"/>
              <a:t>Le Perceptron cherche donc un </a:t>
            </a:r>
            <a:r>
              <a:rPr lang="fr-CA" b="1"/>
              <a:t>séparateur linéaire </a:t>
            </a:r>
            <a:r>
              <a:rPr lang="fr-CA"/>
              <a:t>entre les deux classes</a:t>
            </a:r>
          </a:p>
          <a:p>
            <a:endParaRPr lang="fr-CA"/>
          </a:p>
          <a:p>
            <a:endParaRPr lang="fr-CA"/>
          </a:p>
          <a:p>
            <a:endParaRPr lang="fr-CA"/>
          </a:p>
          <a:p>
            <a:endParaRPr lang="fr-CA"/>
          </a:p>
          <a:p>
            <a:endParaRPr lang="fr-CA"/>
          </a:p>
          <a:p>
            <a:endParaRPr lang="fr-CA"/>
          </a:p>
          <a:p>
            <a:endParaRPr lang="fr-CA"/>
          </a:p>
          <a:p>
            <a:endParaRPr lang="fr-CA"/>
          </a:p>
          <a:p>
            <a:endParaRPr lang="fr-CA"/>
          </a:p>
          <a:p>
            <a:r>
              <a:rPr lang="fr-CA"/>
              <a:t>La </a:t>
            </a:r>
            <a:r>
              <a:rPr lang="fr-CA" b="1"/>
              <a:t>surface de décision </a:t>
            </a:r>
            <a:r>
              <a:rPr lang="fr-CA"/>
              <a:t>d’un </a:t>
            </a:r>
            <a:r>
              <a:rPr lang="fr-CA" err="1"/>
              <a:t>classifieur</a:t>
            </a:r>
            <a:r>
              <a:rPr lang="fr-CA"/>
              <a:t> est la surface (dans le cas du perceptron en 2D, une droite) qui sépare les deux régions classifiées dans les deux classes différentes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2196538" y="182186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CA"/>
          </a:p>
        </p:txBody>
      </p:sp>
      <p:sp>
        <p:nvSpPr>
          <p:cNvPr id="25" name="ZoneTexte 24"/>
          <p:cNvSpPr txBox="1"/>
          <p:nvPr/>
        </p:nvSpPr>
        <p:spPr>
          <a:xfrm>
            <a:off x="4551045" y="2132642"/>
            <a:ext cx="1267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b="1">
                <a:solidFill>
                  <a:srgbClr val="000090"/>
                </a:solidFill>
                <a:latin typeface="+mn-lt"/>
              </a:rPr>
              <a:t>surface</a:t>
            </a:r>
          </a:p>
          <a:p>
            <a:pPr algn="ctr"/>
            <a:r>
              <a:rPr lang="fr-CA" b="1">
                <a:solidFill>
                  <a:srgbClr val="000090"/>
                </a:solidFill>
                <a:latin typeface="+mn-lt"/>
              </a:rPr>
              <a:t>de décision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3926B5E-C120-46CC-8A3D-FD3224B14B3D}"/>
              </a:ext>
            </a:extLst>
          </p:cNvPr>
          <p:cNvCxnSpPr/>
          <p:nvPr/>
        </p:nvCxnSpPr>
        <p:spPr>
          <a:xfrm flipH="1" flipV="1">
            <a:off x="6480314" y="2232332"/>
            <a:ext cx="31804" cy="18645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B6D7380-16EA-45A0-B1A3-DA8D0196AB1B}"/>
              </a:ext>
            </a:extLst>
          </p:cNvPr>
          <p:cNvCxnSpPr>
            <a:cxnSpLocks/>
          </p:cNvCxnSpPr>
          <p:nvPr/>
        </p:nvCxnSpPr>
        <p:spPr>
          <a:xfrm flipV="1">
            <a:off x="6531994" y="4053179"/>
            <a:ext cx="1963973" cy="357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BDE2C9-6519-484B-AC25-3D03C6E89382}"/>
              </a:ext>
            </a:extLst>
          </p:cNvPr>
          <p:cNvCxnSpPr>
            <a:cxnSpLocks/>
          </p:cNvCxnSpPr>
          <p:nvPr/>
        </p:nvCxnSpPr>
        <p:spPr>
          <a:xfrm flipH="1">
            <a:off x="5474472" y="4081009"/>
            <a:ext cx="1061498" cy="9263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01B2254-17E8-4F66-BF90-FF934237DCCC}"/>
              </a:ext>
            </a:extLst>
          </p:cNvPr>
          <p:cNvSpPr/>
          <p:nvPr/>
        </p:nvSpPr>
        <p:spPr>
          <a:xfrm>
            <a:off x="6696750" y="4174762"/>
            <a:ext cx="127222" cy="12722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5136E59-92EB-4274-B469-2A6A0DC417B0}"/>
              </a:ext>
            </a:extLst>
          </p:cNvPr>
          <p:cNvSpPr/>
          <p:nvPr/>
        </p:nvSpPr>
        <p:spPr>
          <a:xfrm>
            <a:off x="7181902" y="4172697"/>
            <a:ext cx="127222" cy="12722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75BA779-77C0-4EA8-B186-56551600A0E7}"/>
              </a:ext>
            </a:extLst>
          </p:cNvPr>
          <p:cNvSpPr/>
          <p:nvPr/>
        </p:nvSpPr>
        <p:spPr>
          <a:xfrm>
            <a:off x="6484039" y="4369237"/>
            <a:ext cx="127222" cy="12722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2DF4EC5-9EA6-4AE8-A31A-BBF4E6A3C0E8}"/>
              </a:ext>
            </a:extLst>
          </p:cNvPr>
          <p:cNvSpPr/>
          <p:nvPr/>
        </p:nvSpPr>
        <p:spPr>
          <a:xfrm>
            <a:off x="7070734" y="4416950"/>
            <a:ext cx="127222" cy="12722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CD58E65-4A83-4E67-B087-51703308588F}"/>
              </a:ext>
            </a:extLst>
          </p:cNvPr>
          <p:cNvSpPr/>
          <p:nvPr/>
        </p:nvSpPr>
        <p:spPr>
          <a:xfrm>
            <a:off x="6070572" y="4096661"/>
            <a:ext cx="127222" cy="12722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28CD79F-004A-448B-8C40-642362EA0764}"/>
              </a:ext>
            </a:extLst>
          </p:cNvPr>
          <p:cNvSpPr/>
          <p:nvPr/>
        </p:nvSpPr>
        <p:spPr>
          <a:xfrm>
            <a:off x="7564004" y="3853277"/>
            <a:ext cx="127222" cy="12722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7E4BF57-C40C-4E9A-A9CF-D32353D3269F}"/>
              </a:ext>
            </a:extLst>
          </p:cNvPr>
          <p:cNvSpPr/>
          <p:nvPr/>
        </p:nvSpPr>
        <p:spPr>
          <a:xfrm>
            <a:off x="7405598" y="4186801"/>
            <a:ext cx="127222" cy="12722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46B4978-DA94-4624-A28C-38EC74C337BC}"/>
              </a:ext>
            </a:extLst>
          </p:cNvPr>
          <p:cNvSpPr/>
          <p:nvPr/>
        </p:nvSpPr>
        <p:spPr>
          <a:xfrm>
            <a:off x="6714628" y="3842219"/>
            <a:ext cx="127222" cy="12722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8D12F97-8BC3-48AF-B860-844FE212F547}"/>
              </a:ext>
            </a:extLst>
          </p:cNvPr>
          <p:cNvSpPr/>
          <p:nvPr/>
        </p:nvSpPr>
        <p:spPr>
          <a:xfrm>
            <a:off x="6760361" y="3074918"/>
            <a:ext cx="127222" cy="127222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45982FC-CA8F-4A31-A663-7687CE0715B7}"/>
              </a:ext>
            </a:extLst>
          </p:cNvPr>
          <p:cNvSpPr/>
          <p:nvPr/>
        </p:nvSpPr>
        <p:spPr>
          <a:xfrm>
            <a:off x="6651017" y="2824716"/>
            <a:ext cx="127222" cy="127222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66D7DF6-CE23-43D0-866D-30EB29E3D45D}"/>
              </a:ext>
            </a:extLst>
          </p:cNvPr>
          <p:cNvSpPr/>
          <p:nvPr/>
        </p:nvSpPr>
        <p:spPr>
          <a:xfrm>
            <a:off x="6042741" y="3166356"/>
            <a:ext cx="127222" cy="127222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E0DB2ED-4D66-4EF4-9B6D-F73F93EE642A}"/>
              </a:ext>
            </a:extLst>
          </p:cNvPr>
          <p:cNvSpPr/>
          <p:nvPr/>
        </p:nvSpPr>
        <p:spPr>
          <a:xfrm>
            <a:off x="7079489" y="3033002"/>
            <a:ext cx="127222" cy="127222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2CD6BD1-87A8-4718-A24F-2F915097D7D0}"/>
              </a:ext>
            </a:extLst>
          </p:cNvPr>
          <p:cNvSpPr/>
          <p:nvPr/>
        </p:nvSpPr>
        <p:spPr>
          <a:xfrm>
            <a:off x="6297431" y="3012736"/>
            <a:ext cx="127222" cy="127222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BECA23B-93EA-4AC4-8E49-504F940F2FE1}"/>
              </a:ext>
            </a:extLst>
          </p:cNvPr>
          <p:cNvSpPr/>
          <p:nvPr/>
        </p:nvSpPr>
        <p:spPr>
          <a:xfrm>
            <a:off x="6231082" y="3249713"/>
            <a:ext cx="127222" cy="127222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4A9877C-F368-4DF2-A10C-7FAB42D07EB5}"/>
              </a:ext>
            </a:extLst>
          </p:cNvPr>
          <p:cNvSpPr/>
          <p:nvPr/>
        </p:nvSpPr>
        <p:spPr>
          <a:xfrm>
            <a:off x="7000874" y="2752889"/>
            <a:ext cx="127222" cy="127222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F81E761-F3FC-4321-8945-72E0F19F9DE1}"/>
              </a:ext>
            </a:extLst>
          </p:cNvPr>
          <p:cNvSpPr/>
          <p:nvPr/>
        </p:nvSpPr>
        <p:spPr>
          <a:xfrm>
            <a:off x="7326878" y="2653498"/>
            <a:ext cx="127222" cy="127222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6" descr="Chart, scatter chart&#10;&#10;Description automatically generated">
            <a:extLst>
              <a:ext uri="{FF2B5EF4-FFF2-40B4-BE49-F238E27FC236}">
                <a16:creationId xmlns:a16="http://schemas.microsoft.com/office/drawing/2014/main" id="{FC787B83-21C7-4251-9BC1-CAF206AFE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15" y="2623944"/>
            <a:ext cx="3319668" cy="2397289"/>
          </a:xfrm>
          <a:prstGeom prst="rect">
            <a:avLst/>
          </a:prstGeom>
        </p:spPr>
      </p:pic>
      <p:cxnSp>
        <p:nvCxnSpPr>
          <p:cNvPr id="18" name="Connecteur droit avec flèche 17"/>
          <p:cNvCxnSpPr>
            <a:cxnSpLocks/>
          </p:cNvCxnSpPr>
          <p:nvPr/>
        </p:nvCxnSpPr>
        <p:spPr>
          <a:xfrm flipH="1">
            <a:off x="3946854" y="2439887"/>
            <a:ext cx="801580" cy="4221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ABD36CA1-A20C-48FD-89B5-93C7B47E30A9}"/>
              </a:ext>
            </a:extLst>
          </p:cNvPr>
          <p:cNvGrpSpPr/>
          <p:nvPr/>
        </p:nvGrpSpPr>
        <p:grpSpPr>
          <a:xfrm>
            <a:off x="3226142" y="3370398"/>
            <a:ext cx="604630" cy="554230"/>
            <a:chOff x="7207874" y="2463957"/>
            <a:chExt cx="830226" cy="792119"/>
          </a:xfrm>
        </p:grpSpPr>
        <p:pic>
          <p:nvPicPr>
            <p:cNvPr id="30" name="Image 2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81903" y="2767293"/>
              <a:ext cx="456197" cy="488783"/>
            </a:xfrm>
            <a:prstGeom prst="rect">
              <a:avLst/>
            </a:prstGeom>
          </p:spPr>
        </p:pic>
        <p:cxnSp>
          <p:nvCxnSpPr>
            <p:cNvPr id="27" name="Connecteur droit avec flèche 26"/>
            <p:cNvCxnSpPr/>
            <p:nvPr/>
          </p:nvCxnSpPr>
          <p:spPr>
            <a:xfrm>
              <a:off x="7207874" y="2463957"/>
              <a:ext cx="312303" cy="478890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BF34E7D5-0073-5D49-9939-4C0F460B2045}"/>
              </a:ext>
            </a:extLst>
          </p:cNvPr>
          <p:cNvSpPr/>
          <p:nvPr/>
        </p:nvSpPr>
        <p:spPr>
          <a:xfrm>
            <a:off x="5945511" y="3354066"/>
            <a:ext cx="2361139" cy="389617"/>
          </a:xfrm>
          <a:prstGeom prst="parallelogram">
            <a:avLst>
              <a:gd name="adj" fmla="val 138910"/>
            </a:avLst>
          </a:prstGeom>
          <a:solidFill>
            <a:srgbClr val="4CBE51">
              <a:alpha val="50196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8F5F79-F8F9-4054-BCD7-18A845DE28A7}"/>
              </a:ext>
            </a:extLst>
          </p:cNvPr>
          <p:cNvSpPr txBox="1"/>
          <p:nvPr/>
        </p:nvSpPr>
        <p:spPr>
          <a:xfrm>
            <a:off x="6170212" y="2051436"/>
            <a:ext cx="4770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x</a:t>
            </a:r>
            <a:r>
              <a:rPr lang="en-US" sz="800">
                <a:cs typeface="Calibri"/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AB44BBE-51A0-46A5-84BE-A6717A5241F3}"/>
              </a:ext>
            </a:extLst>
          </p:cNvPr>
          <p:cNvSpPr txBox="1"/>
          <p:nvPr/>
        </p:nvSpPr>
        <p:spPr>
          <a:xfrm>
            <a:off x="5339300" y="4496462"/>
            <a:ext cx="4770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x</a:t>
            </a:r>
            <a:r>
              <a:rPr lang="en-US" sz="800">
                <a:cs typeface="Calibri"/>
              </a:rPr>
              <a:t>2</a:t>
            </a:r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4C8F5B3-7FA5-4F92-AB85-029EB6DE269B}"/>
              </a:ext>
            </a:extLst>
          </p:cNvPr>
          <p:cNvSpPr txBox="1"/>
          <p:nvPr/>
        </p:nvSpPr>
        <p:spPr>
          <a:xfrm>
            <a:off x="8384649" y="3697355"/>
            <a:ext cx="4770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x</a:t>
            </a:r>
            <a:r>
              <a:rPr lang="en-US" sz="800">
                <a:cs typeface="Calibri"/>
              </a:rPr>
              <a:t>3</a:t>
            </a:r>
            <a:endParaRPr lang="en-US"/>
          </a:p>
        </p:txBody>
      </p:sp>
      <p:cxnSp>
        <p:nvCxnSpPr>
          <p:cNvPr id="39" name="Connecteur droit avec flèche 17">
            <a:extLst>
              <a:ext uri="{FF2B5EF4-FFF2-40B4-BE49-F238E27FC236}">
                <a16:creationId xmlns:a16="http://schemas.microsoft.com/office/drawing/2014/main" id="{DA2FF6C9-E55B-4549-B22E-ECD9041FBAB7}"/>
              </a:ext>
            </a:extLst>
          </p:cNvPr>
          <p:cNvCxnSpPr>
            <a:cxnSpLocks/>
          </p:cNvCxnSpPr>
          <p:nvPr/>
        </p:nvCxnSpPr>
        <p:spPr>
          <a:xfrm>
            <a:off x="5734395" y="2666498"/>
            <a:ext cx="379187" cy="867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770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/>
              <a:t>Convergence et séparabilité</a:t>
            </a:r>
            <a:endParaRPr lang="fr-CA" sz="1800" noProof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>
          <a:xfrm>
            <a:off x="457200" y="1600200"/>
            <a:ext cx="8480426" cy="4525963"/>
          </a:xfrm>
        </p:spPr>
        <p:txBody>
          <a:bodyPr/>
          <a:lstStyle/>
          <a:p>
            <a:r>
              <a:rPr lang="fr-CA"/>
              <a:t>Si les exemples d’entraînement sont </a:t>
            </a:r>
            <a:r>
              <a:rPr lang="fr-CA" b="1"/>
              <a:t>linéairement séparables </a:t>
            </a:r>
            <a:r>
              <a:rPr lang="fr-CA"/>
              <a:t>(gauche), l’algorithme est garanti de converger à </a:t>
            </a:r>
            <a:r>
              <a:rPr lang="fr-CA" b="1"/>
              <a:t>une solution avec une erreur nulle</a:t>
            </a:r>
            <a:r>
              <a:rPr lang="fr-CA"/>
              <a:t> sur l’ensemble d’entraînement, quel que soit le choix de </a:t>
            </a:r>
          </a:p>
          <a:p>
            <a:endParaRPr lang="fr-CA"/>
          </a:p>
          <a:p>
            <a:endParaRPr lang="fr-CA"/>
          </a:p>
          <a:p>
            <a:endParaRPr lang="fr-CA"/>
          </a:p>
          <a:p>
            <a:endParaRPr lang="fr-CA"/>
          </a:p>
          <a:p>
            <a:endParaRPr lang="fr-CA"/>
          </a:p>
          <a:p>
            <a:endParaRPr lang="fr-CA"/>
          </a:p>
          <a:p>
            <a:pPr marL="0" indent="0">
              <a:buNone/>
            </a:pPr>
            <a:endParaRPr lang="fr-CA"/>
          </a:p>
          <a:p>
            <a:r>
              <a:rPr lang="fr-CA"/>
              <a:t>Si non-séparable linéairement (droite), pour garantir la convergence à une </a:t>
            </a:r>
            <a:r>
              <a:rPr lang="fr-CA" b="1"/>
              <a:t>solution avec la plus petite erreur possible en entraînement</a:t>
            </a:r>
            <a:r>
              <a:rPr lang="fr-CA"/>
              <a:t>, on doit décroître le taux d’apprentissage, par ex. selon </a:t>
            </a:r>
          </a:p>
          <a:p>
            <a:endParaRPr lang="fr-CA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900" y="2374056"/>
            <a:ext cx="173485" cy="156136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9202" y="5863765"/>
            <a:ext cx="820113" cy="575656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9436" y="5903869"/>
            <a:ext cx="591427" cy="181371"/>
          </a:xfrm>
          <a:prstGeom prst="rect">
            <a:avLst/>
          </a:prstGeom>
        </p:spPr>
      </p:pic>
      <p:pic>
        <p:nvPicPr>
          <p:cNvPr id="3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D55B2EEE-653C-40B3-A40F-64C3D21BC0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4866" y="2755683"/>
            <a:ext cx="6750656" cy="233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051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/>
              <a:t>Courbe d’apprentissage</a:t>
            </a:r>
            <a:endParaRPr lang="fr-CA" sz="1800" noProof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Pour visualiser la progression de l’apprentissage, on peut regarder la </a:t>
            </a:r>
            <a:r>
              <a:rPr lang="fr-CA" b="1"/>
              <a:t>courbe d’apprentissage</a:t>
            </a:r>
            <a:r>
              <a:rPr lang="fr-CA"/>
              <a:t>, c’est-à-dire la courbe du taux d’erreur (ou de succès) en fonction du nombre de mises à jour des paramètres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862291" y="4946332"/>
            <a:ext cx="2089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>
                <a:latin typeface="+mj-lt"/>
              </a:rPr>
              <a:t>linéairement </a:t>
            </a:r>
            <a:br>
              <a:rPr lang="fr-CA">
                <a:latin typeface="+mj-lt"/>
              </a:rPr>
            </a:br>
            <a:r>
              <a:rPr lang="fr-CA">
                <a:latin typeface="+mj-lt"/>
              </a:rPr>
              <a:t>séparable, avec taux</a:t>
            </a:r>
          </a:p>
          <a:p>
            <a:pPr algn="ctr"/>
            <a:r>
              <a:rPr lang="fr-CA">
                <a:latin typeface="+mj-lt"/>
              </a:rPr>
              <a:t>d’app. constant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752458" y="4965064"/>
            <a:ext cx="2068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>
                <a:latin typeface="+mj-lt"/>
              </a:rPr>
              <a:t>pas linéairement </a:t>
            </a:r>
            <a:br>
              <a:rPr lang="fr-CA">
                <a:latin typeface="+mj-lt"/>
              </a:rPr>
            </a:br>
            <a:r>
              <a:rPr lang="fr-CA">
                <a:latin typeface="+mj-lt"/>
              </a:rPr>
              <a:t>séparable, avec aux </a:t>
            </a:r>
          </a:p>
          <a:p>
            <a:pPr algn="ctr"/>
            <a:r>
              <a:rPr lang="fr-CA">
                <a:latin typeface="+mj-lt"/>
              </a:rPr>
              <a:t>d’app. constant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6598805" y="4973150"/>
            <a:ext cx="21082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>
                <a:latin typeface="+mj-lt"/>
              </a:rPr>
              <a:t>pas linéairement </a:t>
            </a:r>
            <a:br>
              <a:rPr lang="fr-CA">
                <a:latin typeface="+mj-lt"/>
              </a:rPr>
            </a:br>
            <a:r>
              <a:rPr lang="fr-CA">
                <a:latin typeface="+mj-lt"/>
              </a:rPr>
              <a:t>séparable, avec taux </a:t>
            </a:r>
            <a:br>
              <a:rPr lang="fr-CA">
                <a:latin typeface="+mj-lt"/>
              </a:rPr>
            </a:br>
            <a:r>
              <a:rPr lang="fr-CA" err="1">
                <a:latin typeface="+mj-lt"/>
              </a:rPr>
              <a:t>d’app</a:t>
            </a:r>
            <a:r>
              <a:rPr lang="fr-CA">
                <a:latin typeface="+mj-lt"/>
              </a:rPr>
              <a:t>. décroissant</a:t>
            </a:r>
          </a:p>
        </p:txBody>
      </p:sp>
      <p:pic>
        <p:nvPicPr>
          <p:cNvPr id="8" name="Picture 8" descr="Chart&#10;&#10;Description automatically generated">
            <a:extLst>
              <a:ext uri="{FF2B5EF4-FFF2-40B4-BE49-F238E27FC236}">
                <a16:creationId xmlns:a16="http://schemas.microsoft.com/office/drawing/2014/main" id="{4648FE15-9C7D-46A2-857E-01A46DD82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02" y="2820060"/>
            <a:ext cx="8074548" cy="194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209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/>
              <a:t>Apprentissage </a:t>
            </a:r>
            <a:r>
              <a:rPr lang="fr-CA"/>
              <a:t>vue comme </a:t>
            </a:r>
            <a:br>
              <a:rPr lang="fr-CA"/>
            </a:br>
            <a:r>
              <a:rPr lang="fr-CA"/>
              <a:t>la minimisation </a:t>
            </a:r>
            <a:r>
              <a:rPr lang="fr-CA" noProof="0"/>
              <a:t>d’une perte</a:t>
            </a:r>
            <a:endParaRPr lang="fr-CA" sz="1800" noProof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Le problème de l’apprentissage peut être formulé comme un problème d’optimisation</a:t>
            </a:r>
          </a:p>
          <a:p>
            <a:pPr lvl="1"/>
            <a:r>
              <a:rPr lang="fr-CA"/>
              <a:t>pour chaque exemple d’entraînement, on souhaite minimiser une certaine distance                                 entre la cible      et la prédiction </a:t>
            </a:r>
          </a:p>
          <a:p>
            <a:pPr lvl="1"/>
            <a:r>
              <a:rPr lang="fr-CA"/>
              <a:t>on appelle cette distance une </a:t>
            </a:r>
            <a:r>
              <a:rPr lang="fr-CA" b="1"/>
              <a:t>perte</a:t>
            </a:r>
          </a:p>
          <a:p>
            <a:endParaRPr lang="fr-CA"/>
          </a:p>
          <a:p>
            <a:r>
              <a:rPr lang="fr-CA"/>
              <a:t>Dans le cas du perceptron:</a:t>
            </a:r>
          </a:p>
          <a:p>
            <a:endParaRPr lang="fr-CA"/>
          </a:p>
          <a:p>
            <a:endParaRPr lang="fr-CA"/>
          </a:p>
          <a:p>
            <a:pPr lvl="1"/>
            <a:r>
              <a:rPr lang="fr-CA"/>
              <a:t>si la prédiction est bonne, le coût est 0</a:t>
            </a:r>
          </a:p>
          <a:p>
            <a:pPr lvl="1"/>
            <a:r>
              <a:rPr lang="fr-CA"/>
              <a:t>si la prédiction est mauvaise, le coût est la distance entre                 et le seuil à franchir pour que la prédiction soit bonne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134" y="2666604"/>
            <a:ext cx="186390" cy="17922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2783" y="2630401"/>
            <a:ext cx="1498935" cy="219212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3204" y="2606269"/>
            <a:ext cx="738388" cy="265246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9387" y="5136694"/>
            <a:ext cx="686056" cy="181371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15949" y="4147605"/>
            <a:ext cx="5459494" cy="32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94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/>
              <a:t>Recherche locale pour</a:t>
            </a:r>
            <a:br>
              <a:rPr lang="fr-CA"/>
            </a:br>
            <a:r>
              <a:rPr lang="fr-CA"/>
              <a:t>la minimisation </a:t>
            </a:r>
            <a:r>
              <a:rPr lang="fr-CA" noProof="0"/>
              <a:t>d’une perte</a:t>
            </a:r>
            <a:endParaRPr lang="fr-CA" sz="1800" noProof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cxnSp>
        <p:nvCxnSpPr>
          <p:cNvPr id="10" name="Connecteur droit avec flèche 9"/>
          <p:cNvCxnSpPr/>
          <p:nvPr/>
        </p:nvCxnSpPr>
        <p:spPr>
          <a:xfrm flipH="1" flipV="1">
            <a:off x="1571625" y="2206625"/>
            <a:ext cx="1" cy="35877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1571625" y="5794375"/>
            <a:ext cx="608012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Imag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150" y="5953125"/>
            <a:ext cx="355600" cy="228600"/>
          </a:xfrm>
          <a:prstGeom prst="rect">
            <a:avLst/>
          </a:prstGeom>
        </p:spPr>
      </p:pic>
      <p:cxnSp>
        <p:nvCxnSpPr>
          <p:cNvPr id="24" name="Connecteur droit avec flèche 23"/>
          <p:cNvCxnSpPr/>
          <p:nvPr/>
        </p:nvCxnSpPr>
        <p:spPr>
          <a:xfrm>
            <a:off x="4953000" y="2619375"/>
            <a:ext cx="222250" cy="1825625"/>
          </a:xfrm>
          <a:prstGeom prst="straightConnector1">
            <a:avLst/>
          </a:prstGeom>
          <a:ln w="38100" cmpd="sng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Ellipse 24"/>
          <p:cNvSpPr/>
          <p:nvPr/>
        </p:nvSpPr>
        <p:spPr>
          <a:xfrm>
            <a:off x="6718315" y="5720249"/>
            <a:ext cx="180000" cy="180000"/>
          </a:xfrm>
          <a:prstGeom prst="ellipse">
            <a:avLst/>
          </a:prstGeom>
          <a:solidFill>
            <a:srgbClr val="000090"/>
          </a:soli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27" name="Connecteur droit 26"/>
          <p:cNvCxnSpPr/>
          <p:nvPr/>
        </p:nvCxnSpPr>
        <p:spPr>
          <a:xfrm>
            <a:off x="6799425" y="4587875"/>
            <a:ext cx="0" cy="1127125"/>
          </a:xfrm>
          <a:prstGeom prst="line">
            <a:avLst/>
          </a:prstGeom>
          <a:ln>
            <a:solidFill>
              <a:srgbClr val="00009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H="1">
            <a:off x="6398500" y="5522037"/>
            <a:ext cx="3198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H="1">
            <a:off x="6883400" y="5522037"/>
            <a:ext cx="319815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6397625" y="4970956"/>
            <a:ext cx="448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b="1">
                <a:latin typeface="+mn-lt"/>
              </a:rPr>
              <a:t>?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6867525" y="4951192"/>
            <a:ext cx="448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b="1">
                <a:latin typeface="+mn-lt"/>
              </a:rPr>
              <a:t>?</a:t>
            </a:r>
          </a:p>
        </p:txBody>
      </p:sp>
      <p:sp>
        <p:nvSpPr>
          <p:cNvPr id="40" name="Forme libre 39"/>
          <p:cNvSpPr/>
          <p:nvPr/>
        </p:nvSpPr>
        <p:spPr>
          <a:xfrm>
            <a:off x="1571625" y="3000375"/>
            <a:ext cx="6127750" cy="2560834"/>
          </a:xfrm>
          <a:custGeom>
            <a:avLst/>
            <a:gdLst>
              <a:gd name="connsiteX0" fmla="*/ 0 w 6127750"/>
              <a:gd name="connsiteY0" fmla="*/ 0 h 2560834"/>
              <a:gd name="connsiteX1" fmla="*/ 1127125 w 6127750"/>
              <a:gd name="connsiteY1" fmla="*/ 2492375 h 2560834"/>
              <a:gd name="connsiteX2" fmla="*/ 2317750 w 6127750"/>
              <a:gd name="connsiteY2" fmla="*/ 1905000 h 2560834"/>
              <a:gd name="connsiteX3" fmla="*/ 3270250 w 6127750"/>
              <a:gd name="connsiteY3" fmla="*/ 2397125 h 2560834"/>
              <a:gd name="connsiteX4" fmla="*/ 3905250 w 6127750"/>
              <a:gd name="connsiteY4" fmla="*/ 841375 h 2560834"/>
              <a:gd name="connsiteX5" fmla="*/ 4095750 w 6127750"/>
              <a:gd name="connsiteY5" fmla="*/ 1555750 h 2560834"/>
              <a:gd name="connsiteX6" fmla="*/ 4381500 w 6127750"/>
              <a:gd name="connsiteY6" fmla="*/ 1857375 h 2560834"/>
              <a:gd name="connsiteX7" fmla="*/ 5524500 w 6127750"/>
              <a:gd name="connsiteY7" fmla="*/ 1460500 h 2560834"/>
              <a:gd name="connsiteX8" fmla="*/ 6127750 w 6127750"/>
              <a:gd name="connsiteY8" fmla="*/ 1111250 h 25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27750" h="2560834">
                <a:moveTo>
                  <a:pt x="0" y="0"/>
                </a:moveTo>
                <a:cubicBezTo>
                  <a:pt x="370416" y="1087437"/>
                  <a:pt x="740833" y="2174875"/>
                  <a:pt x="1127125" y="2492375"/>
                </a:cubicBezTo>
                <a:cubicBezTo>
                  <a:pt x="1513417" y="2809875"/>
                  <a:pt x="1960563" y="1920875"/>
                  <a:pt x="2317750" y="1905000"/>
                </a:cubicBezTo>
                <a:cubicBezTo>
                  <a:pt x="2674938" y="1889125"/>
                  <a:pt x="3005667" y="2574396"/>
                  <a:pt x="3270250" y="2397125"/>
                </a:cubicBezTo>
                <a:cubicBezTo>
                  <a:pt x="3534833" y="2219854"/>
                  <a:pt x="3767667" y="981604"/>
                  <a:pt x="3905250" y="841375"/>
                </a:cubicBezTo>
                <a:cubicBezTo>
                  <a:pt x="4042833" y="701146"/>
                  <a:pt x="4016375" y="1386417"/>
                  <a:pt x="4095750" y="1555750"/>
                </a:cubicBezTo>
                <a:cubicBezTo>
                  <a:pt x="4175125" y="1725083"/>
                  <a:pt x="4143375" y="1873250"/>
                  <a:pt x="4381500" y="1857375"/>
                </a:cubicBezTo>
                <a:cubicBezTo>
                  <a:pt x="4619625" y="1841500"/>
                  <a:pt x="5233458" y="1584854"/>
                  <a:pt x="5524500" y="1460500"/>
                </a:cubicBezTo>
                <a:cubicBezTo>
                  <a:pt x="5815542" y="1336146"/>
                  <a:pt x="6127750" y="1111250"/>
                  <a:pt x="6127750" y="111125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6926" y="1753149"/>
            <a:ext cx="5092700" cy="112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73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cxnSp>
        <p:nvCxnSpPr>
          <p:cNvPr id="38" name="Connecteur droit avec flèche 37"/>
          <p:cNvCxnSpPr/>
          <p:nvPr/>
        </p:nvCxnSpPr>
        <p:spPr>
          <a:xfrm>
            <a:off x="-920750" y="6159500"/>
            <a:ext cx="1150937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Imag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875" y="6270625"/>
            <a:ext cx="355600" cy="228600"/>
          </a:xfrm>
          <a:prstGeom prst="rect">
            <a:avLst/>
          </a:prstGeom>
        </p:spPr>
      </p:pic>
      <p:sp>
        <p:nvSpPr>
          <p:cNvPr id="42" name="Ellipse 41"/>
          <p:cNvSpPr/>
          <p:nvPr/>
        </p:nvSpPr>
        <p:spPr>
          <a:xfrm>
            <a:off x="7496190" y="6085374"/>
            <a:ext cx="180000" cy="180000"/>
          </a:xfrm>
          <a:prstGeom prst="ellipse">
            <a:avLst/>
          </a:prstGeom>
          <a:solidFill>
            <a:srgbClr val="000090"/>
          </a:soli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43" name="Connecteur droit 42"/>
          <p:cNvCxnSpPr/>
          <p:nvPr/>
        </p:nvCxnSpPr>
        <p:spPr>
          <a:xfrm flipH="1">
            <a:off x="7586190" y="3833771"/>
            <a:ext cx="0" cy="2340500"/>
          </a:xfrm>
          <a:prstGeom prst="line">
            <a:avLst/>
          </a:prstGeom>
          <a:ln>
            <a:solidFill>
              <a:srgbClr val="00009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 flipH="1" flipV="1">
            <a:off x="6886575" y="5497349"/>
            <a:ext cx="674850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Ellipse 49"/>
          <p:cNvSpPr/>
          <p:nvPr/>
        </p:nvSpPr>
        <p:spPr>
          <a:xfrm>
            <a:off x="6801825" y="6090625"/>
            <a:ext cx="180000" cy="180000"/>
          </a:xfrm>
          <a:prstGeom prst="ellipse">
            <a:avLst/>
          </a:prstGeom>
          <a:solidFill>
            <a:srgbClr val="000090"/>
          </a:soli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2" name="Ellipse 51"/>
          <p:cNvSpPr/>
          <p:nvPr/>
        </p:nvSpPr>
        <p:spPr>
          <a:xfrm>
            <a:off x="6176963" y="6085374"/>
            <a:ext cx="180000" cy="180000"/>
          </a:xfrm>
          <a:prstGeom prst="ellipse">
            <a:avLst/>
          </a:prstGeom>
          <a:solidFill>
            <a:srgbClr val="000090"/>
          </a:soli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58" name="Connecteur droit avec flèche 57"/>
          <p:cNvCxnSpPr/>
          <p:nvPr/>
        </p:nvCxnSpPr>
        <p:spPr>
          <a:xfrm>
            <a:off x="6295408" y="5925974"/>
            <a:ext cx="34377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 flipH="1">
            <a:off x="6244037" y="5708323"/>
            <a:ext cx="60856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39763"/>
            <a:ext cx="8229600" cy="1143000"/>
          </a:xfrm>
        </p:spPr>
        <p:txBody>
          <a:bodyPr/>
          <a:lstStyle/>
          <a:p>
            <a:r>
              <a:rPr lang="fr-CA"/>
              <a:t>Algorithme de descente de gradient</a:t>
            </a:r>
          </a:p>
        </p:txBody>
      </p:sp>
      <p:sp>
        <p:nvSpPr>
          <p:cNvPr id="66" name="Ellipse 65"/>
          <p:cNvSpPr/>
          <p:nvPr/>
        </p:nvSpPr>
        <p:spPr>
          <a:xfrm>
            <a:off x="6534150" y="6085374"/>
            <a:ext cx="180000" cy="180000"/>
          </a:xfrm>
          <a:prstGeom prst="ellipse">
            <a:avLst/>
          </a:prstGeom>
          <a:solidFill>
            <a:srgbClr val="000090"/>
          </a:soli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67" name="Connecteur droit 66"/>
          <p:cNvCxnSpPr/>
          <p:nvPr/>
        </p:nvCxnSpPr>
        <p:spPr>
          <a:xfrm flipH="1">
            <a:off x="6886575" y="4017459"/>
            <a:ext cx="0" cy="2127727"/>
          </a:xfrm>
          <a:prstGeom prst="line">
            <a:avLst/>
          </a:prstGeom>
          <a:ln>
            <a:solidFill>
              <a:srgbClr val="00009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 flipH="1">
            <a:off x="6276975" y="4074609"/>
            <a:ext cx="0" cy="2127727"/>
          </a:xfrm>
          <a:prstGeom prst="line">
            <a:avLst/>
          </a:prstGeom>
          <a:ln>
            <a:solidFill>
              <a:srgbClr val="00009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Forme libre 69"/>
          <p:cNvSpPr/>
          <p:nvPr/>
        </p:nvSpPr>
        <p:spPr>
          <a:xfrm>
            <a:off x="-5000625" y="-698499"/>
            <a:ext cx="16113125" cy="6624474"/>
          </a:xfrm>
          <a:custGeom>
            <a:avLst/>
            <a:gdLst>
              <a:gd name="connsiteX0" fmla="*/ 0 w 6127750"/>
              <a:gd name="connsiteY0" fmla="*/ 0 h 2560834"/>
              <a:gd name="connsiteX1" fmla="*/ 1127125 w 6127750"/>
              <a:gd name="connsiteY1" fmla="*/ 2492375 h 2560834"/>
              <a:gd name="connsiteX2" fmla="*/ 2317750 w 6127750"/>
              <a:gd name="connsiteY2" fmla="*/ 1905000 h 2560834"/>
              <a:gd name="connsiteX3" fmla="*/ 3270250 w 6127750"/>
              <a:gd name="connsiteY3" fmla="*/ 2397125 h 2560834"/>
              <a:gd name="connsiteX4" fmla="*/ 3905250 w 6127750"/>
              <a:gd name="connsiteY4" fmla="*/ 841375 h 2560834"/>
              <a:gd name="connsiteX5" fmla="*/ 4095750 w 6127750"/>
              <a:gd name="connsiteY5" fmla="*/ 1555750 h 2560834"/>
              <a:gd name="connsiteX6" fmla="*/ 4381500 w 6127750"/>
              <a:gd name="connsiteY6" fmla="*/ 1857375 h 2560834"/>
              <a:gd name="connsiteX7" fmla="*/ 5524500 w 6127750"/>
              <a:gd name="connsiteY7" fmla="*/ 1460500 h 2560834"/>
              <a:gd name="connsiteX8" fmla="*/ 6127750 w 6127750"/>
              <a:gd name="connsiteY8" fmla="*/ 1111250 h 25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27750" h="2560834">
                <a:moveTo>
                  <a:pt x="0" y="0"/>
                </a:moveTo>
                <a:cubicBezTo>
                  <a:pt x="370416" y="1087437"/>
                  <a:pt x="740833" y="2174875"/>
                  <a:pt x="1127125" y="2492375"/>
                </a:cubicBezTo>
                <a:cubicBezTo>
                  <a:pt x="1513417" y="2809875"/>
                  <a:pt x="1960563" y="1920875"/>
                  <a:pt x="2317750" y="1905000"/>
                </a:cubicBezTo>
                <a:cubicBezTo>
                  <a:pt x="2674938" y="1889125"/>
                  <a:pt x="3005667" y="2574396"/>
                  <a:pt x="3270250" y="2397125"/>
                </a:cubicBezTo>
                <a:cubicBezTo>
                  <a:pt x="3534833" y="2219854"/>
                  <a:pt x="3767667" y="981604"/>
                  <a:pt x="3905250" y="841375"/>
                </a:cubicBezTo>
                <a:cubicBezTo>
                  <a:pt x="4042833" y="701146"/>
                  <a:pt x="4016375" y="1386417"/>
                  <a:pt x="4095750" y="1555750"/>
                </a:cubicBezTo>
                <a:cubicBezTo>
                  <a:pt x="4175125" y="1725083"/>
                  <a:pt x="4143375" y="1873250"/>
                  <a:pt x="4381500" y="1857375"/>
                </a:cubicBezTo>
                <a:cubicBezTo>
                  <a:pt x="4619625" y="1841500"/>
                  <a:pt x="5233458" y="1584854"/>
                  <a:pt x="5524500" y="1460500"/>
                </a:cubicBezTo>
                <a:cubicBezTo>
                  <a:pt x="5815542" y="1336146"/>
                  <a:pt x="6127750" y="1111250"/>
                  <a:pt x="6127750" y="111125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7831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50" grpId="0" animBg="1"/>
      <p:bldP spid="52" grpId="0" animBg="1"/>
      <p:bldP spid="6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apture d’écran 2012-02-28 à 17.30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24" y="1900845"/>
            <a:ext cx="7851775" cy="436342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Descente de gradient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Le gradient donne la direction (vecteur) ayant le taux d’accroissement de la fonction le plus élevé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3937000" y="3222625"/>
            <a:ext cx="63500" cy="31750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3778250"/>
            <a:ext cx="1047750" cy="698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Rectangle 14"/>
          <p:cNvSpPr/>
          <p:nvPr/>
        </p:nvSpPr>
        <p:spPr>
          <a:xfrm>
            <a:off x="1962150" y="5915024"/>
            <a:ext cx="1047750" cy="698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Rectangle 15"/>
          <p:cNvSpPr/>
          <p:nvPr/>
        </p:nvSpPr>
        <p:spPr>
          <a:xfrm>
            <a:off x="7416800" y="5368924"/>
            <a:ext cx="1047750" cy="698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3BA195-8BA5-4B5C-B7D8-7DE3C84A2604}"/>
              </a:ext>
            </a:extLst>
          </p:cNvPr>
          <p:cNvSpPr txBox="1"/>
          <p:nvPr/>
        </p:nvSpPr>
        <p:spPr>
          <a:xfrm>
            <a:off x="3948043" y="3540125"/>
            <a:ext cx="413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/>
              <a:t>w</a:t>
            </a:r>
            <a:endParaRPr lang="en-US" sz="2400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1E8E19-31F7-46AD-BCF4-FE1182788C7B}"/>
              </a:ext>
            </a:extLst>
          </p:cNvPr>
          <p:cNvSpPr txBox="1"/>
          <p:nvPr/>
        </p:nvSpPr>
        <p:spPr>
          <a:xfrm>
            <a:off x="194477" y="2803977"/>
            <a:ext cx="1189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i="1"/>
              <a:t>f(w</a:t>
            </a:r>
            <a:r>
              <a:rPr lang="en-CA" sz="2400" i="1" baseline="-25000"/>
              <a:t>1</a:t>
            </a:r>
            <a:r>
              <a:rPr lang="en-CA" sz="2400" i="1"/>
              <a:t>,w</a:t>
            </a:r>
            <a:r>
              <a:rPr lang="en-CA" sz="2400" i="1" baseline="-25000"/>
              <a:t>2</a:t>
            </a:r>
            <a:r>
              <a:rPr lang="en-CA" sz="2400" i="1"/>
              <a:t>)</a:t>
            </a:r>
            <a:endParaRPr lang="en-US" sz="2400" i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79A25A-8B2C-4AD3-87DB-A7433A908188}"/>
              </a:ext>
            </a:extLst>
          </p:cNvPr>
          <p:cNvSpPr txBox="1"/>
          <p:nvPr/>
        </p:nvSpPr>
        <p:spPr>
          <a:xfrm>
            <a:off x="3051475" y="5757803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i="1"/>
              <a:t>w</a:t>
            </a:r>
            <a:r>
              <a:rPr lang="en-CA" sz="2400" i="1" baseline="-25000"/>
              <a:t>1</a:t>
            </a:r>
            <a:endParaRPr lang="en-US" sz="2400" i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E8347B-6370-4467-B3C1-CAD69C8445FC}"/>
              </a:ext>
            </a:extLst>
          </p:cNvPr>
          <p:cNvSpPr txBox="1"/>
          <p:nvPr/>
        </p:nvSpPr>
        <p:spPr>
          <a:xfrm>
            <a:off x="6985003" y="5562510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i="1"/>
              <a:t>w</a:t>
            </a:r>
            <a:r>
              <a:rPr lang="en-CA" sz="2400" i="1" baseline="-25000"/>
              <a:t>2</a:t>
            </a:r>
            <a:endParaRPr lang="en-US" sz="2400" i="1"/>
          </a:p>
        </p:txBody>
      </p:sp>
    </p:spTree>
    <p:extLst>
      <p:ext uri="{BB962C8B-B14F-4D97-AF65-F5344CB8AC3E}">
        <p14:creationId xmlns:p14="http://schemas.microsoft.com/office/powerpoint/2010/main" val="331585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apture d’écran 2012-02-28 à 17.30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24" y="1884970"/>
            <a:ext cx="7851775" cy="436342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Descente de gradient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La direction opposée au gradient nous donne la direction à suivre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4064000" y="3667125"/>
            <a:ext cx="63500" cy="31750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>
            <a:off x="3937000" y="4016375"/>
            <a:ext cx="174625" cy="28575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>
            <a:off x="3905250" y="4318000"/>
            <a:ext cx="47625" cy="31750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3921125" y="4639281"/>
            <a:ext cx="142875" cy="21468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4064000" y="3667125"/>
            <a:ext cx="63500" cy="31750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3778250"/>
            <a:ext cx="1047750" cy="698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Rectangle 18"/>
          <p:cNvSpPr/>
          <p:nvPr/>
        </p:nvSpPr>
        <p:spPr>
          <a:xfrm>
            <a:off x="1962150" y="5915024"/>
            <a:ext cx="1047750" cy="698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Rectangle 19"/>
          <p:cNvSpPr/>
          <p:nvPr/>
        </p:nvSpPr>
        <p:spPr>
          <a:xfrm>
            <a:off x="7416800" y="5368924"/>
            <a:ext cx="1047750" cy="698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C3EA3F-335A-49F7-BAE6-E5CF026C90C9}"/>
              </a:ext>
            </a:extLst>
          </p:cNvPr>
          <p:cNvSpPr txBox="1"/>
          <p:nvPr/>
        </p:nvSpPr>
        <p:spPr>
          <a:xfrm>
            <a:off x="3880296" y="3353916"/>
            <a:ext cx="413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/>
              <a:t>w</a:t>
            </a:r>
            <a:endParaRPr lang="en-US" sz="2400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3E754D-6B23-46FD-AC9C-8CA5AC4976CD}"/>
              </a:ext>
            </a:extLst>
          </p:cNvPr>
          <p:cNvSpPr txBox="1"/>
          <p:nvPr/>
        </p:nvSpPr>
        <p:spPr>
          <a:xfrm>
            <a:off x="194477" y="2803977"/>
            <a:ext cx="1189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i="1"/>
              <a:t>f(w</a:t>
            </a:r>
            <a:r>
              <a:rPr lang="en-CA" sz="2400" i="1" baseline="-25000"/>
              <a:t>1</a:t>
            </a:r>
            <a:r>
              <a:rPr lang="en-CA" sz="2400" i="1"/>
              <a:t>,w</a:t>
            </a:r>
            <a:r>
              <a:rPr lang="en-CA" sz="2400" i="1" baseline="-25000"/>
              <a:t>2</a:t>
            </a:r>
            <a:r>
              <a:rPr lang="en-CA" sz="2400" i="1"/>
              <a:t>)</a:t>
            </a:r>
            <a:endParaRPr lang="en-US" sz="2400" i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C45E26-E807-4A91-8C48-5B921828B36C}"/>
              </a:ext>
            </a:extLst>
          </p:cNvPr>
          <p:cNvSpPr txBox="1"/>
          <p:nvPr/>
        </p:nvSpPr>
        <p:spPr>
          <a:xfrm>
            <a:off x="3051475" y="5757803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i="1"/>
              <a:t>w</a:t>
            </a:r>
            <a:r>
              <a:rPr lang="en-CA" sz="2400" i="1" baseline="-25000"/>
              <a:t>1</a:t>
            </a:r>
            <a:endParaRPr lang="en-US" sz="2400" i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590A84-C931-459D-9949-955DE48CA01A}"/>
              </a:ext>
            </a:extLst>
          </p:cNvPr>
          <p:cNvSpPr txBox="1"/>
          <p:nvPr/>
        </p:nvSpPr>
        <p:spPr>
          <a:xfrm>
            <a:off x="6985003" y="5562510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i="1"/>
              <a:t>w</a:t>
            </a:r>
            <a:r>
              <a:rPr lang="en-CA" sz="2400" i="1" baseline="-25000"/>
              <a:t>2</a:t>
            </a:r>
            <a:endParaRPr lang="en-US" sz="2400" i="1"/>
          </a:p>
        </p:txBody>
      </p:sp>
    </p:spTree>
    <p:extLst>
      <p:ext uri="{BB962C8B-B14F-4D97-AF65-F5344CB8AC3E}">
        <p14:creationId xmlns:p14="http://schemas.microsoft.com/office/powerpoint/2010/main" val="198494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/>
              <a:t>Apprentissage </a:t>
            </a:r>
            <a:r>
              <a:rPr lang="fr-CA"/>
              <a:t>vue comme </a:t>
            </a:r>
            <a:br>
              <a:rPr lang="fr-CA"/>
            </a:br>
            <a:r>
              <a:rPr lang="fr-CA"/>
              <a:t>la minimisation </a:t>
            </a:r>
            <a:r>
              <a:rPr lang="fr-CA" noProof="0"/>
              <a:t>d’une perte</a:t>
            </a:r>
            <a:endParaRPr lang="fr-CA" sz="1800" noProof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En apprentissage automatique, on souhaite optimiser:</a:t>
            </a:r>
          </a:p>
          <a:p>
            <a:endParaRPr lang="fr-CA"/>
          </a:p>
          <a:p>
            <a:endParaRPr lang="fr-CA"/>
          </a:p>
          <a:p>
            <a:endParaRPr lang="fr-CA"/>
          </a:p>
          <a:p>
            <a:endParaRPr lang="fr-CA"/>
          </a:p>
          <a:p>
            <a:r>
              <a:rPr lang="fr-CA"/>
              <a:t>Le gradient par rapport à la perte moyenne contient les dérivées partielles:</a:t>
            </a:r>
          </a:p>
          <a:p>
            <a:endParaRPr lang="fr-CA"/>
          </a:p>
          <a:p>
            <a:endParaRPr lang="fr-CA"/>
          </a:p>
          <a:p>
            <a:endParaRPr lang="fr-CA"/>
          </a:p>
          <a:p>
            <a:endParaRPr lang="fr-CA"/>
          </a:p>
          <a:p>
            <a:r>
              <a:rPr lang="fr-CA"/>
              <a:t>Devrait calculer la moyenne des dérivées sur tous les exemples d’entraînement avant de faire une mise à jour des paramètres!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825" y="4305301"/>
            <a:ext cx="6178550" cy="1092222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4676" y="2270125"/>
            <a:ext cx="5092700" cy="112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712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/>
              <a:t>Descente de gradient stochastique</a:t>
            </a:r>
            <a:endParaRPr lang="fr-CA" sz="1800" noProof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Hugo Larochelle et Froduald Kabanza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457199" y="1600200"/>
            <a:ext cx="8261351" cy="4525963"/>
          </a:xfrm>
        </p:spPr>
        <p:txBody>
          <a:bodyPr/>
          <a:lstStyle/>
          <a:p>
            <a:r>
              <a:rPr lang="fr-CA" b="1"/>
              <a:t>Descente de gradient stochastique</a:t>
            </a:r>
            <a:r>
              <a:rPr lang="fr-CA"/>
              <a:t>: mettre à jour les paramètres à partir du (c.-à-d. des dérivées partielles) d’un seul exemple, choisi aléatoirement:</a:t>
            </a:r>
          </a:p>
          <a:p>
            <a:pPr marL="0" indent="0">
              <a:buNone/>
            </a:pPr>
            <a:br>
              <a:rPr lang="fr-CA"/>
            </a:br>
            <a:br>
              <a:rPr lang="fr-CA"/>
            </a:br>
            <a:br>
              <a:rPr lang="fr-CA"/>
            </a:br>
            <a:br>
              <a:rPr lang="fr-CA"/>
            </a:br>
            <a:br>
              <a:rPr lang="fr-CA"/>
            </a:br>
            <a:br>
              <a:rPr lang="fr-CA"/>
            </a:br>
            <a:br>
              <a:rPr lang="fr-CA"/>
            </a:br>
            <a:endParaRPr lang="fr-CA"/>
          </a:p>
          <a:p>
            <a:r>
              <a:rPr lang="fr-CA"/>
              <a:t>Cette procédure est beaucoup plus efficace lorsque l’ensemble d’entraînement D est grand</a:t>
            </a:r>
          </a:p>
          <a:p>
            <a:pPr lvl="1"/>
            <a:r>
              <a:rPr lang="fr-CA"/>
              <a:t>on fait  |D| mises à jour des paramètres après chaque parcours de l’ensemble d’entraînement, plutôt qu’une seule mise à jour avec la descente de gradient normale</a:t>
            </a:r>
          </a:p>
          <a:p>
            <a:pPr marL="0" indent="0">
              <a:buNone/>
            </a:pPr>
            <a:endParaRPr lang="fr-CA"/>
          </a:p>
        </p:txBody>
      </p:sp>
      <p:grpSp>
        <p:nvGrpSpPr>
          <p:cNvPr id="16" name="Grouper 15"/>
          <p:cNvGrpSpPr/>
          <p:nvPr/>
        </p:nvGrpSpPr>
        <p:grpSpPr>
          <a:xfrm>
            <a:off x="1171267" y="2509213"/>
            <a:ext cx="7131358" cy="2123658"/>
            <a:chOff x="1171267" y="2509213"/>
            <a:chExt cx="7131358" cy="2123658"/>
          </a:xfrm>
        </p:grpSpPr>
        <p:sp>
          <p:nvSpPr>
            <p:cNvPr id="14" name="ZoneTexte 13"/>
            <p:cNvSpPr txBox="1"/>
            <p:nvPr/>
          </p:nvSpPr>
          <p:spPr>
            <a:xfrm>
              <a:off x="1171267" y="2509213"/>
              <a:ext cx="7131358" cy="2123658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fr-CA" sz="2000">
                  <a:latin typeface="+mn-lt"/>
                </a:rPr>
                <a:t>- Initialiser         aléatoirement</a:t>
              </a:r>
            </a:p>
            <a:p>
              <a:r>
                <a:rPr lang="fr-CA" sz="2000">
                  <a:latin typeface="+mn-lt"/>
                </a:rPr>
                <a:t>- </a:t>
              </a:r>
              <a:r>
                <a:rPr lang="fr-CA" sz="2000"/>
                <a:t>Répéter jusqu’à la convergence</a:t>
              </a:r>
              <a:endParaRPr lang="fr-CA" sz="2000">
                <a:latin typeface="+mn-lt"/>
              </a:endParaRPr>
            </a:p>
            <a:p>
              <a:pPr lvl="1"/>
              <a:r>
                <a:rPr lang="fr-CA" sz="2000">
                  <a:latin typeface="+mn-lt"/>
                </a:rPr>
                <a:t>- Pour chaque exemple d’entraînement</a:t>
              </a:r>
              <a:br>
                <a:rPr lang="fr-CA"/>
              </a:br>
              <a:endParaRPr lang="fr-CA"/>
            </a:p>
            <a:p>
              <a:pPr lvl="2"/>
              <a:r>
                <a:rPr lang="fr-CA"/>
                <a:t>- </a:t>
              </a:r>
              <a:br>
                <a:rPr lang="fr-CA"/>
              </a:br>
              <a:endParaRPr lang="fr-CA"/>
            </a:p>
            <a:p>
              <a:endParaRPr lang="fr-CA"/>
            </a:p>
          </p:txBody>
        </p:sp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18588" y="3545803"/>
              <a:ext cx="5005054" cy="711290"/>
            </a:xfrm>
            <a:prstGeom prst="rect">
              <a:avLst/>
            </a:prstGeom>
          </p:spPr>
        </p:pic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43613" y="3204631"/>
              <a:ext cx="796456" cy="291771"/>
            </a:xfrm>
            <a:prstGeom prst="rect">
              <a:avLst/>
            </a:prstGeom>
          </p:spPr>
        </p:pic>
        <p:pic>
          <p:nvPicPr>
            <p:cNvPr id="13" name="Image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35028" y="2637294"/>
              <a:ext cx="293885" cy="188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2794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Sujets couverts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CA"/>
          </a:p>
          <a:p>
            <a:r>
              <a:rPr lang="fr-CA"/>
              <a:t>Classification linéaire avec le perceptron</a:t>
            </a:r>
          </a:p>
          <a:p>
            <a:pPr marL="0" indent="0">
              <a:buNone/>
            </a:pPr>
            <a:endParaRPr lang="fr-CA"/>
          </a:p>
          <a:p>
            <a:r>
              <a:rPr lang="fr-CA"/>
              <a:t>Minimisation d’une perte par la descente du gradient</a:t>
            </a:r>
          </a:p>
          <a:p>
            <a:endParaRPr lang="fr-CA"/>
          </a:p>
          <a:p>
            <a:endParaRPr lang="fr-CA"/>
          </a:p>
          <a:p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Froduald Kabanza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23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/>
              <a:t>Retour sur le Perceptron</a:t>
            </a:r>
            <a:endParaRPr lang="fr-CA" sz="1800" noProof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73412" y="6438900"/>
            <a:ext cx="3340509" cy="419100"/>
          </a:xfrm>
        </p:spPr>
        <p:txBody>
          <a:bodyPr/>
          <a:lstStyle/>
          <a:p>
            <a:pPr>
              <a:defRPr/>
            </a:pPr>
            <a:r>
              <a:rPr lang="de-DE"/>
              <a:t>Hugo Larochelle et Froduald Kabanza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440139" y="1847675"/>
            <a:ext cx="8356862" cy="673420"/>
          </a:xfrm>
        </p:spPr>
        <p:txBody>
          <a:bodyPr/>
          <a:lstStyle/>
          <a:p>
            <a:r>
              <a:rPr lang="fr-CA"/>
              <a:t>Utilisons le gradient (dérivée partielle) pour déterminer une direction de mise à jour des paramètres:</a:t>
            </a:r>
          </a:p>
          <a:p>
            <a:pPr marL="0" indent="0">
              <a:buNone/>
            </a:pPr>
            <a:endParaRPr lang="fr-CA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096" y="5681130"/>
            <a:ext cx="4053250" cy="307542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215" y="4346189"/>
            <a:ext cx="4136408" cy="5878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C52A22-F2C4-4253-ACCC-C84A5AC2C3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691" y="2631343"/>
            <a:ext cx="1941679" cy="605715"/>
          </a:xfrm>
          <a:prstGeom prst="rect">
            <a:avLst/>
          </a:prstGeo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BCED1334-4577-42AF-A11C-5BC0ED4810BC}"/>
              </a:ext>
            </a:extLst>
          </p:cNvPr>
          <p:cNvGrpSpPr/>
          <p:nvPr/>
        </p:nvGrpSpPr>
        <p:grpSpPr>
          <a:xfrm>
            <a:off x="2976778" y="2607825"/>
            <a:ext cx="1792453" cy="658593"/>
            <a:chOff x="2976778" y="2607825"/>
            <a:chExt cx="1792453" cy="65859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E3D27B-867E-4E7A-A94A-07DD1C8C88AE}"/>
                </a:ext>
              </a:extLst>
            </p:cNvPr>
            <p:cNvSpPr txBox="1"/>
            <p:nvPr/>
          </p:nvSpPr>
          <p:spPr>
            <a:xfrm>
              <a:off x="2976778" y="270411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/>
                <a:t>=</a:t>
              </a:r>
              <a:endParaRPr lang="en-US" sz="1400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026E0AA-54AE-42C8-A703-4862825CF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91399" y="2607825"/>
              <a:ext cx="1477832" cy="658593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807D681-DFBA-4FEA-8DA9-438DB1DDDF16}"/>
                </a:ext>
              </a:extLst>
            </p:cNvPr>
            <p:cNvSpPr txBox="1"/>
            <p:nvPr/>
          </p:nvSpPr>
          <p:spPr>
            <a:xfrm>
              <a:off x="3731552" y="2853575"/>
              <a:ext cx="1620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i="1"/>
                <a:t>t</a:t>
              </a:r>
              <a:endParaRPr lang="en-US" sz="1400" i="1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ACF3928-5E31-4775-BF92-A53A071A52CF}"/>
                </a:ext>
              </a:extLst>
            </p:cNvPr>
            <p:cNvSpPr txBox="1"/>
            <p:nvPr/>
          </p:nvSpPr>
          <p:spPr>
            <a:xfrm>
              <a:off x="4409909" y="2861426"/>
              <a:ext cx="1620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i="1"/>
                <a:t>t</a:t>
              </a:r>
              <a:endParaRPr lang="en-US" sz="1400" i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886360E-5EE2-4E7D-A057-134B7725A0D1}"/>
              </a:ext>
            </a:extLst>
          </p:cNvPr>
          <p:cNvGrpSpPr/>
          <p:nvPr/>
        </p:nvGrpSpPr>
        <p:grpSpPr>
          <a:xfrm>
            <a:off x="4788972" y="2660406"/>
            <a:ext cx="3181691" cy="580774"/>
            <a:chOff x="4788972" y="2660406"/>
            <a:chExt cx="3181691" cy="580774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DE0ABDD4-FFC0-4502-8679-64B28A27A47A}"/>
                </a:ext>
              </a:extLst>
            </p:cNvPr>
            <p:cNvGrpSpPr/>
            <p:nvPr/>
          </p:nvGrpSpPr>
          <p:grpSpPr>
            <a:xfrm>
              <a:off x="4788972" y="2660406"/>
              <a:ext cx="3181691" cy="580774"/>
              <a:chOff x="4788972" y="2660406"/>
              <a:chExt cx="3181691" cy="580774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61CBEA1-5DE4-4025-ABA6-44D740778FFF}"/>
                  </a:ext>
                </a:extLst>
              </p:cNvPr>
              <p:cNvSpPr txBox="1"/>
              <p:nvPr/>
            </p:nvSpPr>
            <p:spPr>
              <a:xfrm>
                <a:off x="4788972" y="2773306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/>
                  <a:t>=</a:t>
                </a:r>
                <a:endParaRPr lang="en-US" sz="1400"/>
              </a:p>
            </p:txBody>
          </p:sp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2F27000F-5524-44DF-B8EA-2816623339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03596" y="2660406"/>
                <a:ext cx="2867067" cy="580774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DF85002-AE19-49A9-BC9E-525E5797E957}"/>
                  </a:ext>
                </a:extLst>
              </p:cNvPr>
              <p:cNvSpPr txBox="1"/>
              <p:nvPr/>
            </p:nvSpPr>
            <p:spPr>
              <a:xfrm>
                <a:off x="5961623" y="2861426"/>
                <a:ext cx="1620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400" i="1"/>
                  <a:t>t</a:t>
                </a:r>
                <a:endParaRPr lang="en-US" sz="1400" i="1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8EACD73-D473-4864-93B3-22800B9D89F0}"/>
                  </a:ext>
                </a:extLst>
              </p:cNvPr>
              <p:cNvSpPr txBox="1"/>
              <p:nvPr/>
            </p:nvSpPr>
            <p:spPr>
              <a:xfrm>
                <a:off x="6958660" y="2861426"/>
                <a:ext cx="1620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400" i="1"/>
                  <a:t>t</a:t>
                </a:r>
                <a:endParaRPr lang="en-US" sz="1400" i="1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E0EB593-6ACB-4A58-8F15-279A004CF5BC}"/>
                  </a:ext>
                </a:extLst>
              </p:cNvPr>
              <p:cNvSpPr txBox="1"/>
              <p:nvPr/>
            </p:nvSpPr>
            <p:spPr>
              <a:xfrm>
                <a:off x="7603702" y="2851594"/>
                <a:ext cx="1620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400" i="1"/>
                  <a:t>t</a:t>
                </a:r>
                <a:endParaRPr lang="en-US" sz="1400" i="1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724FF6A-E63A-4D21-968D-6D577EA6388E}"/>
                </a:ext>
              </a:extLst>
            </p:cNvPr>
            <p:cNvSpPr txBox="1"/>
            <p:nvPr/>
          </p:nvSpPr>
          <p:spPr>
            <a:xfrm>
              <a:off x="5313207" y="2851594"/>
              <a:ext cx="1620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i="1"/>
                <a:t>t</a:t>
              </a:r>
              <a:endParaRPr lang="en-US" sz="1400" i="1"/>
            </a:p>
          </p:txBody>
        </p: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BFB18609-F064-4B9D-BEFE-585D83221F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72395" y="1114864"/>
            <a:ext cx="1064871" cy="59609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43C6EAFC-27B7-4FB1-A160-59962CCF1F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25920" y="1296470"/>
            <a:ext cx="1064871" cy="350924"/>
          </a:xfrm>
          <a:prstGeom prst="rect">
            <a:avLst/>
          </a:pr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08FE9CE4-7B21-4A93-A90D-D8BD1E58D127}"/>
              </a:ext>
            </a:extLst>
          </p:cNvPr>
          <p:cNvGrpSpPr/>
          <p:nvPr/>
        </p:nvGrpSpPr>
        <p:grpSpPr>
          <a:xfrm>
            <a:off x="678730" y="1027522"/>
            <a:ext cx="7879680" cy="788046"/>
            <a:chOff x="678730" y="1027522"/>
            <a:chExt cx="7879680" cy="78804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3F5D1BB-8330-4153-BD4D-3DFC1DCFE3E8}"/>
                </a:ext>
              </a:extLst>
            </p:cNvPr>
            <p:cNvSpPr txBox="1"/>
            <p:nvPr/>
          </p:nvSpPr>
          <p:spPr>
            <a:xfrm>
              <a:off x="832196" y="1198355"/>
              <a:ext cx="101747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A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Rappel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0D59D7DA-8F4D-42C2-889B-77775CBDEC95}"/>
                </a:ext>
              </a:extLst>
            </p:cNvPr>
            <p:cNvGrpSpPr/>
            <p:nvPr/>
          </p:nvGrpSpPr>
          <p:grpSpPr>
            <a:xfrm>
              <a:off x="3251212" y="1194605"/>
              <a:ext cx="2135570" cy="534989"/>
              <a:chOff x="5883005" y="1096785"/>
              <a:chExt cx="2202113" cy="52758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A82774C5-CF98-4C68-812E-8215860742E2}"/>
                      </a:ext>
                    </a:extLst>
                  </p:cNvPr>
                  <p:cNvSpPr txBox="1"/>
                  <p:nvPr/>
                </p:nvSpPr>
                <p:spPr>
                  <a:xfrm>
                    <a:off x="5883005" y="1106755"/>
                    <a:ext cx="1031373" cy="46903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16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CA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CA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CA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CA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CA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CA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en-US" sz="1600"/>
                  </a:p>
                </p:txBody>
              </p:sp>
            </mc:Choice>
            <mc:Fallback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A82774C5-CF98-4C68-812E-8215860742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83005" y="1106755"/>
                    <a:ext cx="1031373" cy="46903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1B10F5F6-F7BC-4AC7-9326-20F37F4CC1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58660" y="1096785"/>
                <a:ext cx="1126458" cy="527581"/>
              </a:xfrm>
              <a:prstGeom prst="rect">
                <a:avLst/>
              </a:prstGeom>
            </p:spPr>
          </p:pic>
        </p:grp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4C3E76E-F464-45FF-9A10-71E0F789F5C9}"/>
                </a:ext>
              </a:extLst>
            </p:cNvPr>
            <p:cNvSpPr/>
            <p:nvPr/>
          </p:nvSpPr>
          <p:spPr>
            <a:xfrm>
              <a:off x="678730" y="1027522"/>
              <a:ext cx="7879680" cy="788046"/>
            </a:xfrm>
            <a:prstGeom prst="rect">
              <a:avLst/>
            </a:prstGeom>
            <a:noFill/>
            <a:ln w="1905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Espace réservé du contenu 6">
            <a:extLst>
              <a:ext uri="{FF2B5EF4-FFF2-40B4-BE49-F238E27FC236}">
                <a16:creationId xmlns:a16="http://schemas.microsoft.com/office/drawing/2014/main" id="{01E6CFF0-8DD2-4D6A-A3D4-082ECF5B1A29}"/>
              </a:ext>
            </a:extLst>
          </p:cNvPr>
          <p:cNvSpPr txBox="1">
            <a:spLocks/>
          </p:cNvSpPr>
          <p:nvPr/>
        </p:nvSpPr>
        <p:spPr bwMode="auto">
          <a:xfrm>
            <a:off x="503895" y="3904401"/>
            <a:ext cx="8144424" cy="618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/>
              <a:t>Rappel de la règle de mise à jour de la descente du gradient</a:t>
            </a:r>
          </a:p>
          <a:p>
            <a:pPr marL="0" indent="0">
              <a:buNone/>
            </a:pPr>
            <a:endParaRPr lang="fr-CA"/>
          </a:p>
        </p:txBody>
      </p:sp>
      <p:sp>
        <p:nvSpPr>
          <p:cNvPr id="58" name="Espace réservé du contenu 6">
            <a:extLst>
              <a:ext uri="{FF2B5EF4-FFF2-40B4-BE49-F238E27FC236}">
                <a16:creationId xmlns:a16="http://schemas.microsoft.com/office/drawing/2014/main" id="{C4220694-8CAC-4D4C-86FE-BDE8E6F0FF22}"/>
              </a:ext>
            </a:extLst>
          </p:cNvPr>
          <p:cNvSpPr txBox="1">
            <a:spLocks/>
          </p:cNvSpPr>
          <p:nvPr/>
        </p:nvSpPr>
        <p:spPr bwMode="auto">
          <a:xfrm>
            <a:off x="607335" y="5106937"/>
            <a:ext cx="8912143" cy="480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/>
              <a:t>On obtient à nouveau la règle d’apprentissage du Perceptron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7323327-4F3D-4C0C-90A9-29830762F9E2}"/>
              </a:ext>
            </a:extLst>
          </p:cNvPr>
          <p:cNvGrpSpPr/>
          <p:nvPr/>
        </p:nvGrpSpPr>
        <p:grpSpPr>
          <a:xfrm>
            <a:off x="7532016" y="2959996"/>
            <a:ext cx="1273593" cy="819905"/>
            <a:chOff x="7532016" y="2959996"/>
            <a:chExt cx="1273593" cy="81990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12052D9-79E1-4B41-9045-492DA19A3495}"/>
                    </a:ext>
                  </a:extLst>
                </p:cNvPr>
                <p:cNvSpPr txBox="1"/>
                <p:nvPr/>
              </p:nvSpPr>
              <p:spPr>
                <a:xfrm>
                  <a:off x="8004054" y="2959996"/>
                  <a:ext cx="801555" cy="8199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limLoc m:val="undOvr"/>
                            <m:grow m:val="on"/>
                            <m:supHide m:val="on"/>
                            <m:ctrlPr>
                              <a:rPr lang="fr-CA" i="1" dirty="0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fr-CA" i="1" dirty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fr-CA" i="1" dirty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 dirty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fr-CA" i="1" dirty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CA" i="1" dirty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 dirty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CA" b="0" i="1" dirty="0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CA" b="0" i="1" dirty="0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CA" i="1" dirty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>
                    <a:solidFill>
                      <a:schemeClr val="tx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12052D9-79E1-4B41-9045-492DA19A34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4054" y="2959996"/>
                  <a:ext cx="801555" cy="819905"/>
                </a:xfrm>
                <a:prstGeom prst="rect">
                  <a:avLst/>
                </a:prstGeom>
                <a:blipFill>
                  <a:blip r:embed="rId12"/>
                  <a:stretch>
                    <a:fillRect r="-236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1BD92BD9-E7D1-4B1F-9FFF-15BC4BC94E32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>
              <a:off x="7532016" y="3159371"/>
              <a:ext cx="472038" cy="210578"/>
            </a:xfrm>
            <a:prstGeom prst="bentConnector3">
              <a:avLst>
                <a:gd name="adj1" fmla="val 2071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503A22A-29B0-4A65-97D0-16D3EB16F871}"/>
              </a:ext>
            </a:extLst>
          </p:cNvPr>
          <p:cNvGrpSpPr/>
          <p:nvPr/>
        </p:nvGrpSpPr>
        <p:grpSpPr>
          <a:xfrm>
            <a:off x="4747624" y="3212963"/>
            <a:ext cx="2373127" cy="682468"/>
            <a:chOff x="4747624" y="3212963"/>
            <a:chExt cx="2373127" cy="682468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99E033C-2E09-467B-94FD-227C5FCE600F}"/>
                </a:ext>
              </a:extLst>
            </p:cNvPr>
            <p:cNvGrpSpPr/>
            <p:nvPr/>
          </p:nvGrpSpPr>
          <p:grpSpPr>
            <a:xfrm>
              <a:off x="4747624" y="3212963"/>
              <a:ext cx="2373127" cy="682468"/>
              <a:chOff x="4747624" y="3212963"/>
              <a:chExt cx="2373127" cy="682468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82BAC29-11AB-4042-A0B6-FF727D1622E5}"/>
                  </a:ext>
                </a:extLst>
              </p:cNvPr>
              <p:cNvSpPr txBox="1"/>
              <p:nvPr/>
            </p:nvSpPr>
            <p:spPr>
              <a:xfrm>
                <a:off x="4747624" y="3414755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/>
                  <a:t>=</a:t>
                </a:r>
                <a:endParaRPr lang="en-US" sz="1400"/>
              </a:p>
            </p:txBody>
          </p: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948601B7-EB56-40B7-97D6-44A604F74D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00451" y="3212963"/>
                <a:ext cx="2036068" cy="682468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6BDA0A8-B049-461C-926A-4BC24BCFA7C8}"/>
                  </a:ext>
                </a:extLst>
              </p:cNvPr>
              <p:cNvSpPr txBox="1"/>
              <p:nvPr/>
            </p:nvSpPr>
            <p:spPr>
              <a:xfrm>
                <a:off x="6123714" y="3485960"/>
                <a:ext cx="1620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400" i="1"/>
                  <a:t>t</a:t>
                </a:r>
                <a:endParaRPr lang="en-US" sz="1400" i="1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445C9B5-C8F8-4FA8-8799-4023343BAACD}"/>
                  </a:ext>
                </a:extLst>
              </p:cNvPr>
              <p:cNvSpPr txBox="1"/>
              <p:nvPr/>
            </p:nvSpPr>
            <p:spPr>
              <a:xfrm>
                <a:off x="6674126" y="3485960"/>
                <a:ext cx="4466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400" i="1" err="1"/>
                  <a:t>t,i</a:t>
                </a:r>
                <a:endParaRPr lang="en-US" sz="1400" i="1"/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8A07B23-C63D-4E02-95B7-8B49B5430201}"/>
                </a:ext>
              </a:extLst>
            </p:cNvPr>
            <p:cNvSpPr txBox="1"/>
            <p:nvPr/>
          </p:nvSpPr>
          <p:spPr>
            <a:xfrm>
              <a:off x="5410379" y="3474733"/>
              <a:ext cx="1620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i="1"/>
                <a:t>t</a:t>
              </a:r>
              <a:endParaRPr lang="en-US" sz="1400" i="1"/>
            </a:p>
          </p:txBody>
        </p:sp>
      </p:grpSp>
    </p:spTree>
    <p:extLst>
      <p:ext uri="{BB962C8B-B14F-4D97-AF65-F5344CB8AC3E}">
        <p14:creationId xmlns:p14="http://schemas.microsoft.com/office/powerpoint/2010/main" val="216263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57" grpId="0"/>
      <p:bldP spid="5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/>
              <a:t>Apprentissage </a:t>
            </a:r>
            <a:r>
              <a:rPr lang="fr-CA"/>
              <a:t>vue comme </a:t>
            </a:r>
            <a:br>
              <a:rPr lang="fr-CA"/>
            </a:br>
            <a:r>
              <a:rPr lang="fr-CA"/>
              <a:t>la minimisation </a:t>
            </a:r>
            <a:r>
              <a:rPr lang="fr-CA" noProof="0"/>
              <a:t>d’une perte</a:t>
            </a:r>
            <a:endParaRPr lang="fr-CA" sz="1800" noProof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La procédure de descente de gradient stochastique est applicable à n’importe quelle perte dérivable partout</a:t>
            </a:r>
          </a:p>
          <a:p>
            <a:endParaRPr lang="fr-CA"/>
          </a:p>
          <a:p>
            <a:r>
              <a:rPr lang="fr-CA"/>
              <a:t>Dans le cas du Perceptron, on a un peu triché:</a:t>
            </a:r>
          </a:p>
          <a:p>
            <a:pPr lvl="1"/>
            <a:r>
              <a:rPr lang="fr-CA"/>
              <a:t>la dérivée de                    n’est pas </a:t>
            </a:r>
            <a:br>
              <a:rPr lang="fr-CA"/>
            </a:br>
            <a:r>
              <a:rPr lang="fr-CA"/>
              <a:t>définie lorsque </a:t>
            </a:r>
          </a:p>
          <a:p>
            <a:endParaRPr lang="fr-CA"/>
          </a:p>
          <a:p>
            <a:r>
              <a:rPr lang="fr-CA"/>
              <a:t>L’utilisation de la fonction </a:t>
            </a:r>
            <a:r>
              <a:rPr lang="fr-CA" i="1" err="1"/>
              <a:t>Threshold</a:t>
            </a:r>
            <a:br>
              <a:rPr lang="fr-CA"/>
            </a:br>
            <a:r>
              <a:rPr lang="fr-CA"/>
              <a:t>(qui est constante par partie)</a:t>
            </a:r>
            <a:br>
              <a:rPr lang="fr-CA"/>
            </a:br>
            <a:r>
              <a:rPr lang="fr-CA"/>
              <a:t>fait que la courbe d’entraînement </a:t>
            </a:r>
            <a:br>
              <a:rPr lang="fr-CA"/>
            </a:br>
            <a:r>
              <a:rPr lang="fr-CA"/>
              <a:t>peut être instable</a:t>
            </a:r>
            <a:br>
              <a:rPr lang="fr-CA"/>
            </a:br>
            <a:endParaRPr lang="fr-CA"/>
          </a:p>
          <a:p>
            <a:pPr marL="457200" lvl="1" indent="0">
              <a:buNone/>
            </a:pPr>
            <a:endParaRPr lang="fr-CA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292" y="3071063"/>
            <a:ext cx="820113" cy="29177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0528" y="3349571"/>
            <a:ext cx="1119770" cy="205029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7184" y="6168201"/>
            <a:ext cx="667919" cy="156136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139" y="4656826"/>
            <a:ext cx="745557" cy="265246"/>
          </a:xfrm>
          <a:prstGeom prst="rect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3B0894E-B2F5-4164-9999-878A16E3F8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9974" y="3994976"/>
            <a:ext cx="1744143" cy="205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34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>
                <a:latin typeface="Arial" charset="0"/>
              </a:rPr>
              <a:t>Vous devriez être capable de...</a:t>
            </a:r>
            <a:endParaRPr lang="fr-CA">
              <a:latin typeface="Arial" charset="0"/>
            </a:endParaRPr>
          </a:p>
        </p:txBody>
      </p:sp>
      <p:sp>
        <p:nvSpPr>
          <p:cNvPr id="7373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500188"/>
            <a:ext cx="8229600" cy="4525962"/>
          </a:xfrm>
        </p:spPr>
        <p:txBody>
          <a:bodyPr/>
          <a:lstStyle/>
          <a:p>
            <a:pPr>
              <a:defRPr/>
            </a:pPr>
            <a:endParaRPr lang="fr-CA">
              <a:latin typeface="Calibri" charset="0"/>
            </a:endParaRPr>
          </a:p>
          <a:p>
            <a:pPr>
              <a:defRPr/>
            </a:pPr>
            <a:r>
              <a:rPr lang="fr-CA">
                <a:latin typeface="Calibri" charset="0"/>
              </a:rPr>
              <a:t>Définir et simuler l’algorithme d’apprentissage du perceptron</a:t>
            </a:r>
          </a:p>
          <a:p>
            <a:pPr>
              <a:defRPr/>
            </a:pPr>
            <a:r>
              <a:rPr lang="en-CA" err="1">
                <a:latin typeface="Calibri" charset="0"/>
              </a:rPr>
              <a:t>Dériver</a:t>
            </a:r>
            <a:r>
              <a:rPr lang="en-CA">
                <a:latin typeface="Calibri" charset="0"/>
              </a:rPr>
              <a:t> </a:t>
            </a:r>
            <a:r>
              <a:rPr lang="en-CA" err="1">
                <a:latin typeface="Calibri" charset="0"/>
              </a:rPr>
              <a:t>l’algorithme</a:t>
            </a:r>
            <a:r>
              <a:rPr lang="en-CA">
                <a:latin typeface="Calibri" charset="0"/>
              </a:rPr>
              <a:t> </a:t>
            </a:r>
            <a:r>
              <a:rPr lang="en-CA" err="1">
                <a:latin typeface="Calibri" charset="0"/>
              </a:rPr>
              <a:t>d’apprentissage</a:t>
            </a:r>
            <a:r>
              <a:rPr lang="en-CA">
                <a:latin typeface="Calibri" charset="0"/>
              </a:rPr>
              <a:t> du perceptron </a:t>
            </a:r>
            <a:r>
              <a:rPr lang="en-CA" err="1">
                <a:latin typeface="Calibri" charset="0"/>
              </a:rPr>
              <a:t>en</a:t>
            </a:r>
            <a:r>
              <a:rPr lang="en-CA">
                <a:latin typeface="Calibri" charset="0"/>
              </a:rPr>
              <a:t> </a:t>
            </a:r>
            <a:r>
              <a:rPr lang="en-CA" err="1">
                <a:latin typeface="Calibri" charset="0"/>
              </a:rPr>
              <a:t>utilisant</a:t>
            </a:r>
            <a:r>
              <a:rPr lang="en-CA">
                <a:latin typeface="Calibri" charset="0"/>
              </a:rPr>
              <a:t> la </a:t>
            </a:r>
            <a:r>
              <a:rPr lang="en-CA" err="1">
                <a:latin typeface="Calibri" charset="0"/>
              </a:rPr>
              <a:t>descente</a:t>
            </a:r>
            <a:r>
              <a:rPr lang="en-CA">
                <a:latin typeface="Calibri" charset="0"/>
              </a:rPr>
              <a:t> </a:t>
            </a:r>
            <a:r>
              <a:rPr lang="en-CA" err="1">
                <a:latin typeface="Calibri" charset="0"/>
              </a:rPr>
              <a:t>stochastique</a:t>
            </a:r>
            <a:r>
              <a:rPr lang="en-CA">
                <a:latin typeface="Calibri" charset="0"/>
              </a:rPr>
              <a:t> du </a:t>
            </a:r>
            <a:r>
              <a:rPr lang="en-CA" err="1">
                <a:latin typeface="Calibri" charset="0"/>
              </a:rPr>
              <a:t>gradiant</a:t>
            </a:r>
            <a:r>
              <a:rPr lang="en-CA">
                <a:latin typeface="Calibri" charset="0"/>
              </a:rPr>
              <a:t> </a:t>
            </a:r>
          </a:p>
        </p:txBody>
      </p:sp>
      <p:sp>
        <p:nvSpPr>
          <p:cNvPr id="73731" name="Espace réservé de la date 1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/>
            <a:r>
              <a:rPr lang="fr-FR" sz="1400">
                <a:latin typeface="Calibri" charset="0"/>
                <a:ea typeface="ＭＳ Ｐゴシック" charset="0"/>
                <a:cs typeface="ＭＳ Ｐゴシック" charset="0"/>
              </a:rPr>
              <a:t>IFT615</a:t>
            </a:r>
            <a:endParaRPr lang="en-US" sz="14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3732" name="Espace réservé du pied de page 1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/>
            <a:r>
              <a:rPr lang="de-DE" sz="1400">
                <a:latin typeface="Calibri" charset="0"/>
                <a:ea typeface="ＭＳ Ｐゴシック" charset="0"/>
                <a:cs typeface="ＭＳ Ｐゴシック" charset="0"/>
              </a:rPr>
              <a:t>Hugo Larochelle et Froduald Kabanza</a:t>
            </a:r>
            <a:endParaRPr lang="en-US" sz="14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3733" name="Espace réservé du numéro de diapositive 1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굴림" charset="0"/>
                <a:cs typeface="굴림" charset="0"/>
              </a:defRPr>
            </a:lvl9pPr>
          </a:lstStyle>
          <a:p>
            <a:pPr eaLnBrk="1" hangingPunct="1"/>
            <a:fld id="{4147C9F3-FEB3-CB43-A8C2-74787B2A256C}" type="slidenum">
              <a:rPr lang="en-US" sz="1400">
                <a:latin typeface="Calibri" charset="0"/>
                <a:ea typeface="ＭＳ Ｐゴシック" charset="0"/>
                <a:cs typeface="ＭＳ Ｐゴシック" charset="0"/>
              </a:rPr>
              <a:pPr eaLnBrk="1" hangingPunct="1"/>
              <a:t>22</a:t>
            </a:fld>
            <a:endParaRPr lang="en-US" sz="14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342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3CA39-54C4-4D9B-9D9C-39E9827B2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Rappel sur les dérivées partielles et le gradient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CE45A-21E3-465F-9308-75E59B2303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BD0D8-6B37-4B14-A449-390B66F9A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IFT615</a:t>
            </a:r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41A57-EE52-421F-974C-9C41E343E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Hugo Larochelle et Froduald Kabanza</a:t>
            </a: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BFE87-B8D1-4B0E-A51E-5A4F644BA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50D879-BF2F-3642-AEB1-951FD9604AAF}" type="slidenum">
              <a:rPr lang="fr-CA" smtClean="0"/>
              <a:pPr>
                <a:defRPr/>
              </a:pPr>
              <a:t>23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01043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Dérivées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On peut obtenir la direction de descente via la </a:t>
            </a:r>
            <a:r>
              <a:rPr lang="fr-CA" b="1"/>
              <a:t>dérivée</a:t>
            </a:r>
          </a:p>
          <a:p>
            <a:endParaRPr lang="fr-CA"/>
          </a:p>
          <a:p>
            <a:endParaRPr lang="fr-CA"/>
          </a:p>
          <a:p>
            <a:endParaRPr lang="fr-CA"/>
          </a:p>
          <a:p>
            <a:endParaRPr lang="fr-CA"/>
          </a:p>
          <a:p>
            <a:r>
              <a:rPr lang="fr-CA"/>
              <a:t>Le signe de la dérivée est la </a:t>
            </a:r>
            <a:r>
              <a:rPr lang="fr-CA" b="1"/>
              <a:t>direction d’augmentation</a:t>
            </a:r>
            <a:r>
              <a:rPr lang="fr-CA"/>
              <a:t> de </a:t>
            </a:r>
          </a:p>
          <a:p>
            <a:pPr lvl="1"/>
            <a:r>
              <a:rPr lang="fr-CA"/>
              <a:t>signe positif indique que             augmente lorsque      augmente</a:t>
            </a:r>
          </a:p>
          <a:p>
            <a:pPr lvl="1"/>
            <a:r>
              <a:rPr lang="fr-CA"/>
              <a:t>signe négatif indique que            diminue lorsque      augmente </a:t>
            </a:r>
          </a:p>
          <a:p>
            <a:r>
              <a:rPr lang="fr-CA"/>
              <a:t>La valeur absolue de la dérivée est le </a:t>
            </a:r>
            <a:r>
              <a:rPr lang="fr-CA" b="1"/>
              <a:t>taux d’augmentation</a:t>
            </a:r>
            <a:r>
              <a:rPr lang="fr-CA"/>
              <a:t> de</a:t>
            </a:r>
          </a:p>
          <a:p>
            <a:endParaRPr lang="fr-CA"/>
          </a:p>
          <a:p>
            <a:r>
              <a:rPr lang="fr-CA"/>
              <a:t>Plutôt que      , je vais utiliser le symbole 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475" y="2378621"/>
            <a:ext cx="5784850" cy="76090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988" y="3466471"/>
            <a:ext cx="188925" cy="35685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5513" y="4523746"/>
            <a:ext cx="188925" cy="356859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7422" y="3843639"/>
            <a:ext cx="496799" cy="291771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0925" y="3912860"/>
            <a:ext cx="147463" cy="156136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4572" y="4170664"/>
            <a:ext cx="496799" cy="291771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7575" y="4239885"/>
            <a:ext cx="147463" cy="15613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7723" y="5227861"/>
            <a:ext cx="178430" cy="28338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0939" y="5208103"/>
            <a:ext cx="199422" cy="29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352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Dérivées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Les dérivées usuelles les plus importantes sont les suivantes:</a:t>
            </a:r>
            <a:endParaRPr lang="fr-CA" b="1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190" y="3339234"/>
            <a:ext cx="2172645" cy="80818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863" y="2307359"/>
            <a:ext cx="1154545" cy="808182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075" y="5317474"/>
            <a:ext cx="2690760" cy="744252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6786" y="4396724"/>
            <a:ext cx="1898797" cy="744252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6810376" y="2651125"/>
            <a:ext cx="1619250" cy="646331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>
                <a:latin typeface="+mn-lt"/>
              </a:rPr>
              <a:t>       et       sont</a:t>
            </a:r>
          </a:p>
          <a:p>
            <a:r>
              <a:rPr lang="fr-FR">
                <a:latin typeface="+mn-lt"/>
              </a:rPr>
              <a:t>des constantes</a:t>
            </a: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6921" y="2784625"/>
            <a:ext cx="162209" cy="171750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3258" y="2800239"/>
            <a:ext cx="173485" cy="15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832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Dérivées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On peut obtenir des dérivées de composition de fonctions</a:t>
            </a:r>
            <a:endParaRPr lang="fr-CA" b="1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18" name="ZoneTexte 17"/>
          <p:cNvSpPr txBox="1"/>
          <p:nvPr/>
        </p:nvSpPr>
        <p:spPr>
          <a:xfrm>
            <a:off x="6810376" y="2651125"/>
            <a:ext cx="1619250" cy="646331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>
                <a:latin typeface="+mn-lt"/>
              </a:rPr>
              <a:t>       et       sont</a:t>
            </a:r>
          </a:p>
          <a:p>
            <a:r>
              <a:rPr lang="fr-FR">
                <a:latin typeface="+mn-lt"/>
              </a:rPr>
              <a:t>des constantes</a:t>
            </a: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921" y="2784625"/>
            <a:ext cx="162209" cy="171750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3258" y="2800239"/>
            <a:ext cx="173485" cy="15613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2014" y="2255361"/>
            <a:ext cx="2394098" cy="67659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2014" y="3090704"/>
            <a:ext cx="3513079" cy="67659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9389" y="5169770"/>
            <a:ext cx="3788054" cy="820586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42850" y="4090829"/>
            <a:ext cx="4154976" cy="67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450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Dérivées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Exemple 1:</a:t>
            </a:r>
          </a:p>
          <a:p>
            <a:pPr marL="0" indent="0">
              <a:buNone/>
            </a:pP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461" y="1582987"/>
            <a:ext cx="1763305" cy="440826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00" y="2606675"/>
            <a:ext cx="60452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720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Dérivées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Exemple 2: </a:t>
            </a:r>
            <a:endParaRPr lang="fr-CA" b="1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202" y="1338263"/>
            <a:ext cx="2802396" cy="934132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718" y="2532784"/>
            <a:ext cx="6904182" cy="1316182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8807" y="4369378"/>
            <a:ext cx="6511636" cy="102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5336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Dérivées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Pour des combinaisons plus complexes:</a:t>
            </a:r>
            <a:endParaRPr lang="fr-CA" b="1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338" y="2546823"/>
            <a:ext cx="5111487" cy="818677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978" y="3843289"/>
            <a:ext cx="6087604" cy="8186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8758" y="5010465"/>
            <a:ext cx="5699256" cy="109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014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/>
              <a:t>Deuxième algorithme: Perceptron</a:t>
            </a:r>
            <a:br>
              <a:rPr lang="fr-CA" noProof="0"/>
            </a:br>
            <a:r>
              <a:rPr lang="fr-CA" sz="1800"/>
              <a:t>(</a:t>
            </a:r>
            <a:r>
              <a:rPr lang="fr-CA" sz="1800" err="1"/>
              <a:t>Rosenblatt</a:t>
            </a:r>
            <a:r>
              <a:rPr lang="fr-CA" sz="1800"/>
              <a:t>, 1957)</a:t>
            </a:r>
            <a:endParaRPr lang="fr-CA" sz="1800" noProof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Un des plus vieux algorithmes de classification</a:t>
            </a:r>
          </a:p>
          <a:p>
            <a:r>
              <a:rPr lang="fr-CA" b="1"/>
              <a:t>Idée</a:t>
            </a:r>
            <a:r>
              <a:rPr lang="fr-CA"/>
              <a:t>: modéliser la décision à l’aide d’une fonction linéaire, suivi d’un seuil:</a:t>
            </a:r>
            <a:br>
              <a:rPr lang="fr-CA"/>
            </a:br>
            <a:br>
              <a:rPr lang="fr-CA"/>
            </a:br>
            <a:br>
              <a:rPr lang="fr-CA"/>
            </a:br>
            <a:r>
              <a:rPr lang="fr-CA"/>
              <a:t>où                                      si            , sinon </a:t>
            </a:r>
          </a:p>
          <a:p>
            <a:endParaRPr lang="fr-CA"/>
          </a:p>
          <a:p>
            <a:endParaRPr lang="fr-CA"/>
          </a:p>
          <a:p>
            <a:endParaRPr lang="fr-CA"/>
          </a:p>
          <a:p>
            <a:endParaRPr lang="fr-CA"/>
          </a:p>
          <a:p>
            <a:pPr marL="0" indent="0">
              <a:buNone/>
            </a:pPr>
            <a:endParaRPr lang="fr-CA"/>
          </a:p>
          <a:p>
            <a:endParaRPr lang="fr-CA"/>
          </a:p>
          <a:p>
            <a:r>
              <a:rPr lang="fr-CA"/>
              <a:t>Le </a:t>
            </a:r>
            <a:r>
              <a:rPr lang="fr-CA" b="1"/>
              <a:t>vecteur de poids</a:t>
            </a:r>
            <a:r>
              <a:rPr lang="fr-CA"/>
              <a:t>       correspond aux </a:t>
            </a:r>
            <a:r>
              <a:rPr lang="fr-CA" b="1"/>
              <a:t>paramètres</a:t>
            </a:r>
            <a:r>
              <a:rPr lang="fr-CA"/>
              <a:t> du modèle</a:t>
            </a:r>
          </a:p>
          <a:p>
            <a:r>
              <a:rPr lang="fr-CA"/>
              <a:t>On ajoute également un biais    , qui équivaut à ajouter une entrée</a:t>
            </a:r>
          </a:p>
          <a:p>
            <a:endParaRPr lang="fr-CA"/>
          </a:p>
          <a:p>
            <a:pPr marL="0" indent="0">
              <a:buNone/>
            </a:pPr>
            <a:endParaRPr lang="fr-CA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884" y="2429621"/>
            <a:ext cx="3233136" cy="29177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062" y="2995931"/>
            <a:ext cx="1964256" cy="265246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8789" y="3006888"/>
            <a:ext cx="580674" cy="21506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6050" y="2969406"/>
            <a:ext cx="2168568" cy="291771"/>
          </a:xfrm>
          <a:prstGeom prst="rect">
            <a:avLst/>
          </a:prstGeom>
        </p:spPr>
      </p:pic>
      <p:grpSp>
        <p:nvGrpSpPr>
          <p:cNvPr id="49" name="Grouper 48"/>
          <p:cNvGrpSpPr/>
          <p:nvPr/>
        </p:nvGrpSpPr>
        <p:grpSpPr>
          <a:xfrm>
            <a:off x="1011744" y="3377634"/>
            <a:ext cx="4814012" cy="1702207"/>
            <a:chOff x="1770938" y="4096077"/>
            <a:chExt cx="4814012" cy="1702207"/>
          </a:xfrm>
        </p:grpSpPr>
        <p:sp>
          <p:nvSpPr>
            <p:cNvPr id="14" name="Ellipse 13"/>
            <p:cNvSpPr/>
            <p:nvPr/>
          </p:nvSpPr>
          <p:spPr>
            <a:xfrm>
              <a:off x="3239318" y="4424351"/>
              <a:ext cx="2332607" cy="1259711"/>
            </a:xfrm>
            <a:prstGeom prst="ellipse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16" name="Connecteur droit avec flèche 15"/>
            <p:cNvCxnSpPr/>
            <p:nvPr/>
          </p:nvCxnSpPr>
          <p:spPr>
            <a:xfrm>
              <a:off x="2269409" y="4226714"/>
              <a:ext cx="1041013" cy="551763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/>
            <p:nvPr/>
          </p:nvCxnSpPr>
          <p:spPr>
            <a:xfrm>
              <a:off x="2265749" y="4726424"/>
              <a:ext cx="973569" cy="208213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/>
            <p:nvPr/>
          </p:nvCxnSpPr>
          <p:spPr>
            <a:xfrm flipV="1">
              <a:off x="2285023" y="5298870"/>
              <a:ext cx="1014991" cy="389685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Image 2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27421" y="4096077"/>
              <a:ext cx="277577" cy="199508"/>
            </a:xfrm>
            <a:prstGeom prst="rect">
              <a:avLst/>
            </a:prstGeom>
            <a:effectLst/>
          </p:spPr>
        </p:pic>
        <p:pic>
          <p:nvPicPr>
            <p:cNvPr id="26" name="Image 2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27421" y="4626668"/>
              <a:ext cx="277577" cy="199508"/>
            </a:xfrm>
            <a:prstGeom prst="rect">
              <a:avLst/>
            </a:prstGeom>
            <a:effectLst/>
          </p:spPr>
        </p:pic>
        <p:pic>
          <p:nvPicPr>
            <p:cNvPr id="32" name="Image 3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922248" y="5578825"/>
              <a:ext cx="343501" cy="219459"/>
            </a:xfrm>
            <a:prstGeom prst="rect">
              <a:avLst/>
            </a:prstGeom>
            <a:effectLst/>
          </p:spPr>
        </p:pic>
        <p:pic>
          <p:nvPicPr>
            <p:cNvPr id="35" name="Image 3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518410" y="4126960"/>
              <a:ext cx="320948" cy="199508"/>
            </a:xfrm>
            <a:prstGeom prst="rect">
              <a:avLst/>
            </a:prstGeom>
            <a:effectLst/>
          </p:spPr>
        </p:pic>
        <p:pic>
          <p:nvPicPr>
            <p:cNvPr id="36" name="Image 3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518410" y="4578969"/>
              <a:ext cx="329623" cy="199508"/>
            </a:xfrm>
            <a:prstGeom prst="rect">
              <a:avLst/>
            </a:prstGeom>
            <a:effectLst/>
          </p:spPr>
        </p:pic>
        <p:pic>
          <p:nvPicPr>
            <p:cNvPr id="37" name="Image 3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508000" y="5278048"/>
              <a:ext cx="355645" cy="199508"/>
            </a:xfrm>
            <a:prstGeom prst="rect">
              <a:avLst/>
            </a:prstGeom>
            <a:effectLst/>
          </p:spPr>
        </p:pic>
        <p:sp>
          <p:nvSpPr>
            <p:cNvPr id="38" name="ZoneTexte 37"/>
            <p:cNvSpPr txBox="1"/>
            <p:nvPr/>
          </p:nvSpPr>
          <p:spPr>
            <a:xfrm>
              <a:off x="1770938" y="4986692"/>
              <a:ext cx="463851" cy="369332"/>
            </a:xfrm>
            <a:prstGeom prst="rect">
              <a:avLst/>
            </a:prstGeom>
            <a:noFill/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fr-CA">
                  <a:latin typeface="+mj-lt"/>
                </a:rPr>
                <a:t>. . .</a:t>
              </a:r>
            </a:p>
          </p:txBody>
        </p:sp>
        <p:cxnSp>
          <p:nvCxnSpPr>
            <p:cNvPr id="40" name="Connecteur droit 39"/>
            <p:cNvCxnSpPr/>
            <p:nvPr/>
          </p:nvCxnSpPr>
          <p:spPr>
            <a:xfrm>
              <a:off x="3893389" y="4481610"/>
              <a:ext cx="0" cy="1145192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/>
            <p:cNvCxnSpPr/>
            <p:nvPr/>
          </p:nvCxnSpPr>
          <p:spPr>
            <a:xfrm>
              <a:off x="4909819" y="4488256"/>
              <a:ext cx="0" cy="1145192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Image 41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452666" y="4881515"/>
              <a:ext cx="344104" cy="372778"/>
            </a:xfrm>
            <a:prstGeom prst="rect">
              <a:avLst/>
            </a:prstGeom>
            <a:effectLst/>
          </p:spPr>
        </p:pic>
        <p:cxnSp>
          <p:nvCxnSpPr>
            <p:cNvPr id="44" name="Connecteur en angle 43"/>
            <p:cNvCxnSpPr/>
            <p:nvPr/>
          </p:nvCxnSpPr>
          <p:spPr>
            <a:xfrm flipV="1">
              <a:off x="4018311" y="4726424"/>
              <a:ext cx="701976" cy="699079"/>
            </a:xfrm>
            <a:prstGeom prst="bentConnector3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ZoneTexte 44"/>
            <p:cNvSpPr txBox="1"/>
            <p:nvPr/>
          </p:nvSpPr>
          <p:spPr>
            <a:xfrm>
              <a:off x="3869640" y="4394378"/>
              <a:ext cx="1064414" cy="338554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fr-CA" sz="1600" i="1" err="1">
                  <a:latin typeface="Times"/>
                  <a:cs typeface="Times"/>
                </a:rPr>
                <a:t>Threshold</a:t>
              </a:r>
              <a:endParaRPr lang="fr-CA" sz="1600" i="1">
                <a:latin typeface="Times"/>
                <a:cs typeface="Times"/>
              </a:endParaRPr>
            </a:p>
          </p:txBody>
        </p:sp>
        <p:pic>
          <p:nvPicPr>
            <p:cNvPr id="46" name="Image 45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947827" y="4939134"/>
              <a:ext cx="593057" cy="241133"/>
            </a:xfrm>
            <a:prstGeom prst="rect">
              <a:avLst/>
            </a:prstGeom>
          </p:spPr>
        </p:pic>
        <p:cxnSp>
          <p:nvCxnSpPr>
            <p:cNvPr id="48" name="Connecteur droit 47"/>
            <p:cNvCxnSpPr>
              <a:stCxn id="14" idx="6"/>
            </p:cNvCxnSpPr>
            <p:nvPr/>
          </p:nvCxnSpPr>
          <p:spPr>
            <a:xfrm>
              <a:off x="5571925" y="5054207"/>
              <a:ext cx="1013025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0" name="Image 4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03200" y="5892993"/>
            <a:ext cx="1088227" cy="268114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992381" y="5564515"/>
            <a:ext cx="267168" cy="171750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972968" y="5890516"/>
            <a:ext cx="121440" cy="234205"/>
          </a:xfrm>
          <a:prstGeom prst="rect">
            <a:avLst/>
          </a:prstGeom>
        </p:spPr>
      </p:pic>
      <p:grpSp>
        <p:nvGrpSpPr>
          <p:cNvPr id="17" name="Grouper 16"/>
          <p:cNvGrpSpPr/>
          <p:nvPr/>
        </p:nvGrpSpPr>
        <p:grpSpPr>
          <a:xfrm>
            <a:off x="1179989" y="4707061"/>
            <a:ext cx="1492059" cy="836135"/>
            <a:chOff x="2086730" y="4655794"/>
            <a:chExt cx="1492059" cy="836135"/>
          </a:xfrm>
        </p:grpSpPr>
        <p:cxnSp>
          <p:nvCxnSpPr>
            <p:cNvPr id="8" name="Connecteur droit avec flèche 7"/>
            <p:cNvCxnSpPr/>
            <p:nvPr/>
          </p:nvCxnSpPr>
          <p:spPr>
            <a:xfrm flipV="1">
              <a:off x="2432570" y="4655794"/>
              <a:ext cx="1146219" cy="638101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/>
            <p:cNvSpPr txBox="1"/>
            <p:nvPr/>
          </p:nvSpPr>
          <p:spPr>
            <a:xfrm>
              <a:off x="2086730" y="5122597"/>
              <a:ext cx="2807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>
                  <a:latin typeface="CMU Serif Roman"/>
                  <a:cs typeface="CMU Serif Roman"/>
                </a:rPr>
                <a:t>1</a:t>
              </a:r>
            </a:p>
          </p:txBody>
        </p:sp>
        <p:pic>
          <p:nvPicPr>
            <p:cNvPr id="39" name="Image 38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682181" y="4857092"/>
              <a:ext cx="121440" cy="234205"/>
            </a:xfrm>
            <a:prstGeom prst="rect">
              <a:avLst/>
            </a:prstGeom>
          </p:spPr>
        </p:pic>
      </p:grpSp>
      <p:pic>
        <p:nvPicPr>
          <p:cNvPr id="47" name="Image 11">
            <a:extLst>
              <a:ext uri="{FF2B5EF4-FFF2-40B4-BE49-F238E27FC236}">
                <a16:creationId xmlns:a16="http://schemas.microsoft.com/office/drawing/2014/main" id="{1B3C4AE8-D3EF-4BF4-BF09-0B1EAB2451D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511863" y="5250908"/>
            <a:ext cx="452148" cy="105696"/>
          </a:xfrm>
          <a:prstGeom prst="rect">
            <a:avLst/>
          </a:prstGeom>
        </p:spPr>
      </p:pic>
      <p:pic>
        <p:nvPicPr>
          <p:cNvPr id="53" name="Image 12">
            <a:extLst>
              <a:ext uri="{FF2B5EF4-FFF2-40B4-BE49-F238E27FC236}">
                <a16:creationId xmlns:a16="http://schemas.microsoft.com/office/drawing/2014/main" id="{5E964544-3386-4AD4-9620-95DF63D27E2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443048" y="4216194"/>
            <a:ext cx="504704" cy="179558"/>
          </a:xfrm>
          <a:prstGeom prst="rect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EE560B5F-CC32-49B8-8915-3AA0DE1B270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951356" y="3606173"/>
            <a:ext cx="1281645" cy="151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53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Dérivées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Exemple 3:</a:t>
            </a:r>
            <a:endParaRPr lang="fr-CA" b="1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763" y="1609227"/>
            <a:ext cx="2540000" cy="388347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425" y="2727325"/>
            <a:ext cx="6362700" cy="99060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3500" y="4219575"/>
            <a:ext cx="39243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9005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Dérivées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Exemple 4:</a:t>
            </a:r>
            <a:endParaRPr lang="fr-CA" b="1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699" y="1352787"/>
            <a:ext cx="2340578" cy="818677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50" y="3971925"/>
            <a:ext cx="3797300" cy="9906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6989" y="2772353"/>
            <a:ext cx="5911273" cy="90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196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Dérivées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Exemple 4:</a:t>
            </a:r>
            <a:endParaRPr lang="fr-CA" b="1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699" y="1352787"/>
            <a:ext cx="2340578" cy="818677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5664835" y="1631763"/>
            <a:ext cx="2430780" cy="401321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>
                <a:latin typeface="+mn-lt"/>
              </a:rPr>
              <a:t>dérivation alternative!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205" y="2705966"/>
            <a:ext cx="5865091" cy="96981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250" y="3971925"/>
            <a:ext cx="37973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6092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Dérivée partielle et gradient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600200"/>
            <a:ext cx="8579853" cy="4525963"/>
          </a:xfrm>
        </p:spPr>
        <p:txBody>
          <a:bodyPr/>
          <a:lstStyle/>
          <a:p>
            <a:r>
              <a:rPr lang="fr-CA"/>
              <a:t>Dans notre cas, la fonction à optimiser dépend de plus d’une variable</a:t>
            </a:r>
          </a:p>
          <a:p>
            <a:pPr lvl="1"/>
            <a:r>
              <a:rPr lang="fr-CA"/>
              <a:t>elle dépend de tout le vecteur </a:t>
            </a:r>
          </a:p>
          <a:p>
            <a:r>
              <a:rPr lang="fr-CA"/>
              <a:t>Dans ce cas, on va considérer les </a:t>
            </a:r>
            <a:r>
              <a:rPr lang="fr-CA" b="1"/>
              <a:t>dérivées partielles</a:t>
            </a:r>
            <a:r>
              <a:rPr lang="fr-CA"/>
              <a:t>, c.-à-d. la dérivée par rapport à chacune des variables en supposant que les autres sont constantes: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110" y="2084107"/>
            <a:ext cx="242880" cy="15613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025" y="3457575"/>
            <a:ext cx="5991225" cy="825646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4650" y="4813053"/>
            <a:ext cx="5943600" cy="819082"/>
          </a:xfrm>
          <a:prstGeom prst="rect">
            <a:avLst/>
          </a:prstGeom>
        </p:spPr>
      </p:pic>
      <p:grpSp>
        <p:nvGrpSpPr>
          <p:cNvPr id="23" name="Grouper 22"/>
          <p:cNvGrpSpPr/>
          <p:nvPr/>
        </p:nvGrpSpPr>
        <p:grpSpPr>
          <a:xfrm>
            <a:off x="1936750" y="3409950"/>
            <a:ext cx="4032250" cy="2295210"/>
            <a:chOff x="1936750" y="3409950"/>
            <a:chExt cx="4032250" cy="2295210"/>
          </a:xfrm>
        </p:grpSpPr>
        <p:sp>
          <p:nvSpPr>
            <p:cNvPr id="19" name="Rectangle à coins arrondis 18"/>
            <p:cNvSpPr/>
            <p:nvPr/>
          </p:nvSpPr>
          <p:spPr>
            <a:xfrm>
              <a:off x="1936750" y="3952875"/>
              <a:ext cx="619125" cy="428625"/>
            </a:xfrm>
            <a:prstGeom prst="roundRect">
              <a:avLst/>
            </a:prstGeom>
            <a:noFill/>
            <a:ln w="38100" cmpd="sng"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0" name="Rectangle à coins arrondis 19"/>
            <p:cNvSpPr/>
            <p:nvPr/>
          </p:nvSpPr>
          <p:spPr>
            <a:xfrm>
              <a:off x="4581525" y="3409950"/>
              <a:ext cx="1038225" cy="428625"/>
            </a:xfrm>
            <a:prstGeom prst="roundRect">
              <a:avLst/>
            </a:prstGeom>
            <a:noFill/>
            <a:ln w="38100" cmpd="sng"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1" name="Rectangle à coins arrondis 20"/>
            <p:cNvSpPr/>
            <p:nvPr/>
          </p:nvSpPr>
          <p:spPr>
            <a:xfrm>
              <a:off x="1952625" y="5276535"/>
              <a:ext cx="619125" cy="428625"/>
            </a:xfrm>
            <a:prstGeom prst="roundRect">
              <a:avLst/>
            </a:prstGeom>
            <a:noFill/>
            <a:ln w="38100" cmpd="sng"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2" name="Rectangle à coins arrondis 21"/>
            <p:cNvSpPr/>
            <p:nvPr/>
          </p:nvSpPr>
          <p:spPr>
            <a:xfrm>
              <a:off x="4930775" y="4733610"/>
              <a:ext cx="1038225" cy="428625"/>
            </a:xfrm>
            <a:prstGeom prst="roundRect">
              <a:avLst/>
            </a:prstGeom>
            <a:noFill/>
            <a:ln w="38100" cmpd="sng"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</p:spTree>
    <p:extLst>
      <p:ext uri="{BB962C8B-B14F-4D97-AF65-F5344CB8AC3E}">
        <p14:creationId xmlns:p14="http://schemas.microsoft.com/office/powerpoint/2010/main" val="374858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Dérivée partielle et gradient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Exemple de fonction à deux variables:</a:t>
            </a:r>
          </a:p>
          <a:p>
            <a:endParaRPr lang="fr-CA"/>
          </a:p>
          <a:p>
            <a:endParaRPr lang="fr-CA"/>
          </a:p>
          <a:p>
            <a:endParaRPr lang="fr-CA"/>
          </a:p>
          <a:p>
            <a:pPr marL="0" indent="0">
              <a:buNone/>
            </a:pPr>
            <a:endParaRPr lang="fr-CA"/>
          </a:p>
          <a:p>
            <a:r>
              <a:rPr lang="fr-CA"/>
              <a:t>Dérivées partielles: 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15" name="Accolade ouvrante 14"/>
          <p:cNvSpPr/>
          <p:nvPr/>
        </p:nvSpPr>
        <p:spPr>
          <a:xfrm>
            <a:off x="3508375" y="4794086"/>
            <a:ext cx="174625" cy="1002041"/>
          </a:xfrm>
          <a:prstGeom prst="leftBrace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" name="Accolade ouvrante 23"/>
          <p:cNvSpPr/>
          <p:nvPr/>
        </p:nvSpPr>
        <p:spPr>
          <a:xfrm>
            <a:off x="7608887" y="4779118"/>
            <a:ext cx="174625" cy="1002041"/>
          </a:xfrm>
          <a:prstGeom prst="leftBrace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ZoneTexte 16"/>
          <p:cNvSpPr txBox="1"/>
          <p:nvPr/>
        </p:nvSpPr>
        <p:spPr>
          <a:xfrm>
            <a:off x="2916238" y="5442670"/>
            <a:ext cx="1624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latin typeface="+mn-lt"/>
              </a:rPr>
              <a:t>traite</a:t>
            </a:r>
          </a:p>
          <a:p>
            <a:r>
              <a:rPr lang="fr-CA">
                <a:latin typeface="+mn-lt"/>
              </a:rPr>
              <a:t>comme une constante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7019131" y="5449740"/>
            <a:ext cx="1624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latin typeface="+mn-lt"/>
              </a:rPr>
              <a:t>traite</a:t>
            </a:r>
          </a:p>
          <a:p>
            <a:r>
              <a:rPr lang="fr-CA">
                <a:latin typeface="+mn-lt"/>
              </a:rPr>
              <a:t>comme une constante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550" y="2187575"/>
            <a:ext cx="2425700" cy="11049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479" y="4073525"/>
            <a:ext cx="2806700" cy="10795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3264" y="5553804"/>
            <a:ext cx="178430" cy="262396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2315" y="5551825"/>
            <a:ext cx="207818" cy="207818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8400" y="4038600"/>
            <a:ext cx="31369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9775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Dérivée partielle et gradient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Un deuxième exemple:</a:t>
            </a:r>
          </a:p>
          <a:p>
            <a:endParaRPr lang="fr-CA"/>
          </a:p>
          <a:p>
            <a:endParaRPr lang="fr-CA"/>
          </a:p>
          <a:p>
            <a:endParaRPr lang="fr-CA"/>
          </a:p>
          <a:p>
            <a:pPr marL="0" indent="0">
              <a:buNone/>
            </a:pPr>
            <a:endParaRPr lang="fr-CA"/>
          </a:p>
          <a:p>
            <a:pPr marL="0" indent="0">
              <a:buNone/>
            </a:pPr>
            <a:endParaRPr lang="fr-CA"/>
          </a:p>
          <a:p>
            <a:r>
              <a:rPr lang="fr-CA"/>
              <a:t>Dérivée partielle                  :</a:t>
            </a:r>
            <a:br>
              <a:rPr lang="fr-CA"/>
            </a:br>
            <a:br>
              <a:rPr lang="fr-CA"/>
            </a:br>
            <a:br>
              <a:rPr lang="fr-CA"/>
            </a:br>
            <a:r>
              <a:rPr lang="fr-CA"/>
              <a:t>équivaut à faire la dérivée de</a:t>
            </a:r>
            <a:br>
              <a:rPr lang="fr-CA"/>
            </a:br>
            <a:br>
              <a:rPr lang="fr-CA"/>
            </a:br>
            <a:br>
              <a:rPr lang="fr-CA"/>
            </a:br>
            <a:r>
              <a:rPr lang="fr-CA"/>
              <a:t>où                   </a:t>
            </a:r>
            <a:br>
              <a:rPr lang="fr-CA"/>
            </a:br>
            <a:r>
              <a:rPr lang="fr-CA"/>
              <a:t>et on a des </a:t>
            </a:r>
            <a:r>
              <a:rPr lang="fr-CA" b="1"/>
              <a:t>constantes</a:t>
            </a:r>
            <a:r>
              <a:rPr lang="fr-CA"/>
              <a:t>                                et </a:t>
            </a:r>
            <a:br>
              <a:rPr lang="fr-CA"/>
            </a:b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369" y="2103507"/>
            <a:ext cx="4918312" cy="74598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4396" y="3703258"/>
            <a:ext cx="798033" cy="71996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0787" y="5767646"/>
            <a:ext cx="867426" cy="19950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7893" y="5982850"/>
            <a:ext cx="1570043" cy="320948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2688" y="6012027"/>
            <a:ext cx="2689024" cy="291771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44583" y="4585253"/>
            <a:ext cx="2959835" cy="78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3978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Dérivée partielle et gradient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Un deuxième exemple:</a:t>
            </a:r>
          </a:p>
          <a:p>
            <a:endParaRPr lang="fr-CA"/>
          </a:p>
          <a:p>
            <a:endParaRPr lang="fr-CA"/>
          </a:p>
          <a:p>
            <a:endParaRPr lang="fr-CA"/>
          </a:p>
          <a:p>
            <a:pPr marL="0" indent="0">
              <a:buNone/>
            </a:pPr>
            <a:endParaRPr lang="fr-CA"/>
          </a:p>
          <a:p>
            <a:pPr marL="0" indent="0">
              <a:buNone/>
            </a:pP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798" y="2950293"/>
            <a:ext cx="6183021" cy="820586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1076" y="4223628"/>
            <a:ext cx="4656349" cy="811045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3313" y="1544638"/>
            <a:ext cx="2959835" cy="78719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1076" y="5538939"/>
            <a:ext cx="2356799" cy="82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59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Dérivée partielle et gradient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Un deuxième exemple:</a:t>
            </a:r>
            <a:br>
              <a:rPr lang="fr-CA"/>
            </a:br>
            <a:br>
              <a:rPr lang="fr-CA"/>
            </a:br>
            <a:br>
              <a:rPr lang="fr-CA"/>
            </a:br>
            <a:br>
              <a:rPr lang="fr-CA"/>
            </a:br>
            <a:br>
              <a:rPr lang="fr-CA"/>
            </a:br>
            <a:br>
              <a:rPr lang="fr-CA"/>
            </a:br>
            <a:br>
              <a:rPr lang="fr-CA"/>
            </a:br>
            <a:r>
              <a:rPr lang="fr-CA"/>
              <a:t>où                   ,                               ,</a:t>
            </a:r>
          </a:p>
          <a:p>
            <a:endParaRPr lang="fr-CA"/>
          </a:p>
          <a:p>
            <a:r>
              <a:rPr lang="fr-CA"/>
              <a:t>On remplace: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205" y="2392795"/>
            <a:ext cx="4087091" cy="9929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787" y="3926146"/>
            <a:ext cx="867426" cy="199508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3496" y="3818994"/>
            <a:ext cx="1570043" cy="32094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3600" y="3829171"/>
            <a:ext cx="2957926" cy="32094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3818" y="5160018"/>
            <a:ext cx="6696364" cy="90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4128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Dérivée partielle et gradient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Un troisième exemple:</a:t>
            </a:r>
          </a:p>
          <a:p>
            <a:endParaRPr lang="fr-CA"/>
          </a:p>
          <a:p>
            <a:endParaRPr lang="fr-CA"/>
          </a:p>
          <a:p>
            <a:endParaRPr lang="fr-CA"/>
          </a:p>
          <a:p>
            <a:pPr marL="0" indent="0">
              <a:buNone/>
            </a:pPr>
            <a:endParaRPr lang="fr-CA"/>
          </a:p>
          <a:p>
            <a:pPr marL="0" indent="0">
              <a:buNone/>
            </a:pPr>
            <a:endParaRPr lang="fr-CA"/>
          </a:p>
          <a:p>
            <a:r>
              <a:rPr lang="fr-CA"/>
              <a:t>Dérivée partielle                  :</a:t>
            </a:r>
            <a:br>
              <a:rPr lang="fr-CA"/>
            </a:br>
            <a:br>
              <a:rPr lang="fr-CA"/>
            </a:br>
            <a:br>
              <a:rPr lang="fr-CA"/>
            </a:br>
            <a:r>
              <a:rPr lang="fr-CA"/>
              <a:t>équivaut à faire la dérivée de</a:t>
            </a:r>
            <a:br>
              <a:rPr lang="fr-CA"/>
            </a:br>
            <a:br>
              <a:rPr lang="fr-CA"/>
            </a:br>
            <a:br>
              <a:rPr lang="fr-CA"/>
            </a:br>
            <a:r>
              <a:rPr lang="fr-CA"/>
              <a:t>où                   </a:t>
            </a:r>
            <a:br>
              <a:rPr lang="fr-CA"/>
            </a:br>
            <a:r>
              <a:rPr lang="fr-CA"/>
              <a:t>et on a une constante  </a:t>
            </a:r>
            <a:br>
              <a:rPr lang="fr-CA"/>
            </a:b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369" y="2103507"/>
            <a:ext cx="4918312" cy="74598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6870" y="3645795"/>
            <a:ext cx="877836" cy="791961"/>
          </a:xfrm>
          <a:prstGeom prst="rect">
            <a:avLst/>
          </a:prstGeom>
        </p:spPr>
      </p:pic>
      <p:sp>
        <p:nvSpPr>
          <p:cNvPr id="9" name="Ellipse 8"/>
          <p:cNvSpPr/>
          <p:nvPr/>
        </p:nvSpPr>
        <p:spPr>
          <a:xfrm>
            <a:off x="3141663" y="4159250"/>
            <a:ext cx="391293" cy="4101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6271" y="4484909"/>
            <a:ext cx="2959835" cy="90264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1263" y="5756248"/>
            <a:ext cx="963712" cy="219459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0413" y="5981564"/>
            <a:ext cx="2957926" cy="32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78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Dérivée partielle et gradient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Un troisième exemple:</a:t>
            </a:r>
          </a:p>
          <a:p>
            <a:endParaRPr lang="fr-CA"/>
          </a:p>
          <a:p>
            <a:endParaRPr lang="fr-CA"/>
          </a:p>
          <a:p>
            <a:endParaRPr lang="fr-CA"/>
          </a:p>
          <a:p>
            <a:pPr marL="0" indent="0">
              <a:buNone/>
            </a:pPr>
            <a:endParaRPr lang="fr-CA"/>
          </a:p>
          <a:p>
            <a:pPr marL="0" indent="0">
              <a:buNone/>
            </a:pP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702" y="1390178"/>
            <a:ext cx="2959835" cy="90264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0221" y="4294257"/>
            <a:ext cx="4059559" cy="745987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738" y="3023188"/>
            <a:ext cx="7557025" cy="70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296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/>
              <a:t>Deuxième algorithme: Perceptron</a:t>
            </a:r>
            <a:br>
              <a:rPr lang="fr-CA" noProof="0"/>
            </a:br>
            <a:r>
              <a:rPr lang="fr-CA" sz="1800"/>
              <a:t>(</a:t>
            </a:r>
            <a:r>
              <a:rPr lang="fr-CA" sz="1800" err="1"/>
              <a:t>Rosenblatt</a:t>
            </a:r>
            <a:r>
              <a:rPr lang="fr-CA" sz="1800"/>
              <a:t>, 1957)</a:t>
            </a:r>
            <a:endParaRPr lang="fr-CA" sz="1800" noProof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L’algorithme d’apprentissage doit adapter la valeur des paramètres (c’est-à-dire les poids et le biais) de façon à ce que               soit la bonne réponse sur les données d’entraînement</a:t>
            </a:r>
          </a:p>
          <a:p>
            <a:endParaRPr lang="fr-CA"/>
          </a:p>
          <a:p>
            <a:r>
              <a:rPr lang="fr-CA"/>
              <a:t>Algorithme du Perceptron: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CA"/>
              <a:t>pour chaque paire </a:t>
            </a:r>
          </a:p>
          <a:p>
            <a:pPr marL="1257300" lvl="2" indent="-342900">
              <a:buFont typeface="+mj-lt"/>
              <a:buAutoNum type="alphaLcPeriod"/>
            </a:pPr>
            <a:r>
              <a:rPr lang="fr-CA"/>
              <a:t>calculer</a:t>
            </a:r>
          </a:p>
          <a:p>
            <a:pPr marL="1257300" lvl="2" indent="-342900">
              <a:buFont typeface="+mj-lt"/>
              <a:buAutoNum type="alphaLcPeriod"/>
            </a:pPr>
            <a:r>
              <a:rPr lang="fr-CA"/>
              <a:t>si 	</a:t>
            </a:r>
          </a:p>
          <a:p>
            <a:pPr lvl="3">
              <a:buFont typeface="Arial"/>
              <a:buChar char="•"/>
            </a:pPr>
            <a:r>
              <a:rPr lang="fr-CA"/>
              <a:t>                                                                                    (mise à jour des poids et biais)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CA"/>
              <a:t>retourner à 1 jusqu’à l’atteinte d’un critère d’arrêt (nb. maximal d’itérations atteint ou nb. d’erreurs est 0)</a:t>
            </a:r>
          </a:p>
          <a:p>
            <a:pPr marL="400050">
              <a:buFont typeface="Lucida Grande"/>
              <a:buChar char="•"/>
            </a:pPr>
            <a:r>
              <a:rPr lang="fr-CA"/>
              <a:t>La mise à jour des poids est appelée la </a:t>
            </a:r>
            <a:r>
              <a:rPr lang="fr-CA" b="1"/>
              <a:t>règle d’apprentissage du Perceptron</a:t>
            </a:r>
            <a:r>
              <a:rPr lang="fr-CA"/>
              <a:t>. La multiplicateur      est appelé le </a:t>
            </a:r>
            <a:r>
              <a:rPr lang="fr-CA" b="1"/>
              <a:t>taux d’apprentissage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5306" y="1996259"/>
            <a:ext cx="717599" cy="291771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0878" y="3683941"/>
            <a:ext cx="2834942" cy="241133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5248" y="3961555"/>
            <a:ext cx="1304725" cy="265246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6702" y="4247623"/>
            <a:ext cx="3684773" cy="279584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1175" y="3362904"/>
            <a:ext cx="1276050" cy="265246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42469" y="5556720"/>
            <a:ext cx="198146" cy="17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1735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Dérivée partielle et gradient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Un troisième exemple:</a:t>
            </a:r>
            <a:br>
              <a:rPr lang="fr-CA"/>
            </a:br>
            <a:br>
              <a:rPr lang="fr-CA"/>
            </a:br>
            <a:br>
              <a:rPr lang="fr-CA"/>
            </a:br>
            <a:br>
              <a:rPr lang="fr-CA"/>
            </a:br>
            <a:br>
              <a:rPr lang="fr-CA"/>
            </a:br>
            <a:br>
              <a:rPr lang="fr-CA"/>
            </a:br>
            <a:r>
              <a:rPr lang="fr-CA"/>
              <a:t>où                     , </a:t>
            </a:r>
            <a:br>
              <a:rPr lang="fr-CA"/>
            </a:br>
            <a:endParaRPr lang="fr-CA"/>
          </a:p>
          <a:p>
            <a:endParaRPr lang="fr-CA"/>
          </a:p>
          <a:p>
            <a:r>
              <a:rPr lang="fr-CA"/>
              <a:t>On remplace:</a:t>
            </a:r>
          </a:p>
          <a:p>
            <a:endParaRPr lang="fr-CA"/>
          </a:p>
          <a:p>
            <a:pPr marL="0" indent="0">
              <a:buNone/>
            </a:pPr>
            <a:endParaRPr lang="fr-CA"/>
          </a:p>
          <a:p>
            <a:pPr marL="0" indent="0">
              <a:buNone/>
            </a:pP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686" y="2342678"/>
            <a:ext cx="6024628" cy="902645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263" y="3565498"/>
            <a:ext cx="963712" cy="219459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488" y="5244845"/>
            <a:ext cx="7557025" cy="572098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2538" y="3498687"/>
            <a:ext cx="2957926" cy="32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705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Dérivée partielle et gradient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On va appeler </a:t>
            </a:r>
            <a:r>
              <a:rPr lang="fr-CA" b="1"/>
              <a:t>gradient</a:t>
            </a:r>
            <a:r>
              <a:rPr lang="fr-CA"/>
              <a:t>         d’une fonction     le vecteur contenant les dérivées partielles de     par rapport à toutes les variables</a:t>
            </a:r>
          </a:p>
          <a:p>
            <a:endParaRPr lang="fr-CA"/>
          </a:p>
          <a:p>
            <a:r>
              <a:rPr lang="fr-CA"/>
              <a:t>Dans l’exemple avec la fonction                   :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531" y="1676576"/>
            <a:ext cx="416365" cy="29492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375" y="1676576"/>
            <a:ext cx="171750" cy="324417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400" y="1987726"/>
            <a:ext cx="171750" cy="32441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0336" y="2690504"/>
            <a:ext cx="944628" cy="353043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525" y="3508375"/>
            <a:ext cx="69342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390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/>
              <a:t>Deuxième algorithme: Perceptron</a:t>
            </a:r>
            <a:br>
              <a:rPr lang="fr-CA" noProof="0"/>
            </a:br>
            <a:r>
              <a:rPr lang="fr-CA" sz="1800"/>
              <a:t>(</a:t>
            </a:r>
            <a:r>
              <a:rPr lang="fr-CA" sz="1800" err="1"/>
              <a:t>Rosenblatt</a:t>
            </a:r>
            <a:r>
              <a:rPr lang="fr-CA" sz="1800"/>
              <a:t>, 1957)</a:t>
            </a:r>
            <a:endParaRPr lang="fr-CA" sz="1800" noProof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L’algorithme d’apprentissage doit adapter la valeur des paramètres (c’est-à-dire les poids et le biais) de façon à ce que               soit la bonne réponse sur les données d’entraînement</a:t>
            </a:r>
          </a:p>
          <a:p>
            <a:endParaRPr lang="fr-CA"/>
          </a:p>
          <a:p>
            <a:r>
              <a:rPr lang="fr-CA"/>
              <a:t>Algorithme du Perceptron: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CA"/>
              <a:t>pour chaque paire </a:t>
            </a:r>
          </a:p>
          <a:p>
            <a:pPr marL="1257300" lvl="2" indent="-342900">
              <a:buFont typeface="+mj-lt"/>
              <a:buAutoNum type="alphaLcPeriod"/>
            </a:pPr>
            <a:r>
              <a:rPr lang="fr-CA"/>
              <a:t>calculer</a:t>
            </a:r>
          </a:p>
          <a:p>
            <a:pPr marL="1257300" lvl="2" indent="-342900">
              <a:buFont typeface="+mj-lt"/>
              <a:buAutoNum type="alphaLcPeriod"/>
            </a:pPr>
            <a:r>
              <a:rPr lang="fr-CA"/>
              <a:t>si 	</a:t>
            </a:r>
          </a:p>
          <a:p>
            <a:pPr lvl="3">
              <a:buFont typeface="Arial"/>
              <a:buChar char="•"/>
            </a:pPr>
            <a:r>
              <a:rPr lang="fr-CA"/>
              <a:t>                                                                                    (mise à jour des poids et biais)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CA"/>
              <a:t>retourner à 1 jusqu’à l’atteinte d’un critère d’arrêt (nb. maximal d’itérations atteint ou nb. d’erreurs est 0) </a:t>
            </a:r>
          </a:p>
          <a:p>
            <a:pPr marL="400050">
              <a:buFont typeface="Lucida Grande"/>
              <a:buChar char="•"/>
            </a:pPr>
            <a:r>
              <a:rPr lang="fr-CA"/>
              <a:t>La mise à jour des poids est appelée la </a:t>
            </a:r>
            <a:r>
              <a:rPr lang="fr-CA" b="1"/>
              <a:t>règle d’apprentissage du Perceptron</a:t>
            </a:r>
            <a:r>
              <a:rPr lang="fr-CA"/>
              <a:t>. La multiplicateur      est appelé le </a:t>
            </a:r>
            <a:r>
              <a:rPr lang="fr-CA" b="1"/>
              <a:t>taux d’apprentissage</a:t>
            </a:r>
          </a:p>
          <a:p>
            <a:pPr marL="800100" lvl="1" indent="-342900">
              <a:buFont typeface="+mj-lt"/>
              <a:buAutoNum type="arabicPeriod"/>
            </a:pPr>
            <a:endParaRPr lang="fr-CA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878" y="3683941"/>
            <a:ext cx="2834942" cy="241133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248" y="3961555"/>
            <a:ext cx="1304725" cy="265246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1175" y="3362904"/>
            <a:ext cx="1276050" cy="26524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6239" y="4245977"/>
            <a:ext cx="3046748" cy="265246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5325037" y="3821362"/>
            <a:ext cx="1830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b="1">
                <a:solidFill>
                  <a:srgbClr val="000090"/>
                </a:solidFill>
                <a:latin typeface="+mn-lt"/>
              </a:rPr>
              <a:t>forme vectorielle</a:t>
            </a:r>
          </a:p>
        </p:txBody>
      </p:sp>
      <p:cxnSp>
        <p:nvCxnSpPr>
          <p:cNvPr id="11" name="Connecteur droit avec flèche 10"/>
          <p:cNvCxnSpPr/>
          <p:nvPr/>
        </p:nvCxnSpPr>
        <p:spPr>
          <a:xfrm flipH="1">
            <a:off x="5069734" y="4070555"/>
            <a:ext cx="286086" cy="1754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Imag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2469" y="5556720"/>
            <a:ext cx="198146" cy="178331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5306" y="1996259"/>
            <a:ext cx="717599" cy="29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221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/>
              <a:t>Exemple</a:t>
            </a:r>
            <a:endParaRPr lang="fr-CA" sz="1800" noProof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Simulation </a:t>
            </a:r>
            <a:r>
              <a:rPr lang="fr-CA" b="1"/>
              <a:t>avec biais</a:t>
            </a:r>
            <a:r>
              <a:rPr lang="fr-CA"/>
              <a:t>, </a:t>
            </a:r>
            <a:r>
              <a:rPr lang="fr-CA">
                <a:cs typeface="CMU Serif Roman Slanted"/>
              </a:rPr>
              <a:t>α</a:t>
            </a:r>
            <a:r>
              <a:rPr lang="fr-CA"/>
              <a:t> = 0.1</a:t>
            </a:r>
          </a:p>
          <a:p>
            <a:endParaRPr lang="fr-CA"/>
          </a:p>
          <a:p>
            <a:r>
              <a:rPr lang="fr-CA"/>
              <a:t>Initialisation : </a:t>
            </a:r>
            <a:r>
              <a:rPr lang="fr-CA" b="1">
                <a:cs typeface="CMU Serif Roman"/>
              </a:rPr>
              <a:t>w</a:t>
            </a:r>
            <a:r>
              <a:rPr lang="fr-CA"/>
              <a:t> ⟵ [0, 0], </a:t>
            </a:r>
            <a:r>
              <a:rPr lang="fr-CA" i="1">
                <a:cs typeface="CMU Serif Roman"/>
              </a:rPr>
              <a:t>b</a:t>
            </a:r>
            <a:r>
              <a:rPr lang="fr-CA"/>
              <a:t> = 0.5</a:t>
            </a:r>
          </a:p>
          <a:p>
            <a:endParaRPr lang="fr-CA"/>
          </a:p>
          <a:p>
            <a:r>
              <a:rPr lang="fr-CA"/>
              <a:t>Paire (</a:t>
            </a:r>
            <a:r>
              <a:rPr lang="fr-CA" b="1"/>
              <a:t>x</a:t>
            </a:r>
            <a:r>
              <a:rPr lang="fr-CA" baseline="-25000"/>
              <a:t>1</a:t>
            </a:r>
            <a:r>
              <a:rPr lang="fr-CA"/>
              <a:t>,</a:t>
            </a:r>
            <a:r>
              <a:rPr lang="fr-CA" i="1"/>
              <a:t>y</a:t>
            </a:r>
            <a:r>
              <a:rPr lang="fr-CA" baseline="-25000"/>
              <a:t>1</a:t>
            </a:r>
            <a:r>
              <a:rPr lang="fr-CA"/>
              <a:t>) :</a:t>
            </a:r>
          </a:p>
          <a:p>
            <a:pPr lvl="1"/>
            <a:r>
              <a:rPr lang="fr-CA" i="1">
                <a:cs typeface="CMU Classical Serif Italic"/>
              </a:rPr>
              <a:t>h</a:t>
            </a:r>
            <a:r>
              <a:rPr lang="fr-CA">
                <a:cs typeface="CMU Classical Serif Italic"/>
              </a:rPr>
              <a:t>(</a:t>
            </a:r>
            <a:r>
              <a:rPr lang="fr-CA" b="1">
                <a:cs typeface="CMU Classical Serif Italic"/>
              </a:rPr>
              <a:t>x</a:t>
            </a:r>
            <a:r>
              <a:rPr lang="fr-CA" baseline="-25000">
                <a:cs typeface="CMU Classical Serif Italic"/>
              </a:rPr>
              <a:t>1</a:t>
            </a:r>
            <a:r>
              <a:rPr lang="fr-CA">
                <a:cs typeface="CMU Classical Serif Italic"/>
              </a:rPr>
              <a:t>) = </a:t>
            </a:r>
            <a:r>
              <a:rPr lang="fr-CA" i="1" err="1">
                <a:cs typeface="CMU Classical Serif Italic"/>
              </a:rPr>
              <a:t>Threshold</a:t>
            </a:r>
            <a:r>
              <a:rPr lang="fr-CA">
                <a:cs typeface="CMU Classical Serif Italic"/>
              </a:rPr>
              <a:t>( </a:t>
            </a:r>
            <a:r>
              <a:rPr lang="fr-CA" b="1">
                <a:cs typeface="CMU Classical Serif Italic"/>
              </a:rPr>
              <a:t>w </a:t>
            </a:r>
            <a:r>
              <a:rPr lang="fr-CA" b="1" baseline="30000">
                <a:cs typeface="CMU Classical Serif Italic"/>
              </a:rPr>
              <a:t>.</a:t>
            </a:r>
            <a:r>
              <a:rPr lang="fr-CA">
                <a:cs typeface="CMU Classical Serif Italic"/>
              </a:rPr>
              <a:t> </a:t>
            </a:r>
            <a:r>
              <a:rPr lang="fr-CA" b="1">
                <a:cs typeface="CMU Classical Serif Italic"/>
              </a:rPr>
              <a:t>x</a:t>
            </a:r>
            <a:r>
              <a:rPr lang="fr-CA" baseline="-25000">
                <a:cs typeface="CMU Classical Serif Italic"/>
              </a:rPr>
              <a:t>1</a:t>
            </a:r>
            <a:r>
              <a:rPr lang="fr-CA">
                <a:cs typeface="CMU Classical Serif Italic"/>
              </a:rPr>
              <a:t> + </a:t>
            </a:r>
            <a:r>
              <a:rPr lang="fr-CA" i="1">
                <a:cs typeface="CMU Classical Serif Italic"/>
              </a:rPr>
              <a:t>b</a:t>
            </a:r>
            <a:r>
              <a:rPr lang="fr-CA">
                <a:cs typeface="CMU Classical Serif Italic"/>
              </a:rPr>
              <a:t>) = </a:t>
            </a:r>
            <a:r>
              <a:rPr lang="fr-CA" i="1" err="1">
                <a:cs typeface="CMU Classical Serif Italic"/>
              </a:rPr>
              <a:t>Threshold</a:t>
            </a:r>
            <a:r>
              <a:rPr lang="fr-CA">
                <a:cs typeface="CMU Classical Serif Italic"/>
              </a:rPr>
              <a:t>(0.5) = 1</a:t>
            </a:r>
          </a:p>
          <a:p>
            <a:pPr lvl="1"/>
            <a:r>
              <a:rPr lang="fr-CA"/>
              <a:t>puisque </a:t>
            </a:r>
            <a:r>
              <a:rPr lang="fr-CA" i="1"/>
              <a:t>h</a:t>
            </a:r>
            <a:r>
              <a:rPr lang="fr-CA"/>
              <a:t>(</a:t>
            </a:r>
            <a:r>
              <a:rPr lang="fr-CA" b="1"/>
              <a:t>x</a:t>
            </a:r>
            <a:r>
              <a:rPr lang="fr-CA" baseline="-25000"/>
              <a:t>1</a:t>
            </a:r>
            <a:r>
              <a:rPr lang="fr-CA"/>
              <a:t>) = </a:t>
            </a:r>
            <a:r>
              <a:rPr lang="fr-CA" i="1"/>
              <a:t>y</a:t>
            </a:r>
            <a:r>
              <a:rPr lang="fr-CA" baseline="-25000"/>
              <a:t>1</a:t>
            </a:r>
            <a:r>
              <a:rPr lang="fr-CA"/>
              <a:t>, on ne fait pas de mise à jour de </a:t>
            </a:r>
            <a:r>
              <a:rPr lang="fr-CA" b="1"/>
              <a:t>w</a:t>
            </a:r>
            <a:r>
              <a:rPr lang="fr-CA"/>
              <a:t> et </a:t>
            </a:r>
            <a:r>
              <a:rPr lang="fr-CA" i="1"/>
              <a:t>b</a:t>
            </a:r>
          </a:p>
        </p:txBody>
      </p:sp>
      <p:pic>
        <p:nvPicPr>
          <p:cNvPr id="10" name="Image 9" descr="blu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068" y="1600200"/>
            <a:ext cx="2275251" cy="2127667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6584950" y="1045042"/>
            <a:ext cx="61519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>
                <a:latin typeface="CMU Serif Roman Slanted"/>
                <a:cs typeface="CMU Serif Roman Slanted"/>
              </a:rPr>
              <a:t>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200148" y="1015424"/>
            <a:ext cx="1332616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CA" sz="1600">
                <a:latin typeface="+mn-lt"/>
              </a:rPr>
              <a:t>ensemble</a:t>
            </a:r>
            <a:br>
              <a:rPr lang="fr-CA" sz="1600">
                <a:latin typeface="+mn-lt"/>
              </a:rPr>
            </a:br>
            <a:r>
              <a:rPr lang="fr-CA" sz="1600">
                <a:latin typeface="+mn-lt"/>
              </a:rPr>
              <a:t>entraînement</a:t>
            </a:r>
            <a:endParaRPr lang="fr-FR" sz="16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50065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/>
              <a:t>Exemple</a:t>
            </a:r>
            <a:endParaRPr lang="fr-CA" sz="1800" noProof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Simulation </a:t>
            </a:r>
            <a:r>
              <a:rPr lang="fr-CA" b="1"/>
              <a:t>avec biais</a:t>
            </a:r>
            <a:r>
              <a:rPr lang="fr-CA"/>
              <a:t>, </a:t>
            </a:r>
            <a:r>
              <a:rPr lang="fr-CA">
                <a:cs typeface="CMU Serif Roman Slanted"/>
              </a:rPr>
              <a:t>α</a:t>
            </a:r>
            <a:r>
              <a:rPr lang="fr-CA"/>
              <a:t> = 0.1</a:t>
            </a:r>
          </a:p>
          <a:p>
            <a:endParaRPr lang="fr-CA"/>
          </a:p>
          <a:p>
            <a:r>
              <a:rPr lang="fr-CA"/>
              <a:t>Valeur courante : </a:t>
            </a:r>
            <a:r>
              <a:rPr lang="fr-CA" b="1">
                <a:cs typeface="CMU Serif Roman"/>
              </a:rPr>
              <a:t>w</a:t>
            </a:r>
            <a:r>
              <a:rPr lang="fr-CA"/>
              <a:t> ⟵ [0, 0], </a:t>
            </a:r>
            <a:r>
              <a:rPr lang="fr-CA" i="1">
                <a:cs typeface="CMU Serif Roman"/>
              </a:rPr>
              <a:t>b</a:t>
            </a:r>
            <a:r>
              <a:rPr lang="fr-CA"/>
              <a:t> = 0.5</a:t>
            </a:r>
          </a:p>
          <a:p>
            <a:endParaRPr lang="fr-CA"/>
          </a:p>
          <a:p>
            <a:r>
              <a:rPr lang="fr-CA"/>
              <a:t>Paire (</a:t>
            </a:r>
            <a:r>
              <a:rPr lang="fr-CA" b="1"/>
              <a:t>x</a:t>
            </a:r>
            <a:r>
              <a:rPr lang="fr-CA" baseline="-25000"/>
              <a:t>2</a:t>
            </a:r>
            <a:r>
              <a:rPr lang="fr-CA"/>
              <a:t>,</a:t>
            </a:r>
            <a:r>
              <a:rPr lang="fr-CA" i="1"/>
              <a:t>y</a:t>
            </a:r>
            <a:r>
              <a:rPr lang="fr-CA" baseline="-25000"/>
              <a:t>2</a:t>
            </a:r>
            <a:r>
              <a:rPr lang="fr-CA"/>
              <a:t>) :</a:t>
            </a:r>
          </a:p>
          <a:p>
            <a:pPr lvl="1"/>
            <a:r>
              <a:rPr lang="fr-CA" i="1">
                <a:cs typeface="CMU Classical Serif Italic"/>
              </a:rPr>
              <a:t>h</a:t>
            </a:r>
            <a:r>
              <a:rPr lang="fr-CA">
                <a:cs typeface="CMU Classical Serif Italic"/>
              </a:rPr>
              <a:t>(</a:t>
            </a:r>
            <a:r>
              <a:rPr lang="fr-CA" b="1">
                <a:cs typeface="CMU Classical Serif Italic"/>
              </a:rPr>
              <a:t>x</a:t>
            </a:r>
            <a:r>
              <a:rPr lang="fr-CA" baseline="-25000">
                <a:cs typeface="CMU Classical Serif Italic"/>
              </a:rPr>
              <a:t>2</a:t>
            </a:r>
            <a:r>
              <a:rPr lang="fr-CA">
                <a:cs typeface="CMU Classical Serif Italic"/>
              </a:rPr>
              <a:t>) = </a:t>
            </a:r>
            <a:r>
              <a:rPr lang="fr-CA" i="1" err="1">
                <a:cs typeface="CMU Classical Serif Italic"/>
              </a:rPr>
              <a:t>Threshold</a:t>
            </a:r>
            <a:r>
              <a:rPr lang="fr-CA">
                <a:cs typeface="CMU Classical Serif Italic"/>
              </a:rPr>
              <a:t>( </a:t>
            </a:r>
            <a:r>
              <a:rPr lang="fr-CA" b="1">
                <a:cs typeface="CMU Classical Serif Italic"/>
              </a:rPr>
              <a:t>w </a:t>
            </a:r>
            <a:r>
              <a:rPr lang="fr-CA" b="1" baseline="30000">
                <a:cs typeface="CMU Classical Serif Italic"/>
              </a:rPr>
              <a:t>.</a:t>
            </a:r>
            <a:r>
              <a:rPr lang="fr-CA">
                <a:cs typeface="CMU Classical Serif Italic"/>
              </a:rPr>
              <a:t> </a:t>
            </a:r>
            <a:r>
              <a:rPr lang="fr-CA" b="1">
                <a:cs typeface="CMU Classical Serif Italic"/>
              </a:rPr>
              <a:t>x</a:t>
            </a:r>
            <a:r>
              <a:rPr lang="fr-CA" baseline="-25000">
                <a:cs typeface="CMU Classical Serif Italic"/>
              </a:rPr>
              <a:t>2</a:t>
            </a:r>
            <a:r>
              <a:rPr lang="fr-CA">
                <a:cs typeface="CMU Classical Serif Italic"/>
              </a:rPr>
              <a:t> + </a:t>
            </a:r>
            <a:r>
              <a:rPr lang="fr-CA" i="1">
                <a:cs typeface="CMU Classical Serif Italic"/>
              </a:rPr>
              <a:t>b</a:t>
            </a:r>
            <a:r>
              <a:rPr lang="fr-CA">
                <a:cs typeface="CMU Classical Serif Italic"/>
              </a:rPr>
              <a:t>) = </a:t>
            </a:r>
            <a:r>
              <a:rPr lang="fr-CA" i="1" err="1">
                <a:cs typeface="CMU Classical Serif Italic"/>
              </a:rPr>
              <a:t>Threshold</a:t>
            </a:r>
            <a:r>
              <a:rPr lang="fr-CA">
                <a:cs typeface="CMU Classical Serif Italic"/>
              </a:rPr>
              <a:t>(0.5) = 1</a:t>
            </a:r>
          </a:p>
          <a:p>
            <a:pPr lvl="1"/>
            <a:r>
              <a:rPr lang="fr-CA"/>
              <a:t>puisque </a:t>
            </a:r>
            <a:r>
              <a:rPr lang="fr-CA" i="1"/>
              <a:t>h</a:t>
            </a:r>
            <a:r>
              <a:rPr lang="fr-CA"/>
              <a:t>(</a:t>
            </a:r>
            <a:r>
              <a:rPr lang="fr-CA" b="1"/>
              <a:t>x</a:t>
            </a:r>
            <a:r>
              <a:rPr lang="fr-CA" baseline="-25000"/>
              <a:t>2</a:t>
            </a:r>
            <a:r>
              <a:rPr lang="fr-CA"/>
              <a:t>) ≠ </a:t>
            </a:r>
            <a:r>
              <a:rPr lang="fr-CA" i="1"/>
              <a:t>y</a:t>
            </a:r>
            <a:r>
              <a:rPr lang="fr-CA" baseline="-25000"/>
              <a:t>2</a:t>
            </a:r>
            <a:r>
              <a:rPr lang="fr-CA"/>
              <a:t>, on met à jour </a:t>
            </a:r>
            <a:r>
              <a:rPr lang="fr-CA" b="1"/>
              <a:t>w</a:t>
            </a:r>
            <a:r>
              <a:rPr lang="fr-CA"/>
              <a:t> et </a:t>
            </a:r>
            <a:r>
              <a:rPr lang="fr-CA" i="1"/>
              <a:t>b</a:t>
            </a:r>
            <a:endParaRPr lang="fr-CA"/>
          </a:p>
          <a:p>
            <a:pPr lvl="2"/>
            <a:r>
              <a:rPr lang="fr-CA" b="1"/>
              <a:t>w</a:t>
            </a:r>
            <a:r>
              <a:rPr lang="fr-CA" i="1"/>
              <a:t> </a:t>
            </a:r>
            <a:r>
              <a:rPr lang="fr-CA"/>
              <a:t>⟵ </a:t>
            </a:r>
            <a:r>
              <a:rPr lang="fr-CA" b="1">
                <a:cs typeface="CMU Serif Roman"/>
              </a:rPr>
              <a:t>w</a:t>
            </a:r>
            <a:r>
              <a:rPr lang="fr-CA">
                <a:cs typeface="CMU Serif Roman"/>
              </a:rPr>
              <a:t> + </a:t>
            </a:r>
            <a:r>
              <a:rPr lang="fr-CA">
                <a:cs typeface="CMU Serif Roman Slanted"/>
              </a:rPr>
              <a:t>α ( </a:t>
            </a:r>
            <a:r>
              <a:rPr lang="fr-CA" i="1"/>
              <a:t>y</a:t>
            </a:r>
            <a:r>
              <a:rPr lang="fr-CA" baseline="-25000"/>
              <a:t>2</a:t>
            </a:r>
            <a:r>
              <a:rPr lang="fr-CA"/>
              <a:t> - </a:t>
            </a:r>
            <a:r>
              <a:rPr lang="fr-CA" i="1"/>
              <a:t>h</a:t>
            </a:r>
            <a:r>
              <a:rPr lang="fr-CA"/>
              <a:t>(</a:t>
            </a:r>
            <a:r>
              <a:rPr lang="fr-CA" b="1"/>
              <a:t>x</a:t>
            </a:r>
            <a:r>
              <a:rPr lang="fr-CA" baseline="-25000"/>
              <a:t>2</a:t>
            </a:r>
            <a:r>
              <a:rPr lang="fr-CA"/>
              <a:t>) )</a:t>
            </a:r>
            <a:r>
              <a:rPr lang="fr-CA">
                <a:cs typeface="CMU Serif Roman Slanted"/>
              </a:rPr>
              <a:t> </a:t>
            </a:r>
            <a:r>
              <a:rPr lang="fr-CA" b="1">
                <a:cs typeface="CMU Classical Serif Italic"/>
              </a:rPr>
              <a:t>x</a:t>
            </a:r>
            <a:r>
              <a:rPr lang="fr-CA" baseline="-25000">
                <a:cs typeface="CMU Classical Serif Italic"/>
              </a:rPr>
              <a:t>2 </a:t>
            </a:r>
            <a:r>
              <a:rPr lang="fr-CA">
                <a:cs typeface="CMU Classical Serif Italic"/>
              </a:rPr>
              <a:t>= </a:t>
            </a:r>
            <a:r>
              <a:rPr lang="fr-CA"/>
              <a:t>[0, 0] + 0.1 * (0 </a:t>
            </a:r>
            <a:r>
              <a:rPr lang="fr-FR"/>
              <a:t>–</a:t>
            </a:r>
            <a:r>
              <a:rPr lang="fr-CA"/>
              <a:t> 1) [0, 3] = [0, -0.3]</a:t>
            </a:r>
          </a:p>
          <a:p>
            <a:pPr lvl="2"/>
            <a:r>
              <a:rPr lang="fr-CA" i="1"/>
              <a:t>b  </a:t>
            </a:r>
            <a:r>
              <a:rPr lang="fr-CA"/>
              <a:t>⟵ </a:t>
            </a:r>
            <a:r>
              <a:rPr lang="fr-CA" i="1"/>
              <a:t>b </a:t>
            </a:r>
            <a:r>
              <a:rPr lang="fr-CA"/>
              <a:t>+ </a:t>
            </a:r>
            <a:r>
              <a:rPr lang="fr-CA">
                <a:cs typeface="CMU Serif Roman Slanted"/>
              </a:rPr>
              <a:t>α ( </a:t>
            </a:r>
            <a:r>
              <a:rPr lang="fr-CA" i="1"/>
              <a:t>y</a:t>
            </a:r>
            <a:r>
              <a:rPr lang="fr-CA" baseline="-25000"/>
              <a:t>2</a:t>
            </a:r>
            <a:r>
              <a:rPr lang="fr-CA"/>
              <a:t> - </a:t>
            </a:r>
            <a:r>
              <a:rPr lang="fr-CA" i="1"/>
              <a:t>h</a:t>
            </a:r>
            <a:r>
              <a:rPr lang="fr-CA"/>
              <a:t>(</a:t>
            </a:r>
            <a:r>
              <a:rPr lang="fr-CA" b="1"/>
              <a:t>x</a:t>
            </a:r>
            <a:r>
              <a:rPr lang="fr-CA" baseline="-25000"/>
              <a:t>2</a:t>
            </a:r>
            <a:r>
              <a:rPr lang="fr-CA"/>
              <a:t>) )</a:t>
            </a:r>
            <a:r>
              <a:rPr lang="fr-CA">
                <a:cs typeface="CMU Serif Roman Slanted"/>
              </a:rPr>
              <a:t>  = 0.5 + 0.1 (0 </a:t>
            </a:r>
            <a:r>
              <a:rPr lang="fr-FR">
                <a:cs typeface="CMU Serif Roman Slanted"/>
              </a:rPr>
              <a:t>–</a:t>
            </a:r>
            <a:r>
              <a:rPr lang="fr-CA">
                <a:cs typeface="CMU Serif Roman Slanted"/>
              </a:rPr>
              <a:t> 1) = 0.4</a:t>
            </a:r>
            <a:endParaRPr lang="fr-CA"/>
          </a:p>
        </p:txBody>
      </p:sp>
      <p:pic>
        <p:nvPicPr>
          <p:cNvPr id="10" name="Image 9" descr="blu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068" y="1600200"/>
            <a:ext cx="2275251" cy="2127667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6584950" y="1045042"/>
            <a:ext cx="61519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>
                <a:latin typeface="CMU Serif Roman Slanted"/>
                <a:cs typeface="CMU Serif Roman Slanted"/>
              </a:rPr>
              <a:t>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200148" y="1015424"/>
            <a:ext cx="1332616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CA" sz="1600">
                <a:latin typeface="+mn-lt"/>
              </a:rPr>
              <a:t>ensemble</a:t>
            </a:r>
            <a:br>
              <a:rPr lang="fr-CA" sz="1600">
                <a:latin typeface="+mn-lt"/>
              </a:rPr>
            </a:br>
            <a:r>
              <a:rPr lang="fr-CA" sz="1600">
                <a:latin typeface="+mn-lt"/>
              </a:rPr>
              <a:t>entraînement</a:t>
            </a:r>
            <a:endParaRPr lang="fr-FR" sz="16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3377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/>
              <a:t>Exemple</a:t>
            </a:r>
            <a:endParaRPr lang="fr-CA" sz="1800" noProof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Simulation </a:t>
            </a:r>
            <a:r>
              <a:rPr lang="fr-CA" b="1"/>
              <a:t>avec biais</a:t>
            </a:r>
            <a:r>
              <a:rPr lang="fr-CA"/>
              <a:t>, </a:t>
            </a:r>
            <a:r>
              <a:rPr lang="fr-CA">
                <a:cs typeface="CMU Serif Roman Slanted"/>
              </a:rPr>
              <a:t>α</a:t>
            </a:r>
            <a:r>
              <a:rPr lang="fr-CA"/>
              <a:t> = 0.1</a:t>
            </a:r>
          </a:p>
          <a:p>
            <a:endParaRPr lang="fr-CA"/>
          </a:p>
          <a:p>
            <a:r>
              <a:rPr lang="fr-CA"/>
              <a:t>Valeur courante : </a:t>
            </a:r>
            <a:r>
              <a:rPr lang="fr-CA" b="1">
                <a:cs typeface="CMU Serif Roman"/>
              </a:rPr>
              <a:t>w</a:t>
            </a:r>
            <a:r>
              <a:rPr lang="fr-CA"/>
              <a:t> ⟵ [0, -0.3], </a:t>
            </a:r>
            <a:r>
              <a:rPr lang="fr-CA" i="1">
                <a:cs typeface="CMU Serif Roman"/>
              </a:rPr>
              <a:t>b</a:t>
            </a:r>
            <a:r>
              <a:rPr lang="fr-CA"/>
              <a:t> = 0.4</a:t>
            </a:r>
          </a:p>
          <a:p>
            <a:endParaRPr lang="fr-CA"/>
          </a:p>
          <a:p>
            <a:r>
              <a:rPr lang="fr-CA"/>
              <a:t>Paire (</a:t>
            </a:r>
            <a:r>
              <a:rPr lang="fr-CA" b="1"/>
              <a:t>x</a:t>
            </a:r>
            <a:r>
              <a:rPr lang="fr-CA" baseline="-25000"/>
              <a:t>3</a:t>
            </a:r>
            <a:r>
              <a:rPr lang="fr-CA"/>
              <a:t>,</a:t>
            </a:r>
            <a:r>
              <a:rPr lang="fr-CA" i="1"/>
              <a:t>y</a:t>
            </a:r>
            <a:r>
              <a:rPr lang="fr-CA" baseline="-25000"/>
              <a:t>3</a:t>
            </a:r>
            <a:r>
              <a:rPr lang="fr-CA"/>
              <a:t>) :</a:t>
            </a:r>
          </a:p>
          <a:p>
            <a:pPr lvl="1"/>
            <a:r>
              <a:rPr lang="fr-CA" i="1">
                <a:cs typeface="CMU Classical Serif Italic"/>
              </a:rPr>
              <a:t>h</a:t>
            </a:r>
            <a:r>
              <a:rPr lang="fr-CA">
                <a:cs typeface="CMU Classical Serif Italic"/>
              </a:rPr>
              <a:t>(</a:t>
            </a:r>
            <a:r>
              <a:rPr lang="fr-CA" b="1">
                <a:cs typeface="CMU Classical Serif Italic"/>
              </a:rPr>
              <a:t>x</a:t>
            </a:r>
            <a:r>
              <a:rPr lang="fr-CA" baseline="-25000">
                <a:cs typeface="CMU Classical Serif Italic"/>
              </a:rPr>
              <a:t>3</a:t>
            </a:r>
            <a:r>
              <a:rPr lang="fr-CA">
                <a:cs typeface="CMU Classical Serif Italic"/>
              </a:rPr>
              <a:t>) = </a:t>
            </a:r>
            <a:r>
              <a:rPr lang="fr-CA" i="1" err="1">
                <a:cs typeface="CMU Classical Serif Italic"/>
              </a:rPr>
              <a:t>Threshold</a:t>
            </a:r>
            <a:r>
              <a:rPr lang="fr-CA">
                <a:cs typeface="CMU Classical Serif Italic"/>
              </a:rPr>
              <a:t>( </a:t>
            </a:r>
            <a:r>
              <a:rPr lang="fr-CA" b="1">
                <a:cs typeface="CMU Classical Serif Italic"/>
              </a:rPr>
              <a:t>w </a:t>
            </a:r>
            <a:r>
              <a:rPr lang="fr-CA" b="1" baseline="30000">
                <a:cs typeface="CMU Classical Serif Italic"/>
              </a:rPr>
              <a:t>.</a:t>
            </a:r>
            <a:r>
              <a:rPr lang="fr-CA">
                <a:cs typeface="CMU Classical Serif Italic"/>
              </a:rPr>
              <a:t> </a:t>
            </a:r>
            <a:r>
              <a:rPr lang="fr-CA" b="1">
                <a:cs typeface="CMU Classical Serif Italic"/>
              </a:rPr>
              <a:t>x</a:t>
            </a:r>
            <a:r>
              <a:rPr lang="fr-CA" baseline="-25000">
                <a:cs typeface="CMU Classical Serif Italic"/>
              </a:rPr>
              <a:t>3</a:t>
            </a:r>
            <a:r>
              <a:rPr lang="fr-CA">
                <a:cs typeface="CMU Classical Serif Italic"/>
              </a:rPr>
              <a:t> + </a:t>
            </a:r>
            <a:r>
              <a:rPr lang="fr-CA" i="1">
                <a:cs typeface="CMU Classical Serif Italic"/>
              </a:rPr>
              <a:t>b</a:t>
            </a:r>
            <a:r>
              <a:rPr lang="fr-CA">
                <a:cs typeface="CMU Classical Serif Italic"/>
              </a:rPr>
              <a:t>) = </a:t>
            </a:r>
            <a:r>
              <a:rPr lang="fr-CA" i="1" err="1">
                <a:cs typeface="CMU Classical Serif Italic"/>
              </a:rPr>
              <a:t>Threshold</a:t>
            </a:r>
            <a:r>
              <a:rPr lang="fr-CA">
                <a:cs typeface="CMU Classical Serif Italic"/>
              </a:rPr>
              <a:t>(0.4) = 1</a:t>
            </a:r>
          </a:p>
          <a:p>
            <a:pPr lvl="1"/>
            <a:r>
              <a:rPr lang="fr-CA"/>
              <a:t>puisque </a:t>
            </a:r>
            <a:r>
              <a:rPr lang="fr-CA" i="1"/>
              <a:t>h</a:t>
            </a:r>
            <a:r>
              <a:rPr lang="fr-CA"/>
              <a:t>(</a:t>
            </a:r>
            <a:r>
              <a:rPr lang="fr-CA" b="1"/>
              <a:t>x</a:t>
            </a:r>
            <a:r>
              <a:rPr lang="fr-CA" baseline="-25000"/>
              <a:t>3</a:t>
            </a:r>
            <a:r>
              <a:rPr lang="fr-CA"/>
              <a:t>) ≠ </a:t>
            </a:r>
            <a:r>
              <a:rPr lang="fr-CA" i="1"/>
              <a:t>y</a:t>
            </a:r>
            <a:r>
              <a:rPr lang="fr-CA" baseline="-25000"/>
              <a:t>3</a:t>
            </a:r>
            <a:r>
              <a:rPr lang="fr-CA"/>
              <a:t>, on met à jour </a:t>
            </a:r>
            <a:r>
              <a:rPr lang="fr-CA" b="1"/>
              <a:t>w</a:t>
            </a:r>
            <a:r>
              <a:rPr lang="fr-CA"/>
              <a:t> et </a:t>
            </a:r>
            <a:r>
              <a:rPr lang="fr-CA" i="1"/>
              <a:t>b</a:t>
            </a:r>
            <a:endParaRPr lang="fr-CA"/>
          </a:p>
          <a:p>
            <a:pPr lvl="2"/>
            <a:r>
              <a:rPr lang="fr-CA" b="1"/>
              <a:t>w</a:t>
            </a:r>
            <a:r>
              <a:rPr lang="fr-CA" i="1"/>
              <a:t> </a:t>
            </a:r>
            <a:r>
              <a:rPr lang="fr-CA"/>
              <a:t>⟵ </a:t>
            </a:r>
            <a:r>
              <a:rPr lang="fr-CA" b="1">
                <a:cs typeface="CMU Serif Roman"/>
              </a:rPr>
              <a:t>w</a:t>
            </a:r>
            <a:r>
              <a:rPr lang="fr-CA">
                <a:cs typeface="CMU Serif Roman"/>
              </a:rPr>
              <a:t> + </a:t>
            </a:r>
            <a:r>
              <a:rPr lang="fr-CA">
                <a:cs typeface="CMU Serif Roman Slanted"/>
              </a:rPr>
              <a:t>α ( </a:t>
            </a:r>
            <a:r>
              <a:rPr lang="fr-CA" i="1"/>
              <a:t>y</a:t>
            </a:r>
            <a:r>
              <a:rPr lang="fr-CA" baseline="-25000"/>
              <a:t>3</a:t>
            </a:r>
            <a:r>
              <a:rPr lang="fr-CA"/>
              <a:t> - </a:t>
            </a:r>
            <a:r>
              <a:rPr lang="fr-CA" i="1"/>
              <a:t>h</a:t>
            </a:r>
            <a:r>
              <a:rPr lang="fr-CA"/>
              <a:t>(</a:t>
            </a:r>
            <a:r>
              <a:rPr lang="fr-CA" b="1"/>
              <a:t>x</a:t>
            </a:r>
            <a:r>
              <a:rPr lang="fr-CA" baseline="-25000"/>
              <a:t>3</a:t>
            </a:r>
            <a:r>
              <a:rPr lang="fr-CA"/>
              <a:t>) )</a:t>
            </a:r>
            <a:r>
              <a:rPr lang="fr-CA">
                <a:cs typeface="CMU Serif Roman Slanted"/>
              </a:rPr>
              <a:t> </a:t>
            </a:r>
            <a:r>
              <a:rPr lang="fr-CA" b="1">
                <a:cs typeface="CMU Classical Serif Italic"/>
              </a:rPr>
              <a:t>x</a:t>
            </a:r>
            <a:r>
              <a:rPr lang="fr-CA" baseline="-25000">
                <a:cs typeface="CMU Classical Serif Italic"/>
              </a:rPr>
              <a:t>3 </a:t>
            </a:r>
            <a:r>
              <a:rPr lang="fr-CA">
                <a:cs typeface="CMU Classical Serif Italic"/>
              </a:rPr>
              <a:t>= </a:t>
            </a:r>
            <a:r>
              <a:rPr lang="fr-CA"/>
              <a:t>[0, -0.3] + 0.1 * (0 </a:t>
            </a:r>
            <a:r>
              <a:rPr lang="fr-FR"/>
              <a:t>–</a:t>
            </a:r>
            <a:r>
              <a:rPr lang="fr-CA"/>
              <a:t> 1) [3, 0] = [-0.3, -0.3]</a:t>
            </a:r>
          </a:p>
          <a:p>
            <a:pPr lvl="2"/>
            <a:r>
              <a:rPr lang="fr-CA" i="1"/>
              <a:t>b  </a:t>
            </a:r>
            <a:r>
              <a:rPr lang="fr-CA"/>
              <a:t>⟵ </a:t>
            </a:r>
            <a:r>
              <a:rPr lang="fr-CA" i="1"/>
              <a:t>b </a:t>
            </a:r>
            <a:r>
              <a:rPr lang="fr-CA"/>
              <a:t>+ </a:t>
            </a:r>
            <a:r>
              <a:rPr lang="fr-CA">
                <a:cs typeface="CMU Serif Roman Slanted"/>
              </a:rPr>
              <a:t>α ( </a:t>
            </a:r>
            <a:r>
              <a:rPr lang="fr-CA" i="1"/>
              <a:t>y</a:t>
            </a:r>
            <a:r>
              <a:rPr lang="fr-CA" baseline="-25000"/>
              <a:t>3</a:t>
            </a:r>
            <a:r>
              <a:rPr lang="fr-CA"/>
              <a:t> - </a:t>
            </a:r>
            <a:r>
              <a:rPr lang="fr-CA" i="1"/>
              <a:t>h</a:t>
            </a:r>
            <a:r>
              <a:rPr lang="fr-CA"/>
              <a:t>(</a:t>
            </a:r>
            <a:r>
              <a:rPr lang="fr-CA" b="1"/>
              <a:t>x</a:t>
            </a:r>
            <a:r>
              <a:rPr lang="fr-CA" baseline="-25000"/>
              <a:t>3</a:t>
            </a:r>
            <a:r>
              <a:rPr lang="fr-CA"/>
              <a:t>) )</a:t>
            </a:r>
            <a:r>
              <a:rPr lang="fr-CA">
                <a:cs typeface="CMU Serif Roman Slanted"/>
              </a:rPr>
              <a:t>  = 0.4 + 0.1 (0 </a:t>
            </a:r>
            <a:r>
              <a:rPr lang="fr-FR">
                <a:cs typeface="CMU Serif Roman Slanted"/>
              </a:rPr>
              <a:t>–</a:t>
            </a:r>
            <a:r>
              <a:rPr lang="fr-CA">
                <a:cs typeface="CMU Serif Roman Slanted"/>
              </a:rPr>
              <a:t> 1) = 0.3</a:t>
            </a:r>
            <a:endParaRPr lang="fr-CA"/>
          </a:p>
        </p:txBody>
      </p:sp>
      <p:pic>
        <p:nvPicPr>
          <p:cNvPr id="10" name="Image 9" descr="blu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068" y="1600200"/>
            <a:ext cx="2275251" cy="2127667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6584950" y="1045042"/>
            <a:ext cx="61519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>
                <a:latin typeface="CMU Serif Roman Slanted"/>
                <a:cs typeface="CMU Serif Roman Slanted"/>
              </a:rPr>
              <a:t>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200148" y="1015424"/>
            <a:ext cx="1332616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CA" sz="1600">
                <a:latin typeface="+mn-lt"/>
              </a:rPr>
              <a:t>ensemble</a:t>
            </a:r>
            <a:br>
              <a:rPr lang="fr-CA" sz="1600">
                <a:latin typeface="+mn-lt"/>
              </a:rPr>
            </a:br>
            <a:r>
              <a:rPr lang="fr-CA" sz="1600">
                <a:latin typeface="+mn-lt"/>
              </a:rPr>
              <a:t>entraînement</a:t>
            </a:r>
            <a:endParaRPr lang="fr-FR" sz="16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09766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/>
              <a:t>Exemple</a:t>
            </a:r>
            <a:endParaRPr lang="fr-CA" sz="1800" noProof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CA"/>
              <a:t>IFT615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Hugo Larochelle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9A5C2-26F0-C84F-B484-A651D7D8109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Simulation </a:t>
            </a:r>
            <a:r>
              <a:rPr lang="fr-CA" b="1"/>
              <a:t>avec biais</a:t>
            </a:r>
            <a:r>
              <a:rPr lang="fr-CA"/>
              <a:t>, </a:t>
            </a:r>
            <a:r>
              <a:rPr lang="fr-CA">
                <a:cs typeface="CMU Serif Roman Slanted"/>
              </a:rPr>
              <a:t>α</a:t>
            </a:r>
            <a:r>
              <a:rPr lang="fr-CA"/>
              <a:t> = 0.1</a:t>
            </a:r>
          </a:p>
          <a:p>
            <a:endParaRPr lang="fr-CA"/>
          </a:p>
          <a:p>
            <a:r>
              <a:rPr lang="fr-CA"/>
              <a:t>Valeur courante : </a:t>
            </a:r>
            <a:r>
              <a:rPr lang="fr-CA" b="1">
                <a:cs typeface="CMU Serif Roman"/>
              </a:rPr>
              <a:t>w</a:t>
            </a:r>
            <a:r>
              <a:rPr lang="fr-CA"/>
              <a:t> ⟵ [-0.3, -0.3], </a:t>
            </a:r>
            <a:r>
              <a:rPr lang="fr-CA" i="1">
                <a:cs typeface="CMU Serif Roman"/>
              </a:rPr>
              <a:t>b</a:t>
            </a:r>
            <a:r>
              <a:rPr lang="fr-CA"/>
              <a:t> = 0.3</a:t>
            </a:r>
          </a:p>
          <a:p>
            <a:endParaRPr lang="fr-CA"/>
          </a:p>
          <a:p>
            <a:r>
              <a:rPr lang="fr-CA"/>
              <a:t>Paire (</a:t>
            </a:r>
            <a:r>
              <a:rPr lang="fr-CA" b="1"/>
              <a:t>x</a:t>
            </a:r>
            <a:r>
              <a:rPr lang="fr-CA" baseline="-25000"/>
              <a:t>4</a:t>
            </a:r>
            <a:r>
              <a:rPr lang="fr-CA"/>
              <a:t>,</a:t>
            </a:r>
            <a:r>
              <a:rPr lang="fr-CA" i="1"/>
              <a:t>y</a:t>
            </a:r>
            <a:r>
              <a:rPr lang="fr-CA" baseline="-25000"/>
              <a:t>4</a:t>
            </a:r>
            <a:r>
              <a:rPr lang="fr-CA"/>
              <a:t>) :</a:t>
            </a:r>
          </a:p>
          <a:p>
            <a:pPr lvl="1"/>
            <a:r>
              <a:rPr lang="fr-CA" i="1">
                <a:cs typeface="CMU Classical Serif Italic"/>
              </a:rPr>
              <a:t>h</a:t>
            </a:r>
            <a:r>
              <a:rPr lang="fr-CA">
                <a:cs typeface="CMU Classical Serif Italic"/>
              </a:rPr>
              <a:t>(</a:t>
            </a:r>
            <a:r>
              <a:rPr lang="fr-CA" b="1">
                <a:cs typeface="CMU Classical Serif Italic"/>
              </a:rPr>
              <a:t>x</a:t>
            </a:r>
            <a:r>
              <a:rPr lang="fr-CA" baseline="-25000">
                <a:cs typeface="CMU Classical Serif Italic"/>
              </a:rPr>
              <a:t>4</a:t>
            </a:r>
            <a:r>
              <a:rPr lang="fr-CA">
                <a:cs typeface="CMU Classical Serif Italic"/>
              </a:rPr>
              <a:t>) = </a:t>
            </a:r>
            <a:r>
              <a:rPr lang="fr-CA" i="1" err="1">
                <a:cs typeface="CMU Classical Serif Italic"/>
              </a:rPr>
              <a:t>Threshold</a:t>
            </a:r>
            <a:r>
              <a:rPr lang="fr-CA">
                <a:cs typeface="CMU Classical Serif Italic"/>
              </a:rPr>
              <a:t>( </a:t>
            </a:r>
            <a:r>
              <a:rPr lang="fr-CA" b="1">
                <a:cs typeface="CMU Classical Serif Italic"/>
              </a:rPr>
              <a:t>w </a:t>
            </a:r>
            <a:r>
              <a:rPr lang="fr-CA" b="1" baseline="30000">
                <a:cs typeface="CMU Classical Serif Italic"/>
              </a:rPr>
              <a:t>.</a:t>
            </a:r>
            <a:r>
              <a:rPr lang="fr-CA">
                <a:cs typeface="CMU Classical Serif Italic"/>
              </a:rPr>
              <a:t> </a:t>
            </a:r>
            <a:r>
              <a:rPr lang="fr-CA" b="1">
                <a:cs typeface="CMU Classical Serif Italic"/>
              </a:rPr>
              <a:t>x</a:t>
            </a:r>
            <a:r>
              <a:rPr lang="fr-CA" baseline="-25000">
                <a:cs typeface="CMU Classical Serif Italic"/>
              </a:rPr>
              <a:t>4</a:t>
            </a:r>
            <a:r>
              <a:rPr lang="fr-CA">
                <a:cs typeface="CMU Classical Serif Italic"/>
              </a:rPr>
              <a:t> + </a:t>
            </a:r>
            <a:r>
              <a:rPr lang="fr-CA" i="1">
                <a:cs typeface="CMU Classical Serif Italic"/>
              </a:rPr>
              <a:t>b</a:t>
            </a:r>
            <a:r>
              <a:rPr lang="fr-CA">
                <a:cs typeface="CMU Classical Serif Italic"/>
              </a:rPr>
              <a:t>) = </a:t>
            </a:r>
            <a:r>
              <a:rPr lang="fr-CA" i="1" err="1">
                <a:cs typeface="CMU Classical Serif Italic"/>
              </a:rPr>
              <a:t>Threshold</a:t>
            </a:r>
            <a:r>
              <a:rPr lang="fr-CA">
                <a:cs typeface="CMU Classical Serif Italic"/>
              </a:rPr>
              <a:t>(-0.3) = 0</a:t>
            </a:r>
          </a:p>
          <a:p>
            <a:pPr lvl="1"/>
            <a:r>
              <a:rPr lang="fr-CA"/>
              <a:t>puisque </a:t>
            </a:r>
            <a:r>
              <a:rPr lang="fr-CA" i="1"/>
              <a:t>h</a:t>
            </a:r>
            <a:r>
              <a:rPr lang="fr-CA"/>
              <a:t>(</a:t>
            </a:r>
            <a:r>
              <a:rPr lang="fr-CA" b="1"/>
              <a:t>x</a:t>
            </a:r>
            <a:r>
              <a:rPr lang="fr-CA" baseline="-25000"/>
              <a:t>4</a:t>
            </a:r>
            <a:r>
              <a:rPr lang="fr-CA"/>
              <a:t>) ≠ </a:t>
            </a:r>
            <a:r>
              <a:rPr lang="fr-CA" i="1"/>
              <a:t>y</a:t>
            </a:r>
            <a:r>
              <a:rPr lang="fr-CA" baseline="-25000"/>
              <a:t>4</a:t>
            </a:r>
            <a:r>
              <a:rPr lang="fr-CA"/>
              <a:t>, on met à jour </a:t>
            </a:r>
            <a:r>
              <a:rPr lang="fr-CA" b="1"/>
              <a:t>w</a:t>
            </a:r>
            <a:r>
              <a:rPr lang="fr-CA"/>
              <a:t> et </a:t>
            </a:r>
            <a:r>
              <a:rPr lang="fr-CA" i="1"/>
              <a:t>b</a:t>
            </a:r>
            <a:endParaRPr lang="fr-CA"/>
          </a:p>
          <a:p>
            <a:pPr lvl="2"/>
            <a:r>
              <a:rPr lang="fr-CA" b="1"/>
              <a:t>w</a:t>
            </a:r>
            <a:r>
              <a:rPr lang="fr-CA" i="1"/>
              <a:t> </a:t>
            </a:r>
            <a:r>
              <a:rPr lang="fr-CA"/>
              <a:t>⟵ </a:t>
            </a:r>
            <a:r>
              <a:rPr lang="fr-CA" b="1">
                <a:cs typeface="CMU Serif Roman"/>
              </a:rPr>
              <a:t>w</a:t>
            </a:r>
            <a:r>
              <a:rPr lang="fr-CA">
                <a:cs typeface="CMU Serif Roman"/>
              </a:rPr>
              <a:t> + </a:t>
            </a:r>
            <a:r>
              <a:rPr lang="fr-CA">
                <a:cs typeface="CMU Serif Roman Slanted"/>
              </a:rPr>
              <a:t>α ( </a:t>
            </a:r>
            <a:r>
              <a:rPr lang="fr-CA" i="1"/>
              <a:t>y</a:t>
            </a:r>
            <a:r>
              <a:rPr lang="fr-CA" baseline="-25000"/>
              <a:t>4</a:t>
            </a:r>
            <a:r>
              <a:rPr lang="fr-CA"/>
              <a:t> - </a:t>
            </a:r>
            <a:r>
              <a:rPr lang="fr-CA" i="1"/>
              <a:t>h</a:t>
            </a:r>
            <a:r>
              <a:rPr lang="fr-CA"/>
              <a:t>(</a:t>
            </a:r>
            <a:r>
              <a:rPr lang="fr-CA" b="1"/>
              <a:t>x</a:t>
            </a:r>
            <a:r>
              <a:rPr lang="fr-CA" baseline="-25000"/>
              <a:t>4</a:t>
            </a:r>
            <a:r>
              <a:rPr lang="fr-CA"/>
              <a:t>) )</a:t>
            </a:r>
            <a:r>
              <a:rPr lang="fr-CA">
                <a:cs typeface="CMU Serif Roman Slanted"/>
              </a:rPr>
              <a:t> </a:t>
            </a:r>
            <a:r>
              <a:rPr lang="fr-CA" b="1">
                <a:cs typeface="CMU Classical Serif Italic"/>
              </a:rPr>
              <a:t>x</a:t>
            </a:r>
            <a:r>
              <a:rPr lang="fr-CA" baseline="-25000">
                <a:cs typeface="CMU Classical Serif Italic"/>
              </a:rPr>
              <a:t>4 </a:t>
            </a:r>
            <a:r>
              <a:rPr lang="fr-CA">
                <a:cs typeface="CMU Classical Serif Italic"/>
              </a:rPr>
              <a:t>= </a:t>
            </a:r>
            <a:r>
              <a:rPr lang="fr-CA"/>
              <a:t>[-0.3, -0.3] + 0.1 * (1 </a:t>
            </a:r>
            <a:r>
              <a:rPr lang="fr-FR"/>
              <a:t>–</a:t>
            </a:r>
            <a:r>
              <a:rPr lang="fr-CA"/>
              <a:t> 0) [1, 1] = [-0.2, -0.2]</a:t>
            </a:r>
          </a:p>
          <a:p>
            <a:pPr lvl="2"/>
            <a:r>
              <a:rPr lang="fr-CA" i="1"/>
              <a:t>b  </a:t>
            </a:r>
            <a:r>
              <a:rPr lang="fr-CA"/>
              <a:t>⟵ </a:t>
            </a:r>
            <a:r>
              <a:rPr lang="fr-CA" i="1"/>
              <a:t>b </a:t>
            </a:r>
            <a:r>
              <a:rPr lang="fr-CA"/>
              <a:t>+ </a:t>
            </a:r>
            <a:r>
              <a:rPr lang="fr-CA">
                <a:cs typeface="CMU Serif Roman Slanted"/>
              </a:rPr>
              <a:t>α ( </a:t>
            </a:r>
            <a:r>
              <a:rPr lang="fr-CA" i="1"/>
              <a:t>y</a:t>
            </a:r>
            <a:r>
              <a:rPr lang="fr-CA" baseline="-25000"/>
              <a:t>4</a:t>
            </a:r>
            <a:r>
              <a:rPr lang="fr-CA"/>
              <a:t> - </a:t>
            </a:r>
            <a:r>
              <a:rPr lang="fr-CA" i="1"/>
              <a:t>h</a:t>
            </a:r>
            <a:r>
              <a:rPr lang="fr-CA"/>
              <a:t>(</a:t>
            </a:r>
            <a:r>
              <a:rPr lang="fr-CA" b="1"/>
              <a:t>x</a:t>
            </a:r>
            <a:r>
              <a:rPr lang="fr-CA" baseline="-25000"/>
              <a:t>4</a:t>
            </a:r>
            <a:r>
              <a:rPr lang="fr-CA"/>
              <a:t>) )</a:t>
            </a:r>
            <a:r>
              <a:rPr lang="fr-CA">
                <a:cs typeface="CMU Serif Roman Slanted"/>
              </a:rPr>
              <a:t>  = 0.3 + 0.1 (1 </a:t>
            </a:r>
            <a:r>
              <a:rPr lang="fr-FR">
                <a:cs typeface="CMU Serif Roman Slanted"/>
              </a:rPr>
              <a:t>–</a:t>
            </a:r>
            <a:r>
              <a:rPr lang="fr-CA">
                <a:cs typeface="CMU Serif Roman Slanted"/>
              </a:rPr>
              <a:t> 0) = 0.4</a:t>
            </a:r>
          </a:p>
          <a:p>
            <a:pPr lvl="2"/>
            <a:endParaRPr lang="fr-CA">
              <a:cs typeface="CMU Serif Roman Slanted"/>
            </a:endParaRPr>
          </a:p>
          <a:p>
            <a:pPr lvl="2"/>
            <a:endParaRPr lang="fr-CA">
              <a:cs typeface="CMU Serif Roman Slanted"/>
            </a:endParaRPr>
          </a:p>
          <a:p>
            <a:r>
              <a:rPr lang="fr-CA">
                <a:cs typeface="CMU Serif Roman Slanted"/>
              </a:rPr>
              <a:t>Et ainsi de suite, jusqu’à l’atteinte d’un critère d’arrêt...</a:t>
            </a:r>
            <a:endParaRPr lang="fr-CA"/>
          </a:p>
        </p:txBody>
      </p:sp>
      <p:pic>
        <p:nvPicPr>
          <p:cNvPr id="10" name="Image 9" descr="blu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068" y="1600200"/>
            <a:ext cx="2275251" cy="2127667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6584950" y="1045042"/>
            <a:ext cx="61519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>
                <a:latin typeface="CMU Serif Roman Slanted"/>
                <a:cs typeface="CMU Serif Roman Slanted"/>
              </a:rPr>
              <a:t>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200148" y="1015424"/>
            <a:ext cx="1332616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CA" sz="1600">
                <a:latin typeface="+mn-lt"/>
              </a:rPr>
              <a:t>ensemble</a:t>
            </a:r>
            <a:br>
              <a:rPr lang="fr-CA" sz="1600">
                <a:latin typeface="+mn-lt"/>
              </a:rPr>
            </a:br>
            <a:r>
              <a:rPr lang="fr-CA" sz="1600">
                <a:latin typeface="+mn-lt"/>
              </a:rPr>
              <a:t>entraînement</a:t>
            </a:r>
            <a:endParaRPr lang="fr-FR" sz="16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7334980"/>
      </p:ext>
    </p:extLst>
  </p:cSld>
  <p:clrMapOvr>
    <a:masterClrMapping/>
  </p:clrMapOvr>
</p:sld>
</file>

<file path=ppt/theme/theme1.xml><?xml version="1.0" encoding="utf-8"?>
<a:theme xmlns:a="http://schemas.openxmlformats.org/drawingml/2006/main" name="ift615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e95ad7f-f2d3-4ad5-827d-a3392f6d419f">
      <Terms xmlns="http://schemas.microsoft.com/office/infopath/2007/PartnerControls"/>
    </lcf76f155ced4ddcb4097134ff3c332f>
    <TaxCatchAll xmlns="461e6b72-1c26-445f-8625-32236970549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A5D1C58639CC438A0985A5163AD7E3" ma:contentTypeVersion="16" ma:contentTypeDescription="Crée un document." ma:contentTypeScope="" ma:versionID="adde1713dad0237bebe5b7f0a48ecfba">
  <xsd:schema xmlns:xsd="http://www.w3.org/2001/XMLSchema" xmlns:xs="http://www.w3.org/2001/XMLSchema" xmlns:p="http://schemas.microsoft.com/office/2006/metadata/properties" xmlns:ns2="be95ad7f-f2d3-4ad5-827d-a3392f6d419f" xmlns:ns3="461e6b72-1c26-445f-8625-322369705492" targetNamespace="http://schemas.microsoft.com/office/2006/metadata/properties" ma:root="true" ma:fieldsID="34d9627e19b6e0ed2eb421ed6e1fb46a" ns2:_="" ns3:_="">
    <xsd:import namespace="be95ad7f-f2d3-4ad5-827d-a3392f6d419f"/>
    <xsd:import namespace="461e6b72-1c26-445f-8625-3223697054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95ad7f-f2d3-4ad5-827d-a3392f6d41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Balises d’images" ma:readOnly="false" ma:fieldId="{5cf76f15-5ced-4ddc-b409-7134ff3c332f}" ma:taxonomyMulti="true" ma:sspId="d264a842-8adc-43f3-ad4e-91e5e271ce1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1e6b72-1c26-445f-8625-322369705492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cfc965e8-a676-4208-bd6d-88161f078c44}" ma:internalName="TaxCatchAll" ma:showField="CatchAllData" ma:web="461e6b72-1c26-445f-8625-32236970549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761995-0805-481C-9F56-7903233CFB6A}">
  <ds:schemaRefs>
    <ds:schemaRef ds:uri="461e6b72-1c26-445f-8625-322369705492"/>
    <ds:schemaRef ds:uri="be95ad7f-f2d3-4ad5-827d-a3392f6d419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E869F6B-80AD-4061-9DC6-5EE68E2250CD}">
  <ds:schemaRefs>
    <ds:schemaRef ds:uri="461e6b72-1c26-445f-8625-322369705492"/>
    <ds:schemaRef ds:uri="be95ad7f-f2d3-4ad5-827d-a3392f6d419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2A3A9FA-B6DA-49AF-AC07-798E93FF60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41</Slides>
  <Notes>19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ift615</vt:lpstr>
      <vt:lpstr>IFT 615 – Intelligence Artificielle  Classification linéaire avec le perceptron</vt:lpstr>
      <vt:lpstr>Sujets couverts</vt:lpstr>
      <vt:lpstr>Deuxième algorithme: Perceptron (Rosenblatt, 1957)</vt:lpstr>
      <vt:lpstr>Deuxième algorithme: Perceptron (Rosenblatt, 1957)</vt:lpstr>
      <vt:lpstr>Deuxième algorithme: Perceptron (Rosenblatt, 1957)</vt:lpstr>
      <vt:lpstr>Exemple</vt:lpstr>
      <vt:lpstr>Exemple</vt:lpstr>
      <vt:lpstr>Exemple</vt:lpstr>
      <vt:lpstr>Exemple</vt:lpstr>
      <vt:lpstr>Surface de séparation</vt:lpstr>
      <vt:lpstr>Convergence et séparabilité</vt:lpstr>
      <vt:lpstr>Courbe d’apprentissage</vt:lpstr>
      <vt:lpstr>Apprentissage vue comme  la minimisation d’une perte</vt:lpstr>
      <vt:lpstr>Recherche locale pour la minimisation d’une perte</vt:lpstr>
      <vt:lpstr>Algorithme de descente de gradient</vt:lpstr>
      <vt:lpstr>Descente de gradient</vt:lpstr>
      <vt:lpstr>Descente de gradient</vt:lpstr>
      <vt:lpstr>Apprentissage vue comme  la minimisation d’une perte</vt:lpstr>
      <vt:lpstr>Descente de gradient stochastique</vt:lpstr>
      <vt:lpstr>Retour sur le Perceptron</vt:lpstr>
      <vt:lpstr>Apprentissage vue comme  la minimisation d’une perte</vt:lpstr>
      <vt:lpstr>Vous devriez être capable de...</vt:lpstr>
      <vt:lpstr>Rappel sur les dérivées partielles et le gradient</vt:lpstr>
      <vt:lpstr>Dérivées</vt:lpstr>
      <vt:lpstr>Dérivées</vt:lpstr>
      <vt:lpstr>Dérivées</vt:lpstr>
      <vt:lpstr>Dérivées</vt:lpstr>
      <vt:lpstr>Dérivées</vt:lpstr>
      <vt:lpstr>Dérivées</vt:lpstr>
      <vt:lpstr>Dérivées</vt:lpstr>
      <vt:lpstr>Dérivées</vt:lpstr>
      <vt:lpstr>Dérivées</vt:lpstr>
      <vt:lpstr>Dérivée partielle et gradient</vt:lpstr>
      <vt:lpstr>Dérivée partielle et gradient</vt:lpstr>
      <vt:lpstr>Dérivée partielle et gradient</vt:lpstr>
      <vt:lpstr>Dérivée partielle et gradient</vt:lpstr>
      <vt:lpstr>Dérivée partielle et gradient</vt:lpstr>
      <vt:lpstr>Dérivée partielle et gradient</vt:lpstr>
      <vt:lpstr>Dérivée partielle et gradient</vt:lpstr>
      <vt:lpstr>Dérivée partielle et gradient</vt:lpstr>
      <vt:lpstr>Dérivée partielle et gradient</vt:lpstr>
    </vt:vector>
  </TitlesOfParts>
  <Manager/>
  <Company>Université de Sherbrooke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Raisonnement probabiliste</dc:title>
  <dc:subject>IFT 615 - Raisonnement probabiliste</dc:subject>
  <dc:creator>Eric Beaudry et Froduald Kabanza</dc:creator>
  <cp:keywords/>
  <dc:description/>
  <cp:revision>1</cp:revision>
  <cp:lastPrinted>2018-04-06T12:23:55Z</cp:lastPrinted>
  <dcterms:created xsi:type="dcterms:W3CDTF">2011-06-05T12:39:23Z</dcterms:created>
  <dcterms:modified xsi:type="dcterms:W3CDTF">2023-01-05T06:59:29Z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601100</vt:r8>
  </property>
  <property fmtid="{D5CDD505-2E9C-101B-9397-08002B2CF9AE}" pid="3" name="ContentTypeId">
    <vt:lpwstr>0x01010081A5D1C58639CC438A0985A5163AD7E3</vt:lpwstr>
  </property>
  <property fmtid="{D5CDD505-2E9C-101B-9397-08002B2CF9AE}" pid="4" name="ComplianceAssetId">
    <vt:lpwstr/>
  </property>
  <property fmtid="{D5CDD505-2E9C-101B-9397-08002B2CF9AE}" pid="5" name="_ExtendedDescription">
    <vt:lpwstr/>
  </property>
  <property fmtid="{D5CDD505-2E9C-101B-9397-08002B2CF9AE}" pid="6" name="TriggerFlowInfo">
    <vt:lpwstr/>
  </property>
  <property fmtid="{D5CDD505-2E9C-101B-9397-08002B2CF9AE}" pid="7" name="MediaServiceImageTags">
    <vt:lpwstr/>
  </property>
</Properties>
</file>