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7"/>
  </p:notesMasterIdLst>
  <p:handoutMasterIdLst>
    <p:handoutMasterId r:id="rId58"/>
  </p:handoutMasterIdLst>
  <p:sldIdLst>
    <p:sldId id="332" r:id="rId5"/>
    <p:sldId id="767" r:id="rId6"/>
    <p:sldId id="726" r:id="rId7"/>
    <p:sldId id="768" r:id="rId8"/>
    <p:sldId id="729" r:id="rId9"/>
    <p:sldId id="728" r:id="rId10"/>
    <p:sldId id="730" r:id="rId11"/>
    <p:sldId id="731" r:id="rId12"/>
    <p:sldId id="732" r:id="rId13"/>
    <p:sldId id="734" r:id="rId14"/>
    <p:sldId id="756" r:id="rId15"/>
    <p:sldId id="733" r:id="rId16"/>
    <p:sldId id="758" r:id="rId17"/>
    <p:sldId id="769" r:id="rId18"/>
    <p:sldId id="778" r:id="rId19"/>
    <p:sldId id="777" r:id="rId20"/>
    <p:sldId id="780" r:id="rId21"/>
    <p:sldId id="783" r:id="rId22"/>
    <p:sldId id="781" r:id="rId23"/>
    <p:sldId id="784" r:id="rId24"/>
    <p:sldId id="785" r:id="rId25"/>
    <p:sldId id="782" r:id="rId26"/>
    <p:sldId id="786" r:id="rId27"/>
    <p:sldId id="787" r:id="rId28"/>
    <p:sldId id="739" r:id="rId29"/>
    <p:sldId id="740" r:id="rId30"/>
    <p:sldId id="741" r:id="rId31"/>
    <p:sldId id="742" r:id="rId32"/>
    <p:sldId id="738" r:id="rId33"/>
    <p:sldId id="743" r:id="rId34"/>
    <p:sldId id="744" r:id="rId35"/>
    <p:sldId id="745" r:id="rId36"/>
    <p:sldId id="746" r:id="rId37"/>
    <p:sldId id="747" r:id="rId38"/>
    <p:sldId id="748" r:id="rId39"/>
    <p:sldId id="749" r:id="rId40"/>
    <p:sldId id="750" r:id="rId41"/>
    <p:sldId id="751" r:id="rId42"/>
    <p:sldId id="752" r:id="rId43"/>
    <p:sldId id="759" r:id="rId44"/>
    <p:sldId id="760" r:id="rId45"/>
    <p:sldId id="761" r:id="rId46"/>
    <p:sldId id="762" r:id="rId47"/>
    <p:sldId id="770" r:id="rId48"/>
    <p:sldId id="735" r:id="rId49"/>
    <p:sldId id="771" r:id="rId50"/>
    <p:sldId id="757" r:id="rId51"/>
    <p:sldId id="766" r:id="rId52"/>
    <p:sldId id="775" r:id="rId53"/>
    <p:sldId id="349" r:id="rId54"/>
    <p:sldId id="776" r:id="rId55"/>
    <p:sldId id="697" r:id="rId5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C5A0FB-5D98-4007-919A-E31F95582BA8}">
          <p14:sldIdLst>
            <p14:sldId id="332"/>
          </p14:sldIdLst>
        </p14:section>
        <p14:section name="Sujets couverts" id="{2A6CED14-6CEA-4604-92DA-5A502814B133}">
          <p14:sldIdLst>
            <p14:sldId id="767"/>
            <p14:sldId id="726"/>
          </p14:sldIdLst>
        </p14:section>
        <p14:section name="Problème de satisfaction de contraintes" id="{EEDBC961-2D3D-4910-B699-8CBB08E5AB4A}">
          <p14:sldIdLst>
            <p14:sldId id="768"/>
            <p14:sldId id="729"/>
            <p14:sldId id="728"/>
            <p14:sldId id="730"/>
            <p14:sldId id="731"/>
            <p14:sldId id="732"/>
            <p14:sldId id="734"/>
            <p14:sldId id="756"/>
            <p14:sldId id="733"/>
            <p14:sldId id="758"/>
            <p14:sldId id="769"/>
            <p14:sldId id="778"/>
            <p14:sldId id="777"/>
            <p14:sldId id="780"/>
            <p14:sldId id="783"/>
            <p14:sldId id="781"/>
            <p14:sldId id="784"/>
            <p14:sldId id="785"/>
            <p14:sldId id="782"/>
            <p14:sldId id="786"/>
          </p14:sldIdLst>
        </p14:section>
        <p14:section name="Backtracking search" id="{251085C5-093D-48E1-9A5F-684037A00A90}">
          <p14:sldIdLst>
            <p14:sldId id="787"/>
            <p14:sldId id="739"/>
            <p14:sldId id="740"/>
            <p14:sldId id="741"/>
            <p14:sldId id="742"/>
            <p14:sldId id="738"/>
          </p14:sldIdLst>
        </p14:section>
        <p14:section name="Propagation de contraintes (inférences)" id="{1CE672C0-A06B-4DEA-A98C-1A01C8BCCF47}">
          <p14:sldIdLst>
            <p14:sldId id="743"/>
            <p14:sldId id="744"/>
            <p14:sldId id="745"/>
            <p14:sldId id="746"/>
            <p14:sldId id="747"/>
            <p14:sldId id="748"/>
            <p14:sldId id="749"/>
            <p14:sldId id="750"/>
            <p14:sldId id="751"/>
            <p14:sldId id="752"/>
            <p14:sldId id="759"/>
            <p14:sldId id="760"/>
            <p14:sldId id="761"/>
            <p14:sldId id="762"/>
            <p14:sldId id="770"/>
          </p14:sldIdLst>
        </p14:section>
        <p14:section name="Recherche locale pour résoudre CSP (Min-Conflicts)" id="{ED1720C4-04BE-4B0C-81D5-D64F835CBF5C}">
          <p14:sldIdLst>
            <p14:sldId id="735"/>
            <p14:sldId id="771"/>
            <p14:sldId id="757"/>
            <p14:sldId id="766"/>
          </p14:sldIdLst>
        </p14:section>
        <p14:section name="Conclusion" id="{DF23873D-A134-4CF9-BDB3-66396060B54D}">
          <p14:sldIdLst>
            <p14:sldId id="775"/>
            <p14:sldId id="349"/>
            <p14:sldId id="776"/>
            <p14:sldId id="6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018FB-BDB7-4F2F-95C9-EB98418778A7}" v="14" dt="2023-03-30T00:15:14.258"/>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6953" autoAdjust="0"/>
  </p:normalViewPr>
  <p:slideViewPr>
    <p:cSldViewPr snapToGrid="0">
      <p:cViewPr varScale="1">
        <p:scale>
          <a:sx n="65" d="100"/>
          <a:sy n="65" d="100"/>
        </p:scale>
        <p:origin x="2016" y="44"/>
      </p:cViewPr>
      <p:guideLst>
        <p:guide orient="horz" pos="2160"/>
        <p:guide pos="2880"/>
      </p:guideLst>
    </p:cSldViewPr>
  </p:slideViewPr>
  <p:outlineViewPr>
    <p:cViewPr>
      <p:scale>
        <a:sx n="33" d="100"/>
        <a:sy n="33" d="100"/>
      </p:scale>
      <p:origin x="0" y="-116093"/>
    </p:cViewPr>
    <p:sldLst>
      <p:sld r:id="rId1" collapse="1"/>
    </p:sldLst>
  </p:outlineViewPr>
  <p:notesTextViewPr>
    <p:cViewPr>
      <p:scale>
        <a:sx n="3" d="2"/>
        <a:sy n="3" d="2"/>
      </p:scale>
      <p:origin x="0" y="0"/>
    </p:cViewPr>
  </p:notesTextViewPr>
  <p:notesViewPr>
    <p:cSldViewPr snapToGrid="0">
      <p:cViewPr varScale="1">
        <p:scale>
          <a:sx n="53" d="100"/>
          <a:sy n="53" d="100"/>
        </p:scale>
        <p:origin x="216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7T12:24:18.644" v="15506"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30A018FB-BDB7-4F2F-95C9-EB98418778A7}"/>
    <pc:docChg chg="modSld">
      <pc:chgData name="Froduald Kabanza" userId="edf393d0-642b-4b9e-8c75-f62133241689" providerId="ADAL" clId="{30A018FB-BDB7-4F2F-95C9-EB98418778A7}" dt="2023-03-30T00:15:14.258" v="60" actId="1076"/>
      <pc:docMkLst>
        <pc:docMk/>
      </pc:docMkLst>
      <pc:sldChg chg="modSp mod modShow">
        <pc:chgData name="Froduald Kabanza" userId="edf393d0-642b-4b9e-8c75-f62133241689" providerId="ADAL" clId="{30A018FB-BDB7-4F2F-95C9-EB98418778A7}" dt="2023-03-15T22:23:16.257" v="4" actId="20577"/>
        <pc:sldMkLst>
          <pc:docMk/>
          <pc:sldMk cId="154423500" sldId="332"/>
        </pc:sldMkLst>
        <pc:spChg chg="mod">
          <ac:chgData name="Froduald Kabanza" userId="edf393d0-642b-4b9e-8c75-f62133241689" providerId="ADAL" clId="{30A018FB-BDB7-4F2F-95C9-EB98418778A7}" dt="2023-03-15T22:23:16.257" v="4" actId="20577"/>
          <ac:spMkLst>
            <pc:docMk/>
            <pc:sldMk cId="154423500" sldId="332"/>
            <ac:spMk id="6" creationId="{50B0FB34-D872-45C2-9416-85ECF442F569}"/>
          </ac:spMkLst>
        </pc:spChg>
        <pc:spChg chg="mod">
          <ac:chgData name="Froduald Kabanza" userId="edf393d0-642b-4b9e-8c75-f62133241689" providerId="ADAL" clId="{30A018FB-BDB7-4F2F-95C9-EB98418778A7}" dt="2023-03-15T22:23:08.965" v="3" actId="20577"/>
          <ac:spMkLst>
            <pc:docMk/>
            <pc:sldMk cId="154423500" sldId="332"/>
            <ac:spMk id="7" creationId="{9D9D7E22-6E14-4E34-957C-A91469454C2C}"/>
          </ac:spMkLst>
        </pc:spChg>
      </pc:sldChg>
      <pc:sldChg chg="modSp mod modShow">
        <pc:chgData name="Froduald Kabanza" userId="edf393d0-642b-4b9e-8c75-f62133241689" providerId="ADAL" clId="{30A018FB-BDB7-4F2F-95C9-EB98418778A7}" dt="2023-03-30T00:10:39.369" v="44" actId="14100"/>
        <pc:sldMkLst>
          <pc:docMk/>
          <pc:sldMk cId="2508412678" sldId="349"/>
        </pc:sldMkLst>
        <pc:spChg chg="mod">
          <ac:chgData name="Froduald Kabanza" userId="edf393d0-642b-4b9e-8c75-f62133241689" providerId="ADAL" clId="{30A018FB-BDB7-4F2F-95C9-EB98418778A7}" dt="2023-03-30T00:10:39.369" v="44" actId="14100"/>
          <ac:spMkLst>
            <pc:docMk/>
            <pc:sldMk cId="2508412678" sldId="349"/>
            <ac:spMk id="72707" creationId="{00000000-0000-0000-0000-000000000000}"/>
          </ac:spMkLst>
        </pc:spChg>
      </pc:sldChg>
      <pc:sldChg chg="modSp mod modShow">
        <pc:chgData name="Froduald Kabanza" userId="edf393d0-642b-4b9e-8c75-f62133241689" providerId="ADAL" clId="{30A018FB-BDB7-4F2F-95C9-EB98418778A7}" dt="2023-03-30T00:10:45.617" v="45" actId="14100"/>
        <pc:sldMkLst>
          <pc:docMk/>
          <pc:sldMk cId="0" sldId="697"/>
        </pc:sldMkLst>
        <pc:spChg chg="mod">
          <ac:chgData name="Froduald Kabanza" userId="edf393d0-642b-4b9e-8c75-f62133241689" providerId="ADAL" clId="{30A018FB-BDB7-4F2F-95C9-EB98418778A7}" dt="2023-03-30T00:10:45.617" v="45" actId="14100"/>
          <ac:spMkLst>
            <pc:docMk/>
            <pc:sldMk cId="0" sldId="697"/>
            <ac:spMk id="22533" creationId="{00000000-0000-0000-0000-000000000000}"/>
          </ac:spMkLst>
        </pc:spChg>
      </pc:sldChg>
      <pc:sldChg chg="modSp mod modShow">
        <pc:chgData name="Froduald Kabanza" userId="edf393d0-642b-4b9e-8c75-f62133241689" providerId="ADAL" clId="{30A018FB-BDB7-4F2F-95C9-EB98418778A7}" dt="2023-03-30T00:11:23.418" v="48" actId="20577"/>
        <pc:sldMkLst>
          <pc:docMk/>
          <pc:sldMk cId="0" sldId="726"/>
        </pc:sldMkLst>
        <pc:spChg chg="mod">
          <ac:chgData name="Froduald Kabanza" userId="edf393d0-642b-4b9e-8c75-f62133241689" providerId="ADAL" clId="{30A018FB-BDB7-4F2F-95C9-EB98418778A7}" dt="2023-03-30T00:11:23.418" v="48" actId="20577"/>
          <ac:spMkLst>
            <pc:docMk/>
            <pc:sldMk cId="0" sldId="726"/>
            <ac:spMk id="6150" creationId="{00000000-0000-0000-0000-000000000000}"/>
          </ac:spMkLst>
        </pc:spChg>
      </pc:sldChg>
      <pc:sldChg chg="modSp mod modShow">
        <pc:chgData name="Froduald Kabanza" userId="edf393d0-642b-4b9e-8c75-f62133241689" providerId="ADAL" clId="{30A018FB-BDB7-4F2F-95C9-EB98418778A7}" dt="2023-03-30T00:07:38.819" v="6" actId="14100"/>
        <pc:sldMkLst>
          <pc:docMk/>
          <pc:sldMk cId="0" sldId="728"/>
        </pc:sldMkLst>
        <pc:spChg chg="mod">
          <ac:chgData name="Froduald Kabanza" userId="edf393d0-642b-4b9e-8c75-f62133241689" providerId="ADAL" clId="{30A018FB-BDB7-4F2F-95C9-EB98418778A7}" dt="2023-03-30T00:07:38.819" v="6" actId="14100"/>
          <ac:spMkLst>
            <pc:docMk/>
            <pc:sldMk cId="0" sldId="728"/>
            <ac:spMk id="6" creationId="{00000000-0000-0000-0000-000000000000}"/>
          </ac:spMkLst>
        </pc:spChg>
      </pc:sldChg>
      <pc:sldChg chg="modSp mod modShow">
        <pc:chgData name="Froduald Kabanza" userId="edf393d0-642b-4b9e-8c75-f62133241689" providerId="ADAL" clId="{30A018FB-BDB7-4F2F-95C9-EB98418778A7}" dt="2023-03-30T00:07:33.221" v="5" actId="14100"/>
        <pc:sldMkLst>
          <pc:docMk/>
          <pc:sldMk cId="0" sldId="729"/>
        </pc:sldMkLst>
        <pc:spChg chg="mod">
          <ac:chgData name="Froduald Kabanza" userId="edf393d0-642b-4b9e-8c75-f62133241689" providerId="ADAL" clId="{30A018FB-BDB7-4F2F-95C9-EB98418778A7}" dt="2023-03-30T00:07:33.221" v="5" actId="14100"/>
          <ac:spMkLst>
            <pc:docMk/>
            <pc:sldMk cId="0" sldId="729"/>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30"/>
        </pc:sldMkLst>
      </pc:sldChg>
      <pc:sldChg chg="modSp mod modShow">
        <pc:chgData name="Froduald Kabanza" userId="edf393d0-642b-4b9e-8c75-f62133241689" providerId="ADAL" clId="{30A018FB-BDB7-4F2F-95C9-EB98418778A7}" dt="2023-03-30T00:07:44.689" v="7" actId="14100"/>
        <pc:sldMkLst>
          <pc:docMk/>
          <pc:sldMk cId="0" sldId="731"/>
        </pc:sldMkLst>
        <pc:spChg chg="mod">
          <ac:chgData name="Froduald Kabanza" userId="edf393d0-642b-4b9e-8c75-f62133241689" providerId="ADAL" clId="{30A018FB-BDB7-4F2F-95C9-EB98418778A7}" dt="2023-03-30T00:07:44.689" v="7" actId="14100"/>
          <ac:spMkLst>
            <pc:docMk/>
            <pc:sldMk cId="0" sldId="731"/>
            <ac:spMk id="7" creationId="{00000000-0000-0000-0000-000000000000}"/>
          </ac:spMkLst>
        </pc:spChg>
      </pc:sldChg>
      <pc:sldChg chg="modSp mod modShow">
        <pc:chgData name="Froduald Kabanza" userId="edf393d0-642b-4b9e-8c75-f62133241689" providerId="ADAL" clId="{30A018FB-BDB7-4F2F-95C9-EB98418778A7}" dt="2023-03-30T00:07:50.337" v="8" actId="14100"/>
        <pc:sldMkLst>
          <pc:docMk/>
          <pc:sldMk cId="0" sldId="732"/>
        </pc:sldMkLst>
        <pc:spChg chg="mod">
          <ac:chgData name="Froduald Kabanza" userId="edf393d0-642b-4b9e-8c75-f62133241689" providerId="ADAL" clId="{30A018FB-BDB7-4F2F-95C9-EB98418778A7}" dt="2023-03-30T00:07:50.337" v="8" actId="14100"/>
          <ac:spMkLst>
            <pc:docMk/>
            <pc:sldMk cId="0" sldId="732"/>
            <ac:spMk id="8" creationId="{00000000-0000-0000-0000-000000000000}"/>
          </ac:spMkLst>
        </pc:spChg>
      </pc:sldChg>
      <pc:sldChg chg="modSp mod modShow">
        <pc:chgData name="Froduald Kabanza" userId="edf393d0-642b-4b9e-8c75-f62133241689" providerId="ADAL" clId="{30A018FB-BDB7-4F2F-95C9-EB98418778A7}" dt="2023-03-30T00:08:04.410" v="11" actId="14100"/>
        <pc:sldMkLst>
          <pc:docMk/>
          <pc:sldMk cId="0" sldId="733"/>
        </pc:sldMkLst>
        <pc:spChg chg="mod">
          <ac:chgData name="Froduald Kabanza" userId="edf393d0-642b-4b9e-8c75-f62133241689" providerId="ADAL" clId="{30A018FB-BDB7-4F2F-95C9-EB98418778A7}" dt="2023-03-30T00:08:04.410" v="11" actId="14100"/>
          <ac:spMkLst>
            <pc:docMk/>
            <pc:sldMk cId="0" sldId="733"/>
            <ac:spMk id="7" creationId="{00000000-0000-0000-0000-000000000000}"/>
          </ac:spMkLst>
        </pc:spChg>
      </pc:sldChg>
      <pc:sldChg chg="modSp mod modShow">
        <pc:chgData name="Froduald Kabanza" userId="edf393d0-642b-4b9e-8c75-f62133241689" providerId="ADAL" clId="{30A018FB-BDB7-4F2F-95C9-EB98418778A7}" dt="2023-03-30T00:07:54.441" v="9" actId="14100"/>
        <pc:sldMkLst>
          <pc:docMk/>
          <pc:sldMk cId="0" sldId="734"/>
        </pc:sldMkLst>
        <pc:spChg chg="mod">
          <ac:chgData name="Froduald Kabanza" userId="edf393d0-642b-4b9e-8c75-f62133241689" providerId="ADAL" clId="{30A018FB-BDB7-4F2F-95C9-EB98418778A7}" dt="2023-03-30T00:07:54.441" v="9" actId="14100"/>
          <ac:spMkLst>
            <pc:docMk/>
            <pc:sldMk cId="0" sldId="734"/>
            <ac:spMk id="18" creationId="{00000000-0000-0000-0000-000000000000}"/>
          </ac:spMkLst>
        </pc:spChg>
      </pc:sldChg>
      <pc:sldChg chg="modSp mod modShow">
        <pc:chgData name="Froduald Kabanza" userId="edf393d0-642b-4b9e-8c75-f62133241689" providerId="ADAL" clId="{30A018FB-BDB7-4F2F-95C9-EB98418778A7}" dt="2023-03-30T00:10:20.746" v="41" actId="14100"/>
        <pc:sldMkLst>
          <pc:docMk/>
          <pc:sldMk cId="0" sldId="735"/>
        </pc:sldMkLst>
        <pc:spChg chg="mod">
          <ac:chgData name="Froduald Kabanza" userId="edf393d0-642b-4b9e-8c75-f62133241689" providerId="ADAL" clId="{30A018FB-BDB7-4F2F-95C9-EB98418778A7}" dt="2023-03-30T00:10:20.746" v="41" actId="14100"/>
          <ac:spMkLst>
            <pc:docMk/>
            <pc:sldMk cId="0" sldId="735"/>
            <ac:spMk id="6" creationId="{00000000-0000-0000-0000-000000000000}"/>
          </ac:spMkLst>
        </pc:spChg>
      </pc:sldChg>
      <pc:sldChg chg="addSp modSp mod modShow">
        <pc:chgData name="Froduald Kabanza" userId="edf393d0-642b-4b9e-8c75-f62133241689" providerId="ADAL" clId="{30A018FB-BDB7-4F2F-95C9-EB98418778A7}" dt="2023-03-30T00:15:14.258" v="60" actId="1076"/>
        <pc:sldMkLst>
          <pc:docMk/>
          <pc:sldMk cId="0" sldId="738"/>
        </pc:sldMkLst>
        <pc:spChg chg="mod">
          <ac:chgData name="Froduald Kabanza" userId="edf393d0-642b-4b9e-8c75-f62133241689" providerId="ADAL" clId="{30A018FB-BDB7-4F2F-95C9-EB98418778A7}" dt="2023-03-30T00:09:19.457" v="26" actId="14100"/>
          <ac:spMkLst>
            <pc:docMk/>
            <pc:sldMk cId="0" sldId="738"/>
            <ac:spMk id="9" creationId="{00000000-0000-0000-0000-000000000000}"/>
          </ac:spMkLst>
        </pc:spChg>
        <pc:picChg chg="add mod">
          <ac:chgData name="Froduald Kabanza" userId="edf393d0-642b-4b9e-8c75-f62133241689" providerId="ADAL" clId="{30A018FB-BDB7-4F2F-95C9-EB98418778A7}" dt="2023-03-30T00:15:14.258" v="60" actId="1076"/>
          <ac:picMkLst>
            <pc:docMk/>
            <pc:sldMk cId="0" sldId="738"/>
            <ac:picMk id="2" creationId="{BC807F9B-B769-5476-3D5E-5CF139826D0B}"/>
          </ac:picMkLst>
        </pc:picChg>
      </pc:sldChg>
      <pc:sldChg chg="modSp mod modShow">
        <pc:chgData name="Froduald Kabanza" userId="edf393d0-642b-4b9e-8c75-f62133241689" providerId="ADAL" clId="{30A018FB-BDB7-4F2F-95C9-EB98418778A7}" dt="2023-03-30T00:08:59.273" v="22" actId="14100"/>
        <pc:sldMkLst>
          <pc:docMk/>
          <pc:sldMk cId="0" sldId="739"/>
        </pc:sldMkLst>
        <pc:spChg chg="mod">
          <ac:chgData name="Froduald Kabanza" userId="edf393d0-642b-4b9e-8c75-f62133241689" providerId="ADAL" clId="{30A018FB-BDB7-4F2F-95C9-EB98418778A7}" dt="2023-03-30T00:08:59.273" v="22" actId="14100"/>
          <ac:spMkLst>
            <pc:docMk/>
            <pc:sldMk cId="0" sldId="739"/>
            <ac:spMk id="6" creationId="{00000000-0000-0000-0000-000000000000}"/>
          </ac:spMkLst>
        </pc:spChg>
      </pc:sldChg>
      <pc:sldChg chg="modSp mod modShow">
        <pc:chgData name="Froduald Kabanza" userId="edf393d0-642b-4b9e-8c75-f62133241689" providerId="ADAL" clId="{30A018FB-BDB7-4F2F-95C9-EB98418778A7}" dt="2023-03-30T00:09:03.345" v="23" actId="14100"/>
        <pc:sldMkLst>
          <pc:docMk/>
          <pc:sldMk cId="0" sldId="740"/>
        </pc:sldMkLst>
        <pc:spChg chg="mod">
          <ac:chgData name="Froduald Kabanza" userId="edf393d0-642b-4b9e-8c75-f62133241689" providerId="ADAL" clId="{30A018FB-BDB7-4F2F-95C9-EB98418778A7}" dt="2023-03-30T00:09:03.345" v="23" actId="14100"/>
          <ac:spMkLst>
            <pc:docMk/>
            <pc:sldMk cId="0" sldId="740"/>
            <ac:spMk id="6" creationId="{00000000-0000-0000-0000-000000000000}"/>
          </ac:spMkLst>
        </pc:spChg>
      </pc:sldChg>
      <pc:sldChg chg="modSp mod modShow">
        <pc:chgData name="Froduald Kabanza" userId="edf393d0-642b-4b9e-8c75-f62133241689" providerId="ADAL" clId="{30A018FB-BDB7-4F2F-95C9-EB98418778A7}" dt="2023-03-30T00:09:08.169" v="24" actId="14100"/>
        <pc:sldMkLst>
          <pc:docMk/>
          <pc:sldMk cId="0" sldId="741"/>
        </pc:sldMkLst>
        <pc:spChg chg="mod">
          <ac:chgData name="Froduald Kabanza" userId="edf393d0-642b-4b9e-8c75-f62133241689" providerId="ADAL" clId="{30A018FB-BDB7-4F2F-95C9-EB98418778A7}" dt="2023-03-30T00:09:08.169" v="24" actId="14100"/>
          <ac:spMkLst>
            <pc:docMk/>
            <pc:sldMk cId="0" sldId="741"/>
            <ac:spMk id="6" creationId="{00000000-0000-0000-0000-000000000000}"/>
          </ac:spMkLst>
        </pc:spChg>
      </pc:sldChg>
      <pc:sldChg chg="modSp mod modShow">
        <pc:chgData name="Froduald Kabanza" userId="edf393d0-642b-4b9e-8c75-f62133241689" providerId="ADAL" clId="{30A018FB-BDB7-4F2F-95C9-EB98418778A7}" dt="2023-03-30T00:09:11.985" v="25" actId="14100"/>
        <pc:sldMkLst>
          <pc:docMk/>
          <pc:sldMk cId="0" sldId="742"/>
        </pc:sldMkLst>
        <pc:spChg chg="mod">
          <ac:chgData name="Froduald Kabanza" userId="edf393d0-642b-4b9e-8c75-f62133241689" providerId="ADAL" clId="{30A018FB-BDB7-4F2F-95C9-EB98418778A7}" dt="2023-03-30T00:09:11.985" v="25" actId="14100"/>
          <ac:spMkLst>
            <pc:docMk/>
            <pc:sldMk cId="0" sldId="742"/>
            <ac:spMk id="6" creationId="{00000000-0000-0000-0000-000000000000}"/>
          </ac:spMkLst>
        </pc:spChg>
      </pc:sldChg>
      <pc:sldChg chg="modSp mod modShow">
        <pc:chgData name="Froduald Kabanza" userId="edf393d0-642b-4b9e-8c75-f62133241689" providerId="ADAL" clId="{30A018FB-BDB7-4F2F-95C9-EB98418778A7}" dt="2023-03-30T00:09:25.489" v="27" actId="14100"/>
        <pc:sldMkLst>
          <pc:docMk/>
          <pc:sldMk cId="0" sldId="743"/>
        </pc:sldMkLst>
        <pc:spChg chg="mod">
          <ac:chgData name="Froduald Kabanza" userId="edf393d0-642b-4b9e-8c75-f62133241689" providerId="ADAL" clId="{30A018FB-BDB7-4F2F-95C9-EB98418778A7}" dt="2023-03-30T00:09:25.489" v="27" actId="14100"/>
          <ac:spMkLst>
            <pc:docMk/>
            <pc:sldMk cId="0" sldId="743"/>
            <ac:spMk id="6" creationId="{00000000-0000-0000-0000-000000000000}"/>
          </ac:spMkLst>
        </pc:spChg>
      </pc:sldChg>
      <pc:sldChg chg="modSp mod modShow">
        <pc:chgData name="Froduald Kabanza" userId="edf393d0-642b-4b9e-8c75-f62133241689" providerId="ADAL" clId="{30A018FB-BDB7-4F2F-95C9-EB98418778A7}" dt="2023-03-30T00:09:29.826" v="28" actId="14100"/>
        <pc:sldMkLst>
          <pc:docMk/>
          <pc:sldMk cId="0" sldId="744"/>
        </pc:sldMkLst>
        <pc:spChg chg="mod">
          <ac:chgData name="Froduald Kabanza" userId="edf393d0-642b-4b9e-8c75-f62133241689" providerId="ADAL" clId="{30A018FB-BDB7-4F2F-95C9-EB98418778A7}" dt="2023-03-30T00:09:29.826" v="28" actId="14100"/>
          <ac:spMkLst>
            <pc:docMk/>
            <pc:sldMk cId="0" sldId="744"/>
            <ac:spMk id="7" creationId="{00000000-0000-0000-0000-000000000000}"/>
          </ac:spMkLst>
        </pc:spChg>
      </pc:sldChg>
      <pc:sldChg chg="modSp mod modShow">
        <pc:chgData name="Froduald Kabanza" userId="edf393d0-642b-4b9e-8c75-f62133241689" providerId="ADAL" clId="{30A018FB-BDB7-4F2F-95C9-EB98418778A7}" dt="2023-03-30T00:09:33.474" v="29" actId="14100"/>
        <pc:sldMkLst>
          <pc:docMk/>
          <pc:sldMk cId="0" sldId="745"/>
        </pc:sldMkLst>
        <pc:spChg chg="mod">
          <ac:chgData name="Froduald Kabanza" userId="edf393d0-642b-4b9e-8c75-f62133241689" providerId="ADAL" clId="{30A018FB-BDB7-4F2F-95C9-EB98418778A7}" dt="2023-03-30T00:09:33.474" v="29" actId="14100"/>
          <ac:spMkLst>
            <pc:docMk/>
            <pc:sldMk cId="0" sldId="745"/>
            <ac:spMk id="7" creationId="{00000000-0000-0000-0000-000000000000}"/>
          </ac:spMkLst>
        </pc:spChg>
      </pc:sldChg>
      <pc:sldChg chg="modSp mod modShow">
        <pc:chgData name="Froduald Kabanza" userId="edf393d0-642b-4b9e-8c75-f62133241689" providerId="ADAL" clId="{30A018FB-BDB7-4F2F-95C9-EB98418778A7}" dt="2023-03-30T00:09:38.992" v="30" actId="14100"/>
        <pc:sldMkLst>
          <pc:docMk/>
          <pc:sldMk cId="0" sldId="746"/>
        </pc:sldMkLst>
        <pc:spChg chg="mod">
          <ac:chgData name="Froduald Kabanza" userId="edf393d0-642b-4b9e-8c75-f62133241689" providerId="ADAL" clId="{30A018FB-BDB7-4F2F-95C9-EB98418778A7}" dt="2023-03-30T00:09:38.992" v="30" actId="14100"/>
          <ac:spMkLst>
            <pc:docMk/>
            <pc:sldMk cId="0" sldId="746"/>
            <ac:spMk id="10" creationId="{00000000-0000-0000-0000-000000000000}"/>
          </ac:spMkLst>
        </pc:spChg>
      </pc:sldChg>
      <pc:sldChg chg="modSp mod modShow">
        <pc:chgData name="Froduald Kabanza" userId="edf393d0-642b-4b9e-8c75-f62133241689" providerId="ADAL" clId="{30A018FB-BDB7-4F2F-95C9-EB98418778A7}" dt="2023-03-30T00:09:43.617" v="31" actId="14100"/>
        <pc:sldMkLst>
          <pc:docMk/>
          <pc:sldMk cId="0" sldId="747"/>
        </pc:sldMkLst>
        <pc:spChg chg="mod">
          <ac:chgData name="Froduald Kabanza" userId="edf393d0-642b-4b9e-8c75-f62133241689" providerId="ADAL" clId="{30A018FB-BDB7-4F2F-95C9-EB98418778A7}" dt="2023-03-30T00:09:43.617" v="31" actId="14100"/>
          <ac:spMkLst>
            <pc:docMk/>
            <pc:sldMk cId="0" sldId="747"/>
            <ac:spMk id="7" creationId="{00000000-0000-0000-0000-000000000000}"/>
          </ac:spMkLst>
        </pc:spChg>
      </pc:sldChg>
      <pc:sldChg chg="modSp mod modShow">
        <pc:chgData name="Froduald Kabanza" userId="edf393d0-642b-4b9e-8c75-f62133241689" providerId="ADAL" clId="{30A018FB-BDB7-4F2F-95C9-EB98418778A7}" dt="2023-03-30T00:09:48.536" v="32" actId="14100"/>
        <pc:sldMkLst>
          <pc:docMk/>
          <pc:sldMk cId="0" sldId="748"/>
        </pc:sldMkLst>
        <pc:spChg chg="mod">
          <ac:chgData name="Froduald Kabanza" userId="edf393d0-642b-4b9e-8c75-f62133241689" providerId="ADAL" clId="{30A018FB-BDB7-4F2F-95C9-EB98418778A7}" dt="2023-03-30T00:09:48.536" v="32" actId="14100"/>
          <ac:spMkLst>
            <pc:docMk/>
            <pc:sldMk cId="0" sldId="748"/>
            <ac:spMk id="16" creationId="{00000000-0000-0000-0000-000000000000}"/>
          </ac:spMkLst>
        </pc:spChg>
      </pc:sldChg>
      <pc:sldChg chg="modSp mod modShow">
        <pc:chgData name="Froduald Kabanza" userId="edf393d0-642b-4b9e-8c75-f62133241689" providerId="ADAL" clId="{30A018FB-BDB7-4F2F-95C9-EB98418778A7}" dt="2023-03-30T00:09:54.258" v="33" actId="14100"/>
        <pc:sldMkLst>
          <pc:docMk/>
          <pc:sldMk cId="0" sldId="749"/>
        </pc:sldMkLst>
        <pc:spChg chg="mod">
          <ac:chgData name="Froduald Kabanza" userId="edf393d0-642b-4b9e-8c75-f62133241689" providerId="ADAL" clId="{30A018FB-BDB7-4F2F-95C9-EB98418778A7}" dt="2023-03-30T00:09:54.258" v="33" actId="14100"/>
          <ac:spMkLst>
            <pc:docMk/>
            <pc:sldMk cId="0" sldId="749"/>
            <ac:spMk id="1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50"/>
        </pc:sldMkLst>
      </pc:sldChg>
      <pc:sldChg chg="modSp mod modShow">
        <pc:chgData name="Froduald Kabanza" userId="edf393d0-642b-4b9e-8c75-f62133241689" providerId="ADAL" clId="{30A018FB-BDB7-4F2F-95C9-EB98418778A7}" dt="2023-03-30T00:09:57.810" v="34" actId="14100"/>
        <pc:sldMkLst>
          <pc:docMk/>
          <pc:sldMk cId="0" sldId="751"/>
        </pc:sldMkLst>
        <pc:spChg chg="mod">
          <ac:chgData name="Froduald Kabanza" userId="edf393d0-642b-4b9e-8c75-f62133241689" providerId="ADAL" clId="{30A018FB-BDB7-4F2F-95C9-EB98418778A7}" dt="2023-03-30T00:09:57.810" v="34" actId="14100"/>
          <ac:spMkLst>
            <pc:docMk/>
            <pc:sldMk cId="0" sldId="751"/>
            <ac:spMk id="16" creationId="{00000000-0000-0000-0000-000000000000}"/>
          </ac:spMkLst>
        </pc:spChg>
      </pc:sldChg>
      <pc:sldChg chg="modSp mod modShow">
        <pc:chgData name="Froduald Kabanza" userId="edf393d0-642b-4b9e-8c75-f62133241689" providerId="ADAL" clId="{30A018FB-BDB7-4F2F-95C9-EB98418778A7}" dt="2023-03-30T00:10:01.849" v="36" actId="14100"/>
        <pc:sldMkLst>
          <pc:docMk/>
          <pc:sldMk cId="0" sldId="752"/>
        </pc:sldMkLst>
        <pc:spChg chg="mod">
          <ac:chgData name="Froduald Kabanza" userId="edf393d0-642b-4b9e-8c75-f62133241689" providerId="ADAL" clId="{30A018FB-BDB7-4F2F-95C9-EB98418778A7}" dt="2023-03-30T00:10:01.849" v="36" actId="14100"/>
          <ac:spMkLst>
            <pc:docMk/>
            <pc:sldMk cId="0" sldId="752"/>
            <ac:spMk id="17" creationId="{00000000-0000-0000-0000-000000000000}"/>
          </ac:spMkLst>
        </pc:spChg>
      </pc:sldChg>
      <pc:sldChg chg="modSp mod modShow">
        <pc:chgData name="Froduald Kabanza" userId="edf393d0-642b-4b9e-8c75-f62133241689" providerId="ADAL" clId="{30A018FB-BDB7-4F2F-95C9-EB98418778A7}" dt="2023-03-30T00:07:59.577" v="10" actId="14100"/>
        <pc:sldMkLst>
          <pc:docMk/>
          <pc:sldMk cId="0" sldId="756"/>
        </pc:sldMkLst>
        <pc:spChg chg="mod">
          <ac:chgData name="Froduald Kabanza" userId="edf393d0-642b-4b9e-8c75-f62133241689" providerId="ADAL" clId="{30A018FB-BDB7-4F2F-95C9-EB98418778A7}" dt="2023-03-30T00:07:59.577" v="10" actId="14100"/>
          <ac:spMkLst>
            <pc:docMk/>
            <pc:sldMk cId="0" sldId="756"/>
            <ac:spMk id="7" creationId="{00000000-0000-0000-0000-000000000000}"/>
          </ac:spMkLst>
        </pc:spChg>
      </pc:sldChg>
      <pc:sldChg chg="modSp mod modShow">
        <pc:chgData name="Froduald Kabanza" userId="edf393d0-642b-4b9e-8c75-f62133241689" providerId="ADAL" clId="{30A018FB-BDB7-4F2F-95C9-EB98418778A7}" dt="2023-03-30T00:10:26.768" v="42" actId="14100"/>
        <pc:sldMkLst>
          <pc:docMk/>
          <pc:sldMk cId="0" sldId="757"/>
        </pc:sldMkLst>
        <pc:spChg chg="mod">
          <ac:chgData name="Froduald Kabanza" userId="edf393d0-642b-4b9e-8c75-f62133241689" providerId="ADAL" clId="{30A018FB-BDB7-4F2F-95C9-EB98418778A7}" dt="2023-03-30T00:10:26.768" v="42" actId="14100"/>
          <ac:spMkLst>
            <pc:docMk/>
            <pc:sldMk cId="0" sldId="757"/>
            <ac:spMk id="6" creationId="{00000000-0000-0000-0000-000000000000}"/>
          </ac:spMkLst>
        </pc:spChg>
      </pc:sldChg>
      <pc:sldChg chg="modSp mod modShow">
        <pc:chgData name="Froduald Kabanza" userId="edf393d0-642b-4b9e-8c75-f62133241689" providerId="ADAL" clId="{30A018FB-BDB7-4F2F-95C9-EB98418778A7}" dt="2023-03-30T00:08:10.569" v="12" actId="14100"/>
        <pc:sldMkLst>
          <pc:docMk/>
          <pc:sldMk cId="0" sldId="758"/>
        </pc:sldMkLst>
        <pc:spChg chg="mod">
          <ac:chgData name="Froduald Kabanza" userId="edf393d0-642b-4b9e-8c75-f62133241689" providerId="ADAL" clId="{30A018FB-BDB7-4F2F-95C9-EB98418778A7}" dt="2023-03-30T00:08:10.569" v="12" actId="14100"/>
          <ac:spMkLst>
            <pc:docMk/>
            <pc:sldMk cId="0" sldId="758"/>
            <ac:spMk id="6" creationId="{00000000-0000-0000-0000-000000000000}"/>
          </ac:spMkLst>
        </pc:spChg>
      </pc:sldChg>
      <pc:sldChg chg="modSp mod modShow">
        <pc:chgData name="Froduald Kabanza" userId="edf393d0-642b-4b9e-8c75-f62133241689" providerId="ADAL" clId="{30A018FB-BDB7-4F2F-95C9-EB98418778A7}" dt="2023-03-30T00:10:06.490" v="37" actId="14100"/>
        <pc:sldMkLst>
          <pc:docMk/>
          <pc:sldMk cId="0" sldId="759"/>
        </pc:sldMkLst>
        <pc:spChg chg="mod">
          <ac:chgData name="Froduald Kabanza" userId="edf393d0-642b-4b9e-8c75-f62133241689" providerId="ADAL" clId="{30A018FB-BDB7-4F2F-95C9-EB98418778A7}" dt="2023-03-30T00:10:06.490" v="37" actId="14100"/>
          <ac:spMkLst>
            <pc:docMk/>
            <pc:sldMk cId="0" sldId="759"/>
            <ac:spMk id="18" creationId="{00000000-0000-0000-0000-000000000000}"/>
          </ac:spMkLst>
        </pc:spChg>
      </pc:sldChg>
      <pc:sldChg chg="modSp mod modShow">
        <pc:chgData name="Froduald Kabanza" userId="edf393d0-642b-4b9e-8c75-f62133241689" providerId="ADAL" clId="{30A018FB-BDB7-4F2F-95C9-EB98418778A7}" dt="2023-03-30T00:10:10.584" v="38" actId="14100"/>
        <pc:sldMkLst>
          <pc:docMk/>
          <pc:sldMk cId="0" sldId="760"/>
        </pc:sldMkLst>
        <pc:spChg chg="mod">
          <ac:chgData name="Froduald Kabanza" userId="edf393d0-642b-4b9e-8c75-f62133241689" providerId="ADAL" clId="{30A018FB-BDB7-4F2F-95C9-EB98418778A7}" dt="2023-03-30T00:10:10.584" v="38" actId="14100"/>
          <ac:spMkLst>
            <pc:docMk/>
            <pc:sldMk cId="0" sldId="760"/>
            <ac:spMk id="17"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61"/>
        </pc:sldMkLst>
      </pc:sldChg>
      <pc:sldChg chg="modSp mod modShow">
        <pc:chgData name="Froduald Kabanza" userId="edf393d0-642b-4b9e-8c75-f62133241689" providerId="ADAL" clId="{30A018FB-BDB7-4F2F-95C9-EB98418778A7}" dt="2023-03-30T00:10:14.929" v="40" actId="14100"/>
        <pc:sldMkLst>
          <pc:docMk/>
          <pc:sldMk cId="0" sldId="762"/>
        </pc:sldMkLst>
        <pc:spChg chg="mod">
          <ac:chgData name="Froduald Kabanza" userId="edf393d0-642b-4b9e-8c75-f62133241689" providerId="ADAL" clId="{30A018FB-BDB7-4F2F-95C9-EB98418778A7}" dt="2023-03-30T00:10:14.929" v="40" actId="14100"/>
          <ac:spMkLst>
            <pc:docMk/>
            <pc:sldMk cId="0" sldId="762"/>
            <ac:spMk id="7" creationId="{00000000-0000-0000-0000-000000000000}"/>
          </ac:spMkLst>
        </pc:spChg>
      </pc:sldChg>
      <pc:sldChg chg="modSp mod modShow">
        <pc:chgData name="Froduald Kabanza" userId="edf393d0-642b-4b9e-8c75-f62133241689" providerId="ADAL" clId="{30A018FB-BDB7-4F2F-95C9-EB98418778A7}" dt="2023-03-30T00:10:30.433" v="43" actId="14100"/>
        <pc:sldMkLst>
          <pc:docMk/>
          <pc:sldMk cId="0" sldId="766"/>
        </pc:sldMkLst>
        <pc:spChg chg="mod">
          <ac:chgData name="Froduald Kabanza" userId="edf393d0-642b-4b9e-8c75-f62133241689" providerId="ADAL" clId="{30A018FB-BDB7-4F2F-95C9-EB98418778A7}" dt="2023-03-30T00:10:30.433" v="43" actId="14100"/>
          <ac:spMkLst>
            <pc:docMk/>
            <pc:sldMk cId="0" sldId="766"/>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67"/>
        </pc:sldMkLst>
      </pc:sldChg>
      <pc:sldChg chg="mod modShow">
        <pc:chgData name="Froduald Kabanza" userId="edf393d0-642b-4b9e-8c75-f62133241689" providerId="ADAL" clId="{30A018FB-BDB7-4F2F-95C9-EB98418778A7}" dt="2023-03-15T22:23:01.448" v="1" actId="729"/>
        <pc:sldMkLst>
          <pc:docMk/>
          <pc:sldMk cId="0" sldId="768"/>
        </pc:sldMkLst>
      </pc:sldChg>
      <pc:sldChg chg="mod modShow">
        <pc:chgData name="Froduald Kabanza" userId="edf393d0-642b-4b9e-8c75-f62133241689" providerId="ADAL" clId="{30A018FB-BDB7-4F2F-95C9-EB98418778A7}" dt="2023-03-15T22:23:01.448" v="1" actId="729"/>
        <pc:sldMkLst>
          <pc:docMk/>
          <pc:sldMk cId="0" sldId="769"/>
        </pc:sldMkLst>
      </pc:sldChg>
      <pc:sldChg chg="mod modShow">
        <pc:chgData name="Froduald Kabanza" userId="edf393d0-642b-4b9e-8c75-f62133241689" providerId="ADAL" clId="{30A018FB-BDB7-4F2F-95C9-EB98418778A7}" dt="2023-03-15T22:23:01.448" v="1" actId="729"/>
        <pc:sldMkLst>
          <pc:docMk/>
          <pc:sldMk cId="0" sldId="770"/>
        </pc:sldMkLst>
      </pc:sldChg>
      <pc:sldChg chg="mod modShow">
        <pc:chgData name="Froduald Kabanza" userId="edf393d0-642b-4b9e-8c75-f62133241689" providerId="ADAL" clId="{30A018FB-BDB7-4F2F-95C9-EB98418778A7}" dt="2023-03-15T22:23:01.448" v="1" actId="729"/>
        <pc:sldMkLst>
          <pc:docMk/>
          <pc:sldMk cId="0" sldId="771"/>
        </pc:sldMkLst>
      </pc:sldChg>
      <pc:sldChg chg="mod modShow">
        <pc:chgData name="Froduald Kabanza" userId="edf393d0-642b-4b9e-8c75-f62133241689" providerId="ADAL" clId="{30A018FB-BDB7-4F2F-95C9-EB98418778A7}" dt="2023-03-15T22:23:01.448" v="1" actId="729"/>
        <pc:sldMkLst>
          <pc:docMk/>
          <pc:sldMk cId="0" sldId="775"/>
        </pc:sldMkLst>
      </pc:sldChg>
      <pc:sldChg chg="mod modShow">
        <pc:chgData name="Froduald Kabanza" userId="edf393d0-642b-4b9e-8c75-f62133241689" providerId="ADAL" clId="{30A018FB-BDB7-4F2F-95C9-EB98418778A7}" dt="2023-03-15T22:23:01.448" v="1" actId="729"/>
        <pc:sldMkLst>
          <pc:docMk/>
          <pc:sldMk cId="0" sldId="776"/>
        </pc:sldMkLst>
      </pc:sldChg>
      <pc:sldChg chg="modSp mod modShow">
        <pc:chgData name="Froduald Kabanza" userId="edf393d0-642b-4b9e-8c75-f62133241689" providerId="ADAL" clId="{30A018FB-BDB7-4F2F-95C9-EB98418778A7}" dt="2023-03-30T00:08:21.392" v="14" actId="14100"/>
        <pc:sldMkLst>
          <pc:docMk/>
          <pc:sldMk cId="1157765808" sldId="777"/>
        </pc:sldMkLst>
        <pc:spChg chg="mod">
          <ac:chgData name="Froduald Kabanza" userId="edf393d0-642b-4b9e-8c75-f62133241689" providerId="ADAL" clId="{30A018FB-BDB7-4F2F-95C9-EB98418778A7}" dt="2023-03-30T00:08:21.392" v="14" actId="14100"/>
          <ac:spMkLst>
            <pc:docMk/>
            <pc:sldMk cId="1157765808" sldId="777"/>
            <ac:spMk id="6" creationId="{00000000-0000-0000-0000-000000000000}"/>
          </ac:spMkLst>
        </pc:spChg>
      </pc:sldChg>
      <pc:sldChg chg="modSp mod modShow">
        <pc:chgData name="Froduald Kabanza" userId="edf393d0-642b-4b9e-8c75-f62133241689" providerId="ADAL" clId="{30A018FB-BDB7-4F2F-95C9-EB98418778A7}" dt="2023-03-30T00:08:17.306" v="13" actId="14100"/>
        <pc:sldMkLst>
          <pc:docMk/>
          <pc:sldMk cId="500881087" sldId="778"/>
        </pc:sldMkLst>
        <pc:spChg chg="mod">
          <ac:chgData name="Froduald Kabanza" userId="edf393d0-642b-4b9e-8c75-f62133241689" providerId="ADAL" clId="{30A018FB-BDB7-4F2F-95C9-EB98418778A7}" dt="2023-03-30T00:08:17.306" v="13" actId="14100"/>
          <ac:spMkLst>
            <pc:docMk/>
            <pc:sldMk cId="500881087" sldId="778"/>
            <ac:spMk id="6" creationId="{00000000-0000-0000-0000-000000000000}"/>
          </ac:spMkLst>
        </pc:spChg>
      </pc:sldChg>
      <pc:sldChg chg="modSp mod modShow">
        <pc:chgData name="Froduald Kabanza" userId="edf393d0-642b-4b9e-8c75-f62133241689" providerId="ADAL" clId="{30A018FB-BDB7-4F2F-95C9-EB98418778A7}" dt="2023-03-30T00:08:25.464" v="15" actId="14100"/>
        <pc:sldMkLst>
          <pc:docMk/>
          <pc:sldMk cId="2686880930" sldId="780"/>
        </pc:sldMkLst>
        <pc:spChg chg="mod">
          <ac:chgData name="Froduald Kabanza" userId="edf393d0-642b-4b9e-8c75-f62133241689" providerId="ADAL" clId="{30A018FB-BDB7-4F2F-95C9-EB98418778A7}" dt="2023-03-30T00:08:25.464" v="15" actId="14100"/>
          <ac:spMkLst>
            <pc:docMk/>
            <pc:sldMk cId="2686880930" sldId="780"/>
            <ac:spMk id="6" creationId="{00000000-0000-0000-0000-000000000000}"/>
          </ac:spMkLst>
        </pc:spChg>
      </pc:sldChg>
      <pc:sldChg chg="modSp mod modShow">
        <pc:chgData name="Froduald Kabanza" userId="edf393d0-642b-4b9e-8c75-f62133241689" providerId="ADAL" clId="{30A018FB-BDB7-4F2F-95C9-EB98418778A7}" dt="2023-03-30T00:08:34.201" v="17" actId="14100"/>
        <pc:sldMkLst>
          <pc:docMk/>
          <pc:sldMk cId="3173287159" sldId="781"/>
        </pc:sldMkLst>
        <pc:spChg chg="mod">
          <ac:chgData name="Froduald Kabanza" userId="edf393d0-642b-4b9e-8c75-f62133241689" providerId="ADAL" clId="{30A018FB-BDB7-4F2F-95C9-EB98418778A7}" dt="2023-03-30T00:08:34.201" v="17" actId="14100"/>
          <ac:spMkLst>
            <pc:docMk/>
            <pc:sldMk cId="3173287159" sldId="781"/>
            <ac:spMk id="6" creationId="{00000000-0000-0000-0000-000000000000}"/>
          </ac:spMkLst>
        </pc:spChg>
      </pc:sldChg>
      <pc:sldChg chg="modSp mod modShow">
        <pc:chgData name="Froduald Kabanza" userId="edf393d0-642b-4b9e-8c75-f62133241689" providerId="ADAL" clId="{30A018FB-BDB7-4F2F-95C9-EB98418778A7}" dt="2023-03-30T00:08:48.673" v="20" actId="14100"/>
        <pc:sldMkLst>
          <pc:docMk/>
          <pc:sldMk cId="1863221086" sldId="782"/>
        </pc:sldMkLst>
        <pc:spChg chg="mod">
          <ac:chgData name="Froduald Kabanza" userId="edf393d0-642b-4b9e-8c75-f62133241689" providerId="ADAL" clId="{30A018FB-BDB7-4F2F-95C9-EB98418778A7}" dt="2023-03-30T00:08:48.673" v="20" actId="14100"/>
          <ac:spMkLst>
            <pc:docMk/>
            <pc:sldMk cId="1863221086" sldId="782"/>
            <ac:spMk id="6" creationId="{00000000-0000-0000-0000-000000000000}"/>
          </ac:spMkLst>
        </pc:spChg>
      </pc:sldChg>
      <pc:sldChg chg="modSp mod modShow">
        <pc:chgData name="Froduald Kabanza" userId="edf393d0-642b-4b9e-8c75-f62133241689" providerId="ADAL" clId="{30A018FB-BDB7-4F2F-95C9-EB98418778A7}" dt="2023-03-30T00:08:29.929" v="16" actId="14100"/>
        <pc:sldMkLst>
          <pc:docMk/>
          <pc:sldMk cId="1409461194" sldId="783"/>
        </pc:sldMkLst>
        <pc:spChg chg="mod">
          <ac:chgData name="Froduald Kabanza" userId="edf393d0-642b-4b9e-8c75-f62133241689" providerId="ADAL" clId="{30A018FB-BDB7-4F2F-95C9-EB98418778A7}" dt="2023-03-30T00:08:29.929" v="16" actId="14100"/>
          <ac:spMkLst>
            <pc:docMk/>
            <pc:sldMk cId="1409461194" sldId="783"/>
            <ac:spMk id="6" creationId="{00000000-0000-0000-0000-000000000000}"/>
          </ac:spMkLst>
        </pc:spChg>
      </pc:sldChg>
      <pc:sldChg chg="modSp mod modShow">
        <pc:chgData name="Froduald Kabanza" userId="edf393d0-642b-4b9e-8c75-f62133241689" providerId="ADAL" clId="{30A018FB-BDB7-4F2F-95C9-EB98418778A7}" dt="2023-03-30T00:08:39.241" v="18" actId="14100"/>
        <pc:sldMkLst>
          <pc:docMk/>
          <pc:sldMk cId="2388254882" sldId="784"/>
        </pc:sldMkLst>
        <pc:spChg chg="mod">
          <ac:chgData name="Froduald Kabanza" userId="edf393d0-642b-4b9e-8c75-f62133241689" providerId="ADAL" clId="{30A018FB-BDB7-4F2F-95C9-EB98418778A7}" dt="2023-03-30T00:08:39.241" v="18" actId="14100"/>
          <ac:spMkLst>
            <pc:docMk/>
            <pc:sldMk cId="2388254882" sldId="784"/>
            <ac:spMk id="6" creationId="{00000000-0000-0000-0000-000000000000}"/>
          </ac:spMkLst>
        </pc:spChg>
      </pc:sldChg>
      <pc:sldChg chg="modSp mod modShow">
        <pc:chgData name="Froduald Kabanza" userId="edf393d0-642b-4b9e-8c75-f62133241689" providerId="ADAL" clId="{30A018FB-BDB7-4F2F-95C9-EB98418778A7}" dt="2023-03-30T00:08:43.849" v="19" actId="14100"/>
        <pc:sldMkLst>
          <pc:docMk/>
          <pc:sldMk cId="778274433" sldId="785"/>
        </pc:sldMkLst>
        <pc:spChg chg="mod">
          <ac:chgData name="Froduald Kabanza" userId="edf393d0-642b-4b9e-8c75-f62133241689" providerId="ADAL" clId="{30A018FB-BDB7-4F2F-95C9-EB98418778A7}" dt="2023-03-30T00:08:43.849" v="19" actId="14100"/>
          <ac:spMkLst>
            <pc:docMk/>
            <pc:sldMk cId="778274433" sldId="785"/>
            <ac:spMk id="6" creationId="{00000000-0000-0000-0000-000000000000}"/>
          </ac:spMkLst>
        </pc:spChg>
      </pc:sldChg>
      <pc:sldChg chg="modSp mod modShow">
        <pc:chgData name="Froduald Kabanza" userId="edf393d0-642b-4b9e-8c75-f62133241689" providerId="ADAL" clId="{30A018FB-BDB7-4F2F-95C9-EB98418778A7}" dt="2023-03-30T00:08:52.993" v="21" actId="14100"/>
        <pc:sldMkLst>
          <pc:docMk/>
          <pc:sldMk cId="1730906954" sldId="786"/>
        </pc:sldMkLst>
        <pc:spChg chg="mod">
          <ac:chgData name="Froduald Kabanza" userId="edf393d0-642b-4b9e-8c75-f62133241689" providerId="ADAL" clId="{30A018FB-BDB7-4F2F-95C9-EB98418778A7}" dt="2023-03-30T00:08:52.993" v="21" actId="14100"/>
          <ac:spMkLst>
            <pc:docMk/>
            <pc:sldMk cId="1730906954" sldId="786"/>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3735277792" sldId="787"/>
        </pc:sldMkLst>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900EC1AA-F1D1-4A38-8122-C1612A81DC97}"/>
    <pc:docChg chg="undo custSel addSld delSld modSld sldOrd modMainMaster addSection delSection modSection">
      <pc:chgData name="Froduald Kabanza" userId="edf393d0-642b-4b9e-8c75-f62133241689" providerId="ADAL" clId="{900EC1AA-F1D1-4A38-8122-C1612A81DC97}" dt="2022-03-27T23:05:53.850" v="293" actId="20577"/>
      <pc:docMkLst>
        <pc:docMk/>
      </pc:docMkLst>
      <pc:sldChg chg="modSp mod">
        <pc:chgData name="Froduald Kabanza" userId="edf393d0-642b-4b9e-8c75-f62133241689" providerId="ADAL" clId="{900EC1AA-F1D1-4A38-8122-C1612A81DC97}" dt="2022-03-27T22:42:36.971" v="133" actId="20577"/>
        <pc:sldMkLst>
          <pc:docMk/>
          <pc:sldMk cId="154423500" sldId="332"/>
        </pc:sldMkLst>
        <pc:spChg chg="mod">
          <ac:chgData name="Froduald Kabanza" userId="edf393d0-642b-4b9e-8c75-f62133241689" providerId="ADAL" clId="{900EC1AA-F1D1-4A38-8122-C1612A81DC97}" dt="2022-03-27T22:42:36.971" v="133" actId="20577"/>
          <ac:spMkLst>
            <pc:docMk/>
            <pc:sldMk cId="154423500" sldId="332"/>
            <ac:spMk id="6" creationId="{50B0FB34-D872-45C2-9416-85ECF442F569}"/>
          </ac:spMkLst>
        </pc:spChg>
      </pc:sldChg>
      <pc:sldChg chg="addSp delSp modSp mod modAnim">
        <pc:chgData name="Froduald Kabanza" userId="edf393d0-642b-4b9e-8c75-f62133241689" providerId="ADAL" clId="{900EC1AA-F1D1-4A38-8122-C1612A81DC97}" dt="2022-03-27T22:49:53.176" v="200" actId="20577"/>
        <pc:sldMkLst>
          <pc:docMk/>
          <pc:sldMk cId="2508412678" sldId="349"/>
        </pc:sldMkLst>
        <pc:spChg chg="del">
          <ac:chgData name="Froduald Kabanza" userId="edf393d0-642b-4b9e-8c75-f62133241689" providerId="ADAL" clId="{900EC1AA-F1D1-4A38-8122-C1612A81DC97}" dt="2022-03-27T22:37:20.794" v="50" actId="478"/>
          <ac:spMkLst>
            <pc:docMk/>
            <pc:sldMk cId="2508412678" sldId="349"/>
            <ac:spMk id="3" creationId="{201B3926-7197-4AAF-9C42-68EEB7D38505}"/>
          </ac:spMkLst>
        </pc:spChg>
        <pc:spChg chg="add mod">
          <ac:chgData name="Froduald Kabanza" userId="edf393d0-642b-4b9e-8c75-f62133241689" providerId="ADAL" clId="{900EC1AA-F1D1-4A38-8122-C1612A81DC97}" dt="2022-03-27T22:49:53.176" v="200" actId="20577"/>
          <ac:spMkLst>
            <pc:docMk/>
            <pc:sldMk cId="2508412678" sldId="349"/>
            <ac:spMk id="22" creationId="{944CEB45-ACFB-4BBF-8CF7-4E58E969D1A9}"/>
          </ac:spMkLst>
        </pc:spChg>
        <pc:spChg chg="add mod">
          <ac:chgData name="Froduald Kabanza" userId="edf393d0-642b-4b9e-8c75-f62133241689" providerId="ADAL" clId="{900EC1AA-F1D1-4A38-8122-C1612A81DC97}" dt="2022-03-27T22:48:12.560" v="183" actId="1076"/>
          <ac:spMkLst>
            <pc:docMk/>
            <pc:sldMk cId="2508412678" sldId="349"/>
            <ac:spMk id="23" creationId="{A9F41920-FB06-4AC3-A927-C0EE0F4707CC}"/>
          </ac:spMkLst>
        </pc:spChg>
        <pc:spChg chg="mod">
          <ac:chgData name="Froduald Kabanza" userId="edf393d0-642b-4b9e-8c75-f62133241689" providerId="ADAL" clId="{900EC1AA-F1D1-4A38-8122-C1612A81DC97}" dt="2022-03-27T22:37:17.296" v="49" actId="14100"/>
          <ac:spMkLst>
            <pc:docMk/>
            <pc:sldMk cId="2508412678" sldId="349"/>
            <ac:spMk id="72705"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669"/>
        </pc:sldMkLst>
      </pc:sldChg>
      <pc:sldChg chg="del">
        <pc:chgData name="Froduald Kabanza" userId="edf393d0-642b-4b9e-8c75-f62133241689" providerId="ADAL" clId="{900EC1AA-F1D1-4A38-8122-C1612A81DC97}" dt="2022-03-27T22:36:33.060" v="4" actId="2696"/>
        <pc:sldMkLst>
          <pc:docMk/>
          <pc:sldMk cId="0" sldId="691"/>
        </pc:sldMkLst>
      </pc:sldChg>
      <pc:sldChg chg="modSp add del mod">
        <pc:chgData name="Froduald Kabanza" userId="edf393d0-642b-4b9e-8c75-f62133241689" providerId="ADAL" clId="{900EC1AA-F1D1-4A38-8122-C1612A81DC97}" dt="2022-03-27T22:42:14.131" v="98" actId="1076"/>
        <pc:sldMkLst>
          <pc:docMk/>
          <pc:sldMk cId="0" sldId="697"/>
        </pc:sldMkLst>
        <pc:spChg chg="mod">
          <ac:chgData name="Froduald Kabanza" userId="edf393d0-642b-4b9e-8c75-f62133241689" providerId="ADAL" clId="{900EC1AA-F1D1-4A38-8122-C1612A81DC97}" dt="2022-03-27T22:41:46.720" v="89" actId="1076"/>
          <ac:spMkLst>
            <pc:docMk/>
            <pc:sldMk cId="0" sldId="697"/>
            <ac:spMk id="2" creationId="{00000000-0000-0000-0000-000000000000}"/>
          </ac:spMkLst>
        </pc:spChg>
        <pc:spChg chg="mod">
          <ac:chgData name="Froduald Kabanza" userId="edf393d0-642b-4b9e-8c75-f62133241689" providerId="ADAL" clId="{900EC1AA-F1D1-4A38-8122-C1612A81DC97}" dt="2022-03-27T22:41:36.662" v="85" actId="1076"/>
          <ac:spMkLst>
            <pc:docMk/>
            <pc:sldMk cId="0" sldId="697"/>
            <ac:spMk id="8" creationId="{00000000-0000-0000-0000-000000000000}"/>
          </ac:spMkLst>
        </pc:spChg>
        <pc:spChg chg="mod">
          <ac:chgData name="Froduald Kabanza" userId="edf393d0-642b-4b9e-8c75-f62133241689" providerId="ADAL" clId="{900EC1AA-F1D1-4A38-8122-C1612A81DC97}" dt="2022-03-27T22:41:59.405" v="93" actId="1076"/>
          <ac:spMkLst>
            <pc:docMk/>
            <pc:sldMk cId="0" sldId="697"/>
            <ac:spMk id="13" creationId="{00000000-0000-0000-0000-000000000000}"/>
          </ac:spMkLst>
        </pc:spChg>
        <pc:spChg chg="mod">
          <ac:chgData name="Froduald Kabanza" userId="edf393d0-642b-4b9e-8c75-f62133241689" providerId="ADAL" clId="{900EC1AA-F1D1-4A38-8122-C1612A81DC97}" dt="2022-03-27T22:42:11.774" v="97" actId="1076"/>
          <ac:spMkLst>
            <pc:docMk/>
            <pc:sldMk cId="0" sldId="697"/>
            <ac:spMk id="14" creationId="{00000000-0000-0000-0000-000000000000}"/>
          </ac:spMkLst>
        </pc:spChg>
        <pc:spChg chg="mod">
          <ac:chgData name="Froduald Kabanza" userId="edf393d0-642b-4b9e-8c75-f62133241689" providerId="ADAL" clId="{900EC1AA-F1D1-4A38-8122-C1612A81DC97}" dt="2022-03-27T22:41:42.118" v="87" actId="1076"/>
          <ac:spMkLst>
            <pc:docMk/>
            <pc:sldMk cId="0" sldId="697"/>
            <ac:spMk id="16" creationId="{00000000-0000-0000-0000-000000000000}"/>
          </ac:spMkLst>
        </pc:spChg>
        <pc:spChg chg="mod">
          <ac:chgData name="Froduald Kabanza" userId="edf393d0-642b-4b9e-8c75-f62133241689" providerId="ADAL" clId="{900EC1AA-F1D1-4A38-8122-C1612A81DC97}" dt="2022-03-27T22:42:14.131" v="98" actId="1076"/>
          <ac:spMkLst>
            <pc:docMk/>
            <pc:sldMk cId="0" sldId="697"/>
            <ac:spMk id="35" creationId="{1329FA12-1E42-475D-AC29-10FEFC8F2401}"/>
          </ac:spMkLst>
        </pc:spChg>
        <pc:cxnChg chg="mod">
          <ac:chgData name="Froduald Kabanza" userId="edf393d0-642b-4b9e-8c75-f62133241689" providerId="ADAL" clId="{900EC1AA-F1D1-4A38-8122-C1612A81DC97}" dt="2022-03-27T22:41:42.118" v="87" actId="1076"/>
          <ac:cxnSpMkLst>
            <pc:docMk/>
            <pc:sldMk cId="0" sldId="697"/>
            <ac:cxnSpMk id="7" creationId="{120F8457-23DB-42D2-ACD3-C9355AD6FD58}"/>
          </ac:cxnSpMkLst>
        </pc:cxnChg>
        <pc:cxnChg chg="mod">
          <ac:chgData name="Froduald Kabanza" userId="edf393d0-642b-4b9e-8c75-f62133241689" providerId="ADAL" clId="{900EC1AA-F1D1-4A38-8122-C1612A81DC97}" dt="2022-03-27T22:41:44.588" v="88" actId="14100"/>
          <ac:cxnSpMkLst>
            <pc:docMk/>
            <pc:sldMk cId="0" sldId="697"/>
            <ac:cxnSpMk id="24" creationId="{00000000-0000-0000-0000-000000000000}"/>
          </ac:cxnSpMkLst>
        </pc:cxnChg>
        <pc:cxnChg chg="mod">
          <ac:chgData name="Froduald Kabanza" userId="edf393d0-642b-4b9e-8c75-f62133241689" providerId="ADAL" clId="{900EC1AA-F1D1-4A38-8122-C1612A81DC97}" dt="2022-03-27T22:42:11.774" v="97" actId="1076"/>
          <ac:cxnSpMkLst>
            <pc:docMk/>
            <pc:sldMk cId="0" sldId="697"/>
            <ac:cxnSpMk id="27" creationId="{00000000-0000-0000-0000-000000000000}"/>
          </ac:cxnSpMkLst>
        </pc:cxnChg>
        <pc:cxnChg chg="mod">
          <ac:chgData name="Froduald Kabanza" userId="edf393d0-642b-4b9e-8c75-f62133241689" providerId="ADAL" clId="{900EC1AA-F1D1-4A38-8122-C1612A81DC97}" dt="2022-03-27T22:42:02.030" v="94" actId="14100"/>
          <ac:cxnSpMkLst>
            <pc:docMk/>
            <pc:sldMk cId="0" sldId="697"/>
            <ac:cxnSpMk id="30" creationId="{00000000-0000-0000-0000-000000000000}"/>
          </ac:cxnSpMkLst>
        </pc:cxnChg>
        <pc:cxnChg chg="mod">
          <ac:chgData name="Froduald Kabanza" userId="edf393d0-642b-4b9e-8c75-f62133241689" providerId="ADAL" clId="{900EC1AA-F1D1-4A38-8122-C1612A81DC97}" dt="2022-03-27T22:41:36.662" v="85" actId="1076"/>
          <ac:cxnSpMkLst>
            <pc:docMk/>
            <pc:sldMk cId="0" sldId="697"/>
            <ac:cxnSpMk id="36" creationId="{190EDA56-222D-419F-BA7A-13282E10550F}"/>
          </ac:cxnSpMkLst>
        </pc:cxnChg>
        <pc:cxnChg chg="mod">
          <ac:chgData name="Froduald Kabanza" userId="edf393d0-642b-4b9e-8c75-f62133241689" providerId="ADAL" clId="{900EC1AA-F1D1-4A38-8122-C1612A81DC97}" dt="2022-03-27T22:42:14.131" v="98" actId="1076"/>
          <ac:cxnSpMkLst>
            <pc:docMk/>
            <pc:sldMk cId="0" sldId="697"/>
            <ac:cxnSpMk id="37" creationId="{35741052-06F3-4EE9-A91F-0DDE344F8EF1}"/>
          </ac:cxnSpMkLst>
        </pc:cxnChg>
        <pc:cxnChg chg="mod">
          <ac:chgData name="Froduald Kabanza" userId="edf393d0-642b-4b9e-8c75-f62133241689" providerId="ADAL" clId="{900EC1AA-F1D1-4A38-8122-C1612A81DC97}" dt="2022-03-27T22:41:39.426" v="86" actId="14100"/>
          <ac:cxnSpMkLst>
            <pc:docMk/>
            <pc:sldMk cId="0" sldId="697"/>
            <ac:cxnSpMk id="47" creationId="{00000000-0000-0000-0000-000000000000}"/>
          </ac:cxnSpMkLst>
        </pc:cxnChg>
        <pc:cxnChg chg="mod">
          <ac:chgData name="Froduald Kabanza" userId="edf393d0-642b-4b9e-8c75-f62133241689" providerId="ADAL" clId="{900EC1AA-F1D1-4A38-8122-C1612A81DC97}" dt="2022-03-27T22:41:49.438" v="90" actId="14100"/>
          <ac:cxnSpMkLst>
            <pc:docMk/>
            <pc:sldMk cId="0" sldId="697"/>
            <ac:cxnSpMk id="88" creationId="{00000000-0000-0000-0000-000000000000}"/>
          </ac:cxnSpMkLst>
        </pc:cxnChg>
      </pc:sldChg>
      <pc:sldChg chg="new del">
        <pc:chgData name="Froduald Kabanza" userId="edf393d0-642b-4b9e-8c75-f62133241689" providerId="ADAL" clId="{900EC1AA-F1D1-4A38-8122-C1612A81DC97}" dt="2022-03-27T22:36:42.389" v="7" actId="680"/>
        <pc:sldMkLst>
          <pc:docMk/>
          <pc:sldMk cId="3737590610" sldId="698"/>
        </pc:sldMkLst>
      </pc:sldChg>
      <pc:sldChg chg="add del">
        <pc:chgData name="Froduald Kabanza" userId="edf393d0-642b-4b9e-8c75-f62133241689" providerId="ADAL" clId="{900EC1AA-F1D1-4A38-8122-C1612A81DC97}" dt="2022-03-27T22:54:24.299" v="211" actId="2696"/>
        <pc:sldMkLst>
          <pc:docMk/>
          <pc:sldMk cId="0" sldId="713"/>
        </pc:sldMkLst>
      </pc:sldChg>
      <pc:sldChg chg="modSp add mod">
        <pc:chgData name="Froduald Kabanza" userId="edf393d0-642b-4b9e-8c75-f62133241689" providerId="ADAL" clId="{900EC1AA-F1D1-4A38-8122-C1612A81DC97}" dt="2022-03-27T22:53:01.194" v="210" actId="20577"/>
        <pc:sldMkLst>
          <pc:docMk/>
          <pc:sldMk cId="0" sldId="726"/>
        </pc:sldMkLst>
        <pc:spChg chg="mod">
          <ac:chgData name="Froduald Kabanza" userId="edf393d0-642b-4b9e-8c75-f62133241689" providerId="ADAL" clId="{900EC1AA-F1D1-4A38-8122-C1612A81DC97}" dt="2022-03-27T22:53:01.194" v="210" actId="20577"/>
          <ac:spMkLst>
            <pc:docMk/>
            <pc:sldMk cId="0" sldId="726"/>
            <ac:spMk id="6150" creationId="{00000000-0000-0000-0000-000000000000}"/>
          </ac:spMkLst>
        </pc:spChg>
      </pc:sldChg>
      <pc:sldChg chg="add">
        <pc:chgData name="Froduald Kabanza" userId="edf393d0-642b-4b9e-8c75-f62133241689" providerId="ADAL" clId="{900EC1AA-F1D1-4A38-8122-C1612A81DC97}" dt="2022-03-27T22:51:24.778" v="203"/>
        <pc:sldMkLst>
          <pc:docMk/>
          <pc:sldMk cId="0" sldId="728"/>
        </pc:sldMkLst>
      </pc:sldChg>
      <pc:sldChg chg="add">
        <pc:chgData name="Froduald Kabanza" userId="edf393d0-642b-4b9e-8c75-f62133241689" providerId="ADAL" clId="{900EC1AA-F1D1-4A38-8122-C1612A81DC97}" dt="2022-03-27T22:51:24.778" v="203"/>
        <pc:sldMkLst>
          <pc:docMk/>
          <pc:sldMk cId="0" sldId="729"/>
        </pc:sldMkLst>
      </pc:sldChg>
      <pc:sldChg chg="add">
        <pc:chgData name="Froduald Kabanza" userId="edf393d0-642b-4b9e-8c75-f62133241689" providerId="ADAL" clId="{900EC1AA-F1D1-4A38-8122-C1612A81DC97}" dt="2022-03-27T22:51:24.778" v="203"/>
        <pc:sldMkLst>
          <pc:docMk/>
          <pc:sldMk cId="0" sldId="730"/>
        </pc:sldMkLst>
      </pc:sldChg>
      <pc:sldChg chg="add">
        <pc:chgData name="Froduald Kabanza" userId="edf393d0-642b-4b9e-8c75-f62133241689" providerId="ADAL" clId="{900EC1AA-F1D1-4A38-8122-C1612A81DC97}" dt="2022-03-27T22:51:24.778" v="203"/>
        <pc:sldMkLst>
          <pc:docMk/>
          <pc:sldMk cId="0" sldId="731"/>
        </pc:sldMkLst>
      </pc:sldChg>
      <pc:sldChg chg="add">
        <pc:chgData name="Froduald Kabanza" userId="edf393d0-642b-4b9e-8c75-f62133241689" providerId="ADAL" clId="{900EC1AA-F1D1-4A38-8122-C1612A81DC97}" dt="2022-03-27T22:51:24.778" v="203"/>
        <pc:sldMkLst>
          <pc:docMk/>
          <pc:sldMk cId="0" sldId="732"/>
        </pc:sldMkLst>
      </pc:sldChg>
      <pc:sldChg chg="add modNotes">
        <pc:chgData name="Froduald Kabanza" userId="edf393d0-642b-4b9e-8c75-f62133241689" providerId="ADAL" clId="{900EC1AA-F1D1-4A38-8122-C1612A81DC97}" dt="2022-03-27T22:51:24.917" v="204" actId="27636"/>
        <pc:sldMkLst>
          <pc:docMk/>
          <pc:sldMk cId="0" sldId="733"/>
        </pc:sldMkLst>
      </pc:sldChg>
      <pc:sldChg chg="add">
        <pc:chgData name="Froduald Kabanza" userId="edf393d0-642b-4b9e-8c75-f62133241689" providerId="ADAL" clId="{900EC1AA-F1D1-4A38-8122-C1612A81DC97}" dt="2022-03-27T22:51:24.778" v="203"/>
        <pc:sldMkLst>
          <pc:docMk/>
          <pc:sldMk cId="0" sldId="734"/>
        </pc:sldMkLst>
      </pc:sldChg>
      <pc:sldChg chg="add ord">
        <pc:chgData name="Froduald Kabanza" userId="edf393d0-642b-4b9e-8c75-f62133241689" providerId="ADAL" clId="{900EC1AA-F1D1-4A38-8122-C1612A81DC97}" dt="2022-03-27T23:05:09.915" v="264" actId="20578"/>
        <pc:sldMkLst>
          <pc:docMk/>
          <pc:sldMk cId="0" sldId="735"/>
        </pc:sldMkLst>
      </pc:sldChg>
      <pc:sldChg chg="add">
        <pc:chgData name="Froduald Kabanza" userId="edf393d0-642b-4b9e-8c75-f62133241689" providerId="ADAL" clId="{900EC1AA-F1D1-4A38-8122-C1612A81DC97}" dt="2022-03-27T22:51:24.778" v="203"/>
        <pc:sldMkLst>
          <pc:docMk/>
          <pc:sldMk cId="0" sldId="738"/>
        </pc:sldMkLst>
      </pc:sldChg>
      <pc:sldChg chg="add">
        <pc:chgData name="Froduald Kabanza" userId="edf393d0-642b-4b9e-8c75-f62133241689" providerId="ADAL" clId="{900EC1AA-F1D1-4A38-8122-C1612A81DC97}" dt="2022-03-27T22:51:24.778" v="203"/>
        <pc:sldMkLst>
          <pc:docMk/>
          <pc:sldMk cId="0" sldId="739"/>
        </pc:sldMkLst>
      </pc:sldChg>
      <pc:sldChg chg="add">
        <pc:chgData name="Froduald Kabanza" userId="edf393d0-642b-4b9e-8c75-f62133241689" providerId="ADAL" clId="{900EC1AA-F1D1-4A38-8122-C1612A81DC97}" dt="2022-03-27T22:51:24.778" v="203"/>
        <pc:sldMkLst>
          <pc:docMk/>
          <pc:sldMk cId="0" sldId="740"/>
        </pc:sldMkLst>
      </pc:sldChg>
      <pc:sldChg chg="add">
        <pc:chgData name="Froduald Kabanza" userId="edf393d0-642b-4b9e-8c75-f62133241689" providerId="ADAL" clId="{900EC1AA-F1D1-4A38-8122-C1612A81DC97}" dt="2022-03-27T22:51:24.778" v="203"/>
        <pc:sldMkLst>
          <pc:docMk/>
          <pc:sldMk cId="0" sldId="741"/>
        </pc:sldMkLst>
      </pc:sldChg>
      <pc:sldChg chg="add">
        <pc:chgData name="Froduald Kabanza" userId="edf393d0-642b-4b9e-8c75-f62133241689" providerId="ADAL" clId="{900EC1AA-F1D1-4A38-8122-C1612A81DC97}" dt="2022-03-27T22:51:24.778" v="203"/>
        <pc:sldMkLst>
          <pc:docMk/>
          <pc:sldMk cId="0" sldId="742"/>
        </pc:sldMkLst>
      </pc:sldChg>
      <pc:sldChg chg="add">
        <pc:chgData name="Froduald Kabanza" userId="edf393d0-642b-4b9e-8c75-f62133241689" providerId="ADAL" clId="{900EC1AA-F1D1-4A38-8122-C1612A81DC97}" dt="2022-03-27T22:51:24.778" v="203"/>
        <pc:sldMkLst>
          <pc:docMk/>
          <pc:sldMk cId="0" sldId="743"/>
        </pc:sldMkLst>
      </pc:sldChg>
      <pc:sldChg chg="add">
        <pc:chgData name="Froduald Kabanza" userId="edf393d0-642b-4b9e-8c75-f62133241689" providerId="ADAL" clId="{900EC1AA-F1D1-4A38-8122-C1612A81DC97}" dt="2022-03-27T22:51:24.778" v="203"/>
        <pc:sldMkLst>
          <pc:docMk/>
          <pc:sldMk cId="0" sldId="744"/>
        </pc:sldMkLst>
      </pc:sldChg>
      <pc:sldChg chg="add">
        <pc:chgData name="Froduald Kabanza" userId="edf393d0-642b-4b9e-8c75-f62133241689" providerId="ADAL" clId="{900EC1AA-F1D1-4A38-8122-C1612A81DC97}" dt="2022-03-27T22:51:24.778" v="203"/>
        <pc:sldMkLst>
          <pc:docMk/>
          <pc:sldMk cId="0" sldId="745"/>
        </pc:sldMkLst>
      </pc:sldChg>
      <pc:sldChg chg="add">
        <pc:chgData name="Froduald Kabanza" userId="edf393d0-642b-4b9e-8c75-f62133241689" providerId="ADAL" clId="{900EC1AA-F1D1-4A38-8122-C1612A81DC97}" dt="2022-03-27T22:51:24.778" v="203"/>
        <pc:sldMkLst>
          <pc:docMk/>
          <pc:sldMk cId="0" sldId="746"/>
        </pc:sldMkLst>
      </pc:sldChg>
      <pc:sldChg chg="add modNotes">
        <pc:chgData name="Froduald Kabanza" userId="edf393d0-642b-4b9e-8c75-f62133241689" providerId="ADAL" clId="{900EC1AA-F1D1-4A38-8122-C1612A81DC97}" dt="2022-03-27T22:51:24.931" v="205" actId="27636"/>
        <pc:sldMkLst>
          <pc:docMk/>
          <pc:sldMk cId="0" sldId="747"/>
        </pc:sldMkLst>
      </pc:sldChg>
      <pc:sldChg chg="add">
        <pc:chgData name="Froduald Kabanza" userId="edf393d0-642b-4b9e-8c75-f62133241689" providerId="ADAL" clId="{900EC1AA-F1D1-4A38-8122-C1612A81DC97}" dt="2022-03-27T22:51:24.778" v="203"/>
        <pc:sldMkLst>
          <pc:docMk/>
          <pc:sldMk cId="0" sldId="748"/>
        </pc:sldMkLst>
      </pc:sldChg>
      <pc:sldChg chg="add">
        <pc:chgData name="Froduald Kabanza" userId="edf393d0-642b-4b9e-8c75-f62133241689" providerId="ADAL" clId="{900EC1AA-F1D1-4A38-8122-C1612A81DC97}" dt="2022-03-27T22:51:24.778" v="203"/>
        <pc:sldMkLst>
          <pc:docMk/>
          <pc:sldMk cId="0" sldId="749"/>
        </pc:sldMkLst>
      </pc:sldChg>
      <pc:sldChg chg="add">
        <pc:chgData name="Froduald Kabanza" userId="edf393d0-642b-4b9e-8c75-f62133241689" providerId="ADAL" clId="{900EC1AA-F1D1-4A38-8122-C1612A81DC97}" dt="2022-03-27T22:51:24.778" v="203"/>
        <pc:sldMkLst>
          <pc:docMk/>
          <pc:sldMk cId="0" sldId="750"/>
        </pc:sldMkLst>
      </pc:sldChg>
      <pc:sldChg chg="add modNotes">
        <pc:chgData name="Froduald Kabanza" userId="edf393d0-642b-4b9e-8c75-f62133241689" providerId="ADAL" clId="{900EC1AA-F1D1-4A38-8122-C1612A81DC97}" dt="2022-03-27T22:51:24.978" v="206" actId="27636"/>
        <pc:sldMkLst>
          <pc:docMk/>
          <pc:sldMk cId="0" sldId="751"/>
        </pc:sldMkLst>
      </pc:sldChg>
      <pc:sldChg chg="add">
        <pc:chgData name="Froduald Kabanza" userId="edf393d0-642b-4b9e-8c75-f62133241689" providerId="ADAL" clId="{900EC1AA-F1D1-4A38-8122-C1612A81DC97}" dt="2022-03-27T22:51:24.778" v="203"/>
        <pc:sldMkLst>
          <pc:docMk/>
          <pc:sldMk cId="0" sldId="752"/>
        </pc:sldMkLst>
      </pc:sldChg>
      <pc:sldChg chg="add del">
        <pc:chgData name="Froduald Kabanza" userId="edf393d0-642b-4b9e-8c75-f62133241689" providerId="ADAL" clId="{900EC1AA-F1D1-4A38-8122-C1612A81DC97}" dt="2022-03-27T22:51:24.778" v="203"/>
        <pc:sldMkLst>
          <pc:docMk/>
          <pc:sldMk cId="0" sldId="756"/>
        </pc:sldMkLst>
      </pc:sldChg>
      <pc:sldChg chg="modSp add del mod">
        <pc:chgData name="Froduald Kabanza" userId="edf393d0-642b-4b9e-8c75-f62133241689" providerId="ADAL" clId="{900EC1AA-F1D1-4A38-8122-C1612A81DC97}" dt="2022-03-27T23:05:26.724" v="267" actId="20577"/>
        <pc:sldMkLst>
          <pc:docMk/>
          <pc:sldMk cId="0" sldId="757"/>
        </pc:sldMkLst>
        <pc:spChg chg="mod">
          <ac:chgData name="Froduald Kabanza" userId="edf393d0-642b-4b9e-8c75-f62133241689" providerId="ADAL" clId="{900EC1AA-F1D1-4A38-8122-C1612A81DC97}" dt="2022-03-27T23:05:26.724" v="267" actId="20577"/>
          <ac:spMkLst>
            <pc:docMk/>
            <pc:sldMk cId="0" sldId="757"/>
            <ac:spMk id="17414" creationId="{00000000-0000-0000-0000-000000000000}"/>
          </ac:spMkLst>
        </pc:spChg>
      </pc:sldChg>
      <pc:sldChg chg="add del">
        <pc:chgData name="Froduald Kabanza" userId="edf393d0-642b-4b9e-8c75-f62133241689" providerId="ADAL" clId="{900EC1AA-F1D1-4A38-8122-C1612A81DC97}" dt="2022-03-27T22:51:24.778" v="203"/>
        <pc:sldMkLst>
          <pc:docMk/>
          <pc:sldMk cId="0" sldId="758"/>
        </pc:sldMkLst>
      </pc:sldChg>
      <pc:sldChg chg="add">
        <pc:chgData name="Froduald Kabanza" userId="edf393d0-642b-4b9e-8c75-f62133241689" providerId="ADAL" clId="{900EC1AA-F1D1-4A38-8122-C1612A81DC97}" dt="2022-03-27T22:51:24.778" v="203"/>
        <pc:sldMkLst>
          <pc:docMk/>
          <pc:sldMk cId="0" sldId="759"/>
        </pc:sldMkLst>
      </pc:sldChg>
      <pc:sldChg chg="add">
        <pc:chgData name="Froduald Kabanza" userId="edf393d0-642b-4b9e-8c75-f62133241689" providerId="ADAL" clId="{900EC1AA-F1D1-4A38-8122-C1612A81DC97}" dt="2022-03-27T22:51:24.778" v="203"/>
        <pc:sldMkLst>
          <pc:docMk/>
          <pc:sldMk cId="0" sldId="760"/>
        </pc:sldMkLst>
      </pc:sldChg>
      <pc:sldChg chg="add">
        <pc:chgData name="Froduald Kabanza" userId="edf393d0-642b-4b9e-8c75-f62133241689" providerId="ADAL" clId="{900EC1AA-F1D1-4A38-8122-C1612A81DC97}" dt="2022-03-27T22:51:24.778" v="203"/>
        <pc:sldMkLst>
          <pc:docMk/>
          <pc:sldMk cId="0" sldId="761"/>
        </pc:sldMkLst>
      </pc:sldChg>
      <pc:sldChg chg="add del">
        <pc:chgData name="Froduald Kabanza" userId="edf393d0-642b-4b9e-8c75-f62133241689" providerId="ADAL" clId="{900EC1AA-F1D1-4A38-8122-C1612A81DC97}" dt="2022-03-27T22:51:24.778" v="203"/>
        <pc:sldMkLst>
          <pc:docMk/>
          <pc:sldMk cId="0" sldId="762"/>
        </pc:sldMkLst>
      </pc:sldChg>
      <pc:sldChg chg="del">
        <pc:chgData name="Froduald Kabanza" userId="edf393d0-642b-4b9e-8c75-f62133241689" providerId="ADAL" clId="{900EC1AA-F1D1-4A38-8122-C1612A81DC97}" dt="2022-03-27T22:36:33.060" v="4" actId="2696"/>
        <pc:sldMkLst>
          <pc:docMk/>
          <pc:sldMk cId="0" sldId="763"/>
        </pc:sldMkLst>
      </pc:sldChg>
      <pc:sldChg chg="del">
        <pc:chgData name="Froduald Kabanza" userId="edf393d0-642b-4b9e-8c75-f62133241689" providerId="ADAL" clId="{900EC1AA-F1D1-4A38-8122-C1612A81DC97}" dt="2022-03-27T22:36:33.060" v="4" actId="2696"/>
        <pc:sldMkLst>
          <pc:docMk/>
          <pc:sldMk cId="0" sldId="764"/>
        </pc:sldMkLst>
      </pc:sldChg>
      <pc:sldChg chg="modSp add del mod">
        <pc:chgData name="Froduald Kabanza" userId="edf393d0-642b-4b9e-8c75-f62133241689" providerId="ADAL" clId="{900EC1AA-F1D1-4A38-8122-C1612A81DC97}" dt="2022-03-27T23:05:53.850" v="293" actId="20577"/>
        <pc:sldMkLst>
          <pc:docMk/>
          <pc:sldMk cId="0" sldId="766"/>
        </pc:sldMkLst>
        <pc:spChg chg="mod">
          <ac:chgData name="Froduald Kabanza" userId="edf393d0-642b-4b9e-8c75-f62133241689" providerId="ADAL" clId="{900EC1AA-F1D1-4A38-8122-C1612A81DC97}" dt="2022-03-27T23:05:53.850" v="293" actId="20577"/>
          <ac:spMkLst>
            <pc:docMk/>
            <pc:sldMk cId="0" sldId="766"/>
            <ac:spMk id="43014" creationId="{00000000-0000-0000-0000-000000000000}"/>
          </ac:spMkLst>
        </pc:spChg>
      </pc:sldChg>
      <pc:sldChg chg="add del">
        <pc:chgData name="Froduald Kabanza" userId="edf393d0-642b-4b9e-8c75-f62133241689" providerId="ADAL" clId="{900EC1AA-F1D1-4A38-8122-C1612A81DC97}" dt="2022-03-27T22:51:24.778" v="203"/>
        <pc:sldMkLst>
          <pc:docMk/>
          <pc:sldMk cId="0" sldId="767"/>
        </pc:sldMkLst>
      </pc:sldChg>
      <pc:sldChg chg="modSp add mod">
        <pc:chgData name="Froduald Kabanza" userId="edf393d0-642b-4b9e-8c75-f62133241689" providerId="ADAL" clId="{900EC1AA-F1D1-4A38-8122-C1612A81DC97}" dt="2022-03-27T22:59:06.824" v="252" actId="313"/>
        <pc:sldMkLst>
          <pc:docMk/>
          <pc:sldMk cId="0" sldId="768"/>
        </pc:sldMkLst>
        <pc:spChg chg="mod">
          <ac:chgData name="Froduald Kabanza" userId="edf393d0-642b-4b9e-8c75-f62133241689" providerId="ADAL" clId="{900EC1AA-F1D1-4A38-8122-C1612A81DC97}" dt="2022-03-27T22:59:06.824" v="252" actId="313"/>
          <ac:spMkLst>
            <pc:docMk/>
            <pc:sldMk cId="0" sldId="768"/>
            <ac:spMk id="49154" creationId="{00000000-0000-0000-0000-000000000000}"/>
          </ac:spMkLst>
        </pc:spChg>
      </pc:sldChg>
      <pc:sldChg chg="add del">
        <pc:chgData name="Froduald Kabanza" userId="edf393d0-642b-4b9e-8c75-f62133241689" providerId="ADAL" clId="{900EC1AA-F1D1-4A38-8122-C1612A81DC97}" dt="2022-03-27T22:51:24.778" v="203"/>
        <pc:sldMkLst>
          <pc:docMk/>
          <pc:sldMk cId="0" sldId="769"/>
        </pc:sldMkLst>
      </pc:sldChg>
      <pc:sldChg chg="add del">
        <pc:chgData name="Froduald Kabanza" userId="edf393d0-642b-4b9e-8c75-f62133241689" providerId="ADAL" clId="{900EC1AA-F1D1-4A38-8122-C1612A81DC97}" dt="2022-03-27T22:51:24.778" v="203"/>
        <pc:sldMkLst>
          <pc:docMk/>
          <pc:sldMk cId="0" sldId="770"/>
        </pc:sldMkLst>
      </pc:sldChg>
      <pc:sldChg chg="add del">
        <pc:chgData name="Froduald Kabanza" userId="edf393d0-642b-4b9e-8c75-f62133241689" providerId="ADAL" clId="{900EC1AA-F1D1-4A38-8122-C1612A81DC97}" dt="2022-03-27T22:51:24.778" v="203"/>
        <pc:sldMkLst>
          <pc:docMk/>
          <pc:sldMk cId="0" sldId="771"/>
        </pc:sldMkLst>
      </pc:sldChg>
      <pc:sldChg chg="modSp add del mod">
        <pc:chgData name="Froduald Kabanza" userId="edf393d0-642b-4b9e-8c75-f62133241689" providerId="ADAL" clId="{900EC1AA-F1D1-4A38-8122-C1612A81DC97}" dt="2022-03-27T22:47:07.562" v="178" actId="2696"/>
        <pc:sldMkLst>
          <pc:docMk/>
          <pc:sldMk cId="0" sldId="772"/>
        </pc:sldMkLst>
        <pc:spChg chg="mod">
          <ac:chgData name="Froduald Kabanza" userId="edf393d0-642b-4b9e-8c75-f62133241689" providerId="ADAL" clId="{900EC1AA-F1D1-4A38-8122-C1612A81DC97}" dt="2022-03-27T22:46:24.567" v="177" actId="20577"/>
          <ac:spMkLst>
            <pc:docMk/>
            <pc:sldMk cId="0" sldId="772"/>
            <ac:spMk id="44034"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773"/>
        </pc:sldMkLst>
      </pc:sldChg>
      <pc:sldChg chg="del">
        <pc:chgData name="Froduald Kabanza" userId="edf393d0-642b-4b9e-8c75-f62133241689" providerId="ADAL" clId="{900EC1AA-F1D1-4A38-8122-C1612A81DC97}" dt="2022-03-27T22:36:33.060" v="4" actId="2696"/>
        <pc:sldMkLst>
          <pc:docMk/>
          <pc:sldMk cId="0" sldId="774"/>
        </pc:sldMkLst>
      </pc:sldChg>
      <pc:sldChg chg="add">
        <pc:chgData name="Froduald Kabanza" userId="edf393d0-642b-4b9e-8c75-f62133241689" providerId="ADAL" clId="{900EC1AA-F1D1-4A38-8122-C1612A81DC97}" dt="2022-03-27T22:50:31.421" v="201"/>
        <pc:sldMkLst>
          <pc:docMk/>
          <pc:sldMk cId="0" sldId="775"/>
        </pc:sldMkLst>
      </pc:sldChg>
      <pc:sldChg chg="add del">
        <pc:chgData name="Froduald Kabanza" userId="edf393d0-642b-4b9e-8c75-f62133241689" providerId="ADAL" clId="{900EC1AA-F1D1-4A38-8122-C1612A81DC97}" dt="2022-03-27T22:50:45.725" v="202"/>
        <pc:sldMkLst>
          <pc:docMk/>
          <pc:sldMk cId="0" sldId="776"/>
        </pc:sldMkLst>
      </pc:sldChg>
      <pc:sldChg chg="del">
        <pc:chgData name="Froduald Kabanza" userId="edf393d0-642b-4b9e-8c75-f62133241689" providerId="ADAL" clId="{900EC1AA-F1D1-4A38-8122-C1612A81DC97}" dt="2022-03-27T22:36:33.060" v="4" actId="2696"/>
        <pc:sldMkLst>
          <pc:docMk/>
          <pc:sldMk cId="1157765808" sldId="777"/>
        </pc:sldMkLst>
      </pc:sldChg>
      <pc:sldChg chg="del">
        <pc:chgData name="Froduald Kabanza" userId="edf393d0-642b-4b9e-8c75-f62133241689" providerId="ADAL" clId="{900EC1AA-F1D1-4A38-8122-C1612A81DC97}" dt="2022-03-27T22:36:33.060" v="4" actId="2696"/>
        <pc:sldMkLst>
          <pc:docMk/>
          <pc:sldMk cId="500881087" sldId="778"/>
        </pc:sldMkLst>
      </pc:sldChg>
      <pc:sldChg chg="del">
        <pc:chgData name="Froduald Kabanza" userId="edf393d0-642b-4b9e-8c75-f62133241689" providerId="ADAL" clId="{900EC1AA-F1D1-4A38-8122-C1612A81DC97}" dt="2022-03-27T22:36:33.060" v="4" actId="2696"/>
        <pc:sldMkLst>
          <pc:docMk/>
          <pc:sldMk cId="0" sldId="779"/>
        </pc:sldMkLst>
      </pc:sldChg>
      <pc:sldChg chg="add">
        <pc:chgData name="Froduald Kabanza" userId="edf393d0-642b-4b9e-8c75-f62133241689" providerId="ADAL" clId="{900EC1AA-F1D1-4A38-8122-C1612A81DC97}" dt="2022-03-27T22:51:24.778" v="203"/>
        <pc:sldMkLst>
          <pc:docMk/>
          <pc:sldMk cId="2686880930" sldId="780"/>
        </pc:sldMkLst>
      </pc:sldChg>
      <pc:sldChg chg="add">
        <pc:chgData name="Froduald Kabanza" userId="edf393d0-642b-4b9e-8c75-f62133241689" providerId="ADAL" clId="{900EC1AA-F1D1-4A38-8122-C1612A81DC97}" dt="2022-03-27T22:51:24.778" v="203"/>
        <pc:sldMkLst>
          <pc:docMk/>
          <pc:sldMk cId="3173287159" sldId="781"/>
        </pc:sldMkLst>
      </pc:sldChg>
      <pc:sldChg chg="del">
        <pc:chgData name="Froduald Kabanza" userId="edf393d0-642b-4b9e-8c75-f62133241689" providerId="ADAL" clId="{900EC1AA-F1D1-4A38-8122-C1612A81DC97}" dt="2022-03-27T22:36:33.060" v="4" actId="2696"/>
        <pc:sldMkLst>
          <pc:docMk/>
          <pc:sldMk cId="1863221086" sldId="782"/>
        </pc:sldMkLst>
      </pc:sldChg>
      <pc:sldChg chg="add">
        <pc:chgData name="Froduald Kabanza" userId="edf393d0-642b-4b9e-8c75-f62133241689" providerId="ADAL" clId="{900EC1AA-F1D1-4A38-8122-C1612A81DC97}" dt="2022-03-27T22:51:24.778" v="203"/>
        <pc:sldMkLst>
          <pc:docMk/>
          <pc:sldMk cId="1409461194" sldId="783"/>
        </pc:sldMkLst>
      </pc:sldChg>
      <pc:sldChg chg="add">
        <pc:chgData name="Froduald Kabanza" userId="edf393d0-642b-4b9e-8c75-f62133241689" providerId="ADAL" clId="{900EC1AA-F1D1-4A38-8122-C1612A81DC97}" dt="2022-03-27T22:51:24.778" v="203"/>
        <pc:sldMkLst>
          <pc:docMk/>
          <pc:sldMk cId="2388254882" sldId="784"/>
        </pc:sldMkLst>
      </pc:sldChg>
      <pc:sldChg chg="del">
        <pc:chgData name="Froduald Kabanza" userId="edf393d0-642b-4b9e-8c75-f62133241689" providerId="ADAL" clId="{900EC1AA-F1D1-4A38-8122-C1612A81DC97}" dt="2022-03-27T22:36:33.060" v="4" actId="2696"/>
        <pc:sldMkLst>
          <pc:docMk/>
          <pc:sldMk cId="778274433" sldId="785"/>
        </pc:sldMkLst>
      </pc:sldChg>
      <pc:sldChg chg="add">
        <pc:chgData name="Froduald Kabanza" userId="edf393d0-642b-4b9e-8c75-f62133241689" providerId="ADAL" clId="{900EC1AA-F1D1-4A38-8122-C1612A81DC97}" dt="2022-03-27T22:51:24.778" v="203"/>
        <pc:sldMkLst>
          <pc:docMk/>
          <pc:sldMk cId="1730906954" sldId="786"/>
        </pc:sldMkLst>
      </pc:sldChg>
      <pc:sldChg chg="add">
        <pc:chgData name="Froduald Kabanza" userId="edf393d0-642b-4b9e-8c75-f62133241689" providerId="ADAL" clId="{900EC1AA-F1D1-4A38-8122-C1612A81DC97}" dt="2022-03-27T22:51:24.778" v="203"/>
        <pc:sldMkLst>
          <pc:docMk/>
          <pc:sldMk cId="3735277792" sldId="787"/>
        </pc:sldMkLst>
      </pc:sldChg>
      <pc:sldChg chg="del">
        <pc:chgData name="Froduald Kabanza" userId="edf393d0-642b-4b9e-8c75-f62133241689" providerId="ADAL" clId="{900EC1AA-F1D1-4A38-8122-C1612A81DC97}" dt="2022-03-27T22:36:33.060" v="4" actId="2696"/>
        <pc:sldMkLst>
          <pc:docMk/>
          <pc:sldMk cId="172290890" sldId="789"/>
        </pc:sldMkLst>
      </pc:sldChg>
      <pc:sldChg chg="del">
        <pc:chgData name="Froduald Kabanza" userId="edf393d0-642b-4b9e-8c75-f62133241689" providerId="ADAL" clId="{900EC1AA-F1D1-4A38-8122-C1612A81DC97}" dt="2022-03-27T22:36:33.060" v="4" actId="2696"/>
        <pc:sldMkLst>
          <pc:docMk/>
          <pc:sldMk cId="723946617" sldId="790"/>
        </pc:sldMkLst>
      </pc:sldChg>
      <pc:sldChg chg="del">
        <pc:chgData name="Froduald Kabanza" userId="edf393d0-642b-4b9e-8c75-f62133241689" providerId="ADAL" clId="{900EC1AA-F1D1-4A38-8122-C1612A81DC97}" dt="2022-03-27T22:36:33.060" v="4" actId="2696"/>
        <pc:sldMkLst>
          <pc:docMk/>
          <pc:sldMk cId="2399848787" sldId="791"/>
        </pc:sldMkLst>
      </pc:sldChg>
      <pc:sldChg chg="del">
        <pc:chgData name="Froduald Kabanza" userId="edf393d0-642b-4b9e-8c75-f62133241689" providerId="ADAL" clId="{900EC1AA-F1D1-4A38-8122-C1612A81DC97}" dt="2022-03-27T22:36:33.060" v="4" actId="2696"/>
        <pc:sldMkLst>
          <pc:docMk/>
          <pc:sldMk cId="556310868" sldId="792"/>
        </pc:sldMkLst>
      </pc:sldChg>
      <pc:sldChg chg="del">
        <pc:chgData name="Froduald Kabanza" userId="edf393d0-642b-4b9e-8c75-f62133241689" providerId="ADAL" clId="{900EC1AA-F1D1-4A38-8122-C1612A81DC97}" dt="2022-03-27T22:36:33.060" v="4" actId="2696"/>
        <pc:sldMkLst>
          <pc:docMk/>
          <pc:sldMk cId="424733321" sldId="793"/>
        </pc:sldMkLst>
      </pc:sldChg>
      <pc:sldMasterChg chg="modSp modSldLayout">
        <pc:chgData name="Froduald Kabanza" userId="edf393d0-642b-4b9e-8c75-f62133241689" providerId="ADAL" clId="{900EC1AA-F1D1-4A38-8122-C1612A81DC97}" dt="2022-03-27T22:36:00.957" v="3" actId="14100"/>
        <pc:sldMasterMkLst>
          <pc:docMk/>
          <pc:sldMasterMk cId="0" sldId="2147483675"/>
        </pc:sldMasterMkLst>
        <pc:spChg chg="mod">
          <ac:chgData name="Froduald Kabanza" userId="edf393d0-642b-4b9e-8c75-f62133241689" providerId="ADAL" clId="{900EC1AA-F1D1-4A38-8122-C1612A81DC97}" dt="2022-03-27T22:36:00.957" v="3" actId="14100"/>
          <ac:spMkLst>
            <pc:docMk/>
            <pc:sldMasterMk cId="0" sldId="2147483675"/>
            <ac:spMk id="83970" creationId="{00000000-0000-0000-0000-000000000000}"/>
          </ac:spMkLst>
        </pc:spChg>
        <pc:sldLayoutChg chg="modSp">
          <pc:chgData name="Froduald Kabanza" userId="edf393d0-642b-4b9e-8c75-f62133241689" providerId="ADAL" clId="{900EC1AA-F1D1-4A38-8122-C1612A81DC97}" dt="2022-03-27T22:35:39.717" v="0" actId="14100"/>
          <pc:sldLayoutMkLst>
            <pc:docMk/>
            <pc:sldMasterMk cId="0" sldId="2147483675"/>
            <pc:sldLayoutMk cId="3265422769" sldId="2147483679"/>
          </pc:sldLayoutMkLst>
          <pc:spChg chg="mod">
            <ac:chgData name="Froduald Kabanza" userId="edf393d0-642b-4b9e-8c75-f62133241689" providerId="ADAL" clId="{900EC1AA-F1D1-4A38-8122-C1612A81DC97}" dt="2022-03-27T22:35:39.717" v="0" actId="14100"/>
            <ac:spMkLst>
              <pc:docMk/>
              <pc:sldMasterMk cId="0" sldId="2147483675"/>
              <pc:sldLayoutMk cId="3265422769" sldId="2147483679"/>
              <ac:spMk id="2" creationId="{00000000-0000-0000-0000-000000000000}"/>
            </ac:spMkLst>
          </pc:spChg>
        </pc:sldLayoutChg>
        <pc:sldLayoutChg chg="modSp">
          <pc:chgData name="Froduald Kabanza" userId="edf393d0-642b-4b9e-8c75-f62133241689" providerId="ADAL" clId="{900EC1AA-F1D1-4A38-8122-C1612A81DC97}" dt="2022-03-27T22:35:44.478" v="1" actId="14100"/>
          <pc:sldLayoutMkLst>
            <pc:docMk/>
            <pc:sldMasterMk cId="0" sldId="2147483675"/>
            <pc:sldLayoutMk cId="1945514815" sldId="2147483681"/>
          </pc:sldLayoutMkLst>
          <pc:spChg chg="mod">
            <ac:chgData name="Froduald Kabanza" userId="edf393d0-642b-4b9e-8c75-f62133241689" providerId="ADAL" clId="{900EC1AA-F1D1-4A38-8122-C1612A81DC97}" dt="2022-03-27T22:35:44.478" v="1" actId="14100"/>
            <ac:spMkLst>
              <pc:docMk/>
              <pc:sldMasterMk cId="0" sldId="2147483675"/>
              <pc:sldLayoutMk cId="1945514815" sldId="2147483681"/>
              <ac:spMk id="2" creationId="{00000000-0000-0000-0000-000000000000}"/>
            </ac:spMkLst>
          </pc:spChg>
        </pc:sldLayoutChg>
        <pc:sldLayoutChg chg="modSp">
          <pc:chgData name="Froduald Kabanza" userId="edf393d0-642b-4b9e-8c75-f62133241689" providerId="ADAL" clId="{900EC1AA-F1D1-4A38-8122-C1612A81DC97}" dt="2022-03-27T22:35:50.512" v="2" actId="14100"/>
          <pc:sldLayoutMkLst>
            <pc:docMk/>
            <pc:sldMasterMk cId="0" sldId="2147483675"/>
            <pc:sldLayoutMk cId="3223989488" sldId="2147483683"/>
          </pc:sldLayoutMkLst>
          <pc:spChg chg="mod">
            <ac:chgData name="Froduald Kabanza" userId="edf393d0-642b-4b9e-8c75-f62133241689" providerId="ADAL" clId="{900EC1AA-F1D1-4A38-8122-C1612A81DC97}" dt="2022-03-27T22:35:50.512" v="2" actId="14100"/>
            <ac:spMkLst>
              <pc:docMk/>
              <pc:sldMasterMk cId="0" sldId="2147483675"/>
              <pc:sldLayoutMk cId="3223989488" sldId="2147483683"/>
              <ac:spMk id="2" creationId="{00000000-0000-0000-0000-000000000000}"/>
            </ac:spMkLst>
          </pc:spChg>
        </pc:sldLayoutChg>
      </pc:sldMaster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CB222C1-1875-4910-8B2F-85BEF6DB1CAB}"/>
    <pc:docChg chg="undo custSel modSld">
      <pc:chgData name="Froduald Kabanza" userId="edf393d0-642b-4b9e-8c75-f62133241689" providerId="ADAL" clId="{7CB222C1-1875-4910-8B2F-85BEF6DB1CAB}" dt="2022-03-31T11:51:26.044" v="292" actId="20577"/>
      <pc:docMkLst>
        <pc:docMk/>
      </pc:docMkLst>
      <pc:sldChg chg="modSp mod">
        <pc:chgData name="Froduald Kabanza" userId="edf393d0-642b-4b9e-8c75-f62133241689" providerId="ADAL" clId="{7CB222C1-1875-4910-8B2F-85BEF6DB1CAB}" dt="2022-03-31T11:50:24.221" v="241" actId="20577"/>
        <pc:sldMkLst>
          <pc:docMk/>
          <pc:sldMk cId="0" sldId="735"/>
        </pc:sldMkLst>
        <pc:spChg chg="mod">
          <ac:chgData name="Froduald Kabanza" userId="edf393d0-642b-4b9e-8c75-f62133241689" providerId="ADAL" clId="{7CB222C1-1875-4910-8B2F-85BEF6DB1CAB}" dt="2022-03-31T11:50:24.221" v="241" actId="20577"/>
          <ac:spMkLst>
            <pc:docMk/>
            <pc:sldMk cId="0" sldId="735"/>
            <ac:spMk id="39942" creationId="{00000000-0000-0000-0000-000000000000}"/>
          </ac:spMkLst>
        </pc:spChg>
      </pc:sldChg>
      <pc:sldChg chg="modSp mod">
        <pc:chgData name="Froduald Kabanza" userId="edf393d0-642b-4b9e-8c75-f62133241689" providerId="ADAL" clId="{7CB222C1-1875-4910-8B2F-85BEF6DB1CAB}" dt="2022-03-31T11:47:16.902" v="184" actId="114"/>
        <pc:sldMkLst>
          <pc:docMk/>
          <pc:sldMk cId="0" sldId="766"/>
        </pc:sldMkLst>
        <pc:spChg chg="mod">
          <ac:chgData name="Froduald Kabanza" userId="edf393d0-642b-4b9e-8c75-f62133241689" providerId="ADAL" clId="{7CB222C1-1875-4910-8B2F-85BEF6DB1CAB}" dt="2022-03-31T11:47:16.902" v="184" actId="114"/>
          <ac:spMkLst>
            <pc:docMk/>
            <pc:sldMk cId="0" sldId="766"/>
            <ac:spMk id="43014" creationId="{00000000-0000-0000-0000-000000000000}"/>
          </ac:spMkLst>
        </pc:spChg>
      </pc:sldChg>
      <pc:sldChg chg="mod modShow">
        <pc:chgData name="Froduald Kabanza" userId="edf393d0-642b-4b9e-8c75-f62133241689" providerId="ADAL" clId="{7CB222C1-1875-4910-8B2F-85BEF6DB1CAB}" dt="2022-03-31T11:32:44.308" v="0" actId="729"/>
        <pc:sldMkLst>
          <pc:docMk/>
          <pc:sldMk cId="0" sldId="767"/>
        </pc:sldMkLst>
      </pc:sldChg>
      <pc:sldChg chg="modSp mod">
        <pc:chgData name="Froduald Kabanza" userId="edf393d0-642b-4b9e-8c75-f62133241689" providerId="ADAL" clId="{7CB222C1-1875-4910-8B2F-85BEF6DB1CAB}" dt="2022-03-31T11:51:26.044" v="292" actId="20577"/>
        <pc:sldMkLst>
          <pc:docMk/>
          <pc:sldMk cId="0" sldId="771"/>
        </pc:sldMkLst>
        <pc:spChg chg="mod">
          <ac:chgData name="Froduald Kabanza" userId="edf393d0-642b-4b9e-8c75-f62133241689" providerId="ADAL" clId="{7CB222C1-1875-4910-8B2F-85BEF6DB1CAB}" dt="2022-03-31T11:51:26.044" v="292" actId="20577"/>
          <ac:spMkLst>
            <pc:docMk/>
            <pc:sldMk cId="0" sldId="771"/>
            <ac:spMk id="40967" creationId="{00000000-0000-0000-0000-000000000000}"/>
          </ac:spMkLst>
        </pc:sp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5641571-B3E7-4CA9-9B8F-BF3756CD19BD}"/>
    <pc:docChg chg="undo custSel addSld delSld modSld sldOrd modMainMaster addSection delSection modSection">
      <pc:chgData name="Froduald Kabanza" userId="edf393d0-642b-4b9e-8c75-f62133241689" providerId="ADAL" clId="{85641571-B3E7-4CA9-9B8F-BF3756CD19BD}" dt="2022-03-25T13:30:27.757" v="1058" actId="729"/>
      <pc:docMkLst>
        <pc:docMk/>
      </pc:docMkLst>
      <pc:sldChg chg="del">
        <pc:chgData name="Froduald Kabanza" userId="edf393d0-642b-4b9e-8c75-f62133241689" providerId="ADAL" clId="{85641571-B3E7-4CA9-9B8F-BF3756CD19BD}" dt="2022-03-24T11:47:14.591" v="18" actId="2696"/>
        <pc:sldMkLst>
          <pc:docMk/>
          <pc:sldMk cId="1745173593" sldId="277"/>
        </pc:sldMkLst>
      </pc:sldChg>
      <pc:sldChg chg="del">
        <pc:chgData name="Froduald Kabanza" userId="edf393d0-642b-4b9e-8c75-f62133241689" providerId="ADAL" clId="{85641571-B3E7-4CA9-9B8F-BF3756CD19BD}" dt="2022-03-24T11:47:14.591" v="18" actId="2696"/>
        <pc:sldMkLst>
          <pc:docMk/>
          <pc:sldMk cId="0" sldId="316"/>
        </pc:sldMkLst>
      </pc:sldChg>
      <pc:sldChg chg="del">
        <pc:chgData name="Froduald Kabanza" userId="edf393d0-642b-4b9e-8c75-f62133241689" providerId="ADAL" clId="{85641571-B3E7-4CA9-9B8F-BF3756CD19BD}" dt="2022-03-24T11:47:14.591" v="18" actId="2696"/>
        <pc:sldMkLst>
          <pc:docMk/>
          <pc:sldMk cId="0" sldId="331"/>
        </pc:sldMkLst>
      </pc:sldChg>
      <pc:sldChg chg="modSp mod modShow">
        <pc:chgData name="Froduald Kabanza" userId="edf393d0-642b-4b9e-8c75-f62133241689" providerId="ADAL" clId="{85641571-B3E7-4CA9-9B8F-BF3756CD19BD}" dt="2022-03-25T13:29:38.463" v="1053" actId="729"/>
        <pc:sldMkLst>
          <pc:docMk/>
          <pc:sldMk cId="154423500" sldId="332"/>
        </pc:sldMkLst>
        <pc:spChg chg="mod">
          <ac:chgData name="Froduald Kabanza" userId="edf393d0-642b-4b9e-8c75-f62133241689" providerId="ADAL" clId="{85641571-B3E7-4CA9-9B8F-BF3756CD19BD}" dt="2022-03-24T11:46:24.434" v="16" actId="20577"/>
          <ac:spMkLst>
            <pc:docMk/>
            <pc:sldMk cId="154423500" sldId="332"/>
            <ac:spMk id="6" creationId="{50B0FB34-D872-45C2-9416-85ECF442F569}"/>
          </ac:spMkLst>
        </pc:spChg>
      </pc:sldChg>
      <pc:sldChg chg="del">
        <pc:chgData name="Froduald Kabanza" userId="edf393d0-642b-4b9e-8c75-f62133241689" providerId="ADAL" clId="{85641571-B3E7-4CA9-9B8F-BF3756CD19BD}" dt="2022-03-24T11:47:14.591" v="18" actId="2696"/>
        <pc:sldMkLst>
          <pc:docMk/>
          <pc:sldMk cId="0" sldId="333"/>
        </pc:sldMkLst>
      </pc:sldChg>
      <pc:sldChg chg="del">
        <pc:chgData name="Froduald Kabanza" userId="edf393d0-642b-4b9e-8c75-f62133241689" providerId="ADAL" clId="{85641571-B3E7-4CA9-9B8F-BF3756CD19BD}" dt="2022-03-24T11:47:14.591" v="18" actId="2696"/>
        <pc:sldMkLst>
          <pc:docMk/>
          <pc:sldMk cId="0" sldId="335"/>
        </pc:sldMkLst>
      </pc:sldChg>
      <pc:sldChg chg="del">
        <pc:chgData name="Froduald Kabanza" userId="edf393d0-642b-4b9e-8c75-f62133241689" providerId="ADAL" clId="{85641571-B3E7-4CA9-9B8F-BF3756CD19BD}" dt="2022-03-24T11:47:14.591" v="18" actId="2696"/>
        <pc:sldMkLst>
          <pc:docMk/>
          <pc:sldMk cId="0" sldId="336"/>
        </pc:sldMkLst>
      </pc:sldChg>
      <pc:sldChg chg="del">
        <pc:chgData name="Froduald Kabanza" userId="edf393d0-642b-4b9e-8c75-f62133241689" providerId="ADAL" clId="{85641571-B3E7-4CA9-9B8F-BF3756CD19BD}" dt="2022-03-24T11:47:14.591" v="18" actId="2696"/>
        <pc:sldMkLst>
          <pc:docMk/>
          <pc:sldMk cId="0" sldId="337"/>
        </pc:sldMkLst>
      </pc:sldChg>
      <pc:sldChg chg="del">
        <pc:chgData name="Froduald Kabanza" userId="edf393d0-642b-4b9e-8c75-f62133241689" providerId="ADAL" clId="{85641571-B3E7-4CA9-9B8F-BF3756CD19BD}" dt="2022-03-24T11:47:14.591" v="18" actId="2696"/>
        <pc:sldMkLst>
          <pc:docMk/>
          <pc:sldMk cId="0" sldId="338"/>
        </pc:sldMkLst>
      </pc:sldChg>
      <pc:sldChg chg="del">
        <pc:chgData name="Froduald Kabanza" userId="edf393d0-642b-4b9e-8c75-f62133241689" providerId="ADAL" clId="{85641571-B3E7-4CA9-9B8F-BF3756CD19BD}" dt="2022-03-24T11:47:14.591" v="18" actId="2696"/>
        <pc:sldMkLst>
          <pc:docMk/>
          <pc:sldMk cId="0" sldId="339"/>
        </pc:sldMkLst>
      </pc:sldChg>
      <pc:sldChg chg="del">
        <pc:chgData name="Froduald Kabanza" userId="edf393d0-642b-4b9e-8c75-f62133241689" providerId="ADAL" clId="{85641571-B3E7-4CA9-9B8F-BF3756CD19BD}" dt="2022-03-24T11:47:14.591" v="18" actId="2696"/>
        <pc:sldMkLst>
          <pc:docMk/>
          <pc:sldMk cId="0" sldId="340"/>
        </pc:sldMkLst>
      </pc:sldChg>
      <pc:sldChg chg="del">
        <pc:chgData name="Froduald Kabanza" userId="edf393d0-642b-4b9e-8c75-f62133241689" providerId="ADAL" clId="{85641571-B3E7-4CA9-9B8F-BF3756CD19BD}" dt="2022-03-24T11:47:14.591" v="18" actId="2696"/>
        <pc:sldMkLst>
          <pc:docMk/>
          <pc:sldMk cId="0" sldId="342"/>
        </pc:sldMkLst>
      </pc:sldChg>
      <pc:sldChg chg="del">
        <pc:chgData name="Froduald Kabanza" userId="edf393d0-642b-4b9e-8c75-f62133241689" providerId="ADAL" clId="{85641571-B3E7-4CA9-9B8F-BF3756CD19BD}" dt="2022-03-24T11:47:14.591" v="18" actId="2696"/>
        <pc:sldMkLst>
          <pc:docMk/>
          <pc:sldMk cId="0" sldId="343"/>
        </pc:sldMkLst>
      </pc:sldChg>
      <pc:sldChg chg="del">
        <pc:chgData name="Froduald Kabanza" userId="edf393d0-642b-4b9e-8c75-f62133241689" providerId="ADAL" clId="{85641571-B3E7-4CA9-9B8F-BF3756CD19BD}" dt="2022-03-24T11:47:14.591" v="18" actId="2696"/>
        <pc:sldMkLst>
          <pc:docMk/>
          <pc:sldMk cId="0" sldId="344"/>
        </pc:sldMkLst>
      </pc:sldChg>
      <pc:sldChg chg="del">
        <pc:chgData name="Froduald Kabanza" userId="edf393d0-642b-4b9e-8c75-f62133241689" providerId="ADAL" clId="{85641571-B3E7-4CA9-9B8F-BF3756CD19BD}" dt="2022-03-24T11:47:14.591" v="18" actId="2696"/>
        <pc:sldMkLst>
          <pc:docMk/>
          <pc:sldMk cId="0" sldId="345"/>
        </pc:sldMkLst>
      </pc:sldChg>
      <pc:sldChg chg="del">
        <pc:chgData name="Froduald Kabanza" userId="edf393d0-642b-4b9e-8c75-f62133241689" providerId="ADAL" clId="{85641571-B3E7-4CA9-9B8F-BF3756CD19BD}" dt="2022-03-24T11:47:14.591" v="18" actId="2696"/>
        <pc:sldMkLst>
          <pc:docMk/>
          <pc:sldMk cId="0" sldId="348"/>
        </pc:sldMkLst>
      </pc:sldChg>
      <pc:sldChg chg="addSp modSp mod ord modClrScheme modAnim modShow chgLayout">
        <pc:chgData name="Froduald Kabanza" userId="edf393d0-642b-4b9e-8c75-f62133241689" providerId="ADAL" clId="{85641571-B3E7-4CA9-9B8F-BF3756CD19BD}" dt="2022-03-25T13:30:27.757" v="1058" actId="729"/>
        <pc:sldMkLst>
          <pc:docMk/>
          <pc:sldMk cId="2508412678" sldId="349"/>
        </pc:sldMkLst>
        <pc:spChg chg="add mod ord">
          <ac:chgData name="Froduald Kabanza" userId="edf393d0-642b-4b9e-8c75-f62133241689" providerId="ADAL" clId="{85641571-B3E7-4CA9-9B8F-BF3756CD19BD}" dt="2022-03-25T12:14:29.611" v="970" actId="700"/>
          <ac:spMkLst>
            <pc:docMk/>
            <pc:sldMk cId="2508412678" sldId="349"/>
            <ac:spMk id="3" creationId="{201B3926-7197-4AAF-9C42-68EEB7D38505}"/>
          </ac:spMkLst>
        </pc:spChg>
        <pc:spChg chg="add mod">
          <ac:chgData name="Froduald Kabanza" userId="edf393d0-642b-4b9e-8c75-f62133241689" providerId="ADAL" clId="{85641571-B3E7-4CA9-9B8F-BF3756CD19BD}" dt="2022-03-24T12:01:42.426" v="56" actId="1076"/>
          <ac:spMkLst>
            <pc:docMk/>
            <pc:sldMk cId="2508412678" sldId="349"/>
            <ac:spMk id="16" creationId="{6D23742A-E8C7-4CD3-BA9A-819DC630597C}"/>
          </ac:spMkLst>
        </pc:spChg>
        <pc:spChg chg="mod">
          <ac:chgData name="Froduald Kabanza" userId="edf393d0-642b-4b9e-8c75-f62133241689" providerId="ADAL" clId="{85641571-B3E7-4CA9-9B8F-BF3756CD19BD}" dt="2022-03-24T12:01:57.869" v="59" actId="1076"/>
          <ac:spMkLst>
            <pc:docMk/>
            <pc:sldMk cId="2508412678" sldId="349"/>
            <ac:spMk id="1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5"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6"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8"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3"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4"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5"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6" creationId="{00000000-0000-0000-0000-000000000000}"/>
          </ac:spMkLst>
        </pc:spChg>
        <pc:grpChg chg="add mod">
          <ac:chgData name="Froduald Kabanza" userId="edf393d0-642b-4b9e-8c75-f62133241689" providerId="ADAL" clId="{85641571-B3E7-4CA9-9B8F-BF3756CD19BD}" dt="2022-03-24T12:01:29.401" v="53" actId="1076"/>
          <ac:grpSpMkLst>
            <pc:docMk/>
            <pc:sldMk cId="2508412678" sldId="349"/>
            <ac:grpSpMk id="2" creationId="{09447AA4-3491-4FAE-91FE-20C60C036FEF}"/>
          </ac:grpSpMkLst>
        </pc:grpChg>
        <pc:picChg chg="mod">
          <ac:chgData name="Froduald Kabanza" userId="edf393d0-642b-4b9e-8c75-f62133241689" providerId="ADAL" clId="{85641571-B3E7-4CA9-9B8F-BF3756CD19BD}" dt="2022-03-24T11:58:40.349" v="45" actId="164"/>
          <ac:picMkLst>
            <pc:docMk/>
            <pc:sldMk cId="2508412678" sldId="349"/>
            <ac:picMk id="18" creationId="{E0D2AD47-36E6-4A62-8B03-F8229CE525D6}"/>
          </ac:picMkLst>
        </pc:picChg>
        <pc:picChg chg="mod">
          <ac:chgData name="Froduald Kabanza" userId="edf393d0-642b-4b9e-8c75-f62133241689" providerId="ADAL" clId="{85641571-B3E7-4CA9-9B8F-BF3756CD19BD}" dt="2022-03-24T11:58:40.349" v="45" actId="164"/>
          <ac:picMkLst>
            <pc:docMk/>
            <pc:sldMk cId="2508412678" sldId="349"/>
            <ac:picMk id="19" creationId="{0FB63B32-CA87-471F-9889-6A7D18CAE7CD}"/>
          </ac:picMkLst>
        </pc:picChg>
        <pc:picChg chg="mod">
          <ac:chgData name="Froduald Kabanza" userId="edf393d0-642b-4b9e-8c75-f62133241689" providerId="ADAL" clId="{85641571-B3E7-4CA9-9B8F-BF3756CD19BD}" dt="2022-03-24T12:02:17.908" v="61" actId="1076"/>
          <ac:picMkLst>
            <pc:docMk/>
            <pc:sldMk cId="2508412678" sldId="349"/>
            <ac:picMk id="20" creationId="{04A73333-0969-4F40-9A40-2B989F80C168}"/>
          </ac:picMkLst>
        </pc:picChg>
        <pc:picChg chg="mod">
          <ac:chgData name="Froduald Kabanza" userId="edf393d0-642b-4b9e-8c75-f62133241689" providerId="ADAL" clId="{85641571-B3E7-4CA9-9B8F-BF3756CD19BD}" dt="2022-03-24T12:02:20.929" v="62" actId="1076"/>
          <ac:picMkLst>
            <pc:docMk/>
            <pc:sldMk cId="2508412678" sldId="349"/>
            <ac:picMk id="21" creationId="{64048CCC-011D-4BFE-851F-5664F64AB1F1}"/>
          </ac:picMkLst>
        </pc:picChg>
      </pc:sldChg>
      <pc:sldChg chg="del">
        <pc:chgData name="Froduald Kabanza" userId="edf393d0-642b-4b9e-8c75-f62133241689" providerId="ADAL" clId="{85641571-B3E7-4CA9-9B8F-BF3756CD19BD}" dt="2022-03-24T11:47:14.591" v="18" actId="2696"/>
        <pc:sldMkLst>
          <pc:docMk/>
          <pc:sldMk cId="0" sldId="351"/>
        </pc:sldMkLst>
      </pc:sldChg>
      <pc:sldChg chg="del">
        <pc:chgData name="Froduald Kabanza" userId="edf393d0-642b-4b9e-8c75-f62133241689" providerId="ADAL" clId="{85641571-B3E7-4CA9-9B8F-BF3756CD19BD}" dt="2022-03-24T11:47:14.591" v="18" actId="2696"/>
        <pc:sldMkLst>
          <pc:docMk/>
          <pc:sldMk cId="0" sldId="352"/>
        </pc:sldMkLst>
      </pc:sldChg>
      <pc:sldChg chg="del">
        <pc:chgData name="Froduald Kabanza" userId="edf393d0-642b-4b9e-8c75-f62133241689" providerId="ADAL" clId="{85641571-B3E7-4CA9-9B8F-BF3756CD19BD}" dt="2022-03-24T11:47:14.591" v="18" actId="2696"/>
        <pc:sldMkLst>
          <pc:docMk/>
          <pc:sldMk cId="0" sldId="353"/>
        </pc:sldMkLst>
      </pc:sldChg>
      <pc:sldChg chg="del">
        <pc:chgData name="Froduald Kabanza" userId="edf393d0-642b-4b9e-8c75-f62133241689" providerId="ADAL" clId="{85641571-B3E7-4CA9-9B8F-BF3756CD19BD}" dt="2022-03-24T11:47:14.591" v="18" actId="2696"/>
        <pc:sldMkLst>
          <pc:docMk/>
          <pc:sldMk cId="0" sldId="354"/>
        </pc:sldMkLst>
      </pc:sldChg>
      <pc:sldChg chg="del">
        <pc:chgData name="Froduald Kabanza" userId="edf393d0-642b-4b9e-8c75-f62133241689" providerId="ADAL" clId="{85641571-B3E7-4CA9-9B8F-BF3756CD19BD}" dt="2022-03-24T11:47:14.591" v="18" actId="2696"/>
        <pc:sldMkLst>
          <pc:docMk/>
          <pc:sldMk cId="0" sldId="357"/>
        </pc:sldMkLst>
      </pc:sldChg>
      <pc:sldChg chg="del">
        <pc:chgData name="Froduald Kabanza" userId="edf393d0-642b-4b9e-8c75-f62133241689" providerId="ADAL" clId="{85641571-B3E7-4CA9-9B8F-BF3756CD19BD}" dt="2022-03-24T11:47:14.591" v="18" actId="2696"/>
        <pc:sldMkLst>
          <pc:docMk/>
          <pc:sldMk cId="0" sldId="359"/>
        </pc:sldMkLst>
      </pc:sldChg>
      <pc:sldChg chg="del">
        <pc:chgData name="Froduald Kabanza" userId="edf393d0-642b-4b9e-8c75-f62133241689" providerId="ADAL" clId="{85641571-B3E7-4CA9-9B8F-BF3756CD19BD}" dt="2022-03-24T11:47:14.591" v="18" actId="2696"/>
        <pc:sldMkLst>
          <pc:docMk/>
          <pc:sldMk cId="0" sldId="364"/>
        </pc:sldMkLst>
      </pc:sldChg>
      <pc:sldChg chg="del">
        <pc:chgData name="Froduald Kabanza" userId="edf393d0-642b-4b9e-8c75-f62133241689" providerId="ADAL" clId="{85641571-B3E7-4CA9-9B8F-BF3756CD19BD}" dt="2022-03-24T11:47:14.591" v="18" actId="2696"/>
        <pc:sldMkLst>
          <pc:docMk/>
          <pc:sldMk cId="0" sldId="366"/>
        </pc:sldMkLst>
      </pc:sldChg>
      <pc:sldChg chg="del">
        <pc:chgData name="Froduald Kabanza" userId="edf393d0-642b-4b9e-8c75-f62133241689" providerId="ADAL" clId="{85641571-B3E7-4CA9-9B8F-BF3756CD19BD}" dt="2022-03-24T11:47:14.591" v="18" actId="2696"/>
        <pc:sldMkLst>
          <pc:docMk/>
          <pc:sldMk cId="0" sldId="373"/>
        </pc:sldMkLst>
      </pc:sldChg>
      <pc:sldChg chg="del">
        <pc:chgData name="Froduald Kabanza" userId="edf393d0-642b-4b9e-8c75-f62133241689" providerId="ADAL" clId="{85641571-B3E7-4CA9-9B8F-BF3756CD19BD}" dt="2022-03-24T11:47:14.591" v="18" actId="2696"/>
        <pc:sldMkLst>
          <pc:docMk/>
          <pc:sldMk cId="0" sldId="375"/>
        </pc:sldMkLst>
      </pc:sldChg>
      <pc:sldChg chg="del">
        <pc:chgData name="Froduald Kabanza" userId="edf393d0-642b-4b9e-8c75-f62133241689" providerId="ADAL" clId="{85641571-B3E7-4CA9-9B8F-BF3756CD19BD}" dt="2022-03-24T11:47:14.591" v="18" actId="2696"/>
        <pc:sldMkLst>
          <pc:docMk/>
          <pc:sldMk cId="0" sldId="376"/>
        </pc:sldMkLst>
      </pc:sldChg>
      <pc:sldChg chg="del">
        <pc:chgData name="Froduald Kabanza" userId="edf393d0-642b-4b9e-8c75-f62133241689" providerId="ADAL" clId="{85641571-B3E7-4CA9-9B8F-BF3756CD19BD}" dt="2022-03-24T11:47:14.591" v="18" actId="2696"/>
        <pc:sldMkLst>
          <pc:docMk/>
          <pc:sldMk cId="0" sldId="377"/>
        </pc:sldMkLst>
      </pc:sldChg>
      <pc:sldChg chg="del">
        <pc:chgData name="Froduald Kabanza" userId="edf393d0-642b-4b9e-8c75-f62133241689" providerId="ADAL" clId="{85641571-B3E7-4CA9-9B8F-BF3756CD19BD}" dt="2022-03-24T11:47:14.591" v="18" actId="2696"/>
        <pc:sldMkLst>
          <pc:docMk/>
          <pc:sldMk cId="0" sldId="378"/>
        </pc:sldMkLst>
      </pc:sldChg>
      <pc:sldChg chg="del">
        <pc:chgData name="Froduald Kabanza" userId="edf393d0-642b-4b9e-8c75-f62133241689" providerId="ADAL" clId="{85641571-B3E7-4CA9-9B8F-BF3756CD19BD}" dt="2022-03-24T11:47:14.591" v="18" actId="2696"/>
        <pc:sldMkLst>
          <pc:docMk/>
          <pc:sldMk cId="0" sldId="379"/>
        </pc:sldMkLst>
      </pc:sldChg>
      <pc:sldChg chg="del">
        <pc:chgData name="Froduald Kabanza" userId="edf393d0-642b-4b9e-8c75-f62133241689" providerId="ADAL" clId="{85641571-B3E7-4CA9-9B8F-BF3756CD19BD}" dt="2022-03-24T11:47:14.591" v="18" actId="2696"/>
        <pc:sldMkLst>
          <pc:docMk/>
          <pc:sldMk cId="0" sldId="380"/>
        </pc:sldMkLst>
      </pc:sldChg>
      <pc:sldChg chg="del">
        <pc:chgData name="Froduald Kabanza" userId="edf393d0-642b-4b9e-8c75-f62133241689" providerId="ADAL" clId="{85641571-B3E7-4CA9-9B8F-BF3756CD19BD}" dt="2022-03-24T11:47:14.591" v="18" actId="2696"/>
        <pc:sldMkLst>
          <pc:docMk/>
          <pc:sldMk cId="0" sldId="381"/>
        </pc:sldMkLst>
      </pc:sldChg>
      <pc:sldChg chg="del">
        <pc:chgData name="Froduald Kabanza" userId="edf393d0-642b-4b9e-8c75-f62133241689" providerId="ADAL" clId="{85641571-B3E7-4CA9-9B8F-BF3756CD19BD}" dt="2022-03-24T11:47:14.591" v="18" actId="2696"/>
        <pc:sldMkLst>
          <pc:docMk/>
          <pc:sldMk cId="0" sldId="382"/>
        </pc:sldMkLst>
      </pc:sldChg>
      <pc:sldChg chg="del">
        <pc:chgData name="Froduald Kabanza" userId="edf393d0-642b-4b9e-8c75-f62133241689" providerId="ADAL" clId="{85641571-B3E7-4CA9-9B8F-BF3756CD19BD}" dt="2022-03-24T11:47:14.591" v="18" actId="2696"/>
        <pc:sldMkLst>
          <pc:docMk/>
          <pc:sldMk cId="0" sldId="383"/>
        </pc:sldMkLst>
      </pc:sldChg>
      <pc:sldChg chg="del">
        <pc:chgData name="Froduald Kabanza" userId="edf393d0-642b-4b9e-8c75-f62133241689" providerId="ADAL" clId="{85641571-B3E7-4CA9-9B8F-BF3756CD19BD}" dt="2022-03-24T11:47:14.591" v="18" actId="2696"/>
        <pc:sldMkLst>
          <pc:docMk/>
          <pc:sldMk cId="0" sldId="384"/>
        </pc:sldMkLst>
      </pc:sldChg>
      <pc:sldChg chg="del">
        <pc:chgData name="Froduald Kabanza" userId="edf393d0-642b-4b9e-8c75-f62133241689" providerId="ADAL" clId="{85641571-B3E7-4CA9-9B8F-BF3756CD19BD}" dt="2022-03-24T11:47:14.591" v="18" actId="2696"/>
        <pc:sldMkLst>
          <pc:docMk/>
          <pc:sldMk cId="0" sldId="385"/>
        </pc:sldMkLst>
      </pc:sldChg>
      <pc:sldChg chg="del">
        <pc:chgData name="Froduald Kabanza" userId="edf393d0-642b-4b9e-8c75-f62133241689" providerId="ADAL" clId="{85641571-B3E7-4CA9-9B8F-BF3756CD19BD}" dt="2022-03-24T11:47:14.591" v="18" actId="2696"/>
        <pc:sldMkLst>
          <pc:docMk/>
          <pc:sldMk cId="0" sldId="391"/>
        </pc:sldMkLst>
      </pc:sldChg>
      <pc:sldChg chg="del">
        <pc:chgData name="Froduald Kabanza" userId="edf393d0-642b-4b9e-8c75-f62133241689" providerId="ADAL" clId="{85641571-B3E7-4CA9-9B8F-BF3756CD19BD}" dt="2022-03-24T11:47:14.591" v="18" actId="2696"/>
        <pc:sldMkLst>
          <pc:docMk/>
          <pc:sldMk cId="0" sldId="393"/>
        </pc:sldMkLst>
      </pc:sldChg>
      <pc:sldChg chg="del">
        <pc:chgData name="Froduald Kabanza" userId="edf393d0-642b-4b9e-8c75-f62133241689" providerId="ADAL" clId="{85641571-B3E7-4CA9-9B8F-BF3756CD19BD}" dt="2022-03-24T11:47:14.591" v="18" actId="2696"/>
        <pc:sldMkLst>
          <pc:docMk/>
          <pc:sldMk cId="0" sldId="403"/>
        </pc:sldMkLst>
      </pc:sldChg>
      <pc:sldChg chg="del">
        <pc:chgData name="Froduald Kabanza" userId="edf393d0-642b-4b9e-8c75-f62133241689" providerId="ADAL" clId="{85641571-B3E7-4CA9-9B8F-BF3756CD19BD}" dt="2022-03-24T11:47:14.591" v="18" actId="2696"/>
        <pc:sldMkLst>
          <pc:docMk/>
          <pc:sldMk cId="0" sldId="405"/>
        </pc:sldMkLst>
      </pc:sldChg>
      <pc:sldChg chg="del">
        <pc:chgData name="Froduald Kabanza" userId="edf393d0-642b-4b9e-8c75-f62133241689" providerId="ADAL" clId="{85641571-B3E7-4CA9-9B8F-BF3756CD19BD}" dt="2022-03-24T11:47:14.591" v="18" actId="2696"/>
        <pc:sldMkLst>
          <pc:docMk/>
          <pc:sldMk cId="0" sldId="406"/>
        </pc:sldMkLst>
      </pc:sldChg>
      <pc:sldChg chg="del">
        <pc:chgData name="Froduald Kabanza" userId="edf393d0-642b-4b9e-8c75-f62133241689" providerId="ADAL" clId="{85641571-B3E7-4CA9-9B8F-BF3756CD19BD}" dt="2022-03-24T11:47:14.591" v="18" actId="2696"/>
        <pc:sldMkLst>
          <pc:docMk/>
          <pc:sldMk cId="0" sldId="407"/>
        </pc:sldMkLst>
      </pc:sldChg>
      <pc:sldChg chg="del">
        <pc:chgData name="Froduald Kabanza" userId="edf393d0-642b-4b9e-8c75-f62133241689" providerId="ADAL" clId="{85641571-B3E7-4CA9-9B8F-BF3756CD19BD}" dt="2022-03-24T11:47:14.591" v="18" actId="2696"/>
        <pc:sldMkLst>
          <pc:docMk/>
          <pc:sldMk cId="0" sldId="408"/>
        </pc:sldMkLst>
      </pc:sldChg>
      <pc:sldChg chg="del">
        <pc:chgData name="Froduald Kabanza" userId="edf393d0-642b-4b9e-8c75-f62133241689" providerId="ADAL" clId="{85641571-B3E7-4CA9-9B8F-BF3756CD19BD}" dt="2022-03-24T11:47:14.591" v="18" actId="2696"/>
        <pc:sldMkLst>
          <pc:docMk/>
          <pc:sldMk cId="0" sldId="409"/>
        </pc:sldMkLst>
      </pc:sldChg>
      <pc:sldChg chg="del">
        <pc:chgData name="Froduald Kabanza" userId="edf393d0-642b-4b9e-8c75-f62133241689" providerId="ADAL" clId="{85641571-B3E7-4CA9-9B8F-BF3756CD19BD}" dt="2022-03-24T11:47:14.591" v="18" actId="2696"/>
        <pc:sldMkLst>
          <pc:docMk/>
          <pc:sldMk cId="0" sldId="410"/>
        </pc:sldMkLst>
      </pc:sldChg>
      <pc:sldChg chg="del">
        <pc:chgData name="Froduald Kabanza" userId="edf393d0-642b-4b9e-8c75-f62133241689" providerId="ADAL" clId="{85641571-B3E7-4CA9-9B8F-BF3756CD19BD}" dt="2022-03-24T11:47:14.591" v="18" actId="2696"/>
        <pc:sldMkLst>
          <pc:docMk/>
          <pc:sldMk cId="0" sldId="411"/>
        </pc:sldMkLst>
      </pc:sldChg>
      <pc:sldChg chg="del">
        <pc:chgData name="Froduald Kabanza" userId="edf393d0-642b-4b9e-8c75-f62133241689" providerId="ADAL" clId="{85641571-B3E7-4CA9-9B8F-BF3756CD19BD}" dt="2022-03-24T11:47:14.591" v="18" actId="2696"/>
        <pc:sldMkLst>
          <pc:docMk/>
          <pc:sldMk cId="0" sldId="413"/>
        </pc:sldMkLst>
      </pc:sldChg>
      <pc:sldChg chg="del">
        <pc:chgData name="Froduald Kabanza" userId="edf393d0-642b-4b9e-8c75-f62133241689" providerId="ADAL" clId="{85641571-B3E7-4CA9-9B8F-BF3756CD19BD}" dt="2022-03-24T11:47:14.591" v="18" actId="2696"/>
        <pc:sldMkLst>
          <pc:docMk/>
          <pc:sldMk cId="0" sldId="414"/>
        </pc:sldMkLst>
      </pc:sldChg>
      <pc:sldChg chg="del">
        <pc:chgData name="Froduald Kabanza" userId="edf393d0-642b-4b9e-8c75-f62133241689" providerId="ADAL" clId="{85641571-B3E7-4CA9-9B8F-BF3756CD19BD}" dt="2022-03-24T11:47:14.591" v="18" actId="2696"/>
        <pc:sldMkLst>
          <pc:docMk/>
          <pc:sldMk cId="2759960907" sldId="418"/>
        </pc:sldMkLst>
      </pc:sldChg>
      <pc:sldChg chg="del">
        <pc:chgData name="Froduald Kabanza" userId="edf393d0-642b-4b9e-8c75-f62133241689" providerId="ADAL" clId="{85641571-B3E7-4CA9-9B8F-BF3756CD19BD}" dt="2022-03-24T11:47:14.591" v="18" actId="2696"/>
        <pc:sldMkLst>
          <pc:docMk/>
          <pc:sldMk cId="3930947936" sldId="419"/>
        </pc:sldMkLst>
      </pc:sldChg>
      <pc:sldChg chg="del">
        <pc:chgData name="Froduald Kabanza" userId="edf393d0-642b-4b9e-8c75-f62133241689" providerId="ADAL" clId="{85641571-B3E7-4CA9-9B8F-BF3756CD19BD}" dt="2022-03-24T11:47:14.591" v="18" actId="2696"/>
        <pc:sldMkLst>
          <pc:docMk/>
          <pc:sldMk cId="4105740898" sldId="421"/>
        </pc:sldMkLst>
      </pc:sldChg>
      <pc:sldChg chg="del">
        <pc:chgData name="Froduald Kabanza" userId="edf393d0-642b-4b9e-8c75-f62133241689" providerId="ADAL" clId="{85641571-B3E7-4CA9-9B8F-BF3756CD19BD}" dt="2022-03-24T11:47:14.591" v="18" actId="2696"/>
        <pc:sldMkLst>
          <pc:docMk/>
          <pc:sldMk cId="309868488" sldId="433"/>
        </pc:sldMkLst>
      </pc:sldChg>
      <pc:sldChg chg="del">
        <pc:chgData name="Froduald Kabanza" userId="edf393d0-642b-4b9e-8c75-f62133241689" providerId="ADAL" clId="{85641571-B3E7-4CA9-9B8F-BF3756CD19BD}" dt="2022-03-24T11:47:14.591" v="18" actId="2696"/>
        <pc:sldMkLst>
          <pc:docMk/>
          <pc:sldMk cId="2019333012" sldId="436"/>
        </pc:sldMkLst>
      </pc:sldChg>
      <pc:sldChg chg="del">
        <pc:chgData name="Froduald Kabanza" userId="edf393d0-642b-4b9e-8c75-f62133241689" providerId="ADAL" clId="{85641571-B3E7-4CA9-9B8F-BF3756CD19BD}" dt="2022-03-24T11:47:14.591" v="18" actId="2696"/>
        <pc:sldMkLst>
          <pc:docMk/>
          <pc:sldMk cId="726322513" sldId="441"/>
        </pc:sldMkLst>
      </pc:sldChg>
      <pc:sldChg chg="del">
        <pc:chgData name="Froduald Kabanza" userId="edf393d0-642b-4b9e-8c75-f62133241689" providerId="ADAL" clId="{85641571-B3E7-4CA9-9B8F-BF3756CD19BD}" dt="2022-03-24T11:47:14.591" v="18" actId="2696"/>
        <pc:sldMkLst>
          <pc:docMk/>
          <pc:sldMk cId="2435079766" sldId="443"/>
        </pc:sldMkLst>
      </pc:sldChg>
      <pc:sldChg chg="del">
        <pc:chgData name="Froduald Kabanza" userId="edf393d0-642b-4b9e-8c75-f62133241689" providerId="ADAL" clId="{85641571-B3E7-4CA9-9B8F-BF3756CD19BD}" dt="2022-03-24T11:47:14.591" v="18" actId="2696"/>
        <pc:sldMkLst>
          <pc:docMk/>
          <pc:sldMk cId="191240811" sldId="444"/>
        </pc:sldMkLst>
      </pc:sldChg>
      <pc:sldChg chg="del">
        <pc:chgData name="Froduald Kabanza" userId="edf393d0-642b-4b9e-8c75-f62133241689" providerId="ADAL" clId="{85641571-B3E7-4CA9-9B8F-BF3756CD19BD}" dt="2022-03-24T11:47:14.591" v="18" actId="2696"/>
        <pc:sldMkLst>
          <pc:docMk/>
          <pc:sldMk cId="1553684057" sldId="445"/>
        </pc:sldMkLst>
      </pc:sldChg>
      <pc:sldChg chg="del">
        <pc:chgData name="Froduald Kabanza" userId="edf393d0-642b-4b9e-8c75-f62133241689" providerId="ADAL" clId="{85641571-B3E7-4CA9-9B8F-BF3756CD19BD}" dt="2022-03-24T11:47:14.591" v="18" actId="2696"/>
        <pc:sldMkLst>
          <pc:docMk/>
          <pc:sldMk cId="2342762621" sldId="447"/>
        </pc:sldMkLst>
      </pc:sldChg>
      <pc:sldChg chg="del">
        <pc:chgData name="Froduald Kabanza" userId="edf393d0-642b-4b9e-8c75-f62133241689" providerId="ADAL" clId="{85641571-B3E7-4CA9-9B8F-BF3756CD19BD}" dt="2022-03-24T11:47:14.591" v="18" actId="2696"/>
        <pc:sldMkLst>
          <pc:docMk/>
          <pc:sldMk cId="961016453" sldId="448"/>
        </pc:sldMkLst>
      </pc:sldChg>
      <pc:sldChg chg="del">
        <pc:chgData name="Froduald Kabanza" userId="edf393d0-642b-4b9e-8c75-f62133241689" providerId="ADAL" clId="{85641571-B3E7-4CA9-9B8F-BF3756CD19BD}" dt="2022-03-24T11:47:14.591" v="18" actId="2696"/>
        <pc:sldMkLst>
          <pc:docMk/>
          <pc:sldMk cId="4179318434" sldId="449"/>
        </pc:sldMkLst>
      </pc:sldChg>
      <pc:sldChg chg="del">
        <pc:chgData name="Froduald Kabanza" userId="edf393d0-642b-4b9e-8c75-f62133241689" providerId="ADAL" clId="{85641571-B3E7-4CA9-9B8F-BF3756CD19BD}" dt="2022-03-24T11:47:14.591" v="18" actId="2696"/>
        <pc:sldMkLst>
          <pc:docMk/>
          <pc:sldMk cId="1600003056" sldId="450"/>
        </pc:sldMkLst>
      </pc:sldChg>
      <pc:sldChg chg="del">
        <pc:chgData name="Froduald Kabanza" userId="edf393d0-642b-4b9e-8c75-f62133241689" providerId="ADAL" clId="{85641571-B3E7-4CA9-9B8F-BF3756CD19BD}" dt="2022-03-24T11:47:14.591" v="18" actId="2696"/>
        <pc:sldMkLst>
          <pc:docMk/>
          <pc:sldMk cId="1660794060" sldId="451"/>
        </pc:sldMkLst>
      </pc:sldChg>
      <pc:sldChg chg="del">
        <pc:chgData name="Froduald Kabanza" userId="edf393d0-642b-4b9e-8c75-f62133241689" providerId="ADAL" clId="{85641571-B3E7-4CA9-9B8F-BF3756CD19BD}" dt="2022-03-24T11:47:14.591" v="18" actId="2696"/>
        <pc:sldMkLst>
          <pc:docMk/>
          <pc:sldMk cId="226306335" sldId="452"/>
        </pc:sldMkLst>
      </pc:sldChg>
      <pc:sldChg chg="del">
        <pc:chgData name="Froduald Kabanza" userId="edf393d0-642b-4b9e-8c75-f62133241689" providerId="ADAL" clId="{85641571-B3E7-4CA9-9B8F-BF3756CD19BD}" dt="2022-03-24T11:47:14.591" v="18" actId="2696"/>
        <pc:sldMkLst>
          <pc:docMk/>
          <pc:sldMk cId="782855034" sldId="453"/>
        </pc:sldMkLst>
      </pc:sldChg>
      <pc:sldChg chg="del">
        <pc:chgData name="Froduald Kabanza" userId="edf393d0-642b-4b9e-8c75-f62133241689" providerId="ADAL" clId="{85641571-B3E7-4CA9-9B8F-BF3756CD19BD}" dt="2022-03-24T11:47:14.591" v="18" actId="2696"/>
        <pc:sldMkLst>
          <pc:docMk/>
          <pc:sldMk cId="235666333" sldId="454"/>
        </pc:sldMkLst>
      </pc:sldChg>
      <pc:sldChg chg="del">
        <pc:chgData name="Froduald Kabanza" userId="edf393d0-642b-4b9e-8c75-f62133241689" providerId="ADAL" clId="{85641571-B3E7-4CA9-9B8F-BF3756CD19BD}" dt="2022-03-24T11:47:14.591" v="18" actId="2696"/>
        <pc:sldMkLst>
          <pc:docMk/>
          <pc:sldMk cId="444471392" sldId="455"/>
        </pc:sldMkLst>
      </pc:sldChg>
      <pc:sldChg chg="addSp delSp modSp add mod modClrScheme modShow chgLayout">
        <pc:chgData name="Froduald Kabanza" userId="edf393d0-642b-4b9e-8c75-f62133241689" providerId="ADAL" clId="{85641571-B3E7-4CA9-9B8F-BF3756CD19BD}" dt="2022-03-25T13:29:32.867" v="1052" actId="729"/>
        <pc:sldMkLst>
          <pc:docMk/>
          <pc:sldMk cId="0" sldId="669"/>
        </pc:sldMkLst>
        <pc:spChg chg="mod ord">
          <ac:chgData name="Froduald Kabanza" userId="edf393d0-642b-4b9e-8c75-f62133241689" providerId="ADAL" clId="{85641571-B3E7-4CA9-9B8F-BF3756CD19BD}" dt="2022-03-25T12:08:46.616" v="892" actId="700"/>
          <ac:spMkLst>
            <pc:docMk/>
            <pc:sldMk cId="0" sldId="669"/>
            <ac:spMk id="4"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5"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6" creationId="{00000000-0000-0000-0000-000000000000}"/>
          </ac:spMkLst>
        </pc:spChg>
        <pc:spChg chg="add del mod ord">
          <ac:chgData name="Froduald Kabanza" userId="edf393d0-642b-4b9e-8c75-f62133241689" providerId="ADAL" clId="{85641571-B3E7-4CA9-9B8F-BF3756CD19BD}" dt="2022-03-25T12:08:52.212" v="893" actId="478"/>
          <ac:spMkLst>
            <pc:docMk/>
            <pc:sldMk cId="0" sldId="669"/>
            <ac:spMk id="9" creationId="{F751C71D-0DF1-4173-AA43-F9F998A91747}"/>
          </ac:spMkLst>
        </pc:spChg>
        <pc:spChg chg="mod">
          <ac:chgData name="Froduald Kabanza" userId="edf393d0-642b-4b9e-8c75-f62133241689" providerId="ADAL" clId="{85641571-B3E7-4CA9-9B8F-BF3756CD19BD}" dt="2022-03-25T12:08:57.914" v="895" actId="1076"/>
          <ac:spMkLst>
            <pc:docMk/>
            <pc:sldMk cId="0" sldId="669"/>
            <ac:spMk id="10246"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1069058" creationId="{00000000-0000-0000-0000-000000000000}"/>
          </ac:spMkLst>
        </pc:spChg>
        <pc:picChg chg="add del">
          <ac:chgData name="Froduald Kabanza" userId="edf393d0-642b-4b9e-8c75-f62133241689" providerId="ADAL" clId="{85641571-B3E7-4CA9-9B8F-BF3756CD19BD}" dt="2022-03-25T12:00:59.298" v="847" actId="478"/>
          <ac:picMkLst>
            <pc:docMk/>
            <pc:sldMk cId="0" sldId="669"/>
            <ac:picMk id="3" creationId="{C4A30F3C-D27F-4349-9A8A-2D8267058109}"/>
          </ac:picMkLst>
        </pc:picChg>
        <pc:picChg chg="add mod">
          <ac:chgData name="Froduald Kabanza" userId="edf393d0-642b-4b9e-8c75-f62133241689" providerId="ADAL" clId="{85641571-B3E7-4CA9-9B8F-BF3756CD19BD}" dt="2022-03-25T12:08:55.753" v="894" actId="1076"/>
          <ac:picMkLst>
            <pc:docMk/>
            <pc:sldMk cId="0" sldId="669"/>
            <ac:picMk id="8" creationId="{F8960C6A-9FBF-458E-AAB8-CF4D8F729050}"/>
          </ac:picMkLst>
        </pc:picChg>
        <pc:picChg chg="del">
          <ac:chgData name="Froduald Kabanza" userId="edf393d0-642b-4b9e-8c75-f62133241689" providerId="ADAL" clId="{85641571-B3E7-4CA9-9B8F-BF3756CD19BD}" dt="2022-03-25T12:00:54.130" v="845" actId="478"/>
          <ac:picMkLst>
            <pc:docMk/>
            <pc:sldMk cId="0" sldId="669"/>
            <ac:picMk id="10247" creationId="{00000000-0000-0000-0000-000000000000}"/>
          </ac:picMkLst>
        </pc:picChg>
      </pc:sldChg>
      <pc:sldChg chg="modSp add mod modShow chgLayout">
        <pc:chgData name="Froduald Kabanza" userId="edf393d0-642b-4b9e-8c75-f62133241689" providerId="ADAL" clId="{85641571-B3E7-4CA9-9B8F-BF3756CD19BD}" dt="2022-03-25T13:29:43.428" v="1054" actId="729"/>
        <pc:sldMkLst>
          <pc:docMk/>
          <pc:sldMk cId="0" sldId="691"/>
        </pc:sldMkLst>
        <pc:spChg chg="mod ord">
          <ac:chgData name="Froduald Kabanza" userId="edf393d0-642b-4b9e-8c75-f62133241689" providerId="ADAL" clId="{85641571-B3E7-4CA9-9B8F-BF3756CD19BD}" dt="2022-03-25T12:08:05.675" v="885" actId="700"/>
          <ac:spMkLst>
            <pc:docMk/>
            <pc:sldMk cId="0" sldId="691"/>
            <ac:spMk id="4"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12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1107970" creationId="{00000000-0000-0000-0000-000000000000}"/>
          </ac:spMkLst>
        </pc:spChg>
      </pc:sldChg>
      <pc:sldChg chg="addSp modSp mod modShow chgLayout">
        <pc:chgData name="Froduald Kabanza" userId="edf393d0-642b-4b9e-8c75-f62133241689" providerId="ADAL" clId="{85641571-B3E7-4CA9-9B8F-BF3756CD19BD}" dt="2022-03-25T13:30:27.757" v="1058" actId="729"/>
        <pc:sldMkLst>
          <pc:docMk/>
          <pc:sldMk cId="0" sldId="697"/>
        </pc:sldMkLst>
        <pc:spChg chg="add mod ord">
          <ac:chgData name="Froduald Kabanza" userId="edf393d0-642b-4b9e-8c75-f62133241689" providerId="ADAL" clId="{85641571-B3E7-4CA9-9B8F-BF3756CD19BD}" dt="2022-03-25T12:14:38.148" v="972" actId="700"/>
          <ac:spMkLst>
            <pc:docMk/>
            <pc:sldMk cId="0" sldId="697"/>
            <ac:spMk id="3" creationId="{B1441857-090F-4C7E-8601-29594916DE90}"/>
          </ac:spMkLst>
        </pc:spChg>
        <pc:spChg chg="mod">
          <ac:chgData name="Froduald Kabanza" userId="edf393d0-642b-4b9e-8c75-f62133241689" providerId="ADAL" clId="{85641571-B3E7-4CA9-9B8F-BF3756CD19BD}" dt="2022-03-24T11:57:48.520" v="23" actId="207"/>
          <ac:spMkLst>
            <pc:docMk/>
            <pc:sldMk cId="0" sldId="697"/>
            <ac:spMk id="12" creationId="{00000000-0000-0000-0000-000000000000}"/>
          </ac:spMkLst>
        </pc:spChg>
        <pc:spChg chg="mod">
          <ac:chgData name="Froduald Kabanza" userId="edf393d0-642b-4b9e-8c75-f62133241689" providerId="ADAL" clId="{85641571-B3E7-4CA9-9B8F-BF3756CD19BD}" dt="2022-03-24T11:57:54.250" v="25" actId="207"/>
          <ac:spMkLst>
            <pc:docMk/>
            <pc:sldMk cId="0" sldId="697"/>
            <ac:spMk id="13" creationId="{00000000-0000-0000-0000-000000000000}"/>
          </ac:spMkLst>
        </pc:spChg>
        <pc:spChg chg="mod ord">
          <ac:chgData name="Froduald Kabanza" userId="edf393d0-642b-4b9e-8c75-f62133241689" providerId="ADAL" clId="{85641571-B3E7-4CA9-9B8F-BF3756CD19BD}" dt="2022-03-25T12:14:43.056" v="973" actId="14100"/>
          <ac:spMkLst>
            <pc:docMk/>
            <pc:sldMk cId="0" sldId="697"/>
            <ac:spMk id="22530"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2"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3"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4" creationId="{00000000-0000-0000-0000-000000000000}"/>
          </ac:spMkLst>
        </pc:spChg>
      </pc:sldChg>
      <pc:sldChg chg="del">
        <pc:chgData name="Froduald Kabanza" userId="edf393d0-642b-4b9e-8c75-f62133241689" providerId="ADAL" clId="{85641571-B3E7-4CA9-9B8F-BF3756CD19BD}" dt="2022-03-24T11:47:14.591" v="18" actId="2696"/>
        <pc:sldMkLst>
          <pc:docMk/>
          <pc:sldMk cId="1239697434" sldId="698"/>
        </pc:sldMkLst>
      </pc:sldChg>
      <pc:sldChg chg="del">
        <pc:chgData name="Froduald Kabanza" userId="edf393d0-642b-4b9e-8c75-f62133241689" providerId="ADAL" clId="{85641571-B3E7-4CA9-9B8F-BF3756CD19BD}" dt="2022-03-24T11:47:14.591" v="18" actId="2696"/>
        <pc:sldMkLst>
          <pc:docMk/>
          <pc:sldMk cId="4107358723" sldId="699"/>
        </pc:sldMkLst>
      </pc:sldChg>
      <pc:sldChg chg="del">
        <pc:chgData name="Froduald Kabanza" userId="edf393d0-642b-4b9e-8c75-f62133241689" providerId="ADAL" clId="{85641571-B3E7-4CA9-9B8F-BF3756CD19BD}" dt="2022-03-24T11:47:14.591" v="18" actId="2696"/>
        <pc:sldMkLst>
          <pc:docMk/>
          <pc:sldMk cId="2559512675" sldId="701"/>
        </pc:sldMkLst>
      </pc:sldChg>
      <pc:sldChg chg="del">
        <pc:chgData name="Froduald Kabanza" userId="edf393d0-642b-4b9e-8c75-f62133241689" providerId="ADAL" clId="{85641571-B3E7-4CA9-9B8F-BF3756CD19BD}" dt="2022-03-24T11:47:14.591" v="18" actId="2696"/>
        <pc:sldMkLst>
          <pc:docMk/>
          <pc:sldMk cId="2001098730" sldId="702"/>
        </pc:sldMkLst>
      </pc:sldChg>
      <pc:sldChg chg="del">
        <pc:chgData name="Froduald Kabanza" userId="edf393d0-642b-4b9e-8c75-f62133241689" providerId="ADAL" clId="{85641571-B3E7-4CA9-9B8F-BF3756CD19BD}" dt="2022-03-24T11:47:14.591" v="18" actId="2696"/>
        <pc:sldMkLst>
          <pc:docMk/>
          <pc:sldMk cId="726443381" sldId="703"/>
        </pc:sldMkLst>
      </pc:sldChg>
      <pc:sldChg chg="del">
        <pc:chgData name="Froduald Kabanza" userId="edf393d0-642b-4b9e-8c75-f62133241689" providerId="ADAL" clId="{85641571-B3E7-4CA9-9B8F-BF3756CD19BD}" dt="2022-03-24T11:47:14.591" v="18" actId="2696"/>
        <pc:sldMkLst>
          <pc:docMk/>
          <pc:sldMk cId="219775525" sldId="704"/>
        </pc:sldMkLst>
      </pc:sldChg>
      <pc:sldChg chg="del">
        <pc:chgData name="Froduald Kabanza" userId="edf393d0-642b-4b9e-8c75-f62133241689" providerId="ADAL" clId="{85641571-B3E7-4CA9-9B8F-BF3756CD19BD}" dt="2022-03-24T11:47:14.591" v="18" actId="2696"/>
        <pc:sldMkLst>
          <pc:docMk/>
          <pc:sldMk cId="2475294925" sldId="705"/>
        </pc:sldMkLst>
      </pc:sldChg>
      <pc:sldChg chg="del">
        <pc:chgData name="Froduald Kabanza" userId="edf393d0-642b-4b9e-8c75-f62133241689" providerId="ADAL" clId="{85641571-B3E7-4CA9-9B8F-BF3756CD19BD}" dt="2022-03-24T11:47:14.591" v="18" actId="2696"/>
        <pc:sldMkLst>
          <pc:docMk/>
          <pc:sldMk cId="2629610865" sldId="706"/>
        </pc:sldMkLst>
      </pc:sldChg>
      <pc:sldChg chg="del">
        <pc:chgData name="Froduald Kabanza" userId="edf393d0-642b-4b9e-8c75-f62133241689" providerId="ADAL" clId="{85641571-B3E7-4CA9-9B8F-BF3756CD19BD}" dt="2022-03-24T11:47:14.591" v="18" actId="2696"/>
        <pc:sldMkLst>
          <pc:docMk/>
          <pc:sldMk cId="3042943427" sldId="707"/>
        </pc:sldMkLst>
      </pc:sldChg>
      <pc:sldChg chg="modSp add mod modShow chgLayout">
        <pc:chgData name="Froduald Kabanza" userId="edf393d0-642b-4b9e-8c75-f62133241689" providerId="ADAL" clId="{85641571-B3E7-4CA9-9B8F-BF3756CD19BD}" dt="2022-03-25T12:24:59.642" v="1042" actId="729"/>
        <pc:sldMkLst>
          <pc:docMk/>
          <pc:sldMk cId="0" sldId="713"/>
        </pc:sldMkLst>
        <pc:spChg chg="mod ord">
          <ac:chgData name="Froduald Kabanza" userId="edf393d0-642b-4b9e-8c75-f62133241689" providerId="ADAL" clId="{85641571-B3E7-4CA9-9B8F-BF3756CD19BD}" dt="2022-03-25T12:08:10.463" v="886" actId="700"/>
          <ac:spMkLst>
            <pc:docMk/>
            <pc:sldMk cId="0" sldId="713"/>
            <ac:spMk id="4"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5"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6" creationId="{00000000-0000-0000-0000-000000000000}"/>
          </ac:spMkLst>
        </pc:spChg>
        <pc:spChg chg="mod ord">
          <ac:chgData name="Froduald Kabanza" userId="edf393d0-642b-4b9e-8c75-f62133241689" providerId="ADAL" clId="{85641571-B3E7-4CA9-9B8F-BF3756CD19BD}" dt="2022-03-25T12:08:15.371" v="887" actId="1076"/>
          <ac:spMkLst>
            <pc:docMk/>
            <pc:sldMk cId="0" sldId="713"/>
            <ac:spMk id="6150"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1145858" creationId="{00000000-0000-0000-0000-000000000000}"/>
          </ac:spMkLst>
        </pc:spChg>
      </pc:sldChg>
      <pc:sldChg chg="del">
        <pc:chgData name="Froduald Kabanza" userId="edf393d0-642b-4b9e-8c75-f62133241689" providerId="ADAL" clId="{85641571-B3E7-4CA9-9B8F-BF3756CD19BD}" dt="2022-03-24T11:47:14.591" v="18" actId="2696"/>
        <pc:sldMkLst>
          <pc:docMk/>
          <pc:sldMk cId="0" sldId="714"/>
        </pc:sldMkLst>
      </pc:sldChg>
      <pc:sldChg chg="del">
        <pc:chgData name="Froduald Kabanza" userId="edf393d0-642b-4b9e-8c75-f62133241689" providerId="ADAL" clId="{85641571-B3E7-4CA9-9B8F-BF3756CD19BD}" dt="2022-03-24T11:47:14.591" v="18" actId="2696"/>
        <pc:sldMkLst>
          <pc:docMk/>
          <pc:sldMk cId="3144514788" sldId="715"/>
        </pc:sldMkLst>
      </pc:sldChg>
      <pc:sldChg chg="del">
        <pc:chgData name="Froduald Kabanza" userId="edf393d0-642b-4b9e-8c75-f62133241689" providerId="ADAL" clId="{85641571-B3E7-4CA9-9B8F-BF3756CD19BD}" dt="2022-03-24T11:47:14.591" v="18" actId="2696"/>
        <pc:sldMkLst>
          <pc:docMk/>
          <pc:sldMk cId="2694147734" sldId="716"/>
        </pc:sldMkLst>
      </pc:sldChg>
      <pc:sldChg chg="del">
        <pc:chgData name="Froduald Kabanza" userId="edf393d0-642b-4b9e-8c75-f62133241689" providerId="ADAL" clId="{85641571-B3E7-4CA9-9B8F-BF3756CD19BD}" dt="2022-03-24T11:47:14.591" v="18" actId="2696"/>
        <pc:sldMkLst>
          <pc:docMk/>
          <pc:sldMk cId="4221374010" sldId="717"/>
        </pc:sldMkLst>
      </pc:sldChg>
      <pc:sldChg chg="del">
        <pc:chgData name="Froduald Kabanza" userId="edf393d0-642b-4b9e-8c75-f62133241689" providerId="ADAL" clId="{85641571-B3E7-4CA9-9B8F-BF3756CD19BD}" dt="2022-03-24T11:47:14.591" v="18" actId="2696"/>
        <pc:sldMkLst>
          <pc:docMk/>
          <pc:sldMk cId="2719927606" sldId="718"/>
        </pc:sldMkLst>
      </pc:sldChg>
      <pc:sldChg chg="del">
        <pc:chgData name="Froduald Kabanza" userId="edf393d0-642b-4b9e-8c75-f62133241689" providerId="ADAL" clId="{85641571-B3E7-4CA9-9B8F-BF3756CD19BD}" dt="2022-03-24T11:47:14.591" v="18" actId="2696"/>
        <pc:sldMkLst>
          <pc:docMk/>
          <pc:sldMk cId="2830612699" sldId="719"/>
        </pc:sldMkLst>
      </pc:sldChg>
      <pc:sldChg chg="del">
        <pc:chgData name="Froduald Kabanza" userId="edf393d0-642b-4b9e-8c75-f62133241689" providerId="ADAL" clId="{85641571-B3E7-4CA9-9B8F-BF3756CD19BD}" dt="2022-03-24T11:47:14.591" v="18" actId="2696"/>
        <pc:sldMkLst>
          <pc:docMk/>
          <pc:sldMk cId="3058746788" sldId="720"/>
        </pc:sldMkLst>
      </pc:sldChg>
      <pc:sldChg chg="del">
        <pc:chgData name="Froduald Kabanza" userId="edf393d0-642b-4b9e-8c75-f62133241689" providerId="ADAL" clId="{85641571-B3E7-4CA9-9B8F-BF3756CD19BD}" dt="2022-03-24T11:47:14.591" v="18" actId="2696"/>
        <pc:sldMkLst>
          <pc:docMk/>
          <pc:sldMk cId="31752003" sldId="722"/>
        </pc:sldMkLst>
      </pc:sldChg>
      <pc:sldChg chg="del">
        <pc:chgData name="Froduald Kabanza" userId="edf393d0-642b-4b9e-8c75-f62133241689" providerId="ADAL" clId="{85641571-B3E7-4CA9-9B8F-BF3756CD19BD}" dt="2022-03-24T11:47:14.591" v="18" actId="2696"/>
        <pc:sldMkLst>
          <pc:docMk/>
          <pc:sldMk cId="4133021435" sldId="723"/>
        </pc:sldMkLst>
      </pc:sldChg>
      <pc:sldChg chg="del">
        <pc:chgData name="Froduald Kabanza" userId="edf393d0-642b-4b9e-8c75-f62133241689" providerId="ADAL" clId="{85641571-B3E7-4CA9-9B8F-BF3756CD19BD}" dt="2022-03-24T11:47:14.591" v="18" actId="2696"/>
        <pc:sldMkLst>
          <pc:docMk/>
          <pc:sldMk cId="2185969596" sldId="724"/>
        </pc:sldMkLst>
      </pc:sldChg>
      <pc:sldChg chg="del">
        <pc:chgData name="Froduald Kabanza" userId="edf393d0-642b-4b9e-8c75-f62133241689" providerId="ADAL" clId="{85641571-B3E7-4CA9-9B8F-BF3756CD19BD}" dt="2022-03-24T11:47:14.591" v="18" actId="2696"/>
        <pc:sldMkLst>
          <pc:docMk/>
          <pc:sldMk cId="589913822" sldId="725"/>
        </pc:sldMkLst>
      </pc:sldChg>
      <pc:sldChg chg="del">
        <pc:chgData name="Froduald Kabanza" userId="edf393d0-642b-4b9e-8c75-f62133241689" providerId="ADAL" clId="{85641571-B3E7-4CA9-9B8F-BF3756CD19BD}" dt="2022-03-24T11:47:14.591" v="18" actId="2696"/>
        <pc:sldMkLst>
          <pc:docMk/>
          <pc:sldMk cId="3296642083" sldId="726"/>
        </pc:sldMkLst>
      </pc:sldChg>
      <pc:sldChg chg="del">
        <pc:chgData name="Froduald Kabanza" userId="edf393d0-642b-4b9e-8c75-f62133241689" providerId="ADAL" clId="{85641571-B3E7-4CA9-9B8F-BF3756CD19BD}" dt="2022-03-24T11:47:14.591" v="18" actId="2696"/>
        <pc:sldMkLst>
          <pc:docMk/>
          <pc:sldMk cId="2180760956" sldId="727"/>
        </pc:sldMkLst>
      </pc:sldChg>
      <pc:sldChg chg="modSp add mod modShow chgLayout">
        <pc:chgData name="Froduald Kabanza" userId="edf393d0-642b-4b9e-8c75-f62133241689" providerId="ADAL" clId="{85641571-B3E7-4CA9-9B8F-BF3756CD19BD}" dt="2022-03-25T13:29:32.867" v="1052" actId="729"/>
        <pc:sldMkLst>
          <pc:docMk/>
          <pc:sldMk cId="0" sldId="756"/>
        </pc:sldMkLst>
        <pc:spChg chg="mod ord">
          <ac:chgData name="Froduald Kabanza" userId="edf393d0-642b-4b9e-8c75-f62133241689" providerId="ADAL" clId="{85641571-B3E7-4CA9-9B8F-BF3756CD19BD}" dt="2022-03-25T12:08:26.245" v="888" actId="700"/>
          <ac:spMkLst>
            <pc:docMk/>
            <pc:sldMk cId="0" sldId="756"/>
            <ac:spMk id="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5"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6"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717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1145858"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0" sldId="757"/>
        </pc:sldMkLst>
        <pc:spChg chg="mod ord">
          <ac:chgData name="Froduald Kabanza" userId="edf393d0-642b-4b9e-8c75-f62133241689" providerId="ADAL" clId="{85641571-B3E7-4CA9-9B8F-BF3756CD19BD}" dt="2022-03-25T12:08:31.883" v="889" actId="700"/>
          <ac:spMkLst>
            <pc:docMk/>
            <pc:sldMk cId="0" sldId="757"/>
            <ac:spMk id="4"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5"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6" creationId="{00000000-0000-0000-0000-000000000000}"/>
          </ac:spMkLst>
        </pc:spChg>
        <pc:spChg chg="mod ord">
          <ac:chgData name="Froduald Kabanza" userId="edf393d0-642b-4b9e-8c75-f62133241689" providerId="ADAL" clId="{85641571-B3E7-4CA9-9B8F-BF3756CD19BD}" dt="2022-03-25T12:08:37.402" v="890" actId="1076"/>
          <ac:spMkLst>
            <pc:docMk/>
            <pc:sldMk cId="0" sldId="757"/>
            <ac:spMk id="8198"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1145858" creationId="{00000000-0000-0000-0000-000000000000}"/>
          </ac:spMkLst>
        </pc:spChg>
      </pc:sldChg>
      <pc:sldChg chg="addSp delSp modSp add mod modShow chgLayout">
        <pc:chgData name="Froduald Kabanza" userId="edf393d0-642b-4b9e-8c75-f62133241689" providerId="ADAL" clId="{85641571-B3E7-4CA9-9B8F-BF3756CD19BD}" dt="2022-03-25T13:29:55.261" v="1055" actId="729"/>
        <pc:sldMkLst>
          <pc:docMk/>
          <pc:sldMk cId="0" sldId="758"/>
        </pc:sldMkLst>
        <pc:spChg chg="mod ord">
          <ac:chgData name="Froduald Kabanza" userId="edf393d0-642b-4b9e-8c75-f62133241689" providerId="ADAL" clId="{85641571-B3E7-4CA9-9B8F-BF3756CD19BD}" dt="2022-03-25T12:08:42.764" v="891" actId="700"/>
          <ac:spMkLst>
            <pc:docMk/>
            <pc:sldMk cId="0" sldId="758"/>
            <ac:spMk id="4"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5"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6" creationId="{00000000-0000-0000-0000-000000000000}"/>
          </ac:spMkLst>
        </pc:spChg>
        <pc:spChg chg="add del mod ord">
          <ac:chgData name="Froduald Kabanza" userId="edf393d0-642b-4b9e-8c75-f62133241689" providerId="ADAL" clId="{85641571-B3E7-4CA9-9B8F-BF3756CD19BD}" dt="2022-03-25T12:15:31.678" v="980" actId="478"/>
          <ac:spMkLst>
            <pc:docMk/>
            <pc:sldMk cId="0" sldId="758"/>
            <ac:spMk id="12" creationId="{8D9CED93-ED2B-4A69-B0A6-861CD898F3CE}"/>
          </ac:spMkLst>
        </pc:spChg>
        <pc:spChg chg="mod ord">
          <ac:chgData name="Froduald Kabanza" userId="edf393d0-642b-4b9e-8c75-f62133241689" providerId="ADAL" clId="{85641571-B3E7-4CA9-9B8F-BF3756CD19BD}" dt="2022-03-25T12:08:42.764" v="891" actId="700"/>
          <ac:spMkLst>
            <pc:docMk/>
            <pc:sldMk cId="0" sldId="758"/>
            <ac:spMk id="1145858" creationId="{00000000-0000-0000-0000-000000000000}"/>
          </ac:spMkLst>
        </pc:spChg>
        <pc:grpChg chg="del">
          <ac:chgData name="Froduald Kabanza" userId="edf393d0-642b-4b9e-8c75-f62133241689" providerId="ADAL" clId="{85641571-B3E7-4CA9-9B8F-BF3756CD19BD}" dt="2022-03-25T12:02:18.955" v="854" actId="478"/>
          <ac:grpSpMkLst>
            <pc:docMk/>
            <pc:sldMk cId="0" sldId="758"/>
            <ac:grpSpMk id="9222" creationId="{00000000-0000-0000-0000-000000000000}"/>
          </ac:grpSpMkLst>
        </pc:grpChg>
        <pc:picChg chg="add del">
          <ac:chgData name="Froduald Kabanza" userId="edf393d0-642b-4b9e-8c75-f62133241689" providerId="ADAL" clId="{85641571-B3E7-4CA9-9B8F-BF3756CD19BD}" dt="2022-03-25T12:02:54.883" v="856" actId="478"/>
          <ac:picMkLst>
            <pc:docMk/>
            <pc:sldMk cId="0" sldId="758"/>
            <ac:picMk id="3" creationId="{4D337D3E-B37A-4955-9B3F-92C15C2569B3}"/>
          </ac:picMkLst>
        </pc:picChg>
        <pc:picChg chg="add del mod">
          <ac:chgData name="Froduald Kabanza" userId="edf393d0-642b-4b9e-8c75-f62133241689" providerId="ADAL" clId="{85641571-B3E7-4CA9-9B8F-BF3756CD19BD}" dt="2022-03-25T12:15:34.518" v="981" actId="478"/>
          <ac:picMkLst>
            <pc:docMk/>
            <pc:sldMk cId="0" sldId="758"/>
            <ac:picMk id="11" creationId="{AC7F1B6F-5C36-4DC7-A514-96BFD51ECCAA}"/>
          </ac:picMkLst>
        </pc:picChg>
        <pc:picChg chg="add">
          <ac:chgData name="Froduald Kabanza" userId="edf393d0-642b-4b9e-8c75-f62133241689" providerId="ADAL" clId="{85641571-B3E7-4CA9-9B8F-BF3756CD19BD}" dt="2022-03-25T12:15:58.528" v="982" actId="22"/>
          <ac:picMkLst>
            <pc:docMk/>
            <pc:sldMk cId="0" sldId="758"/>
            <ac:picMk id="14" creationId="{B815D739-15BC-4462-BE85-175CE94E5366}"/>
          </ac:picMkLst>
        </pc:picChg>
      </pc:sldChg>
      <pc:sldChg chg="addSp delSp modSp add del mod modShow chgLayout modNotesTx">
        <pc:chgData name="Froduald Kabanza" userId="edf393d0-642b-4b9e-8c75-f62133241689" providerId="ADAL" clId="{85641571-B3E7-4CA9-9B8F-BF3756CD19BD}" dt="2022-03-25T12:17:49.555" v="997" actId="2696"/>
        <pc:sldMkLst>
          <pc:docMk/>
          <pc:sldMk cId="0" sldId="760"/>
        </pc:sldMkLst>
        <pc:spChg chg="add del mod ord">
          <ac:chgData name="Froduald Kabanza" userId="edf393d0-642b-4b9e-8c75-f62133241689" providerId="ADAL" clId="{85641571-B3E7-4CA9-9B8F-BF3756CD19BD}" dt="2022-03-25T12:10:16.704" v="912" actId="478"/>
          <ac:spMkLst>
            <pc:docMk/>
            <pc:sldMk cId="0" sldId="760"/>
            <ac:spMk id="3" creationId="{3FDB1E01-B89C-47CC-9966-C1110D9FD16A}"/>
          </ac:spMkLst>
        </pc:spChg>
        <pc:spChg chg="mod ord">
          <ac:chgData name="Froduald Kabanza" userId="edf393d0-642b-4b9e-8c75-f62133241689" providerId="ADAL" clId="{85641571-B3E7-4CA9-9B8F-BF3756CD19BD}" dt="2022-03-25T12:10:13.582" v="911" actId="700"/>
          <ac:spMkLst>
            <pc:docMk/>
            <pc:sldMk cId="0" sldId="760"/>
            <ac:spMk id="4"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5"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6"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7"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8"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15369"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1145858" creationId="{00000000-0000-0000-0000-000000000000}"/>
          </ac:spMkLst>
        </pc:spChg>
        <pc:grpChg chg="mod">
          <ac:chgData name="Froduald Kabanza" userId="edf393d0-642b-4b9e-8c75-f62133241689" providerId="ADAL" clId="{85641571-B3E7-4CA9-9B8F-BF3756CD19BD}" dt="2022-03-25T12:10:20.983" v="913" actId="1076"/>
          <ac:grpSpMkLst>
            <pc:docMk/>
            <pc:sldMk cId="0" sldId="760"/>
            <ac:grpSpMk id="2" creationId="{00000000-0000-0000-0000-000000000000}"/>
          </ac:grpSpMkLst>
        </pc:grpChg>
        <pc:picChg chg="mod">
          <ac:chgData name="Froduald Kabanza" userId="edf393d0-642b-4b9e-8c75-f62133241689" providerId="ADAL" clId="{85641571-B3E7-4CA9-9B8F-BF3756CD19BD}" dt="2022-03-25T12:10:20.983" v="913" actId="1076"/>
          <ac:picMkLst>
            <pc:docMk/>
            <pc:sldMk cId="0" sldId="760"/>
            <ac:picMk id="15366" creationId="{00000000-0000-0000-0000-000000000000}"/>
          </ac:picMkLst>
        </pc:picChg>
        <pc:cxnChg chg="mod">
          <ac:chgData name="Froduald Kabanza" userId="edf393d0-642b-4b9e-8c75-f62133241689" providerId="ADAL" clId="{85641571-B3E7-4CA9-9B8F-BF3756CD19BD}" dt="2022-03-25T12:10:20.983" v="913" actId="1076"/>
          <ac:cxnSpMkLst>
            <pc:docMk/>
            <pc:sldMk cId="0" sldId="760"/>
            <ac:cxnSpMk id="10" creationId="{00000000-0000-0000-0000-000000000000}"/>
          </ac:cxnSpMkLst>
        </pc:cxnChg>
      </pc:sldChg>
      <pc:sldChg chg="modSp add mod modShow chgLayout modNotes">
        <pc:chgData name="Froduald Kabanza" userId="edf393d0-642b-4b9e-8c75-f62133241689" providerId="ADAL" clId="{85641571-B3E7-4CA9-9B8F-BF3756CD19BD}" dt="2022-03-25T13:29:32.867" v="1052" actId="729"/>
        <pc:sldMkLst>
          <pc:docMk/>
          <pc:sldMk cId="0" sldId="762"/>
        </pc:sldMkLst>
        <pc:spChg chg="mod ord">
          <ac:chgData name="Froduald Kabanza" userId="edf393d0-642b-4b9e-8c75-f62133241689" providerId="ADAL" clId="{85641571-B3E7-4CA9-9B8F-BF3756CD19BD}" dt="2022-03-25T12:09:04.174" v="896" actId="700"/>
          <ac:spMkLst>
            <pc:docMk/>
            <pc:sldMk cId="0" sldId="762"/>
            <ac:spMk id="4"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5"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6"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11269" creationId="{00000000-0000-0000-0000-000000000000}"/>
          </ac:spMkLst>
        </pc:spChg>
        <pc:spChg chg="mod ord">
          <ac:chgData name="Froduald Kabanza" userId="edf393d0-642b-4b9e-8c75-f62133241689" providerId="ADAL" clId="{85641571-B3E7-4CA9-9B8F-BF3756CD19BD}" dt="2022-03-25T12:09:15.857" v="898" actId="14100"/>
          <ac:spMkLst>
            <pc:docMk/>
            <pc:sldMk cId="0" sldId="762"/>
            <ac:spMk id="11270" creationId="{00000000-0000-0000-0000-000000000000}"/>
          </ac:spMkLst>
        </pc:spChg>
      </pc:sldChg>
      <pc:sldChg chg="addSp delSp modSp add mod modShow chgLayout">
        <pc:chgData name="Froduald Kabanza" userId="edf393d0-642b-4b9e-8c75-f62133241689" providerId="ADAL" clId="{85641571-B3E7-4CA9-9B8F-BF3756CD19BD}" dt="2022-03-25T13:29:32.867" v="1052" actId="729"/>
        <pc:sldMkLst>
          <pc:docMk/>
          <pc:sldMk cId="0" sldId="763"/>
        </pc:sldMkLst>
        <pc:spChg chg="mod ord">
          <ac:chgData name="Froduald Kabanza" userId="edf393d0-642b-4b9e-8c75-f62133241689" providerId="ADAL" clId="{85641571-B3E7-4CA9-9B8F-BF3756CD19BD}" dt="2022-03-25T12:09:27.178" v="899" actId="700"/>
          <ac:spMkLst>
            <pc:docMk/>
            <pc:sldMk cId="0" sldId="763"/>
            <ac:spMk id="4"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5"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6"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12293" creationId="{00000000-0000-0000-0000-000000000000}"/>
          </ac:spMkLst>
        </pc:spChg>
        <pc:spChg chg="mod ord">
          <ac:chgData name="Froduald Kabanza" userId="edf393d0-642b-4b9e-8c75-f62133241689" providerId="ADAL" clId="{85641571-B3E7-4CA9-9B8F-BF3756CD19BD}" dt="2022-03-25T12:09:39.613" v="903" actId="14100"/>
          <ac:spMkLst>
            <pc:docMk/>
            <pc:sldMk cId="0" sldId="763"/>
            <ac:spMk id="12294" creationId="{00000000-0000-0000-0000-000000000000}"/>
          </ac:spMkLst>
        </pc:spChg>
        <pc:picChg chg="add mod">
          <ac:chgData name="Froduald Kabanza" userId="edf393d0-642b-4b9e-8c75-f62133241689" providerId="ADAL" clId="{85641571-B3E7-4CA9-9B8F-BF3756CD19BD}" dt="2022-03-25T12:20:18.715" v="1013" actId="1076"/>
          <ac:picMkLst>
            <pc:docMk/>
            <pc:sldMk cId="0" sldId="763"/>
            <ac:picMk id="3" creationId="{6C4178A3-EF99-4310-A2EC-6569A12B5FA3}"/>
          </ac:picMkLst>
        </pc:picChg>
        <pc:picChg chg="del mod">
          <ac:chgData name="Froduald Kabanza" userId="edf393d0-642b-4b9e-8c75-f62133241689" providerId="ADAL" clId="{85641571-B3E7-4CA9-9B8F-BF3756CD19BD}" dt="2022-03-25T12:20:10.069" v="1008" actId="478"/>
          <ac:picMkLst>
            <pc:docMk/>
            <pc:sldMk cId="0" sldId="763"/>
            <ac:picMk id="12295" creationId="{00000000-0000-0000-0000-000000000000}"/>
          </ac:picMkLst>
        </pc:picChg>
      </pc:sldChg>
      <pc:sldChg chg="addSp delSp modSp add mod modShow chgLayout">
        <pc:chgData name="Froduald Kabanza" userId="edf393d0-642b-4b9e-8c75-f62133241689" providerId="ADAL" clId="{85641571-B3E7-4CA9-9B8F-BF3756CD19BD}" dt="2022-03-25T13:29:32.867" v="1052" actId="729"/>
        <pc:sldMkLst>
          <pc:docMk/>
          <pc:sldMk cId="0" sldId="764"/>
        </pc:sldMkLst>
        <pc:spChg chg="mod ord">
          <ac:chgData name="Froduald Kabanza" userId="edf393d0-642b-4b9e-8c75-f62133241689" providerId="ADAL" clId="{85641571-B3E7-4CA9-9B8F-BF3756CD19BD}" dt="2022-03-25T12:09:45.770" v="904" actId="700"/>
          <ac:spMkLst>
            <pc:docMk/>
            <pc:sldMk cId="0" sldId="764"/>
            <ac:spMk id="4"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5"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6" creationId="{00000000-0000-0000-0000-000000000000}"/>
          </ac:spMkLst>
        </pc:spChg>
        <pc:spChg chg="add mod">
          <ac:chgData name="Froduald Kabanza" userId="edf393d0-642b-4b9e-8c75-f62133241689" providerId="ADAL" clId="{85641571-B3E7-4CA9-9B8F-BF3756CD19BD}" dt="2022-03-25T12:21:25.888" v="1020" actId="1076"/>
          <ac:spMkLst>
            <pc:docMk/>
            <pc:sldMk cId="0" sldId="764"/>
            <ac:spMk id="13" creationId="{85D66714-11FA-42B4-96E8-3AAE776B9374}"/>
          </ac:spMkLst>
        </pc:spChg>
        <pc:spChg chg="add mod">
          <ac:chgData name="Froduald Kabanza" userId="edf393d0-642b-4b9e-8c75-f62133241689" providerId="ADAL" clId="{85641571-B3E7-4CA9-9B8F-BF3756CD19BD}" dt="2022-03-25T12:21:31.985" v="1021" actId="1076"/>
          <ac:spMkLst>
            <pc:docMk/>
            <pc:sldMk cId="0" sldId="764"/>
            <ac:spMk id="14" creationId="{A4DF01FB-A539-4982-9267-EC8F74D5CE16}"/>
          </ac:spMkLst>
        </pc:spChg>
        <pc:spChg chg="mod ord">
          <ac:chgData name="Froduald Kabanza" userId="edf393d0-642b-4b9e-8c75-f62133241689" providerId="ADAL" clId="{85641571-B3E7-4CA9-9B8F-BF3756CD19BD}" dt="2022-03-25T12:09:45.770" v="904" actId="700"/>
          <ac:spMkLst>
            <pc:docMk/>
            <pc:sldMk cId="0" sldId="764"/>
            <ac:spMk id="13317" creationId="{00000000-0000-0000-0000-000000000000}"/>
          </ac:spMkLst>
        </pc:spChg>
        <pc:spChg chg="mod ord">
          <ac:chgData name="Froduald Kabanza" userId="edf393d0-642b-4b9e-8c75-f62133241689" providerId="ADAL" clId="{85641571-B3E7-4CA9-9B8F-BF3756CD19BD}" dt="2022-03-25T12:09:51.290" v="906" actId="1076"/>
          <ac:spMkLst>
            <pc:docMk/>
            <pc:sldMk cId="0" sldId="764"/>
            <ac:spMk id="13318"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1"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2" creationId="{00000000-0000-0000-0000-000000000000}"/>
          </ac:spMkLst>
        </pc:spChg>
        <pc:grpChg chg="del mod">
          <ac:chgData name="Froduald Kabanza" userId="edf393d0-642b-4b9e-8c75-f62133241689" providerId="ADAL" clId="{85641571-B3E7-4CA9-9B8F-BF3756CD19BD}" dt="2022-03-25T12:20:50.564" v="1015" actId="478"/>
          <ac:grpSpMkLst>
            <pc:docMk/>
            <pc:sldMk cId="0" sldId="764"/>
            <ac:grpSpMk id="13319" creationId="{00000000-0000-0000-0000-000000000000}"/>
          </ac:grpSpMkLst>
        </pc:grpChg>
        <pc:picChg chg="add mod">
          <ac:chgData name="Froduald Kabanza" userId="edf393d0-642b-4b9e-8c75-f62133241689" providerId="ADAL" clId="{85641571-B3E7-4CA9-9B8F-BF3756CD19BD}" dt="2022-03-25T12:20:57.130" v="1017" actId="1076"/>
          <ac:picMkLst>
            <pc:docMk/>
            <pc:sldMk cId="0" sldId="764"/>
            <ac:picMk id="3" creationId="{509D06D9-E286-4EF3-964D-03E97C24C44E}"/>
          </ac:picMkLst>
        </pc:picChg>
        <pc:picChg chg="mod">
          <ac:chgData name="Froduald Kabanza" userId="edf393d0-642b-4b9e-8c75-f62133241689" providerId="ADAL" clId="{85641571-B3E7-4CA9-9B8F-BF3756CD19BD}" dt="2022-03-25T12:09:52.923" v="907" actId="1076"/>
          <ac:picMkLst>
            <pc:docMk/>
            <pc:sldMk cId="0" sldId="764"/>
            <ac:picMk id="13320" creationId="{00000000-0000-0000-0000-000000000000}"/>
          </ac:picMkLst>
        </pc:picChg>
      </pc:sldChg>
      <pc:sldChg chg="addSp modSp add mod modShow chgLayout">
        <pc:chgData name="Froduald Kabanza" userId="edf393d0-642b-4b9e-8c75-f62133241689" providerId="ADAL" clId="{85641571-B3E7-4CA9-9B8F-BF3756CD19BD}" dt="2022-03-25T13:30:13.344" v="1057" actId="729"/>
        <pc:sldMkLst>
          <pc:docMk/>
          <pc:sldMk cId="0" sldId="766"/>
        </pc:sldMkLst>
        <pc:spChg chg="mod ord">
          <ac:chgData name="Froduald Kabanza" userId="edf393d0-642b-4b9e-8c75-f62133241689" providerId="ADAL" clId="{85641571-B3E7-4CA9-9B8F-BF3756CD19BD}" dt="2022-03-25T12:10:41.916" v="918" actId="700"/>
          <ac:spMkLst>
            <pc:docMk/>
            <pc:sldMk cId="0" sldId="766"/>
            <ac:spMk id="4"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5"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6" creationId="{00000000-0000-0000-0000-000000000000}"/>
          </ac:spMkLst>
        </pc:spChg>
        <pc:spChg chg="mod ord">
          <ac:chgData name="Froduald Kabanza" userId="edf393d0-642b-4b9e-8c75-f62133241689" providerId="ADAL" clId="{85641571-B3E7-4CA9-9B8F-BF3756CD19BD}" dt="2022-03-25T12:11:06.059" v="923" actId="948"/>
          <ac:spMkLst>
            <pc:docMk/>
            <pc:sldMk cId="0" sldId="766"/>
            <ac:spMk id="8198" creationId="{00000000-0000-0000-0000-000000000000}"/>
          </ac:spMkLst>
        </pc:spChg>
        <pc:spChg chg="mod ord">
          <ac:chgData name="Froduald Kabanza" userId="edf393d0-642b-4b9e-8c75-f62133241689" providerId="ADAL" clId="{85641571-B3E7-4CA9-9B8F-BF3756CD19BD}" dt="2022-03-25T12:10:50.736" v="921" actId="1076"/>
          <ac:spMkLst>
            <pc:docMk/>
            <pc:sldMk cId="0" sldId="766"/>
            <ac:spMk id="18437" creationId="{00000000-0000-0000-0000-000000000000}"/>
          </ac:spMkLst>
        </pc:spChg>
        <pc:graphicFrameChg chg="add mod modGraphic">
          <ac:chgData name="Froduald Kabanza" userId="edf393d0-642b-4b9e-8c75-f62133241689" providerId="ADAL" clId="{85641571-B3E7-4CA9-9B8F-BF3756CD19BD}" dt="2022-03-25T12:27:08.833" v="1050" actId="1076"/>
          <ac:graphicFrameMkLst>
            <pc:docMk/>
            <pc:sldMk cId="0" sldId="766"/>
            <ac:graphicFrameMk id="3" creationId="{34CF06C5-27EC-4A22-AA37-54E73677C2C8}"/>
          </ac:graphicFrameMkLst>
        </pc:graphicFrameChg>
      </pc:sldChg>
      <pc:sldChg chg="addSp delSp modSp add mod modShow chgLayout">
        <pc:chgData name="Froduald Kabanza" userId="edf393d0-642b-4b9e-8c75-f62133241689" providerId="ADAL" clId="{85641571-B3E7-4CA9-9B8F-BF3756CD19BD}" dt="2022-03-25T13:30:27.757" v="1058" actId="729"/>
        <pc:sldMkLst>
          <pc:docMk/>
          <pc:sldMk cId="0" sldId="767"/>
        </pc:sldMkLst>
        <pc:spChg chg="mod ord">
          <ac:chgData name="Froduald Kabanza" userId="edf393d0-642b-4b9e-8c75-f62133241689" providerId="ADAL" clId="{85641571-B3E7-4CA9-9B8F-BF3756CD19BD}" dt="2022-03-25T12:11:50.319" v="931" actId="700"/>
          <ac:spMkLst>
            <pc:docMk/>
            <pc:sldMk cId="0" sldId="767"/>
            <ac:spMk id="4"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5"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6"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23557" creationId="{00000000-0000-0000-0000-000000000000}"/>
          </ac:spMkLst>
        </pc:spChg>
        <pc:spChg chg="mod ord">
          <ac:chgData name="Froduald Kabanza" userId="edf393d0-642b-4b9e-8c75-f62133241689" providerId="ADAL" clId="{85641571-B3E7-4CA9-9B8F-BF3756CD19BD}" dt="2022-03-25T12:12:25.290" v="939" actId="1076"/>
          <ac:spMkLst>
            <pc:docMk/>
            <pc:sldMk cId="0" sldId="767"/>
            <ac:spMk id="23558" creationId="{00000000-0000-0000-0000-000000000000}"/>
          </ac:spMkLst>
        </pc:spChg>
        <pc:picChg chg="add mod">
          <ac:chgData name="Froduald Kabanza" userId="edf393d0-642b-4b9e-8c75-f62133241689" providerId="ADAL" clId="{85641571-B3E7-4CA9-9B8F-BF3756CD19BD}" dt="2022-03-25T12:22:31.742" v="1028" actId="1076"/>
          <ac:picMkLst>
            <pc:docMk/>
            <pc:sldMk cId="0" sldId="767"/>
            <ac:picMk id="3" creationId="{127B5DFA-E77E-4529-9DEA-ADDCB16FAB11}"/>
          </ac:picMkLst>
        </pc:picChg>
        <pc:picChg chg="del mod">
          <ac:chgData name="Froduald Kabanza" userId="edf393d0-642b-4b9e-8c75-f62133241689" providerId="ADAL" clId="{85641571-B3E7-4CA9-9B8F-BF3756CD19BD}" dt="2022-03-25T12:22:22.795" v="1023" actId="478"/>
          <ac:picMkLst>
            <pc:docMk/>
            <pc:sldMk cId="0" sldId="767"/>
            <ac:picMk id="23559" creationId="{00000000-0000-0000-0000-000000000000}"/>
          </ac:picMkLst>
        </pc:picChg>
      </pc:sldChg>
      <pc:sldChg chg="addSp delSp modSp add del mod modShow chgLayout">
        <pc:chgData name="Froduald Kabanza" userId="edf393d0-642b-4b9e-8c75-f62133241689" providerId="ADAL" clId="{85641571-B3E7-4CA9-9B8F-BF3756CD19BD}" dt="2022-03-25T12:29:05.583" v="1051" actId="2696"/>
        <pc:sldMkLst>
          <pc:docMk/>
          <pc:sldMk cId="0" sldId="768"/>
        </pc:sldMkLst>
        <pc:spChg chg="add del mod ord">
          <ac:chgData name="Froduald Kabanza" userId="edf393d0-642b-4b9e-8c75-f62133241689" providerId="ADAL" clId="{85641571-B3E7-4CA9-9B8F-BF3756CD19BD}" dt="2022-03-25T12:11:45.845" v="930" actId="478"/>
          <ac:spMkLst>
            <pc:docMk/>
            <pc:sldMk cId="0" sldId="768"/>
            <ac:spMk id="2" creationId="{5271AB57-33BE-4B96-B1E7-7965B446C7A4}"/>
          </ac:spMkLst>
        </pc:spChg>
        <pc:spChg chg="mod ord">
          <ac:chgData name="Froduald Kabanza" userId="edf393d0-642b-4b9e-8c75-f62133241689" providerId="ADAL" clId="{85641571-B3E7-4CA9-9B8F-BF3756CD19BD}" dt="2022-03-25T12:11:42.616" v="929" actId="700"/>
          <ac:spMkLst>
            <pc:docMk/>
            <pc:sldMk cId="0" sldId="768"/>
            <ac:spMk id="4"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5"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6"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22533" creationId="{00000000-0000-0000-0000-000000000000}"/>
          </ac:spMkLst>
        </pc:spChg>
        <pc:picChg chg="add del">
          <ac:chgData name="Froduald Kabanza" userId="edf393d0-642b-4b9e-8c75-f62133241689" providerId="ADAL" clId="{85641571-B3E7-4CA9-9B8F-BF3756CD19BD}" dt="2022-03-25T12:23:05.519" v="1030" actId="478"/>
          <ac:picMkLst>
            <pc:docMk/>
            <pc:sldMk cId="0" sldId="768"/>
            <ac:picMk id="22534"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69"/>
        </pc:sldMkLst>
        <pc:spChg chg="mod ord">
          <ac:chgData name="Froduald Kabanza" userId="edf393d0-642b-4b9e-8c75-f62133241689" providerId="ADAL" clId="{85641571-B3E7-4CA9-9B8F-BF3756CD19BD}" dt="2022-03-25T12:11:18.322" v="924" actId="700"/>
          <ac:spMkLst>
            <pc:docMk/>
            <pc:sldMk cId="0" sldId="769"/>
            <ac:spMk id="4"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5"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6"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251906" creationId="{00000000-0000-0000-0000-000000000000}"/>
          </ac:spMkLst>
        </pc:spChg>
        <pc:spChg chg="mod ord">
          <ac:chgData name="Froduald Kabanza" userId="edf393d0-642b-4b9e-8c75-f62133241689" providerId="ADAL" clId="{85641571-B3E7-4CA9-9B8F-BF3756CD19BD}" dt="2022-03-25T12:11:21.343" v="925" actId="1076"/>
          <ac:spMkLst>
            <pc:docMk/>
            <pc:sldMk cId="0" sldId="769"/>
            <ac:spMk id="25190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0"/>
        </pc:sldMkLst>
        <pc:spChg chg="mod ord">
          <ac:chgData name="Froduald Kabanza" userId="edf393d0-642b-4b9e-8c75-f62133241689" providerId="ADAL" clId="{85641571-B3E7-4CA9-9B8F-BF3756CD19BD}" dt="2022-03-25T12:11:27.572" v="926" actId="700"/>
          <ac:spMkLst>
            <pc:docMk/>
            <pc:sldMk cId="0" sldId="770"/>
            <ac:spMk id="4"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5"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1"/>
        </pc:sldMkLst>
        <pc:spChg chg="mod ord">
          <ac:chgData name="Froduald Kabanza" userId="edf393d0-642b-4b9e-8c75-f62133241689" providerId="ADAL" clId="{85641571-B3E7-4CA9-9B8F-BF3756CD19BD}" dt="2022-03-25T12:11:32.533" v="927" actId="700"/>
          <ac:spMkLst>
            <pc:docMk/>
            <pc:sldMk cId="0" sldId="771"/>
            <ac:spMk id="4"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5"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6"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309250" creationId="{00000000-0000-0000-0000-000000000000}"/>
          </ac:spMkLst>
        </pc:spChg>
        <pc:spChg chg="mod ord">
          <ac:chgData name="Froduald Kabanza" userId="edf393d0-642b-4b9e-8c75-f62133241689" providerId="ADAL" clId="{85641571-B3E7-4CA9-9B8F-BF3756CD19BD}" dt="2022-03-25T12:11:35.610" v="928" actId="1076"/>
          <ac:spMkLst>
            <pc:docMk/>
            <pc:sldMk cId="0" sldId="771"/>
            <ac:spMk id="309251"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2"/>
        </pc:sldMkLst>
        <pc:spChg chg="mod ord">
          <ac:chgData name="Froduald Kabanza" userId="edf393d0-642b-4b9e-8c75-f62133241689" providerId="ADAL" clId="{85641571-B3E7-4CA9-9B8F-BF3756CD19BD}" dt="2022-03-25T12:12:36.957" v="941" actId="700"/>
          <ac:spMkLst>
            <pc:docMk/>
            <pc:sldMk cId="0" sldId="772"/>
            <ac:spMk id="6"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7"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8" creationId="{00000000-0000-0000-0000-000000000000}"/>
          </ac:spMkLst>
        </pc:spChg>
        <pc:spChg chg="mod">
          <ac:chgData name="Froduald Kabanza" userId="edf393d0-642b-4b9e-8c75-f62133241689" providerId="ADAL" clId="{85641571-B3E7-4CA9-9B8F-BF3756CD19BD}" dt="2022-03-25T12:12:45.986" v="944" actId="1076"/>
          <ac:spMkLst>
            <pc:docMk/>
            <pc:sldMk cId="0" sldId="772"/>
            <ac:spMk id="24584" creationId="{00000000-0000-0000-0000-000000000000}"/>
          </ac:spMkLst>
        </pc:spChg>
        <pc:spChg chg="mod ord">
          <ac:chgData name="Froduald Kabanza" userId="edf393d0-642b-4b9e-8c75-f62133241689" providerId="ADAL" clId="{85641571-B3E7-4CA9-9B8F-BF3756CD19BD}" dt="2022-03-25T12:12:50.136" v="946" actId="1076"/>
          <ac:spMkLst>
            <pc:docMk/>
            <pc:sldMk cId="0" sldId="772"/>
            <ac:spMk id="310274" creationId="{00000000-0000-0000-0000-000000000000}"/>
          </ac:spMkLst>
        </pc:spChg>
        <pc:spChg chg="mod ord">
          <ac:chgData name="Froduald Kabanza" userId="edf393d0-642b-4b9e-8c75-f62133241689" providerId="ADAL" clId="{85641571-B3E7-4CA9-9B8F-BF3756CD19BD}" dt="2022-03-25T12:12:43.214" v="943" actId="1076"/>
          <ac:spMkLst>
            <pc:docMk/>
            <pc:sldMk cId="0" sldId="772"/>
            <ac:spMk id="310275" creationId="{00000000-0000-0000-0000-000000000000}"/>
          </ac:spMkLst>
        </pc:spChg>
        <pc:picChg chg="mod">
          <ac:chgData name="Froduald Kabanza" userId="edf393d0-642b-4b9e-8c75-f62133241689" providerId="ADAL" clId="{85641571-B3E7-4CA9-9B8F-BF3756CD19BD}" dt="2022-03-25T12:12:52.049" v="947" actId="1076"/>
          <ac:picMkLst>
            <pc:docMk/>
            <pc:sldMk cId="0" sldId="772"/>
            <ac:picMk id="24583"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3"/>
        </pc:sldMkLst>
        <pc:spChg chg="mod ord">
          <ac:chgData name="Froduald Kabanza" userId="edf393d0-642b-4b9e-8c75-f62133241689" providerId="ADAL" clId="{85641571-B3E7-4CA9-9B8F-BF3756CD19BD}" dt="2022-03-25T12:12:59.792" v="948" actId="700"/>
          <ac:spMkLst>
            <pc:docMk/>
            <pc:sldMk cId="0" sldId="773"/>
            <ac:spMk id="5"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6"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7" creationId="{00000000-0000-0000-0000-000000000000}"/>
          </ac:spMkLst>
        </pc:spChg>
        <pc:spChg chg="mod ord">
          <ac:chgData name="Froduald Kabanza" userId="edf393d0-642b-4b9e-8c75-f62133241689" providerId="ADAL" clId="{85641571-B3E7-4CA9-9B8F-BF3756CD19BD}" dt="2022-03-25T12:13:04.355" v="949" actId="14100"/>
          <ac:spMkLst>
            <pc:docMk/>
            <pc:sldMk cId="0" sldId="773"/>
            <ac:spMk id="311298" creationId="{00000000-0000-0000-0000-000000000000}"/>
          </ac:spMkLst>
        </pc:spChg>
        <pc:spChg chg="mod ord">
          <ac:chgData name="Froduald Kabanza" userId="edf393d0-642b-4b9e-8c75-f62133241689" providerId="ADAL" clId="{85641571-B3E7-4CA9-9B8F-BF3756CD19BD}" dt="2022-03-25T12:13:07.085" v="950" actId="1076"/>
          <ac:spMkLst>
            <pc:docMk/>
            <pc:sldMk cId="0" sldId="773"/>
            <ac:spMk id="311299"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0" sldId="774"/>
        </pc:sldMkLst>
        <pc:spChg chg="add del mod ord">
          <ac:chgData name="Froduald Kabanza" userId="edf393d0-642b-4b9e-8c75-f62133241689" providerId="ADAL" clId="{85641571-B3E7-4CA9-9B8F-BF3756CD19BD}" dt="2022-03-25T12:13:20.659" v="953" actId="478"/>
          <ac:spMkLst>
            <pc:docMk/>
            <pc:sldMk cId="0" sldId="774"/>
            <ac:spMk id="2" creationId="{A7E822EF-2607-476C-8F64-862571DDFDAE}"/>
          </ac:spMkLst>
        </pc:spChg>
        <pc:spChg chg="mod ord">
          <ac:chgData name="Froduald Kabanza" userId="edf393d0-642b-4b9e-8c75-f62133241689" providerId="ADAL" clId="{85641571-B3E7-4CA9-9B8F-BF3756CD19BD}" dt="2022-03-25T12:13:12.286" v="951" actId="700"/>
          <ac:spMkLst>
            <pc:docMk/>
            <pc:sldMk cId="0" sldId="774"/>
            <ac:spMk id="6"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7"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8" creationId="{00000000-0000-0000-0000-000000000000}"/>
          </ac:spMkLst>
        </pc:spChg>
        <pc:spChg chg="mod">
          <ac:chgData name="Froduald Kabanza" userId="edf393d0-642b-4b9e-8c75-f62133241689" providerId="ADAL" clId="{85641571-B3E7-4CA9-9B8F-BF3756CD19BD}" dt="2022-03-25T12:13:24.498" v="954" actId="1076"/>
          <ac:spMkLst>
            <pc:docMk/>
            <pc:sldMk cId="0" sldId="774"/>
            <ac:spMk id="26632"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312322" creationId="{00000000-0000-0000-0000-000000000000}"/>
          </ac:spMkLst>
        </pc:spChg>
        <pc:picChg chg="mod">
          <ac:chgData name="Froduald Kabanza" userId="edf393d0-642b-4b9e-8c75-f62133241689" providerId="ADAL" clId="{85641571-B3E7-4CA9-9B8F-BF3756CD19BD}" dt="2022-03-25T12:13:16.152" v="952" actId="14100"/>
          <ac:picMkLst>
            <pc:docMk/>
            <pc:sldMk cId="0" sldId="774"/>
            <ac:picMk id="26630"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6"/>
        </pc:sldMkLst>
        <pc:spChg chg="mod ord">
          <ac:chgData name="Froduald Kabanza" userId="edf393d0-642b-4b9e-8c75-f62133241689" providerId="ADAL" clId="{85641571-B3E7-4CA9-9B8F-BF3756CD19BD}" dt="2022-03-25T12:13:29.659" v="955" actId="700"/>
          <ac:spMkLst>
            <pc:docMk/>
            <pc:sldMk cId="0" sldId="776"/>
            <ac:spMk id="4"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5"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6"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313346" creationId="{00000000-0000-0000-0000-000000000000}"/>
          </ac:spMkLst>
        </pc:spChg>
        <pc:spChg chg="mod ord">
          <ac:chgData name="Froduald Kabanza" userId="edf393d0-642b-4b9e-8c75-f62133241689" providerId="ADAL" clId="{85641571-B3E7-4CA9-9B8F-BF3756CD19BD}" dt="2022-03-25T12:13:37.130" v="958" actId="1076"/>
          <ac:spMkLst>
            <pc:docMk/>
            <pc:sldMk cId="0" sldId="776"/>
            <ac:spMk id="313347"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1157765808" sldId="777"/>
        </pc:sldMkLst>
        <pc:spChg chg="add del mod ord">
          <ac:chgData name="Froduald Kabanza" userId="edf393d0-642b-4b9e-8c75-f62133241689" providerId="ADAL" clId="{85641571-B3E7-4CA9-9B8F-BF3756CD19BD}" dt="2022-03-25T12:13:54.561" v="961" actId="478"/>
          <ac:spMkLst>
            <pc:docMk/>
            <pc:sldMk cId="1157765808" sldId="777"/>
            <ac:spMk id="2" creationId="{84A79C5F-3069-4F84-B894-38663E90A400}"/>
          </ac:spMkLst>
        </pc:spChg>
        <pc:spChg chg="mod ord">
          <ac:chgData name="Froduald Kabanza" userId="edf393d0-642b-4b9e-8c75-f62133241689" providerId="ADAL" clId="{85641571-B3E7-4CA9-9B8F-BF3756CD19BD}" dt="2022-03-25T12:13:41.991" v="959" actId="700"/>
          <ac:spMkLst>
            <pc:docMk/>
            <pc:sldMk cId="1157765808" sldId="777"/>
            <ac:spMk id="3"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4"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5" creationId="{00000000-0000-0000-0000-000000000000}"/>
          </ac:spMkLst>
        </pc:spChg>
        <pc:spChg chg="add del mod ord">
          <ac:chgData name="Froduald Kabanza" userId="edf393d0-642b-4b9e-8c75-f62133241689" providerId="ADAL" clId="{85641571-B3E7-4CA9-9B8F-BF3756CD19BD}" dt="2022-03-25T12:13:52.383" v="960" actId="478"/>
          <ac:spMkLst>
            <pc:docMk/>
            <pc:sldMk cId="1157765808" sldId="777"/>
            <ac:spMk id="6" creationId="{59FE82EA-9239-4843-B82E-356AFBAEBB29}"/>
          </ac:spMkLst>
        </pc:spChg>
        <pc:spChg chg="mod">
          <ac:chgData name="Froduald Kabanza" userId="edf393d0-642b-4b9e-8c75-f62133241689" providerId="ADAL" clId="{85641571-B3E7-4CA9-9B8F-BF3756CD19BD}" dt="2022-03-25T12:13:59.816" v="963" actId="1076"/>
          <ac:spMkLst>
            <pc:docMk/>
            <pc:sldMk cId="1157765808" sldId="777"/>
            <ac:spMk id="28678" creationId="{00000000-0000-0000-0000-000000000000}"/>
          </ac:spMkLst>
        </pc:spChg>
        <pc:picChg chg="mod">
          <ac:chgData name="Froduald Kabanza" userId="edf393d0-642b-4b9e-8c75-f62133241689" providerId="ADAL" clId="{85641571-B3E7-4CA9-9B8F-BF3756CD19BD}" dt="2022-03-25T12:13:57.575" v="962" actId="14100"/>
          <ac:picMkLst>
            <pc:docMk/>
            <pc:sldMk cId="1157765808" sldId="777"/>
            <ac:picMk id="28677" creationId="{00000000-0000-0000-0000-000000000000}"/>
          </ac:picMkLst>
        </pc:picChg>
      </pc:sldChg>
      <pc:sldChg chg="addSp delSp modSp add mod modShow chgLayout">
        <pc:chgData name="Froduald Kabanza" userId="edf393d0-642b-4b9e-8c75-f62133241689" providerId="ADAL" clId="{85641571-B3E7-4CA9-9B8F-BF3756CD19BD}" dt="2022-03-25T13:30:27.757" v="1058" actId="729"/>
        <pc:sldMkLst>
          <pc:docMk/>
          <pc:sldMk cId="500881087" sldId="778"/>
        </pc:sldMkLst>
        <pc:spChg chg="add del mod ord">
          <ac:chgData name="Froduald Kabanza" userId="edf393d0-642b-4b9e-8c75-f62133241689" providerId="ADAL" clId="{85641571-B3E7-4CA9-9B8F-BF3756CD19BD}" dt="2022-03-25T12:14:11.091" v="966" actId="478"/>
          <ac:spMkLst>
            <pc:docMk/>
            <pc:sldMk cId="500881087" sldId="778"/>
            <ac:spMk id="2" creationId="{D1A94990-332C-413A-B192-FE5B64EC33B1}"/>
          </ac:spMkLst>
        </pc:spChg>
        <pc:spChg chg="mod ord">
          <ac:chgData name="Froduald Kabanza" userId="edf393d0-642b-4b9e-8c75-f62133241689" providerId="ADAL" clId="{85641571-B3E7-4CA9-9B8F-BF3756CD19BD}" dt="2022-03-25T12:14:07.138" v="965" actId="700"/>
          <ac:spMkLst>
            <pc:docMk/>
            <pc:sldMk cId="500881087" sldId="778"/>
            <ac:spMk id="3"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4"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5" creationId="{00000000-0000-0000-0000-000000000000}"/>
          </ac:spMkLst>
        </pc:spChg>
        <pc:spChg chg="add del mod ord">
          <ac:chgData name="Froduald Kabanza" userId="edf393d0-642b-4b9e-8c75-f62133241689" providerId="ADAL" clId="{85641571-B3E7-4CA9-9B8F-BF3756CD19BD}" dt="2022-03-25T12:14:12.492" v="967" actId="478"/>
          <ac:spMkLst>
            <pc:docMk/>
            <pc:sldMk cId="500881087" sldId="778"/>
            <ac:spMk id="6" creationId="{15B8FBFA-679B-4CE9-91FE-28D9261EBF52}"/>
          </ac:spMkLst>
        </pc:spChg>
        <pc:picChg chg="mod">
          <ac:chgData name="Froduald Kabanza" userId="edf393d0-642b-4b9e-8c75-f62133241689" providerId="ADAL" clId="{85641571-B3E7-4CA9-9B8F-BF3756CD19BD}" dt="2022-03-25T12:14:03.588" v="964" actId="14100"/>
          <ac:picMkLst>
            <pc:docMk/>
            <pc:sldMk cId="500881087" sldId="778"/>
            <ac:picMk id="29701" creationId="{00000000-0000-0000-0000-000000000000}"/>
          </ac:picMkLst>
        </pc:picChg>
      </pc:sldChg>
      <pc:sldChg chg="modSp add mod modShow chgLayout">
        <pc:chgData name="Froduald Kabanza" userId="edf393d0-642b-4b9e-8c75-f62133241689" providerId="ADAL" clId="{85641571-B3E7-4CA9-9B8F-BF3756CD19BD}" dt="2022-03-25T13:29:32.867" v="1052" actId="729"/>
        <pc:sldMkLst>
          <pc:docMk/>
          <pc:sldMk cId="0" sldId="779"/>
        </pc:sldMkLst>
        <pc:spChg chg="mod ord">
          <ac:chgData name="Froduald Kabanza" userId="edf393d0-642b-4b9e-8c75-f62133241689" providerId="ADAL" clId="{85641571-B3E7-4CA9-9B8F-BF3756CD19BD}" dt="2022-03-25T12:09:58.739" v="908" actId="700"/>
          <ac:spMkLst>
            <pc:docMk/>
            <pc:sldMk cId="0" sldId="779"/>
            <ac:spMk id="14338" creationId="{00000000-0000-0000-0000-000000000000}"/>
          </ac:spMkLst>
        </pc:spChg>
        <pc:spChg chg="mod ord">
          <ac:chgData name="Froduald Kabanza" userId="edf393d0-642b-4b9e-8c75-f62133241689" providerId="ADAL" clId="{85641571-B3E7-4CA9-9B8F-BF3756CD19BD}" dt="2022-03-25T12:10:05.154" v="910" actId="14100"/>
          <ac:spMkLst>
            <pc:docMk/>
            <pc:sldMk cId="0" sldId="779"/>
            <ac:spMk id="14339"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0"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1"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2"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2686880930" sldId="780"/>
        </pc:sldMkLst>
        <pc:spChg chg="mod ord">
          <ac:chgData name="Froduald Kabanza" userId="edf393d0-642b-4b9e-8c75-f62133241689" providerId="ADAL" clId="{85641571-B3E7-4CA9-9B8F-BF3756CD19BD}" dt="2022-03-25T12:10:26.507" v="914" actId="700"/>
          <ac:spMkLst>
            <pc:docMk/>
            <pc:sldMk cId="2686880930" sldId="780"/>
            <ac:spMk id="16386"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7"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8" creationId="{00000000-0000-0000-0000-000000000000}"/>
          </ac:spMkLst>
        </pc:spChg>
        <pc:spChg chg="mod ord">
          <ac:chgData name="Froduald Kabanza" userId="edf393d0-642b-4b9e-8c75-f62133241689" providerId="ADAL" clId="{85641571-B3E7-4CA9-9B8F-BF3756CD19BD}" dt="2022-03-25T12:10:29.925" v="915" actId="1076"/>
          <ac:spMkLst>
            <pc:docMk/>
            <pc:sldMk cId="2686880930" sldId="780"/>
            <ac:spMk id="16389"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90" creationId="{00000000-0000-0000-0000-000000000000}"/>
          </ac:spMkLst>
        </pc:spChg>
      </pc:sldChg>
      <pc:sldChg chg="addSp modSp add mod modShow chgLayout">
        <pc:chgData name="Froduald Kabanza" userId="edf393d0-642b-4b9e-8c75-f62133241689" providerId="ADAL" clId="{85641571-B3E7-4CA9-9B8F-BF3756CD19BD}" dt="2022-03-25T13:29:32.867" v="1052" actId="729"/>
        <pc:sldMkLst>
          <pc:docMk/>
          <pc:sldMk cId="3173287159" sldId="781"/>
        </pc:sldMkLst>
        <pc:spChg chg="mod ord">
          <ac:chgData name="Froduald Kabanza" userId="edf393d0-642b-4b9e-8c75-f62133241689" providerId="ADAL" clId="{85641571-B3E7-4CA9-9B8F-BF3756CD19BD}" dt="2022-03-25T12:10:34.533" v="916" actId="700"/>
          <ac:spMkLst>
            <pc:docMk/>
            <pc:sldMk cId="3173287159" sldId="781"/>
            <ac:spMk id="17410"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1"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2"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3" creationId="{00000000-0000-0000-0000-000000000000}"/>
          </ac:spMkLst>
        </pc:spChg>
        <pc:spChg chg="mod ord">
          <ac:chgData name="Froduald Kabanza" userId="edf393d0-642b-4b9e-8c75-f62133241689" providerId="ADAL" clId="{85641571-B3E7-4CA9-9B8F-BF3756CD19BD}" dt="2022-03-25T12:10:37.206" v="917" actId="1076"/>
          <ac:spMkLst>
            <pc:docMk/>
            <pc:sldMk cId="3173287159" sldId="781"/>
            <ac:spMk id="17414" creationId="{00000000-0000-0000-0000-000000000000}"/>
          </ac:spMkLst>
        </pc:spChg>
        <pc:graphicFrameChg chg="add mod modGraphic">
          <ac:chgData name="Froduald Kabanza" userId="edf393d0-642b-4b9e-8c75-f62133241689" providerId="ADAL" clId="{85641571-B3E7-4CA9-9B8F-BF3756CD19BD}" dt="2022-03-25T12:26:46.841" v="1047" actId="1076"/>
          <ac:graphicFrameMkLst>
            <pc:docMk/>
            <pc:sldMk cId="3173287159" sldId="781"/>
            <ac:graphicFrameMk id="3" creationId="{5C51823F-CCA3-4C87-8C5A-CF938A4F9371}"/>
          </ac:graphicFrameMkLst>
        </pc:graphicFrameChg>
      </pc:sldChg>
      <pc:sldChg chg="modSp add mod modShow chgLayout">
        <pc:chgData name="Froduald Kabanza" userId="edf393d0-642b-4b9e-8c75-f62133241689" providerId="ADAL" clId="{85641571-B3E7-4CA9-9B8F-BF3756CD19BD}" dt="2022-03-25T13:30:27.757" v="1058" actId="729"/>
        <pc:sldMkLst>
          <pc:docMk/>
          <pc:sldMk cId="1863221086" sldId="782"/>
        </pc:sldMkLst>
        <pc:spChg chg="mod ord">
          <ac:chgData name="Froduald Kabanza" userId="edf393d0-642b-4b9e-8c75-f62133241689" providerId="ADAL" clId="{85641571-B3E7-4CA9-9B8F-BF3756CD19BD}" dt="2022-03-25T12:14:22.029" v="969" actId="700"/>
          <ac:spMkLst>
            <pc:docMk/>
            <pc:sldMk cId="1863221086" sldId="782"/>
            <ac:spMk id="32770"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2"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3"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4" creationId="{00000000-0000-0000-0000-000000000000}"/>
          </ac:spMkLst>
        </pc:spChg>
        <pc:spChg chg="mod">
          <ac:chgData name="Froduald Kabanza" userId="edf393d0-642b-4b9e-8c75-f62133241689" providerId="ADAL" clId="{85641571-B3E7-4CA9-9B8F-BF3756CD19BD}" dt="2022-03-24T12:10:46.207" v="380" actId="207"/>
          <ac:spMkLst>
            <pc:docMk/>
            <pc:sldMk cId="1863221086" sldId="782"/>
            <ac:spMk id="32779"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84994"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778274433" sldId="785"/>
        </pc:sldMkLst>
        <pc:spChg chg="mod ord">
          <ac:chgData name="Froduald Kabanza" userId="edf393d0-642b-4b9e-8c75-f62133241689" providerId="ADAL" clId="{85641571-B3E7-4CA9-9B8F-BF3756CD19BD}" dt="2022-03-25T12:14:17.664" v="968" actId="700"/>
          <ac:spMkLst>
            <pc:docMk/>
            <pc:sldMk cId="778274433" sldId="785"/>
            <ac:spMk id="33794"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5"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6"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7"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8"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1730906954" sldId="786"/>
        </pc:sldMkLst>
        <pc:spChg chg="mod ord">
          <ac:chgData name="Froduald Kabanza" userId="edf393d0-642b-4b9e-8c75-f62133241689" providerId="ADAL" clId="{85641571-B3E7-4CA9-9B8F-BF3756CD19BD}" dt="2022-03-25T12:14:33.594" v="971" actId="700"/>
          <ac:spMkLst>
            <pc:docMk/>
            <pc:sldMk cId="1730906954" sldId="786"/>
            <ac:spMk id="34818"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19"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0"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1"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2" creationId="{00000000-0000-0000-0000-000000000000}"/>
          </ac:spMkLst>
        </pc:spChg>
      </pc:sldChg>
      <pc:sldChg chg="new del">
        <pc:chgData name="Froduald Kabanza" userId="edf393d0-642b-4b9e-8c75-f62133241689" providerId="ADAL" clId="{85641571-B3E7-4CA9-9B8F-BF3756CD19BD}" dt="2022-03-24T12:11:10.908" v="382" actId="2696"/>
        <pc:sldMkLst>
          <pc:docMk/>
          <pc:sldMk cId="424306389" sldId="787"/>
        </pc:sldMkLst>
      </pc:sldChg>
      <pc:sldChg chg="addSp delSp modSp new del mod">
        <pc:chgData name="Froduald Kabanza" userId="edf393d0-642b-4b9e-8c75-f62133241689" providerId="ADAL" clId="{85641571-B3E7-4CA9-9B8F-BF3756CD19BD}" dt="2022-03-24T14:54:55.877" v="545" actId="2696"/>
        <pc:sldMkLst>
          <pc:docMk/>
          <pc:sldMk cId="2384205105" sldId="787"/>
        </pc:sldMkLst>
        <pc:spChg chg="del mod">
          <ac:chgData name="Froduald Kabanza" userId="edf393d0-642b-4b9e-8c75-f62133241689" providerId="ADAL" clId="{85641571-B3E7-4CA9-9B8F-BF3756CD19BD}" dt="2022-03-24T12:23:37.920" v="408" actId="478"/>
          <ac:spMkLst>
            <pc:docMk/>
            <pc:sldMk cId="2384205105" sldId="787"/>
            <ac:spMk id="2" creationId="{F69F1BAB-9581-44F7-884F-F49BC92FD4AE}"/>
          </ac:spMkLst>
        </pc:spChg>
        <pc:spChg chg="del">
          <ac:chgData name="Froduald Kabanza" userId="edf393d0-642b-4b9e-8c75-f62133241689" providerId="ADAL" clId="{85641571-B3E7-4CA9-9B8F-BF3756CD19BD}" dt="2022-03-24T12:23:33.785" v="406" actId="478"/>
          <ac:spMkLst>
            <pc:docMk/>
            <pc:sldMk cId="2384205105" sldId="787"/>
            <ac:spMk id="3" creationId="{266983F8-BFDD-4961-8CEC-4A719AD1817D}"/>
          </ac:spMkLst>
        </pc:spChg>
        <pc:spChg chg="add mod">
          <ac:chgData name="Froduald Kabanza" userId="edf393d0-642b-4b9e-8c75-f62133241689" providerId="ADAL" clId="{85641571-B3E7-4CA9-9B8F-BF3756CD19BD}" dt="2022-03-24T12:24:16.842" v="420" actId="1076"/>
          <ac:spMkLst>
            <pc:docMk/>
            <pc:sldMk cId="2384205105" sldId="787"/>
            <ac:spMk id="7" creationId="{DE3B8482-5D24-4787-9195-BD441911C902}"/>
          </ac:spMkLst>
        </pc:spChg>
        <pc:spChg chg="add del mod">
          <ac:chgData name="Froduald Kabanza" userId="edf393d0-642b-4b9e-8c75-f62133241689" providerId="ADAL" clId="{85641571-B3E7-4CA9-9B8F-BF3756CD19BD}" dt="2022-03-24T12:25:36.058" v="440" actId="478"/>
          <ac:spMkLst>
            <pc:docMk/>
            <pc:sldMk cId="2384205105" sldId="787"/>
            <ac:spMk id="8" creationId="{D2E9A2FB-B5A4-483F-92ED-041AE39BA088}"/>
          </ac:spMkLst>
        </pc:spChg>
        <pc:spChg chg="add del mod">
          <ac:chgData name="Froduald Kabanza" userId="edf393d0-642b-4b9e-8c75-f62133241689" providerId="ADAL" clId="{85641571-B3E7-4CA9-9B8F-BF3756CD19BD}" dt="2022-03-24T12:25:36.058" v="440" actId="478"/>
          <ac:spMkLst>
            <pc:docMk/>
            <pc:sldMk cId="2384205105" sldId="787"/>
            <ac:spMk id="9" creationId="{9EF66285-7D46-4B2B-B8B4-C2FFC5F51D5E}"/>
          </ac:spMkLst>
        </pc:spChg>
        <pc:spChg chg="add del mod">
          <ac:chgData name="Froduald Kabanza" userId="edf393d0-642b-4b9e-8c75-f62133241689" providerId="ADAL" clId="{85641571-B3E7-4CA9-9B8F-BF3756CD19BD}" dt="2022-03-24T12:25:36.058" v="440" actId="478"/>
          <ac:spMkLst>
            <pc:docMk/>
            <pc:sldMk cId="2384205105" sldId="787"/>
            <ac:spMk id="10" creationId="{2973BD16-D62C-4C16-9517-908E552D5982}"/>
          </ac:spMkLst>
        </pc:spChg>
        <pc:spChg chg="add del mod">
          <ac:chgData name="Froduald Kabanza" userId="edf393d0-642b-4b9e-8c75-f62133241689" providerId="ADAL" clId="{85641571-B3E7-4CA9-9B8F-BF3756CD19BD}" dt="2022-03-24T12:25:36.058" v="440" actId="478"/>
          <ac:spMkLst>
            <pc:docMk/>
            <pc:sldMk cId="2384205105" sldId="787"/>
            <ac:spMk id="11" creationId="{E4052655-0FC3-4529-AE46-946A147BAB1F}"/>
          </ac:spMkLst>
        </pc:spChg>
        <pc:spChg chg="add del mod">
          <ac:chgData name="Froduald Kabanza" userId="edf393d0-642b-4b9e-8c75-f62133241689" providerId="ADAL" clId="{85641571-B3E7-4CA9-9B8F-BF3756CD19BD}" dt="2022-03-24T12:25:36.058" v="440" actId="478"/>
          <ac:spMkLst>
            <pc:docMk/>
            <pc:sldMk cId="2384205105" sldId="787"/>
            <ac:spMk id="12" creationId="{72760A69-5F97-4646-9ADE-62A85BE875F7}"/>
          </ac:spMkLst>
        </pc:spChg>
        <pc:cxnChg chg="add del mod">
          <ac:chgData name="Froduald Kabanza" userId="edf393d0-642b-4b9e-8c75-f62133241689" providerId="ADAL" clId="{85641571-B3E7-4CA9-9B8F-BF3756CD19BD}" dt="2022-03-24T12:25:40.613" v="446" actId="478"/>
          <ac:cxnSpMkLst>
            <pc:docMk/>
            <pc:sldMk cId="2384205105" sldId="787"/>
            <ac:cxnSpMk id="14" creationId="{E42D225C-E33D-44CE-85F5-EDA4E66DDA1B}"/>
          </ac:cxnSpMkLst>
        </pc:cxnChg>
        <pc:cxnChg chg="add del mod">
          <ac:chgData name="Froduald Kabanza" userId="edf393d0-642b-4b9e-8c75-f62133241689" providerId="ADAL" clId="{85641571-B3E7-4CA9-9B8F-BF3756CD19BD}" dt="2022-03-24T12:25:39.867" v="445" actId="478"/>
          <ac:cxnSpMkLst>
            <pc:docMk/>
            <pc:sldMk cId="2384205105" sldId="787"/>
            <ac:cxnSpMk id="15" creationId="{F9EC809E-3F77-439D-B7D2-2D1CE11C7155}"/>
          </ac:cxnSpMkLst>
        </pc:cxnChg>
        <pc:cxnChg chg="add del mod">
          <ac:chgData name="Froduald Kabanza" userId="edf393d0-642b-4b9e-8c75-f62133241689" providerId="ADAL" clId="{85641571-B3E7-4CA9-9B8F-BF3756CD19BD}" dt="2022-03-24T12:25:39.089" v="444" actId="478"/>
          <ac:cxnSpMkLst>
            <pc:docMk/>
            <pc:sldMk cId="2384205105" sldId="787"/>
            <ac:cxnSpMk id="17" creationId="{51442537-90FA-41AF-B5F5-F6CA07FAF280}"/>
          </ac:cxnSpMkLst>
        </pc:cxnChg>
        <pc:cxnChg chg="add del mod">
          <ac:chgData name="Froduald Kabanza" userId="edf393d0-642b-4b9e-8c75-f62133241689" providerId="ADAL" clId="{85641571-B3E7-4CA9-9B8F-BF3756CD19BD}" dt="2022-03-24T12:25:38.246" v="443" actId="478"/>
          <ac:cxnSpMkLst>
            <pc:docMk/>
            <pc:sldMk cId="2384205105" sldId="787"/>
            <ac:cxnSpMk id="19" creationId="{FE551218-25D3-4D47-B703-F90E5B36E6FD}"/>
          </ac:cxnSpMkLst>
        </pc:cxnChg>
        <pc:cxnChg chg="add del mod">
          <ac:chgData name="Froduald Kabanza" userId="edf393d0-642b-4b9e-8c75-f62133241689" providerId="ADAL" clId="{85641571-B3E7-4CA9-9B8F-BF3756CD19BD}" dt="2022-03-24T12:25:37.446" v="442" actId="478"/>
          <ac:cxnSpMkLst>
            <pc:docMk/>
            <pc:sldMk cId="2384205105" sldId="787"/>
            <ac:cxnSpMk id="21" creationId="{ABA56BA9-6BC0-4BBB-A5DA-E8116BD70A72}"/>
          </ac:cxnSpMkLst>
        </pc:cxnChg>
      </pc:sldChg>
      <pc:sldChg chg="addSp delSp modSp add del mod modAnim">
        <pc:chgData name="Froduald Kabanza" userId="edf393d0-642b-4b9e-8c75-f62133241689" providerId="ADAL" clId="{85641571-B3E7-4CA9-9B8F-BF3756CD19BD}" dt="2022-03-24T14:56:05.909" v="556" actId="2696"/>
        <pc:sldMkLst>
          <pc:docMk/>
          <pc:sldMk cId="804388573" sldId="788"/>
        </pc:sldMkLst>
        <pc:spChg chg="mod">
          <ac:chgData name="Froduald Kabanza" userId="edf393d0-642b-4b9e-8c75-f62133241689" providerId="ADAL" clId="{85641571-B3E7-4CA9-9B8F-BF3756CD19BD}" dt="2022-03-24T14:52:21.207" v="531" actId="208"/>
          <ac:spMkLst>
            <pc:docMk/>
            <pc:sldMk cId="804388573" sldId="788"/>
            <ac:spMk id="9" creationId="{9EF66285-7D46-4B2B-B8B4-C2FFC5F51D5E}"/>
          </ac:spMkLst>
        </pc:spChg>
        <pc:spChg chg="mod">
          <ac:chgData name="Froduald Kabanza" userId="edf393d0-642b-4b9e-8c75-f62133241689" providerId="ADAL" clId="{85641571-B3E7-4CA9-9B8F-BF3756CD19BD}" dt="2022-03-24T14:52:21.207" v="531" actId="208"/>
          <ac:spMkLst>
            <pc:docMk/>
            <pc:sldMk cId="804388573" sldId="788"/>
            <ac:spMk id="10" creationId="{2973BD16-D62C-4C16-9517-908E552D5982}"/>
          </ac:spMkLst>
        </pc:spChg>
        <pc:spChg chg="mod">
          <ac:chgData name="Froduald Kabanza" userId="edf393d0-642b-4b9e-8c75-f62133241689" providerId="ADAL" clId="{85641571-B3E7-4CA9-9B8F-BF3756CD19BD}" dt="2022-03-24T14:52:21.207" v="531" actId="208"/>
          <ac:spMkLst>
            <pc:docMk/>
            <pc:sldMk cId="804388573" sldId="788"/>
            <ac:spMk id="12" creationId="{72760A69-5F97-4646-9ADE-62A85BE875F7}"/>
          </ac:spMkLst>
        </pc:spChg>
        <pc:spChg chg="add mod">
          <ac:chgData name="Froduald Kabanza" userId="edf393d0-642b-4b9e-8c75-f62133241689" providerId="ADAL" clId="{85641571-B3E7-4CA9-9B8F-BF3756CD19BD}" dt="2022-03-24T14:49:04.370" v="466" actId="20577"/>
          <ac:spMkLst>
            <pc:docMk/>
            <pc:sldMk cId="804388573" sldId="788"/>
            <ac:spMk id="20" creationId="{487D4047-0A7F-4C7A-A445-A2555B8398AD}"/>
          </ac:spMkLst>
        </pc:spChg>
        <pc:spChg chg="add mod">
          <ac:chgData name="Froduald Kabanza" userId="edf393d0-642b-4b9e-8c75-f62133241689" providerId="ADAL" clId="{85641571-B3E7-4CA9-9B8F-BF3756CD19BD}" dt="2022-03-24T14:37:25.181" v="457" actId="1076"/>
          <ac:spMkLst>
            <pc:docMk/>
            <pc:sldMk cId="804388573" sldId="788"/>
            <ac:spMk id="22" creationId="{482A628C-CF1E-4DB2-9807-CC25086368D7}"/>
          </ac:spMkLst>
        </pc:spChg>
        <pc:spChg chg="add mod">
          <ac:chgData name="Froduald Kabanza" userId="edf393d0-642b-4b9e-8c75-f62133241689" providerId="ADAL" clId="{85641571-B3E7-4CA9-9B8F-BF3756CD19BD}" dt="2022-03-24T14:37:25.181" v="457" actId="1076"/>
          <ac:spMkLst>
            <pc:docMk/>
            <pc:sldMk cId="804388573" sldId="788"/>
            <ac:spMk id="23" creationId="{B2CAA705-542F-4FE0-8DAB-2C6D3312CB2E}"/>
          </ac:spMkLst>
        </pc:spChg>
        <pc:spChg chg="add mod">
          <ac:chgData name="Froduald Kabanza" userId="edf393d0-642b-4b9e-8c75-f62133241689" providerId="ADAL" clId="{85641571-B3E7-4CA9-9B8F-BF3756CD19BD}" dt="2022-03-24T14:52:17.197" v="530" actId="208"/>
          <ac:spMkLst>
            <pc:docMk/>
            <pc:sldMk cId="804388573" sldId="788"/>
            <ac:spMk id="24" creationId="{B3EAAFFC-1D0D-48F2-BF20-26AAB9D55D61}"/>
          </ac:spMkLst>
        </pc:spChg>
        <pc:spChg chg="add mod">
          <ac:chgData name="Froduald Kabanza" userId="edf393d0-642b-4b9e-8c75-f62133241689" providerId="ADAL" clId="{85641571-B3E7-4CA9-9B8F-BF3756CD19BD}" dt="2022-03-24T14:37:25.181" v="457" actId="1076"/>
          <ac:spMkLst>
            <pc:docMk/>
            <pc:sldMk cId="804388573" sldId="788"/>
            <ac:spMk id="25" creationId="{205D948A-F3B0-45D5-9F21-ACBB0231401D}"/>
          </ac:spMkLst>
        </pc:spChg>
        <pc:spChg chg="add mod">
          <ac:chgData name="Froduald Kabanza" userId="edf393d0-642b-4b9e-8c75-f62133241689" providerId="ADAL" clId="{85641571-B3E7-4CA9-9B8F-BF3756CD19BD}" dt="2022-03-24T14:37:25.181" v="457" actId="1076"/>
          <ac:spMkLst>
            <pc:docMk/>
            <pc:sldMk cId="804388573" sldId="788"/>
            <ac:spMk id="26" creationId="{202FE733-A04A-4654-85BA-E95CBFD81110}"/>
          </ac:spMkLst>
        </pc:spChg>
        <pc:spChg chg="add mod">
          <ac:chgData name="Froduald Kabanza" userId="edf393d0-642b-4b9e-8c75-f62133241689" providerId="ADAL" clId="{85641571-B3E7-4CA9-9B8F-BF3756CD19BD}" dt="2022-03-24T14:52:39.900" v="534" actId="208"/>
          <ac:spMkLst>
            <pc:docMk/>
            <pc:sldMk cId="804388573" sldId="788"/>
            <ac:spMk id="27" creationId="{6674A356-B4C8-4A4F-AE1A-5EA7125C689F}"/>
          </ac:spMkLst>
        </pc:spChg>
        <pc:spChg chg="add mod">
          <ac:chgData name="Froduald Kabanza" userId="edf393d0-642b-4b9e-8c75-f62133241689" providerId="ADAL" clId="{85641571-B3E7-4CA9-9B8F-BF3756CD19BD}" dt="2022-03-24T14:52:39.900" v="534" actId="208"/>
          <ac:spMkLst>
            <pc:docMk/>
            <pc:sldMk cId="804388573" sldId="788"/>
            <ac:spMk id="28" creationId="{F17BF833-9DD0-45BA-91AF-D1B1FD142CD0}"/>
          </ac:spMkLst>
        </pc:spChg>
        <pc:spChg chg="add mod">
          <ac:chgData name="Froduald Kabanza" userId="edf393d0-642b-4b9e-8c75-f62133241689" providerId="ADAL" clId="{85641571-B3E7-4CA9-9B8F-BF3756CD19BD}" dt="2022-03-24T14:37:33.166" v="458" actId="1076"/>
          <ac:spMkLst>
            <pc:docMk/>
            <pc:sldMk cId="804388573" sldId="788"/>
            <ac:spMk id="29" creationId="{9050DF5F-C722-4AA5-A158-E1388ECD2A9E}"/>
          </ac:spMkLst>
        </pc:spChg>
        <pc:spChg chg="add mod">
          <ac:chgData name="Froduald Kabanza" userId="edf393d0-642b-4b9e-8c75-f62133241689" providerId="ADAL" clId="{85641571-B3E7-4CA9-9B8F-BF3756CD19BD}" dt="2022-03-24T14:37:33.166" v="458" actId="1076"/>
          <ac:spMkLst>
            <pc:docMk/>
            <pc:sldMk cId="804388573" sldId="788"/>
            <ac:spMk id="30" creationId="{C4EDB9F6-5BF5-4B02-930A-02AA29BC4629}"/>
          </ac:spMkLst>
        </pc:spChg>
        <pc:spChg chg="add del mod">
          <ac:chgData name="Froduald Kabanza" userId="edf393d0-642b-4b9e-8c75-f62133241689" providerId="ADAL" clId="{85641571-B3E7-4CA9-9B8F-BF3756CD19BD}" dt="2022-03-24T14:37:35.727" v="459" actId="478"/>
          <ac:spMkLst>
            <pc:docMk/>
            <pc:sldMk cId="804388573" sldId="788"/>
            <ac:spMk id="31" creationId="{B017D339-6121-4F1B-8152-5A54F9AA61D5}"/>
          </ac:spMkLst>
        </pc:spChg>
        <pc:spChg chg="add mod">
          <ac:chgData name="Froduald Kabanza" userId="edf393d0-642b-4b9e-8c75-f62133241689" providerId="ADAL" clId="{85641571-B3E7-4CA9-9B8F-BF3756CD19BD}" dt="2022-03-24T14:37:47.981" v="461" actId="1076"/>
          <ac:spMkLst>
            <pc:docMk/>
            <pc:sldMk cId="804388573" sldId="788"/>
            <ac:spMk id="32" creationId="{F9FE35F4-C389-4C91-BD2A-17B5B46F9732}"/>
          </ac:spMkLst>
        </pc:spChg>
        <pc:spChg chg="add mod">
          <ac:chgData name="Froduald Kabanza" userId="edf393d0-642b-4b9e-8c75-f62133241689" providerId="ADAL" clId="{85641571-B3E7-4CA9-9B8F-BF3756CD19BD}" dt="2022-03-24T14:37:47.981" v="461" actId="1076"/>
          <ac:spMkLst>
            <pc:docMk/>
            <pc:sldMk cId="804388573" sldId="788"/>
            <ac:spMk id="33" creationId="{3D7C980C-C230-4CBE-814E-E8E78D15F9D8}"/>
          </ac:spMkLst>
        </pc:spChg>
        <pc:spChg chg="add mod">
          <ac:chgData name="Froduald Kabanza" userId="edf393d0-642b-4b9e-8c75-f62133241689" providerId="ADAL" clId="{85641571-B3E7-4CA9-9B8F-BF3756CD19BD}" dt="2022-03-24T14:37:47.981" v="461" actId="1076"/>
          <ac:spMkLst>
            <pc:docMk/>
            <pc:sldMk cId="804388573" sldId="788"/>
            <ac:spMk id="34" creationId="{E99779A4-AAAA-49E2-9422-DEEB522A4B6E}"/>
          </ac:spMkLst>
        </pc:spChg>
        <pc:spChg chg="add mod">
          <ac:chgData name="Froduald Kabanza" userId="edf393d0-642b-4b9e-8c75-f62133241689" providerId="ADAL" clId="{85641571-B3E7-4CA9-9B8F-BF3756CD19BD}" dt="2022-03-24T14:52:51.872" v="537" actId="208"/>
          <ac:spMkLst>
            <pc:docMk/>
            <pc:sldMk cId="804388573" sldId="788"/>
            <ac:spMk id="35" creationId="{E5747D6B-E349-4C45-958F-7EFE498BDB78}"/>
          </ac:spMkLst>
        </pc:spChg>
        <pc:spChg chg="add mod">
          <ac:chgData name="Froduald Kabanza" userId="edf393d0-642b-4b9e-8c75-f62133241689" providerId="ADAL" clId="{85641571-B3E7-4CA9-9B8F-BF3756CD19BD}" dt="2022-03-24T14:52:51.872" v="537" actId="208"/>
          <ac:spMkLst>
            <pc:docMk/>
            <pc:sldMk cId="804388573" sldId="788"/>
            <ac:spMk id="36" creationId="{365D77A4-30D6-42A2-8EBD-62C2256F7DB4}"/>
          </ac:spMkLst>
        </pc:spChg>
        <pc:spChg chg="add mod">
          <ac:chgData name="Froduald Kabanza" userId="edf393d0-642b-4b9e-8c75-f62133241689" providerId="ADAL" clId="{85641571-B3E7-4CA9-9B8F-BF3756CD19BD}" dt="2022-03-24T14:52:51.872" v="537" actId="208"/>
          <ac:spMkLst>
            <pc:docMk/>
            <pc:sldMk cId="804388573" sldId="788"/>
            <ac:spMk id="37" creationId="{6C6F0D10-4FA6-445E-B9B4-5D130098CCF2}"/>
          </ac:spMkLst>
        </pc:spChg>
        <pc:spChg chg="add mod">
          <ac:chgData name="Froduald Kabanza" userId="edf393d0-642b-4b9e-8c75-f62133241689" providerId="ADAL" clId="{85641571-B3E7-4CA9-9B8F-BF3756CD19BD}" dt="2022-03-24T14:37:47.981" v="461" actId="1076"/>
          <ac:spMkLst>
            <pc:docMk/>
            <pc:sldMk cId="804388573" sldId="788"/>
            <ac:spMk id="38" creationId="{48A97A38-D261-4318-BC9E-B29F5AB8223B}"/>
          </ac:spMkLst>
        </pc:spChg>
        <pc:spChg chg="add mod">
          <ac:chgData name="Froduald Kabanza" userId="edf393d0-642b-4b9e-8c75-f62133241689" providerId="ADAL" clId="{85641571-B3E7-4CA9-9B8F-BF3756CD19BD}" dt="2022-03-24T14:37:47.981" v="461" actId="1076"/>
          <ac:spMkLst>
            <pc:docMk/>
            <pc:sldMk cId="804388573" sldId="788"/>
            <ac:spMk id="39" creationId="{5D3C3C2B-6719-4642-A96D-ECECFE8A49DD}"/>
          </ac:spMkLst>
        </pc:spChg>
        <pc:spChg chg="add mod">
          <ac:chgData name="Froduald Kabanza" userId="edf393d0-642b-4b9e-8c75-f62133241689" providerId="ADAL" clId="{85641571-B3E7-4CA9-9B8F-BF3756CD19BD}" dt="2022-03-24T14:37:47.981" v="461" actId="1076"/>
          <ac:spMkLst>
            <pc:docMk/>
            <pc:sldMk cId="804388573" sldId="788"/>
            <ac:spMk id="40" creationId="{3F03D1FF-4F2A-4E22-B390-492331E36A83}"/>
          </ac:spMkLst>
        </pc:spChg>
        <pc:cxnChg chg="mod">
          <ac:chgData name="Froduald Kabanza" userId="edf393d0-642b-4b9e-8c75-f62133241689" providerId="ADAL" clId="{85641571-B3E7-4CA9-9B8F-BF3756CD19BD}" dt="2022-03-24T14:36:13.135" v="447" actId="14100"/>
          <ac:cxnSpMkLst>
            <pc:docMk/>
            <pc:sldMk cId="804388573" sldId="788"/>
            <ac:cxnSpMk id="14" creationId="{E42D225C-E33D-44CE-85F5-EDA4E66DDA1B}"/>
          </ac:cxnSpMkLst>
        </pc:cxnChg>
        <pc:cxnChg chg="mod">
          <ac:chgData name="Froduald Kabanza" userId="edf393d0-642b-4b9e-8c75-f62133241689" providerId="ADAL" clId="{85641571-B3E7-4CA9-9B8F-BF3756CD19BD}" dt="2022-03-24T14:36:15.383" v="448" actId="14100"/>
          <ac:cxnSpMkLst>
            <pc:docMk/>
            <pc:sldMk cId="804388573" sldId="788"/>
            <ac:cxnSpMk id="15" creationId="{F9EC809E-3F77-439D-B7D2-2D1CE11C7155}"/>
          </ac:cxnSpMkLst>
        </pc:cxnChg>
        <pc:cxnChg chg="mod">
          <ac:chgData name="Froduald Kabanza" userId="edf393d0-642b-4b9e-8c75-f62133241689" providerId="ADAL" clId="{85641571-B3E7-4CA9-9B8F-BF3756CD19BD}" dt="2022-03-24T14:36:17.975" v="449" actId="14100"/>
          <ac:cxnSpMkLst>
            <pc:docMk/>
            <pc:sldMk cId="804388573" sldId="788"/>
            <ac:cxnSpMk id="17" creationId="{51442537-90FA-41AF-B5F5-F6CA07FAF280}"/>
          </ac:cxnSpMkLst>
        </pc:cxnChg>
        <pc:cxnChg chg="mod">
          <ac:chgData name="Froduald Kabanza" userId="edf393d0-642b-4b9e-8c75-f62133241689" providerId="ADAL" clId="{85641571-B3E7-4CA9-9B8F-BF3756CD19BD}" dt="2022-03-24T14:36:20.137" v="450" actId="14100"/>
          <ac:cxnSpMkLst>
            <pc:docMk/>
            <pc:sldMk cId="804388573" sldId="788"/>
            <ac:cxnSpMk id="19" creationId="{FE551218-25D3-4D47-B703-F90E5B36E6FD}"/>
          </ac:cxnSpMkLst>
        </pc:cxnChg>
        <pc:cxnChg chg="mod">
          <ac:chgData name="Froduald Kabanza" userId="edf393d0-642b-4b9e-8c75-f62133241689" providerId="ADAL" clId="{85641571-B3E7-4CA9-9B8F-BF3756CD19BD}" dt="2022-03-24T14:36:22.064" v="451" actId="14100"/>
          <ac:cxnSpMkLst>
            <pc:docMk/>
            <pc:sldMk cId="804388573" sldId="788"/>
            <ac:cxnSpMk id="21" creationId="{ABA56BA9-6BC0-4BBB-A5DA-E8116BD70A72}"/>
          </ac:cxnSpMkLst>
        </pc:cxnChg>
        <pc:cxnChg chg="add mod">
          <ac:chgData name="Froduald Kabanza" userId="edf393d0-642b-4b9e-8c75-f62133241689" providerId="ADAL" clId="{85641571-B3E7-4CA9-9B8F-BF3756CD19BD}" dt="2022-03-24T14:49:45.194" v="474" actId="14100"/>
          <ac:cxnSpMkLst>
            <pc:docMk/>
            <pc:sldMk cId="804388573" sldId="788"/>
            <ac:cxnSpMk id="41" creationId="{5AEB3C82-6CFC-4109-8015-F08E6C5CD996}"/>
          </ac:cxnSpMkLst>
        </pc:cxnChg>
        <pc:cxnChg chg="add mod">
          <ac:chgData name="Froduald Kabanza" userId="edf393d0-642b-4b9e-8c75-f62133241689" providerId="ADAL" clId="{85641571-B3E7-4CA9-9B8F-BF3756CD19BD}" dt="2022-03-24T14:49:47.018" v="475" actId="14100"/>
          <ac:cxnSpMkLst>
            <pc:docMk/>
            <pc:sldMk cId="804388573" sldId="788"/>
            <ac:cxnSpMk id="43" creationId="{FCBC32B0-5BE5-4413-BCA9-4A8E494910C7}"/>
          </ac:cxnSpMkLst>
        </pc:cxnChg>
        <pc:cxnChg chg="add mod">
          <ac:chgData name="Froduald Kabanza" userId="edf393d0-642b-4b9e-8c75-f62133241689" providerId="ADAL" clId="{85641571-B3E7-4CA9-9B8F-BF3756CD19BD}" dt="2022-03-24T14:49:54.748" v="478" actId="14100"/>
          <ac:cxnSpMkLst>
            <pc:docMk/>
            <pc:sldMk cId="804388573" sldId="788"/>
            <ac:cxnSpMk id="47" creationId="{3750B0CF-9CC6-449C-B844-4F76A7F83DE3}"/>
          </ac:cxnSpMkLst>
        </pc:cxnChg>
        <pc:cxnChg chg="add mod">
          <ac:chgData name="Froduald Kabanza" userId="edf393d0-642b-4b9e-8c75-f62133241689" providerId="ADAL" clId="{85641571-B3E7-4CA9-9B8F-BF3756CD19BD}" dt="2022-03-24T14:50:00.327" v="480" actId="1076"/>
          <ac:cxnSpMkLst>
            <pc:docMk/>
            <pc:sldMk cId="804388573" sldId="788"/>
            <ac:cxnSpMk id="49" creationId="{92C5B828-1358-4782-BE01-B666430F1C16}"/>
          </ac:cxnSpMkLst>
        </pc:cxnChg>
        <pc:cxnChg chg="add mod">
          <ac:chgData name="Froduald Kabanza" userId="edf393d0-642b-4b9e-8c75-f62133241689" providerId="ADAL" clId="{85641571-B3E7-4CA9-9B8F-BF3756CD19BD}" dt="2022-03-24T14:50:06.646" v="483" actId="14100"/>
          <ac:cxnSpMkLst>
            <pc:docMk/>
            <pc:sldMk cId="804388573" sldId="788"/>
            <ac:cxnSpMk id="50" creationId="{B83DE6A8-AC50-425D-A320-CBD42195D2BB}"/>
          </ac:cxnSpMkLst>
        </pc:cxnChg>
        <pc:cxnChg chg="add mod">
          <ac:chgData name="Froduald Kabanza" userId="edf393d0-642b-4b9e-8c75-f62133241689" providerId="ADAL" clId="{85641571-B3E7-4CA9-9B8F-BF3756CD19BD}" dt="2022-03-24T14:50:13.464" v="486" actId="14100"/>
          <ac:cxnSpMkLst>
            <pc:docMk/>
            <pc:sldMk cId="804388573" sldId="788"/>
            <ac:cxnSpMk id="52" creationId="{AF2F7C53-00FB-43F1-89F3-E3BC14A8682A}"/>
          </ac:cxnSpMkLst>
        </pc:cxnChg>
        <pc:cxnChg chg="add mod">
          <ac:chgData name="Froduald Kabanza" userId="edf393d0-642b-4b9e-8c75-f62133241689" providerId="ADAL" clId="{85641571-B3E7-4CA9-9B8F-BF3756CD19BD}" dt="2022-03-24T14:50:23.519" v="489" actId="14100"/>
          <ac:cxnSpMkLst>
            <pc:docMk/>
            <pc:sldMk cId="804388573" sldId="788"/>
            <ac:cxnSpMk id="54" creationId="{0A6B58C8-C740-4CFF-A46D-4AAF2A113FC9}"/>
          </ac:cxnSpMkLst>
        </pc:cxnChg>
        <pc:cxnChg chg="add mod">
          <ac:chgData name="Froduald Kabanza" userId="edf393d0-642b-4b9e-8c75-f62133241689" providerId="ADAL" clId="{85641571-B3E7-4CA9-9B8F-BF3756CD19BD}" dt="2022-03-24T14:50:39.625" v="496" actId="14100"/>
          <ac:cxnSpMkLst>
            <pc:docMk/>
            <pc:sldMk cId="804388573" sldId="788"/>
            <ac:cxnSpMk id="56" creationId="{77AB3274-16CD-4C6F-AE6A-F3D9A0F5AF3A}"/>
          </ac:cxnSpMkLst>
        </pc:cxnChg>
        <pc:cxnChg chg="add mod">
          <ac:chgData name="Froduald Kabanza" userId="edf393d0-642b-4b9e-8c75-f62133241689" providerId="ADAL" clId="{85641571-B3E7-4CA9-9B8F-BF3756CD19BD}" dt="2022-03-24T14:50:36.713" v="495" actId="14100"/>
          <ac:cxnSpMkLst>
            <pc:docMk/>
            <pc:sldMk cId="804388573" sldId="788"/>
            <ac:cxnSpMk id="58" creationId="{1BCE41CE-98D9-4391-A248-08201E1784DE}"/>
          </ac:cxnSpMkLst>
        </pc:cxnChg>
        <pc:cxnChg chg="add mod">
          <ac:chgData name="Froduald Kabanza" userId="edf393d0-642b-4b9e-8c75-f62133241689" providerId="ADAL" clId="{85641571-B3E7-4CA9-9B8F-BF3756CD19BD}" dt="2022-03-24T14:50:57.600" v="499" actId="14100"/>
          <ac:cxnSpMkLst>
            <pc:docMk/>
            <pc:sldMk cId="804388573" sldId="788"/>
            <ac:cxnSpMk id="61" creationId="{16A7BF65-5977-4F6D-8020-AE973F4D3388}"/>
          </ac:cxnSpMkLst>
        </pc:cxnChg>
        <pc:cxnChg chg="add mod">
          <ac:chgData name="Froduald Kabanza" userId="edf393d0-642b-4b9e-8c75-f62133241689" providerId="ADAL" clId="{85641571-B3E7-4CA9-9B8F-BF3756CD19BD}" dt="2022-03-24T14:51:06.835" v="503" actId="14100"/>
          <ac:cxnSpMkLst>
            <pc:docMk/>
            <pc:sldMk cId="804388573" sldId="788"/>
            <ac:cxnSpMk id="63" creationId="{1BF20FD6-D22A-476B-BF4F-CB40A72121C4}"/>
          </ac:cxnSpMkLst>
        </pc:cxnChg>
        <pc:cxnChg chg="add mod">
          <ac:chgData name="Froduald Kabanza" userId="edf393d0-642b-4b9e-8c75-f62133241689" providerId="ADAL" clId="{85641571-B3E7-4CA9-9B8F-BF3756CD19BD}" dt="2022-03-24T14:51:17.350" v="507" actId="14100"/>
          <ac:cxnSpMkLst>
            <pc:docMk/>
            <pc:sldMk cId="804388573" sldId="788"/>
            <ac:cxnSpMk id="66" creationId="{818E369F-16A2-4ED4-AA02-E8D3D5C18480}"/>
          </ac:cxnSpMkLst>
        </pc:cxnChg>
        <pc:cxnChg chg="add mod">
          <ac:chgData name="Froduald Kabanza" userId="edf393d0-642b-4b9e-8c75-f62133241689" providerId="ADAL" clId="{85641571-B3E7-4CA9-9B8F-BF3756CD19BD}" dt="2022-03-24T14:51:24.415" v="510" actId="14100"/>
          <ac:cxnSpMkLst>
            <pc:docMk/>
            <pc:sldMk cId="804388573" sldId="788"/>
            <ac:cxnSpMk id="69" creationId="{5B989565-C6B6-4916-A83F-AED6F6834A94}"/>
          </ac:cxnSpMkLst>
        </pc:cxnChg>
        <pc:cxnChg chg="add mod">
          <ac:chgData name="Froduald Kabanza" userId="edf393d0-642b-4b9e-8c75-f62133241689" providerId="ADAL" clId="{85641571-B3E7-4CA9-9B8F-BF3756CD19BD}" dt="2022-03-24T14:51:30.064" v="513" actId="14100"/>
          <ac:cxnSpMkLst>
            <pc:docMk/>
            <pc:sldMk cId="804388573" sldId="788"/>
            <ac:cxnSpMk id="71" creationId="{289474D5-AFCD-4297-B6FB-54D95372EA1C}"/>
          </ac:cxnSpMkLst>
        </pc:cxnChg>
        <pc:cxnChg chg="add mod">
          <ac:chgData name="Froduald Kabanza" userId="edf393d0-642b-4b9e-8c75-f62133241689" providerId="ADAL" clId="{85641571-B3E7-4CA9-9B8F-BF3756CD19BD}" dt="2022-03-24T14:51:35.283" v="515" actId="1076"/>
          <ac:cxnSpMkLst>
            <pc:docMk/>
            <pc:sldMk cId="804388573" sldId="788"/>
            <ac:cxnSpMk id="73" creationId="{2AB8597F-023B-4AEC-986B-B80003A08522}"/>
          </ac:cxnSpMkLst>
        </pc:cxnChg>
        <pc:cxnChg chg="add mod">
          <ac:chgData name="Froduald Kabanza" userId="edf393d0-642b-4b9e-8c75-f62133241689" providerId="ADAL" clId="{85641571-B3E7-4CA9-9B8F-BF3756CD19BD}" dt="2022-03-24T14:52:45.561" v="535" actId="1076"/>
          <ac:cxnSpMkLst>
            <pc:docMk/>
            <pc:sldMk cId="804388573" sldId="788"/>
            <ac:cxnSpMk id="74" creationId="{E426D8AD-4BB8-4C3A-B989-90648703FC0A}"/>
          </ac:cxnSpMkLst>
        </pc:cxnChg>
        <pc:cxnChg chg="add mod">
          <ac:chgData name="Froduald Kabanza" userId="edf393d0-642b-4b9e-8c75-f62133241689" providerId="ADAL" clId="{85641571-B3E7-4CA9-9B8F-BF3756CD19BD}" dt="2022-03-24T14:51:47.080" v="520" actId="1076"/>
          <ac:cxnSpMkLst>
            <pc:docMk/>
            <pc:sldMk cId="804388573" sldId="788"/>
            <ac:cxnSpMk id="76" creationId="{DA7606D1-027C-45EE-B72A-D82973636BB7}"/>
          </ac:cxnSpMkLst>
        </pc:cxnChg>
        <pc:cxnChg chg="add mod">
          <ac:chgData name="Froduald Kabanza" userId="edf393d0-642b-4b9e-8c75-f62133241689" providerId="ADAL" clId="{85641571-B3E7-4CA9-9B8F-BF3756CD19BD}" dt="2022-03-24T14:51:51.733" v="522" actId="1076"/>
          <ac:cxnSpMkLst>
            <pc:docMk/>
            <pc:sldMk cId="804388573" sldId="788"/>
            <ac:cxnSpMk id="77" creationId="{525D8744-E643-4D68-B9CC-D26A1DA8A149}"/>
          </ac:cxnSpMkLst>
        </pc:cxnChg>
        <pc:cxnChg chg="add mod">
          <ac:chgData name="Froduald Kabanza" userId="edf393d0-642b-4b9e-8c75-f62133241689" providerId="ADAL" clId="{85641571-B3E7-4CA9-9B8F-BF3756CD19BD}" dt="2022-03-24T14:52:06.456" v="528" actId="14100"/>
          <ac:cxnSpMkLst>
            <pc:docMk/>
            <pc:sldMk cId="804388573" sldId="788"/>
            <ac:cxnSpMk id="78" creationId="{0468F163-3D25-4A45-B6F1-E948BF5752A7}"/>
          </ac:cxnSpMkLst>
        </pc:cxnChg>
        <pc:cxnChg chg="add mod">
          <ac:chgData name="Froduald Kabanza" userId="edf393d0-642b-4b9e-8c75-f62133241689" providerId="ADAL" clId="{85641571-B3E7-4CA9-9B8F-BF3756CD19BD}" dt="2022-03-24T14:52:04.227" v="527" actId="14100"/>
          <ac:cxnSpMkLst>
            <pc:docMk/>
            <pc:sldMk cId="804388573" sldId="788"/>
            <ac:cxnSpMk id="79" creationId="{4C4D0AEF-F849-475F-A0AA-9A79700EF073}"/>
          </ac:cxnSpMkLst>
        </pc:cxnChg>
      </pc:sldChg>
      <pc:sldChg chg="addSp delSp modSp add del mod">
        <pc:chgData name="Froduald Kabanza" userId="edf393d0-642b-4b9e-8c75-f62133241689" providerId="ADAL" clId="{85641571-B3E7-4CA9-9B8F-BF3756CD19BD}" dt="2022-03-24T12:25:27.412" v="438" actId="2890"/>
        <pc:sldMkLst>
          <pc:docMk/>
          <pc:sldMk cId="3103583983" sldId="788"/>
        </pc:sldMkLst>
        <pc:spChg chg="add del">
          <ac:chgData name="Froduald Kabanza" userId="edf393d0-642b-4b9e-8c75-f62133241689" providerId="ADAL" clId="{85641571-B3E7-4CA9-9B8F-BF3756CD19BD}" dt="2022-03-24T12:25:27.082" v="437" actId="478"/>
          <ac:spMkLst>
            <pc:docMk/>
            <pc:sldMk cId="3103583983" sldId="788"/>
            <ac:spMk id="7" creationId="{DE3B8482-5D24-4787-9195-BD441911C902}"/>
          </ac:spMkLst>
        </pc:spChg>
        <pc:spChg chg="add del">
          <ac:chgData name="Froduald Kabanza" userId="edf393d0-642b-4b9e-8c75-f62133241689" providerId="ADAL" clId="{85641571-B3E7-4CA9-9B8F-BF3756CD19BD}" dt="2022-03-24T12:25:27.082" v="437" actId="478"/>
          <ac:spMkLst>
            <pc:docMk/>
            <pc:sldMk cId="3103583983" sldId="788"/>
            <ac:spMk id="8" creationId="{D2E9A2FB-B5A4-483F-92ED-041AE39BA088}"/>
          </ac:spMkLst>
        </pc:spChg>
        <pc:spChg chg="add del">
          <ac:chgData name="Froduald Kabanza" userId="edf393d0-642b-4b9e-8c75-f62133241689" providerId="ADAL" clId="{85641571-B3E7-4CA9-9B8F-BF3756CD19BD}" dt="2022-03-24T12:25:27.082" v="437" actId="478"/>
          <ac:spMkLst>
            <pc:docMk/>
            <pc:sldMk cId="3103583983" sldId="788"/>
            <ac:spMk id="9" creationId="{9EF66285-7D46-4B2B-B8B4-C2FFC5F51D5E}"/>
          </ac:spMkLst>
        </pc:spChg>
        <pc:spChg chg="add del">
          <ac:chgData name="Froduald Kabanza" userId="edf393d0-642b-4b9e-8c75-f62133241689" providerId="ADAL" clId="{85641571-B3E7-4CA9-9B8F-BF3756CD19BD}" dt="2022-03-24T12:25:27.082" v="437" actId="478"/>
          <ac:spMkLst>
            <pc:docMk/>
            <pc:sldMk cId="3103583983" sldId="788"/>
            <ac:spMk id="10" creationId="{2973BD16-D62C-4C16-9517-908E552D5982}"/>
          </ac:spMkLst>
        </pc:spChg>
        <pc:spChg chg="add del">
          <ac:chgData name="Froduald Kabanza" userId="edf393d0-642b-4b9e-8c75-f62133241689" providerId="ADAL" clId="{85641571-B3E7-4CA9-9B8F-BF3756CD19BD}" dt="2022-03-24T12:25:27.082" v="437" actId="478"/>
          <ac:spMkLst>
            <pc:docMk/>
            <pc:sldMk cId="3103583983" sldId="788"/>
            <ac:spMk id="11" creationId="{E4052655-0FC3-4529-AE46-946A147BAB1F}"/>
          </ac:spMkLst>
        </pc:spChg>
        <pc:spChg chg="add del">
          <ac:chgData name="Froduald Kabanza" userId="edf393d0-642b-4b9e-8c75-f62133241689" providerId="ADAL" clId="{85641571-B3E7-4CA9-9B8F-BF3756CD19BD}" dt="2022-03-24T12:25:27.082" v="437" actId="478"/>
          <ac:spMkLst>
            <pc:docMk/>
            <pc:sldMk cId="3103583983" sldId="788"/>
            <ac:spMk id="12" creationId="{72760A69-5F97-4646-9ADE-62A85BE875F7}"/>
          </ac:spMkLst>
        </pc:spChg>
        <pc:cxnChg chg="mod">
          <ac:chgData name="Froduald Kabanza" userId="edf393d0-642b-4b9e-8c75-f62133241689" providerId="ADAL" clId="{85641571-B3E7-4CA9-9B8F-BF3756CD19BD}" dt="2022-03-24T12:25:27.082" v="437" actId="478"/>
          <ac:cxnSpMkLst>
            <pc:docMk/>
            <pc:sldMk cId="3103583983" sldId="788"/>
            <ac:cxnSpMk id="14" creationId="{E42D225C-E33D-44CE-85F5-EDA4E66DDA1B}"/>
          </ac:cxnSpMkLst>
        </pc:cxnChg>
        <pc:cxnChg chg="add del mod">
          <ac:chgData name="Froduald Kabanza" userId="edf393d0-642b-4b9e-8c75-f62133241689" providerId="ADAL" clId="{85641571-B3E7-4CA9-9B8F-BF3756CD19BD}" dt="2022-03-24T12:25:27.082" v="437" actId="478"/>
          <ac:cxnSpMkLst>
            <pc:docMk/>
            <pc:sldMk cId="3103583983" sldId="788"/>
            <ac:cxnSpMk id="15" creationId="{F9EC809E-3F77-439D-B7D2-2D1CE11C7155}"/>
          </ac:cxnSpMkLst>
        </pc:cxnChg>
        <pc:cxnChg chg="add del mod">
          <ac:chgData name="Froduald Kabanza" userId="edf393d0-642b-4b9e-8c75-f62133241689" providerId="ADAL" clId="{85641571-B3E7-4CA9-9B8F-BF3756CD19BD}" dt="2022-03-24T12:25:27.082" v="437" actId="478"/>
          <ac:cxnSpMkLst>
            <pc:docMk/>
            <pc:sldMk cId="3103583983" sldId="788"/>
            <ac:cxnSpMk id="17" creationId="{51442537-90FA-41AF-B5F5-F6CA07FAF280}"/>
          </ac:cxnSpMkLst>
        </pc:cxnChg>
        <pc:cxnChg chg="add del">
          <ac:chgData name="Froduald Kabanza" userId="edf393d0-642b-4b9e-8c75-f62133241689" providerId="ADAL" clId="{85641571-B3E7-4CA9-9B8F-BF3756CD19BD}" dt="2022-03-24T12:25:27.082" v="437" actId="478"/>
          <ac:cxnSpMkLst>
            <pc:docMk/>
            <pc:sldMk cId="3103583983" sldId="788"/>
            <ac:cxnSpMk id="19" creationId="{FE551218-25D3-4D47-B703-F90E5B36E6FD}"/>
          </ac:cxnSpMkLst>
        </pc:cxnChg>
        <pc:cxnChg chg="add del mod">
          <ac:chgData name="Froduald Kabanza" userId="edf393d0-642b-4b9e-8c75-f62133241689" providerId="ADAL" clId="{85641571-B3E7-4CA9-9B8F-BF3756CD19BD}" dt="2022-03-24T12:25:27.082" v="437" actId="478"/>
          <ac:cxnSpMkLst>
            <pc:docMk/>
            <pc:sldMk cId="3103583983" sldId="788"/>
            <ac:cxnSpMk id="21" creationId="{ABA56BA9-6BC0-4BBB-A5DA-E8116BD70A72}"/>
          </ac:cxnSpMkLst>
        </pc:cxnChg>
      </pc:sldChg>
      <pc:sldChg chg="addSp delSp modSp add mod ord modAnim modShow chgLayout">
        <pc:chgData name="Froduald Kabanza" userId="edf393d0-642b-4b9e-8c75-f62133241689" providerId="ADAL" clId="{85641571-B3E7-4CA9-9B8F-BF3756CD19BD}" dt="2022-03-25T13:29:32.867" v="1052" actId="729"/>
        <pc:sldMkLst>
          <pc:docMk/>
          <pc:sldMk cId="172290890" sldId="789"/>
        </pc:sldMkLst>
        <pc:spChg chg="mod ord">
          <ac:chgData name="Froduald Kabanza" userId="edf393d0-642b-4b9e-8c75-f62133241689" providerId="ADAL" clId="{85641571-B3E7-4CA9-9B8F-BF3756CD19BD}" dt="2022-03-25T12:14:48.076" v="974" actId="700"/>
          <ac:spMkLst>
            <pc:docMk/>
            <pc:sldMk cId="172290890" sldId="789"/>
            <ac:spMk id="4" creationId="{5A23A53D-2B08-4B0F-8EFE-99DEB91E73B6}"/>
          </ac:spMkLst>
        </pc:spChg>
        <pc:spChg chg="mod ord">
          <ac:chgData name="Froduald Kabanza" userId="edf393d0-642b-4b9e-8c75-f62133241689" providerId="ADAL" clId="{85641571-B3E7-4CA9-9B8F-BF3756CD19BD}" dt="2022-03-25T12:14:48.076" v="974" actId="700"/>
          <ac:spMkLst>
            <pc:docMk/>
            <pc:sldMk cId="172290890" sldId="789"/>
            <ac:spMk id="5" creationId="{D2EC76BD-A3D4-4858-AFD0-7EC344A0D6F9}"/>
          </ac:spMkLst>
        </pc:spChg>
        <pc:spChg chg="mod ord">
          <ac:chgData name="Froduald Kabanza" userId="edf393d0-642b-4b9e-8c75-f62133241689" providerId="ADAL" clId="{85641571-B3E7-4CA9-9B8F-BF3756CD19BD}" dt="2022-03-25T12:14:48.076" v="974" actId="700"/>
          <ac:spMkLst>
            <pc:docMk/>
            <pc:sldMk cId="172290890" sldId="789"/>
            <ac:spMk id="6" creationId="{A7BDFF55-C8FF-4434-8428-E3E34C8752B8}"/>
          </ac:spMkLst>
        </pc:spChg>
        <pc:spChg chg="mod">
          <ac:chgData name="Froduald Kabanza" userId="edf393d0-642b-4b9e-8c75-f62133241689" providerId="ADAL" clId="{85641571-B3E7-4CA9-9B8F-BF3756CD19BD}" dt="2022-03-24T15:08:24.238" v="643" actId="693"/>
          <ac:spMkLst>
            <pc:docMk/>
            <pc:sldMk cId="172290890" sldId="789"/>
            <ac:spMk id="7" creationId="{DE3B8482-5D24-4787-9195-BD441911C902}"/>
          </ac:spMkLst>
        </pc:spChg>
        <pc:spChg chg="mod">
          <ac:chgData name="Froduald Kabanza" userId="edf393d0-642b-4b9e-8c75-f62133241689" providerId="ADAL" clId="{85641571-B3E7-4CA9-9B8F-BF3756CD19BD}" dt="2022-03-24T15:08:24.238" v="643" actId="693"/>
          <ac:spMkLst>
            <pc:docMk/>
            <pc:sldMk cId="172290890" sldId="789"/>
            <ac:spMk id="8" creationId="{D2E9A2FB-B5A4-483F-92ED-041AE39BA088}"/>
          </ac:spMkLst>
        </pc:spChg>
        <pc:spChg chg="mod">
          <ac:chgData name="Froduald Kabanza" userId="edf393d0-642b-4b9e-8c75-f62133241689" providerId="ADAL" clId="{85641571-B3E7-4CA9-9B8F-BF3756CD19BD}" dt="2022-03-24T15:02:16.185" v="590" actId="1076"/>
          <ac:spMkLst>
            <pc:docMk/>
            <pc:sldMk cId="172290890" sldId="789"/>
            <ac:spMk id="9" creationId="{9EF66285-7D46-4B2B-B8B4-C2FFC5F51D5E}"/>
          </ac:spMkLst>
        </pc:spChg>
        <pc:spChg chg="mod">
          <ac:chgData name="Froduald Kabanza" userId="edf393d0-642b-4b9e-8c75-f62133241689" providerId="ADAL" clId="{85641571-B3E7-4CA9-9B8F-BF3756CD19BD}" dt="2022-03-24T15:02:16.185" v="590" actId="1076"/>
          <ac:spMkLst>
            <pc:docMk/>
            <pc:sldMk cId="172290890" sldId="789"/>
            <ac:spMk id="10" creationId="{2973BD16-D62C-4C16-9517-908E552D5982}"/>
          </ac:spMkLst>
        </pc:spChg>
        <pc:spChg chg="mod">
          <ac:chgData name="Froduald Kabanza" userId="edf393d0-642b-4b9e-8c75-f62133241689" providerId="ADAL" clId="{85641571-B3E7-4CA9-9B8F-BF3756CD19BD}" dt="2022-03-24T15:08:24.238" v="643" actId="693"/>
          <ac:spMkLst>
            <pc:docMk/>
            <pc:sldMk cId="172290890" sldId="789"/>
            <ac:spMk id="11" creationId="{E4052655-0FC3-4529-AE46-946A147BAB1F}"/>
          </ac:spMkLst>
        </pc:spChg>
        <pc:spChg chg="mod">
          <ac:chgData name="Froduald Kabanza" userId="edf393d0-642b-4b9e-8c75-f62133241689" providerId="ADAL" clId="{85641571-B3E7-4CA9-9B8F-BF3756CD19BD}" dt="2022-03-24T15:02:16.185" v="590" actId="1076"/>
          <ac:spMkLst>
            <pc:docMk/>
            <pc:sldMk cId="172290890" sldId="789"/>
            <ac:spMk id="12" creationId="{72760A69-5F97-4646-9ADE-62A85BE875F7}"/>
          </ac:spMkLst>
        </pc:spChg>
        <pc:spChg chg="mod">
          <ac:chgData name="Froduald Kabanza" userId="edf393d0-642b-4b9e-8c75-f62133241689" providerId="ADAL" clId="{85641571-B3E7-4CA9-9B8F-BF3756CD19BD}" dt="2022-03-25T11:58:23.009" v="783" actId="1076"/>
          <ac:spMkLst>
            <pc:docMk/>
            <pc:sldMk cId="172290890" sldId="789"/>
            <ac:spMk id="20" creationId="{487D4047-0A7F-4C7A-A445-A2555B8398AD}"/>
          </ac:spMkLst>
        </pc:spChg>
        <pc:spChg chg="mod">
          <ac:chgData name="Froduald Kabanza" userId="edf393d0-642b-4b9e-8c75-f62133241689" providerId="ADAL" clId="{85641571-B3E7-4CA9-9B8F-BF3756CD19BD}" dt="2022-03-24T15:02:16.185" v="590" actId="1076"/>
          <ac:spMkLst>
            <pc:docMk/>
            <pc:sldMk cId="172290890" sldId="789"/>
            <ac:spMk id="22" creationId="{482A628C-CF1E-4DB2-9807-CC25086368D7}"/>
          </ac:spMkLst>
        </pc:spChg>
        <pc:spChg chg="mod">
          <ac:chgData name="Froduald Kabanza" userId="edf393d0-642b-4b9e-8c75-f62133241689" providerId="ADAL" clId="{85641571-B3E7-4CA9-9B8F-BF3756CD19BD}" dt="2022-03-24T15:02:16.185" v="590" actId="1076"/>
          <ac:spMkLst>
            <pc:docMk/>
            <pc:sldMk cId="172290890" sldId="789"/>
            <ac:spMk id="23" creationId="{B2CAA705-542F-4FE0-8DAB-2C6D3312CB2E}"/>
          </ac:spMkLst>
        </pc:spChg>
        <pc:spChg chg="mod">
          <ac:chgData name="Froduald Kabanza" userId="edf393d0-642b-4b9e-8c75-f62133241689" providerId="ADAL" clId="{85641571-B3E7-4CA9-9B8F-BF3756CD19BD}" dt="2022-03-24T15:02:16.185" v="590" actId="1076"/>
          <ac:spMkLst>
            <pc:docMk/>
            <pc:sldMk cId="172290890" sldId="789"/>
            <ac:spMk id="24" creationId="{B3EAAFFC-1D0D-48F2-BF20-26AAB9D55D61}"/>
          </ac:spMkLst>
        </pc:spChg>
        <pc:spChg chg="mod">
          <ac:chgData name="Froduald Kabanza" userId="edf393d0-642b-4b9e-8c75-f62133241689" providerId="ADAL" clId="{85641571-B3E7-4CA9-9B8F-BF3756CD19BD}" dt="2022-03-24T15:02:16.185" v="590" actId="1076"/>
          <ac:spMkLst>
            <pc:docMk/>
            <pc:sldMk cId="172290890" sldId="789"/>
            <ac:spMk id="25" creationId="{205D948A-F3B0-45D5-9F21-ACBB0231401D}"/>
          </ac:spMkLst>
        </pc:spChg>
        <pc:spChg chg="mod">
          <ac:chgData name="Froduald Kabanza" userId="edf393d0-642b-4b9e-8c75-f62133241689" providerId="ADAL" clId="{85641571-B3E7-4CA9-9B8F-BF3756CD19BD}" dt="2022-03-24T15:02:16.185" v="590" actId="1076"/>
          <ac:spMkLst>
            <pc:docMk/>
            <pc:sldMk cId="172290890" sldId="789"/>
            <ac:spMk id="26" creationId="{202FE733-A04A-4654-85BA-E95CBFD81110}"/>
          </ac:spMkLst>
        </pc:spChg>
        <pc:spChg chg="mod">
          <ac:chgData name="Froduald Kabanza" userId="edf393d0-642b-4b9e-8c75-f62133241689" providerId="ADAL" clId="{85641571-B3E7-4CA9-9B8F-BF3756CD19BD}" dt="2022-03-24T15:02:16.185" v="590" actId="1076"/>
          <ac:spMkLst>
            <pc:docMk/>
            <pc:sldMk cId="172290890" sldId="789"/>
            <ac:spMk id="27" creationId="{6674A356-B4C8-4A4F-AE1A-5EA7125C689F}"/>
          </ac:spMkLst>
        </pc:spChg>
        <pc:spChg chg="mod">
          <ac:chgData name="Froduald Kabanza" userId="edf393d0-642b-4b9e-8c75-f62133241689" providerId="ADAL" clId="{85641571-B3E7-4CA9-9B8F-BF3756CD19BD}" dt="2022-03-24T15:02:16.185" v="590" actId="1076"/>
          <ac:spMkLst>
            <pc:docMk/>
            <pc:sldMk cId="172290890" sldId="789"/>
            <ac:spMk id="28" creationId="{F17BF833-9DD0-45BA-91AF-D1B1FD142CD0}"/>
          </ac:spMkLst>
        </pc:spChg>
        <pc:spChg chg="mod">
          <ac:chgData name="Froduald Kabanza" userId="edf393d0-642b-4b9e-8c75-f62133241689" providerId="ADAL" clId="{85641571-B3E7-4CA9-9B8F-BF3756CD19BD}" dt="2022-03-24T15:02:16.185" v="590" actId="1076"/>
          <ac:spMkLst>
            <pc:docMk/>
            <pc:sldMk cId="172290890" sldId="789"/>
            <ac:spMk id="29" creationId="{9050DF5F-C722-4AA5-A158-E1388ECD2A9E}"/>
          </ac:spMkLst>
        </pc:spChg>
        <pc:spChg chg="mod">
          <ac:chgData name="Froduald Kabanza" userId="edf393d0-642b-4b9e-8c75-f62133241689" providerId="ADAL" clId="{85641571-B3E7-4CA9-9B8F-BF3756CD19BD}" dt="2022-03-24T15:02:16.185" v="590" actId="1076"/>
          <ac:spMkLst>
            <pc:docMk/>
            <pc:sldMk cId="172290890" sldId="789"/>
            <ac:spMk id="30" creationId="{C4EDB9F6-5BF5-4B02-930A-02AA29BC4629}"/>
          </ac:spMkLst>
        </pc:spChg>
        <pc:spChg chg="add mod">
          <ac:chgData name="Froduald Kabanza" userId="edf393d0-642b-4b9e-8c75-f62133241689" providerId="ADAL" clId="{85641571-B3E7-4CA9-9B8F-BF3756CD19BD}" dt="2022-03-24T15:13:12.841" v="674" actId="1076"/>
          <ac:spMkLst>
            <pc:docMk/>
            <pc:sldMk cId="172290890" sldId="789"/>
            <ac:spMk id="31" creationId="{C7FBCFD8-D821-4431-9DD1-79178998F392}"/>
          </ac:spMkLst>
        </pc:spChg>
        <pc:spChg chg="mod">
          <ac:chgData name="Froduald Kabanza" userId="edf393d0-642b-4b9e-8c75-f62133241689" providerId="ADAL" clId="{85641571-B3E7-4CA9-9B8F-BF3756CD19BD}" dt="2022-03-24T15:02:16.185" v="590" actId="1076"/>
          <ac:spMkLst>
            <pc:docMk/>
            <pc:sldMk cId="172290890" sldId="789"/>
            <ac:spMk id="32" creationId="{F9FE35F4-C389-4C91-BD2A-17B5B46F9732}"/>
          </ac:spMkLst>
        </pc:spChg>
        <pc:spChg chg="mod">
          <ac:chgData name="Froduald Kabanza" userId="edf393d0-642b-4b9e-8c75-f62133241689" providerId="ADAL" clId="{85641571-B3E7-4CA9-9B8F-BF3756CD19BD}" dt="2022-03-24T15:02:16.185" v="590" actId="1076"/>
          <ac:spMkLst>
            <pc:docMk/>
            <pc:sldMk cId="172290890" sldId="789"/>
            <ac:spMk id="33" creationId="{3D7C980C-C230-4CBE-814E-E8E78D15F9D8}"/>
          </ac:spMkLst>
        </pc:spChg>
        <pc:spChg chg="mod">
          <ac:chgData name="Froduald Kabanza" userId="edf393d0-642b-4b9e-8c75-f62133241689" providerId="ADAL" clId="{85641571-B3E7-4CA9-9B8F-BF3756CD19BD}" dt="2022-03-24T15:02:16.185" v="590" actId="1076"/>
          <ac:spMkLst>
            <pc:docMk/>
            <pc:sldMk cId="172290890" sldId="789"/>
            <ac:spMk id="34" creationId="{E99779A4-AAAA-49E2-9422-DEEB522A4B6E}"/>
          </ac:spMkLst>
        </pc:spChg>
        <pc:spChg chg="mod">
          <ac:chgData name="Froduald Kabanza" userId="edf393d0-642b-4b9e-8c75-f62133241689" providerId="ADAL" clId="{85641571-B3E7-4CA9-9B8F-BF3756CD19BD}" dt="2022-03-24T15:02:16.185" v="590" actId="1076"/>
          <ac:spMkLst>
            <pc:docMk/>
            <pc:sldMk cId="172290890" sldId="789"/>
            <ac:spMk id="35" creationId="{E5747D6B-E349-4C45-958F-7EFE498BDB78}"/>
          </ac:spMkLst>
        </pc:spChg>
        <pc:spChg chg="mod">
          <ac:chgData name="Froduald Kabanza" userId="edf393d0-642b-4b9e-8c75-f62133241689" providerId="ADAL" clId="{85641571-B3E7-4CA9-9B8F-BF3756CD19BD}" dt="2022-03-24T15:02:16.185" v="590" actId="1076"/>
          <ac:spMkLst>
            <pc:docMk/>
            <pc:sldMk cId="172290890" sldId="789"/>
            <ac:spMk id="36" creationId="{365D77A4-30D6-42A2-8EBD-62C2256F7DB4}"/>
          </ac:spMkLst>
        </pc:spChg>
        <pc:spChg chg="mod">
          <ac:chgData name="Froduald Kabanza" userId="edf393d0-642b-4b9e-8c75-f62133241689" providerId="ADAL" clId="{85641571-B3E7-4CA9-9B8F-BF3756CD19BD}" dt="2022-03-24T15:02:16.185" v="590" actId="1076"/>
          <ac:spMkLst>
            <pc:docMk/>
            <pc:sldMk cId="172290890" sldId="789"/>
            <ac:spMk id="37" creationId="{6C6F0D10-4FA6-445E-B9B4-5D130098CCF2}"/>
          </ac:spMkLst>
        </pc:spChg>
        <pc:spChg chg="mod">
          <ac:chgData name="Froduald Kabanza" userId="edf393d0-642b-4b9e-8c75-f62133241689" providerId="ADAL" clId="{85641571-B3E7-4CA9-9B8F-BF3756CD19BD}" dt="2022-03-24T15:02:16.185" v="590" actId="1076"/>
          <ac:spMkLst>
            <pc:docMk/>
            <pc:sldMk cId="172290890" sldId="789"/>
            <ac:spMk id="38" creationId="{48A97A38-D261-4318-BC9E-B29F5AB8223B}"/>
          </ac:spMkLst>
        </pc:spChg>
        <pc:spChg chg="mod">
          <ac:chgData name="Froduald Kabanza" userId="edf393d0-642b-4b9e-8c75-f62133241689" providerId="ADAL" clId="{85641571-B3E7-4CA9-9B8F-BF3756CD19BD}" dt="2022-03-24T15:02:16.185" v="590" actId="1076"/>
          <ac:spMkLst>
            <pc:docMk/>
            <pc:sldMk cId="172290890" sldId="789"/>
            <ac:spMk id="39" creationId="{5D3C3C2B-6719-4642-A96D-ECECFE8A49DD}"/>
          </ac:spMkLst>
        </pc:spChg>
        <pc:spChg chg="del">
          <ac:chgData name="Froduald Kabanza" userId="edf393d0-642b-4b9e-8c75-f62133241689" providerId="ADAL" clId="{85641571-B3E7-4CA9-9B8F-BF3756CD19BD}" dt="2022-03-24T14:55:52.416" v="553" actId="478"/>
          <ac:spMkLst>
            <pc:docMk/>
            <pc:sldMk cId="172290890" sldId="789"/>
            <ac:spMk id="40" creationId="{3F03D1FF-4F2A-4E22-B390-492331E36A83}"/>
          </ac:spMkLst>
        </pc:spChg>
        <pc:spChg chg="add del mod ord">
          <ac:chgData name="Froduald Kabanza" userId="edf393d0-642b-4b9e-8c75-f62133241689" providerId="ADAL" clId="{85641571-B3E7-4CA9-9B8F-BF3756CD19BD}" dt="2022-03-25T12:14:51.226" v="975" actId="478"/>
          <ac:spMkLst>
            <pc:docMk/>
            <pc:sldMk cId="172290890" sldId="789"/>
            <ac:spMk id="48" creationId="{21675F02-029A-4B24-B3AA-6C28511D0501}"/>
          </ac:spMkLst>
        </pc:spChg>
        <pc:spChg chg="add mod">
          <ac:chgData name="Froduald Kabanza" userId="edf393d0-642b-4b9e-8c75-f62133241689" providerId="ADAL" clId="{85641571-B3E7-4CA9-9B8F-BF3756CD19BD}" dt="2022-03-24T15:02:16.185" v="590" actId="1076"/>
          <ac:spMkLst>
            <pc:docMk/>
            <pc:sldMk cId="172290890" sldId="789"/>
            <ac:spMk id="60" creationId="{029905BD-0DB9-47AF-8948-690C976838D1}"/>
          </ac:spMkLst>
        </pc:spChg>
        <pc:spChg chg="add mod">
          <ac:chgData name="Froduald Kabanza" userId="edf393d0-642b-4b9e-8c75-f62133241689" providerId="ADAL" clId="{85641571-B3E7-4CA9-9B8F-BF3756CD19BD}" dt="2022-03-24T15:02:16.185" v="590" actId="1076"/>
          <ac:spMkLst>
            <pc:docMk/>
            <pc:sldMk cId="172290890" sldId="789"/>
            <ac:spMk id="62" creationId="{A5767242-AEFC-432A-A7E5-02FB63679B37}"/>
          </ac:spMkLst>
        </pc:spChg>
        <pc:spChg chg="add mod">
          <ac:chgData name="Froduald Kabanza" userId="edf393d0-642b-4b9e-8c75-f62133241689" providerId="ADAL" clId="{85641571-B3E7-4CA9-9B8F-BF3756CD19BD}" dt="2022-03-24T15:02:16.185" v="590" actId="1076"/>
          <ac:spMkLst>
            <pc:docMk/>
            <pc:sldMk cId="172290890" sldId="789"/>
            <ac:spMk id="64" creationId="{72D51D21-F48D-4C42-8A52-BAD4B8F3AF96}"/>
          </ac:spMkLst>
        </pc:spChg>
        <pc:spChg chg="add mod">
          <ac:chgData name="Froduald Kabanza" userId="edf393d0-642b-4b9e-8c75-f62133241689" providerId="ADAL" clId="{85641571-B3E7-4CA9-9B8F-BF3756CD19BD}" dt="2022-03-24T15:02:16.185" v="590" actId="1076"/>
          <ac:spMkLst>
            <pc:docMk/>
            <pc:sldMk cId="172290890" sldId="789"/>
            <ac:spMk id="65" creationId="{A99C103C-F2D6-4A2F-90EE-0AED597705AD}"/>
          </ac:spMkLst>
        </pc:spChg>
        <pc:spChg chg="add mod">
          <ac:chgData name="Froduald Kabanza" userId="edf393d0-642b-4b9e-8c75-f62133241689" providerId="ADAL" clId="{85641571-B3E7-4CA9-9B8F-BF3756CD19BD}" dt="2022-03-24T15:02:16.185" v="590" actId="1076"/>
          <ac:spMkLst>
            <pc:docMk/>
            <pc:sldMk cId="172290890" sldId="789"/>
            <ac:spMk id="67" creationId="{CDB067A4-2515-434B-82DC-E0B60C651B34}"/>
          </ac:spMkLst>
        </pc:spChg>
        <pc:spChg chg="add mod">
          <ac:chgData name="Froduald Kabanza" userId="edf393d0-642b-4b9e-8c75-f62133241689" providerId="ADAL" clId="{85641571-B3E7-4CA9-9B8F-BF3756CD19BD}" dt="2022-03-24T15:02:16.185" v="590" actId="1076"/>
          <ac:spMkLst>
            <pc:docMk/>
            <pc:sldMk cId="172290890" sldId="789"/>
            <ac:spMk id="68" creationId="{18DC1F59-A5BF-4964-9FB7-97CD6D536D2B}"/>
          </ac:spMkLst>
        </pc:spChg>
        <pc:spChg chg="add mod">
          <ac:chgData name="Froduald Kabanza" userId="edf393d0-642b-4b9e-8c75-f62133241689" providerId="ADAL" clId="{85641571-B3E7-4CA9-9B8F-BF3756CD19BD}" dt="2022-03-24T15:02:16.185" v="590" actId="1076"/>
          <ac:spMkLst>
            <pc:docMk/>
            <pc:sldMk cId="172290890" sldId="789"/>
            <ac:spMk id="70" creationId="{C170A463-4BB7-4F27-83A4-E0C7A40FDDCE}"/>
          </ac:spMkLst>
        </pc:spChg>
        <pc:spChg chg="add mod">
          <ac:chgData name="Froduald Kabanza" userId="edf393d0-642b-4b9e-8c75-f62133241689" providerId="ADAL" clId="{85641571-B3E7-4CA9-9B8F-BF3756CD19BD}" dt="2022-03-24T15:02:16.185" v="590" actId="1076"/>
          <ac:spMkLst>
            <pc:docMk/>
            <pc:sldMk cId="172290890" sldId="789"/>
            <ac:spMk id="72" creationId="{3C3B53BF-9E8C-4971-A46C-D51F00278D88}"/>
          </ac:spMkLst>
        </pc:spChg>
        <pc:spChg chg="add mod">
          <ac:chgData name="Froduald Kabanza" userId="edf393d0-642b-4b9e-8c75-f62133241689" providerId="ADAL" clId="{85641571-B3E7-4CA9-9B8F-BF3756CD19BD}" dt="2022-03-24T15:02:16.185" v="590" actId="1076"/>
          <ac:spMkLst>
            <pc:docMk/>
            <pc:sldMk cId="172290890" sldId="789"/>
            <ac:spMk id="75" creationId="{9D694413-280F-44E6-906A-6AB607B0E57B}"/>
          </ac:spMkLst>
        </pc:spChg>
        <pc:spChg chg="add mod ord">
          <ac:chgData name="Froduald Kabanza" userId="edf393d0-642b-4b9e-8c75-f62133241689" providerId="ADAL" clId="{85641571-B3E7-4CA9-9B8F-BF3756CD19BD}" dt="2022-03-25T12:14:54.320" v="976" actId="14100"/>
          <ac:spMkLst>
            <pc:docMk/>
            <pc:sldMk cId="172290890" sldId="789"/>
            <ac:spMk id="80" creationId="{D7E5A933-D6D0-4F00-A267-B00EA7DE8263}"/>
          </ac:spMkLst>
        </pc:spChg>
        <pc:spChg chg="add del mod">
          <ac:chgData name="Froduald Kabanza" userId="edf393d0-642b-4b9e-8c75-f62133241689" providerId="ADAL" clId="{85641571-B3E7-4CA9-9B8F-BF3756CD19BD}" dt="2022-03-24T15:13:06.951" v="672" actId="478"/>
          <ac:spMkLst>
            <pc:docMk/>
            <pc:sldMk cId="172290890" sldId="789"/>
            <ac:spMk id="81" creationId="{72C56FE4-D274-4855-9D32-F1A9767667D5}"/>
          </ac:spMkLst>
        </pc:spChg>
        <pc:cxnChg chg="mod">
          <ac:chgData name="Froduald Kabanza" userId="edf393d0-642b-4b9e-8c75-f62133241689" providerId="ADAL" clId="{85641571-B3E7-4CA9-9B8F-BF3756CD19BD}" dt="2022-03-24T15:08:24.238" v="643" actId="693"/>
          <ac:cxnSpMkLst>
            <pc:docMk/>
            <pc:sldMk cId="172290890" sldId="789"/>
            <ac:cxnSpMk id="14" creationId="{E42D225C-E33D-44CE-85F5-EDA4E66DDA1B}"/>
          </ac:cxnSpMkLst>
        </pc:cxnChg>
        <pc:cxnChg chg="mod">
          <ac:chgData name="Froduald Kabanza" userId="edf393d0-642b-4b9e-8c75-f62133241689" providerId="ADAL" clId="{85641571-B3E7-4CA9-9B8F-BF3756CD19BD}" dt="2022-03-24T15:08:24.238" v="643" actId="693"/>
          <ac:cxnSpMkLst>
            <pc:docMk/>
            <pc:sldMk cId="172290890" sldId="789"/>
            <ac:cxnSpMk id="15" creationId="{F9EC809E-3F77-439D-B7D2-2D1CE11C7155}"/>
          </ac:cxnSpMkLst>
        </pc:cxnChg>
        <pc:cxnChg chg="mod">
          <ac:chgData name="Froduald Kabanza" userId="edf393d0-642b-4b9e-8c75-f62133241689" providerId="ADAL" clId="{85641571-B3E7-4CA9-9B8F-BF3756CD19BD}" dt="2022-03-24T15:08:24.238" v="643" actId="693"/>
          <ac:cxnSpMkLst>
            <pc:docMk/>
            <pc:sldMk cId="172290890" sldId="789"/>
            <ac:cxnSpMk id="17" creationId="{51442537-90FA-41AF-B5F5-F6CA07FAF280}"/>
          </ac:cxnSpMkLst>
        </pc:cxnChg>
        <pc:cxnChg chg="mod">
          <ac:chgData name="Froduald Kabanza" userId="edf393d0-642b-4b9e-8c75-f62133241689" providerId="ADAL" clId="{85641571-B3E7-4CA9-9B8F-BF3756CD19BD}" dt="2022-03-24T15:08:24.238" v="643" actId="693"/>
          <ac:cxnSpMkLst>
            <pc:docMk/>
            <pc:sldMk cId="172290890" sldId="789"/>
            <ac:cxnSpMk id="19" creationId="{FE551218-25D3-4D47-B703-F90E5B36E6FD}"/>
          </ac:cxnSpMkLst>
        </pc:cxnChg>
        <pc:cxnChg chg="mod">
          <ac:chgData name="Froduald Kabanza" userId="edf393d0-642b-4b9e-8c75-f62133241689" providerId="ADAL" clId="{85641571-B3E7-4CA9-9B8F-BF3756CD19BD}" dt="2022-03-24T15:08:24.238" v="643" actId="693"/>
          <ac:cxnSpMkLst>
            <pc:docMk/>
            <pc:sldMk cId="172290890" sldId="789"/>
            <ac:cxnSpMk id="21" creationId="{ABA56BA9-6BC0-4BBB-A5DA-E8116BD70A72}"/>
          </ac:cxnSpMkLst>
        </pc:cxnChg>
        <pc:cxnChg chg="mod">
          <ac:chgData name="Froduald Kabanza" userId="edf393d0-642b-4b9e-8c75-f62133241689" providerId="ADAL" clId="{85641571-B3E7-4CA9-9B8F-BF3756CD19BD}" dt="2022-03-24T15:02:16.185" v="590" actId="1076"/>
          <ac:cxnSpMkLst>
            <pc:docMk/>
            <pc:sldMk cId="172290890" sldId="789"/>
            <ac:cxnSpMk id="41" creationId="{5AEB3C82-6CFC-4109-8015-F08E6C5CD996}"/>
          </ac:cxnSpMkLst>
        </pc:cxnChg>
        <pc:cxnChg chg="mod">
          <ac:chgData name="Froduald Kabanza" userId="edf393d0-642b-4b9e-8c75-f62133241689" providerId="ADAL" clId="{85641571-B3E7-4CA9-9B8F-BF3756CD19BD}" dt="2022-03-24T15:02:16.185" v="590" actId="1076"/>
          <ac:cxnSpMkLst>
            <pc:docMk/>
            <pc:sldMk cId="172290890" sldId="789"/>
            <ac:cxnSpMk id="43" creationId="{FCBC32B0-5BE5-4413-BCA9-4A8E494910C7}"/>
          </ac:cxnSpMkLst>
        </pc:cxnChg>
        <pc:cxnChg chg="add mod">
          <ac:chgData name="Froduald Kabanza" userId="edf393d0-642b-4b9e-8c75-f62133241689" providerId="ADAL" clId="{85641571-B3E7-4CA9-9B8F-BF3756CD19BD}" dt="2022-03-24T15:13:35.179" v="677" actId="1582"/>
          <ac:cxnSpMkLst>
            <pc:docMk/>
            <pc:sldMk cId="172290890" sldId="789"/>
            <ac:cxnSpMk id="44" creationId="{26646A0F-D942-47D0-9664-2BF5782B9449}"/>
          </ac:cxnSpMkLst>
        </pc:cxnChg>
        <pc:cxnChg chg="mod">
          <ac:chgData name="Froduald Kabanza" userId="edf393d0-642b-4b9e-8c75-f62133241689" providerId="ADAL" clId="{85641571-B3E7-4CA9-9B8F-BF3756CD19BD}" dt="2022-03-24T15:02:16.185" v="590" actId="1076"/>
          <ac:cxnSpMkLst>
            <pc:docMk/>
            <pc:sldMk cId="172290890" sldId="789"/>
            <ac:cxnSpMk id="47" creationId="{3750B0CF-9CC6-449C-B844-4F76A7F83DE3}"/>
          </ac:cxnSpMkLst>
        </pc:cxnChg>
        <pc:cxnChg chg="mod">
          <ac:chgData name="Froduald Kabanza" userId="edf393d0-642b-4b9e-8c75-f62133241689" providerId="ADAL" clId="{85641571-B3E7-4CA9-9B8F-BF3756CD19BD}" dt="2022-03-24T15:02:16.185" v="590" actId="1076"/>
          <ac:cxnSpMkLst>
            <pc:docMk/>
            <pc:sldMk cId="172290890" sldId="789"/>
            <ac:cxnSpMk id="49" creationId="{92C5B828-1358-4782-BE01-B666430F1C16}"/>
          </ac:cxnSpMkLst>
        </pc:cxnChg>
        <pc:cxnChg chg="mod">
          <ac:chgData name="Froduald Kabanza" userId="edf393d0-642b-4b9e-8c75-f62133241689" providerId="ADAL" clId="{85641571-B3E7-4CA9-9B8F-BF3756CD19BD}" dt="2022-03-24T15:02:16.185" v="590" actId="1076"/>
          <ac:cxnSpMkLst>
            <pc:docMk/>
            <pc:sldMk cId="172290890" sldId="789"/>
            <ac:cxnSpMk id="50" creationId="{B83DE6A8-AC50-425D-A320-CBD42195D2BB}"/>
          </ac:cxnSpMkLst>
        </pc:cxnChg>
        <pc:cxnChg chg="mod">
          <ac:chgData name="Froduald Kabanza" userId="edf393d0-642b-4b9e-8c75-f62133241689" providerId="ADAL" clId="{85641571-B3E7-4CA9-9B8F-BF3756CD19BD}" dt="2022-03-24T15:02:16.185" v="590" actId="1076"/>
          <ac:cxnSpMkLst>
            <pc:docMk/>
            <pc:sldMk cId="172290890" sldId="789"/>
            <ac:cxnSpMk id="52" creationId="{AF2F7C53-00FB-43F1-89F3-E3BC14A8682A}"/>
          </ac:cxnSpMkLst>
        </pc:cxnChg>
        <pc:cxnChg chg="mod">
          <ac:chgData name="Froduald Kabanza" userId="edf393d0-642b-4b9e-8c75-f62133241689" providerId="ADAL" clId="{85641571-B3E7-4CA9-9B8F-BF3756CD19BD}" dt="2022-03-24T15:02:16.185" v="590" actId="1076"/>
          <ac:cxnSpMkLst>
            <pc:docMk/>
            <pc:sldMk cId="172290890" sldId="789"/>
            <ac:cxnSpMk id="54" creationId="{0A6B58C8-C740-4CFF-A46D-4AAF2A113FC9}"/>
          </ac:cxnSpMkLst>
        </pc:cxnChg>
        <pc:cxnChg chg="mod">
          <ac:chgData name="Froduald Kabanza" userId="edf393d0-642b-4b9e-8c75-f62133241689" providerId="ADAL" clId="{85641571-B3E7-4CA9-9B8F-BF3756CD19BD}" dt="2022-03-24T15:02:16.185" v="590" actId="1076"/>
          <ac:cxnSpMkLst>
            <pc:docMk/>
            <pc:sldMk cId="172290890" sldId="789"/>
            <ac:cxnSpMk id="56" creationId="{77AB3274-16CD-4C6F-AE6A-F3D9A0F5AF3A}"/>
          </ac:cxnSpMkLst>
        </pc:cxnChg>
        <pc:cxnChg chg="mod">
          <ac:chgData name="Froduald Kabanza" userId="edf393d0-642b-4b9e-8c75-f62133241689" providerId="ADAL" clId="{85641571-B3E7-4CA9-9B8F-BF3756CD19BD}" dt="2022-03-24T15:02:16.185" v="590" actId="1076"/>
          <ac:cxnSpMkLst>
            <pc:docMk/>
            <pc:sldMk cId="172290890" sldId="789"/>
            <ac:cxnSpMk id="58" creationId="{1BCE41CE-98D9-4391-A248-08201E1784DE}"/>
          </ac:cxnSpMkLst>
        </pc:cxnChg>
        <pc:cxnChg chg="mod">
          <ac:chgData name="Froduald Kabanza" userId="edf393d0-642b-4b9e-8c75-f62133241689" providerId="ADAL" clId="{85641571-B3E7-4CA9-9B8F-BF3756CD19BD}" dt="2022-03-24T15:02:16.185" v="590" actId="1076"/>
          <ac:cxnSpMkLst>
            <pc:docMk/>
            <pc:sldMk cId="172290890" sldId="789"/>
            <ac:cxnSpMk id="61" creationId="{16A7BF65-5977-4F6D-8020-AE973F4D3388}"/>
          </ac:cxnSpMkLst>
        </pc:cxnChg>
        <pc:cxnChg chg="mod">
          <ac:chgData name="Froduald Kabanza" userId="edf393d0-642b-4b9e-8c75-f62133241689" providerId="ADAL" clId="{85641571-B3E7-4CA9-9B8F-BF3756CD19BD}" dt="2022-03-24T15:02:16.185" v="590" actId="1076"/>
          <ac:cxnSpMkLst>
            <pc:docMk/>
            <pc:sldMk cId="172290890" sldId="789"/>
            <ac:cxnSpMk id="63" creationId="{1BF20FD6-D22A-476B-BF4F-CB40A72121C4}"/>
          </ac:cxnSpMkLst>
        </pc:cxnChg>
        <pc:cxnChg chg="mod">
          <ac:chgData name="Froduald Kabanza" userId="edf393d0-642b-4b9e-8c75-f62133241689" providerId="ADAL" clId="{85641571-B3E7-4CA9-9B8F-BF3756CD19BD}" dt="2022-03-24T15:02:16.185" v="590" actId="1076"/>
          <ac:cxnSpMkLst>
            <pc:docMk/>
            <pc:sldMk cId="172290890" sldId="789"/>
            <ac:cxnSpMk id="66" creationId="{818E369F-16A2-4ED4-AA02-E8D3D5C18480}"/>
          </ac:cxnSpMkLst>
        </pc:cxnChg>
        <pc:cxnChg chg="mod">
          <ac:chgData name="Froduald Kabanza" userId="edf393d0-642b-4b9e-8c75-f62133241689" providerId="ADAL" clId="{85641571-B3E7-4CA9-9B8F-BF3756CD19BD}" dt="2022-03-24T15:02:16.185" v="590" actId="1076"/>
          <ac:cxnSpMkLst>
            <pc:docMk/>
            <pc:sldMk cId="172290890" sldId="789"/>
            <ac:cxnSpMk id="69" creationId="{5B989565-C6B6-4916-A83F-AED6F6834A94}"/>
          </ac:cxnSpMkLst>
        </pc:cxnChg>
        <pc:cxnChg chg="mod">
          <ac:chgData name="Froduald Kabanza" userId="edf393d0-642b-4b9e-8c75-f62133241689" providerId="ADAL" clId="{85641571-B3E7-4CA9-9B8F-BF3756CD19BD}" dt="2022-03-24T15:02:16.185" v="590" actId="1076"/>
          <ac:cxnSpMkLst>
            <pc:docMk/>
            <pc:sldMk cId="172290890" sldId="789"/>
            <ac:cxnSpMk id="71" creationId="{289474D5-AFCD-4297-B6FB-54D95372EA1C}"/>
          </ac:cxnSpMkLst>
        </pc:cxnChg>
        <pc:cxnChg chg="mod">
          <ac:chgData name="Froduald Kabanza" userId="edf393d0-642b-4b9e-8c75-f62133241689" providerId="ADAL" clId="{85641571-B3E7-4CA9-9B8F-BF3756CD19BD}" dt="2022-03-24T15:02:16.185" v="590" actId="1076"/>
          <ac:cxnSpMkLst>
            <pc:docMk/>
            <pc:sldMk cId="172290890" sldId="789"/>
            <ac:cxnSpMk id="73" creationId="{2AB8597F-023B-4AEC-986B-B80003A08522}"/>
          </ac:cxnSpMkLst>
        </pc:cxnChg>
        <pc:cxnChg chg="mod">
          <ac:chgData name="Froduald Kabanza" userId="edf393d0-642b-4b9e-8c75-f62133241689" providerId="ADAL" clId="{85641571-B3E7-4CA9-9B8F-BF3756CD19BD}" dt="2022-03-24T15:02:16.185" v="590" actId="1076"/>
          <ac:cxnSpMkLst>
            <pc:docMk/>
            <pc:sldMk cId="172290890" sldId="789"/>
            <ac:cxnSpMk id="74" creationId="{E426D8AD-4BB8-4C3A-B989-90648703FC0A}"/>
          </ac:cxnSpMkLst>
        </pc:cxnChg>
        <pc:cxnChg chg="mod">
          <ac:chgData name="Froduald Kabanza" userId="edf393d0-642b-4b9e-8c75-f62133241689" providerId="ADAL" clId="{85641571-B3E7-4CA9-9B8F-BF3756CD19BD}" dt="2022-03-24T15:02:16.185" v="590" actId="1076"/>
          <ac:cxnSpMkLst>
            <pc:docMk/>
            <pc:sldMk cId="172290890" sldId="789"/>
            <ac:cxnSpMk id="76" creationId="{DA7606D1-027C-45EE-B72A-D82973636BB7}"/>
          </ac:cxnSpMkLst>
        </pc:cxnChg>
        <pc:cxnChg chg="mod">
          <ac:chgData name="Froduald Kabanza" userId="edf393d0-642b-4b9e-8c75-f62133241689" providerId="ADAL" clId="{85641571-B3E7-4CA9-9B8F-BF3756CD19BD}" dt="2022-03-24T15:02:16.185" v="590" actId="1076"/>
          <ac:cxnSpMkLst>
            <pc:docMk/>
            <pc:sldMk cId="172290890" sldId="789"/>
            <ac:cxnSpMk id="77" creationId="{525D8744-E643-4D68-B9CC-D26A1DA8A149}"/>
          </ac:cxnSpMkLst>
        </pc:cxnChg>
        <pc:cxnChg chg="mod">
          <ac:chgData name="Froduald Kabanza" userId="edf393d0-642b-4b9e-8c75-f62133241689" providerId="ADAL" clId="{85641571-B3E7-4CA9-9B8F-BF3756CD19BD}" dt="2022-03-24T15:02:16.185" v="590" actId="1076"/>
          <ac:cxnSpMkLst>
            <pc:docMk/>
            <pc:sldMk cId="172290890" sldId="789"/>
            <ac:cxnSpMk id="78" creationId="{0468F163-3D25-4A45-B6F1-E948BF5752A7}"/>
          </ac:cxnSpMkLst>
        </pc:cxnChg>
        <pc:cxnChg chg="del mod">
          <ac:chgData name="Froduald Kabanza" userId="edf393d0-642b-4b9e-8c75-f62133241689" providerId="ADAL" clId="{85641571-B3E7-4CA9-9B8F-BF3756CD19BD}" dt="2022-03-24T14:55:51.100" v="552" actId="478"/>
          <ac:cxnSpMkLst>
            <pc:docMk/>
            <pc:sldMk cId="172290890" sldId="789"/>
            <ac:cxnSpMk id="79" creationId="{4C4D0AEF-F849-475F-A0AA-9A79700EF073}"/>
          </ac:cxnSpMkLst>
        </pc:cxnChg>
        <pc:cxnChg chg="add mod">
          <ac:chgData name="Froduald Kabanza" userId="edf393d0-642b-4b9e-8c75-f62133241689" providerId="ADAL" clId="{85641571-B3E7-4CA9-9B8F-BF3756CD19BD}" dt="2022-03-24T15:13:42.978" v="680" actId="14100"/>
          <ac:cxnSpMkLst>
            <pc:docMk/>
            <pc:sldMk cId="172290890" sldId="789"/>
            <ac:cxnSpMk id="82" creationId="{5A529BEF-C178-4F50-AC54-8F1792C442FE}"/>
          </ac:cxnSpMkLst>
        </pc:cxnChg>
      </pc:sldChg>
      <pc:sldChg chg="addSp delSp modSp add mod modAnim modShow chgLayout">
        <pc:chgData name="Froduald Kabanza" userId="edf393d0-642b-4b9e-8c75-f62133241689" providerId="ADAL" clId="{85641571-B3E7-4CA9-9B8F-BF3756CD19BD}" dt="2022-03-25T13:29:32.867" v="1052" actId="729"/>
        <pc:sldMkLst>
          <pc:docMk/>
          <pc:sldMk cId="723946617" sldId="790"/>
        </pc:sldMkLst>
        <pc:spChg chg="add mod">
          <ac:chgData name="Froduald Kabanza" userId="edf393d0-642b-4b9e-8c75-f62133241689" providerId="ADAL" clId="{85641571-B3E7-4CA9-9B8F-BF3756CD19BD}" dt="2022-03-25T11:59:34.049" v="844" actId="1076"/>
          <ac:spMkLst>
            <pc:docMk/>
            <pc:sldMk cId="723946617" sldId="790"/>
            <ac:spMk id="2" creationId="{BB363972-B7D2-4987-B2F9-C7A79C4D5EF4}"/>
          </ac:spMkLst>
        </pc:spChg>
        <pc:spChg chg="mod ord">
          <ac:chgData name="Froduald Kabanza" userId="edf393d0-642b-4b9e-8c75-f62133241689" providerId="ADAL" clId="{85641571-B3E7-4CA9-9B8F-BF3756CD19BD}" dt="2022-03-25T12:14:58.534" v="977" actId="700"/>
          <ac:spMkLst>
            <pc:docMk/>
            <pc:sldMk cId="723946617" sldId="790"/>
            <ac:spMk id="4" creationId="{5A23A53D-2B08-4B0F-8EFE-99DEB91E73B6}"/>
          </ac:spMkLst>
        </pc:spChg>
        <pc:spChg chg="mod ord">
          <ac:chgData name="Froduald Kabanza" userId="edf393d0-642b-4b9e-8c75-f62133241689" providerId="ADAL" clId="{85641571-B3E7-4CA9-9B8F-BF3756CD19BD}" dt="2022-03-25T12:14:58.534" v="977" actId="700"/>
          <ac:spMkLst>
            <pc:docMk/>
            <pc:sldMk cId="723946617" sldId="790"/>
            <ac:spMk id="5" creationId="{D2EC76BD-A3D4-4858-AFD0-7EC344A0D6F9}"/>
          </ac:spMkLst>
        </pc:spChg>
        <pc:spChg chg="mod ord">
          <ac:chgData name="Froduald Kabanza" userId="edf393d0-642b-4b9e-8c75-f62133241689" providerId="ADAL" clId="{85641571-B3E7-4CA9-9B8F-BF3756CD19BD}" dt="2022-03-25T12:14:58.534" v="977" actId="700"/>
          <ac:spMkLst>
            <pc:docMk/>
            <pc:sldMk cId="723946617" sldId="790"/>
            <ac:spMk id="6" creationId="{A7BDFF55-C8FF-4434-8428-E3E34C8752B8}"/>
          </ac:spMkLst>
        </pc:spChg>
        <pc:spChg chg="del">
          <ac:chgData name="Froduald Kabanza" userId="edf393d0-642b-4b9e-8c75-f62133241689" providerId="ADAL" clId="{85641571-B3E7-4CA9-9B8F-BF3756CD19BD}" dt="2022-03-24T15:14:27.751" v="709" actId="478"/>
          <ac:spMkLst>
            <pc:docMk/>
            <pc:sldMk cId="723946617" sldId="790"/>
            <ac:spMk id="7" creationId="{DE3B8482-5D24-4787-9195-BD441911C902}"/>
          </ac:spMkLst>
        </pc:spChg>
        <pc:spChg chg="del">
          <ac:chgData name="Froduald Kabanza" userId="edf393d0-642b-4b9e-8c75-f62133241689" providerId="ADAL" clId="{85641571-B3E7-4CA9-9B8F-BF3756CD19BD}" dt="2022-03-24T15:14:27.751" v="709" actId="478"/>
          <ac:spMkLst>
            <pc:docMk/>
            <pc:sldMk cId="723946617" sldId="790"/>
            <ac:spMk id="8" creationId="{D2E9A2FB-B5A4-483F-92ED-041AE39BA088}"/>
          </ac:spMkLst>
        </pc:spChg>
        <pc:spChg chg="del">
          <ac:chgData name="Froduald Kabanza" userId="edf393d0-642b-4b9e-8c75-f62133241689" providerId="ADAL" clId="{85641571-B3E7-4CA9-9B8F-BF3756CD19BD}" dt="2022-03-25T11:52:59.259" v="714" actId="478"/>
          <ac:spMkLst>
            <pc:docMk/>
            <pc:sldMk cId="723946617" sldId="790"/>
            <ac:spMk id="9" creationId="{9EF66285-7D46-4B2B-B8B4-C2FFC5F51D5E}"/>
          </ac:spMkLst>
        </pc:spChg>
        <pc:spChg chg="del">
          <ac:chgData name="Froduald Kabanza" userId="edf393d0-642b-4b9e-8c75-f62133241689" providerId="ADAL" clId="{85641571-B3E7-4CA9-9B8F-BF3756CD19BD}" dt="2022-03-25T11:52:59.259" v="714" actId="478"/>
          <ac:spMkLst>
            <pc:docMk/>
            <pc:sldMk cId="723946617" sldId="790"/>
            <ac:spMk id="10" creationId="{2973BD16-D62C-4C16-9517-908E552D5982}"/>
          </ac:spMkLst>
        </pc:spChg>
        <pc:spChg chg="del">
          <ac:chgData name="Froduald Kabanza" userId="edf393d0-642b-4b9e-8c75-f62133241689" providerId="ADAL" clId="{85641571-B3E7-4CA9-9B8F-BF3756CD19BD}" dt="2022-03-24T15:14:31.061" v="710" actId="478"/>
          <ac:spMkLst>
            <pc:docMk/>
            <pc:sldMk cId="723946617" sldId="790"/>
            <ac:spMk id="11" creationId="{E4052655-0FC3-4529-AE46-946A147BAB1F}"/>
          </ac:spMkLst>
        </pc:spChg>
        <pc:spChg chg="del">
          <ac:chgData name="Froduald Kabanza" userId="edf393d0-642b-4b9e-8c75-f62133241689" providerId="ADAL" clId="{85641571-B3E7-4CA9-9B8F-BF3756CD19BD}" dt="2022-03-25T11:52:59.259" v="714" actId="478"/>
          <ac:spMkLst>
            <pc:docMk/>
            <pc:sldMk cId="723946617" sldId="790"/>
            <ac:spMk id="12" creationId="{72760A69-5F97-4646-9ADE-62A85BE875F7}"/>
          </ac:spMkLst>
        </pc:spChg>
        <pc:spChg chg="mod">
          <ac:chgData name="Froduald Kabanza" userId="edf393d0-642b-4b9e-8c75-f62133241689" providerId="ADAL" clId="{85641571-B3E7-4CA9-9B8F-BF3756CD19BD}" dt="2022-03-25T11:59:34.049" v="844" actId="1076"/>
          <ac:spMkLst>
            <pc:docMk/>
            <pc:sldMk cId="723946617" sldId="790"/>
            <ac:spMk id="20" creationId="{487D4047-0A7F-4C7A-A445-A2555B8398AD}"/>
          </ac:spMkLst>
        </pc:spChg>
        <pc:spChg chg="del">
          <ac:chgData name="Froduald Kabanza" userId="edf393d0-642b-4b9e-8c75-f62133241689" providerId="ADAL" clId="{85641571-B3E7-4CA9-9B8F-BF3756CD19BD}" dt="2022-03-25T11:53:08.393" v="715" actId="478"/>
          <ac:spMkLst>
            <pc:docMk/>
            <pc:sldMk cId="723946617" sldId="790"/>
            <ac:spMk id="22" creationId="{482A628C-CF1E-4DB2-9807-CC25086368D7}"/>
          </ac:spMkLst>
        </pc:spChg>
        <pc:spChg chg="del">
          <ac:chgData name="Froduald Kabanza" userId="edf393d0-642b-4b9e-8c75-f62133241689" providerId="ADAL" clId="{85641571-B3E7-4CA9-9B8F-BF3756CD19BD}" dt="2022-03-25T11:53:08.393" v="715" actId="478"/>
          <ac:spMkLst>
            <pc:docMk/>
            <pc:sldMk cId="723946617" sldId="790"/>
            <ac:spMk id="23" creationId="{B2CAA705-542F-4FE0-8DAB-2C6D3312CB2E}"/>
          </ac:spMkLst>
        </pc:spChg>
        <pc:spChg chg="del">
          <ac:chgData name="Froduald Kabanza" userId="edf393d0-642b-4b9e-8c75-f62133241689" providerId="ADAL" clId="{85641571-B3E7-4CA9-9B8F-BF3756CD19BD}" dt="2022-03-25T11:53:08.393" v="715" actId="478"/>
          <ac:spMkLst>
            <pc:docMk/>
            <pc:sldMk cId="723946617" sldId="790"/>
            <ac:spMk id="24" creationId="{B3EAAFFC-1D0D-48F2-BF20-26AAB9D55D61}"/>
          </ac:spMkLst>
        </pc:spChg>
        <pc:spChg chg="del">
          <ac:chgData name="Froduald Kabanza" userId="edf393d0-642b-4b9e-8c75-f62133241689" providerId="ADAL" clId="{85641571-B3E7-4CA9-9B8F-BF3756CD19BD}" dt="2022-03-25T11:53:08.393" v="715" actId="478"/>
          <ac:spMkLst>
            <pc:docMk/>
            <pc:sldMk cId="723946617" sldId="790"/>
            <ac:spMk id="25" creationId="{205D948A-F3B0-45D5-9F21-ACBB0231401D}"/>
          </ac:spMkLst>
        </pc:spChg>
        <pc:spChg chg="del">
          <ac:chgData name="Froduald Kabanza" userId="edf393d0-642b-4b9e-8c75-f62133241689" providerId="ADAL" clId="{85641571-B3E7-4CA9-9B8F-BF3756CD19BD}" dt="2022-03-25T11:53:08.393" v="715" actId="478"/>
          <ac:spMkLst>
            <pc:docMk/>
            <pc:sldMk cId="723946617" sldId="790"/>
            <ac:spMk id="26" creationId="{202FE733-A04A-4654-85BA-E95CBFD81110}"/>
          </ac:spMkLst>
        </pc:spChg>
        <pc:spChg chg="del">
          <ac:chgData name="Froduald Kabanza" userId="edf393d0-642b-4b9e-8c75-f62133241689" providerId="ADAL" clId="{85641571-B3E7-4CA9-9B8F-BF3756CD19BD}" dt="2022-03-25T11:53:08.393" v="715" actId="478"/>
          <ac:spMkLst>
            <pc:docMk/>
            <pc:sldMk cId="723946617" sldId="790"/>
            <ac:spMk id="27" creationId="{6674A356-B4C8-4A4F-AE1A-5EA7125C689F}"/>
          </ac:spMkLst>
        </pc:spChg>
        <pc:spChg chg="del">
          <ac:chgData name="Froduald Kabanza" userId="edf393d0-642b-4b9e-8c75-f62133241689" providerId="ADAL" clId="{85641571-B3E7-4CA9-9B8F-BF3756CD19BD}" dt="2022-03-25T11:53:08.393" v="715" actId="478"/>
          <ac:spMkLst>
            <pc:docMk/>
            <pc:sldMk cId="723946617" sldId="790"/>
            <ac:spMk id="28" creationId="{F17BF833-9DD0-45BA-91AF-D1B1FD142CD0}"/>
          </ac:spMkLst>
        </pc:spChg>
        <pc:spChg chg="del">
          <ac:chgData name="Froduald Kabanza" userId="edf393d0-642b-4b9e-8c75-f62133241689" providerId="ADAL" clId="{85641571-B3E7-4CA9-9B8F-BF3756CD19BD}" dt="2022-03-25T11:53:08.393" v="715" actId="478"/>
          <ac:spMkLst>
            <pc:docMk/>
            <pc:sldMk cId="723946617" sldId="790"/>
            <ac:spMk id="29" creationId="{9050DF5F-C722-4AA5-A158-E1388ECD2A9E}"/>
          </ac:spMkLst>
        </pc:spChg>
        <pc:spChg chg="del">
          <ac:chgData name="Froduald Kabanza" userId="edf393d0-642b-4b9e-8c75-f62133241689" providerId="ADAL" clId="{85641571-B3E7-4CA9-9B8F-BF3756CD19BD}" dt="2022-03-25T11:53:08.393" v="715" actId="478"/>
          <ac:spMkLst>
            <pc:docMk/>
            <pc:sldMk cId="723946617" sldId="790"/>
            <ac:spMk id="30" creationId="{C4EDB9F6-5BF5-4B02-930A-02AA29BC4629}"/>
          </ac:spMkLst>
        </pc:spChg>
        <pc:spChg chg="mod">
          <ac:chgData name="Froduald Kabanza" userId="edf393d0-642b-4b9e-8c75-f62133241689" providerId="ADAL" clId="{85641571-B3E7-4CA9-9B8F-BF3756CD19BD}" dt="2022-03-25T11:59:34.049" v="844" actId="1076"/>
          <ac:spMkLst>
            <pc:docMk/>
            <pc:sldMk cId="723946617" sldId="790"/>
            <ac:spMk id="31" creationId="{C7FBCFD8-D821-4431-9DD1-79178998F392}"/>
          </ac:spMkLst>
        </pc:spChg>
        <pc:spChg chg="del">
          <ac:chgData name="Froduald Kabanza" userId="edf393d0-642b-4b9e-8c75-f62133241689" providerId="ADAL" clId="{85641571-B3E7-4CA9-9B8F-BF3756CD19BD}" dt="2022-03-25T11:53:53.923" v="722" actId="478"/>
          <ac:spMkLst>
            <pc:docMk/>
            <pc:sldMk cId="723946617" sldId="790"/>
            <ac:spMk id="32" creationId="{F9FE35F4-C389-4C91-BD2A-17B5B46F9732}"/>
          </ac:spMkLst>
        </pc:spChg>
        <pc:spChg chg="del mod">
          <ac:chgData name="Froduald Kabanza" userId="edf393d0-642b-4b9e-8c75-f62133241689" providerId="ADAL" clId="{85641571-B3E7-4CA9-9B8F-BF3756CD19BD}" dt="2022-03-25T11:57:30.093" v="754" actId="478"/>
          <ac:spMkLst>
            <pc:docMk/>
            <pc:sldMk cId="723946617" sldId="790"/>
            <ac:spMk id="33" creationId="{3D7C980C-C230-4CBE-814E-E8E78D15F9D8}"/>
          </ac:spMkLst>
        </pc:spChg>
        <pc:spChg chg="del mod">
          <ac:chgData name="Froduald Kabanza" userId="edf393d0-642b-4b9e-8c75-f62133241689" providerId="ADAL" clId="{85641571-B3E7-4CA9-9B8F-BF3756CD19BD}" dt="2022-03-25T11:57:30.093" v="754" actId="478"/>
          <ac:spMkLst>
            <pc:docMk/>
            <pc:sldMk cId="723946617" sldId="790"/>
            <ac:spMk id="34" creationId="{E99779A4-AAAA-49E2-9422-DEEB522A4B6E}"/>
          </ac:spMkLst>
        </pc:spChg>
        <pc:spChg chg="del mod">
          <ac:chgData name="Froduald Kabanza" userId="edf393d0-642b-4b9e-8c75-f62133241689" providerId="ADAL" clId="{85641571-B3E7-4CA9-9B8F-BF3756CD19BD}" dt="2022-03-25T11:57:30.093" v="754" actId="478"/>
          <ac:spMkLst>
            <pc:docMk/>
            <pc:sldMk cId="723946617" sldId="790"/>
            <ac:spMk id="35" creationId="{E5747D6B-E349-4C45-958F-7EFE498BDB78}"/>
          </ac:spMkLst>
        </pc:spChg>
        <pc:spChg chg="del mod">
          <ac:chgData name="Froduald Kabanza" userId="edf393d0-642b-4b9e-8c75-f62133241689" providerId="ADAL" clId="{85641571-B3E7-4CA9-9B8F-BF3756CD19BD}" dt="2022-03-25T11:57:30.093" v="754" actId="478"/>
          <ac:spMkLst>
            <pc:docMk/>
            <pc:sldMk cId="723946617" sldId="790"/>
            <ac:spMk id="36" creationId="{365D77A4-30D6-42A2-8EBD-62C2256F7DB4}"/>
          </ac:spMkLst>
        </pc:spChg>
        <pc:spChg chg="del mod">
          <ac:chgData name="Froduald Kabanza" userId="edf393d0-642b-4b9e-8c75-f62133241689" providerId="ADAL" clId="{85641571-B3E7-4CA9-9B8F-BF3756CD19BD}" dt="2022-03-25T11:57:30.093" v="754" actId="478"/>
          <ac:spMkLst>
            <pc:docMk/>
            <pc:sldMk cId="723946617" sldId="790"/>
            <ac:spMk id="37" creationId="{6C6F0D10-4FA6-445E-B9B4-5D130098CCF2}"/>
          </ac:spMkLst>
        </pc:spChg>
        <pc:spChg chg="del mod">
          <ac:chgData name="Froduald Kabanza" userId="edf393d0-642b-4b9e-8c75-f62133241689" providerId="ADAL" clId="{85641571-B3E7-4CA9-9B8F-BF3756CD19BD}" dt="2022-03-25T11:57:30.093" v="754" actId="478"/>
          <ac:spMkLst>
            <pc:docMk/>
            <pc:sldMk cId="723946617" sldId="790"/>
            <ac:spMk id="38" creationId="{48A97A38-D261-4318-BC9E-B29F5AB8223B}"/>
          </ac:spMkLst>
        </pc:spChg>
        <pc:spChg chg="del mod">
          <ac:chgData name="Froduald Kabanza" userId="edf393d0-642b-4b9e-8c75-f62133241689" providerId="ADAL" clId="{85641571-B3E7-4CA9-9B8F-BF3756CD19BD}" dt="2022-03-25T11:57:30.093" v="754" actId="478"/>
          <ac:spMkLst>
            <pc:docMk/>
            <pc:sldMk cId="723946617" sldId="790"/>
            <ac:spMk id="39" creationId="{5D3C3C2B-6719-4642-A96D-ECECFE8A49DD}"/>
          </ac:spMkLst>
        </pc:spChg>
        <pc:spChg chg="add del mod ord">
          <ac:chgData name="Froduald Kabanza" userId="edf393d0-642b-4b9e-8c75-f62133241689" providerId="ADAL" clId="{85641571-B3E7-4CA9-9B8F-BF3756CD19BD}" dt="2022-03-25T12:15:01.706" v="978" actId="478"/>
          <ac:spMkLst>
            <pc:docMk/>
            <pc:sldMk cId="723946617" sldId="790"/>
            <ac:spMk id="57" creationId="{E2653834-B112-4185-9A24-317BA615A8B5}"/>
          </ac:spMkLst>
        </pc:spChg>
        <pc:spChg chg="mod">
          <ac:chgData name="Froduald Kabanza" userId="edf393d0-642b-4b9e-8c75-f62133241689" providerId="ADAL" clId="{85641571-B3E7-4CA9-9B8F-BF3756CD19BD}" dt="2022-03-25T11:59:34.049" v="844" actId="1076"/>
          <ac:spMkLst>
            <pc:docMk/>
            <pc:sldMk cId="723946617" sldId="790"/>
            <ac:spMk id="60" creationId="{029905BD-0DB9-47AF-8948-690C976838D1}"/>
          </ac:spMkLst>
        </pc:spChg>
        <pc:spChg chg="mod">
          <ac:chgData name="Froduald Kabanza" userId="edf393d0-642b-4b9e-8c75-f62133241689" providerId="ADAL" clId="{85641571-B3E7-4CA9-9B8F-BF3756CD19BD}" dt="2022-03-25T11:59:34.049" v="844" actId="1076"/>
          <ac:spMkLst>
            <pc:docMk/>
            <pc:sldMk cId="723946617" sldId="790"/>
            <ac:spMk id="62" creationId="{A5767242-AEFC-432A-A7E5-02FB63679B37}"/>
          </ac:spMkLst>
        </pc:spChg>
        <pc:spChg chg="mod">
          <ac:chgData name="Froduald Kabanza" userId="edf393d0-642b-4b9e-8c75-f62133241689" providerId="ADAL" clId="{85641571-B3E7-4CA9-9B8F-BF3756CD19BD}" dt="2022-03-25T11:59:34.049" v="844" actId="1076"/>
          <ac:spMkLst>
            <pc:docMk/>
            <pc:sldMk cId="723946617" sldId="790"/>
            <ac:spMk id="64" creationId="{72D51D21-F48D-4C42-8A52-BAD4B8F3AF96}"/>
          </ac:spMkLst>
        </pc:spChg>
        <pc:spChg chg="del">
          <ac:chgData name="Froduald Kabanza" userId="edf393d0-642b-4b9e-8c75-f62133241689" providerId="ADAL" clId="{85641571-B3E7-4CA9-9B8F-BF3756CD19BD}" dt="2022-03-25T11:53:08.393" v="715" actId="478"/>
          <ac:spMkLst>
            <pc:docMk/>
            <pc:sldMk cId="723946617" sldId="790"/>
            <ac:spMk id="65" creationId="{A99C103C-F2D6-4A2F-90EE-0AED597705AD}"/>
          </ac:spMkLst>
        </pc:spChg>
        <pc:spChg chg="del">
          <ac:chgData name="Froduald Kabanza" userId="edf393d0-642b-4b9e-8c75-f62133241689" providerId="ADAL" clId="{85641571-B3E7-4CA9-9B8F-BF3756CD19BD}" dt="2022-03-25T11:53:08.393" v="715" actId="478"/>
          <ac:spMkLst>
            <pc:docMk/>
            <pc:sldMk cId="723946617" sldId="790"/>
            <ac:spMk id="67" creationId="{CDB067A4-2515-434B-82DC-E0B60C651B34}"/>
          </ac:spMkLst>
        </pc:spChg>
        <pc:spChg chg="del">
          <ac:chgData name="Froduald Kabanza" userId="edf393d0-642b-4b9e-8c75-f62133241689" providerId="ADAL" clId="{85641571-B3E7-4CA9-9B8F-BF3756CD19BD}" dt="2022-03-25T11:53:08.393" v="715" actId="478"/>
          <ac:spMkLst>
            <pc:docMk/>
            <pc:sldMk cId="723946617" sldId="790"/>
            <ac:spMk id="68" creationId="{18DC1F59-A5BF-4964-9FB7-97CD6D536D2B}"/>
          </ac:spMkLst>
        </pc:spChg>
        <pc:spChg chg="del mod">
          <ac:chgData name="Froduald Kabanza" userId="edf393d0-642b-4b9e-8c75-f62133241689" providerId="ADAL" clId="{85641571-B3E7-4CA9-9B8F-BF3756CD19BD}" dt="2022-03-25T11:57:30.093" v="754" actId="478"/>
          <ac:spMkLst>
            <pc:docMk/>
            <pc:sldMk cId="723946617" sldId="790"/>
            <ac:spMk id="70" creationId="{C170A463-4BB7-4F27-83A4-E0C7A40FDDCE}"/>
          </ac:spMkLst>
        </pc:spChg>
        <pc:spChg chg="del mod">
          <ac:chgData name="Froduald Kabanza" userId="edf393d0-642b-4b9e-8c75-f62133241689" providerId="ADAL" clId="{85641571-B3E7-4CA9-9B8F-BF3756CD19BD}" dt="2022-03-25T11:57:30.093" v="754" actId="478"/>
          <ac:spMkLst>
            <pc:docMk/>
            <pc:sldMk cId="723946617" sldId="790"/>
            <ac:spMk id="72" creationId="{3C3B53BF-9E8C-4971-A46C-D51F00278D88}"/>
          </ac:spMkLst>
        </pc:spChg>
        <pc:spChg chg="del mod">
          <ac:chgData name="Froduald Kabanza" userId="edf393d0-642b-4b9e-8c75-f62133241689" providerId="ADAL" clId="{85641571-B3E7-4CA9-9B8F-BF3756CD19BD}" dt="2022-03-25T11:57:30.093" v="754" actId="478"/>
          <ac:spMkLst>
            <pc:docMk/>
            <pc:sldMk cId="723946617" sldId="790"/>
            <ac:spMk id="75" creationId="{9D694413-280F-44E6-906A-6AB607B0E57B}"/>
          </ac:spMkLst>
        </pc:spChg>
        <pc:spChg chg="add mod">
          <ac:chgData name="Froduald Kabanza" userId="edf393d0-642b-4b9e-8c75-f62133241689" providerId="ADAL" clId="{85641571-B3E7-4CA9-9B8F-BF3756CD19BD}" dt="2022-03-25T11:59:34.049" v="844" actId="1076"/>
          <ac:spMkLst>
            <pc:docMk/>
            <pc:sldMk cId="723946617" sldId="790"/>
            <ac:spMk id="79" creationId="{30CB5F9E-4CD9-4764-BC6F-8BAADFB5F594}"/>
          </ac:spMkLst>
        </pc:spChg>
        <pc:spChg chg="mod ord">
          <ac:chgData name="Froduald Kabanza" userId="edf393d0-642b-4b9e-8c75-f62133241689" providerId="ADAL" clId="{85641571-B3E7-4CA9-9B8F-BF3756CD19BD}" dt="2022-03-25T12:15:05.818" v="979" actId="1076"/>
          <ac:spMkLst>
            <pc:docMk/>
            <pc:sldMk cId="723946617" sldId="790"/>
            <ac:spMk id="80" creationId="{D7E5A933-D6D0-4F00-A267-B00EA7DE8263}"/>
          </ac:spMkLst>
        </pc:spChg>
        <pc:spChg chg="add mod">
          <ac:chgData name="Froduald Kabanza" userId="edf393d0-642b-4b9e-8c75-f62133241689" providerId="ADAL" clId="{85641571-B3E7-4CA9-9B8F-BF3756CD19BD}" dt="2022-03-25T11:59:34.049" v="844" actId="1076"/>
          <ac:spMkLst>
            <pc:docMk/>
            <pc:sldMk cId="723946617" sldId="790"/>
            <ac:spMk id="81" creationId="{EF3EE3A1-CBDB-45B6-A1AE-ED5BC8A3D46C}"/>
          </ac:spMkLst>
        </pc:spChg>
        <pc:spChg chg="add mod">
          <ac:chgData name="Froduald Kabanza" userId="edf393d0-642b-4b9e-8c75-f62133241689" providerId="ADAL" clId="{85641571-B3E7-4CA9-9B8F-BF3756CD19BD}" dt="2022-03-25T11:59:34.049" v="844" actId="1076"/>
          <ac:spMkLst>
            <pc:docMk/>
            <pc:sldMk cId="723946617" sldId="790"/>
            <ac:spMk id="83" creationId="{0DA3F4E9-6A17-46A9-9A3E-15BF13608ED1}"/>
          </ac:spMkLst>
        </pc:spChg>
        <pc:spChg chg="add mod">
          <ac:chgData name="Froduald Kabanza" userId="edf393d0-642b-4b9e-8c75-f62133241689" providerId="ADAL" clId="{85641571-B3E7-4CA9-9B8F-BF3756CD19BD}" dt="2022-03-25T11:59:34.049" v="844" actId="1076"/>
          <ac:spMkLst>
            <pc:docMk/>
            <pc:sldMk cId="723946617" sldId="790"/>
            <ac:spMk id="84" creationId="{827AFE1B-7F8F-4F63-98C2-6C1900446AD1}"/>
          </ac:spMkLst>
        </pc:spChg>
        <pc:spChg chg="add mod">
          <ac:chgData name="Froduald Kabanza" userId="edf393d0-642b-4b9e-8c75-f62133241689" providerId="ADAL" clId="{85641571-B3E7-4CA9-9B8F-BF3756CD19BD}" dt="2022-03-25T11:59:34.049" v="844" actId="1076"/>
          <ac:spMkLst>
            <pc:docMk/>
            <pc:sldMk cId="723946617" sldId="790"/>
            <ac:spMk id="85" creationId="{7DD4D51A-152D-4DCD-8DFF-9AA65ACB862B}"/>
          </ac:spMkLst>
        </pc:spChg>
        <pc:spChg chg="add mod">
          <ac:chgData name="Froduald Kabanza" userId="edf393d0-642b-4b9e-8c75-f62133241689" providerId="ADAL" clId="{85641571-B3E7-4CA9-9B8F-BF3756CD19BD}" dt="2022-03-25T11:59:34.049" v="844" actId="1076"/>
          <ac:spMkLst>
            <pc:docMk/>
            <pc:sldMk cId="723946617" sldId="790"/>
            <ac:spMk id="86" creationId="{FFEAA4C2-33F4-4147-969C-F725DC4122A1}"/>
          </ac:spMkLst>
        </pc:spChg>
        <pc:spChg chg="add mod">
          <ac:chgData name="Froduald Kabanza" userId="edf393d0-642b-4b9e-8c75-f62133241689" providerId="ADAL" clId="{85641571-B3E7-4CA9-9B8F-BF3756CD19BD}" dt="2022-03-25T11:59:34.049" v="844" actId="1076"/>
          <ac:spMkLst>
            <pc:docMk/>
            <pc:sldMk cId="723946617" sldId="790"/>
            <ac:spMk id="87" creationId="{3A44F372-D912-44F6-9529-A45C96A52561}"/>
          </ac:spMkLst>
        </pc:spChg>
        <pc:cxnChg chg="del mod">
          <ac:chgData name="Froduald Kabanza" userId="edf393d0-642b-4b9e-8c75-f62133241689" providerId="ADAL" clId="{85641571-B3E7-4CA9-9B8F-BF3756CD19BD}" dt="2022-03-24T15:14:27.751" v="709" actId="478"/>
          <ac:cxnSpMkLst>
            <pc:docMk/>
            <pc:sldMk cId="723946617" sldId="790"/>
            <ac:cxnSpMk id="14" creationId="{E42D225C-E33D-44CE-85F5-EDA4E66DDA1B}"/>
          </ac:cxnSpMkLst>
        </pc:cxnChg>
        <pc:cxnChg chg="del mod">
          <ac:chgData name="Froduald Kabanza" userId="edf393d0-642b-4b9e-8c75-f62133241689" providerId="ADAL" clId="{85641571-B3E7-4CA9-9B8F-BF3756CD19BD}" dt="2022-03-24T15:14:27.751" v="709" actId="478"/>
          <ac:cxnSpMkLst>
            <pc:docMk/>
            <pc:sldMk cId="723946617" sldId="790"/>
            <ac:cxnSpMk id="15" creationId="{F9EC809E-3F77-439D-B7D2-2D1CE11C7155}"/>
          </ac:cxnSpMkLst>
        </pc:cxnChg>
        <pc:cxnChg chg="del mod">
          <ac:chgData name="Froduald Kabanza" userId="edf393d0-642b-4b9e-8c75-f62133241689" providerId="ADAL" clId="{85641571-B3E7-4CA9-9B8F-BF3756CD19BD}" dt="2022-03-24T15:14:27.751" v="709" actId="478"/>
          <ac:cxnSpMkLst>
            <pc:docMk/>
            <pc:sldMk cId="723946617" sldId="790"/>
            <ac:cxnSpMk id="17" creationId="{51442537-90FA-41AF-B5F5-F6CA07FAF280}"/>
          </ac:cxnSpMkLst>
        </pc:cxnChg>
        <pc:cxnChg chg="del mod">
          <ac:chgData name="Froduald Kabanza" userId="edf393d0-642b-4b9e-8c75-f62133241689" providerId="ADAL" clId="{85641571-B3E7-4CA9-9B8F-BF3756CD19BD}" dt="2022-03-24T15:14:27.751" v="709" actId="478"/>
          <ac:cxnSpMkLst>
            <pc:docMk/>
            <pc:sldMk cId="723946617" sldId="790"/>
            <ac:cxnSpMk id="19" creationId="{FE551218-25D3-4D47-B703-F90E5B36E6FD}"/>
          </ac:cxnSpMkLst>
        </pc:cxnChg>
        <pc:cxnChg chg="del mod">
          <ac:chgData name="Froduald Kabanza" userId="edf393d0-642b-4b9e-8c75-f62133241689" providerId="ADAL" clId="{85641571-B3E7-4CA9-9B8F-BF3756CD19BD}" dt="2022-03-24T15:14:27.751" v="709" actId="478"/>
          <ac:cxnSpMkLst>
            <pc:docMk/>
            <pc:sldMk cId="723946617" sldId="790"/>
            <ac:cxnSpMk id="21" creationId="{ABA56BA9-6BC0-4BBB-A5DA-E8116BD70A72}"/>
          </ac:cxnSpMkLst>
        </pc:cxnChg>
        <pc:cxnChg chg="del mod">
          <ac:chgData name="Froduald Kabanza" userId="edf393d0-642b-4b9e-8c75-f62133241689" providerId="ADAL" clId="{85641571-B3E7-4CA9-9B8F-BF3756CD19BD}" dt="2022-03-25T11:53:08.393" v="715" actId="478"/>
          <ac:cxnSpMkLst>
            <pc:docMk/>
            <pc:sldMk cId="723946617" sldId="790"/>
            <ac:cxnSpMk id="41" creationId="{5AEB3C82-6CFC-4109-8015-F08E6C5CD996}"/>
          </ac:cxnSpMkLst>
        </pc:cxnChg>
        <pc:cxnChg chg="del mod">
          <ac:chgData name="Froduald Kabanza" userId="edf393d0-642b-4b9e-8c75-f62133241689" providerId="ADAL" clId="{85641571-B3E7-4CA9-9B8F-BF3756CD19BD}" dt="2022-03-25T11:53:08.393" v="715" actId="478"/>
          <ac:cxnSpMkLst>
            <pc:docMk/>
            <pc:sldMk cId="723946617" sldId="790"/>
            <ac:cxnSpMk id="43" creationId="{FCBC32B0-5BE5-4413-BCA9-4A8E494910C7}"/>
          </ac:cxnSpMkLst>
        </pc:cxnChg>
        <pc:cxnChg chg="del mod">
          <ac:chgData name="Froduald Kabanza" userId="edf393d0-642b-4b9e-8c75-f62133241689" providerId="ADAL" clId="{85641571-B3E7-4CA9-9B8F-BF3756CD19BD}" dt="2022-03-24T15:14:27.751" v="709" actId="478"/>
          <ac:cxnSpMkLst>
            <pc:docMk/>
            <pc:sldMk cId="723946617" sldId="790"/>
            <ac:cxnSpMk id="44" creationId="{26646A0F-D942-47D0-9664-2BF5782B9449}"/>
          </ac:cxnSpMkLst>
        </pc:cxnChg>
        <pc:cxnChg chg="del mod">
          <ac:chgData name="Froduald Kabanza" userId="edf393d0-642b-4b9e-8c75-f62133241689" providerId="ADAL" clId="{85641571-B3E7-4CA9-9B8F-BF3756CD19BD}" dt="2022-03-25T11:53:08.393" v="715" actId="478"/>
          <ac:cxnSpMkLst>
            <pc:docMk/>
            <pc:sldMk cId="723946617" sldId="790"/>
            <ac:cxnSpMk id="47" creationId="{3750B0CF-9CC6-449C-B844-4F76A7F83DE3}"/>
          </ac:cxnSpMkLst>
        </pc:cxnChg>
        <pc:cxnChg chg="del">
          <ac:chgData name="Froduald Kabanza" userId="edf393d0-642b-4b9e-8c75-f62133241689" providerId="ADAL" clId="{85641571-B3E7-4CA9-9B8F-BF3756CD19BD}" dt="2022-03-25T11:53:08.393" v="715" actId="478"/>
          <ac:cxnSpMkLst>
            <pc:docMk/>
            <pc:sldMk cId="723946617" sldId="790"/>
            <ac:cxnSpMk id="49" creationId="{92C5B828-1358-4782-BE01-B666430F1C16}"/>
          </ac:cxnSpMkLst>
        </pc:cxnChg>
        <pc:cxnChg chg="del mod">
          <ac:chgData name="Froduald Kabanza" userId="edf393d0-642b-4b9e-8c75-f62133241689" providerId="ADAL" clId="{85641571-B3E7-4CA9-9B8F-BF3756CD19BD}" dt="2022-03-25T11:53:08.393" v="715" actId="478"/>
          <ac:cxnSpMkLst>
            <pc:docMk/>
            <pc:sldMk cId="723946617" sldId="790"/>
            <ac:cxnSpMk id="50" creationId="{B83DE6A8-AC50-425D-A320-CBD42195D2BB}"/>
          </ac:cxnSpMkLst>
        </pc:cxnChg>
        <pc:cxnChg chg="del mod">
          <ac:chgData name="Froduald Kabanza" userId="edf393d0-642b-4b9e-8c75-f62133241689" providerId="ADAL" clId="{85641571-B3E7-4CA9-9B8F-BF3756CD19BD}" dt="2022-03-25T11:53:08.393" v="715" actId="478"/>
          <ac:cxnSpMkLst>
            <pc:docMk/>
            <pc:sldMk cId="723946617" sldId="790"/>
            <ac:cxnSpMk id="52" creationId="{AF2F7C53-00FB-43F1-89F3-E3BC14A8682A}"/>
          </ac:cxnSpMkLst>
        </pc:cxnChg>
        <pc:cxnChg chg="del mod">
          <ac:chgData name="Froduald Kabanza" userId="edf393d0-642b-4b9e-8c75-f62133241689" providerId="ADAL" clId="{85641571-B3E7-4CA9-9B8F-BF3756CD19BD}" dt="2022-03-25T11:53:08.393" v="715" actId="478"/>
          <ac:cxnSpMkLst>
            <pc:docMk/>
            <pc:sldMk cId="723946617" sldId="790"/>
            <ac:cxnSpMk id="54" creationId="{0A6B58C8-C740-4CFF-A46D-4AAF2A113FC9}"/>
          </ac:cxnSpMkLst>
        </pc:cxnChg>
        <pc:cxnChg chg="add mod">
          <ac:chgData name="Froduald Kabanza" userId="edf393d0-642b-4b9e-8c75-f62133241689" providerId="ADAL" clId="{85641571-B3E7-4CA9-9B8F-BF3756CD19BD}" dt="2022-03-25T11:59:34.049" v="844" actId="1076"/>
          <ac:cxnSpMkLst>
            <pc:docMk/>
            <pc:sldMk cId="723946617" sldId="790"/>
            <ac:cxnSpMk id="55" creationId="{BCEFC3D1-125B-47FC-86A7-4A1E7A5932B5}"/>
          </ac:cxnSpMkLst>
        </pc:cxnChg>
        <pc:cxnChg chg="del mod">
          <ac:chgData name="Froduald Kabanza" userId="edf393d0-642b-4b9e-8c75-f62133241689" providerId="ADAL" clId="{85641571-B3E7-4CA9-9B8F-BF3756CD19BD}" dt="2022-03-25T11:53:08.393" v="715" actId="478"/>
          <ac:cxnSpMkLst>
            <pc:docMk/>
            <pc:sldMk cId="723946617" sldId="790"/>
            <ac:cxnSpMk id="56" creationId="{77AB3274-16CD-4C6F-AE6A-F3D9A0F5AF3A}"/>
          </ac:cxnSpMkLst>
        </pc:cxnChg>
        <pc:cxnChg chg="del mod">
          <ac:chgData name="Froduald Kabanza" userId="edf393d0-642b-4b9e-8c75-f62133241689" providerId="ADAL" clId="{85641571-B3E7-4CA9-9B8F-BF3756CD19BD}" dt="2022-03-25T11:53:08.393" v="715" actId="478"/>
          <ac:cxnSpMkLst>
            <pc:docMk/>
            <pc:sldMk cId="723946617" sldId="790"/>
            <ac:cxnSpMk id="58" creationId="{1BCE41CE-98D9-4391-A248-08201E1784DE}"/>
          </ac:cxnSpMkLst>
        </pc:cxnChg>
        <pc:cxnChg chg="del mod">
          <ac:chgData name="Froduald Kabanza" userId="edf393d0-642b-4b9e-8c75-f62133241689" providerId="ADAL" clId="{85641571-B3E7-4CA9-9B8F-BF3756CD19BD}" dt="2022-03-25T11:53:53.923" v="722" actId="478"/>
          <ac:cxnSpMkLst>
            <pc:docMk/>
            <pc:sldMk cId="723946617" sldId="790"/>
            <ac:cxnSpMk id="61" creationId="{16A7BF65-5977-4F6D-8020-AE973F4D3388}"/>
          </ac:cxnSpMkLst>
        </pc:cxnChg>
        <pc:cxnChg chg="mod">
          <ac:chgData name="Froduald Kabanza" userId="edf393d0-642b-4b9e-8c75-f62133241689" providerId="ADAL" clId="{85641571-B3E7-4CA9-9B8F-BF3756CD19BD}" dt="2022-03-25T11:59:34.049" v="844" actId="1076"/>
          <ac:cxnSpMkLst>
            <pc:docMk/>
            <pc:sldMk cId="723946617" sldId="790"/>
            <ac:cxnSpMk id="63" creationId="{1BF20FD6-D22A-476B-BF4F-CB40A72121C4}"/>
          </ac:cxnSpMkLst>
        </pc:cxnChg>
        <pc:cxnChg chg="mod">
          <ac:chgData name="Froduald Kabanza" userId="edf393d0-642b-4b9e-8c75-f62133241689" providerId="ADAL" clId="{85641571-B3E7-4CA9-9B8F-BF3756CD19BD}" dt="2022-03-25T11:59:34.049" v="844" actId="1076"/>
          <ac:cxnSpMkLst>
            <pc:docMk/>
            <pc:sldMk cId="723946617" sldId="790"/>
            <ac:cxnSpMk id="66" creationId="{818E369F-16A2-4ED4-AA02-E8D3D5C18480}"/>
          </ac:cxnSpMkLst>
        </pc:cxnChg>
        <pc:cxnChg chg="mod">
          <ac:chgData name="Froduald Kabanza" userId="edf393d0-642b-4b9e-8c75-f62133241689" providerId="ADAL" clId="{85641571-B3E7-4CA9-9B8F-BF3756CD19BD}" dt="2022-03-25T11:59:34.049" v="844" actId="1076"/>
          <ac:cxnSpMkLst>
            <pc:docMk/>
            <pc:sldMk cId="723946617" sldId="790"/>
            <ac:cxnSpMk id="69" creationId="{5B989565-C6B6-4916-A83F-AED6F6834A94}"/>
          </ac:cxnSpMkLst>
        </pc:cxnChg>
        <pc:cxnChg chg="mod">
          <ac:chgData name="Froduald Kabanza" userId="edf393d0-642b-4b9e-8c75-f62133241689" providerId="ADAL" clId="{85641571-B3E7-4CA9-9B8F-BF3756CD19BD}" dt="2022-03-25T11:59:34.049" v="844" actId="1076"/>
          <ac:cxnSpMkLst>
            <pc:docMk/>
            <pc:sldMk cId="723946617" sldId="790"/>
            <ac:cxnSpMk id="71" creationId="{289474D5-AFCD-4297-B6FB-54D95372EA1C}"/>
          </ac:cxnSpMkLst>
        </pc:cxnChg>
        <pc:cxnChg chg="del mod">
          <ac:chgData name="Froduald Kabanza" userId="edf393d0-642b-4b9e-8c75-f62133241689" providerId="ADAL" clId="{85641571-B3E7-4CA9-9B8F-BF3756CD19BD}" dt="2022-03-25T11:57:30.093" v="754" actId="478"/>
          <ac:cxnSpMkLst>
            <pc:docMk/>
            <pc:sldMk cId="723946617" sldId="790"/>
            <ac:cxnSpMk id="73" creationId="{2AB8597F-023B-4AEC-986B-B80003A08522}"/>
          </ac:cxnSpMkLst>
        </pc:cxnChg>
        <pc:cxnChg chg="del mod">
          <ac:chgData name="Froduald Kabanza" userId="edf393d0-642b-4b9e-8c75-f62133241689" providerId="ADAL" clId="{85641571-B3E7-4CA9-9B8F-BF3756CD19BD}" dt="2022-03-25T11:57:30.093" v="754" actId="478"/>
          <ac:cxnSpMkLst>
            <pc:docMk/>
            <pc:sldMk cId="723946617" sldId="790"/>
            <ac:cxnSpMk id="74" creationId="{E426D8AD-4BB8-4C3A-B989-90648703FC0A}"/>
          </ac:cxnSpMkLst>
        </pc:cxnChg>
        <pc:cxnChg chg="del mod">
          <ac:chgData name="Froduald Kabanza" userId="edf393d0-642b-4b9e-8c75-f62133241689" providerId="ADAL" clId="{85641571-B3E7-4CA9-9B8F-BF3756CD19BD}" dt="2022-03-25T11:57:30.093" v="754" actId="478"/>
          <ac:cxnSpMkLst>
            <pc:docMk/>
            <pc:sldMk cId="723946617" sldId="790"/>
            <ac:cxnSpMk id="76" creationId="{DA7606D1-027C-45EE-B72A-D82973636BB7}"/>
          </ac:cxnSpMkLst>
        </pc:cxnChg>
        <pc:cxnChg chg="del mod">
          <ac:chgData name="Froduald Kabanza" userId="edf393d0-642b-4b9e-8c75-f62133241689" providerId="ADAL" clId="{85641571-B3E7-4CA9-9B8F-BF3756CD19BD}" dt="2022-03-25T11:57:30.093" v="754" actId="478"/>
          <ac:cxnSpMkLst>
            <pc:docMk/>
            <pc:sldMk cId="723946617" sldId="790"/>
            <ac:cxnSpMk id="77" creationId="{525D8744-E643-4D68-B9CC-D26A1DA8A149}"/>
          </ac:cxnSpMkLst>
        </pc:cxnChg>
        <pc:cxnChg chg="del mod">
          <ac:chgData name="Froduald Kabanza" userId="edf393d0-642b-4b9e-8c75-f62133241689" providerId="ADAL" clId="{85641571-B3E7-4CA9-9B8F-BF3756CD19BD}" dt="2022-03-25T11:57:30.093" v="754" actId="478"/>
          <ac:cxnSpMkLst>
            <pc:docMk/>
            <pc:sldMk cId="723946617" sldId="790"/>
            <ac:cxnSpMk id="78" creationId="{0468F163-3D25-4A45-B6F1-E948BF5752A7}"/>
          </ac:cxnSpMkLst>
        </pc:cxnChg>
        <pc:cxnChg chg="del mod">
          <ac:chgData name="Froduald Kabanza" userId="edf393d0-642b-4b9e-8c75-f62133241689" providerId="ADAL" clId="{85641571-B3E7-4CA9-9B8F-BF3756CD19BD}" dt="2022-03-25T11:57:53.658" v="756" actId="478"/>
          <ac:cxnSpMkLst>
            <pc:docMk/>
            <pc:sldMk cId="723946617" sldId="790"/>
            <ac:cxnSpMk id="82" creationId="{5A529BEF-C178-4F50-AC54-8F1792C442FE}"/>
          </ac:cxnSpMkLst>
        </pc:cxnChg>
        <pc:cxnChg chg="add mod">
          <ac:chgData name="Froduald Kabanza" userId="edf393d0-642b-4b9e-8c75-f62133241689" providerId="ADAL" clId="{85641571-B3E7-4CA9-9B8F-BF3756CD19BD}" dt="2022-03-25T11:59:34.049" v="844" actId="1076"/>
          <ac:cxnSpMkLst>
            <pc:docMk/>
            <pc:sldMk cId="723946617" sldId="790"/>
            <ac:cxnSpMk id="88" creationId="{E26F54A2-C928-4F04-A240-4D07A72FAA84}"/>
          </ac:cxnSpMkLst>
        </pc:cxnChg>
        <pc:cxnChg chg="add mod">
          <ac:chgData name="Froduald Kabanza" userId="edf393d0-642b-4b9e-8c75-f62133241689" providerId="ADAL" clId="{85641571-B3E7-4CA9-9B8F-BF3756CD19BD}" dt="2022-03-25T11:59:34.049" v="844" actId="1076"/>
          <ac:cxnSpMkLst>
            <pc:docMk/>
            <pc:sldMk cId="723946617" sldId="790"/>
            <ac:cxnSpMk id="89" creationId="{AC16CBF6-85F0-452C-9CC4-F7C0FD6C876D}"/>
          </ac:cxnSpMkLst>
        </pc:cxnChg>
      </pc:sldChg>
      <pc:sldChg chg="addSp delSp modSp add mod modShow">
        <pc:chgData name="Froduald Kabanza" userId="edf393d0-642b-4b9e-8c75-f62133241689" providerId="ADAL" clId="{85641571-B3E7-4CA9-9B8F-BF3756CD19BD}" dt="2022-03-25T13:30:02.488" v="1056" actId="729"/>
        <pc:sldMkLst>
          <pc:docMk/>
          <pc:sldMk cId="2399848787" sldId="791"/>
        </pc:sldMkLst>
        <pc:spChg chg="add mod">
          <ac:chgData name="Froduald Kabanza" userId="edf393d0-642b-4b9e-8c75-f62133241689" providerId="ADAL" clId="{85641571-B3E7-4CA9-9B8F-BF3756CD19BD}" dt="2022-03-25T12:17:40.900" v="996" actId="14100"/>
          <ac:spMkLst>
            <pc:docMk/>
            <pc:sldMk cId="2399848787" sldId="791"/>
            <ac:spMk id="18" creationId="{EC1CDA2B-8763-466F-A45A-10DCB1ECDEFB}"/>
          </ac:spMkLst>
        </pc:spChg>
        <pc:grpChg chg="del">
          <ac:chgData name="Froduald Kabanza" userId="edf393d0-642b-4b9e-8c75-f62133241689" providerId="ADAL" clId="{85641571-B3E7-4CA9-9B8F-BF3756CD19BD}" dt="2022-03-25T12:16:13.246" v="984" actId="478"/>
          <ac:grpSpMkLst>
            <pc:docMk/>
            <pc:sldMk cId="2399848787" sldId="791"/>
            <ac:grpSpMk id="2" creationId="{00000000-0000-0000-0000-000000000000}"/>
          </ac:grpSpMkLst>
        </pc:grpChg>
        <pc:picChg chg="add del">
          <ac:chgData name="Froduald Kabanza" userId="edf393d0-642b-4b9e-8c75-f62133241689" providerId="ADAL" clId="{85641571-B3E7-4CA9-9B8F-BF3756CD19BD}" dt="2022-03-25T12:16:44.839" v="986" actId="478"/>
          <ac:picMkLst>
            <pc:docMk/>
            <pc:sldMk cId="2399848787" sldId="791"/>
            <ac:picMk id="9" creationId="{3E4032A9-6922-4E40-945B-F3C1F9BCF2F5}"/>
          </ac:picMkLst>
        </pc:picChg>
        <pc:picChg chg="add del">
          <ac:chgData name="Froduald Kabanza" userId="edf393d0-642b-4b9e-8c75-f62133241689" providerId="ADAL" clId="{85641571-B3E7-4CA9-9B8F-BF3756CD19BD}" dt="2022-03-25T12:16:58.239" v="988" actId="478"/>
          <ac:picMkLst>
            <pc:docMk/>
            <pc:sldMk cId="2399848787" sldId="791"/>
            <ac:picMk id="12" creationId="{490A12BD-4448-4A38-9B2C-616FAB7D135B}"/>
          </ac:picMkLst>
        </pc:picChg>
        <pc:picChg chg="add mod">
          <ac:chgData name="Froduald Kabanza" userId="edf393d0-642b-4b9e-8c75-f62133241689" providerId="ADAL" clId="{85641571-B3E7-4CA9-9B8F-BF3756CD19BD}" dt="2022-03-25T12:17:19.761" v="993" actId="1076"/>
          <ac:picMkLst>
            <pc:docMk/>
            <pc:sldMk cId="2399848787" sldId="791"/>
            <ac:picMk id="14" creationId="{2AE4523B-E2F9-4798-BAA2-5D1B5B0FA8B8}"/>
          </ac:picMkLst>
        </pc:picChg>
        <pc:cxnChg chg="add mod">
          <ac:chgData name="Froduald Kabanza" userId="edf393d0-642b-4b9e-8c75-f62133241689" providerId="ADAL" clId="{85641571-B3E7-4CA9-9B8F-BF3756CD19BD}" dt="2022-03-25T12:17:40.900" v="996" actId="14100"/>
          <ac:cxnSpMkLst>
            <pc:docMk/>
            <pc:sldMk cId="2399848787" sldId="791"/>
            <ac:cxnSpMk id="19" creationId="{445A330C-10B4-4732-A0E8-C4F175BF7AB0}"/>
          </ac:cxnSpMkLst>
        </pc:cxnChg>
      </pc:sldChg>
      <pc:sldChg chg="addSp delSp modSp add mod modAnim modShow modNotesTx">
        <pc:chgData name="Froduald Kabanza" userId="edf393d0-642b-4b9e-8c75-f62133241689" providerId="ADAL" clId="{85641571-B3E7-4CA9-9B8F-BF3756CD19BD}" dt="2022-03-25T13:30:27.757" v="1058" actId="729"/>
        <pc:sldMkLst>
          <pc:docMk/>
          <pc:sldMk cId="556310868" sldId="792"/>
        </pc:sldMkLst>
        <pc:spChg chg="add del mod">
          <ac:chgData name="Froduald Kabanza" userId="edf393d0-642b-4b9e-8c75-f62133241689" providerId="ADAL" clId="{85641571-B3E7-4CA9-9B8F-BF3756CD19BD}" dt="2022-03-25T12:18:12.200" v="1000" actId="478"/>
          <ac:spMkLst>
            <pc:docMk/>
            <pc:sldMk cId="556310868" sldId="792"/>
            <ac:spMk id="2" creationId="{3764CB7D-603A-4CB8-9F75-5B5C7833BA31}"/>
          </ac:spMkLst>
        </pc:spChg>
        <pc:spChg chg="del">
          <ac:chgData name="Froduald Kabanza" userId="edf393d0-642b-4b9e-8c75-f62133241689" providerId="ADAL" clId="{85641571-B3E7-4CA9-9B8F-BF3756CD19BD}" dt="2022-03-25T12:18:09.303" v="999" actId="478"/>
          <ac:spMkLst>
            <pc:docMk/>
            <pc:sldMk cId="556310868" sldId="792"/>
            <ac:spMk id="309251" creationId="{00000000-0000-0000-0000-000000000000}"/>
          </ac:spMkLst>
        </pc:spChg>
        <pc:picChg chg="add mod">
          <ac:chgData name="Froduald Kabanza" userId="edf393d0-642b-4b9e-8c75-f62133241689" providerId="ADAL" clId="{85641571-B3E7-4CA9-9B8F-BF3756CD19BD}" dt="2022-03-25T12:19:00.519" v="1007" actId="14100"/>
          <ac:picMkLst>
            <pc:docMk/>
            <pc:sldMk cId="556310868" sldId="792"/>
            <ac:picMk id="7" creationId="{D6B917C1-3791-4FEB-AEE7-0E2CB6F4F077}"/>
          </ac:picMkLst>
        </pc:picChg>
      </pc:sldChg>
      <pc:sldChg chg="addSp delSp modSp add mod modShow">
        <pc:chgData name="Froduald Kabanza" userId="edf393d0-642b-4b9e-8c75-f62133241689" providerId="ADAL" clId="{85641571-B3E7-4CA9-9B8F-BF3756CD19BD}" dt="2022-03-25T13:30:27.757" v="1058" actId="729"/>
        <pc:sldMkLst>
          <pc:docMk/>
          <pc:sldMk cId="424733321" sldId="793"/>
        </pc:sldMkLst>
        <pc:spChg chg="del">
          <ac:chgData name="Froduald Kabanza" userId="edf393d0-642b-4b9e-8c75-f62133241689" providerId="ADAL" clId="{85641571-B3E7-4CA9-9B8F-BF3756CD19BD}" dt="2022-03-25T12:23:15.189" v="1032" actId="478"/>
          <ac:spMkLst>
            <pc:docMk/>
            <pc:sldMk cId="424733321" sldId="793"/>
            <ac:spMk id="11" creationId="{00000000-0000-0000-0000-000000000000}"/>
          </ac:spMkLst>
        </pc:spChg>
        <pc:spChg chg="del">
          <ac:chgData name="Froduald Kabanza" userId="edf393d0-642b-4b9e-8c75-f62133241689" providerId="ADAL" clId="{85641571-B3E7-4CA9-9B8F-BF3756CD19BD}" dt="2022-03-25T12:23:15.189" v="1032" actId="478"/>
          <ac:spMkLst>
            <pc:docMk/>
            <pc:sldMk cId="424733321" sldId="793"/>
            <ac:spMk id="12" creationId="{00000000-0000-0000-0000-000000000000}"/>
          </ac:spMkLst>
        </pc:spChg>
        <pc:spChg chg="mod">
          <ac:chgData name="Froduald Kabanza" userId="edf393d0-642b-4b9e-8c75-f62133241689" providerId="ADAL" clId="{85641571-B3E7-4CA9-9B8F-BF3756CD19BD}" dt="2022-03-25T12:23:47.745" v="1041" actId="1076"/>
          <ac:spMkLst>
            <pc:docMk/>
            <pc:sldMk cId="424733321" sldId="793"/>
            <ac:spMk id="22538" creationId="{00000000-0000-0000-0000-000000000000}"/>
          </ac:spMkLst>
        </pc:spChg>
        <pc:picChg chg="add mod">
          <ac:chgData name="Froduald Kabanza" userId="edf393d0-642b-4b9e-8c75-f62133241689" providerId="ADAL" clId="{85641571-B3E7-4CA9-9B8F-BF3756CD19BD}" dt="2022-03-25T12:23:38.769" v="1040" actId="14100"/>
          <ac:picMkLst>
            <pc:docMk/>
            <pc:sldMk cId="424733321" sldId="793"/>
            <ac:picMk id="3" creationId="{4FA5EF2E-9369-4975-8524-CA8A9968A12F}"/>
          </ac:picMkLst>
        </pc:picChg>
        <pc:picChg chg="del">
          <ac:chgData name="Froduald Kabanza" userId="edf393d0-642b-4b9e-8c75-f62133241689" providerId="ADAL" clId="{85641571-B3E7-4CA9-9B8F-BF3756CD19BD}" dt="2022-03-25T12:23:15.189" v="1032" actId="478"/>
          <ac:picMkLst>
            <pc:docMk/>
            <pc:sldMk cId="424733321" sldId="793"/>
            <ac:picMk id="22534" creationId="{00000000-0000-0000-0000-000000000000}"/>
          </ac:picMkLst>
        </pc:picChg>
      </pc:sldChg>
      <pc:sldChg chg="delSp modSp add del">
        <pc:chgData name="Froduald Kabanza" userId="edf393d0-642b-4b9e-8c75-f62133241689" providerId="ADAL" clId="{85641571-B3E7-4CA9-9B8F-BF3756CD19BD}" dt="2022-03-25T12:21:38.963" v="1022" actId="2696"/>
        <pc:sldMkLst>
          <pc:docMk/>
          <pc:sldMk cId="4129189667" sldId="793"/>
        </pc:sldMkLst>
        <pc:spChg chg="mod topLvl">
          <ac:chgData name="Froduald Kabanza" userId="edf393d0-642b-4b9e-8c75-f62133241689" providerId="ADAL" clId="{85641571-B3E7-4CA9-9B8F-BF3756CD19BD}" dt="2022-03-25T12:21:02.489" v="1018" actId="165"/>
          <ac:spMkLst>
            <pc:docMk/>
            <pc:sldMk cId="4129189667" sldId="793"/>
            <ac:spMk id="13321" creationId="{00000000-0000-0000-0000-000000000000}"/>
          </ac:spMkLst>
        </pc:spChg>
        <pc:spChg chg="mod topLvl">
          <ac:chgData name="Froduald Kabanza" userId="edf393d0-642b-4b9e-8c75-f62133241689" providerId="ADAL" clId="{85641571-B3E7-4CA9-9B8F-BF3756CD19BD}" dt="2022-03-25T12:21:02.489" v="1018" actId="165"/>
          <ac:spMkLst>
            <pc:docMk/>
            <pc:sldMk cId="4129189667" sldId="793"/>
            <ac:spMk id="13322" creationId="{00000000-0000-0000-0000-000000000000}"/>
          </ac:spMkLst>
        </pc:spChg>
        <pc:grpChg chg="del">
          <ac:chgData name="Froduald Kabanza" userId="edf393d0-642b-4b9e-8c75-f62133241689" providerId="ADAL" clId="{85641571-B3E7-4CA9-9B8F-BF3756CD19BD}" dt="2022-03-25T12:21:02.489" v="1018" actId="165"/>
          <ac:grpSpMkLst>
            <pc:docMk/>
            <pc:sldMk cId="4129189667" sldId="793"/>
            <ac:grpSpMk id="13319" creationId="{00000000-0000-0000-0000-000000000000}"/>
          </ac:grpSpMkLst>
        </pc:grpChg>
        <pc:picChg chg="mod topLvl">
          <ac:chgData name="Froduald Kabanza" userId="edf393d0-642b-4b9e-8c75-f62133241689" providerId="ADAL" clId="{85641571-B3E7-4CA9-9B8F-BF3756CD19BD}" dt="2022-03-25T12:21:02.489" v="1018" actId="165"/>
          <ac:picMkLst>
            <pc:docMk/>
            <pc:sldMk cId="4129189667" sldId="793"/>
            <ac:picMk id="13320" creationId="{00000000-0000-0000-0000-000000000000}"/>
          </ac:picMkLst>
        </pc:picChg>
      </pc:sldChg>
      <pc:sldMasterChg chg="addSp delSp modSp modSldLayout">
        <pc:chgData name="Froduald Kabanza" userId="edf393d0-642b-4b9e-8c75-f62133241689" providerId="ADAL" clId="{85641571-B3E7-4CA9-9B8F-BF3756CD19BD}" dt="2022-03-25T12:07:20.875" v="884"/>
        <pc:sldMasterMkLst>
          <pc:docMk/>
          <pc:sldMasterMk cId="0" sldId="2147483675"/>
        </pc:sldMasterMkLst>
        <pc:spChg chg="del">
          <ac:chgData name="Froduald Kabanza" userId="edf393d0-642b-4b9e-8c75-f62133241689" providerId="ADAL" clId="{85641571-B3E7-4CA9-9B8F-BF3756CD19BD}" dt="2022-03-25T12:06:17.367" v="869" actId="478"/>
          <ac:spMkLst>
            <pc:docMk/>
            <pc:sldMasterMk cId="0" sldId="2147483675"/>
            <ac:spMk id="4"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5"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6" creationId="{00000000-0000-0000-0000-000000000000}"/>
          </ac:spMkLst>
        </pc:spChg>
        <pc:spChg chg="add mod">
          <ac:chgData name="Froduald Kabanza" userId="edf393d0-642b-4b9e-8c75-f62133241689" providerId="ADAL" clId="{85641571-B3E7-4CA9-9B8F-BF3756CD19BD}" dt="2022-03-25T12:06:33.308" v="871" actId="255"/>
          <ac:spMkLst>
            <pc:docMk/>
            <pc:sldMasterMk cId="0" sldId="2147483675"/>
            <ac:spMk id="9" creationId="{1AB86544-9524-49EB-B07E-EA1ABA8C74A6}"/>
          </ac:spMkLst>
        </pc:spChg>
        <pc:spChg chg="add mod">
          <ac:chgData name="Froduald Kabanza" userId="edf393d0-642b-4b9e-8c75-f62133241689" providerId="ADAL" clId="{85641571-B3E7-4CA9-9B8F-BF3756CD19BD}" dt="2022-03-25T12:06:33.308" v="871" actId="255"/>
          <ac:spMkLst>
            <pc:docMk/>
            <pc:sldMasterMk cId="0" sldId="2147483675"/>
            <ac:spMk id="10" creationId="{C3AADCD4-B5E5-43DD-B730-924DB4E6710E}"/>
          </ac:spMkLst>
        </pc:spChg>
        <pc:spChg chg="add mod">
          <ac:chgData name="Froduald Kabanza" userId="edf393d0-642b-4b9e-8c75-f62133241689" providerId="ADAL" clId="{85641571-B3E7-4CA9-9B8F-BF3756CD19BD}" dt="2022-03-25T12:06:33.308" v="871" actId="255"/>
          <ac:spMkLst>
            <pc:docMk/>
            <pc:sldMasterMk cId="0" sldId="2147483675"/>
            <ac:spMk id="11" creationId="{219CEADC-C4C8-488A-8DAF-2897C77AEED6}"/>
          </ac:spMkLst>
        </pc:spChg>
        <pc:spChg chg="del">
          <ac:chgData name="Froduald Kabanza" userId="edf393d0-642b-4b9e-8c75-f62133241689" providerId="ADAL" clId="{85641571-B3E7-4CA9-9B8F-BF3756CD19BD}" dt="2022-03-25T12:06:17.367" v="869" actId="478"/>
          <ac:spMkLst>
            <pc:docMk/>
            <pc:sldMasterMk cId="0" sldId="2147483675"/>
            <ac:spMk id="1031" creationId="{00000000-0000-0000-0000-000000000000}"/>
          </ac:spMkLst>
        </pc:spChg>
        <pc:sldLayoutChg chg="delSp modSp mod">
          <pc:chgData name="Froduald Kabanza" userId="edf393d0-642b-4b9e-8c75-f62133241689" providerId="ADAL" clId="{85641571-B3E7-4CA9-9B8F-BF3756CD19BD}" dt="2022-03-25T12:06:42.917" v="872" actId="478"/>
          <pc:sldLayoutMkLst>
            <pc:docMk/>
            <pc:sldMasterMk cId="0" sldId="2147483675"/>
            <pc:sldLayoutMk cId="1877467656" sldId="2147483676"/>
          </pc:sldLayoutMkLst>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4"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5"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6" creationId="{00000000-0000-0000-0000-000000000000}"/>
            </ac:spMkLst>
          </pc:spChg>
        </pc:sldLayoutChg>
        <pc:sldLayoutChg chg="addSp delSp modSp mod">
          <pc:chgData name="Froduald Kabanza" userId="edf393d0-642b-4b9e-8c75-f62133241689" providerId="ADAL" clId="{85641571-B3E7-4CA9-9B8F-BF3756CD19BD}" dt="2022-03-25T12:06:50.166" v="874"/>
          <pc:sldLayoutMkLst>
            <pc:docMk/>
            <pc:sldMasterMk cId="0" sldId="2147483675"/>
            <pc:sldLayoutMk cId="1057143383" sldId="2147483677"/>
          </pc:sldLayoutMkLst>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4"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5"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6" creationId="{00000000-0000-0000-0000-000000000000}"/>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7" creationId="{C7741AC9-6138-4230-864D-441BD74C9659}"/>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8" creationId="{86E9A525-D118-4B26-9803-D507D8ED48D8}"/>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9" creationId="{3A5E73FF-174B-4A8C-A595-D7520B3668ED}"/>
            </ac:spMkLst>
          </pc:spChg>
        </pc:sldLayoutChg>
        <pc:sldLayoutChg chg="addSp delSp modSp mod">
          <pc:chgData name="Froduald Kabanza" userId="edf393d0-642b-4b9e-8c75-f62133241689" providerId="ADAL" clId="{85641571-B3E7-4CA9-9B8F-BF3756CD19BD}" dt="2022-03-25T12:06:57.045" v="876"/>
          <pc:sldLayoutMkLst>
            <pc:docMk/>
            <pc:sldMasterMk cId="0" sldId="2147483675"/>
            <pc:sldLayoutMk cId="3378472747" sldId="2147483678"/>
          </pc:sldLayoutMkLst>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4"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5"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6" creationId="{00000000-0000-0000-0000-000000000000}"/>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7" creationId="{D136A945-88A6-4E89-BA7F-8AF335514EC8}"/>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8" creationId="{292057AE-F3E6-4A35-B0DE-440608D3048F}"/>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9" creationId="{94659D36-BEF7-450B-89C3-7F0185657029}"/>
            </ac:spMkLst>
          </pc:spChg>
        </pc:sldLayoutChg>
        <pc:sldLayoutChg chg="addSp delSp modSp mod">
          <pc:chgData name="Froduald Kabanza" userId="edf393d0-642b-4b9e-8c75-f62133241689" providerId="ADAL" clId="{85641571-B3E7-4CA9-9B8F-BF3756CD19BD}" dt="2022-03-25T12:07:02.498" v="878"/>
          <pc:sldLayoutMkLst>
            <pc:docMk/>
            <pc:sldMasterMk cId="0" sldId="2147483675"/>
            <pc:sldLayoutMk cId="3265422769" sldId="2147483679"/>
          </pc:sldLayoutMkLst>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5"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6"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7" creationId="{00000000-0000-0000-0000-00000000000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8" creationId="{8560C980-BBC3-4B61-A77A-C1C44C326AD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9" creationId="{2C8A9597-2DA2-4300-835B-D7ACC0A1C9F7}"/>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10" creationId="{5F978D34-C057-4D9A-9F59-4785780C2B3A}"/>
            </ac:spMkLst>
          </pc:spChg>
        </pc:sldLayoutChg>
        <pc:sldLayoutChg chg="addSp delSp modSp mod">
          <pc:chgData name="Froduald Kabanza" userId="edf393d0-642b-4b9e-8c75-f62133241689" providerId="ADAL" clId="{85641571-B3E7-4CA9-9B8F-BF3756CD19BD}" dt="2022-03-25T12:07:11.066" v="880"/>
          <pc:sldLayoutMkLst>
            <pc:docMk/>
            <pc:sldMasterMk cId="0" sldId="2147483675"/>
            <pc:sldLayoutMk cId="1945514815" sldId="2147483681"/>
          </pc:sldLayoutMkLst>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3"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4"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5" creationId="{00000000-0000-0000-0000-000000000000}"/>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6" creationId="{EAF3AE27-4697-4822-82E0-7D1C12820DA9}"/>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7" creationId="{0FA74E94-AFCE-497B-96E2-ED2287C5B34E}"/>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8" creationId="{3E9EA1A8-ED1F-49B9-B92A-02F025CB8B9D}"/>
            </ac:spMkLst>
          </pc:spChg>
        </pc:sldLayoutChg>
        <pc:sldLayoutChg chg="addSp delSp modSp mod">
          <pc:chgData name="Froduald Kabanza" userId="edf393d0-642b-4b9e-8c75-f62133241689" providerId="ADAL" clId="{85641571-B3E7-4CA9-9B8F-BF3756CD19BD}" dt="2022-03-25T12:07:15.630" v="882"/>
          <pc:sldLayoutMkLst>
            <pc:docMk/>
            <pc:sldMasterMk cId="0" sldId="2147483675"/>
            <pc:sldLayoutMk cId="1921396545" sldId="2147483682"/>
          </pc:sldLayoutMkLst>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2"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3"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4" creationId="{00000000-0000-0000-0000-000000000000}"/>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5" creationId="{EF9BF58A-EC80-416B-B244-4F5CDDDFB84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6" creationId="{B710B316-E945-460A-BBD2-CF0AD1D5B26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7" creationId="{AEC8AA5A-8591-4864-B129-27A79882F9F9}"/>
            </ac:spMkLst>
          </pc:spChg>
        </pc:sldLayoutChg>
        <pc:sldLayoutChg chg="addSp delSp modSp mod">
          <pc:chgData name="Froduald Kabanza" userId="edf393d0-642b-4b9e-8c75-f62133241689" providerId="ADAL" clId="{85641571-B3E7-4CA9-9B8F-BF3756CD19BD}" dt="2022-03-25T12:07:20.875" v="884"/>
          <pc:sldLayoutMkLst>
            <pc:docMk/>
            <pc:sldMasterMk cId="0" sldId="2147483675"/>
            <pc:sldLayoutMk cId="3223989488" sldId="2147483683"/>
          </pc:sldLayoutMkLst>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5"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6"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7" creationId="{00000000-0000-0000-0000-000000000000}"/>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8" creationId="{A8C595CE-E9F0-4120-A2EC-13175C970935}"/>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9" creationId="{6149D627-2CC7-4BDE-9613-2639EBB56079}"/>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10" creationId="{3CD23A7B-0790-47B1-9F8D-9269D6D45C8E}"/>
            </ac:spMkLst>
          </pc:spChg>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2023-03-29</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2023-03-29</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ln w="9525"/>
        </p:spPr>
        <p:txBody>
          <a:bodyPr>
            <a:normAutofit lnSpcReduction="10000"/>
          </a:bodyPr>
          <a:lstStyle/>
          <a:p>
            <a:pPr eaLnBrk="1" hangingPunct="1">
              <a:defRPr/>
            </a:pPr>
            <a:r>
              <a:rPr lang="fr-CA" dirty="0"/>
              <a:t>La taille de l’espace d’états résultants de cette représentation est N^N au lieu de (N*N)^N avec une représentation naïve qui consisterait à considérer qu’une reine peut prendre n’importe laquelle des N*N cases de l’échiquier.</a:t>
            </a:r>
          </a:p>
          <a:p>
            <a:pPr eaLnBrk="1" hangingPunct="1">
              <a:defRPr/>
            </a:pPr>
            <a:endParaRPr lang="fr-CA" dirty="0"/>
          </a:p>
          <a:p>
            <a:pPr eaLnBrk="1" hangingPunct="1">
              <a:defRPr/>
            </a:pPr>
            <a:r>
              <a:rPr lang="fr-CA" dirty="0"/>
              <a:t>Contraintes: Qi ne peut pas attaquer </a:t>
            </a:r>
            <a:r>
              <a:rPr lang="fr-CA" dirty="0" err="1"/>
              <a:t>Qj</a:t>
            </a:r>
            <a:r>
              <a:rPr lang="fr-CA" dirty="0"/>
              <a:t>, sachant que Qi est dans la colonne i et </a:t>
            </a:r>
            <a:r>
              <a:rPr lang="fr-CA" dirty="0" err="1"/>
              <a:t>Qj</a:t>
            </a:r>
            <a:r>
              <a:rPr lang="fr-CA" dirty="0"/>
              <a:t> dans la colonne j.</a:t>
            </a:r>
          </a:p>
          <a:p>
            <a:pPr eaLnBrk="1" hangingPunct="1">
              <a:defRPr/>
            </a:pPr>
            <a:endParaRPr lang="fr-CA" dirty="0"/>
          </a:p>
          <a:p>
            <a:pPr eaLnBrk="1" hangingPunct="1">
              <a:buFontTx/>
              <a:buChar char="-"/>
              <a:defRPr/>
            </a:pPr>
            <a:r>
              <a:rPr lang="fr-CA" dirty="0"/>
              <a:t>Il ne peut y avoir d’attaque mutuel verticalement puisque chaque reine occupe une colonne différente. Donc pas besoin de contraintes pour palier contre une telle attaque.</a:t>
            </a:r>
          </a:p>
          <a:p>
            <a:pPr eaLnBrk="1" hangingPunct="1">
              <a:buFontTx/>
              <a:buChar char="-"/>
              <a:defRPr/>
            </a:pPr>
            <a:endParaRPr lang="fr-CA" dirty="0"/>
          </a:p>
          <a:p>
            <a:pPr eaLnBrk="1" hangingPunct="1">
              <a:defRPr/>
            </a:pPr>
            <a:r>
              <a:rPr lang="fr-CA" dirty="0"/>
              <a:t>Par contre il pourrait y avoir une attaque horizontale si deux reines sont sur la même rangée. </a:t>
            </a:r>
          </a:p>
          <a:p>
            <a:pPr eaLnBrk="1" hangingPunct="1">
              <a:buFontTx/>
              <a:buChar char="-"/>
              <a:defRPr/>
            </a:pPr>
            <a:endParaRPr lang="fr-CA" dirty="0"/>
          </a:p>
          <a:p>
            <a:pPr eaLnBrk="1" hangingPunct="1">
              <a:defRPr/>
            </a:pPr>
            <a:r>
              <a:rPr lang="fr-CA" dirty="0"/>
              <a:t>Il nous faut donc la contraintes Qi != </a:t>
            </a:r>
            <a:r>
              <a:rPr lang="fr-CA" dirty="0" err="1"/>
              <a:t>Qj</a:t>
            </a:r>
            <a:r>
              <a:rPr lang="fr-CA" dirty="0"/>
              <a:t>.</a:t>
            </a:r>
          </a:p>
          <a:p>
            <a:pPr eaLnBrk="1" hangingPunct="1">
              <a:defRPr/>
            </a:pPr>
            <a:endParaRPr lang="fr-CA" dirty="0"/>
          </a:p>
          <a:p>
            <a:pPr eaLnBrk="1" hangingPunct="1">
              <a:defRPr/>
            </a:pPr>
            <a:r>
              <a:rPr lang="fr-CA" dirty="0"/>
              <a:t>Il peut aussi y avoir d’attaque diagonale sur deux reines sont sur la même diagonale. </a:t>
            </a:r>
          </a:p>
          <a:p>
            <a:pPr eaLnBrk="1" hangingPunct="1">
              <a:buFontTx/>
              <a:buChar char="-"/>
              <a:defRPr/>
            </a:pPr>
            <a:endParaRPr lang="fr-CA" dirty="0"/>
          </a:p>
          <a:p>
            <a:pPr eaLnBrk="1" hangingPunct="1">
              <a:defRPr/>
            </a:pPr>
            <a:r>
              <a:rPr lang="fr-CA" dirty="0"/>
              <a:t>Il nous faut donc la contrainte |i-j| != |Qi-</a:t>
            </a:r>
            <a:r>
              <a:rPr lang="fr-CA" dirty="0" err="1"/>
              <a:t>Qj</a:t>
            </a:r>
            <a:r>
              <a:rPr lang="fr-CA" dirty="0"/>
              <a:t>| (ici, |.| dénote la valeur absolue). Autrement dit, la valeur absolue de la différence entre la valeur (rangée où est placée) de la variable (reine) Qi et  celle de la variable j, doit être différente de la valeur absolue de i-j.</a:t>
            </a:r>
          </a:p>
          <a:p>
            <a:pPr eaLnBrk="1" hangingPunct="1">
              <a:buFontTx/>
              <a:buChar char="-"/>
              <a:defRPr/>
            </a:pPr>
            <a:endParaRPr lang="fr-CA" dirty="0"/>
          </a:p>
          <a:p>
            <a:pPr eaLnBrk="1" hangingPunct="1">
              <a:defRPr/>
            </a:pPr>
            <a:r>
              <a:rPr lang="fr-CA" dirty="0"/>
              <a:t>En résumé, les contraintes sont binaires, de la forme </a:t>
            </a:r>
            <a:r>
              <a:rPr lang="fr-CA" dirty="0" err="1"/>
              <a:t>cij</a:t>
            </a:r>
            <a:r>
              <a:rPr lang="fr-CA" dirty="0"/>
              <a:t> (i != j) entre Qi et Qj. Si Qi=A et </a:t>
            </a:r>
            <a:r>
              <a:rPr lang="fr-CA" dirty="0" err="1"/>
              <a:t>Qj</a:t>
            </a:r>
            <a:r>
              <a:rPr lang="fr-CA" dirty="0"/>
              <a:t>=B, on doit avoir :</a:t>
            </a:r>
          </a:p>
          <a:p>
            <a:pPr marL="228600" indent="-228600" eaLnBrk="1" hangingPunct="1">
              <a:buFontTx/>
              <a:buAutoNum type="arabicPeriod"/>
              <a:defRPr/>
            </a:pPr>
            <a:r>
              <a:rPr lang="fr-CA" dirty="0"/>
              <a:t>A !=B</a:t>
            </a:r>
          </a:p>
          <a:p>
            <a:pPr marL="228600" indent="-228600" eaLnBrk="1" hangingPunct="1">
              <a:buFontTx/>
              <a:buAutoNum type="arabicPeriod"/>
              <a:defRPr/>
            </a:pPr>
            <a:r>
              <a:rPr lang="fr-CA" dirty="0"/>
              <a:t>|A-B| != |i-j|.</a:t>
            </a:r>
          </a:p>
          <a:p>
            <a:pPr marL="228600" indent="-228600" eaLnBrk="1" hangingPunct="1">
              <a:buFontTx/>
              <a:buAutoNum type="arabicPeriod"/>
              <a:defRPr/>
            </a:pPr>
            <a:endParaRPr lang="fr-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dirty="0"/>
              <a:t>Comme la solution doit être complète, elle apparaît à une profondeur </a:t>
            </a:r>
            <a:r>
              <a:rPr lang="fr-CA" i="1" dirty="0"/>
              <a:t>n, </a:t>
            </a:r>
            <a:r>
              <a:rPr lang="fr-CA" dirty="0"/>
              <a:t>si nous avons</a:t>
            </a:r>
            <a:r>
              <a:rPr lang="fr-CA" i="1" dirty="0"/>
              <a:t> n </a:t>
            </a:r>
            <a:r>
              <a:rPr lang="fr-CA" dirty="0"/>
              <a:t>variables</a:t>
            </a:r>
            <a:r>
              <a:rPr lang="fr-CA" i="1" dirty="0"/>
              <a:t>.</a:t>
            </a:r>
            <a:r>
              <a:rPr lang="fr-CA" dirty="0"/>
              <a:t> </a:t>
            </a:r>
          </a:p>
          <a:p>
            <a:pPr>
              <a:defRPr/>
            </a:pPr>
            <a:endParaRPr lang="en-CA" dirty="0"/>
          </a:p>
          <a:p>
            <a:pPr>
              <a:defRPr/>
            </a:pPr>
            <a:r>
              <a:rPr lang="en-CA" dirty="0" err="1"/>
              <a:t>Ici</a:t>
            </a:r>
            <a:r>
              <a:rPr lang="en-CA" dirty="0"/>
              <a:t> naïf </a:t>
            </a:r>
            <a:r>
              <a:rPr lang="en-CA" dirty="0" err="1"/>
              <a:t>veut</a:t>
            </a:r>
            <a:r>
              <a:rPr lang="en-CA" dirty="0"/>
              <a:t> dire </a:t>
            </a:r>
            <a:r>
              <a:rPr lang="en-CA" dirty="0" err="1"/>
              <a:t>que</a:t>
            </a:r>
            <a:r>
              <a:rPr lang="en-CA" dirty="0"/>
              <a:t> </a:t>
            </a:r>
            <a:r>
              <a:rPr lang="en-CA" dirty="0" err="1"/>
              <a:t>l’on</a:t>
            </a:r>
            <a:r>
              <a:rPr lang="en-CA" dirty="0"/>
              <a:t> explore les assignations des </a:t>
            </a:r>
            <a:r>
              <a:rPr lang="en-CA" dirty="0" err="1"/>
              <a:t>valeurs</a:t>
            </a:r>
            <a:r>
              <a:rPr lang="en-CA" dirty="0"/>
              <a:t> aux variables sans </a:t>
            </a:r>
            <a:r>
              <a:rPr lang="en-CA" dirty="0" err="1"/>
              <a:t>tenir</a:t>
            </a:r>
            <a:r>
              <a:rPr lang="en-CA" dirty="0"/>
              <a:t> </a:t>
            </a:r>
            <a:r>
              <a:rPr lang="en-CA" dirty="0" err="1"/>
              <a:t>compte</a:t>
            </a:r>
            <a:r>
              <a:rPr lang="en-CA" dirty="0"/>
              <a:t> des permutations. </a:t>
            </a:r>
          </a:p>
          <a:p>
            <a:pPr>
              <a:defRPr/>
            </a:pPr>
            <a:endParaRPr lang="en-CA" dirty="0"/>
          </a:p>
          <a:p>
            <a:pPr marL="381000" indent="-381000">
              <a:lnSpc>
                <a:spcPct val="140000"/>
              </a:lnSpc>
              <a:buFont typeface="Monotype Sorts" pitchFamily="2" charset="2"/>
              <a:buNone/>
              <a:defRPr/>
            </a:pPr>
            <a:r>
              <a:rPr lang="fr-CA" dirty="0"/>
              <a:t>En théorie, l’algorithme est général et s’applique à tous les problèmes CSP.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fr-CA" altLang="en-US" sz="1900">
                <a:latin typeface="Arial" pitchFamily="34" charset="0"/>
                <a:ea typeface="ＭＳ Ｐゴシック" pitchFamily="34" charset="-128"/>
              </a:rPr>
              <a:t>d</a:t>
            </a:r>
            <a:r>
              <a:rPr lang="fr-CA" altLang="en-US" sz="1900" baseline="30000">
                <a:latin typeface="Arial" pitchFamily="34" charset="0"/>
                <a:ea typeface="ＭＳ Ｐゴシック" pitchFamily="34" charset="-128"/>
              </a:rPr>
              <a:t>n</a:t>
            </a:r>
            <a:r>
              <a:rPr lang="fr-CA" altLang="en-US" sz="1900">
                <a:latin typeface="Arial" pitchFamily="34" charset="0"/>
                <a:ea typeface="ＭＳ Ｐゴシック" pitchFamily="34" charset="-128"/>
              </a:rPr>
              <a:t> complètes, mais pas toutes légales</a:t>
            </a:r>
            <a:endParaRPr lang="fr-CA" altLang="en-US" sz="1900" baseline="30000">
              <a:latin typeface="Arial" pitchFamily="34" charset="0"/>
              <a:ea typeface="ＭＳ Ｐゴシック" pitchFamily="34" charset="-128"/>
            </a:endParaRPr>
          </a:p>
          <a:p>
            <a:pPr marL="0" lvl="1"/>
            <a:r>
              <a:rPr lang="fr-CA" altLang="en-US" sz="1900">
                <a:latin typeface="Arial" pitchFamily="34" charset="0"/>
                <a:ea typeface="ＭＳ Ｐゴシック" pitchFamily="34" charset="-128"/>
              </a:rPr>
              <a:t>On doit faire un choix entre SA=R, SA=G mais pas entre SA=B et WA=B.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altLang="en-US" sz="2000" dirty="0">
                <a:ea typeface="ＭＳ Ｐゴシック" pitchFamily="34" charset="-128"/>
              </a:rPr>
              <a:t>On </a:t>
            </a:r>
            <a:r>
              <a:rPr lang="en-CA" altLang="en-US" sz="2000" dirty="0" err="1">
                <a:ea typeface="ＭＳ Ｐゴシック" pitchFamily="34" charset="-128"/>
              </a:rPr>
              <a:t>retombe</a:t>
            </a:r>
            <a:r>
              <a:rPr lang="en-CA" altLang="en-US" sz="2000" baseline="0" dirty="0">
                <a:ea typeface="ＭＳ Ｐゴシック" pitchFamily="34" charset="-128"/>
              </a:rPr>
              <a:t> sur le </a:t>
            </a:r>
            <a:r>
              <a:rPr lang="en-CA" altLang="en-US" sz="2000" baseline="0" dirty="0" err="1">
                <a:ea typeface="ＭＳ Ｐゴシック" pitchFamily="34" charset="-128"/>
              </a:rPr>
              <a:t>même</a:t>
            </a:r>
            <a:r>
              <a:rPr lang="en-CA" altLang="en-US" sz="2000" baseline="0" dirty="0">
                <a:ea typeface="ＭＳ Ｐゴシック" pitchFamily="34" charset="-128"/>
              </a:rPr>
              <a:t> </a:t>
            </a:r>
            <a:r>
              <a:rPr lang="en-CA" altLang="en-US" sz="2000" baseline="0" dirty="0" err="1">
                <a:ea typeface="ＭＳ Ｐゴシック" pitchFamily="34" charset="-128"/>
              </a:rPr>
              <a:t>état</a:t>
            </a:r>
            <a:r>
              <a:rPr lang="en-CA" altLang="en-US" sz="2000" baseline="0" dirty="0">
                <a:ea typeface="ＭＳ Ｐゴシック" pitchFamily="34" charset="-128"/>
              </a:rPr>
              <a:t> et on </a:t>
            </a:r>
            <a:r>
              <a:rPr lang="en-CA" altLang="en-US" sz="2000" baseline="0" dirty="0" err="1">
                <a:ea typeface="ＭＳ Ｐゴシック" pitchFamily="34" charset="-128"/>
              </a:rPr>
              <a:t>va</a:t>
            </a:r>
            <a:r>
              <a:rPr lang="en-CA" altLang="en-US" sz="2000" baseline="0" dirty="0">
                <a:ea typeface="ＭＳ Ｐゴシック" pitchFamily="34" charset="-128"/>
              </a:rPr>
              <a:t> </a:t>
            </a:r>
            <a:r>
              <a:rPr lang="en-CA" altLang="en-US" sz="2000" baseline="0" dirty="0" err="1">
                <a:ea typeface="ＭＳ Ｐゴシック" pitchFamily="34" charset="-128"/>
              </a:rPr>
              <a:t>refaire</a:t>
            </a:r>
            <a:r>
              <a:rPr lang="en-CA" altLang="en-US" sz="2000" baseline="0" dirty="0">
                <a:ea typeface="ＭＳ Ｐゴシック" pitchFamily="34" charset="-128"/>
              </a:rPr>
              <a:t> le </a:t>
            </a:r>
            <a:r>
              <a:rPr lang="en-CA" altLang="en-US" sz="2000" baseline="0" dirty="0" err="1">
                <a:ea typeface="ＭＳ Ｐゴシック" pitchFamily="34" charset="-128"/>
              </a:rPr>
              <a:t>même</a:t>
            </a:r>
            <a:r>
              <a:rPr lang="en-CA" altLang="en-US" sz="2000" baseline="0" dirty="0">
                <a:ea typeface="ＭＳ Ｐゴシック" pitchFamily="34" charset="-128"/>
              </a:rPr>
              <a:t> travail car </a:t>
            </a:r>
            <a:r>
              <a:rPr lang="en-CA" altLang="en-US" sz="2000" baseline="0" dirty="0" err="1">
                <a:ea typeface="ＭＳ Ｐゴシック" pitchFamily="34" charset="-128"/>
              </a:rPr>
              <a:t>recherche</a:t>
            </a:r>
            <a:r>
              <a:rPr lang="en-CA" altLang="en-US" sz="2000" baseline="0" dirty="0">
                <a:ea typeface="ＭＳ Ｐゴシック" pitchFamily="34" charset="-128"/>
              </a:rPr>
              <a:t> </a:t>
            </a:r>
            <a:r>
              <a:rPr lang="en-CA" altLang="en-US" sz="2000" baseline="0" dirty="0" err="1">
                <a:ea typeface="ＭＳ Ｐゴシック" pitchFamily="34" charset="-128"/>
              </a:rPr>
              <a:t>en</a:t>
            </a:r>
            <a:r>
              <a:rPr lang="en-CA" altLang="en-US" sz="2000" baseline="0" dirty="0">
                <a:ea typeface="ＭＳ Ｐゴシック" pitchFamily="34" charset="-128"/>
              </a:rPr>
              <a:t> </a:t>
            </a:r>
            <a:r>
              <a:rPr lang="en-CA" altLang="en-US" sz="2000" baseline="0" dirty="0" err="1">
                <a:ea typeface="ＭＳ Ｐゴシック" pitchFamily="34" charset="-128"/>
              </a:rPr>
              <a:t>profondeur</a:t>
            </a:r>
            <a:r>
              <a:rPr lang="en-CA" altLang="en-US" sz="2000" baseline="0" dirty="0">
                <a:ea typeface="ＭＳ Ｐゴシック" pitchFamily="34" charset="-128"/>
              </a:rPr>
              <a:t> (on ne memorise pas les </a:t>
            </a:r>
            <a:r>
              <a:rPr lang="en-CA" altLang="en-US" sz="2000" baseline="0" dirty="0" err="1">
                <a:ea typeface="ＭＳ Ｐゴシック" pitchFamily="34" charset="-128"/>
              </a:rPr>
              <a:t>états</a:t>
            </a:r>
            <a:r>
              <a:rPr lang="en-CA" altLang="en-US" sz="2000" baseline="0" dirty="0">
                <a:ea typeface="ＭＳ Ｐゴシック" pitchFamily="34" charset="-128"/>
              </a:rPr>
              <a:t> déjà </a:t>
            </a:r>
            <a:r>
              <a:rPr lang="en-CA" altLang="en-US" sz="2000" baseline="0" dirty="0" err="1">
                <a:ea typeface="ＭＳ Ｐゴシック" pitchFamily="34" charset="-128"/>
              </a:rPr>
              <a:t>rencontrés</a:t>
            </a:r>
            <a:r>
              <a:rPr lang="en-CA" altLang="en-US" sz="2000" baseline="0" dirty="0">
                <a:ea typeface="ＭＳ Ｐゴシック" pitchFamily="34" charset="-128"/>
              </a:rPr>
              <a:t>)</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a:p>
            <a:endParaRPr lang="fr-CA" dirty="0"/>
          </a:p>
        </p:txBody>
      </p:sp>
    </p:spTree>
    <p:extLst>
      <p:ext uri="{BB962C8B-B14F-4D97-AF65-F5344CB8AC3E}">
        <p14:creationId xmlns:p14="http://schemas.microsoft.com/office/powerpoint/2010/main" val="310924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1800" dirty="0">
                <a:ea typeface="ＭＳ Ｐゴシック" pitchFamily="34" charset="-128"/>
              </a:rPr>
              <a:t>Si on tient compte de la commutativité, le nombre de nœuds générés est </a:t>
            </a:r>
            <a:r>
              <a:rPr lang="fr-CA" altLang="en-US" sz="1800" i="1" dirty="0" err="1">
                <a:ea typeface="ＭＳ Ｐゴシック" pitchFamily="34" charset="-128"/>
              </a:rPr>
              <a:t>d</a:t>
            </a:r>
            <a:r>
              <a:rPr lang="fr-CA" altLang="en-US" sz="1800" i="1" baseline="30000" dirty="0" err="1">
                <a:ea typeface="ＭＳ Ｐゴシック" pitchFamily="34" charset="-128"/>
              </a:rPr>
              <a:t>n</a:t>
            </a:r>
            <a:endParaRPr lang="fr-CA" altLang="en-US" sz="1800" i="1" baseline="0" dirty="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CA" altLang="en-US" sz="1900" dirty="0">
              <a:latin typeface="Arial" pitchFamily="34" charset="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2000" dirty="0" err="1">
                <a:solidFill>
                  <a:srgbClr val="003399"/>
                </a:solidFill>
                <a:latin typeface="Arial" pitchFamily="34" charset="0"/>
              </a:rPr>
              <a:t>Backtracking</a:t>
            </a:r>
            <a:r>
              <a:rPr lang="fr-CA" altLang="en-US" sz="2000" dirty="0">
                <a:solidFill>
                  <a:srgbClr val="003399"/>
                </a:solidFill>
                <a:latin typeface="Arial" pitchFamily="34" charset="0"/>
              </a:rPr>
              <a:t> </a:t>
            </a:r>
            <a:r>
              <a:rPr lang="fr-CA" altLang="en-US" sz="2000" dirty="0" err="1">
                <a:solidFill>
                  <a:srgbClr val="003399"/>
                </a:solidFill>
                <a:latin typeface="Arial" pitchFamily="34" charset="0"/>
              </a:rPr>
              <a:t>Search</a:t>
            </a:r>
            <a:r>
              <a:rPr lang="fr-CA" altLang="en-US" sz="2000" dirty="0">
                <a:solidFill>
                  <a:srgbClr val="003399"/>
                </a:solidFill>
                <a:latin typeface="Arial" pitchFamily="34" charset="0"/>
              </a:rPr>
              <a:t> considère seulement une seule variable à chaque niveau de l’arbre.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CA" altLang="en-US" sz="1900" dirty="0">
              <a:latin typeface="Arial" pitchFamily="34" charset="0"/>
              <a:ea typeface="ＭＳ Ｐゴシック" pitchFamily="34" charset="-128"/>
            </a:endParaRPr>
          </a:p>
          <a:p>
            <a:pPr marL="0" lvl="1"/>
            <a:r>
              <a:rPr lang="fr-CA" altLang="en-US" sz="1900" dirty="0" err="1">
                <a:latin typeface="Arial" pitchFamily="34" charset="0"/>
                <a:ea typeface="ＭＳ Ｐゴシック" pitchFamily="34" charset="-128"/>
              </a:rPr>
              <a:t>d</a:t>
            </a:r>
            <a:r>
              <a:rPr lang="fr-CA" altLang="en-US" sz="1900" baseline="30000" dirty="0" err="1">
                <a:latin typeface="Arial" pitchFamily="34" charset="0"/>
                <a:ea typeface="ＭＳ Ｐゴシック" pitchFamily="34" charset="-128"/>
              </a:rPr>
              <a:t>n</a:t>
            </a:r>
            <a:r>
              <a:rPr lang="fr-CA" altLang="en-US" sz="1900" dirty="0">
                <a:latin typeface="Arial" pitchFamily="34" charset="0"/>
                <a:ea typeface="ＭＳ Ｐゴシック" pitchFamily="34" charset="-128"/>
              </a:rPr>
              <a:t> complètes, mais pas toutes légales</a:t>
            </a:r>
            <a:endParaRPr lang="fr-CA" altLang="en-US" sz="1900" baseline="30000" dirty="0">
              <a:latin typeface="Arial" pitchFamily="34" charset="0"/>
              <a:ea typeface="ＭＳ Ｐゴシック" pitchFamily="34" charset="-128"/>
            </a:endParaRPr>
          </a:p>
          <a:p>
            <a:pPr marL="0" lvl="1"/>
            <a:r>
              <a:rPr lang="fr-CA" altLang="en-US" sz="1900" dirty="0">
                <a:latin typeface="Arial" pitchFamily="34" charset="0"/>
                <a:ea typeface="ＭＳ Ｐゴシック" pitchFamily="34" charset="-128"/>
              </a:rPr>
              <a:t>On doit faire un choix entre SA=R, SA=G mais pas entre SA=B et WA=B.</a:t>
            </a:r>
          </a:p>
        </p:txBody>
      </p:sp>
    </p:spTree>
    <p:extLst>
      <p:ext uri="{BB962C8B-B14F-4D97-AF65-F5344CB8AC3E}">
        <p14:creationId xmlns:p14="http://schemas.microsoft.com/office/powerpoint/2010/main" val="8710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Note: Ici le noeud initial a seulement trois successeurs, parce que backtracking-search considère une seule variable à la fois. Ainsi, on a choisi la variable WA. Le noeud initial n’aura donc pas de successeurs pour les assignations aux autres variables (NT, SA, etc.) contrairement à ce qu’aurait fait un “depth-first-search naïf”.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le </a:t>
            </a:r>
            <a:r>
              <a:rPr lang="en-CA" altLang="en-US" dirty="0" err="1">
                <a:latin typeface="Arial" pitchFamily="34" charset="0"/>
              </a:rPr>
              <a:t>noeud</a:t>
            </a:r>
            <a:r>
              <a:rPr lang="en-CA" altLang="en-US" dirty="0">
                <a:latin typeface="Arial" pitchFamily="34" charset="0"/>
              </a:rPr>
              <a:t> le plus à gauche,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successeurs</a:t>
            </a:r>
            <a:r>
              <a:rPr lang="en-CA" altLang="en-US" dirty="0">
                <a:latin typeface="Arial" pitchFamily="34" charset="0"/>
              </a:rPr>
              <a:t>, </a:t>
            </a:r>
            <a:r>
              <a:rPr lang="en-CA" altLang="en-US" dirty="0" err="1">
                <a:latin typeface="Arial" pitchFamily="34" charset="0"/>
              </a:rPr>
              <a:t>parce</a:t>
            </a:r>
            <a:r>
              <a:rPr lang="en-CA" altLang="en-US" dirty="0">
                <a:latin typeface="Arial" pitchFamily="34" charset="0"/>
              </a:rPr>
              <a:t> que nous </a:t>
            </a:r>
            <a:r>
              <a:rPr lang="en-CA" altLang="en-US" dirty="0" err="1">
                <a:latin typeface="Arial" pitchFamily="34" charset="0"/>
              </a:rPr>
              <a:t>avons</a:t>
            </a:r>
            <a:r>
              <a:rPr lang="en-CA" altLang="en-US" dirty="0">
                <a:latin typeface="Arial" pitchFamily="34" charset="0"/>
              </a:rPr>
              <a:t> </a:t>
            </a:r>
            <a:r>
              <a:rPr lang="en-CA" altLang="en-US" dirty="0" err="1">
                <a:latin typeface="Arial" pitchFamily="34" charset="0"/>
              </a:rPr>
              <a:t>choisi</a:t>
            </a:r>
            <a:r>
              <a:rPr lang="en-CA" altLang="en-US" dirty="0">
                <a:latin typeface="Arial" pitchFamily="34" charset="0"/>
              </a:rPr>
              <a:t> la variable NT et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valeurs</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et bleu) </a:t>
            </a:r>
            <a:r>
              <a:rPr lang="en-CA" altLang="en-US" dirty="0" err="1">
                <a:latin typeface="Arial" pitchFamily="34" charset="0"/>
              </a:rPr>
              <a:t>sont</a:t>
            </a:r>
            <a:r>
              <a:rPr lang="en-CA" altLang="en-US" dirty="0">
                <a:latin typeface="Arial" pitchFamily="34" charset="0"/>
              </a:rPr>
              <a:t> </a:t>
            </a:r>
            <a:r>
              <a:rPr lang="en-CA" altLang="en-US" dirty="0" err="1">
                <a:latin typeface="Arial" pitchFamily="34" charset="0"/>
              </a:rPr>
              <a:t>consistantes</a:t>
            </a:r>
            <a:r>
              <a:rPr lang="en-CA" altLang="en-US" dirty="0">
                <a:latin typeface="Arial" pitchFamily="34" charset="0"/>
              </a:rPr>
              <a:t> avec la </a:t>
            </a:r>
            <a:r>
              <a:rPr lang="en-CA" altLang="en-US" dirty="0" err="1">
                <a:latin typeface="Arial" pitchFamily="34" charset="0"/>
              </a:rPr>
              <a:t>valeur</a:t>
            </a:r>
            <a:r>
              <a:rPr lang="en-CA" altLang="en-US" dirty="0">
                <a:latin typeface="Arial" pitchFamily="34" charset="0"/>
              </a:rPr>
              <a:t> rouge déjà </a:t>
            </a:r>
            <a:r>
              <a:rPr lang="en-CA" altLang="en-US" dirty="0" err="1">
                <a:latin typeface="Arial" pitchFamily="34" charset="0"/>
              </a:rPr>
              <a:t>assignée</a:t>
            </a:r>
            <a:r>
              <a:rPr lang="en-CA" altLang="en-US" dirty="0">
                <a:latin typeface="Arial" pitchFamily="34" charset="0"/>
              </a:rPr>
              <a:t> à WA. Encore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on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variable! On </a:t>
            </a:r>
            <a:r>
              <a:rPr lang="en-CA" altLang="en-US" dirty="0" err="1">
                <a:latin typeface="Arial" pitchFamily="34" charset="0"/>
              </a:rPr>
              <a:t>aurait</a:t>
            </a:r>
            <a:r>
              <a:rPr lang="en-CA" altLang="en-US" dirty="0">
                <a:latin typeface="Arial" pitchFamily="34" charset="0"/>
              </a:rPr>
              <a:t> </a:t>
            </a:r>
            <a:r>
              <a:rPr lang="en-CA" altLang="en-US" dirty="0" err="1">
                <a:latin typeface="Arial" pitchFamily="34" charset="0"/>
              </a:rPr>
              <a:t>bien</a:t>
            </a:r>
            <a:r>
              <a:rPr lang="en-CA" altLang="en-US" dirty="0">
                <a:latin typeface="Arial" pitchFamily="34" charset="0"/>
              </a:rPr>
              <a:t> </a:t>
            </a:r>
            <a:r>
              <a:rPr lang="en-CA" altLang="en-US" dirty="0" err="1">
                <a:latin typeface="Arial" pitchFamily="34" charset="0"/>
              </a:rPr>
              <a:t>pu</a:t>
            </a:r>
            <a:r>
              <a:rPr lang="en-CA" altLang="en-US" dirty="0">
                <a:latin typeface="Arial" pitchFamily="34" charset="0"/>
              </a:rPr>
              <a:t> </a:t>
            </a:r>
            <a:r>
              <a:rPr lang="en-CA" altLang="en-US" dirty="0" err="1">
                <a:latin typeface="Arial" pitchFamily="34" charset="0"/>
              </a:rPr>
              <a:t>choisir</a:t>
            </a:r>
            <a:r>
              <a:rPr lang="en-CA" altLang="en-US" dirty="0">
                <a:latin typeface="Arial" pitchFamily="34" charset="0"/>
              </a:rPr>
              <a:t> la variable Q au lieu de NT. Le fait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qu’on</a:t>
            </a:r>
            <a:r>
              <a:rPr lang="en-CA" altLang="en-US" dirty="0">
                <a:latin typeface="Arial" pitchFamily="34" charset="0"/>
              </a:rPr>
              <a:t>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pour </a:t>
            </a:r>
            <a:r>
              <a:rPr lang="en-CA" altLang="en-US" dirty="0" err="1">
                <a:latin typeface="Arial" pitchFamily="34" charset="0"/>
              </a:rPr>
              <a:t>construire</a:t>
            </a:r>
            <a:r>
              <a:rPr lang="en-CA" altLang="en-US" dirty="0">
                <a:latin typeface="Arial" pitchFamily="34" charset="0"/>
              </a:rPr>
              <a:t> les </a:t>
            </a:r>
            <a:r>
              <a:rPr lang="en-CA" altLang="en-US" dirty="0" err="1">
                <a:latin typeface="Arial" pitchFamily="34" charset="0"/>
              </a:rPr>
              <a:t>successeurs</a:t>
            </a:r>
            <a:r>
              <a:rPr lang="en-CA" altLang="en-US" dirty="0">
                <a:latin typeface="Arial" pitchFamily="34"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solidFill>
                  <a:srgbClr val="003399"/>
                </a:solidFill>
                <a:latin typeface="Arial" pitchFamily="34" charset="0"/>
              </a:rPr>
              <a:t>Puisque la représentation du domaine est standardisée, pas besoin de spécifier les fonctions successeurs et le but. Elles sont implicites. </a:t>
            </a:r>
          </a:p>
          <a:p>
            <a:endParaRPr lang="fr-CA" altLang="en-US" dirty="0">
              <a:solidFill>
                <a:srgbClr val="003399"/>
              </a:solidFill>
              <a:latin typeface="Arial" pitchFamily="34" charset="0"/>
            </a:endParaRPr>
          </a:p>
          <a:p>
            <a:r>
              <a:rPr lang="fr-CA" altLang="en-US" dirty="0">
                <a:solidFill>
                  <a:srgbClr val="003399"/>
                </a:solidFill>
                <a:latin typeface="Arial" pitchFamily="34" charset="0"/>
              </a:rPr>
              <a:t>BACTRACK est une recherche en profondeur. Pas besoin de maintenir un graphe de nœuds (</a:t>
            </a:r>
            <a:r>
              <a:rPr lang="fr-CA" altLang="en-US" i="1" dirty="0" err="1">
                <a:solidFill>
                  <a:srgbClr val="003399"/>
                </a:solidFill>
                <a:latin typeface="Arial" pitchFamily="34" charset="0"/>
              </a:rPr>
              <a:t>closed</a:t>
            </a:r>
            <a:r>
              <a:rPr lang="fr-CA" altLang="en-US" dirty="0">
                <a:solidFill>
                  <a:srgbClr val="003399"/>
                </a:solidFill>
                <a:latin typeface="Arial" pitchFamily="34" charset="0"/>
              </a:rPr>
              <a:t>). </a:t>
            </a:r>
            <a:r>
              <a:rPr lang="fr-CA" altLang="en-US" i="1" dirty="0">
                <a:solidFill>
                  <a:srgbClr val="003399"/>
                </a:solidFill>
                <a:latin typeface="Arial" pitchFamily="34" charset="0"/>
              </a:rPr>
              <a:t>Open</a:t>
            </a:r>
            <a:r>
              <a:rPr lang="fr-CA" altLang="en-US" dirty="0">
                <a:solidFill>
                  <a:srgbClr val="003399"/>
                </a:solidFill>
                <a:latin typeface="Arial" pitchFamily="34" charset="0"/>
              </a:rPr>
              <a:t> implicitement représenté par la pile de récursivité.</a:t>
            </a:r>
            <a:endParaRPr lang="en-US"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en-CA" alt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Sans </a:t>
            </a:r>
            <a:r>
              <a:rPr lang="en-CA" altLang="en-US" dirty="0" err="1">
                <a:latin typeface="Arial" pitchFamily="34" charset="0"/>
              </a:rPr>
              <a:t>heuristiques</a:t>
            </a:r>
            <a:r>
              <a:rPr lang="en-CA" altLang="en-US" dirty="0">
                <a:latin typeface="Arial" pitchFamily="34" charset="0"/>
              </a:rPr>
              <a:t>: environ 50 </a:t>
            </a:r>
            <a:r>
              <a:rPr lang="en-CA" altLang="en-US" dirty="0" err="1">
                <a:latin typeface="Arial" pitchFamily="34" charset="0"/>
              </a:rPr>
              <a:t>reines</a:t>
            </a:r>
            <a:r>
              <a:rPr lang="en-CA" altLang="en-US" dirty="0">
                <a:latin typeface="Arial" pitchFamily="34" charset="0"/>
              </a:rPr>
              <a:t>, </a:t>
            </a:r>
            <a:r>
              <a:rPr lang="en-CA" altLang="en-US" dirty="0" err="1">
                <a:latin typeface="Arial" pitchFamily="34" charset="0"/>
              </a:rPr>
              <a:t>dépendamment</a:t>
            </a:r>
            <a:r>
              <a:rPr lang="en-CA" altLang="en-US" dirty="0">
                <a:latin typeface="Arial" pitchFamily="34" charset="0"/>
              </a:rPr>
              <a:t> du CPU.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Dans</a:t>
            </a:r>
            <a:r>
              <a:rPr lang="en-CA" dirty="0"/>
              <a:t> </a:t>
            </a:r>
            <a:r>
              <a:rPr lang="en-CA" dirty="0" err="1"/>
              <a:t>ce</a:t>
            </a:r>
            <a:r>
              <a:rPr lang="en-CA" baseline="0" dirty="0"/>
              <a:t> </a:t>
            </a:r>
            <a:r>
              <a:rPr lang="en-CA" baseline="0" dirty="0" err="1"/>
              <a:t>cas</a:t>
            </a:r>
            <a:r>
              <a:rPr lang="en-CA" baseline="0" dirty="0"/>
              <a:t>-ci, </a:t>
            </a:r>
            <a:r>
              <a:rPr lang="en-CA" baseline="0" dirty="0" err="1"/>
              <a:t>toutes</a:t>
            </a:r>
            <a:r>
              <a:rPr lang="en-CA" baseline="0" dirty="0"/>
              <a:t> les variables </a:t>
            </a:r>
            <a:r>
              <a:rPr lang="en-CA" baseline="0" dirty="0" err="1"/>
              <a:t>ont</a:t>
            </a:r>
            <a:r>
              <a:rPr lang="en-CA" baseline="0" dirty="0"/>
              <a:t> 3 </a:t>
            </a:r>
            <a:r>
              <a:rPr lang="en-CA" baseline="0" dirty="0" err="1"/>
              <a:t>valeurs</a:t>
            </a:r>
            <a:r>
              <a:rPr lang="en-CA" baseline="0" dirty="0"/>
              <a:t> (R, G, B) </a:t>
            </a:r>
            <a:r>
              <a:rPr lang="en-CA" baseline="0" dirty="0" err="1"/>
              <a:t>restantes</a:t>
            </a:r>
            <a:r>
              <a:rPr lang="en-CA" baseline="0" dirty="0"/>
              <a:t>, </a:t>
            </a:r>
            <a:r>
              <a:rPr lang="en-CA" baseline="0" dirty="0" err="1"/>
              <a:t>donc</a:t>
            </a:r>
            <a:r>
              <a:rPr lang="en-CA" baseline="0" dirty="0"/>
              <a:t> </a:t>
            </a:r>
            <a:r>
              <a:rPr lang="en-CA" baseline="0" dirty="0" err="1"/>
              <a:t>l’heuristique</a:t>
            </a:r>
            <a:r>
              <a:rPr lang="en-CA" baseline="0" dirty="0"/>
              <a:t> MRV ne </a:t>
            </a:r>
            <a:r>
              <a:rPr lang="en-CA" baseline="0" dirty="0" err="1"/>
              <a:t>permet</a:t>
            </a:r>
            <a:r>
              <a:rPr lang="en-CA" baseline="0" dirty="0"/>
              <a:t> pas de </a:t>
            </a:r>
            <a:r>
              <a:rPr lang="en-CA" baseline="0" dirty="0" err="1"/>
              <a:t>discriminer</a:t>
            </a:r>
            <a:r>
              <a:rPr lang="en-CA" baseline="0" dirty="0"/>
              <a:t>. </a:t>
            </a:r>
          </a:p>
          <a:p>
            <a:endParaRPr lang="en-CA" baseline="0" dirty="0"/>
          </a:p>
          <a:p>
            <a:r>
              <a:rPr lang="en-CA" baseline="0" dirty="0"/>
              <a:t>On </a:t>
            </a:r>
            <a:r>
              <a:rPr lang="en-CA" baseline="0" dirty="0" err="1"/>
              <a:t>pourrait</a:t>
            </a:r>
            <a:r>
              <a:rPr lang="en-CA" baseline="0" dirty="0"/>
              <a:t> </a:t>
            </a:r>
            <a:r>
              <a:rPr lang="en-CA" baseline="0" dirty="0" err="1"/>
              <a:t>donc</a:t>
            </a:r>
            <a:r>
              <a:rPr lang="en-CA" baseline="0" dirty="0"/>
              <a:t> </a:t>
            </a:r>
            <a:r>
              <a:rPr lang="en-CA" baseline="0" dirty="0" err="1"/>
              <a:t>choisir</a:t>
            </a:r>
            <a:r>
              <a:rPr lang="en-CA" baseline="0" dirty="0"/>
              <a:t> </a:t>
            </a:r>
            <a:r>
              <a:rPr lang="en-CA" baseline="0" dirty="0" err="1"/>
              <a:t>n’importe</a:t>
            </a:r>
            <a:r>
              <a:rPr lang="en-CA" baseline="0" dirty="0"/>
              <a:t> </a:t>
            </a:r>
            <a:r>
              <a:rPr lang="en-CA" baseline="0" dirty="0" err="1"/>
              <a:t>quel</a:t>
            </a:r>
            <a:r>
              <a:rPr lang="en-CA" baseline="0" dirty="0"/>
              <a:t> </a:t>
            </a:r>
            <a:r>
              <a:rPr lang="en-CA" baseline="0" dirty="0" err="1"/>
              <a:t>état</a:t>
            </a:r>
            <a:r>
              <a:rPr lang="en-CA" baseline="0" dirty="0"/>
              <a:t> au début. En fait on </a:t>
            </a:r>
            <a:r>
              <a:rPr lang="en-CA" baseline="0" dirty="0" err="1"/>
              <a:t>verra</a:t>
            </a:r>
            <a:r>
              <a:rPr lang="en-CA" baseline="0" dirty="0"/>
              <a:t> </a:t>
            </a:r>
            <a:r>
              <a:rPr lang="en-CA" baseline="0" dirty="0" err="1"/>
              <a:t>tantôt</a:t>
            </a:r>
            <a:r>
              <a:rPr lang="en-CA" baseline="0" dirty="0"/>
              <a:t> un </a:t>
            </a:r>
            <a:r>
              <a:rPr lang="en-CA" baseline="0" dirty="0" err="1"/>
              <a:t>autre</a:t>
            </a:r>
            <a:r>
              <a:rPr lang="en-CA" baseline="0" dirty="0"/>
              <a:t> </a:t>
            </a:r>
            <a:r>
              <a:rPr lang="en-CA" baseline="0" dirty="0" err="1"/>
              <a:t>heuristique</a:t>
            </a:r>
            <a:r>
              <a:rPr lang="en-CA" baseline="0" dirty="0"/>
              <a:t> à </a:t>
            </a:r>
            <a:r>
              <a:rPr lang="en-CA" baseline="0" dirty="0" err="1"/>
              <a:t>appliquer</a:t>
            </a:r>
            <a:r>
              <a:rPr lang="en-CA" baseline="0" dirty="0"/>
              <a:t> </a:t>
            </a:r>
            <a:r>
              <a:rPr lang="en-CA" baseline="0" dirty="0" err="1"/>
              <a:t>dans</a:t>
            </a:r>
            <a:r>
              <a:rPr lang="en-CA" baseline="0" dirty="0"/>
              <a:t> le </a:t>
            </a:r>
            <a:r>
              <a:rPr lang="en-CA" baseline="0" dirty="0" err="1"/>
              <a:t>cas</a:t>
            </a:r>
            <a:r>
              <a:rPr lang="en-CA" baseline="0" dirty="0"/>
              <a:t> </a:t>
            </a:r>
            <a:r>
              <a:rPr lang="en-CA" baseline="0" dirty="0" err="1"/>
              <a:t>où</a:t>
            </a:r>
            <a:r>
              <a:rPr lang="en-CA" baseline="0" dirty="0"/>
              <a:t> MRV ne </a:t>
            </a:r>
            <a:r>
              <a:rPr lang="en-CA" baseline="0" dirty="0" err="1"/>
              <a:t>donne</a:t>
            </a:r>
            <a:r>
              <a:rPr lang="en-CA" baseline="0" dirty="0"/>
              <a:t> </a:t>
            </a:r>
            <a:r>
              <a:rPr lang="en-CA" baseline="0" dirty="0" err="1"/>
              <a:t>rien</a:t>
            </a:r>
            <a:r>
              <a:rPr lang="en-CA" baseline="0" dirty="0"/>
              <a:t>. En </a:t>
            </a:r>
            <a:r>
              <a:rPr lang="en-CA" baseline="0" dirty="0" err="1"/>
              <a:t>général</a:t>
            </a:r>
            <a:r>
              <a:rPr lang="en-CA" baseline="0" dirty="0"/>
              <a:t>, au début MRV </a:t>
            </a:r>
            <a:r>
              <a:rPr lang="en-CA" baseline="0" dirty="0" err="1"/>
              <a:t>n’aide</a:t>
            </a:r>
            <a:r>
              <a:rPr lang="en-CA" baseline="0" dirty="0"/>
              <a:t> pas du tout car </a:t>
            </a:r>
            <a:r>
              <a:rPr lang="en-CA" baseline="0" dirty="0" err="1"/>
              <a:t>toutes</a:t>
            </a:r>
            <a:r>
              <a:rPr lang="en-CA" baseline="0" dirty="0"/>
              <a:t> les variables </a:t>
            </a:r>
            <a:r>
              <a:rPr lang="en-CA" baseline="0" dirty="0" err="1"/>
              <a:t>ont</a:t>
            </a:r>
            <a:r>
              <a:rPr lang="en-CA" baseline="0" dirty="0"/>
              <a:t> encore </a:t>
            </a:r>
            <a:r>
              <a:rPr lang="en-CA" baseline="0" dirty="0" err="1"/>
              <a:t>leurs</a:t>
            </a:r>
            <a:r>
              <a:rPr lang="en-CA" baseline="0" dirty="0"/>
              <a:t> </a:t>
            </a:r>
            <a:r>
              <a:rPr lang="en-CA" baseline="0" dirty="0" err="1"/>
              <a:t>valeurs</a:t>
            </a:r>
            <a:r>
              <a:rPr lang="en-CA" baseline="0" dirty="0"/>
              <a:t> </a:t>
            </a:r>
            <a:r>
              <a:rPr lang="en-CA" baseline="0" dirty="0" err="1"/>
              <a:t>possibles</a:t>
            </a:r>
            <a:r>
              <a:rPr lang="en-CA" baseline="0" dirty="0"/>
              <a:t>. </a:t>
            </a:r>
            <a:r>
              <a:rPr lang="en-CA" baseline="0" dirty="0" err="1"/>
              <a:t>C’est</a:t>
            </a:r>
            <a:r>
              <a:rPr lang="en-CA" baseline="0" dirty="0"/>
              <a:t> plus </a:t>
            </a:r>
            <a:r>
              <a:rPr lang="en-CA" baseline="0" dirty="0" err="1"/>
              <a:t>tard</a:t>
            </a:r>
            <a:r>
              <a:rPr lang="en-CA" baseline="0" dirty="0"/>
              <a:t> </a:t>
            </a:r>
            <a:r>
              <a:rPr lang="en-CA" baseline="0" dirty="0" err="1"/>
              <a:t>rendu</a:t>
            </a:r>
            <a:r>
              <a:rPr lang="en-CA" baseline="0" dirty="0"/>
              <a:t> </a:t>
            </a:r>
            <a:r>
              <a:rPr lang="en-CA" baseline="0" dirty="0" err="1"/>
              <a:t>dans</a:t>
            </a:r>
            <a:r>
              <a:rPr lang="en-CA" baseline="0" dirty="0"/>
              <a:t> la </a:t>
            </a:r>
            <a:r>
              <a:rPr lang="en-CA" baseline="0" dirty="0" err="1"/>
              <a:t>recherche</a:t>
            </a:r>
            <a:r>
              <a:rPr lang="en-CA" baseline="0" dirty="0"/>
              <a:t> </a:t>
            </a:r>
            <a:r>
              <a:rPr lang="en-CA" baseline="0" dirty="0" err="1"/>
              <a:t>que</a:t>
            </a:r>
            <a:r>
              <a:rPr lang="en-CA" baseline="0" dirty="0"/>
              <a:t> </a:t>
            </a:r>
            <a:r>
              <a:rPr lang="en-CA" baseline="0" dirty="0" err="1"/>
              <a:t>ça</a:t>
            </a:r>
            <a:r>
              <a:rPr lang="en-CA" baseline="0" dirty="0"/>
              <a:t> aide.</a:t>
            </a:r>
          </a:p>
          <a:p>
            <a:endParaRPr lang="en-CA" baseline="0" dirty="0"/>
          </a:p>
          <a:p>
            <a:r>
              <a:rPr lang="en-CA" baseline="0" dirty="0"/>
              <a:t>Pour </a:t>
            </a:r>
            <a:r>
              <a:rPr lang="en-CA" baseline="0" dirty="0" err="1"/>
              <a:t>l’instant</a:t>
            </a:r>
            <a:r>
              <a:rPr lang="en-CA" baseline="0" dirty="0"/>
              <a:t>, </a:t>
            </a:r>
            <a:r>
              <a:rPr lang="en-CA" baseline="0" dirty="0" err="1"/>
              <a:t>supposons</a:t>
            </a:r>
            <a:r>
              <a:rPr lang="en-CA" baseline="0" dirty="0"/>
              <a:t> </a:t>
            </a:r>
            <a:r>
              <a:rPr lang="en-CA" baseline="0" dirty="0" err="1"/>
              <a:t>que</a:t>
            </a:r>
            <a:r>
              <a:rPr lang="en-CA" baseline="0" dirty="0"/>
              <a:t> </a:t>
            </a:r>
            <a:r>
              <a:rPr lang="en-CA" baseline="0" dirty="0" err="1"/>
              <a:t>l’on</a:t>
            </a:r>
            <a:r>
              <a:rPr lang="en-CA" baseline="0" dirty="0"/>
              <a:t> </a:t>
            </a:r>
            <a:r>
              <a:rPr lang="en-CA" baseline="0" dirty="0" err="1"/>
              <a:t>choisisse</a:t>
            </a:r>
            <a:r>
              <a:rPr lang="en-CA" baseline="0" dirty="0"/>
              <a:t> WA (</a:t>
            </a:r>
            <a:r>
              <a:rPr lang="en-CA" baseline="0" dirty="0" err="1"/>
              <a:t>tantôt</a:t>
            </a:r>
            <a:r>
              <a:rPr lang="en-CA" baseline="0" dirty="0"/>
              <a:t> on </a:t>
            </a:r>
            <a:r>
              <a:rPr lang="en-CA" baseline="0" dirty="0" err="1"/>
              <a:t>verra</a:t>
            </a:r>
            <a:r>
              <a:rPr lang="en-CA" baseline="0" dirty="0"/>
              <a:t> en fait, avec </a:t>
            </a:r>
            <a:r>
              <a:rPr lang="en-CA" baseline="0" dirty="0" err="1"/>
              <a:t>une</a:t>
            </a:r>
            <a:r>
              <a:rPr lang="en-CA" baseline="0" dirty="0"/>
              <a:t> </a:t>
            </a:r>
            <a:r>
              <a:rPr lang="en-CA" baseline="0" dirty="0" err="1"/>
              <a:t>autre</a:t>
            </a:r>
            <a:r>
              <a:rPr lang="en-CA" baseline="0" dirty="0"/>
              <a:t> </a:t>
            </a:r>
            <a:r>
              <a:rPr lang="en-CA" baseline="0" dirty="0" err="1"/>
              <a:t>heuristique</a:t>
            </a:r>
            <a:r>
              <a:rPr lang="en-CA" baseline="0" dirty="0"/>
              <a:t> </a:t>
            </a:r>
            <a:r>
              <a:rPr lang="en-CA" baseline="0" dirty="0" err="1"/>
              <a:t>complémentaire</a:t>
            </a:r>
            <a:r>
              <a:rPr lang="en-CA" baseline="0" dirty="0"/>
              <a:t>, </a:t>
            </a:r>
            <a:r>
              <a:rPr lang="en-CA" baseline="0" dirty="0" err="1"/>
              <a:t>que</a:t>
            </a:r>
            <a:r>
              <a:rPr lang="en-CA" baseline="0" dirty="0"/>
              <a:t> </a:t>
            </a:r>
            <a:r>
              <a:rPr lang="en-CA" baseline="0" dirty="0" err="1"/>
              <a:t>c’est</a:t>
            </a:r>
            <a:r>
              <a:rPr lang="en-CA" baseline="0" dirty="0"/>
              <a:t> un </a:t>
            </a:r>
            <a:r>
              <a:rPr lang="en-CA" baseline="0" dirty="0" err="1"/>
              <a:t>mauvais</a:t>
            </a:r>
            <a:r>
              <a:rPr lang="en-CA" baseline="0" dirty="0"/>
              <a:t> </a:t>
            </a:r>
            <a:r>
              <a:rPr lang="en-CA" baseline="0" dirty="0" err="1"/>
              <a:t>choix</a:t>
            </a:r>
            <a:r>
              <a:rPr lang="en-CA" baseline="0" dirty="0"/>
              <a:t>).</a:t>
            </a:r>
          </a:p>
          <a:p>
            <a:endParaRPr lang="en-CA" baseline="0" dirty="0"/>
          </a:p>
          <a:p>
            <a:r>
              <a:rPr lang="en-CA" baseline="0" dirty="0" err="1"/>
              <a:t>Une</a:t>
            </a:r>
            <a:r>
              <a:rPr lang="en-CA" baseline="0" dirty="0"/>
              <a:t> </a:t>
            </a:r>
            <a:r>
              <a:rPr lang="en-CA" baseline="0" dirty="0" err="1"/>
              <a:t>fois</a:t>
            </a:r>
            <a:r>
              <a:rPr lang="en-CA" baseline="0" dirty="0"/>
              <a:t> WA </a:t>
            </a:r>
            <a:r>
              <a:rPr lang="en-CA" baseline="0" dirty="0" err="1"/>
              <a:t>choisi</a:t>
            </a:r>
            <a:r>
              <a:rPr lang="en-CA" baseline="0" dirty="0"/>
              <a:t>, la </a:t>
            </a:r>
            <a:r>
              <a:rPr lang="en-CA" baseline="0" dirty="0" err="1"/>
              <a:t>prochaine</a:t>
            </a:r>
            <a:r>
              <a:rPr lang="en-CA" baseline="0" dirty="0"/>
              <a:t> variable à </a:t>
            </a:r>
            <a:r>
              <a:rPr lang="en-CA" baseline="0" dirty="0" err="1"/>
              <a:t>choisir</a:t>
            </a:r>
            <a:r>
              <a:rPr lang="en-CA" baseline="0" dirty="0"/>
              <a:t> </a:t>
            </a:r>
            <a:r>
              <a:rPr lang="en-CA" baseline="0" dirty="0" err="1"/>
              <a:t>selon</a:t>
            </a:r>
            <a:r>
              <a:rPr lang="en-CA" baseline="0" dirty="0"/>
              <a:t> MRV </a:t>
            </a:r>
            <a:r>
              <a:rPr lang="en-CA" baseline="0" dirty="0" err="1"/>
              <a:t>est</a:t>
            </a:r>
            <a:r>
              <a:rPr lang="en-CA" baseline="0" dirty="0"/>
              <a:t> NT </a:t>
            </a:r>
            <a:r>
              <a:rPr lang="en-CA" baseline="0" dirty="0" err="1"/>
              <a:t>ou</a:t>
            </a:r>
            <a:r>
              <a:rPr lang="en-CA" baseline="0" dirty="0"/>
              <a:t> SA </a:t>
            </a:r>
            <a:r>
              <a:rPr lang="en-CA" baseline="0" dirty="0" err="1"/>
              <a:t>parce</a:t>
            </a:r>
            <a:r>
              <a:rPr lang="en-CA" baseline="0" dirty="0"/>
              <a:t> </a:t>
            </a:r>
            <a:r>
              <a:rPr lang="en-CA" baseline="0" dirty="0" err="1"/>
              <a:t>qu’elles</a:t>
            </a:r>
            <a:r>
              <a:rPr lang="en-CA" baseline="0" dirty="0"/>
              <a:t> </a:t>
            </a:r>
            <a:r>
              <a:rPr lang="en-CA" baseline="0" dirty="0" err="1"/>
              <a:t>ont</a:t>
            </a:r>
            <a:r>
              <a:rPr lang="en-CA" baseline="0" dirty="0"/>
              <a:t> le </a:t>
            </a:r>
            <a:r>
              <a:rPr lang="en-CA" baseline="0" dirty="0" err="1"/>
              <a:t>moins</a:t>
            </a:r>
            <a:r>
              <a:rPr lang="en-CA" baseline="0" dirty="0"/>
              <a:t> de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(on </a:t>
            </a:r>
            <a:r>
              <a:rPr lang="en-CA" baseline="0" dirty="0" err="1"/>
              <a:t>verra</a:t>
            </a:r>
            <a:r>
              <a:rPr lang="en-CA" baseline="0" dirty="0"/>
              <a:t> </a:t>
            </a:r>
            <a:r>
              <a:rPr lang="en-CA" baseline="0" dirty="0" err="1"/>
              <a:t>tantôt</a:t>
            </a:r>
            <a:r>
              <a:rPr lang="en-CA" baseline="0" dirty="0"/>
              <a:t> </a:t>
            </a:r>
            <a:r>
              <a:rPr lang="en-CA" baseline="0" dirty="0" err="1"/>
              <a:t>pourquoi</a:t>
            </a:r>
            <a:r>
              <a:rPr lang="en-CA" baseline="0" dirty="0"/>
              <a:t> – on </a:t>
            </a:r>
            <a:r>
              <a:rPr lang="en-CA" baseline="0" dirty="0" err="1"/>
              <a:t>verra</a:t>
            </a:r>
            <a:r>
              <a:rPr lang="en-CA" baseline="0" dirty="0"/>
              <a:t> </a:t>
            </a:r>
            <a:r>
              <a:rPr lang="en-CA" baseline="0" dirty="0" err="1"/>
              <a:t>une</a:t>
            </a:r>
            <a:r>
              <a:rPr lang="en-CA" baseline="0" dirty="0"/>
              <a:t> </a:t>
            </a:r>
            <a:r>
              <a:rPr lang="en-CA" baseline="0" dirty="0" err="1"/>
              <a:t>heuristique</a:t>
            </a:r>
            <a:r>
              <a:rPr lang="en-CA" baseline="0" dirty="0"/>
              <a:t> </a:t>
            </a:r>
            <a:r>
              <a:rPr lang="en-CA" baseline="0" dirty="0" err="1"/>
              <a:t>permettant</a:t>
            </a:r>
            <a:r>
              <a:rPr lang="en-CA" baseline="0" dirty="0"/>
              <a:t> de “</a:t>
            </a:r>
            <a:r>
              <a:rPr lang="en-CA" baseline="0" dirty="0" err="1"/>
              <a:t>propager</a:t>
            </a:r>
            <a:r>
              <a:rPr lang="en-CA" baseline="0" dirty="0"/>
              <a:t>” le </a:t>
            </a:r>
            <a:r>
              <a:rPr lang="en-CA" baseline="0" dirty="0" err="1"/>
              <a:t>choix</a:t>
            </a:r>
            <a:r>
              <a:rPr lang="en-CA" baseline="0" dirty="0"/>
              <a:t> de WA=R pour </a:t>
            </a:r>
            <a:r>
              <a:rPr lang="en-CA" baseline="0" dirty="0" err="1"/>
              <a:t>conclure</a:t>
            </a:r>
            <a:r>
              <a:rPr lang="en-CA" baseline="0" dirty="0"/>
              <a:t> que R </a:t>
            </a:r>
            <a:r>
              <a:rPr lang="en-CA" baseline="0" dirty="0" err="1"/>
              <a:t>n’est</a:t>
            </a:r>
            <a:r>
              <a:rPr lang="en-CA" baseline="0" dirty="0"/>
              <a:t> plus possible pour SA et NT et que </a:t>
            </a:r>
            <a:r>
              <a:rPr lang="en-CA" baseline="0" dirty="0" err="1"/>
              <a:t>donc</a:t>
            </a:r>
            <a:r>
              <a:rPr lang="en-CA" baseline="0" dirty="0"/>
              <a:t> les </a:t>
            </a:r>
            <a:r>
              <a:rPr lang="en-CA" baseline="0" dirty="0" err="1"/>
              <a:t>seules</a:t>
            </a:r>
            <a:r>
              <a:rPr lang="en-CA" baseline="0" dirty="0"/>
              <a:t>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a:t>
            </a:r>
            <a:r>
              <a:rPr lang="en-CA" baseline="0" dirty="0" err="1"/>
              <a:t>sont</a:t>
            </a:r>
            <a:r>
              <a:rPr lang="en-CA" baseline="0" dirty="0"/>
              <a:t> B et G).</a:t>
            </a:r>
          </a:p>
          <a:p>
            <a:endParaRPr lang="en-CA" baseline="0" dirty="0"/>
          </a:p>
          <a:p>
            <a:endParaRPr lang="en-CA" dirty="0"/>
          </a:p>
        </p:txBody>
      </p:sp>
    </p:spTree>
    <p:extLst>
      <p:ext uri="{BB962C8B-B14F-4D97-AF65-F5344CB8AC3E}">
        <p14:creationId xmlns:p14="http://schemas.microsoft.com/office/powerpoint/2010/main" val="201689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Permet de réduire le « </a:t>
            </a:r>
            <a:r>
              <a:rPr lang="fr-CA" altLang="en-US" dirty="0" err="1">
                <a:latin typeface="Arial" pitchFamily="34" charset="0"/>
                <a:ea typeface="ＭＳ Ｐゴシック" pitchFamily="34" charset="-128"/>
              </a:rPr>
              <a:t>branching</a:t>
            </a:r>
            <a:r>
              <a:rPr lang="fr-CA" altLang="en-US" dirty="0">
                <a:latin typeface="Arial" pitchFamily="34" charset="0"/>
                <a:ea typeface="ＭＳ Ｐゴシック" pitchFamily="34" charset="-128"/>
              </a:rPr>
              <a:t> factor » des </a:t>
            </a:r>
            <a:r>
              <a:rPr lang="fr-CA" altLang="en-US" dirty="0" err="1">
                <a:latin typeface="Arial" pitchFamily="34" charset="0"/>
                <a:ea typeface="ＭＳ Ｐゴシック" pitchFamily="34" charset="-128"/>
              </a:rPr>
              <a:t>noeuds</a:t>
            </a:r>
            <a:r>
              <a:rPr lang="fr-CA" altLang="en-US" dirty="0">
                <a:latin typeface="Arial" pitchFamily="34" charset="0"/>
                <a:ea typeface="ＭＳ Ｐゴシック" pitchFamily="34" charset="-128"/>
              </a:rPr>
              <a:t> suivants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Cette heuristique</a:t>
            </a:r>
            <a:r>
              <a:rPr lang="fr-CA" altLang="en-US" baseline="0" dirty="0">
                <a:latin typeface="Arial" pitchFamily="34" charset="0"/>
                <a:ea typeface="ＭＳ Ｐゴシック" pitchFamily="34" charset="-128"/>
              </a:rPr>
              <a:t> est très pratique en outre pour le choix de la toute première variable. </a:t>
            </a:r>
            <a:endParaRPr lang="en-CA" altLang="en-US" dirty="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Ici, supposons qu’on a choisi la variable Q (Queensland).</a:t>
            </a:r>
          </a:p>
          <a:p>
            <a:endParaRPr lang="en-CA" altLang="en-US" dirty="0">
              <a:latin typeface="Arial" pitchFamily="34" charset="0"/>
            </a:endParaRPr>
          </a:p>
          <a:p>
            <a:r>
              <a:rPr lang="en-CA" altLang="en-US" dirty="0" err="1">
                <a:latin typeface="Arial" pitchFamily="34" charset="0"/>
              </a:rPr>
              <a:t>Quelle</a:t>
            </a:r>
            <a:r>
              <a:rPr lang="en-CA" altLang="en-US" dirty="0">
                <a:latin typeface="Arial" pitchFamily="34" charset="0"/>
              </a:rPr>
              <a:t> </a:t>
            </a:r>
            <a:r>
              <a:rPr lang="en-CA" altLang="en-US" dirty="0" err="1">
                <a:latin typeface="Arial" pitchFamily="34" charset="0"/>
              </a:rPr>
              <a:t>valeur</a:t>
            </a:r>
            <a:r>
              <a:rPr lang="en-CA" altLang="en-US" dirty="0">
                <a:latin typeface="Arial" pitchFamily="34" charset="0"/>
              </a:rPr>
              <a:t> de Q </a:t>
            </a:r>
            <a:r>
              <a:rPr lang="en-CA" altLang="en-US" dirty="0" err="1">
                <a:latin typeface="Arial" pitchFamily="34" charset="0"/>
              </a:rPr>
              <a:t>choisir</a:t>
            </a:r>
            <a:r>
              <a:rPr lang="en-CA" altLang="en-US" dirty="0">
                <a:latin typeface="Arial" pitchFamily="34" charset="0"/>
              </a:rPr>
              <a:t>?</a:t>
            </a:r>
          </a:p>
          <a:p>
            <a:endParaRPr lang="fr-CA" altLang="en-US" dirty="0">
              <a:latin typeface="Arial" pitchFamily="34" charset="0"/>
            </a:endParaRPr>
          </a:p>
          <a:p>
            <a:r>
              <a:rPr lang="fr-CA" altLang="en-US" dirty="0">
                <a:latin typeface="Arial" pitchFamily="34" charset="0"/>
              </a:rPr>
              <a:t>On choisira Q=</a:t>
            </a:r>
            <a:r>
              <a:rPr lang="fr-CA" altLang="en-US" dirty="0" err="1">
                <a:latin typeface="Arial" pitchFamily="34" charset="0"/>
              </a:rPr>
              <a:t>Red</a:t>
            </a:r>
            <a:r>
              <a:rPr lang="fr-CA" altLang="en-US" baseline="0" dirty="0">
                <a:latin typeface="Arial" pitchFamily="34" charset="0"/>
              </a:rPr>
              <a:t> d’après </a:t>
            </a:r>
            <a:r>
              <a:rPr lang="fr-CA" altLang="en-US" baseline="0" dirty="0" err="1">
                <a:latin typeface="Arial" pitchFamily="34" charset="0"/>
              </a:rPr>
              <a:t>degree-heuristic</a:t>
            </a:r>
            <a:r>
              <a:rPr lang="fr-CA" altLang="en-US" baseline="0" dirty="0">
                <a:latin typeface="Arial" pitchFamily="34" charset="0"/>
              </a:rPr>
              <a:t>.</a:t>
            </a:r>
            <a:endParaRPr lang="fr-CA" altLang="en-US" dirty="0">
              <a:latin typeface="Arial" pitchFamily="34" charset="0"/>
            </a:endParaRPr>
          </a:p>
          <a:p>
            <a:endParaRPr lang="fr-CA" altLang="en-US" dirty="0">
              <a:latin typeface="Arial" pitchFamily="34" charset="0"/>
            </a:endParaRPr>
          </a:p>
          <a:p>
            <a:r>
              <a:rPr lang="fr-CA" altLang="en-US" dirty="0">
                <a:latin typeface="Arial" pitchFamily="34" charset="0"/>
              </a:rPr>
              <a:t>Ces heuristiques permettent de résoudre un problème de +- 1000 reines dépendamment du CPU, alors que sans heuristique c’est +- 50.</a:t>
            </a:r>
          </a:p>
          <a:p>
            <a:endParaRPr lang="en-CA" altLang="en-US" dirty="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sz="2000">
                <a:latin typeface="Arial" pitchFamily="34" charset="0"/>
              </a:rPr>
              <a:t>L’idée de </a:t>
            </a:r>
            <a:r>
              <a:rPr lang="fr-CA" altLang="en-US" sz="2000" i="1">
                <a:solidFill>
                  <a:srgbClr val="003399"/>
                </a:solidFill>
                <a:latin typeface="Arial" pitchFamily="34" charset="0"/>
              </a:rPr>
              <a:t>forward-checking</a:t>
            </a:r>
            <a:r>
              <a:rPr lang="fr-CA" altLang="en-US" sz="2000">
                <a:solidFill>
                  <a:srgbClr val="003399"/>
                </a:solidFill>
                <a:latin typeface="Arial" pitchFamily="34" charset="0"/>
              </a:rPr>
              <a:t>  </a:t>
            </a:r>
            <a:r>
              <a:rPr lang="fr-CA" altLang="en-US" sz="2000" i="1">
                <a:latin typeface="Arial" pitchFamily="34" charset="0"/>
              </a:rPr>
              <a:t>(vérification anticipative)</a:t>
            </a:r>
            <a:r>
              <a:rPr lang="fr-CA" altLang="en-US" sz="2000">
                <a:solidFill>
                  <a:schemeClr val="accent2"/>
                </a:solidFill>
                <a:latin typeface="Arial" pitchFamily="34" charset="0"/>
              </a:rPr>
              <a:t> </a:t>
            </a:r>
            <a:r>
              <a:rPr lang="fr-CA" altLang="en-US" sz="2000">
                <a:latin typeface="Arial" pitchFamily="34" charset="0"/>
              </a:rPr>
              <a:t>est : </a:t>
            </a:r>
          </a:p>
          <a:p>
            <a:pPr lvl="1"/>
            <a:endParaRPr lang="fr-CA" altLang="en-US" sz="2000">
              <a:latin typeface="Arial" pitchFamily="34" charset="0"/>
            </a:endParaRPr>
          </a:p>
          <a:p>
            <a:pPr lvl="1"/>
            <a:r>
              <a:rPr lang="fr-CA" altLang="en-US" sz="2000">
                <a:latin typeface="Arial" pitchFamily="34" charset="0"/>
              </a:rPr>
              <a:t>Chaque fois qu’une variable est assignée, vérifier la cohérence de toute les variables en contrainte avec elle.</a:t>
            </a:r>
          </a:p>
          <a:p>
            <a:pPr lvl="1"/>
            <a:endParaRPr lang="fr-CA" altLang="en-US" sz="2000">
              <a:latin typeface="Arial" pitchFamily="34" charset="0"/>
            </a:endParaRPr>
          </a:p>
          <a:p>
            <a:pPr lvl="1"/>
            <a:endParaRPr lang="fr-CA" altLang="en-US" sz="2000">
              <a:latin typeface="Arial" pitchFamily="34" charset="0"/>
            </a:endParaRPr>
          </a:p>
          <a:p>
            <a:pPr lvl="1"/>
            <a:r>
              <a:rPr lang="fr-CA" altLang="en-US" sz="2000">
                <a:latin typeface="Arial" pitchFamily="34" charset="0"/>
              </a:rPr>
              <a:t>Attention: si la valeur est assignée à X, on vérifie juste la cohérence des variables Y telle que il y a une contrainte impliquant X et Y.  Par contre, si ce faisant, Y est modifié, on ne vérifiera pas l’impact de cette modification sur les contraintes impliquant Y!</a:t>
            </a:r>
          </a:p>
          <a:p>
            <a:endParaRPr lang="en-CA" alt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de </a:t>
            </a:r>
            <a:r>
              <a:rPr lang="en-CA" altLang="en-US" dirty="0" err="1">
                <a:latin typeface="Arial" pitchFamily="34" charset="0"/>
              </a:rPr>
              <a:t>sélection</a:t>
            </a:r>
            <a:r>
              <a:rPr lang="en-CA" altLang="en-US" dirty="0">
                <a:latin typeface="Arial" pitchFamily="34" charset="0"/>
              </a:rPr>
              <a:t> de la variable </a:t>
            </a:r>
            <a:r>
              <a:rPr lang="en-CA" altLang="en-US" dirty="0" err="1">
                <a:latin typeface="Arial" pitchFamily="34" charset="0"/>
              </a:rPr>
              <a:t>n’est</a:t>
            </a:r>
            <a:r>
              <a:rPr lang="en-CA" altLang="en-US" dirty="0">
                <a:latin typeface="Arial" pitchFamily="34" charset="0"/>
              </a:rPr>
              <a:t> pas le </a:t>
            </a:r>
            <a:r>
              <a:rPr lang="en-CA" altLang="en-US" dirty="0" err="1">
                <a:latin typeface="Arial" pitchFamily="34" charset="0"/>
              </a:rPr>
              <a:t>meilleur</a:t>
            </a:r>
            <a:r>
              <a:rPr lang="en-CA" altLang="en-US" dirty="0">
                <a:latin typeface="Arial" pitchFamily="34" charset="0"/>
              </a:rPr>
              <a:t>. Nous </a:t>
            </a:r>
            <a:r>
              <a:rPr lang="en-CA" altLang="en-US" dirty="0" err="1">
                <a:latin typeface="Arial" pitchFamily="34" charset="0"/>
              </a:rPr>
              <a:t>n’exploitons</a:t>
            </a:r>
            <a:r>
              <a:rPr lang="en-CA" altLang="en-US" dirty="0">
                <a:latin typeface="Arial" pitchFamily="34" charset="0"/>
              </a:rPr>
              <a:t> pas</a:t>
            </a:r>
            <a:r>
              <a:rPr lang="en-CA" altLang="en-US" baseline="0" dirty="0">
                <a:latin typeface="Arial" pitchFamily="34" charset="0"/>
              </a:rPr>
              <a:t> les </a:t>
            </a:r>
            <a:r>
              <a:rPr lang="en-CA" altLang="en-US" baseline="0" dirty="0" err="1">
                <a:latin typeface="Arial" pitchFamily="34" charset="0"/>
              </a:rPr>
              <a:t>heuristiques</a:t>
            </a:r>
            <a:r>
              <a:rPr lang="en-CA" altLang="en-US" baseline="0" dirty="0">
                <a:latin typeface="Arial" pitchFamily="34" charset="0"/>
              </a:rPr>
              <a:t> </a:t>
            </a:r>
            <a:r>
              <a:rPr lang="en-CA" altLang="en-US" baseline="0" dirty="0" err="1">
                <a:latin typeface="Arial" pitchFamily="34" charset="0"/>
              </a:rPr>
              <a:t>que</a:t>
            </a:r>
            <a:r>
              <a:rPr lang="en-CA" altLang="en-US" baseline="0" dirty="0">
                <a:latin typeface="Arial" pitchFamily="34" charset="0"/>
              </a:rPr>
              <a:t> je </a:t>
            </a:r>
            <a:r>
              <a:rPr lang="en-CA" altLang="en-US" baseline="0" dirty="0" err="1">
                <a:latin typeface="Arial" pitchFamily="34" charset="0"/>
              </a:rPr>
              <a:t>viens</a:t>
            </a:r>
            <a:r>
              <a:rPr lang="en-CA" altLang="en-US" baseline="0" dirty="0">
                <a:latin typeface="Arial" pitchFamily="34" charset="0"/>
              </a:rPr>
              <a:t> de </a:t>
            </a:r>
            <a:r>
              <a:rPr lang="en-CA" altLang="en-US" baseline="0" dirty="0" err="1">
                <a:latin typeface="Arial" pitchFamily="34" charset="0"/>
              </a:rPr>
              <a:t>donner</a:t>
            </a:r>
            <a:r>
              <a:rPr lang="en-CA" altLang="en-US" baseline="0" dirty="0">
                <a:latin typeface="Arial" pitchFamily="34" charset="0"/>
              </a:rPr>
              <a:t>. </a:t>
            </a:r>
          </a:p>
          <a:p>
            <a:endParaRPr lang="en-CA" altLang="en-US" baseline="0" dirty="0">
              <a:latin typeface="Arial" pitchFamily="34" charset="0"/>
            </a:endParaRPr>
          </a:p>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l’accent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mis</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sur</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a:t>
            </a:r>
            <a:r>
              <a:rPr lang="en-CA" altLang="en-US" i="1" dirty="0">
                <a:latin typeface="Arial" pitchFamily="34" charset="0"/>
              </a:rPr>
              <a:t>forward-checking</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la selection des variables </a:t>
            </a:r>
            <a:r>
              <a:rPr lang="en-CA" altLang="en-US" dirty="0" err="1">
                <a:latin typeface="Arial" pitchFamily="34" charset="0"/>
              </a:rPr>
              <a:t>dans</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le plus </a:t>
            </a:r>
            <a:r>
              <a:rPr lang="en-CA" altLang="en-US" dirty="0" err="1">
                <a:latin typeface="Arial" pitchFamily="34" charset="0"/>
              </a:rPr>
              <a:t>efficace</a:t>
            </a:r>
            <a:r>
              <a:rPr lang="en-CA" altLang="en-US" dirty="0">
                <a:latin typeface="Arial" pitchFamily="34" charset="0"/>
              </a:rPr>
              <a:t>.</a:t>
            </a:r>
          </a:p>
          <a:p>
            <a:endParaRPr lang="en-CA" altLang="en-US" dirty="0">
              <a:latin typeface="Arial" pitchFamily="34" charset="0"/>
            </a:endParaRPr>
          </a:p>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WA,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a:p>
            <a:endParaRPr lang="en-CA" altLang="en-US" dirty="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a:latin typeface="Arial" pitchFamily="34" charset="0"/>
              </a:rPr>
              <a:t> de la variable NT.</a:t>
            </a:r>
          </a:p>
          <a:p>
            <a:endParaRPr lang="en-CA" altLang="en-US">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fr-CA" sz="1800" dirty="0"/>
              <a:t>Revenons à l’étape de </a:t>
            </a:r>
            <a:r>
              <a:rPr lang="fr-CA" sz="1800" dirty="0" err="1"/>
              <a:t>backtracking</a:t>
            </a:r>
            <a:r>
              <a:rPr lang="fr-CA" sz="1800" dirty="0"/>
              <a:t>-</a:t>
            </a:r>
            <a:r>
              <a:rPr lang="fr-CA" sz="1800" dirty="0" err="1"/>
              <a:t>search</a:t>
            </a:r>
            <a:r>
              <a:rPr lang="fr-CA" sz="1800" dirty="0"/>
              <a:t>, après que nous ayons choisi la variable Q et assigné la valeur bleu</a:t>
            </a:r>
          </a:p>
          <a:p>
            <a:pPr>
              <a:defRPr/>
            </a:pPr>
            <a:endParaRPr lang="fr-CA" sz="1800" dirty="0"/>
          </a:p>
          <a:p>
            <a:pPr>
              <a:defRPr/>
            </a:pPr>
            <a:r>
              <a:rPr lang="fr-CA" sz="1800" dirty="0"/>
              <a:t>On voit ici le résultat de </a:t>
            </a:r>
            <a:r>
              <a:rPr lang="fr-CA" sz="1800" dirty="0" err="1"/>
              <a:t>forward</a:t>
            </a:r>
            <a:r>
              <a:rPr lang="fr-CA" sz="1800" dirty="0"/>
              <a:t>-</a:t>
            </a:r>
            <a:r>
              <a:rPr lang="fr-CA" sz="1800" dirty="0" err="1"/>
              <a:t>checking</a:t>
            </a:r>
            <a:r>
              <a:rPr lang="fr-CA" sz="1800" dirty="0"/>
              <a:t>. On avait vu que:</a:t>
            </a:r>
            <a:endParaRPr lang="en-CA" dirty="0"/>
          </a:p>
          <a:p>
            <a:pPr>
              <a:defRPr/>
            </a:pPr>
            <a:endParaRPr lang="en-CA" dirty="0"/>
          </a:p>
          <a:p>
            <a:pPr>
              <a:defRPr/>
            </a:pPr>
            <a:r>
              <a:rPr lang="en-CA" dirty="0" err="1"/>
              <a:t>Puisqu’il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NT.</a:t>
            </a:r>
          </a:p>
          <a:p>
            <a:pPr>
              <a:defRPr/>
            </a:pPr>
            <a:endParaRPr lang="en-CA" dirty="0"/>
          </a:p>
          <a:p>
            <a:pPr>
              <a:defRPr/>
            </a:pPr>
            <a:r>
              <a:rPr lang="en-CA" dirty="0"/>
              <a:t>Idem,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SA,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SA.</a:t>
            </a:r>
          </a:p>
          <a:p>
            <a:pPr>
              <a:defRPr/>
            </a:pPr>
            <a:endParaRPr lang="en-CA" dirty="0"/>
          </a:p>
          <a:p>
            <a:pPr>
              <a:defRPr/>
            </a:pPr>
            <a:r>
              <a:rPr lang="en-CA" dirty="0" err="1"/>
              <a:t>Finalement</a:t>
            </a:r>
            <a:r>
              <a:rPr lang="en-CA" dirty="0"/>
              <a:t>,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NSW,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NSW.</a:t>
            </a:r>
          </a:p>
          <a:p>
            <a:pPr>
              <a:defRPr/>
            </a:pPr>
            <a:endParaRPr lang="en-CA" dirty="0"/>
          </a:p>
          <a:p>
            <a:pPr>
              <a:defRPr/>
            </a:pPr>
            <a:r>
              <a:rPr lang="en-CA" dirty="0"/>
              <a:t>Il </a:t>
            </a:r>
            <a:r>
              <a:rPr lang="en-CA" dirty="0" err="1"/>
              <a:t>n’y</a:t>
            </a:r>
            <a:r>
              <a:rPr lang="en-CA" dirty="0"/>
              <a:t> </a:t>
            </a:r>
            <a:r>
              <a:rPr lang="en-CA" dirty="0" err="1"/>
              <a:t>avait</a:t>
            </a:r>
            <a:r>
              <a:rPr lang="en-CA" dirty="0"/>
              <a:t> pas </a:t>
            </a:r>
            <a:r>
              <a:rPr lang="en-CA" dirty="0" err="1"/>
              <a:t>d’autre</a:t>
            </a:r>
            <a:r>
              <a:rPr lang="en-CA" dirty="0"/>
              <a:t> variables </a:t>
            </a:r>
            <a:r>
              <a:rPr lang="en-CA" dirty="0" err="1"/>
              <a:t>impliquant</a:t>
            </a:r>
            <a:r>
              <a:rPr lang="en-CA" dirty="0"/>
              <a:t> Q, </a:t>
            </a:r>
            <a:r>
              <a:rPr lang="en-CA" dirty="0" err="1"/>
              <a:t>donc</a:t>
            </a:r>
            <a:r>
              <a:rPr lang="en-CA" dirty="0"/>
              <a:t> forward-checking </a:t>
            </a:r>
            <a:r>
              <a:rPr lang="en-CA" dirty="0" err="1"/>
              <a:t>s’arrêtait</a:t>
            </a:r>
            <a:r>
              <a:rPr lang="en-CA" dirty="0"/>
              <a:t> </a:t>
            </a:r>
            <a:r>
              <a:rPr lang="en-CA" dirty="0" err="1"/>
              <a:t>là</a:t>
            </a:r>
            <a:r>
              <a:rPr lang="en-CA" dirty="0"/>
              <a:t>.</a:t>
            </a:r>
          </a:p>
          <a:p>
            <a:pPr>
              <a:defRPr/>
            </a:pPr>
            <a:endParaRPr lang="en-CA" dirty="0"/>
          </a:p>
          <a:p>
            <a:pPr>
              <a:defRPr/>
            </a:pPr>
            <a:r>
              <a:rPr lang="en-CA" dirty="0"/>
              <a:t>Or, nous </a:t>
            </a:r>
            <a:r>
              <a:rPr lang="en-CA" dirty="0" err="1"/>
              <a:t>aurions</a:t>
            </a:r>
            <a:r>
              <a:rPr lang="en-CA" dirty="0"/>
              <a:t> </a:t>
            </a:r>
            <a:r>
              <a:rPr lang="en-CA" dirty="0" err="1"/>
              <a:t>pu</a:t>
            </a:r>
            <a:r>
              <a:rPr lang="en-CA" dirty="0"/>
              <a:t> </a:t>
            </a:r>
            <a:r>
              <a:rPr lang="en-CA" dirty="0" err="1"/>
              <a:t>constater</a:t>
            </a:r>
            <a:r>
              <a:rPr lang="en-CA" dirty="0"/>
              <a:t> </a:t>
            </a:r>
            <a:r>
              <a:rPr lang="en-CA" dirty="0" err="1"/>
              <a:t>que</a:t>
            </a:r>
            <a:r>
              <a:rPr lang="en-CA" dirty="0"/>
              <a:t> les modifications des </a:t>
            </a:r>
            <a:r>
              <a:rPr lang="en-CA" dirty="0" err="1"/>
              <a:t>domaines</a:t>
            </a:r>
            <a:r>
              <a:rPr lang="en-CA" dirty="0"/>
              <a:t> </a:t>
            </a:r>
            <a:r>
              <a:rPr lang="en-CA" dirty="0" err="1"/>
              <a:t>entraînées</a:t>
            </a:r>
            <a:r>
              <a:rPr lang="en-CA" dirty="0"/>
              <a:t> par forward-checking, </a:t>
            </a:r>
            <a:r>
              <a:rPr lang="en-CA" dirty="0" err="1"/>
              <a:t>affectent</a:t>
            </a:r>
            <a:r>
              <a:rPr lang="en-CA" dirty="0"/>
              <a:t> à </a:t>
            </a:r>
            <a:r>
              <a:rPr lang="en-CA" dirty="0" err="1"/>
              <a:t>leurs</a:t>
            </a:r>
            <a:r>
              <a:rPr lang="en-CA" dirty="0"/>
              <a:t> tour </a:t>
            </a:r>
            <a:r>
              <a:rPr lang="en-CA" dirty="0" err="1"/>
              <a:t>d’autres</a:t>
            </a:r>
            <a:r>
              <a:rPr lang="en-CA" dirty="0"/>
              <a:t> variables. Par </a:t>
            </a:r>
            <a:r>
              <a:rPr lang="en-CA" dirty="0" err="1"/>
              <a:t>exemple</a:t>
            </a:r>
            <a:r>
              <a:rPr lang="en-CA" dirty="0"/>
              <a:t>, nous </a:t>
            </a:r>
            <a:r>
              <a:rPr lang="en-CA" dirty="0" err="1"/>
              <a:t>avons</a:t>
            </a:r>
            <a:r>
              <a:rPr lang="en-CA" dirty="0"/>
              <a:t> </a:t>
            </a:r>
            <a:r>
              <a:rPr lang="en-CA" dirty="0" err="1"/>
              <a:t>modifié</a:t>
            </a:r>
            <a:r>
              <a:rPr lang="en-CA" dirty="0"/>
              <a:t> le </a:t>
            </a:r>
            <a:r>
              <a:rPr lang="en-CA" dirty="0" err="1"/>
              <a:t>domaine</a:t>
            </a:r>
            <a:r>
              <a:rPr lang="en-CA" dirty="0"/>
              <a:t> de SA et de NT de </a:t>
            </a:r>
            <a:r>
              <a:rPr lang="en-CA" dirty="0" err="1"/>
              <a:t>sorte</a:t>
            </a:r>
            <a:r>
              <a:rPr lang="en-CA" dirty="0"/>
              <a:t> </a:t>
            </a:r>
            <a:r>
              <a:rPr lang="en-CA" dirty="0" err="1"/>
              <a:t>que</a:t>
            </a:r>
            <a:r>
              <a:rPr lang="en-CA" dirty="0"/>
              <a:t> pour les </a:t>
            </a:r>
            <a:r>
              <a:rPr lang="en-CA" dirty="0" err="1"/>
              <a:t>deux</a:t>
            </a:r>
            <a:r>
              <a:rPr lang="en-CA" dirty="0"/>
              <a:t>, </a:t>
            </a:r>
            <a:r>
              <a:rPr lang="en-CA" dirty="0" err="1"/>
              <a:t>il</a:t>
            </a:r>
            <a:r>
              <a:rPr lang="en-CA" dirty="0"/>
              <a:t> ne </a:t>
            </a:r>
            <a:r>
              <a:rPr lang="en-CA" dirty="0" err="1"/>
              <a:t>reste</a:t>
            </a:r>
            <a:r>
              <a:rPr lang="en-CA" dirty="0"/>
              <a:t> plus </a:t>
            </a:r>
            <a:r>
              <a:rPr lang="en-CA" dirty="0" err="1"/>
              <a:t>que</a:t>
            </a:r>
            <a:r>
              <a:rPr lang="en-CA" dirty="0"/>
              <a:t> la </a:t>
            </a:r>
            <a:r>
              <a:rPr lang="en-CA" dirty="0" err="1"/>
              <a:t>valeur</a:t>
            </a:r>
            <a:r>
              <a:rPr lang="en-CA" dirty="0"/>
              <a:t> bleu. Si on </a:t>
            </a:r>
            <a:r>
              <a:rPr lang="en-CA" dirty="0" err="1"/>
              <a:t>pousse</a:t>
            </a:r>
            <a:r>
              <a:rPr lang="en-CA" dirty="0"/>
              <a:t> la propagation de </a:t>
            </a:r>
            <a:r>
              <a:rPr lang="en-CA" dirty="0" err="1"/>
              <a:t>contraintes</a:t>
            </a:r>
            <a:r>
              <a:rPr lang="en-CA" dirty="0"/>
              <a:t> plus loin, on </a:t>
            </a:r>
            <a:r>
              <a:rPr lang="en-CA" dirty="0" err="1"/>
              <a:t>constaterait</a:t>
            </a:r>
            <a:r>
              <a:rPr lang="en-CA" dirty="0"/>
              <a:t> </a:t>
            </a:r>
            <a:r>
              <a:rPr lang="en-CA" dirty="0" err="1"/>
              <a:t>que</a:t>
            </a:r>
            <a:r>
              <a:rPr lang="en-CA" dirty="0"/>
              <a:t> </a:t>
            </a:r>
            <a:r>
              <a:rPr lang="en-CA" dirty="0" err="1"/>
              <a:t>ces</a:t>
            </a:r>
            <a:r>
              <a:rPr lang="en-CA" dirty="0"/>
              <a:t> </a:t>
            </a:r>
            <a:r>
              <a:rPr lang="en-CA" dirty="0" err="1"/>
              <a:t>deux</a:t>
            </a:r>
            <a:r>
              <a:rPr lang="en-CA" dirty="0"/>
              <a:t> variables ne </a:t>
            </a:r>
            <a:r>
              <a:rPr lang="en-CA" dirty="0" err="1"/>
              <a:t>peuvent</a:t>
            </a:r>
            <a:r>
              <a:rPr lang="en-CA" dirty="0"/>
              <a:t> pas </a:t>
            </a:r>
            <a:r>
              <a:rPr lang="en-CA" dirty="0" err="1"/>
              <a:t>garder</a:t>
            </a:r>
            <a:r>
              <a:rPr lang="en-CA" dirty="0"/>
              <a:t> la </a:t>
            </a:r>
            <a:r>
              <a:rPr lang="en-CA" dirty="0" err="1"/>
              <a:t>valeur</a:t>
            </a:r>
            <a:r>
              <a:rPr lang="en-CA" dirty="0"/>
              <a:t> bleu en </a:t>
            </a:r>
            <a:r>
              <a:rPr lang="en-CA" dirty="0" err="1"/>
              <a:t>même</a:t>
            </a:r>
            <a:r>
              <a:rPr lang="en-CA" dirty="0"/>
              <a:t> temps </a:t>
            </a:r>
            <a:r>
              <a:rPr lang="en-CA" dirty="0" err="1"/>
              <a:t>puisque</a:t>
            </a:r>
            <a:r>
              <a:rPr lang="en-CA" dirty="0"/>
              <a:t> </a:t>
            </a:r>
            <a:r>
              <a:rPr lang="en-CA" dirty="0" err="1"/>
              <a:t>ça</a:t>
            </a:r>
            <a:r>
              <a:rPr lang="en-CA" dirty="0"/>
              <a:t> </a:t>
            </a:r>
            <a:r>
              <a:rPr lang="en-CA" dirty="0" err="1"/>
              <a:t>viole</a:t>
            </a:r>
            <a:r>
              <a:rPr lang="en-CA" dirty="0"/>
              <a:t> la </a:t>
            </a:r>
            <a:r>
              <a:rPr lang="en-CA" dirty="0" err="1"/>
              <a:t>contrainte</a:t>
            </a:r>
            <a:r>
              <a:rPr lang="en-CA" dirty="0"/>
              <a:t> </a:t>
            </a:r>
            <a:r>
              <a:rPr lang="en-CA" dirty="0" err="1"/>
              <a:t>disant</a:t>
            </a:r>
            <a:r>
              <a:rPr lang="en-CA" dirty="0"/>
              <a:t> </a:t>
            </a:r>
            <a:r>
              <a:rPr lang="en-CA" dirty="0" err="1"/>
              <a:t>que</a:t>
            </a:r>
            <a:r>
              <a:rPr lang="en-CA" dirty="0"/>
              <a:t> SA </a:t>
            </a:r>
            <a:r>
              <a:rPr lang="en-CA" dirty="0" err="1"/>
              <a:t>doit</a:t>
            </a:r>
            <a:r>
              <a:rPr lang="en-CA" dirty="0"/>
              <a:t> </a:t>
            </a:r>
            <a:r>
              <a:rPr lang="en-CA" dirty="0" err="1"/>
              <a:t>être</a:t>
            </a:r>
            <a:r>
              <a:rPr lang="en-CA" dirty="0"/>
              <a:t> </a:t>
            </a:r>
            <a:r>
              <a:rPr lang="en-CA" dirty="0" err="1"/>
              <a:t>différent</a:t>
            </a:r>
            <a:r>
              <a:rPr lang="en-CA" dirty="0"/>
              <a:t> de NT.</a:t>
            </a:r>
          </a:p>
          <a:p>
            <a:pPr>
              <a:defRPr/>
            </a:pPr>
            <a:endParaRPr lang="en-CA" dirty="0"/>
          </a:p>
          <a:p>
            <a:pPr>
              <a:defRPr/>
            </a:pPr>
            <a:endParaRPr lang="en-CA"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Arc-consistency consiste à propager les contraintes entre les variables, en considérant les variables deux à deux et en supprimant du domaine de chacun les valeurs qui sont inconsistantes avec les contraintes entre ces deux variables. On poursuit le processus jusqu’à ce qu’il n’y ait plus de modification possible.</a:t>
            </a:r>
          </a:p>
          <a:p>
            <a:endParaRPr lang="en-CA" altLang="en-US">
              <a:latin typeface="Arial" pitchFamily="34" charset="0"/>
            </a:endParaRPr>
          </a:p>
          <a:p>
            <a:r>
              <a:rPr lang="fr-CA" altLang="en-US">
                <a:latin typeface="Arial" pitchFamily="34" charset="0"/>
                <a:ea typeface="ＭＳ Ｐゴシック" pitchFamily="34" charset="-128"/>
              </a:rPr>
              <a:t>Autrement dit, à chaque fois 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changement est apporté au domaine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une variable, il faut ajouter tous les arc impliquant cette variable dans la recherche.</a:t>
            </a:r>
          </a:p>
          <a:p>
            <a:endParaRPr lang="en-CA" altLang="en-US">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Page 209</a:t>
            </a:r>
          </a:p>
          <a:p>
            <a:endParaRPr lang="en-CA" altLang="en-US" dirty="0">
              <a:latin typeface="Arial" pitchFamily="34" charset="0"/>
            </a:endParaRPr>
          </a:p>
          <a:p>
            <a:r>
              <a:rPr lang="en-CA" altLang="en-US" dirty="0">
                <a:latin typeface="Arial" pitchFamily="34" charset="0"/>
              </a:rPr>
              <a:t>Note:</a:t>
            </a:r>
          </a:p>
          <a:p>
            <a:endParaRPr lang="en-CA" altLang="en-US" dirty="0">
              <a:latin typeface="Arial" pitchFamily="34" charset="0"/>
            </a:endParaRPr>
          </a:p>
          <a:p>
            <a:r>
              <a:rPr lang="fr-CA" altLang="en-US" dirty="0">
                <a:latin typeface="Arial" pitchFamily="34" charset="0"/>
              </a:rPr>
              <a:t>Dans CSP, le graphe de contraintes (pour un CSP binaire) est non dirigé. Par contre, d'après sa description, AC-3 utilise lui un graphe dirigé! Donc (</a:t>
            </a:r>
            <a:r>
              <a:rPr lang="fr-CA" altLang="en-US" dirty="0" err="1">
                <a:latin typeface="Arial" pitchFamily="34" charset="0"/>
              </a:rPr>
              <a:t>xi,xj</a:t>
            </a:r>
            <a:r>
              <a:rPr lang="fr-CA" altLang="en-US" dirty="0">
                <a:latin typeface="Arial" pitchFamily="34" charset="0"/>
              </a:rPr>
              <a:t>) est différent de (</a:t>
            </a:r>
            <a:r>
              <a:rPr lang="fr-CA" altLang="en-US" dirty="0" err="1">
                <a:latin typeface="Arial" pitchFamily="34" charset="0"/>
              </a:rPr>
              <a:t>xj,xi</a:t>
            </a:r>
            <a:r>
              <a:rPr lang="fr-CA" altLang="en-US" dirty="0">
                <a:latin typeface="Arial" pitchFamily="34" charset="0"/>
              </a:rPr>
              <a:t>). Les deux arcs doivent être mis initialement dans « queue ».</a:t>
            </a:r>
            <a:endParaRPr lang="en-CA" altLang="en-US" dirty="0">
              <a:latin typeface="Arial" pitchFamily="34" charset="0"/>
            </a:endParaRPr>
          </a:p>
          <a:p>
            <a:endParaRPr lang="en-CA" altLang="en-US" dirty="0">
              <a:latin typeface="Arial" pitchFamily="34" charset="0"/>
            </a:endParaRPr>
          </a:p>
          <a:p>
            <a:r>
              <a:rPr lang="en-CA" altLang="en-US" dirty="0">
                <a:latin typeface="Arial" pitchFamily="34" charset="0"/>
              </a:rPr>
              <a:t>Le nom de AC-3 a </a:t>
            </a:r>
            <a:r>
              <a:rPr lang="en-CA" altLang="en-US" dirty="0" err="1">
                <a:latin typeface="Arial" pitchFamily="34" charset="0"/>
              </a:rPr>
              <a:t>été</a:t>
            </a:r>
            <a:r>
              <a:rPr lang="en-CA" altLang="en-US" dirty="0">
                <a:latin typeface="Arial" pitchFamily="34" charset="0"/>
              </a:rPr>
              <a:t> </a:t>
            </a:r>
            <a:r>
              <a:rPr lang="en-CA" altLang="en-US" dirty="0" err="1">
                <a:latin typeface="Arial" pitchFamily="34" charset="0"/>
              </a:rPr>
              <a:t>donné</a:t>
            </a:r>
            <a:r>
              <a:rPr lang="en-CA" altLang="en-US" dirty="0">
                <a:latin typeface="Arial" pitchFamily="34" charset="0"/>
              </a:rPr>
              <a:t> à </a:t>
            </a:r>
            <a:r>
              <a:rPr lang="en-CA" altLang="en-US" dirty="0" err="1">
                <a:latin typeface="Arial" pitchFamily="34" charset="0"/>
              </a:rPr>
              <a:t>l’algorithme</a:t>
            </a:r>
            <a:r>
              <a:rPr lang="en-CA" altLang="en-US" dirty="0">
                <a:latin typeface="Arial" pitchFamily="34" charset="0"/>
              </a:rPr>
              <a:t> par son auteur (</a:t>
            </a:r>
            <a:r>
              <a:rPr lang="en-CA" altLang="en-US" dirty="0" err="1">
                <a:latin typeface="Arial" pitchFamily="34" charset="0"/>
              </a:rPr>
              <a:t>Mackworth</a:t>
            </a:r>
            <a:r>
              <a:rPr lang="en-CA" altLang="en-US" dirty="0">
                <a:latin typeface="Arial" pitchFamily="34" charset="0"/>
              </a:rPr>
              <a:t> , </a:t>
            </a:r>
            <a:r>
              <a:rPr lang="en-CA" altLang="en-US" dirty="0" err="1">
                <a:latin typeface="Arial" pitchFamily="34" charset="0"/>
              </a:rPr>
              <a:t>en</a:t>
            </a:r>
            <a:r>
              <a:rPr lang="en-CA" altLang="en-US" dirty="0">
                <a:latin typeface="Arial" pitchFamily="34" charset="0"/>
              </a:rPr>
              <a:t> 1973) </a:t>
            </a:r>
            <a:r>
              <a:rPr lang="en-CA" altLang="en-US" dirty="0" err="1">
                <a:latin typeface="Arial" pitchFamily="34" charset="0"/>
              </a:rPr>
              <a:t>parce</a:t>
            </a:r>
            <a:r>
              <a:rPr lang="en-CA" altLang="en-US" dirty="0">
                <a:latin typeface="Arial" pitchFamily="34" charset="0"/>
              </a:rPr>
              <a:t> que </a:t>
            </a:r>
            <a:r>
              <a:rPr lang="en-CA" altLang="en-US" dirty="0" err="1">
                <a:latin typeface="Arial" pitchFamily="34" charset="0"/>
              </a:rPr>
              <a:t>c’était</a:t>
            </a:r>
            <a:r>
              <a:rPr lang="en-CA" altLang="en-US" dirty="0">
                <a:latin typeface="Arial" pitchFamily="34" charset="0"/>
              </a:rPr>
              <a:t> </a:t>
            </a:r>
            <a:r>
              <a:rPr lang="en-CA" altLang="en-US" dirty="0" err="1">
                <a:latin typeface="Arial" pitchFamily="34" charset="0"/>
              </a:rPr>
              <a:t>sa</a:t>
            </a:r>
            <a:r>
              <a:rPr lang="en-CA" altLang="en-US" dirty="0">
                <a:latin typeface="Arial" pitchFamily="34" charset="0"/>
              </a:rPr>
              <a:t> </a:t>
            </a:r>
            <a:r>
              <a:rPr lang="en-CA" altLang="en-US" dirty="0" err="1">
                <a:latin typeface="Arial" pitchFamily="34" charset="0"/>
              </a:rPr>
              <a:t>troisième</a:t>
            </a:r>
            <a:r>
              <a:rPr lang="en-CA" altLang="en-US" dirty="0">
                <a:latin typeface="Arial" pitchFamily="34" charset="0"/>
              </a:rPr>
              <a:t> version </a:t>
            </a:r>
            <a:r>
              <a:rPr lang="en-CA" altLang="en-US" dirty="0" err="1">
                <a:latin typeface="Arial" pitchFamily="34" charset="0"/>
              </a:rPr>
              <a:t>dans</a:t>
            </a:r>
            <a:r>
              <a:rPr lang="en-CA" altLang="en-US" dirty="0">
                <a:latin typeface="Arial" pitchFamily="34" charset="0"/>
              </a:rPr>
              <a:t> son article.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Min-</a:t>
            </a:r>
            <a:r>
              <a:rPr lang="fr-CA" dirty="0" err="1"/>
              <a:t>Conflicts</a:t>
            </a:r>
            <a:r>
              <a:rPr lang="fr-CA" baseline="0" dirty="0"/>
              <a:t> est une recherche locale, un peu comme Hill-</a:t>
            </a:r>
            <a:r>
              <a:rPr lang="fr-CA" baseline="0" dirty="0" err="1"/>
              <a:t>Climbing</a:t>
            </a:r>
            <a:r>
              <a:rPr lang="fr-CA" baseline="0" dirty="0"/>
              <a:t>.</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CA" sz="1200" dirty="0">
                <a:ea typeface="ＭＳ Ｐゴシック" pitchFamily="34" charset="-128"/>
              </a:rPr>
              <a:t>Certains graphes de contraintes ont une structure « simple » qui peut être exploitée</a:t>
            </a:r>
          </a:p>
          <a:p>
            <a:endParaRPr lang="en-CA" dirty="0"/>
          </a:p>
        </p:txBody>
      </p:sp>
    </p:spTree>
    <p:extLst>
      <p:ext uri="{BB962C8B-B14F-4D97-AF65-F5344CB8AC3E}">
        <p14:creationId xmlns:p14="http://schemas.microsoft.com/office/powerpoint/2010/main" val="2585317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20725"/>
            <a:ext cx="4800600" cy="3600450"/>
          </a:xfrm>
          <a:ln/>
        </p:spPr>
      </p:sp>
      <p:sp>
        <p:nvSpPr>
          <p:cNvPr id="81923"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a:extLst>
              <a:ext uri="{FF2B5EF4-FFF2-40B4-BE49-F238E27FC236}">
                <a16:creationId xmlns:a16="http://schemas.microsoft.com/office/drawing/2014/main" id="{C7741AC9-6138-4230-864D-441BD74C9659}"/>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8" name="Espace réservé du pied de page 4">
            <a:extLst>
              <a:ext uri="{FF2B5EF4-FFF2-40B4-BE49-F238E27FC236}">
                <a16:creationId xmlns:a16="http://schemas.microsoft.com/office/drawing/2014/main" id="{86E9A525-D118-4B26-9803-D507D8ED48D8}"/>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9" name="Espace réservé du numéro de diapositive 5">
            <a:extLst>
              <a:ext uri="{FF2B5EF4-FFF2-40B4-BE49-F238E27FC236}">
                <a16:creationId xmlns:a16="http://schemas.microsoft.com/office/drawing/2014/main" id="{3A5E73FF-174B-4A8C-A595-D7520B3668E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7" name="Espace réservé de la date 3">
            <a:extLst>
              <a:ext uri="{FF2B5EF4-FFF2-40B4-BE49-F238E27FC236}">
                <a16:creationId xmlns:a16="http://schemas.microsoft.com/office/drawing/2014/main" id="{D136A945-88A6-4E89-BA7F-8AF335514EC8}"/>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8" name="Espace réservé du pied de page 4">
            <a:extLst>
              <a:ext uri="{FF2B5EF4-FFF2-40B4-BE49-F238E27FC236}">
                <a16:creationId xmlns:a16="http://schemas.microsoft.com/office/drawing/2014/main" id="{292057AE-F3E6-4A35-B0DE-440608D3048F}"/>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9" name="Espace réservé du numéro de diapositive 5">
            <a:extLst>
              <a:ext uri="{FF2B5EF4-FFF2-40B4-BE49-F238E27FC236}">
                <a16:creationId xmlns:a16="http://schemas.microsoft.com/office/drawing/2014/main" id="{94659D36-BEF7-450B-89C3-7F018565702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 name="Espace réservé de la date 3">
            <a:extLst>
              <a:ext uri="{FF2B5EF4-FFF2-40B4-BE49-F238E27FC236}">
                <a16:creationId xmlns:a16="http://schemas.microsoft.com/office/drawing/2014/main" id="{8560C980-BBC3-4B61-A77A-C1C44C326AD0}"/>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9" name="Espace réservé du pied de page 4">
            <a:extLst>
              <a:ext uri="{FF2B5EF4-FFF2-40B4-BE49-F238E27FC236}">
                <a16:creationId xmlns:a16="http://schemas.microsoft.com/office/drawing/2014/main" id="{2C8A9597-2DA2-4300-835B-D7ACC0A1C9F7}"/>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10" name="Espace réservé du numéro de diapositive 5">
            <a:extLst>
              <a:ext uri="{FF2B5EF4-FFF2-40B4-BE49-F238E27FC236}">
                <a16:creationId xmlns:a16="http://schemas.microsoft.com/office/drawing/2014/main" id="{5F978D34-C057-4D9A-9F59-4785780C2B3A}"/>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6" name="Espace réservé de la date 3">
            <a:extLst>
              <a:ext uri="{FF2B5EF4-FFF2-40B4-BE49-F238E27FC236}">
                <a16:creationId xmlns:a16="http://schemas.microsoft.com/office/drawing/2014/main" id="{EAF3AE27-4697-4822-82E0-7D1C12820DA9}"/>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7" name="Espace réservé du pied de page 4">
            <a:extLst>
              <a:ext uri="{FF2B5EF4-FFF2-40B4-BE49-F238E27FC236}">
                <a16:creationId xmlns:a16="http://schemas.microsoft.com/office/drawing/2014/main" id="{0FA74E94-AFCE-497B-96E2-ED2287C5B34E}"/>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8" name="Espace réservé du numéro de diapositive 5">
            <a:extLst>
              <a:ext uri="{FF2B5EF4-FFF2-40B4-BE49-F238E27FC236}">
                <a16:creationId xmlns:a16="http://schemas.microsoft.com/office/drawing/2014/main" id="{3E9EA1A8-ED1F-49B9-B92A-02F025CB8B9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3">
            <a:extLst>
              <a:ext uri="{FF2B5EF4-FFF2-40B4-BE49-F238E27FC236}">
                <a16:creationId xmlns:a16="http://schemas.microsoft.com/office/drawing/2014/main" id="{EF9BF58A-EC80-416B-B244-4F5CDDDFB84A}"/>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6" name="Espace réservé du pied de page 4">
            <a:extLst>
              <a:ext uri="{FF2B5EF4-FFF2-40B4-BE49-F238E27FC236}">
                <a16:creationId xmlns:a16="http://schemas.microsoft.com/office/drawing/2014/main" id="{B710B316-E945-460A-BBD2-CF0AD1D5B26A}"/>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7" name="Espace réservé du numéro de diapositive 5">
            <a:extLst>
              <a:ext uri="{FF2B5EF4-FFF2-40B4-BE49-F238E27FC236}">
                <a16:creationId xmlns:a16="http://schemas.microsoft.com/office/drawing/2014/main" id="{AEC8AA5A-8591-4864-B129-27A79882F9F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554008"/>
          </a:xfrm>
        </p:spPr>
        <p:txBody>
          <a:bodyPr/>
          <a:lstStyle/>
          <a:p>
            <a:r>
              <a:rPr lang="en-US"/>
              <a:t>Click to edit Master title style</a:t>
            </a:r>
            <a:endParaRPr lang="en-CA"/>
          </a:p>
        </p:txBody>
      </p:sp>
      <p:sp>
        <p:nvSpPr>
          <p:cNvPr id="3" name="Content Placeholder 2"/>
          <p:cNvSpPr>
            <a:spLocks noGrp="1"/>
          </p:cNvSpPr>
          <p:nvPr>
            <p:ph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Espace réservé de la date 3">
            <a:extLst>
              <a:ext uri="{FF2B5EF4-FFF2-40B4-BE49-F238E27FC236}">
                <a16:creationId xmlns:a16="http://schemas.microsoft.com/office/drawing/2014/main" id="{A8C595CE-E9F0-4120-A2EC-13175C970935}"/>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9" name="Espace réservé du pied de page 4">
            <a:extLst>
              <a:ext uri="{FF2B5EF4-FFF2-40B4-BE49-F238E27FC236}">
                <a16:creationId xmlns:a16="http://schemas.microsoft.com/office/drawing/2014/main" id="{6149D627-2CC7-4BDE-9613-2639EBB56079}"/>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10" name="Espace réservé du numéro de diapositive 5">
            <a:extLst>
              <a:ext uri="{FF2B5EF4-FFF2-40B4-BE49-F238E27FC236}">
                <a16:creationId xmlns:a16="http://schemas.microsoft.com/office/drawing/2014/main" id="{3CD23A7B-0790-47B1-9F8D-9269D6D45C8E}"/>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2398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6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
        <p:nvSpPr>
          <p:cNvPr id="9" name="Espace réservé de la date 3">
            <a:extLst>
              <a:ext uri="{FF2B5EF4-FFF2-40B4-BE49-F238E27FC236}">
                <a16:creationId xmlns:a16="http://schemas.microsoft.com/office/drawing/2014/main" id="{1AB86544-9524-49EB-B07E-EA1ABA8C74A6}"/>
              </a:ext>
            </a:extLst>
          </p:cNvPr>
          <p:cNvSpPr>
            <a:spLocks noGrp="1"/>
          </p:cNvSpPr>
          <p:nvPr>
            <p:ph type="dt" sz="half" idx="2"/>
          </p:nvPr>
        </p:nvSpPr>
        <p:spPr>
          <a:xfrm>
            <a:off x="2559051" y="6438900"/>
            <a:ext cx="3227026" cy="365125"/>
          </a:xfrm>
          <a:prstGeom prst="rect">
            <a:avLst/>
          </a:prstGeom>
        </p:spPr>
        <p:txBody>
          <a:bodyPr/>
          <a:lstStyle>
            <a:lvl1pPr>
              <a:defRPr sz="1100"/>
            </a:lvl1pPr>
          </a:lstStyle>
          <a:p>
            <a:pPr>
              <a:defRPr/>
            </a:pPr>
            <a:r>
              <a:rPr lang="en-US"/>
              <a:t>IFT615</a:t>
            </a:r>
            <a:endParaRPr lang="fr-CA" dirty="0"/>
          </a:p>
        </p:txBody>
      </p:sp>
      <p:sp>
        <p:nvSpPr>
          <p:cNvPr id="10" name="Espace réservé du pied de page 4">
            <a:extLst>
              <a:ext uri="{FF2B5EF4-FFF2-40B4-BE49-F238E27FC236}">
                <a16:creationId xmlns:a16="http://schemas.microsoft.com/office/drawing/2014/main" id="{C3AADCD4-B5E5-43DD-B730-924DB4E6710E}"/>
              </a:ext>
            </a:extLst>
          </p:cNvPr>
          <p:cNvSpPr>
            <a:spLocks noGrp="1"/>
          </p:cNvSpPr>
          <p:nvPr>
            <p:ph type="ftr" sz="quarter" idx="3"/>
          </p:nvPr>
        </p:nvSpPr>
        <p:spPr>
          <a:xfrm>
            <a:off x="425450" y="6438900"/>
            <a:ext cx="788627" cy="365125"/>
          </a:xfrm>
          <a:prstGeom prst="rect">
            <a:avLst/>
          </a:prstGeom>
        </p:spPr>
        <p:txBody>
          <a:bodyPr/>
          <a:lstStyle>
            <a:lvl1pPr>
              <a:defRPr sz="1100"/>
            </a:lvl1pPr>
          </a:lstStyle>
          <a:p>
            <a:pPr>
              <a:defRPr/>
            </a:pPr>
            <a:r>
              <a:rPr lang="de-DE"/>
              <a:t>Froduald Kabanza</a:t>
            </a:r>
            <a:endParaRPr lang="fr-CA" dirty="0"/>
          </a:p>
        </p:txBody>
      </p:sp>
      <p:sp>
        <p:nvSpPr>
          <p:cNvPr id="11" name="Espace réservé du numéro de diapositive 5">
            <a:extLst>
              <a:ext uri="{FF2B5EF4-FFF2-40B4-BE49-F238E27FC236}">
                <a16:creationId xmlns:a16="http://schemas.microsoft.com/office/drawing/2014/main" id="{219CEADC-C4C8-488A-8DAF-2897C77AEED6}"/>
              </a:ext>
            </a:extLst>
          </p:cNvPr>
          <p:cNvSpPr>
            <a:spLocks noGrp="1"/>
          </p:cNvSpPr>
          <p:nvPr>
            <p:ph type="sldNum" sz="quarter" idx="4"/>
          </p:nvPr>
        </p:nvSpPr>
        <p:spPr>
          <a:xfrm>
            <a:off x="8198864" y="6438900"/>
            <a:ext cx="519686" cy="365125"/>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locale par la satisfaction de contraintes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37156D46-8FF8-447F-AA13-2BEC96757031}" type="slidenum">
              <a:rPr lang="en-US"/>
              <a:pPr>
                <a:defRPr/>
              </a:pPr>
              <a:t>10</a:t>
            </a:fld>
            <a:endParaRPr lang="en-US"/>
          </a:p>
        </p:txBody>
      </p:sp>
      <p:sp>
        <p:nvSpPr>
          <p:cNvPr id="18" name="Date Placeholder 5"/>
          <p:cNvSpPr>
            <a:spLocks noGrp="1"/>
          </p:cNvSpPr>
          <p:nvPr>
            <p:ph type="dt" sz="quarter" idx="12"/>
          </p:nvPr>
        </p:nvSpPr>
        <p:spPr>
          <a:xfrm>
            <a:off x="8062452" y="6438900"/>
            <a:ext cx="656098" cy="365125"/>
          </a:xfrm>
        </p:spPr>
        <p:txBody>
          <a:bodyPr/>
          <a:lstStyle/>
          <a:p>
            <a:pPr>
              <a:defRPr/>
            </a:pPr>
            <a:r>
              <a:rPr lang="en-US"/>
              <a:t>IFT615</a:t>
            </a:r>
          </a:p>
        </p:txBody>
      </p:sp>
      <p:sp>
        <p:nvSpPr>
          <p:cNvPr id="14341" name="Rectangle 2"/>
          <p:cNvSpPr>
            <a:spLocks noGrp="1" noChangeArrowheads="1"/>
          </p:cNvSpPr>
          <p:nvPr>
            <p:ph type="title"/>
          </p:nvPr>
        </p:nvSpPr>
        <p:spPr>
          <a:xfrm>
            <a:off x="0" y="120650"/>
            <a:ext cx="8683625" cy="638175"/>
          </a:xfrm>
        </p:spPr>
        <p:txBody>
          <a:bodyPr/>
          <a:lstStyle/>
          <a:p>
            <a:r>
              <a:rPr lang="fr-CA" altLang="en-US"/>
              <a:t>Graphe de contraintes</a:t>
            </a:r>
          </a:p>
        </p:txBody>
      </p:sp>
      <p:sp>
        <p:nvSpPr>
          <p:cNvPr id="14342" name="Rectangle 3"/>
          <p:cNvSpPr>
            <a:spLocks noGrp="1" noChangeArrowheads="1"/>
          </p:cNvSpPr>
          <p:nvPr>
            <p:ph type="body" idx="1"/>
          </p:nvPr>
        </p:nvSpPr>
        <p:spPr>
          <a:xfrm>
            <a:off x="455613" y="958850"/>
            <a:ext cx="7931150" cy="5076825"/>
          </a:xfrm>
        </p:spPr>
        <p:txBody>
          <a:bodyPr/>
          <a:lstStyle/>
          <a:p>
            <a:r>
              <a:rPr lang="fr-CA" altLang="en-US" sz="1800"/>
              <a:t>Pour des problèmes avec des </a:t>
            </a:r>
            <a:r>
              <a:rPr lang="fr-CA" altLang="en-US" sz="1800" b="1"/>
              <a:t>contraintes binaires </a:t>
            </a:r>
            <a:r>
              <a:rPr lang="fr-CA" altLang="en-US" sz="1800"/>
              <a:t>(c-à-d., entre deux variables), on peut visualiser le problème CSP par un </a:t>
            </a:r>
            <a:r>
              <a:rPr lang="fr-CA" altLang="en-US" sz="1800" b="1"/>
              <a:t>graphe de contraintes</a:t>
            </a:r>
            <a:r>
              <a:rPr lang="fr-CA" altLang="en-US" sz="1800"/>
              <a:t>.</a:t>
            </a:r>
          </a:p>
          <a:p>
            <a:pPr>
              <a:buFont typeface="Monotype Sorts" pitchFamily="2" charset="2"/>
              <a:buNone/>
            </a:pPr>
            <a:endParaRPr lang="fr-CA" altLang="en-US" sz="1800"/>
          </a:p>
          <a:p>
            <a:r>
              <a:rPr lang="fr-CA" altLang="en-US" sz="1800"/>
              <a:t>Un graphe de contraintes est un graphe dont les nœuds sont des variables (un nœud par variable) et les arcs sont des contraintes entre les deux variables.</a:t>
            </a:r>
          </a:p>
        </p:txBody>
      </p:sp>
      <p:pic>
        <p:nvPicPr>
          <p:cNvPr id="1434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314700"/>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4" name="Group 15"/>
          <p:cNvGrpSpPr>
            <a:grpSpLocks/>
          </p:cNvGrpSpPr>
          <p:nvPr/>
        </p:nvGrpSpPr>
        <p:grpSpPr bwMode="auto">
          <a:xfrm>
            <a:off x="4191000" y="2686050"/>
            <a:ext cx="4338638" cy="3590925"/>
            <a:chOff x="2796" y="1326"/>
            <a:chExt cx="2733" cy="2262"/>
          </a:xfrm>
        </p:grpSpPr>
        <p:pic>
          <p:nvPicPr>
            <p:cNvPr id="14346" name="Picture 4"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326"/>
              <a:ext cx="2628" cy="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6"/>
            <p:cNvSpPr>
              <a:spLocks noChangeArrowheads="1"/>
            </p:cNvSpPr>
            <p:nvPr/>
          </p:nvSpPr>
          <p:spPr bwMode="auto">
            <a:xfrm>
              <a:off x="3331" y="1863"/>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NT</a:t>
              </a:r>
              <a:endParaRPr lang="en-US" altLang="en-US" sz="1600" i="1">
                <a:latin typeface="Times New Roman" pitchFamily="18" charset="0"/>
              </a:endParaRPr>
            </a:p>
          </p:txBody>
        </p:sp>
        <p:sp>
          <p:nvSpPr>
            <p:cNvPr id="14348" name="Rectangle 7"/>
            <p:cNvSpPr>
              <a:spLocks noChangeArrowheads="1"/>
            </p:cNvSpPr>
            <p:nvPr/>
          </p:nvSpPr>
          <p:spPr bwMode="auto">
            <a:xfrm>
              <a:off x="3323" y="24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SA</a:t>
              </a:r>
              <a:endParaRPr lang="en-US" altLang="en-US" sz="1600" i="1">
                <a:latin typeface="Times New Roman" pitchFamily="18" charset="0"/>
              </a:endParaRPr>
            </a:p>
          </p:txBody>
        </p:sp>
        <p:sp>
          <p:nvSpPr>
            <p:cNvPr id="14349" name="Rectangle 8"/>
            <p:cNvSpPr>
              <a:spLocks noChangeArrowheads="1"/>
            </p:cNvSpPr>
            <p:nvPr/>
          </p:nvSpPr>
          <p:spPr bwMode="auto">
            <a:xfrm>
              <a:off x="4239" y="17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Q</a:t>
              </a:r>
              <a:endParaRPr lang="en-US" altLang="en-US" sz="1600" i="1">
                <a:latin typeface="Times New Roman" pitchFamily="18" charset="0"/>
              </a:endParaRPr>
            </a:p>
          </p:txBody>
        </p:sp>
        <p:sp>
          <p:nvSpPr>
            <p:cNvPr id="14350" name="Rectangle 9"/>
            <p:cNvSpPr>
              <a:spLocks noChangeArrowheads="1"/>
            </p:cNvSpPr>
            <p:nvPr/>
          </p:nvSpPr>
          <p:spPr bwMode="auto">
            <a:xfrm>
              <a:off x="4081" y="2067"/>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SA</a:t>
              </a:r>
              <a:endParaRPr lang="en-US" altLang="en-US" sz="1600" i="1">
                <a:latin typeface="Times New Roman" pitchFamily="18" charset="0"/>
              </a:endParaRPr>
            </a:p>
          </p:txBody>
        </p:sp>
        <p:sp>
          <p:nvSpPr>
            <p:cNvPr id="14351" name="Rectangle 10"/>
            <p:cNvSpPr>
              <a:spLocks noChangeArrowheads="1"/>
            </p:cNvSpPr>
            <p:nvPr/>
          </p:nvSpPr>
          <p:spPr bwMode="auto">
            <a:xfrm>
              <a:off x="4439" y="225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SA</a:t>
              </a:r>
              <a:endParaRPr lang="en-US" altLang="en-US" sz="1600" i="1">
                <a:latin typeface="Times New Roman" pitchFamily="18" charset="0"/>
              </a:endParaRPr>
            </a:p>
          </p:txBody>
        </p:sp>
        <p:sp>
          <p:nvSpPr>
            <p:cNvPr id="14352" name="Rectangle 11"/>
            <p:cNvSpPr>
              <a:spLocks noChangeArrowheads="1"/>
            </p:cNvSpPr>
            <p:nvPr/>
          </p:nvSpPr>
          <p:spPr bwMode="auto">
            <a:xfrm>
              <a:off x="4929" y="2171"/>
              <a:ext cx="6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NSW</a:t>
              </a:r>
              <a:endParaRPr lang="en-US" altLang="en-US" sz="1600" i="1">
                <a:latin typeface="Times New Roman" pitchFamily="18" charset="0"/>
              </a:endParaRPr>
            </a:p>
          </p:txBody>
        </p:sp>
        <p:sp>
          <p:nvSpPr>
            <p:cNvPr id="14353" name="Rectangle 12"/>
            <p:cNvSpPr>
              <a:spLocks noChangeArrowheads="1"/>
            </p:cNvSpPr>
            <p:nvPr/>
          </p:nvSpPr>
          <p:spPr bwMode="auto">
            <a:xfrm>
              <a:off x="4897" y="270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NSW≠ V</a:t>
              </a:r>
              <a:endParaRPr lang="en-US" altLang="en-US" sz="1600" i="1">
                <a:latin typeface="Times New Roman" pitchFamily="18" charset="0"/>
              </a:endParaRPr>
            </a:p>
          </p:txBody>
        </p:sp>
        <p:sp>
          <p:nvSpPr>
            <p:cNvPr id="14354" name="Rectangle 13"/>
            <p:cNvSpPr>
              <a:spLocks noChangeArrowheads="1"/>
            </p:cNvSpPr>
            <p:nvPr/>
          </p:nvSpPr>
          <p:spPr bwMode="auto">
            <a:xfrm>
              <a:off x="4067" y="2743"/>
              <a:ext cx="4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V</a:t>
              </a:r>
              <a:endParaRPr lang="en-US" altLang="en-US" sz="1600" i="1">
                <a:latin typeface="Times New Roman" pitchFamily="18" charset="0"/>
              </a:endParaRPr>
            </a:p>
          </p:txBody>
        </p:sp>
        <p:sp>
          <p:nvSpPr>
            <p:cNvPr id="14355" name="Rectangle 14"/>
            <p:cNvSpPr>
              <a:spLocks noChangeArrowheads="1"/>
            </p:cNvSpPr>
            <p:nvPr/>
          </p:nvSpPr>
          <p:spPr bwMode="auto">
            <a:xfrm>
              <a:off x="4377" y="2537"/>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NSW</a:t>
              </a:r>
              <a:endParaRPr lang="en-US" altLang="en-US" sz="1600" i="1">
                <a:latin typeface="Times New Roman" pitchFamily="18" charset="0"/>
              </a:endParaRPr>
            </a:p>
          </p:txBody>
        </p:sp>
      </p:grpSp>
      <p:pic>
        <p:nvPicPr>
          <p:cNvPr id="143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25336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5820A0C1-B6F2-444E-9559-F2C33B0682BD}" type="slidenum">
              <a:rPr lang="en-US"/>
              <a:pPr>
                <a:defRPr/>
              </a:pPr>
              <a:t>11</a:t>
            </a:fld>
            <a:endParaRPr lang="en-US" dirty="0"/>
          </a:p>
        </p:txBody>
      </p:sp>
      <p:sp>
        <p:nvSpPr>
          <p:cNvPr id="7" name="Date Placeholder 5"/>
          <p:cNvSpPr>
            <a:spLocks noGrp="1"/>
          </p:cNvSpPr>
          <p:nvPr>
            <p:ph type="dt" sz="quarter" idx="12"/>
          </p:nvPr>
        </p:nvSpPr>
        <p:spPr>
          <a:xfrm>
            <a:off x="7929923" y="6438900"/>
            <a:ext cx="788627" cy="419100"/>
          </a:xfrm>
        </p:spPr>
        <p:txBody>
          <a:bodyPr/>
          <a:lstStyle/>
          <a:p>
            <a:pPr>
              <a:defRPr/>
            </a:pPr>
            <a:r>
              <a:rPr lang="en-US"/>
              <a:t>IFT615</a:t>
            </a:r>
          </a:p>
        </p:txBody>
      </p:sp>
      <p:sp>
        <p:nvSpPr>
          <p:cNvPr id="120729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a:t>
            </a:r>
            <a:r>
              <a:rPr lang="fr-CA" altLang="ko-KR" sz="2800" i="1" dirty="0">
                <a:effectLst>
                  <a:outerShdw blurRad="38100" dist="38100" dir="2700000" algn="tl">
                    <a:srgbClr val="C0C0C0"/>
                  </a:outerShdw>
                </a:effectLst>
                <a:latin typeface="Times New Roman" pitchFamily="18" charset="0"/>
                <a:ea typeface="굴림" pitchFamily="50" charset="-127"/>
              </a:rPr>
              <a:t>N-Queens</a:t>
            </a:r>
          </a:p>
        </p:txBody>
      </p:sp>
      <p:sp>
        <p:nvSpPr>
          <p:cNvPr id="15366"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2000" dirty="0">
                <a:ea typeface="굴림" pitchFamily="34" charset="-127"/>
              </a:rPr>
              <a:t>Positionner </a:t>
            </a:r>
            <a:r>
              <a:rPr lang="fr-CA" altLang="ko-KR" sz="2000" i="1" dirty="0">
                <a:ea typeface="굴림" pitchFamily="34" charset="-127"/>
              </a:rPr>
              <a:t>N</a:t>
            </a:r>
            <a:r>
              <a:rPr lang="fr-CA" altLang="ko-KR" sz="2000" dirty="0">
                <a:ea typeface="굴림" pitchFamily="34" charset="-127"/>
              </a:rPr>
              <a:t> reines sur un échiquier de sorte qu’aucune d’entre elles n’est en position d’attaquer une autre.</a:t>
            </a:r>
          </a:p>
          <a:p>
            <a:pPr>
              <a:lnSpc>
                <a:spcPct val="130000"/>
              </a:lnSpc>
            </a:pPr>
            <a:r>
              <a:rPr lang="fr-CA" altLang="ko-KR" sz="2000" dirty="0">
                <a:ea typeface="굴림" pitchFamily="34" charset="-127"/>
              </a:rPr>
              <a:t>Exemple avec 4 reines (</a:t>
            </a:r>
            <a:r>
              <a:rPr lang="fr-CA" altLang="ko-KR" sz="2000" i="1" dirty="0">
                <a:ea typeface="굴림" pitchFamily="34" charset="-127"/>
              </a:rPr>
              <a:t>4-Queens</a:t>
            </a:r>
            <a:r>
              <a:rPr lang="fr-CA" altLang="ko-KR" sz="2000" dirty="0">
                <a:ea typeface="굴림" pitchFamily="34" charset="-127"/>
              </a:rPr>
              <a:t>)</a:t>
            </a: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buFont typeface="Monotype Sorts" pitchFamily="2" charset="2"/>
              <a:buNone/>
            </a:pPr>
            <a:endParaRPr lang="fr-CA" altLang="ko-KR" sz="2000" dirty="0">
              <a:ea typeface="굴림" pitchFamily="34" charset="-127"/>
            </a:endParaRPr>
          </a:p>
          <a:p>
            <a:pPr>
              <a:lnSpc>
                <a:spcPct val="130000"/>
              </a:lnSpc>
            </a:pPr>
            <a:r>
              <a:rPr lang="fr-CA" altLang="ko-KR" sz="2000" dirty="0">
                <a:ea typeface="굴림" pitchFamily="34" charset="-127"/>
              </a:rPr>
              <a:t>Une reine peut attaquer une autre si elles sont toutes les deux sur: la même ligne, la même colonne,  ou la même diagonale.</a:t>
            </a:r>
          </a:p>
          <a:p>
            <a:pPr>
              <a:lnSpc>
                <a:spcPct val="90000"/>
              </a:lnSpc>
              <a:buFont typeface="Monotype Sorts" pitchFamily="2" charset="2"/>
              <a:buNone/>
            </a:pPr>
            <a:endParaRPr lang="fr-CA" altLang="ko-KR" sz="1800" dirty="0">
              <a:ea typeface="굴림" pitchFamily="34" charset="-127"/>
            </a:endParaRPr>
          </a:p>
        </p:txBody>
      </p:sp>
      <p:pic>
        <p:nvPicPr>
          <p:cNvPr id="153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03400"/>
            <a:ext cx="193516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73765BCE-7D91-4E2E-A5E2-DE1C19779CAE}" type="slidenum">
              <a:rPr lang="en-US"/>
              <a:pPr>
                <a:defRPr/>
              </a:pPr>
              <a:t>12</a:t>
            </a:fld>
            <a:endParaRPr lang="en-US"/>
          </a:p>
        </p:txBody>
      </p:sp>
      <p:sp>
        <p:nvSpPr>
          <p:cNvPr id="7" name="Date Placeholder 5"/>
          <p:cNvSpPr>
            <a:spLocks noGrp="1"/>
          </p:cNvSpPr>
          <p:nvPr>
            <p:ph type="dt" sz="quarter" idx="12"/>
          </p:nvPr>
        </p:nvSpPr>
        <p:spPr>
          <a:xfrm>
            <a:off x="7934632" y="6438900"/>
            <a:ext cx="783918" cy="219075"/>
          </a:xfrm>
        </p:spPr>
        <p:txBody>
          <a:bodyPr/>
          <a:lstStyle/>
          <a:p>
            <a:pPr>
              <a:defRPr/>
            </a:pPr>
            <a:r>
              <a:rPr lang="en-US" dirty="0"/>
              <a:t>IFT615</a:t>
            </a:r>
          </a:p>
        </p:txBody>
      </p:sp>
      <p:sp>
        <p:nvSpPr>
          <p:cNvPr id="1182722"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3 : </a:t>
            </a:r>
            <a:r>
              <a:rPr lang="fr-CA" altLang="ko-KR" sz="2800" i="1">
                <a:effectLst>
                  <a:outerShdw blurRad="38100" dist="38100" dir="2700000" algn="tl">
                    <a:srgbClr val="C0C0C0"/>
                  </a:outerShdw>
                </a:effectLst>
                <a:latin typeface="Times New Roman" pitchFamily="18" charset="0"/>
                <a:ea typeface="굴림" pitchFamily="50" charset="-127"/>
              </a:rPr>
              <a:t>N-Queens</a:t>
            </a:r>
          </a:p>
        </p:txBody>
      </p:sp>
      <p:sp>
        <p:nvSpPr>
          <p:cNvPr id="16390"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1800" dirty="0">
                <a:ea typeface="굴림" pitchFamily="34" charset="-127"/>
              </a:rPr>
              <a:t>Modélisation  comme problème CSP: </a:t>
            </a: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a:p>
            <a:pPr>
              <a:lnSpc>
                <a:spcPct val="130000"/>
              </a:lnSpc>
            </a:pPr>
            <a:endParaRPr lang="fr-CA" altLang="ko-KR" sz="1800" dirty="0">
              <a:ea typeface="굴림" pitchFamily="34" charset="-127"/>
            </a:endParaRPr>
          </a:p>
          <a:p>
            <a:pPr marL="0" indent="0">
              <a:lnSpc>
                <a:spcPct val="130000"/>
              </a:lnSpc>
              <a:buNone/>
            </a:pPr>
            <a:endParaRPr lang="fr-CA" altLang="ko-KR" sz="1800" dirty="0">
              <a:ea typeface="굴림" pitchFamily="34" charset="-127"/>
            </a:endParaRPr>
          </a:p>
          <a:p>
            <a:pPr>
              <a:lnSpc>
                <a:spcPct val="130000"/>
              </a:lnSpc>
            </a:pPr>
            <a:r>
              <a:rPr lang="fr-CA" altLang="ko-KR" sz="1800" dirty="0">
                <a:solidFill>
                  <a:srgbClr val="003399"/>
                </a:solidFill>
                <a:ea typeface="굴림" pitchFamily="34" charset="-127"/>
              </a:rPr>
              <a:t>Variables</a:t>
            </a:r>
            <a:r>
              <a:rPr lang="fr-CA" altLang="ko-KR" sz="1800" dirty="0">
                <a:ea typeface="굴림" pitchFamily="34" charset="-127"/>
              </a:rPr>
              <a:t> : </a:t>
            </a:r>
            <a:r>
              <a:rPr lang="fr-CA" altLang="ko-KR" sz="1800" i="1" dirty="0">
                <a:ea typeface="굴림" pitchFamily="34" charset="-127"/>
              </a:rPr>
              <a:t>Q</a:t>
            </a:r>
            <a:r>
              <a:rPr lang="fr-CA" altLang="ko-KR" sz="1800" i="1" baseline="-25000" dirty="0">
                <a:ea typeface="굴림" pitchFamily="34" charset="-127"/>
              </a:rPr>
              <a:t>1</a:t>
            </a:r>
            <a:r>
              <a:rPr lang="fr-CA" altLang="ko-KR" sz="1800" i="1" dirty="0">
                <a:ea typeface="굴림" pitchFamily="34" charset="-127"/>
              </a:rPr>
              <a:t> … </a:t>
            </a:r>
            <a:r>
              <a:rPr lang="fr-CA" altLang="ko-KR" sz="1800" i="1" dirty="0" err="1">
                <a:ea typeface="굴림" pitchFamily="34" charset="-127"/>
              </a:rPr>
              <a:t>Q</a:t>
            </a:r>
            <a:r>
              <a:rPr lang="fr-CA" altLang="ko-KR" sz="1800" i="1" baseline="-25000" dirty="0" err="1">
                <a:ea typeface="굴림" pitchFamily="34" charset="-127"/>
              </a:rPr>
              <a:t>n</a:t>
            </a:r>
            <a:r>
              <a:rPr lang="fr-CA" altLang="ko-KR" sz="1800" i="1" dirty="0">
                <a:ea typeface="굴림" pitchFamily="34" charset="-127"/>
              </a:rPr>
              <a:t> </a:t>
            </a:r>
            <a:r>
              <a:rPr lang="fr-CA" altLang="ko-KR" sz="1800" dirty="0">
                <a:ea typeface="굴림" pitchFamily="34" charset="-127"/>
              </a:rPr>
              <a:t>correspondant aux colonnes </a:t>
            </a:r>
            <a:r>
              <a:rPr lang="fr-CA" altLang="ko-KR" sz="1800" i="1" dirty="0">
                <a:ea typeface="굴림" pitchFamily="34" charset="-127"/>
              </a:rPr>
              <a:t>1</a:t>
            </a:r>
            <a:r>
              <a:rPr lang="fr-CA" altLang="ko-KR" sz="1800" dirty="0">
                <a:ea typeface="굴림" pitchFamily="34" charset="-127"/>
              </a:rPr>
              <a:t>, …, </a:t>
            </a:r>
            <a:r>
              <a:rPr lang="fr-CA" altLang="ko-KR" sz="1800" i="1" dirty="0">
                <a:ea typeface="굴림" pitchFamily="34" charset="-127"/>
              </a:rPr>
              <a:t>N</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Domaines</a:t>
            </a:r>
            <a:r>
              <a:rPr lang="fr-CA" altLang="ko-KR" sz="1800" dirty="0">
                <a:ea typeface="굴림" pitchFamily="34" charset="-127"/>
              </a:rPr>
              <a:t> : chaque variable a le domaine de valeurs {</a:t>
            </a:r>
            <a:r>
              <a:rPr lang="fr-CA" altLang="ko-KR" sz="1800" i="1" dirty="0">
                <a:ea typeface="굴림" pitchFamily="34" charset="-127"/>
              </a:rPr>
              <a:t>1, …., N} </a:t>
            </a:r>
          </a:p>
          <a:p>
            <a:pPr>
              <a:lnSpc>
                <a:spcPct val="130000"/>
              </a:lnSpc>
              <a:buFont typeface="Monotype Sorts" pitchFamily="2" charset="2"/>
              <a:buNone/>
            </a:pPr>
            <a:r>
              <a:rPr lang="fr-CA" altLang="ko-KR" sz="1800" dirty="0">
                <a:ea typeface="굴림" pitchFamily="34" charset="-127"/>
              </a:rPr>
              <a:t>              La colonne </a:t>
            </a:r>
            <a:r>
              <a:rPr lang="fr-CA" altLang="ko-KR" sz="1800" i="1" dirty="0">
                <a:ea typeface="굴림" pitchFamily="34" charset="-127"/>
              </a:rPr>
              <a:t>i</a:t>
            </a:r>
            <a:r>
              <a:rPr lang="fr-CA" altLang="ko-KR" sz="1800" dirty="0">
                <a:ea typeface="굴림" pitchFamily="34" charset="-127"/>
              </a:rPr>
              <a:t> a la valeur </a:t>
            </a:r>
            <a:r>
              <a:rPr lang="fr-CA" altLang="ko-KR" sz="1800" i="1" dirty="0">
                <a:ea typeface="굴림" pitchFamily="34" charset="-127"/>
              </a:rPr>
              <a:t>k</a:t>
            </a:r>
            <a:r>
              <a:rPr lang="fr-CA" altLang="ko-KR" sz="1800" dirty="0">
                <a:ea typeface="굴림" pitchFamily="34" charset="-127"/>
              </a:rPr>
              <a:t> si la reine (</a:t>
            </a:r>
            <a:r>
              <a:rPr lang="fr-CA" altLang="ko-KR" sz="1800" i="1" dirty="0" err="1">
                <a:ea typeface="굴림" pitchFamily="34" charset="-127"/>
              </a:rPr>
              <a:t>Queen</a:t>
            </a:r>
            <a:r>
              <a:rPr lang="fr-CA" altLang="ko-KR" sz="1800" dirty="0">
                <a:ea typeface="굴림" pitchFamily="34" charset="-127"/>
              </a:rPr>
              <a:t>) dans la colonne </a:t>
            </a:r>
            <a:r>
              <a:rPr lang="fr-CA" altLang="ko-KR" sz="1800" i="1" dirty="0">
                <a:ea typeface="굴림" pitchFamily="34" charset="-127"/>
              </a:rPr>
              <a:t>i</a:t>
            </a:r>
            <a:r>
              <a:rPr lang="fr-CA" altLang="ko-KR" sz="1800" dirty="0">
                <a:ea typeface="굴림" pitchFamily="34" charset="-127"/>
              </a:rPr>
              <a:t> est dans la </a:t>
            </a:r>
          </a:p>
          <a:p>
            <a:pPr>
              <a:lnSpc>
                <a:spcPct val="130000"/>
              </a:lnSpc>
              <a:buFont typeface="Monotype Sorts" pitchFamily="2" charset="2"/>
              <a:buNone/>
            </a:pPr>
            <a:r>
              <a:rPr lang="fr-CA" altLang="ko-KR" sz="1800" dirty="0">
                <a:ea typeface="굴림" pitchFamily="34" charset="-127"/>
              </a:rPr>
              <a:t>              rangée </a:t>
            </a:r>
            <a:r>
              <a:rPr lang="fr-CA" altLang="ko-KR" sz="1800" i="1" dirty="0">
                <a:ea typeface="굴림" pitchFamily="34" charset="-127"/>
              </a:rPr>
              <a:t>k</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Contraintes</a:t>
            </a:r>
            <a:r>
              <a:rPr lang="fr-CA" altLang="ko-KR" sz="1800" dirty="0">
                <a:ea typeface="굴림" pitchFamily="34" charset="-127"/>
              </a:rPr>
              <a:t> : Pas deux reines sur même ligne ou diagonale : </a:t>
            </a:r>
            <a:r>
              <a:rPr lang="fr-CA" sz="1800" dirty="0"/>
              <a:t>Qi ≠ </a:t>
            </a:r>
            <a:r>
              <a:rPr lang="fr-CA" sz="1800" dirty="0" err="1"/>
              <a:t>Qj</a:t>
            </a:r>
            <a:r>
              <a:rPr lang="fr-CA" sz="1800" dirty="0"/>
              <a:t> et</a:t>
            </a:r>
          </a:p>
          <a:p>
            <a:pPr marL="0" indent="0">
              <a:lnSpc>
                <a:spcPct val="130000"/>
              </a:lnSpc>
              <a:buNone/>
            </a:pPr>
            <a:r>
              <a:rPr lang="fr-CA" sz="1800" dirty="0"/>
              <a:t>                                                                                                       |i-j| ≠ |Qi-</a:t>
            </a:r>
            <a:r>
              <a:rPr lang="fr-CA" sz="1800" dirty="0" err="1"/>
              <a:t>Qj</a:t>
            </a:r>
            <a:r>
              <a:rPr lang="fr-CA" sz="1800" dirty="0"/>
              <a:t>| </a:t>
            </a: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p:txBody>
      </p:sp>
      <p:pic>
        <p:nvPicPr>
          <p:cNvPr id="1182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1355725"/>
            <a:ext cx="2542164" cy="2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82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98856F6-6A1C-4E4E-BE0B-A18B1CDDBED5}" type="slidenum">
              <a:rPr lang="en-US"/>
              <a:pPr>
                <a:defRPr/>
              </a:pPr>
              <a:t>13</a:t>
            </a:fld>
            <a:endParaRPr lang="en-US"/>
          </a:p>
        </p:txBody>
      </p:sp>
      <p:sp>
        <p:nvSpPr>
          <p:cNvPr id="6" name="Date Placeholder 5"/>
          <p:cNvSpPr>
            <a:spLocks noGrp="1"/>
          </p:cNvSpPr>
          <p:nvPr>
            <p:ph type="dt" sz="quarter" idx="12"/>
          </p:nvPr>
        </p:nvSpPr>
        <p:spPr>
          <a:xfrm>
            <a:off x="8111613" y="6438900"/>
            <a:ext cx="606937" cy="365125"/>
          </a:xfrm>
        </p:spPr>
        <p:txBody>
          <a:bodyPr/>
          <a:lstStyle/>
          <a:p>
            <a:pPr>
              <a:defRPr/>
            </a:pPr>
            <a:r>
              <a:rPr lang="en-US" dirty="0"/>
              <a:t>IFT615</a:t>
            </a:r>
          </a:p>
        </p:txBody>
      </p:sp>
      <p:sp>
        <p:nvSpPr>
          <p:cNvPr id="17413" name="Rectangle 2"/>
          <p:cNvSpPr>
            <a:spLocks noGrp="1" noChangeArrowheads="1"/>
          </p:cNvSpPr>
          <p:nvPr>
            <p:ph type="title"/>
          </p:nvPr>
        </p:nvSpPr>
        <p:spPr>
          <a:xfrm>
            <a:off x="131763" y="158750"/>
            <a:ext cx="8683625" cy="466725"/>
          </a:xfrm>
        </p:spPr>
        <p:txBody>
          <a:bodyPr/>
          <a:lstStyle/>
          <a:p>
            <a:r>
              <a:rPr lang="fr-CA" altLang="en-US">
                <a:latin typeface="Times New Roman" pitchFamily="18" charset="0"/>
              </a:rPr>
              <a:t>Algorithme Depth-First-Search Naïve pour CSP</a:t>
            </a:r>
          </a:p>
        </p:txBody>
      </p:sp>
      <p:sp>
        <p:nvSpPr>
          <p:cNvPr id="1211395" name="Rectangle 3"/>
          <p:cNvSpPr>
            <a:spLocks noGrp="1" noChangeArrowheads="1"/>
          </p:cNvSpPr>
          <p:nvPr>
            <p:ph type="body" idx="1"/>
          </p:nvPr>
        </p:nvSpPr>
        <p:spPr>
          <a:xfrm>
            <a:off x="436563" y="825500"/>
            <a:ext cx="8102600" cy="5229225"/>
          </a:xfrm>
        </p:spPr>
        <p:txBody>
          <a:bodyPr/>
          <a:lstStyle/>
          <a:p>
            <a:pPr marL="381000" indent="-381000">
              <a:defRPr/>
            </a:pPr>
            <a:r>
              <a:rPr lang="fr-CA" sz="1800" dirty="0"/>
              <a:t>On pourrait être tenté d’utiliser la recherche dans un graphe (Algorithme </a:t>
            </a:r>
            <a:r>
              <a:rPr lang="fr-CA" altLang="ko-KR" sz="1800" dirty="0" err="1">
                <a:ea typeface="굴림" pitchFamily="50" charset="-127"/>
              </a:rPr>
              <a:t>rechercheDansGraphe</a:t>
            </a:r>
            <a:r>
              <a:rPr lang="fr-CA" altLang="ko-KR" sz="1800" dirty="0">
                <a:ea typeface="굴림" pitchFamily="50" charset="-127"/>
              </a:rPr>
              <a:t>)  ou un </a:t>
            </a:r>
            <a:r>
              <a:rPr lang="fr-CA" altLang="ko-KR" sz="1800" i="1" dirty="0" err="1">
                <a:ea typeface="굴림" pitchFamily="50" charset="-127"/>
              </a:rPr>
              <a:t>depth</a:t>
            </a:r>
            <a:r>
              <a:rPr lang="fr-CA" altLang="ko-KR" sz="1800" i="1" dirty="0">
                <a:ea typeface="굴림" pitchFamily="50" charset="-127"/>
              </a:rPr>
              <a:t>-first-</a:t>
            </a:r>
            <a:r>
              <a:rPr lang="fr-CA" altLang="ko-KR" sz="1800" i="1" dirty="0" err="1">
                <a:ea typeface="굴림" pitchFamily="50" charset="-127"/>
              </a:rPr>
              <a:t>search</a:t>
            </a:r>
            <a:r>
              <a:rPr lang="fr-CA" altLang="ko-KR" sz="1800" i="1" dirty="0">
                <a:ea typeface="굴림" pitchFamily="50" charset="-127"/>
              </a:rPr>
              <a:t> naïf </a:t>
            </a:r>
            <a:r>
              <a:rPr lang="fr-CA" altLang="ko-KR" sz="1800" dirty="0">
                <a:ea typeface="굴림" pitchFamily="50" charset="-127"/>
              </a:rPr>
              <a:t>avec les paramètres suivants:</a:t>
            </a:r>
            <a:r>
              <a:rPr lang="fr-CA" sz="1800" dirty="0"/>
              <a:t> </a:t>
            </a:r>
          </a:p>
          <a:p>
            <a:pPr marL="800100" lvl="1" indent="-342900">
              <a:lnSpc>
                <a:spcPct val="120000"/>
              </a:lnSpc>
              <a:defRPr/>
            </a:pPr>
            <a:r>
              <a:rPr lang="fr-CA" sz="1800" dirty="0"/>
              <a:t>Un état est une assignation.</a:t>
            </a:r>
            <a:endParaRPr lang="fr-CA" sz="1800" dirty="0">
              <a:solidFill>
                <a:schemeClr val="accent2"/>
              </a:solidFill>
            </a:endParaRPr>
          </a:p>
          <a:p>
            <a:pPr marL="800100" lvl="1" indent="-342900">
              <a:lnSpc>
                <a:spcPct val="120000"/>
              </a:lnSpc>
              <a:defRPr/>
            </a:pPr>
            <a:r>
              <a:rPr lang="fr-CA" sz="1800" dirty="0">
                <a:solidFill>
                  <a:srgbClr val="003399"/>
                </a:solidFill>
              </a:rPr>
              <a:t>État initial</a:t>
            </a:r>
            <a:r>
              <a:rPr lang="fr-CA" sz="1800" dirty="0">
                <a:solidFill>
                  <a:schemeClr val="accent2"/>
                </a:solidFill>
              </a:rPr>
              <a:t> </a:t>
            </a:r>
            <a:r>
              <a:rPr lang="fr-CA" sz="1800" dirty="0"/>
              <a:t>: assignation vide { }</a:t>
            </a:r>
          </a:p>
          <a:p>
            <a:pPr marL="800100" lvl="1" indent="-342900">
              <a:lnSpc>
                <a:spcPct val="120000"/>
              </a:lnSpc>
              <a:defRPr/>
            </a:pPr>
            <a:r>
              <a:rPr lang="fr-CA" sz="1800" dirty="0">
                <a:solidFill>
                  <a:srgbClr val="003399"/>
                </a:solidFill>
              </a:rPr>
              <a:t>Fonction successeur</a:t>
            </a:r>
            <a:r>
              <a:rPr lang="fr-CA" sz="1800" dirty="0">
                <a:solidFill>
                  <a:schemeClr val="accent2"/>
                </a:solidFill>
              </a:rPr>
              <a:t> </a:t>
            </a:r>
            <a:r>
              <a:rPr lang="fr-CA" sz="1800" dirty="0"/>
              <a:t>: assigne une valeur à une variable non encore assignée, en respectant les contraintes.</a:t>
            </a:r>
          </a:p>
          <a:p>
            <a:pPr marL="800100" lvl="1" indent="-342900">
              <a:lnSpc>
                <a:spcPct val="120000"/>
              </a:lnSpc>
              <a:defRPr/>
            </a:pPr>
            <a:r>
              <a:rPr lang="fr-CA" sz="1800" dirty="0">
                <a:solidFill>
                  <a:srgbClr val="003399"/>
                </a:solidFill>
              </a:rPr>
              <a:t>But</a:t>
            </a:r>
            <a:r>
              <a:rPr lang="fr-CA" sz="1800" dirty="0">
                <a:solidFill>
                  <a:schemeClr val="accent2"/>
                </a:solidFill>
              </a:rPr>
              <a:t> </a:t>
            </a:r>
            <a:r>
              <a:rPr lang="fr-CA" sz="1800" dirty="0"/>
              <a:t>: Assignation complète et consistante.</a:t>
            </a:r>
          </a:p>
          <a:p>
            <a:pPr>
              <a:lnSpc>
                <a:spcPct val="140000"/>
              </a:lnSpc>
              <a:defRPr/>
            </a:pPr>
            <a:r>
              <a:rPr lang="fr-CA" sz="1800" dirty="0"/>
              <a:t>Comme la solution doit être complète, elle apparaît à une profondeur </a:t>
            </a:r>
            <a:r>
              <a:rPr lang="fr-CA" sz="1800" i="1" dirty="0"/>
              <a:t>n, </a:t>
            </a:r>
            <a:r>
              <a:rPr lang="fr-CA" sz="1800" dirty="0"/>
              <a:t>si nous avons</a:t>
            </a:r>
            <a:r>
              <a:rPr lang="fr-CA" sz="1800" i="1" dirty="0"/>
              <a:t> n </a:t>
            </a:r>
            <a:r>
              <a:rPr lang="fr-CA" sz="1800" dirty="0"/>
              <a:t>variables</a:t>
            </a:r>
            <a:r>
              <a:rPr lang="fr-CA" sz="1800" i="1" dirty="0"/>
              <a:t>.</a:t>
            </a:r>
            <a:r>
              <a:rPr lang="fr-CA" sz="1800" dirty="0"/>
              <a:t> </a:t>
            </a:r>
          </a:p>
          <a:p>
            <a:pPr marL="381000" indent="-381000">
              <a:lnSpc>
                <a:spcPct val="140000"/>
              </a:lnSpc>
              <a:defRPr/>
            </a:pPr>
            <a:r>
              <a:rPr lang="fr-CA" sz="1800" dirty="0"/>
              <a:t>Cependant, ici le chemin à la solution est sans importance. </a:t>
            </a:r>
          </a:p>
          <a:p>
            <a:pPr marL="781050" lvl="1" indent="-381000">
              <a:lnSpc>
                <a:spcPct val="140000"/>
              </a:lnSpc>
              <a:defRPr/>
            </a:pPr>
            <a:r>
              <a:rPr lang="fr-CA" sz="1800" dirty="0"/>
              <a:t>On peut travailler avec des états qui sont des assignations complètes (consistantes ou non).</a:t>
            </a:r>
          </a:p>
          <a:p>
            <a:pPr marL="781050" lvl="1" indent="-381000">
              <a:lnSpc>
                <a:spcPct val="140000"/>
              </a:lnSpc>
              <a:defRPr/>
            </a:pPr>
            <a:r>
              <a:rPr lang="fr-CA" sz="1800" dirty="0"/>
              <a:t>On peut utiliser une méthode de recherche locale (</a:t>
            </a:r>
            <a:r>
              <a:rPr lang="fr-CA" sz="1800" i="1" dirty="0" err="1"/>
              <a:t>hill</a:t>
            </a:r>
            <a:r>
              <a:rPr lang="fr-CA" sz="1800" i="1" dirty="0"/>
              <a:t>-</a:t>
            </a:r>
            <a:r>
              <a:rPr lang="fr-CA" sz="1800" i="1" dirty="0" err="1"/>
              <a:t>climbing</a:t>
            </a:r>
            <a:r>
              <a:rPr lang="fr-CA" sz="1800" dirty="0"/>
              <a:t>, etc.)</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dirty="0">
                <a:ea typeface="ＭＳ Ｐゴシック" pitchFamily="34" charset="-128"/>
              </a:rPr>
              <a:t>Limitations de l</a:t>
            </a:r>
            <a:r>
              <a:rPr lang="fr-CA" altLang="fr-FR" dirty="0">
                <a:ea typeface="ＭＳ Ｐゴシック" pitchFamily="34" charset="-128"/>
              </a:rPr>
              <a:t>’</a:t>
            </a:r>
            <a:r>
              <a:rPr lang="fr-CA" altLang="en-US" dirty="0">
                <a:ea typeface="ＭＳ Ｐゴシック" pitchFamily="34" charset="-128"/>
              </a:rPr>
              <a:t>approche précédente</a:t>
            </a:r>
          </a:p>
        </p:txBody>
      </p:sp>
      <p:sp>
        <p:nvSpPr>
          <p:cNvPr id="18435" name="Rectangle 3"/>
          <p:cNvSpPr>
            <a:spLocks noGrp="1" noChangeArrowheads="1"/>
          </p:cNvSpPr>
          <p:nvPr>
            <p:ph idx="1"/>
          </p:nvPr>
        </p:nvSpPr>
        <p:spPr>
          <a:xfrm>
            <a:off x="227013" y="1244600"/>
            <a:ext cx="8558641" cy="4501292"/>
          </a:xfrm>
        </p:spPr>
        <p:txBody>
          <a:bodyPr/>
          <a:lstStyle/>
          <a:p>
            <a:pPr eaLnBrk="1" hangingPunct="1">
              <a:spcBef>
                <a:spcPts val="600"/>
              </a:spcBef>
              <a:spcAft>
                <a:spcPts val="600"/>
              </a:spcAft>
            </a:pPr>
            <a:r>
              <a:rPr lang="fr-CA" altLang="en-US" sz="2000" dirty="0">
                <a:ea typeface="ＭＳ Ｐゴシック" pitchFamily="34" charset="-128"/>
              </a:rPr>
              <a:t>Pour calculer la taille de l’espace de recherche </a:t>
            </a:r>
            <a:r>
              <a:rPr lang="fr-FR" altLang="en-US" sz="2000" dirty="0">
                <a:ea typeface="ＭＳ Ｐゴシック" pitchFamily="34" charset="-128"/>
              </a:rPr>
              <a:t>:</a:t>
            </a:r>
            <a:endParaRPr lang="fr-CA" altLang="en-US" sz="2000" dirty="0">
              <a:ea typeface="ＭＳ Ｐゴシック" pitchFamily="34" charset="-128"/>
            </a:endParaRPr>
          </a:p>
          <a:p>
            <a:pPr lvl="1" eaLnBrk="1" hangingPunct="1">
              <a:spcBef>
                <a:spcPts val="600"/>
              </a:spcBef>
              <a:spcAft>
                <a:spcPts val="600"/>
              </a:spcAft>
            </a:pPr>
            <a:r>
              <a:rPr lang="fr-CA" altLang="en-US" sz="2000" dirty="0">
                <a:ea typeface="ＭＳ Ｐゴシック" pitchFamily="34" charset="-128"/>
              </a:rPr>
              <a:t>le nombre de branches au premier niveau, dans l</a:t>
            </a:r>
            <a:r>
              <a:rPr lang="fr-CA" altLang="fr-FR" sz="2000" dirty="0">
                <a:ea typeface="ＭＳ Ｐゴシック" pitchFamily="34" charset="-128"/>
              </a:rPr>
              <a:t>’</a:t>
            </a:r>
            <a:r>
              <a:rPr lang="fr-CA" altLang="en-US" sz="2000" dirty="0">
                <a:ea typeface="ＭＳ Ｐゴシック" pitchFamily="34" charset="-128"/>
              </a:rPr>
              <a:t>arbre est de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a:ea typeface="ＭＳ Ｐゴシック" pitchFamily="34" charset="-128"/>
              </a:rPr>
              <a:t>d</a:t>
            </a:r>
            <a:r>
              <a:rPr lang="fr-CA" altLang="en-US" sz="2000" dirty="0">
                <a:ea typeface="ＭＳ Ｐゴシック" pitchFamily="34" charset="-128"/>
              </a:rPr>
              <a:t> (</a:t>
            </a:r>
            <a:r>
              <a:rPr lang="fr-CA" altLang="en-US" sz="2000" i="1" dirty="0">
                <a:ea typeface="ＭＳ Ｐゴシック" pitchFamily="34" charset="-128"/>
              </a:rPr>
              <a:t>d</a:t>
            </a:r>
            <a:r>
              <a:rPr lang="fr-CA" altLang="en-US" sz="2000" dirty="0">
                <a:ea typeface="ＭＳ Ｐゴシック" pitchFamily="34" charset="-128"/>
              </a:rPr>
              <a:t> est la taille du domaine), parce que nous avons </a:t>
            </a:r>
            <a:r>
              <a:rPr lang="fr-CA" altLang="en-US" sz="2000" i="1" dirty="0">
                <a:ea typeface="ＭＳ Ｐゴシック" pitchFamily="34" charset="-128"/>
              </a:rPr>
              <a:t>n</a:t>
            </a:r>
            <a:r>
              <a:rPr lang="fr-CA" altLang="en-US" sz="2000" dirty="0">
                <a:ea typeface="ＭＳ Ｐゴシック" pitchFamily="34" charset="-128"/>
              </a:rPr>
              <a:t> variables, chacune pouvant prendre </a:t>
            </a:r>
            <a:r>
              <a:rPr lang="fr-CA" altLang="en-US" sz="2000" i="1" dirty="0">
                <a:ea typeface="ＭＳ Ｐゴシック" pitchFamily="34" charset="-128"/>
              </a:rPr>
              <a:t>d</a:t>
            </a:r>
            <a:r>
              <a:rPr lang="fr-CA" altLang="en-US" sz="2000" dirty="0">
                <a:ea typeface="ＭＳ Ｐゴシック" pitchFamily="34" charset="-128"/>
              </a:rPr>
              <a:t> valeurs</a:t>
            </a:r>
          </a:p>
          <a:p>
            <a:pPr lvl="1" eaLnBrk="1" hangingPunct="1">
              <a:spcBef>
                <a:spcPts val="600"/>
              </a:spcBef>
              <a:spcAft>
                <a:spcPts val="600"/>
              </a:spcAft>
            </a:pPr>
            <a:r>
              <a:rPr lang="fr-CA" altLang="en-US" sz="2000" dirty="0">
                <a:ea typeface="ＭＳ Ｐゴシック" pitchFamily="34" charset="-128"/>
              </a:rPr>
              <a:t>au prochain niveau, on a (</a:t>
            </a:r>
            <a:r>
              <a:rPr lang="fr-CA" altLang="en-US" sz="2000" i="1" dirty="0">
                <a:ea typeface="ＭＳ Ｐゴシック" pitchFamily="34" charset="-128"/>
              </a:rPr>
              <a:t>n</a:t>
            </a:r>
            <a:r>
              <a:rPr lang="fr-CA" altLang="en-US" sz="2000" dirty="0">
                <a:ea typeface="ＭＳ Ｐゴシック" pitchFamily="34" charset="-128"/>
              </a:rPr>
              <a:t>-1) </a:t>
            </a:r>
            <a:r>
              <a:rPr lang="fr-CA" altLang="en-US" sz="2000" i="1" dirty="0">
                <a:ea typeface="ＭＳ Ｐゴシック" pitchFamily="34" charset="-128"/>
              </a:rPr>
              <a:t>d</a:t>
            </a:r>
            <a:r>
              <a:rPr lang="fr-CA" altLang="en-US" sz="2000" dirty="0">
                <a:ea typeface="ＭＳ Ｐゴシック" pitchFamily="34" charset="-128"/>
              </a:rPr>
              <a:t> successeurs pour chaque nœud</a:t>
            </a:r>
          </a:p>
          <a:p>
            <a:pPr lvl="1" eaLnBrk="1" hangingPunct="1">
              <a:spcBef>
                <a:spcPts val="600"/>
              </a:spcBef>
              <a:spcAft>
                <a:spcPts val="600"/>
              </a:spcAft>
            </a:pPr>
            <a:r>
              <a:rPr lang="fr-CA" altLang="en-US" sz="2000" dirty="0">
                <a:ea typeface="ＭＳ Ｐゴシック" pitchFamily="34" charset="-128"/>
              </a:rPr>
              <a:t>ainsi de suite jusqu</a:t>
            </a:r>
            <a:r>
              <a:rPr lang="fr-CA" altLang="fr-FR" sz="2000" dirty="0">
                <a:ea typeface="ＭＳ Ｐゴシック" pitchFamily="34" charset="-128"/>
              </a:rPr>
              <a:t>’</a:t>
            </a:r>
            <a:r>
              <a:rPr lang="fr-CA" altLang="en-US" sz="2000" dirty="0">
                <a:ea typeface="ＭＳ Ｐゴシック" pitchFamily="34" charset="-128"/>
              </a:rPr>
              <a:t>au niveau </a:t>
            </a:r>
            <a:r>
              <a:rPr lang="fr-CA" altLang="en-US" sz="2000" i="1" dirty="0">
                <a:ea typeface="ＭＳ Ｐゴシック" pitchFamily="34" charset="-128"/>
              </a:rPr>
              <a:t>n</a:t>
            </a:r>
          </a:p>
          <a:p>
            <a:pPr lvl="1" eaLnBrk="1" hangingPunct="1">
              <a:spcBef>
                <a:spcPts val="600"/>
              </a:spcBef>
              <a:spcAft>
                <a:spcPts val="600"/>
              </a:spcAft>
            </a:pPr>
            <a:r>
              <a:rPr lang="fr-CA" altLang="en-US" sz="2000" dirty="0">
                <a:ea typeface="ＭＳ Ｐゴシック" pitchFamily="34" charset="-128"/>
              </a:rPr>
              <a:t>cela donne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nœuds générés, pour seulement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assignations complètes</a:t>
            </a:r>
          </a:p>
          <a:p>
            <a:pPr eaLnBrk="1" hangingPunct="1">
              <a:spcBef>
                <a:spcPts val="600"/>
              </a:spcBef>
              <a:spcAft>
                <a:spcPts val="600"/>
              </a:spcAft>
            </a:pPr>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spcBef>
                <a:spcPts val="600"/>
              </a:spcBef>
              <a:spcAft>
                <a:spcPts val="600"/>
              </a:spcAft>
            </a:pP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p:txBody>
      </p:sp>
      <p:sp>
        <p:nvSpPr>
          <p:cNvPr id="1843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14</a:t>
            </a:fld>
            <a:endParaRPr lang="en-US" altLang="en-US">
              <a:latin typeface="Calibri" pitchFamily="34" charset="0"/>
              <a:ea typeface="ＭＳ Ｐゴシック" pitchFamily="34"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15</a:t>
            </a:fld>
            <a:endParaRPr lang="en-US"/>
          </a:p>
        </p:txBody>
      </p:sp>
      <p:sp>
        <p:nvSpPr>
          <p:cNvPr id="6" name="Date Placeholder 5"/>
          <p:cNvSpPr>
            <a:spLocks noGrp="1"/>
          </p:cNvSpPr>
          <p:nvPr>
            <p:ph type="dt" sz="half" idx="12"/>
          </p:nvPr>
        </p:nvSpPr>
        <p:spPr>
          <a:xfrm>
            <a:off x="8126413" y="6438900"/>
            <a:ext cx="592137" cy="365125"/>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1"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50088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16</a:t>
            </a:fld>
            <a:endParaRPr lang="en-US"/>
          </a:p>
        </p:txBody>
      </p:sp>
      <p:sp>
        <p:nvSpPr>
          <p:cNvPr id="6" name="Date Placeholder 5"/>
          <p:cNvSpPr>
            <a:spLocks noGrp="1"/>
          </p:cNvSpPr>
          <p:nvPr>
            <p:ph type="dt" sz="half" idx="12"/>
          </p:nvPr>
        </p:nvSpPr>
        <p:spPr>
          <a:xfrm>
            <a:off x="8032955" y="6438900"/>
            <a:ext cx="685595" cy="365125"/>
          </a:xfrm>
        </p:spPr>
        <p:txBody>
          <a:bodyPr/>
          <a:lstStyle/>
          <a:p>
            <a:pPr>
              <a:defRPr/>
            </a:pPr>
            <a:r>
              <a:rPr lang="en-US" dirty="0"/>
              <a:t>IFT615</a:t>
            </a:r>
          </a:p>
        </p:txBody>
      </p:sp>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5" name="Picture 24"/>
          <p:cNvPicPr>
            <a:picLocks noChangeAspect="1"/>
          </p:cNvPicPr>
          <p:nvPr/>
        </p:nvPicPr>
        <p:blipFill>
          <a:blip r:embed="rId3"/>
          <a:stretch>
            <a:fillRect/>
          </a:stretch>
        </p:blipFill>
        <p:spPr>
          <a:xfrm>
            <a:off x="3350225" y="1591104"/>
            <a:ext cx="1218600" cy="1130300"/>
          </a:xfrm>
          <a:prstGeom prst="rect">
            <a:avLst/>
          </a:prstGeom>
        </p:spPr>
      </p:pic>
      <p:pic>
        <p:nvPicPr>
          <p:cNvPr id="28" name="Picture 27"/>
          <p:cNvPicPr>
            <a:picLocks noChangeAspect="1"/>
          </p:cNvPicPr>
          <p:nvPr/>
        </p:nvPicPr>
        <p:blipFill>
          <a:blip r:embed="rId3"/>
          <a:stretch>
            <a:fillRect/>
          </a:stretch>
        </p:blipFill>
        <p:spPr>
          <a:xfrm>
            <a:off x="2226960" y="2494992"/>
            <a:ext cx="1218600" cy="1130300"/>
          </a:xfrm>
          <a:prstGeom prst="rect">
            <a:avLst/>
          </a:prstGeom>
        </p:spPr>
      </p:pic>
      <p:cxnSp>
        <p:nvCxnSpPr>
          <p:cNvPr id="29" name="Straight Arrow Connector 28"/>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35"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15776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17</a:t>
            </a:fld>
            <a:endParaRPr lang="en-US"/>
          </a:p>
        </p:txBody>
      </p:sp>
      <p:sp>
        <p:nvSpPr>
          <p:cNvPr id="6" name="Date Placeholder 5"/>
          <p:cNvSpPr>
            <a:spLocks noGrp="1"/>
          </p:cNvSpPr>
          <p:nvPr>
            <p:ph type="dt" sz="half" idx="12"/>
          </p:nvPr>
        </p:nvSpPr>
        <p:spPr>
          <a:xfrm>
            <a:off x="8126413" y="6438900"/>
            <a:ext cx="592137" cy="419100"/>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4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68688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18</a:t>
            </a:fld>
            <a:endParaRPr lang="en-US"/>
          </a:p>
        </p:txBody>
      </p:sp>
      <p:sp>
        <p:nvSpPr>
          <p:cNvPr id="6" name="Date Placeholder 5"/>
          <p:cNvSpPr>
            <a:spLocks noGrp="1"/>
          </p:cNvSpPr>
          <p:nvPr>
            <p:ph type="dt" sz="half" idx="12"/>
          </p:nvPr>
        </p:nvSpPr>
        <p:spPr>
          <a:xfrm>
            <a:off x="8032955" y="6438901"/>
            <a:ext cx="685595" cy="3175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6"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40946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19</a:t>
            </a:fld>
            <a:endParaRPr lang="en-US"/>
          </a:p>
        </p:txBody>
      </p:sp>
      <p:sp>
        <p:nvSpPr>
          <p:cNvPr id="6" name="Date Placeholder 5"/>
          <p:cNvSpPr>
            <a:spLocks noGrp="1"/>
          </p:cNvSpPr>
          <p:nvPr>
            <p:ph type="dt" sz="half" idx="12"/>
          </p:nvPr>
        </p:nvSpPr>
        <p:spPr>
          <a:xfrm>
            <a:off x="8042787" y="6438901"/>
            <a:ext cx="675763" cy="3175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317328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CA" altLang="ko-KR">
                <a:ea typeface="ＭＳ Ｐゴシック" pitchFamily="34" charset="-128"/>
              </a:rPr>
              <a:t>Objectifs</a:t>
            </a:r>
          </a:p>
        </p:txBody>
      </p:sp>
      <p:sp>
        <p:nvSpPr>
          <p:cNvPr id="5123" name="Rectangle 3"/>
          <p:cNvSpPr>
            <a:spLocks noGrp="1" noChangeArrowheads="1"/>
          </p:cNvSpPr>
          <p:nvPr>
            <p:ph idx="1"/>
          </p:nvPr>
        </p:nvSpPr>
        <p:spPr/>
        <p:txBody>
          <a:bodyPr/>
          <a:lstStyle/>
          <a:p>
            <a:pPr eaLnBrk="1" hangingPunct="1"/>
            <a:r>
              <a:rPr lang="fr-CA" altLang="ko-KR" dirty="0">
                <a:ea typeface="ＭＳ Ｐゴシック" pitchFamily="34" charset="-128"/>
              </a:rPr>
              <a:t>À la fin de cette leçon vous devriez</a:t>
            </a:r>
            <a:r>
              <a:rPr lang="fr-FR" altLang="ko-KR" dirty="0">
                <a:ea typeface="ＭＳ Ｐゴシック" pitchFamily="34" charset="-128"/>
              </a:rPr>
              <a:t> :</a:t>
            </a:r>
            <a:r>
              <a:rPr lang="fr-CA" altLang="ko-KR" dirty="0">
                <a:ea typeface="ＭＳ Ｐゴシック" pitchFamily="34" charset="-128"/>
              </a:rPr>
              <a:t> </a:t>
            </a:r>
          </a:p>
          <a:p>
            <a:pPr lvl="1" eaLnBrk="1" hangingPunct="1"/>
            <a:r>
              <a:rPr lang="fr-CA" altLang="ko-KR" dirty="0">
                <a:ea typeface="ＭＳ Ｐゴシック" pitchFamily="34" charset="-128"/>
              </a:rPr>
              <a:t>pouvoir modéliser un problème donné comme un problème de satisfaction de contraintes</a:t>
            </a:r>
          </a:p>
          <a:p>
            <a:pPr lvl="1" eaLnBrk="1" hangingPunct="1"/>
            <a:r>
              <a:rPr lang="fr-CA" altLang="ko-KR" dirty="0">
                <a:ea typeface="ＭＳ Ｐゴシック" pitchFamily="34" charset="-128"/>
              </a:rPr>
              <a:t>pouvoir expliquer et simuler le fonctionnement de l’algorithme </a:t>
            </a:r>
            <a:br>
              <a:rPr lang="fr-CA" altLang="ko-KR" dirty="0">
                <a:ea typeface="ＭＳ Ｐゴシック" pitchFamily="34" charset="-128"/>
              </a:rPr>
            </a:br>
            <a:r>
              <a:rPr lang="fr-CA" altLang="ko-KR" i="1" dirty="0" err="1">
                <a:ea typeface="ＭＳ Ｐゴシック" pitchFamily="34" charset="-128"/>
              </a:rPr>
              <a:t>backtracking-search</a:t>
            </a:r>
            <a:endParaRPr lang="fr-CA" altLang="ko-KR" dirty="0">
              <a:ea typeface="ＭＳ Ｐゴシック" pitchFamily="34" charset="-128"/>
            </a:endParaRPr>
          </a:p>
          <a:p>
            <a:pPr lvl="1" eaLnBrk="1" hangingPunct="1"/>
            <a:r>
              <a:rPr lang="fr-CA" altLang="ko-KR" dirty="0">
                <a:ea typeface="ＭＳ Ｐゴシック" pitchFamily="34" charset="-128"/>
              </a:rPr>
              <a:t>décrire les différentes façons d’accélérer </a:t>
            </a:r>
            <a:r>
              <a:rPr lang="fr-CA" altLang="ko-KR" i="1" dirty="0" err="1">
                <a:ea typeface="ＭＳ Ｐゴシック" pitchFamily="34" charset="-128"/>
              </a:rPr>
              <a:t>backtracking-search</a:t>
            </a:r>
            <a:r>
              <a:rPr lang="fr-CA" altLang="ko-KR" dirty="0">
                <a:ea typeface="ＭＳ Ｐゴシック" pitchFamily="34" charset="-128"/>
              </a:rPr>
              <a:t>, incluant les algorithmes d’inférence </a:t>
            </a:r>
            <a:r>
              <a:rPr lang="fr-CA" altLang="ko-KR" i="1" dirty="0" err="1">
                <a:ea typeface="ＭＳ Ｐゴシック" pitchFamily="34" charset="-128"/>
              </a:rPr>
              <a:t>forward-checking</a:t>
            </a:r>
            <a:r>
              <a:rPr lang="fr-CA" altLang="ko-KR" dirty="0">
                <a:ea typeface="ＭＳ Ｐゴシック" pitchFamily="34" charset="-128"/>
              </a:rPr>
              <a:t> et AC-3</a:t>
            </a:r>
          </a:p>
          <a:p>
            <a:pPr lvl="1" eaLnBrk="1" hangingPunct="1"/>
            <a:r>
              <a:rPr lang="fr-CA" altLang="ko-KR" dirty="0">
                <a:ea typeface="ＭＳ Ｐゴシック" pitchFamily="34" charset="-128"/>
              </a:rPr>
              <a:t>pouvoir résoudre un problème de satisfaction de contraintes avec la recherche locale</a:t>
            </a:r>
          </a:p>
        </p:txBody>
      </p:sp>
      <p:sp>
        <p:nvSpPr>
          <p:cNvPr id="5124"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5125"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5126"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61DEA29-A686-4FCD-AD6C-2325457C45B0}" type="slidenum">
              <a:rPr lang="en-US" altLang="en-US" smtClean="0">
                <a:latin typeface="Calibri" pitchFamily="34" charset="0"/>
                <a:ea typeface="ＭＳ Ｐゴシック" pitchFamily="34" charset="-128"/>
              </a:rPr>
              <a:pPr algn="l"/>
              <a:t>2</a:t>
            </a:fld>
            <a:endParaRPr lang="en-US" altLang="en-US">
              <a:latin typeface="Calibri" pitchFamily="34" charset="0"/>
              <a:ea typeface="ＭＳ Ｐゴシック" pitchFamily="34" charset="-128"/>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20</a:t>
            </a:fld>
            <a:endParaRPr lang="en-US"/>
          </a:p>
        </p:txBody>
      </p:sp>
      <p:sp>
        <p:nvSpPr>
          <p:cNvPr id="6" name="Date Placeholder 5"/>
          <p:cNvSpPr>
            <a:spLocks noGrp="1"/>
          </p:cNvSpPr>
          <p:nvPr>
            <p:ph type="dt" sz="half" idx="12"/>
          </p:nvPr>
        </p:nvSpPr>
        <p:spPr>
          <a:xfrm>
            <a:off x="8126413" y="6438900"/>
            <a:ext cx="592137" cy="365125"/>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38825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21</a:t>
            </a:fld>
            <a:endParaRPr lang="en-US"/>
          </a:p>
        </p:txBody>
      </p:sp>
      <p:sp>
        <p:nvSpPr>
          <p:cNvPr id="6" name="Date Placeholder 5"/>
          <p:cNvSpPr>
            <a:spLocks noGrp="1"/>
          </p:cNvSpPr>
          <p:nvPr>
            <p:ph type="dt" sz="half" idx="12"/>
          </p:nvPr>
        </p:nvSpPr>
        <p:spPr>
          <a:xfrm>
            <a:off x="8126413" y="6438900"/>
            <a:ext cx="592137" cy="4191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77827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22</a:t>
            </a:fld>
            <a:endParaRPr lang="en-US"/>
          </a:p>
        </p:txBody>
      </p:sp>
      <p:sp>
        <p:nvSpPr>
          <p:cNvPr id="6" name="Date Placeholder 5"/>
          <p:cNvSpPr>
            <a:spLocks noGrp="1"/>
          </p:cNvSpPr>
          <p:nvPr>
            <p:ph type="dt" sz="half" idx="12"/>
          </p:nvPr>
        </p:nvSpPr>
        <p:spPr>
          <a:xfrm>
            <a:off x="7877175" y="6438900"/>
            <a:ext cx="841375" cy="419100"/>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9" name="Picture 8"/>
          <p:cNvPicPr>
            <a:picLocks noChangeAspect="1"/>
          </p:cNvPicPr>
          <p:nvPr/>
        </p:nvPicPr>
        <p:blipFill>
          <a:blip r:embed="rId2"/>
          <a:stretch>
            <a:fillRect/>
          </a:stretch>
        </p:blipFill>
        <p:spPr>
          <a:xfrm>
            <a:off x="3664550" y="2657991"/>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86322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23</a:t>
            </a:fld>
            <a:endParaRPr lang="en-US"/>
          </a:p>
        </p:txBody>
      </p:sp>
      <p:sp>
        <p:nvSpPr>
          <p:cNvPr id="6" name="Date Placeholder 5"/>
          <p:cNvSpPr>
            <a:spLocks noGrp="1"/>
          </p:cNvSpPr>
          <p:nvPr>
            <p:ph type="dt" sz="half" idx="12"/>
          </p:nvPr>
        </p:nvSpPr>
        <p:spPr>
          <a:xfrm>
            <a:off x="8032955" y="6438900"/>
            <a:ext cx="685595" cy="365125"/>
          </a:xfrm>
        </p:spPr>
        <p:txBody>
          <a:bodyPr/>
          <a:lstStyle/>
          <a:p>
            <a:pPr>
              <a:defRPr/>
            </a:pPr>
            <a:r>
              <a:rPr lang="en-US"/>
              <a:t>IFT615</a:t>
            </a:r>
          </a:p>
        </p:txBody>
      </p:sp>
      <p:pic>
        <p:nvPicPr>
          <p:cNvPr id="7" name="Picture 6"/>
          <p:cNvPicPr>
            <a:picLocks noChangeAspect="1"/>
          </p:cNvPicPr>
          <p:nvPr/>
        </p:nvPicPr>
        <p:blipFill>
          <a:blip r:embed="rId3"/>
          <a:stretch>
            <a:fillRect/>
          </a:stretch>
        </p:blipFill>
        <p:spPr>
          <a:xfrm>
            <a:off x="3350225" y="1591104"/>
            <a:ext cx="1218600" cy="1130300"/>
          </a:xfrm>
          <a:prstGeom prst="rect">
            <a:avLst/>
          </a:prstGeom>
        </p:spPr>
      </p:pic>
      <p:pic>
        <p:nvPicPr>
          <p:cNvPr id="9" name="Picture 8"/>
          <p:cNvPicPr>
            <a:picLocks noChangeAspect="1"/>
          </p:cNvPicPr>
          <p:nvPr/>
        </p:nvPicPr>
        <p:blipFill>
          <a:blip r:embed="rId3"/>
          <a:stretch>
            <a:fillRect/>
          </a:stretch>
        </p:blipFill>
        <p:spPr>
          <a:xfrm>
            <a:off x="3664550" y="2657991"/>
            <a:ext cx="1218600" cy="1130300"/>
          </a:xfrm>
          <a:prstGeom prst="rect">
            <a:avLst/>
          </a:prstGeom>
        </p:spPr>
      </p:pic>
      <p:pic>
        <p:nvPicPr>
          <p:cNvPr id="11" name="Picture 10"/>
          <p:cNvPicPr>
            <a:picLocks noChangeAspect="1"/>
          </p:cNvPicPr>
          <p:nvPr/>
        </p:nvPicPr>
        <p:blipFill>
          <a:blip r:embed="rId3"/>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3"/>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H="1">
            <a:off x="2414073" y="3509319"/>
            <a:ext cx="1762511" cy="91154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8"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730906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i="1" dirty="0" err="1">
                <a:ea typeface="ＭＳ Ｐゴシック" pitchFamily="34" charset="-128"/>
              </a:rPr>
              <a:t>Backtracking</a:t>
            </a:r>
            <a:r>
              <a:rPr lang="fr-CA" altLang="en-US" i="1" dirty="0">
                <a:ea typeface="ＭＳ Ｐゴシック" pitchFamily="34" charset="-128"/>
              </a:rPr>
              <a:t> </a:t>
            </a:r>
            <a:r>
              <a:rPr lang="fr-CA" altLang="en-US" i="1" dirty="0" err="1">
                <a:ea typeface="ＭＳ Ｐゴシック" pitchFamily="34" charset="-128"/>
              </a:rPr>
              <a:t>Search</a:t>
            </a:r>
            <a:endParaRPr lang="fr-CA" altLang="en-US" i="1" dirty="0">
              <a:ea typeface="ＭＳ Ｐゴシック" pitchFamily="34" charset="-128"/>
            </a:endParaRPr>
          </a:p>
        </p:txBody>
      </p:sp>
      <p:sp>
        <p:nvSpPr>
          <p:cNvPr id="18435" name="Rectangle 3"/>
          <p:cNvSpPr>
            <a:spLocks noGrp="1" noChangeArrowheads="1"/>
          </p:cNvSpPr>
          <p:nvPr>
            <p:ph idx="1"/>
          </p:nvPr>
        </p:nvSpPr>
        <p:spPr>
          <a:xfrm>
            <a:off x="227013" y="1244600"/>
            <a:ext cx="8558641" cy="4031735"/>
          </a:xfrm>
        </p:spPr>
        <p:txBody>
          <a:bodyPr/>
          <a:lstStyle/>
          <a:p>
            <a:pPr eaLnBrk="1" hangingPunct="1">
              <a:spcBef>
                <a:spcPts val="1200"/>
              </a:spcBef>
              <a:spcAft>
                <a:spcPts val="1200"/>
              </a:spcAft>
            </a:pPr>
            <a:r>
              <a:rPr lang="en-CA" altLang="en-US" sz="2000" dirty="0" err="1">
                <a:ea typeface="ＭＳ Ｐゴシック" pitchFamily="34" charset="-128"/>
              </a:rPr>
              <a:t>Comme</a:t>
            </a:r>
            <a:r>
              <a:rPr lang="en-CA" altLang="en-US" sz="2000" dirty="0">
                <a:ea typeface="ＭＳ Ｐゴシック" pitchFamily="34" charset="-128"/>
              </a:rPr>
              <a:t> </a:t>
            </a:r>
            <a:r>
              <a:rPr lang="en-CA" altLang="en-US" sz="2000" dirty="0" err="1">
                <a:ea typeface="ＭＳ Ｐゴシック" pitchFamily="34" charset="-128"/>
              </a:rPr>
              <a:t>une</a:t>
            </a:r>
            <a:r>
              <a:rPr lang="en-CA" altLang="en-US" sz="2000" dirty="0">
                <a:ea typeface="ＭＳ Ｐゴシック" pitchFamily="34" charset="-128"/>
              </a:rPr>
              <a:t> </a:t>
            </a:r>
            <a:r>
              <a:rPr lang="en-CA" altLang="en-US" sz="2000" dirty="0" err="1">
                <a:ea typeface="ＭＳ Ｐゴシック" pitchFamily="34" charset="-128"/>
              </a:rPr>
              <a:t>recherche</a:t>
            </a:r>
            <a:r>
              <a:rPr lang="en-CA" altLang="en-US" sz="2000" dirty="0">
                <a:ea typeface="ＭＳ Ｐゴシック" pitchFamily="34" charset="-128"/>
              </a:rPr>
              <a:t> </a:t>
            </a:r>
            <a:r>
              <a:rPr lang="en-CA" altLang="en-US" sz="2000" dirty="0" err="1">
                <a:ea typeface="ＭＳ Ｐゴシック" pitchFamily="34" charset="-128"/>
              </a:rPr>
              <a:t>en</a:t>
            </a:r>
            <a:r>
              <a:rPr lang="en-CA" altLang="en-US" sz="2000" dirty="0">
                <a:ea typeface="ＭＳ Ｐゴシック" pitchFamily="34" charset="-128"/>
              </a:rPr>
              <a:t> </a:t>
            </a:r>
            <a:r>
              <a:rPr lang="en-CA" altLang="en-US" sz="2000" dirty="0" err="1">
                <a:ea typeface="ＭＳ Ｐゴシック" pitchFamily="34" charset="-128"/>
              </a:rPr>
              <a:t>profondeur</a:t>
            </a:r>
            <a:r>
              <a:rPr lang="en-CA" altLang="en-US" sz="2000" dirty="0">
                <a:ea typeface="ＭＳ Ｐゴシック" pitchFamily="34" charset="-128"/>
              </a:rPr>
              <a:t>, </a:t>
            </a:r>
            <a:r>
              <a:rPr lang="en-CA" altLang="en-US" sz="2000" dirty="0" err="1">
                <a:ea typeface="ＭＳ Ｐゴシック" pitchFamily="34" charset="-128"/>
              </a:rPr>
              <a:t>mais</a:t>
            </a:r>
            <a:r>
              <a:rPr lang="en-CA" altLang="en-US" sz="2000" dirty="0">
                <a:ea typeface="ＭＳ Ｐゴシック" pitchFamily="34" charset="-128"/>
              </a:rPr>
              <a:t> on </a:t>
            </a:r>
            <a:r>
              <a:rPr lang="en-CA" altLang="en-US" sz="2000" dirty="0" err="1">
                <a:ea typeface="ＭＳ Ｐゴシック" pitchFamily="34" charset="-128"/>
              </a:rPr>
              <a:t>tient</a:t>
            </a:r>
            <a:r>
              <a:rPr lang="en-CA" altLang="en-US" sz="2000" dirty="0">
                <a:ea typeface="ＭＳ Ｐゴシック" pitchFamily="34" charset="-128"/>
              </a:rPr>
              <a:t> </a:t>
            </a:r>
            <a:r>
              <a:rPr lang="en-CA" altLang="en-US" sz="2000" dirty="0" err="1">
                <a:ea typeface="ＭＳ Ｐゴシック" pitchFamily="34" charset="-128"/>
              </a:rPr>
              <a:t>compte</a:t>
            </a:r>
            <a:r>
              <a:rPr lang="en-CA" altLang="en-US" sz="2000" dirty="0">
                <a:ea typeface="ＭＳ Ｐゴシック" pitchFamily="34" charset="-128"/>
              </a:rPr>
              <a:t> de la </a:t>
            </a:r>
            <a:r>
              <a:rPr lang="en-CA" altLang="en-US" sz="2000" dirty="0" err="1">
                <a:ea typeface="ＭＳ Ｐゴシック" pitchFamily="34" charset="-128"/>
              </a:rPr>
              <a:t>commutativité</a:t>
            </a:r>
            <a:endParaRPr lang="fr-CA" altLang="en-US" sz="2000" dirty="0">
              <a:ea typeface="ＭＳ Ｐゴシック" pitchFamily="34" charset="-128"/>
            </a:endParaRPr>
          </a:p>
          <a:p>
            <a:pPr lvl="1" eaLnBrk="1" hangingPunct="1">
              <a:spcBef>
                <a:spcPts val="1200"/>
              </a:spcBef>
              <a:spcAft>
                <a:spcPts val="1200"/>
              </a:spcAft>
            </a:pPr>
            <a:r>
              <a:rPr lang="fr-CA" altLang="en-US" sz="2000" dirty="0">
                <a:ea typeface="ＭＳ Ｐゴシック" pitchFamily="34" charset="-128"/>
              </a:rPr>
              <a:t>le nombre de nœuds générés est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i="1" baseline="30000" dirty="0">
                <a:ea typeface="ＭＳ Ｐゴシック" pitchFamily="34" charset="-128"/>
              </a:rPr>
              <a:t>,</a:t>
            </a:r>
            <a:r>
              <a:rPr lang="fr-CA" altLang="en-US" sz="2000" i="1" dirty="0">
                <a:ea typeface="ＭＳ Ｐゴシック" pitchFamily="34" charset="-128"/>
              </a:rPr>
              <a:t> </a:t>
            </a:r>
            <a:r>
              <a:rPr lang="fr-CA" altLang="en-US" sz="2000" dirty="0">
                <a:ea typeface="ＭＳ Ｐゴシック" pitchFamily="34" charset="-128"/>
              </a:rPr>
              <a:t>au lieu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t>
            </a:r>
          </a:p>
          <a:p>
            <a:pPr eaLnBrk="1" hangingPunct="1">
              <a:spcBef>
                <a:spcPts val="1200"/>
              </a:spcBef>
              <a:spcAft>
                <a:spcPts val="1200"/>
              </a:spcAft>
            </a:pPr>
            <a:r>
              <a:rPr lang="fr-CA" altLang="en-US" sz="2000" b="1" dirty="0">
                <a:ea typeface="ＭＳ Ｐゴシック" pitchFamily="34" charset="-128"/>
              </a:rPr>
              <a:t>Idée :</a:t>
            </a:r>
            <a:r>
              <a:rPr lang="fr-CA" altLang="en-US" sz="2000" dirty="0">
                <a:ea typeface="ＭＳ Ｐゴシック" pitchFamily="34" charset="-128"/>
              </a:rPr>
              <a:t> considérer </a:t>
            </a:r>
            <a:r>
              <a:rPr lang="fr-CA" altLang="en-US" sz="2000" b="1" dirty="0">
                <a:ea typeface="ＭＳ Ｐゴシック" pitchFamily="34" charset="-128"/>
              </a:rPr>
              <a:t>une seule variable</a:t>
            </a:r>
            <a:r>
              <a:rPr lang="fr-CA" altLang="en-US" sz="2000" dirty="0">
                <a:ea typeface="ＭＳ Ｐゴシック" pitchFamily="34" charset="-128"/>
              </a:rPr>
              <a:t> à assigner à chaque niveau et </a:t>
            </a:r>
            <a:r>
              <a:rPr lang="fr-CA" altLang="en-US" sz="2000" b="1" dirty="0">
                <a:ea typeface="ＭＳ Ｐゴシック" pitchFamily="34" charset="-128"/>
              </a:rPr>
              <a:t>reculer (</a:t>
            </a:r>
            <a:r>
              <a:rPr lang="fr-CA" altLang="en-US" sz="2000" b="1" i="1" dirty="0" err="1">
                <a:ea typeface="ＭＳ Ｐゴシック" pitchFamily="34" charset="-128"/>
              </a:rPr>
              <a:t>backtrack</a:t>
            </a:r>
            <a:r>
              <a:rPr lang="fr-CA" altLang="en-US" sz="2000" b="1" dirty="0">
                <a:ea typeface="ＭＳ Ｐゴシック" pitchFamily="34" charset="-128"/>
              </a:rPr>
              <a:t>) lorsqu</a:t>
            </a:r>
            <a:r>
              <a:rPr lang="fr-CA" altLang="fr-FR" sz="2000" b="1" dirty="0">
                <a:ea typeface="ＭＳ Ｐゴシック" pitchFamily="34" charset="-128"/>
              </a:rPr>
              <a:t>’</a:t>
            </a:r>
            <a:r>
              <a:rPr lang="fr-CA" altLang="en-US" sz="2000" b="1" dirty="0">
                <a:ea typeface="ＭＳ Ｐゴシック" pitchFamily="34" charset="-128"/>
              </a:rPr>
              <a:t>aucune assignation compatible </a:t>
            </a:r>
            <a:r>
              <a:rPr lang="fr-CA" altLang="en-US" sz="2000" dirty="0">
                <a:ea typeface="ＭＳ Ｐゴシック" pitchFamily="34" charset="-128"/>
              </a:rPr>
              <a:t>n’est pas possible </a:t>
            </a:r>
          </a:p>
          <a:p>
            <a:pPr eaLnBrk="1" hangingPunct="1">
              <a:spcBef>
                <a:spcPts val="1200"/>
              </a:spcBef>
              <a:spcAft>
                <a:spcPts val="1200"/>
              </a:spcAft>
            </a:pPr>
            <a:r>
              <a:rPr lang="fr-CA" altLang="en-US" sz="2000" dirty="0">
                <a:ea typeface="ＭＳ Ｐゴシック" pitchFamily="34" charset="-128"/>
              </a:rPr>
              <a:t>Le résultat est </a:t>
            </a:r>
            <a:r>
              <a:rPr lang="fr-CA" altLang="en-US" sz="2000" b="1" i="1" dirty="0" err="1">
                <a:ea typeface="ＭＳ Ｐゴシック" pitchFamily="34" charset="-128"/>
              </a:rPr>
              <a:t>backtracking-search</a:t>
            </a:r>
            <a:r>
              <a:rPr lang="fr-CA" altLang="en-US" sz="2000" b="1" i="1" dirty="0">
                <a:ea typeface="ＭＳ Ｐゴシック" pitchFamily="34" charset="-128"/>
              </a:rPr>
              <a:t> </a:t>
            </a:r>
            <a:r>
              <a:rPr lang="fr-CA" altLang="en-US" sz="2000" dirty="0">
                <a:ea typeface="ＭＳ Ｐゴシック" pitchFamily="34" charset="-128"/>
              </a:rPr>
              <a:t>: c</a:t>
            </a:r>
            <a:r>
              <a:rPr lang="fr-CA" altLang="fr-FR" sz="2000" dirty="0">
                <a:ea typeface="ＭＳ Ｐゴシック" pitchFamily="34" charset="-128"/>
              </a:rPr>
              <a:t>’</a:t>
            </a:r>
            <a:r>
              <a:rPr lang="fr-CA" altLang="en-US" sz="2000" dirty="0">
                <a:ea typeface="ＭＳ Ｐゴシック" pitchFamily="34" charset="-128"/>
              </a:rPr>
              <a:t>est l</a:t>
            </a:r>
            <a:r>
              <a:rPr lang="fr-CA" altLang="fr-FR" sz="2000" dirty="0">
                <a:ea typeface="ＭＳ Ｐゴシック" pitchFamily="34" charset="-128"/>
              </a:rPr>
              <a:t>’</a:t>
            </a:r>
            <a:r>
              <a:rPr lang="fr-CA" altLang="en-US" sz="2000" dirty="0">
                <a:ea typeface="ＭＳ Ｐゴシック" pitchFamily="34" charset="-128"/>
              </a:rPr>
              <a:t>algorithme de base pour résoudre les problèmes CSP</a:t>
            </a:r>
          </a:p>
        </p:txBody>
      </p:sp>
      <p:sp>
        <p:nvSpPr>
          <p:cNvPr id="1843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24</a:t>
            </a:fld>
            <a:endParaRPr lang="en-US" altLang="en-US">
              <a:latin typeface="Calibri" pitchFamily="34" charset="0"/>
              <a:ea typeface="ＭＳ Ｐゴシック" pitchFamily="34" charset="-128"/>
            </a:endParaRPr>
          </a:p>
        </p:txBody>
      </p:sp>
    </p:spTree>
    <p:extLst>
      <p:ext uri="{BB962C8B-B14F-4D97-AF65-F5344CB8AC3E}">
        <p14:creationId xmlns:p14="http://schemas.microsoft.com/office/powerpoint/2010/main" val="3735277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13B4B662-C1C5-4E9C-B74D-7610FB2DC1DF}" type="slidenum">
              <a:rPr lang="en-US"/>
              <a:pPr>
                <a:defRPr/>
              </a:pPr>
              <a:t>25</a:t>
            </a:fld>
            <a:endParaRPr lang="en-US"/>
          </a:p>
        </p:txBody>
      </p:sp>
      <p:sp>
        <p:nvSpPr>
          <p:cNvPr id="6" name="Date Placeholder 5"/>
          <p:cNvSpPr>
            <a:spLocks noGrp="1"/>
          </p:cNvSpPr>
          <p:nvPr>
            <p:ph type="dt" sz="quarter" idx="12"/>
          </p:nvPr>
        </p:nvSpPr>
        <p:spPr>
          <a:xfrm>
            <a:off x="8042787" y="6438900"/>
            <a:ext cx="675763" cy="365125"/>
          </a:xfrm>
        </p:spPr>
        <p:txBody>
          <a:bodyPr/>
          <a:lstStyle/>
          <a:p>
            <a:pPr>
              <a:defRPr/>
            </a:pPr>
            <a:r>
              <a:rPr lang="en-US"/>
              <a:t>IFT615</a:t>
            </a:r>
          </a:p>
        </p:txBody>
      </p:sp>
      <p:sp>
        <p:nvSpPr>
          <p:cNvPr id="19461" name="Rectangle 2"/>
          <p:cNvSpPr>
            <a:spLocks noGrp="1" noChangeArrowheads="1"/>
          </p:cNvSpPr>
          <p:nvPr>
            <p:ph type="title"/>
          </p:nvPr>
        </p:nvSpPr>
        <p:spPr/>
        <p:txBody>
          <a:bodyPr/>
          <a:lstStyle/>
          <a:p>
            <a:r>
              <a:rPr lang="fr-FR" altLang="en-US" i="1" dirty="0" err="1"/>
              <a:t>Backtracking</a:t>
            </a:r>
            <a:r>
              <a:rPr lang="fr-FR" altLang="en-US" i="1" dirty="0"/>
              <a:t> </a:t>
            </a:r>
            <a:r>
              <a:rPr lang="fr-FR" altLang="en-US" i="1" dirty="0" err="1"/>
              <a:t>Search</a:t>
            </a:r>
            <a:endParaRPr lang="fr-FR" altLang="en-US" i="1" dirty="0"/>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53352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463" name="Group 14"/>
          <p:cNvGrpSpPr>
            <a:grpSpLocks/>
          </p:cNvGrpSpPr>
          <p:nvPr/>
        </p:nvGrpSpPr>
        <p:grpSpPr bwMode="auto">
          <a:xfrm>
            <a:off x="3724290" y="2600326"/>
            <a:ext cx="1752604" cy="1333501"/>
            <a:chOff x="4218" y="1686"/>
            <a:chExt cx="1104" cy="840"/>
          </a:xfrm>
        </p:grpSpPr>
        <p:pic>
          <p:nvPicPr>
            <p:cNvPr id="19464"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946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946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946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946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47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1947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3210FE73-3B97-4D23-BBCD-F35B4903336F}" type="slidenum">
              <a:rPr lang="en-US"/>
              <a:pPr>
                <a:defRPr/>
              </a:pPr>
              <a:t>26</a:t>
            </a:fld>
            <a:endParaRPr lang="en-US"/>
          </a:p>
        </p:txBody>
      </p:sp>
      <p:sp>
        <p:nvSpPr>
          <p:cNvPr id="6" name="Date Placeholder 5"/>
          <p:cNvSpPr>
            <a:spLocks noGrp="1"/>
          </p:cNvSpPr>
          <p:nvPr>
            <p:ph type="dt" sz="quarter" idx="12"/>
          </p:nvPr>
        </p:nvSpPr>
        <p:spPr>
          <a:xfrm>
            <a:off x="8074025" y="6438900"/>
            <a:ext cx="644525" cy="419100"/>
          </a:xfrm>
        </p:spPr>
        <p:txBody>
          <a:bodyPr/>
          <a:lstStyle/>
          <a:p>
            <a:pPr>
              <a:defRPr/>
            </a:pPr>
            <a:r>
              <a:rPr lang="en-US"/>
              <a:t>IFT615</a:t>
            </a:r>
          </a:p>
        </p:txBody>
      </p:sp>
      <p:pic>
        <p:nvPicPr>
          <p:cNvPr id="20485" name="Picture 2" descr="backtrack-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400300"/>
            <a:ext cx="582453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3"/>
          <p:cNvSpPr>
            <a:spLocks noGrp="1" noChangeArrowheads="1"/>
          </p:cNvSpPr>
          <p:nvPr>
            <p:ph type="title"/>
          </p:nvPr>
        </p:nvSpPr>
        <p:spPr/>
        <p:txBody>
          <a:bodyPr/>
          <a:lstStyle/>
          <a:p>
            <a:r>
              <a:rPr lang="en-US" altLang="en-US" i="1" dirty="0"/>
              <a:t>Backtracking Search</a:t>
            </a:r>
          </a:p>
        </p:txBody>
      </p:sp>
      <p:pic>
        <p:nvPicPr>
          <p:cNvPr id="2048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0488" name="Group 14"/>
          <p:cNvGrpSpPr>
            <a:grpSpLocks/>
          </p:cNvGrpSpPr>
          <p:nvPr/>
        </p:nvGrpSpPr>
        <p:grpSpPr bwMode="auto">
          <a:xfrm>
            <a:off x="6915150" y="2562225"/>
            <a:ext cx="1752600" cy="1333500"/>
            <a:chOff x="4218" y="1686"/>
            <a:chExt cx="1104" cy="840"/>
          </a:xfrm>
        </p:grpSpPr>
        <p:pic>
          <p:nvPicPr>
            <p:cNvPr id="20489"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0491"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0492"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0493"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0494"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0495"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496"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69BBDF8D-4394-4489-8ECB-97CDE7CBDF67}" type="slidenum">
              <a:rPr lang="en-US"/>
              <a:pPr>
                <a:defRPr/>
              </a:pPr>
              <a:t>27</a:t>
            </a:fld>
            <a:endParaRPr lang="en-US"/>
          </a:p>
        </p:txBody>
      </p:sp>
      <p:sp>
        <p:nvSpPr>
          <p:cNvPr id="6" name="Date Placeholder 5"/>
          <p:cNvSpPr>
            <a:spLocks noGrp="1"/>
          </p:cNvSpPr>
          <p:nvPr>
            <p:ph type="dt" sz="quarter" idx="12"/>
          </p:nvPr>
        </p:nvSpPr>
        <p:spPr>
          <a:xfrm>
            <a:off x="8048625" y="6438900"/>
            <a:ext cx="669925" cy="365125"/>
          </a:xfrm>
        </p:spPr>
        <p:txBody>
          <a:bodyPr/>
          <a:lstStyle/>
          <a:p>
            <a:pPr>
              <a:defRPr/>
            </a:pPr>
            <a:r>
              <a:rPr lang="en-US" dirty="0"/>
              <a:t>IFT615</a:t>
            </a:r>
          </a:p>
        </p:txBody>
      </p:sp>
      <p:sp>
        <p:nvSpPr>
          <p:cNvPr id="21509" name="Rectangle 2"/>
          <p:cNvSpPr>
            <a:spLocks noGrp="1" noChangeArrowheads="1"/>
          </p:cNvSpPr>
          <p:nvPr>
            <p:ph type="title"/>
          </p:nvPr>
        </p:nvSpPr>
        <p:spPr/>
        <p:txBody>
          <a:bodyPr/>
          <a:lstStyle/>
          <a:p>
            <a:r>
              <a:rPr lang="en-US" altLang="en-US" dirty="0"/>
              <a:t>Backtracking-Search</a:t>
            </a:r>
          </a:p>
        </p:txBody>
      </p:sp>
      <p:pic>
        <p:nvPicPr>
          <p:cNvPr id="21510" name="Picture 3" descr="backtrack-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16217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512" name="Group 14"/>
          <p:cNvGrpSpPr>
            <a:grpSpLocks/>
          </p:cNvGrpSpPr>
          <p:nvPr/>
        </p:nvGrpSpPr>
        <p:grpSpPr bwMode="auto">
          <a:xfrm>
            <a:off x="6915150" y="2562225"/>
            <a:ext cx="1752600" cy="1333500"/>
            <a:chOff x="4218" y="1686"/>
            <a:chExt cx="1104" cy="840"/>
          </a:xfrm>
        </p:grpSpPr>
        <p:pic>
          <p:nvPicPr>
            <p:cNvPr id="21513"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15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15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15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15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15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15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C6CFA0CC-253B-4513-99EA-8A51A80491C2}" type="slidenum">
              <a:rPr lang="en-US"/>
              <a:pPr>
                <a:defRPr/>
              </a:pPr>
              <a:t>28</a:t>
            </a:fld>
            <a:endParaRPr lang="en-US"/>
          </a:p>
        </p:txBody>
      </p:sp>
      <p:sp>
        <p:nvSpPr>
          <p:cNvPr id="6" name="Date Placeholder 5"/>
          <p:cNvSpPr>
            <a:spLocks noGrp="1"/>
          </p:cNvSpPr>
          <p:nvPr>
            <p:ph type="dt" sz="quarter" idx="12"/>
          </p:nvPr>
        </p:nvSpPr>
        <p:spPr>
          <a:xfrm>
            <a:off x="8074025" y="6438900"/>
            <a:ext cx="644525" cy="365125"/>
          </a:xfrm>
        </p:spPr>
        <p:txBody>
          <a:bodyPr/>
          <a:lstStyle/>
          <a:p>
            <a:pPr>
              <a:defRPr/>
            </a:pPr>
            <a:r>
              <a:rPr lang="en-US"/>
              <a:t>IFT615</a:t>
            </a:r>
          </a:p>
        </p:txBody>
      </p:sp>
      <p:sp>
        <p:nvSpPr>
          <p:cNvPr id="22533" name="Rectangle 2"/>
          <p:cNvSpPr>
            <a:spLocks noGrp="1" noChangeArrowheads="1"/>
          </p:cNvSpPr>
          <p:nvPr>
            <p:ph type="title"/>
          </p:nvPr>
        </p:nvSpPr>
        <p:spPr>
          <a:xfrm>
            <a:off x="227013" y="225425"/>
            <a:ext cx="8683625" cy="647700"/>
          </a:xfrm>
        </p:spPr>
        <p:txBody>
          <a:bodyPr/>
          <a:lstStyle/>
          <a:p>
            <a:r>
              <a:rPr lang="en-US" altLang="en-US" i="1" dirty="0"/>
              <a:t>Backtracking Search</a:t>
            </a:r>
          </a:p>
        </p:txBody>
      </p:sp>
      <p:pic>
        <p:nvPicPr>
          <p:cNvPr id="22534" name="Picture 3" descr="backtrack-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10502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5" name="Group 14"/>
          <p:cNvGrpSpPr>
            <a:grpSpLocks/>
          </p:cNvGrpSpPr>
          <p:nvPr/>
        </p:nvGrpSpPr>
        <p:grpSpPr bwMode="auto">
          <a:xfrm>
            <a:off x="7077075" y="2295525"/>
            <a:ext cx="1752600" cy="1333500"/>
            <a:chOff x="4218" y="1686"/>
            <a:chExt cx="1104" cy="840"/>
          </a:xfrm>
        </p:grpSpPr>
        <p:pic>
          <p:nvPicPr>
            <p:cNvPr id="22537"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2539"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2540"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2541"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2542"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2543"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2544"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Froduald Kabanza</a:t>
            </a:r>
          </a:p>
        </p:txBody>
      </p:sp>
      <p:sp>
        <p:nvSpPr>
          <p:cNvPr id="8" name="Slide Number Placeholder 4"/>
          <p:cNvSpPr>
            <a:spLocks noGrp="1"/>
          </p:cNvSpPr>
          <p:nvPr>
            <p:ph type="sldNum" sz="quarter" idx="11"/>
          </p:nvPr>
        </p:nvSpPr>
        <p:spPr/>
        <p:txBody>
          <a:bodyPr/>
          <a:lstStyle/>
          <a:p>
            <a:pPr>
              <a:defRPr/>
            </a:pPr>
            <a:fld id="{6E738932-DBD6-4DD4-BCE6-C850344C12C1}" type="slidenum">
              <a:rPr lang="en-US"/>
              <a:pPr>
                <a:defRPr/>
              </a:pPr>
              <a:t>29</a:t>
            </a:fld>
            <a:endParaRPr lang="en-US"/>
          </a:p>
        </p:txBody>
      </p:sp>
      <p:sp>
        <p:nvSpPr>
          <p:cNvPr id="9" name="Date Placeholder 5"/>
          <p:cNvSpPr>
            <a:spLocks noGrp="1"/>
          </p:cNvSpPr>
          <p:nvPr>
            <p:ph type="dt" sz="quarter" idx="12"/>
          </p:nvPr>
        </p:nvSpPr>
        <p:spPr>
          <a:xfrm>
            <a:off x="8032955" y="6438900"/>
            <a:ext cx="685595" cy="365125"/>
          </a:xfrm>
        </p:spPr>
        <p:txBody>
          <a:bodyPr/>
          <a:lstStyle/>
          <a:p>
            <a:pPr>
              <a:defRPr/>
            </a:pPr>
            <a:r>
              <a:rPr lang="en-US"/>
              <a:t>IFT615</a:t>
            </a:r>
          </a:p>
        </p:txBody>
      </p:sp>
      <p:sp>
        <p:nvSpPr>
          <p:cNvPr id="23557" name="Rectangle 2"/>
          <p:cNvSpPr>
            <a:spLocks noGrp="1" noChangeArrowheads="1"/>
          </p:cNvSpPr>
          <p:nvPr>
            <p:ph type="title"/>
          </p:nvPr>
        </p:nvSpPr>
        <p:spPr>
          <a:xfrm>
            <a:off x="227013" y="215900"/>
            <a:ext cx="8683625" cy="657225"/>
          </a:xfrm>
        </p:spPr>
        <p:txBody>
          <a:bodyPr/>
          <a:lstStyle/>
          <a:p>
            <a:r>
              <a:rPr lang="en-US" altLang="en-US" sz="2800" dirty="0"/>
              <a:t>Backtracking Search (page 215)</a:t>
            </a:r>
          </a:p>
        </p:txBody>
      </p:sp>
      <p:sp>
        <p:nvSpPr>
          <p:cNvPr id="10" name="Rectangle 9"/>
          <p:cNvSpPr/>
          <p:nvPr/>
        </p:nvSpPr>
        <p:spPr>
          <a:xfrm>
            <a:off x="542925" y="982663"/>
            <a:ext cx="8010525" cy="5367337"/>
          </a:xfrm>
          <a:prstGeom prst="rect">
            <a:avLst/>
          </a:prstGeom>
        </p:spPr>
        <p:txBody>
          <a:bodyPr>
            <a:spAutoFit/>
          </a:bodyPr>
          <a:lstStyle/>
          <a:p>
            <a:pPr marL="342900" indent="-342900" eaLnBrk="1" hangingPunct="1">
              <a:lnSpc>
                <a:spcPct val="90000"/>
              </a:lnSpc>
              <a:spcBef>
                <a:spcPct val="20000"/>
              </a:spcBef>
              <a:defRPr/>
            </a:pPr>
            <a:r>
              <a:rPr lang="en-US" sz="2000" b="1" kern="0" dirty="0">
                <a:solidFill>
                  <a:srgbClr val="333399"/>
                </a:solidFill>
                <a:latin typeface="Times New Roman"/>
              </a:rPr>
              <a:t>function</a:t>
            </a:r>
            <a:r>
              <a:rPr lang="en-US" sz="2000" kern="0" dirty="0">
                <a:solidFill>
                  <a:srgbClr val="000050"/>
                </a:solidFill>
                <a:latin typeface="Times New Roman"/>
              </a:rPr>
              <a:t> BACKTRACKING-SEARCH(</a:t>
            </a:r>
            <a:r>
              <a:rPr lang="en-US" sz="2000" i="1" kern="0" dirty="0" err="1">
                <a:solidFill>
                  <a:srgbClr val="000050"/>
                </a:solidFill>
                <a:latin typeface="Times New Roman"/>
              </a:rPr>
              <a:t>csp</a:t>
            </a: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000050"/>
                </a:solidFill>
                <a:latin typeface="Times New Roman"/>
              </a:rPr>
              <a:t> a solution or failure</a:t>
            </a:r>
          </a:p>
          <a:p>
            <a:pPr marL="342900" indent="-342900" eaLnBrk="1" hangingPunct="1">
              <a:lnSpc>
                <a:spcPct val="90000"/>
              </a:lnSpc>
              <a:spcBef>
                <a:spcPct val="20000"/>
              </a:spcBef>
              <a:defRPr/>
            </a:pP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333399"/>
                </a:solidFill>
                <a:latin typeface="Times New Roman"/>
              </a:rPr>
              <a:t> </a:t>
            </a:r>
            <a:r>
              <a:rPr lang="en-US" sz="2000" kern="0" dirty="0">
                <a:solidFill>
                  <a:srgbClr val="000050"/>
                </a:solidFill>
                <a:latin typeface="Times New Roman"/>
              </a:rPr>
              <a:t>BACKTRACK(</a:t>
            </a:r>
            <a:r>
              <a:rPr lang="en-US" sz="2000" i="1" kern="0" dirty="0">
                <a:solidFill>
                  <a:srgbClr val="000050"/>
                </a:solidFill>
                <a:latin typeface="Times New Roman"/>
              </a:rPr>
              <a:t>{} , </a:t>
            </a:r>
            <a:r>
              <a:rPr lang="en-US" sz="2000" i="1" kern="0" dirty="0" err="1">
                <a:solidFill>
                  <a:srgbClr val="000050"/>
                </a:solidFill>
                <a:latin typeface="Times New Roman"/>
              </a:rPr>
              <a:t>csp</a:t>
            </a:r>
            <a:r>
              <a:rPr lang="en-US" sz="2000" kern="0" dirty="0">
                <a:solidFill>
                  <a:srgbClr val="000050"/>
                </a:solidFill>
                <a:latin typeface="Times New Roman"/>
              </a:rPr>
              <a:t>)</a:t>
            </a:r>
          </a:p>
          <a:p>
            <a:pPr marL="342900" indent="-342900" eaLnBrk="1" hangingPunct="1">
              <a:spcBef>
                <a:spcPct val="20000"/>
              </a:spcBef>
              <a:defRPr/>
            </a:pPr>
            <a:r>
              <a:rPr lang="en-US" b="1" kern="0" dirty="0">
                <a:solidFill>
                  <a:srgbClr val="333399"/>
                </a:solidFill>
                <a:latin typeface="Times New Roman"/>
              </a:rPr>
              <a:t>function</a:t>
            </a:r>
            <a:r>
              <a:rPr lang="en-US" kern="0" dirty="0">
                <a:solidFill>
                  <a:srgbClr val="000050"/>
                </a:solidFill>
                <a:latin typeface="Times New Roman"/>
              </a:rPr>
              <a:t> BACKTRACK(</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 </a:t>
            </a:r>
            <a:r>
              <a:rPr lang="en-US" b="1" kern="0" dirty="0">
                <a:solidFill>
                  <a:srgbClr val="333399"/>
                </a:solidFill>
                <a:latin typeface="Times New Roman"/>
              </a:rPr>
              <a:t>return</a:t>
            </a:r>
            <a:r>
              <a:rPr lang="en-US" kern="0" dirty="0">
                <a:solidFill>
                  <a:srgbClr val="333399"/>
                </a:solidFill>
                <a:latin typeface="Times New Roman"/>
              </a:rPr>
              <a:t> </a:t>
            </a:r>
            <a:r>
              <a:rPr lang="en-US" kern="0" dirty="0">
                <a:solidFill>
                  <a:srgbClr val="000050"/>
                </a:solidFill>
                <a:latin typeface="Times New Roman"/>
              </a:rPr>
              <a:t>a solution or failure</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is complete </a:t>
            </a:r>
            <a:r>
              <a:rPr lang="en-US" b="1" kern="0" dirty="0">
                <a:solidFill>
                  <a:srgbClr val="333399"/>
                </a:solidFill>
                <a:latin typeface="Times New Roman"/>
              </a:rPr>
              <a:t>then return</a:t>
            </a:r>
            <a:r>
              <a:rPr lang="en-US" b="1" kern="0" dirty="0">
                <a:solidFill>
                  <a:srgbClr val="000050"/>
                </a:solidFill>
                <a:latin typeface="Times New Roman"/>
              </a:rPr>
              <a:t>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err="1">
                <a:solidFill>
                  <a:srgbClr val="000050"/>
                </a:solidFill>
                <a:latin typeface="Times New Roman"/>
              </a:rPr>
              <a:t>var</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SELECT-UNASSIGNED-VARIABLE(</a:t>
            </a:r>
            <a:r>
              <a:rPr lang="en-US" i="1" kern="0" dirty="0" err="1">
                <a:solidFill>
                  <a:srgbClr val="000050"/>
                </a:solidFill>
                <a:latin typeface="Times New Roman"/>
              </a:rPr>
              <a:t>var</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for each</a:t>
            </a:r>
            <a:r>
              <a:rPr lang="en-US" b="1" kern="0" dirty="0">
                <a:solidFill>
                  <a:srgbClr val="000050"/>
                </a:solidFill>
                <a:latin typeface="Times New Roman"/>
              </a:rPr>
              <a:t> </a:t>
            </a:r>
            <a:r>
              <a:rPr lang="en-US" i="1" kern="0" dirty="0">
                <a:solidFill>
                  <a:srgbClr val="000050"/>
                </a:solidFill>
                <a:latin typeface="Times New Roman"/>
              </a:rPr>
              <a:t>value </a:t>
            </a:r>
            <a:r>
              <a:rPr lang="en-US" b="1" kern="0" dirty="0">
                <a:solidFill>
                  <a:srgbClr val="333399"/>
                </a:solidFill>
                <a:latin typeface="Times New Roman"/>
              </a:rPr>
              <a:t>in</a:t>
            </a:r>
            <a:r>
              <a:rPr lang="en-US" b="1" kern="0" dirty="0">
                <a:solidFill>
                  <a:srgbClr val="000050"/>
                </a:solidFill>
                <a:latin typeface="Times New Roman"/>
              </a:rPr>
              <a:t> </a:t>
            </a:r>
            <a:r>
              <a:rPr lang="en-US" kern="0" dirty="0">
                <a:solidFill>
                  <a:srgbClr val="000050"/>
                </a:solidFill>
                <a:latin typeface="Times New Roman"/>
              </a:rPr>
              <a:t>ORDER-DOMAIN-VALUES(</a:t>
            </a:r>
            <a:r>
              <a:rPr lang="en-US" i="1" kern="0" dirty="0" err="1">
                <a:solidFill>
                  <a:srgbClr val="000050"/>
                </a:solidFill>
                <a:latin typeface="Times New Roman"/>
              </a:rPr>
              <a:t>var</a:t>
            </a:r>
            <a:r>
              <a:rPr lang="en-US" i="1" kern="0" dirty="0">
                <a:solidFill>
                  <a:srgbClr val="000050"/>
                </a:solidFill>
                <a:latin typeface="Times New Roman"/>
              </a:rPr>
              <a:t>, assignment, </a:t>
            </a:r>
            <a:r>
              <a:rPr lang="en-US" i="1" kern="0" dirty="0" err="1">
                <a:solidFill>
                  <a:srgbClr val="000050"/>
                </a:solidFill>
                <a:latin typeface="Times New Roman"/>
              </a:rPr>
              <a:t>csp</a:t>
            </a:r>
            <a:r>
              <a:rPr lang="en-US" kern="0" dirty="0">
                <a:solidFill>
                  <a:srgbClr val="000050"/>
                </a:solidFill>
                <a:latin typeface="Times New Roman"/>
              </a:rPr>
              <a:t>)</a:t>
            </a:r>
            <a:r>
              <a:rPr lang="en-US" i="1" kern="0" dirty="0">
                <a:solidFill>
                  <a:srgbClr val="000050"/>
                </a:solidFill>
                <a:latin typeface="Times New Roman"/>
              </a:rPr>
              <a:t> </a:t>
            </a:r>
            <a:r>
              <a:rPr lang="en-US" b="1" kern="0" dirty="0">
                <a:solidFill>
                  <a:srgbClr val="333399"/>
                </a:solidFill>
                <a:latin typeface="Times New Roman"/>
              </a:rPr>
              <a:t>do</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value</a:t>
            </a:r>
            <a:r>
              <a:rPr lang="en-US" kern="0" dirty="0">
                <a:solidFill>
                  <a:srgbClr val="000050"/>
                </a:solidFill>
                <a:latin typeface="Times New Roman"/>
              </a:rPr>
              <a:t> is consistent with </a:t>
            </a:r>
            <a:r>
              <a:rPr lang="en-US" i="1" kern="0" dirty="0">
                <a:solidFill>
                  <a:srgbClr val="000050"/>
                </a:solidFill>
                <a:latin typeface="Times New Roman"/>
              </a:rPr>
              <a:t>assignment</a:t>
            </a:r>
            <a:r>
              <a:rPr lang="en-US" kern="0" dirty="0">
                <a:solidFill>
                  <a:srgbClr val="000050"/>
                </a:solidFill>
                <a:latin typeface="Times New Roman"/>
              </a:rPr>
              <a:t> </a:t>
            </a:r>
            <a:r>
              <a:rPr lang="en-US" b="1" kern="0" dirty="0">
                <a:solidFill>
                  <a:srgbClr val="333399"/>
                </a:solidFill>
                <a:latin typeface="Times New Roman"/>
              </a:rPr>
              <a:t>then</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add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to assignment </a:t>
            </a: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inferences</a:t>
            </a:r>
            <a:r>
              <a:rPr lang="en-US" kern="0" dirty="0">
                <a:solidFill>
                  <a:srgbClr val="000050"/>
                </a:solidFill>
                <a:latin typeface="Times New Roman"/>
              </a:rPr>
              <a:t> </a:t>
            </a:r>
            <a:r>
              <a:rPr lang="en-US" kern="0" dirty="0">
                <a:solidFill>
                  <a:srgbClr val="000050"/>
                </a:solidFill>
                <a:latin typeface="Times New Roman"/>
                <a:sym typeface="Symbol" pitchFamily="18" charset="2"/>
              </a:rPr>
              <a:t> INFERENCES(</a:t>
            </a:r>
            <a:r>
              <a:rPr lang="en-US" i="1" kern="0" dirty="0" err="1">
                <a:solidFill>
                  <a:srgbClr val="000050"/>
                </a:solidFill>
                <a:latin typeface="Times New Roman"/>
                <a:sym typeface="Symbol" pitchFamily="18" charset="2"/>
              </a:rPr>
              <a:t>csp</a:t>
            </a:r>
            <a:r>
              <a:rPr lang="en-US" i="1" kern="0" dirty="0">
                <a:solidFill>
                  <a:srgbClr val="000050"/>
                </a:solidFill>
                <a:latin typeface="Times New Roman"/>
                <a:sym typeface="Symbol" pitchFamily="18" charset="2"/>
              </a:rPr>
              <a:t>, </a:t>
            </a:r>
            <a:r>
              <a:rPr lang="en-US" i="1" kern="0" dirty="0" err="1">
                <a:solidFill>
                  <a:srgbClr val="000050"/>
                </a:solidFill>
                <a:latin typeface="Times New Roman"/>
                <a:sym typeface="Symbol" pitchFamily="18" charset="2"/>
              </a:rPr>
              <a:t>var</a:t>
            </a:r>
            <a:r>
              <a:rPr lang="en-US" i="1" kern="0" dirty="0">
                <a:solidFill>
                  <a:srgbClr val="000050"/>
                </a:solidFill>
                <a:latin typeface="Times New Roman"/>
                <a:sym typeface="Symbol" pitchFamily="18" charset="2"/>
              </a:rPr>
              <a:t>, value</a:t>
            </a:r>
            <a:r>
              <a:rPr lang="en-US" kern="0" dirty="0">
                <a:solidFill>
                  <a:srgbClr val="000050"/>
                </a:solidFill>
                <a:latin typeface="Times New Roman"/>
                <a:sym typeface="Symbol" pitchFamily="18" charset="2"/>
              </a:rPr>
              <a:t>) // e.g., AC-3</a:t>
            </a:r>
          </a:p>
          <a:p>
            <a:pPr marL="342900" indent="-342900" eaLnBrk="1" hangingPunct="1">
              <a:spcBef>
                <a:spcPct val="20000"/>
              </a:spcBef>
              <a:defRPr/>
            </a:pPr>
            <a:r>
              <a:rPr lang="en-US" kern="0" dirty="0">
                <a:solidFill>
                  <a:srgbClr val="000050"/>
                </a:solidFill>
                <a:latin typeface="Times New Roman"/>
                <a:sym typeface="Symbol" pitchFamily="18" charset="2"/>
              </a:rPr>
              <a:t>                  </a:t>
            </a:r>
            <a:r>
              <a:rPr lang="en-US" b="1" kern="0" dirty="0">
                <a:solidFill>
                  <a:srgbClr val="333399"/>
                </a:solidFill>
                <a:latin typeface="Times New Roman"/>
              </a:rPr>
              <a:t>if </a:t>
            </a:r>
            <a:r>
              <a:rPr lang="en-US" i="1" kern="0" dirty="0">
                <a:solidFill>
                  <a:srgbClr val="000050"/>
                </a:solidFill>
                <a:latin typeface="Times New Roman"/>
              </a:rPr>
              <a:t>inferences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a:t>
            </a:r>
            <a:endParaRPr lang="en-US" kern="0" dirty="0">
              <a:solidFill>
                <a:srgbClr val="000050"/>
              </a:solidFill>
              <a:latin typeface="Times New Roman"/>
              <a:sym typeface="Symbol" pitchFamily="18" charset="2"/>
            </a:endParaRPr>
          </a:p>
          <a:p>
            <a:pPr marL="342900" indent="-342900" eaLnBrk="1" hangingPunct="1">
              <a:spcBef>
                <a:spcPct val="20000"/>
              </a:spcBef>
              <a:defRPr/>
            </a:pPr>
            <a:r>
              <a:rPr lang="en-US" kern="0" dirty="0">
                <a:solidFill>
                  <a:srgbClr val="000050"/>
                </a:solidFill>
                <a:latin typeface="Times New Roman"/>
                <a:sym typeface="Symbol" pitchFamily="18" charset="2"/>
              </a:rPr>
              <a:t>                         add </a:t>
            </a:r>
            <a:r>
              <a:rPr lang="en-US" i="1" kern="0" dirty="0">
                <a:solidFill>
                  <a:srgbClr val="000050"/>
                </a:solidFill>
                <a:latin typeface="Times New Roman"/>
                <a:sym typeface="Symbol" pitchFamily="18" charset="2"/>
              </a:rPr>
              <a:t>inferences</a:t>
            </a:r>
            <a:r>
              <a:rPr lang="en-US" kern="0" dirty="0">
                <a:solidFill>
                  <a:srgbClr val="000050"/>
                </a:solidFill>
                <a:latin typeface="Times New Roman"/>
                <a:sym typeface="Symbol" pitchFamily="18" charset="2"/>
              </a:rPr>
              <a:t> to </a:t>
            </a:r>
            <a:r>
              <a:rPr lang="en-US" i="1" kern="0" dirty="0">
                <a:solidFill>
                  <a:srgbClr val="000050"/>
                </a:solidFill>
                <a:latin typeface="Times New Roman"/>
                <a:sym typeface="Symbol" pitchFamily="18" charset="2"/>
              </a:rPr>
              <a:t>assignment</a:t>
            </a:r>
            <a:endParaRPr lang="en-US" i="1"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result</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BACTRACK (</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i="1" kern="0" dirty="0">
                <a:solidFill>
                  <a:srgbClr val="000050"/>
                </a:solidFill>
                <a:latin typeface="Times New Roman"/>
              </a:rPr>
              <a:t> result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 return</a:t>
            </a:r>
            <a:r>
              <a:rPr lang="en-US" i="1" kern="0" dirty="0">
                <a:solidFill>
                  <a:srgbClr val="000050"/>
                </a:solidFill>
                <a:latin typeface="Times New Roman"/>
              </a:rPr>
              <a:t> result</a:t>
            </a:r>
          </a:p>
          <a:p>
            <a:pPr marL="342900" indent="-342900" eaLnBrk="1" hangingPunct="1">
              <a:spcBef>
                <a:spcPct val="20000"/>
              </a:spcBef>
              <a:defRPr/>
            </a:pPr>
            <a:r>
              <a:rPr lang="en-US" kern="0" dirty="0">
                <a:solidFill>
                  <a:srgbClr val="000050"/>
                </a:solidFill>
                <a:latin typeface="Times New Roman"/>
              </a:rPr>
              <a:t>	      remove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and </a:t>
            </a:r>
            <a:r>
              <a:rPr lang="en-US" i="1" kern="0" dirty="0">
                <a:solidFill>
                  <a:srgbClr val="000050"/>
                </a:solidFill>
                <a:latin typeface="Times New Roman"/>
                <a:sym typeface="Symbol" pitchFamily="18" charset="2"/>
              </a:rPr>
              <a:t>inferences </a:t>
            </a:r>
            <a:r>
              <a:rPr lang="en-US" kern="0" dirty="0">
                <a:solidFill>
                  <a:srgbClr val="000050"/>
                </a:solidFill>
                <a:latin typeface="Times New Roman"/>
              </a:rPr>
              <a:t>from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kern="0" dirty="0">
                <a:solidFill>
                  <a:srgbClr val="333399"/>
                </a:solidFill>
                <a:latin typeface="Times New Roman"/>
              </a:rPr>
              <a:t>return</a:t>
            </a:r>
            <a:r>
              <a:rPr lang="en-US" kern="0" dirty="0">
                <a:solidFill>
                  <a:srgbClr val="000050"/>
                </a:solidFill>
                <a:latin typeface="Times New Roman"/>
              </a:rPr>
              <a:t> </a:t>
            </a:r>
            <a:r>
              <a:rPr lang="en-US" i="1" kern="0" dirty="0">
                <a:solidFill>
                  <a:srgbClr val="000050"/>
                </a:solidFill>
                <a:latin typeface="Times New Roman"/>
              </a:rPr>
              <a:t>failure</a:t>
            </a:r>
            <a:endParaRPr lang="en-US" kern="0" dirty="0">
              <a:solidFill>
                <a:srgbClr val="000050"/>
              </a:solidFill>
              <a:latin typeface="Times New Roman"/>
            </a:endParaRPr>
          </a:p>
          <a:p>
            <a:pPr marL="342900" indent="-342900" eaLnBrk="1" hangingPunct="1">
              <a:lnSpc>
                <a:spcPct val="90000"/>
              </a:lnSpc>
              <a:spcBef>
                <a:spcPct val="20000"/>
              </a:spcBef>
              <a:defRPr/>
            </a:pPr>
            <a:endParaRPr lang="en-US" sz="2000" kern="0" dirty="0">
              <a:solidFill>
                <a:srgbClr val="000050"/>
              </a:solidFill>
              <a:latin typeface="Times New Roman"/>
            </a:endParaRPr>
          </a:p>
        </p:txBody>
      </p:sp>
      <p:pic>
        <p:nvPicPr>
          <p:cNvPr id="2" name="Picture 3" descr="backtrack-progress4c">
            <a:extLst>
              <a:ext uri="{FF2B5EF4-FFF2-40B4-BE49-F238E27FC236}">
                <a16:creationId xmlns:a16="http://schemas.microsoft.com/office/drawing/2014/main" id="{BC807F9B-B769-5476-3D5E-5CF139826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712" y="4099335"/>
            <a:ext cx="2594288" cy="223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F39A52F1-F362-4BF5-856A-CF62DBCF5462}" type="slidenum">
              <a:rPr lang="en-US"/>
              <a:pPr>
                <a:defRPr/>
              </a:pPr>
              <a:t>3</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168386" name="Rectangle 2"/>
          <p:cNvSpPr>
            <a:spLocks noGrp="1" noChangeArrowheads="1"/>
          </p:cNvSpPr>
          <p:nvPr>
            <p:ph type="title"/>
          </p:nvPr>
        </p:nvSpPr>
        <p:spPr>
          <a:xfrm>
            <a:off x="514350" y="200025"/>
            <a:ext cx="8080375" cy="514350"/>
          </a:xfrm>
        </p:spPr>
        <p:txBody>
          <a:bodyPr/>
          <a:lstStyle/>
          <a:p>
            <a:pPr>
              <a:defRPr/>
            </a:pPr>
            <a:r>
              <a:rPr lang="fr-CA" altLang="ko-KR">
                <a:effectLst>
                  <a:outerShdw blurRad="38100" dist="38100" dir="2700000" algn="tl">
                    <a:srgbClr val="C0C0C0"/>
                  </a:outerShdw>
                </a:effectLst>
                <a:ea typeface="굴림" pitchFamily="50" charset="-127"/>
              </a:rPr>
              <a:t>Sujets couverts</a:t>
            </a:r>
          </a:p>
        </p:txBody>
      </p:sp>
      <p:sp>
        <p:nvSpPr>
          <p:cNvPr id="6150" name="Rectangle 3"/>
          <p:cNvSpPr>
            <a:spLocks noGrp="1" noChangeArrowheads="1"/>
          </p:cNvSpPr>
          <p:nvPr>
            <p:ph type="body" idx="1"/>
          </p:nvPr>
        </p:nvSpPr>
        <p:spPr>
          <a:xfrm>
            <a:off x="638175" y="857250"/>
            <a:ext cx="7772400" cy="5114925"/>
          </a:xfrm>
        </p:spPr>
        <p:txBody>
          <a:bodyPr/>
          <a:lstStyle/>
          <a:p>
            <a:pPr>
              <a:lnSpc>
                <a:spcPct val="130000"/>
              </a:lnSpc>
            </a:pPr>
            <a:r>
              <a:rPr lang="fr-CA" altLang="ko-KR" sz="1800" dirty="0">
                <a:ea typeface="굴림" pitchFamily="34" charset="-127"/>
              </a:rPr>
              <a:t>Modèle général des problèmes de satisfaction de contraintes</a:t>
            </a:r>
          </a:p>
          <a:p>
            <a:pPr>
              <a:lnSpc>
                <a:spcPct val="130000"/>
              </a:lnSpc>
            </a:pPr>
            <a:r>
              <a:rPr lang="fr-CA" altLang="ko-KR" sz="1800" dirty="0">
                <a:ea typeface="굴림" pitchFamily="34" charset="-127"/>
              </a:rPr>
              <a:t>Algorithme </a:t>
            </a:r>
            <a:r>
              <a:rPr lang="fr-CA" altLang="ko-KR" sz="1800" i="1" dirty="0" err="1">
                <a:ea typeface="굴림" pitchFamily="34" charset="-127"/>
              </a:rPr>
              <a:t>Backtracking-search</a:t>
            </a:r>
            <a:endParaRPr lang="fr-CA" altLang="ko-KR" sz="1800" dirty="0">
              <a:ea typeface="굴림" pitchFamily="34" charset="-127"/>
            </a:endParaRPr>
          </a:p>
          <a:p>
            <a:pPr>
              <a:lnSpc>
                <a:spcPct val="130000"/>
              </a:lnSpc>
            </a:pPr>
            <a:r>
              <a:rPr lang="fr-CA" altLang="ko-KR" sz="1800" dirty="0">
                <a:ea typeface="굴림" pitchFamily="34" charset="-127"/>
              </a:rPr>
              <a:t>Algorithme </a:t>
            </a:r>
            <a:r>
              <a:rPr lang="fr-CA" altLang="ko-KR" sz="1800" i="1" dirty="0">
                <a:ea typeface="굴림" pitchFamily="34" charset="-127"/>
              </a:rPr>
              <a:t>AC-3</a:t>
            </a:r>
            <a:endParaRPr lang="fr-CA" altLang="ko-KR" sz="1800" dirty="0">
              <a:ea typeface="굴림" pitchFamily="34" charset="-127"/>
            </a:endParaRPr>
          </a:p>
          <a:p>
            <a:pPr>
              <a:lnSpc>
                <a:spcPct val="130000"/>
              </a:lnSpc>
            </a:pPr>
            <a:r>
              <a:rPr lang="en-CA" altLang="ko-KR" sz="1800" dirty="0">
                <a:ea typeface="굴림" pitchFamily="34" charset="-127"/>
              </a:rPr>
              <a:t>Min-Conflicts</a:t>
            </a:r>
            <a:endParaRPr lang="fr-CA" altLang="ko-KR" sz="1800" dirty="0">
              <a:ea typeface="굴림" pitchFamily="34" charset="-127"/>
            </a:endParaRPr>
          </a:p>
          <a:p>
            <a:pPr>
              <a:lnSpc>
                <a:spcPct val="130000"/>
              </a:lnSpc>
            </a:pPr>
            <a:r>
              <a:rPr lang="fr-CA" altLang="ko-KR" sz="1800" dirty="0">
                <a:ea typeface="굴림" pitchFamily="34" charset="-127"/>
              </a:rPr>
              <a:t>Applications</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A27D1429-BBB6-413E-AC82-1AB1EA9BE301}" type="slidenum">
              <a:rPr lang="en-US"/>
              <a:pPr>
                <a:defRPr/>
              </a:pPr>
              <a:t>30</a:t>
            </a:fld>
            <a:endParaRPr lang="en-US"/>
          </a:p>
        </p:txBody>
      </p:sp>
      <p:sp>
        <p:nvSpPr>
          <p:cNvPr id="6" name="Date Placeholder 5"/>
          <p:cNvSpPr>
            <a:spLocks noGrp="1"/>
          </p:cNvSpPr>
          <p:nvPr>
            <p:ph type="dt" sz="quarter" idx="12"/>
          </p:nvPr>
        </p:nvSpPr>
        <p:spPr>
          <a:xfrm>
            <a:off x="8091948" y="6438900"/>
            <a:ext cx="626602" cy="419100"/>
          </a:xfrm>
        </p:spPr>
        <p:txBody>
          <a:bodyPr/>
          <a:lstStyle/>
          <a:p>
            <a:pPr>
              <a:defRPr/>
            </a:pPr>
            <a:r>
              <a:rPr lang="en-US"/>
              <a:t>IFT615</a:t>
            </a:r>
          </a:p>
        </p:txBody>
      </p:sp>
      <p:sp>
        <p:nvSpPr>
          <p:cNvPr id="24581" name="Rectangle 2"/>
          <p:cNvSpPr>
            <a:spLocks noGrp="1" noChangeArrowheads="1"/>
          </p:cNvSpPr>
          <p:nvPr>
            <p:ph type="title"/>
          </p:nvPr>
        </p:nvSpPr>
        <p:spPr>
          <a:xfrm>
            <a:off x="236538" y="263525"/>
            <a:ext cx="8683625" cy="609600"/>
          </a:xfrm>
        </p:spPr>
        <p:txBody>
          <a:bodyPr/>
          <a:lstStyle/>
          <a:p>
            <a:r>
              <a:rPr lang="fr-CA" altLang="en-US" sz="2800"/>
              <a:t>Amélioration de backtracking-search</a:t>
            </a:r>
          </a:p>
        </p:txBody>
      </p:sp>
      <p:sp>
        <p:nvSpPr>
          <p:cNvPr id="24582" name="Rectangle 3"/>
          <p:cNvSpPr>
            <a:spLocks noGrp="1" noChangeArrowheads="1"/>
          </p:cNvSpPr>
          <p:nvPr>
            <p:ph type="body" idx="1"/>
          </p:nvPr>
        </p:nvSpPr>
        <p:spPr>
          <a:xfrm>
            <a:off x="227013" y="1054100"/>
            <a:ext cx="8683625" cy="5219700"/>
          </a:xfrm>
        </p:spPr>
        <p:txBody>
          <a:bodyPr/>
          <a:lstStyle/>
          <a:p>
            <a:r>
              <a:rPr lang="fr-CA" altLang="en-US" sz="2000" dirty="0"/>
              <a:t>Sans heuristiques, l’algorithme est limité.</a:t>
            </a:r>
          </a:p>
          <a:p>
            <a:pPr>
              <a:buFont typeface="Monotype Sorts" pitchFamily="2" charset="2"/>
              <a:buNone/>
            </a:pPr>
            <a:endParaRPr lang="fr-CA" altLang="en-US" sz="2000" dirty="0">
              <a:solidFill>
                <a:srgbClr val="FF0000"/>
              </a:solidFill>
            </a:endParaRPr>
          </a:p>
          <a:p>
            <a:r>
              <a:rPr lang="fr-CA" altLang="en-US" sz="2000" dirty="0">
                <a:solidFill>
                  <a:srgbClr val="003399"/>
                </a:solidFill>
              </a:rPr>
              <a:t>Des heuristiques générales peuvent améliorer l’algorithme significativement :</a:t>
            </a:r>
          </a:p>
          <a:p>
            <a:pPr>
              <a:buFont typeface="Monotype Sorts" pitchFamily="2" charset="2"/>
              <a:buNone/>
            </a:pPr>
            <a:endParaRPr lang="fr-CA" altLang="en-US" sz="2000" dirty="0"/>
          </a:p>
          <a:p>
            <a:pPr lvl="1"/>
            <a:r>
              <a:rPr lang="fr-CA" altLang="en-US" sz="2000" dirty="0"/>
              <a:t>Choisir judicieusement la prochaine variable:</a:t>
            </a:r>
          </a:p>
          <a:p>
            <a:pPr lvl="2"/>
            <a:r>
              <a:rPr lang="en-US" altLang="en-US" sz="2000" dirty="0">
                <a:solidFill>
                  <a:srgbClr val="000050"/>
                </a:solidFill>
              </a:rPr>
              <a:t>SELECT-UNASSIGNED-VARIABLE</a:t>
            </a:r>
            <a:endParaRPr lang="fr-CA" altLang="en-US" sz="2000" dirty="0"/>
          </a:p>
          <a:p>
            <a:pPr lvl="1"/>
            <a:r>
              <a:rPr lang="fr-CA" altLang="en-US" sz="2000" dirty="0"/>
              <a:t>Choisir judicieusement la prochaine valeur à assigner:</a:t>
            </a:r>
          </a:p>
          <a:p>
            <a:pPr lvl="2"/>
            <a:r>
              <a:rPr lang="en-US" altLang="en-US" sz="2000" dirty="0">
                <a:solidFill>
                  <a:srgbClr val="000050"/>
                </a:solidFill>
              </a:rPr>
              <a:t>ORDER-DOMAIN-VALUES</a:t>
            </a:r>
            <a:endParaRPr lang="fr-CA" altLang="en-US" sz="2000" dirty="0"/>
          </a:p>
          <a:p>
            <a:pPr lvl="2"/>
            <a:endParaRPr lang="fr-CA" altLang="en-US" sz="2000" dirty="0"/>
          </a:p>
          <a:p>
            <a:pPr lvl="1"/>
            <a:r>
              <a:rPr lang="fr-CA" altLang="en-US" sz="2000" dirty="0"/>
              <a:t>Faire des inférences pour détecter plus tôt les assignations conflictuels:</a:t>
            </a:r>
          </a:p>
          <a:p>
            <a:pPr lvl="2"/>
            <a:r>
              <a:rPr lang="en-US" altLang="en-US" sz="2000" dirty="0">
                <a:solidFill>
                  <a:srgbClr val="000050"/>
                </a:solidFill>
                <a:sym typeface="Symbol" pitchFamily="18" charset="2"/>
              </a:rPr>
              <a:t>INFERENCES</a:t>
            </a:r>
            <a:endParaRPr lang="fr-CA" altLang="en-US" sz="2000" dirty="0"/>
          </a:p>
          <a:p>
            <a:pPr lvl="2"/>
            <a:endParaRPr lang="fr-CA" altLang="en-US" sz="20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41B499DF-C2CF-4F7C-B114-0000C1AA14CD}" type="slidenum">
              <a:rPr lang="en-US"/>
              <a:pPr>
                <a:defRPr/>
              </a:pPr>
              <a:t>31</a:t>
            </a:fld>
            <a:endParaRPr lang="en-US"/>
          </a:p>
        </p:txBody>
      </p:sp>
      <p:sp>
        <p:nvSpPr>
          <p:cNvPr id="7" name="Date Placeholder 5"/>
          <p:cNvSpPr>
            <a:spLocks noGrp="1"/>
          </p:cNvSpPr>
          <p:nvPr>
            <p:ph type="dt" sz="quarter" idx="12"/>
          </p:nvPr>
        </p:nvSpPr>
        <p:spPr>
          <a:xfrm>
            <a:off x="8115300" y="6438900"/>
            <a:ext cx="603250" cy="419100"/>
          </a:xfrm>
        </p:spPr>
        <p:txBody>
          <a:bodyPr/>
          <a:lstStyle/>
          <a:p>
            <a:pPr>
              <a:defRPr/>
            </a:pPr>
            <a:r>
              <a:rPr lang="en-US"/>
              <a:t>IFT615</a:t>
            </a:r>
            <a:endParaRPr lang="en-US" dirty="0"/>
          </a:p>
        </p:txBody>
      </p:sp>
      <p:sp>
        <p:nvSpPr>
          <p:cNvPr id="25605" name="Rectangle 2"/>
          <p:cNvSpPr>
            <a:spLocks noGrp="1" noChangeArrowheads="1"/>
          </p:cNvSpPr>
          <p:nvPr>
            <p:ph type="title"/>
          </p:nvPr>
        </p:nvSpPr>
        <p:spPr>
          <a:xfrm>
            <a:off x="131763" y="149225"/>
            <a:ext cx="8683625" cy="685800"/>
          </a:xfrm>
        </p:spPr>
        <p:txBody>
          <a:bodyPr/>
          <a:lstStyle/>
          <a:p>
            <a:r>
              <a:rPr lang="fr-CA" altLang="en-US"/>
              <a:t>Choisir la prochaine variable</a:t>
            </a:r>
          </a:p>
        </p:txBody>
      </p:sp>
      <p:sp>
        <p:nvSpPr>
          <p:cNvPr id="25606" name="Rectangle 3"/>
          <p:cNvSpPr>
            <a:spLocks noGrp="1" noChangeArrowheads="1"/>
          </p:cNvSpPr>
          <p:nvPr>
            <p:ph type="body" idx="1"/>
          </p:nvPr>
        </p:nvSpPr>
        <p:spPr>
          <a:xfrm>
            <a:off x="227013" y="1282700"/>
            <a:ext cx="8683625" cy="4086225"/>
          </a:xfrm>
        </p:spPr>
        <p:txBody>
          <a:bodyPr/>
          <a:lstStyle/>
          <a:p>
            <a:r>
              <a:rPr lang="fr-CA" altLang="en-US" sz="2000" dirty="0"/>
              <a:t>À chaque étape, choisir la variable avec le moins de valeurs consistantes restantes.</a:t>
            </a:r>
          </a:p>
          <a:p>
            <a:pPr lvl="1"/>
            <a:r>
              <a:rPr lang="fr-CA" altLang="en-US" sz="2000" dirty="0" err="1"/>
              <a:t>C-à-d</a:t>
            </a:r>
            <a:r>
              <a:rPr lang="fr-CA" altLang="en-US" sz="2000" dirty="0"/>
              <a:t>., la variable « posant le plus de restrictions ».</a:t>
            </a:r>
          </a:p>
          <a:p>
            <a:pPr lvl="1"/>
            <a:r>
              <a:rPr lang="fr-CA" altLang="en-US" sz="2000" dirty="0"/>
              <a:t>Appelé: </a:t>
            </a:r>
            <a:r>
              <a:rPr lang="fr-CA" altLang="en-US" sz="2000" b="1" i="1" dirty="0"/>
              <a:t>Minimum </a:t>
            </a:r>
            <a:r>
              <a:rPr lang="fr-CA" altLang="en-US" sz="2000" b="1" i="1" dirty="0" err="1"/>
              <a:t>RemainingValue</a:t>
            </a:r>
            <a:r>
              <a:rPr lang="fr-CA" altLang="en-US" sz="2000" b="1" i="1" dirty="0"/>
              <a:t> (MRV)</a:t>
            </a:r>
            <a:r>
              <a:rPr lang="fr-CA" altLang="en-US" sz="2000" i="1" dirty="0"/>
              <a:t> </a:t>
            </a:r>
            <a:r>
              <a:rPr lang="fr-CA" altLang="en-US" sz="2000" i="1" dirty="0" err="1"/>
              <a:t>Heuristic</a:t>
            </a:r>
            <a:endParaRPr lang="fr-CA" altLang="en-US" sz="2000" i="1" dirty="0"/>
          </a:p>
          <a:p>
            <a:pPr lvl="1">
              <a:buFont typeface="Monotype Sorts" pitchFamily="2" charset="2"/>
              <a:buNone/>
            </a:pPr>
            <a:r>
              <a:rPr lang="fr-CA" altLang="en-US" sz="2000" dirty="0"/>
              <a:t>           ou</a:t>
            </a:r>
            <a:r>
              <a:rPr lang="fr-CA" altLang="en-US" sz="2000" i="1" dirty="0"/>
              <a:t> </a:t>
            </a:r>
            <a:r>
              <a:rPr lang="fr-CA" altLang="en-US" sz="2000" b="1" i="1" dirty="0"/>
              <a:t>Most </a:t>
            </a:r>
            <a:r>
              <a:rPr lang="fr-CA" altLang="en-US" sz="2000" b="1" i="1" dirty="0" err="1"/>
              <a:t>Constrained</a:t>
            </a:r>
            <a:r>
              <a:rPr lang="fr-CA" altLang="en-US" sz="2000" b="1" i="1" dirty="0"/>
              <a:t> Variable (MCV) </a:t>
            </a:r>
            <a:r>
              <a:rPr lang="fr-CA" altLang="en-US" sz="2000" i="1" dirty="0" err="1"/>
              <a:t>Heuristic</a:t>
            </a:r>
            <a:r>
              <a:rPr lang="fr-CA" altLang="en-US" sz="2000" i="1" dirty="0"/>
              <a:t>.</a:t>
            </a:r>
          </a:p>
          <a:p>
            <a:pPr>
              <a:buFont typeface="Monotype Sorts" pitchFamily="2" charset="2"/>
              <a:buNone/>
            </a:pPr>
            <a:endParaRPr lang="fr-CA" altLang="en-US" sz="2000" dirty="0"/>
          </a:p>
          <a:p>
            <a:r>
              <a:rPr lang="fr-CA" altLang="en-US" sz="2000" dirty="0"/>
              <a:t>Illustration:</a:t>
            </a:r>
          </a:p>
        </p:txBody>
      </p:sp>
      <p:pic>
        <p:nvPicPr>
          <p:cNvPr id="25607" name="Picture 4" descr="australia-most-constrained-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5038725"/>
            <a:ext cx="61055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41433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09" name="Group 14"/>
          <p:cNvGrpSpPr>
            <a:grpSpLocks/>
          </p:cNvGrpSpPr>
          <p:nvPr/>
        </p:nvGrpSpPr>
        <p:grpSpPr bwMode="auto">
          <a:xfrm>
            <a:off x="7118350" y="3011488"/>
            <a:ext cx="1752600" cy="1333500"/>
            <a:chOff x="4218" y="1686"/>
            <a:chExt cx="1104" cy="840"/>
          </a:xfrm>
        </p:grpSpPr>
        <p:pic>
          <p:nvPicPr>
            <p:cNvPr id="25610"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5612"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5613"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561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561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561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561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C50B38C3-51B4-4491-A2D2-8C94C7DFEC7E}" type="slidenum">
              <a:rPr lang="en-US"/>
              <a:pPr>
                <a:defRPr/>
              </a:pPr>
              <a:t>32</a:t>
            </a:fld>
            <a:endParaRPr lang="en-US"/>
          </a:p>
        </p:txBody>
      </p:sp>
      <p:sp>
        <p:nvSpPr>
          <p:cNvPr id="7" name="Date Placeholder 5"/>
          <p:cNvSpPr>
            <a:spLocks noGrp="1"/>
          </p:cNvSpPr>
          <p:nvPr>
            <p:ph type="dt" sz="quarter" idx="12"/>
          </p:nvPr>
        </p:nvSpPr>
        <p:spPr>
          <a:xfrm>
            <a:off x="8061325" y="6438900"/>
            <a:ext cx="657225" cy="419100"/>
          </a:xfrm>
        </p:spPr>
        <p:txBody>
          <a:bodyPr/>
          <a:lstStyle/>
          <a:p>
            <a:pPr>
              <a:defRPr/>
            </a:pPr>
            <a:r>
              <a:rPr lang="en-US"/>
              <a:t>IFT615</a:t>
            </a:r>
          </a:p>
        </p:txBody>
      </p:sp>
      <p:sp>
        <p:nvSpPr>
          <p:cNvPr id="26629" name="Rectangle 2"/>
          <p:cNvSpPr>
            <a:spLocks noGrp="1" noChangeArrowheads="1"/>
          </p:cNvSpPr>
          <p:nvPr>
            <p:ph type="title"/>
          </p:nvPr>
        </p:nvSpPr>
        <p:spPr>
          <a:xfrm>
            <a:off x="188913" y="139700"/>
            <a:ext cx="8683625" cy="742950"/>
          </a:xfrm>
        </p:spPr>
        <p:txBody>
          <a:bodyPr/>
          <a:lstStyle/>
          <a:p>
            <a:r>
              <a:rPr lang="fr-CA" altLang="en-US"/>
              <a:t>Choisir la prochaine variable</a:t>
            </a:r>
            <a:endParaRPr lang="en-US" altLang="en-US"/>
          </a:p>
        </p:txBody>
      </p:sp>
      <p:sp>
        <p:nvSpPr>
          <p:cNvPr id="26630" name="Rectangle 3"/>
          <p:cNvSpPr>
            <a:spLocks noGrp="1" noChangeArrowheads="1"/>
          </p:cNvSpPr>
          <p:nvPr>
            <p:ph type="body" idx="1"/>
          </p:nvPr>
        </p:nvSpPr>
        <p:spPr/>
        <p:txBody>
          <a:bodyPr/>
          <a:lstStyle/>
          <a:p>
            <a:r>
              <a:rPr lang="fr-CA" altLang="en-US" sz="2000" dirty="0"/>
              <a:t>Si le critère précédent donne des variables avec le même nombre de valeurs consistants restantes :</a:t>
            </a:r>
          </a:p>
          <a:p>
            <a:pPr lvl="1"/>
            <a:r>
              <a:rPr lang="fr-CA" altLang="en-US" sz="2000" dirty="0"/>
              <a:t>Choisir celle ayant le plus de contraintes impliquant des variables non encore assignées:</a:t>
            </a:r>
          </a:p>
          <a:p>
            <a:pPr lvl="1"/>
            <a:r>
              <a:rPr lang="fr-CA" altLang="en-US" sz="2000" dirty="0"/>
              <a:t> Appelé: </a:t>
            </a:r>
            <a:r>
              <a:rPr lang="fr-CA" altLang="en-US" sz="2000" b="1" i="1" dirty="0" err="1"/>
              <a:t>degree</a:t>
            </a:r>
            <a:r>
              <a:rPr lang="fr-CA" altLang="en-US" sz="2000" b="1" i="1" dirty="0"/>
              <a:t> </a:t>
            </a:r>
            <a:r>
              <a:rPr lang="fr-CA" altLang="en-US" sz="2000" b="1" i="1" dirty="0" err="1"/>
              <a:t>heuristic</a:t>
            </a:r>
            <a:r>
              <a:rPr lang="fr-CA" altLang="en-US" sz="2000" dirty="0"/>
              <a:t>.</a:t>
            </a:r>
          </a:p>
        </p:txBody>
      </p:sp>
      <p:pic>
        <p:nvPicPr>
          <p:cNvPr id="26631" name="Picture 4" descr="australia-most-constraining-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606017"/>
            <a:ext cx="76200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2" name="Group 14"/>
          <p:cNvGrpSpPr>
            <a:grpSpLocks/>
          </p:cNvGrpSpPr>
          <p:nvPr/>
        </p:nvGrpSpPr>
        <p:grpSpPr bwMode="auto">
          <a:xfrm>
            <a:off x="6848475" y="3171825"/>
            <a:ext cx="1752600" cy="1333500"/>
            <a:chOff x="4218" y="1686"/>
            <a:chExt cx="1104" cy="840"/>
          </a:xfrm>
        </p:grpSpPr>
        <p:pic>
          <p:nvPicPr>
            <p:cNvPr id="26634"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663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663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663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663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664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664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66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36576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Froduald Kabanza</a:t>
            </a:r>
            <a:endParaRPr lang="en-US" dirty="0"/>
          </a:p>
        </p:txBody>
      </p:sp>
      <p:sp>
        <p:nvSpPr>
          <p:cNvPr id="9" name="Slide Number Placeholder 4"/>
          <p:cNvSpPr>
            <a:spLocks noGrp="1"/>
          </p:cNvSpPr>
          <p:nvPr>
            <p:ph type="sldNum" sz="quarter" idx="11"/>
          </p:nvPr>
        </p:nvSpPr>
        <p:spPr/>
        <p:txBody>
          <a:bodyPr/>
          <a:lstStyle/>
          <a:p>
            <a:pPr>
              <a:defRPr/>
            </a:pPr>
            <a:fld id="{462FD5F0-FE33-4BE5-98B5-5FE88388E8C5}" type="slidenum">
              <a:rPr lang="en-US"/>
              <a:pPr>
                <a:defRPr/>
              </a:pPr>
              <a:t>33</a:t>
            </a:fld>
            <a:endParaRPr lang="en-US"/>
          </a:p>
        </p:txBody>
      </p:sp>
      <p:sp>
        <p:nvSpPr>
          <p:cNvPr id="10" name="Date Placeholder 5"/>
          <p:cNvSpPr>
            <a:spLocks noGrp="1"/>
          </p:cNvSpPr>
          <p:nvPr>
            <p:ph type="dt" sz="quarter" idx="12"/>
          </p:nvPr>
        </p:nvSpPr>
        <p:spPr>
          <a:xfrm>
            <a:off x="7972425" y="6438901"/>
            <a:ext cx="746125" cy="301626"/>
          </a:xfrm>
        </p:spPr>
        <p:txBody>
          <a:bodyPr/>
          <a:lstStyle/>
          <a:p>
            <a:pPr>
              <a:defRPr/>
            </a:pPr>
            <a:r>
              <a:rPr lang="en-US"/>
              <a:t>IFT615</a:t>
            </a:r>
            <a:endParaRPr lang="en-US" dirty="0"/>
          </a:p>
        </p:txBody>
      </p:sp>
      <p:sp>
        <p:nvSpPr>
          <p:cNvPr id="27653" name="Rectangle 2"/>
          <p:cNvSpPr>
            <a:spLocks noGrp="1" noChangeArrowheads="1"/>
          </p:cNvSpPr>
          <p:nvPr>
            <p:ph type="title"/>
          </p:nvPr>
        </p:nvSpPr>
        <p:spPr>
          <a:xfrm>
            <a:off x="150813" y="171450"/>
            <a:ext cx="8683625" cy="685800"/>
          </a:xfrm>
        </p:spPr>
        <p:txBody>
          <a:bodyPr/>
          <a:lstStyle/>
          <a:p>
            <a:r>
              <a:rPr lang="fr-CA" altLang="en-US" sz="2800"/>
              <a:t>Choisir la prochaine valeur</a:t>
            </a:r>
            <a:endParaRPr lang="en-US" altLang="en-US" sz="2800"/>
          </a:p>
        </p:txBody>
      </p:sp>
      <p:sp>
        <p:nvSpPr>
          <p:cNvPr id="27654" name="Rectangle 3"/>
          <p:cNvSpPr>
            <a:spLocks noGrp="1" noChangeArrowheads="1"/>
          </p:cNvSpPr>
          <p:nvPr>
            <p:ph type="body" idx="1"/>
          </p:nvPr>
        </p:nvSpPr>
        <p:spPr/>
        <p:txBody>
          <a:bodyPr/>
          <a:lstStyle/>
          <a:p>
            <a:pPr>
              <a:lnSpc>
                <a:spcPct val="90000"/>
              </a:lnSpc>
            </a:pPr>
            <a:r>
              <a:rPr lang="fr-CA" altLang="en-US" sz="2000"/>
              <a:t>Pour une variable donnée, choisir une valeur qui invalide le moins de valeurs possibles pour les variables non encore assignées. </a:t>
            </a:r>
          </a:p>
          <a:p>
            <a:pPr lvl="1">
              <a:lnSpc>
                <a:spcPct val="90000"/>
              </a:lnSpc>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p:txBody>
      </p:sp>
      <p:pic>
        <p:nvPicPr>
          <p:cNvPr id="27655" name="Picture 4" descr="australia-least-constraining-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171825"/>
            <a:ext cx="708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5"/>
          <p:cNvSpPr txBox="1">
            <a:spLocks noChangeArrowheads="1"/>
          </p:cNvSpPr>
          <p:nvPr/>
        </p:nvSpPr>
        <p:spPr bwMode="auto">
          <a:xfrm>
            <a:off x="6248400" y="3055938"/>
            <a:ext cx="1717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endParaRPr lang="fr-CA" altLang="en-US"/>
          </a:p>
        </p:txBody>
      </p:sp>
      <p:sp>
        <p:nvSpPr>
          <p:cNvPr id="27657" name="Text Box 6"/>
          <p:cNvSpPr txBox="1">
            <a:spLocks noChangeArrowheads="1"/>
          </p:cNvSpPr>
          <p:nvPr/>
        </p:nvSpPr>
        <p:spPr bwMode="auto">
          <a:xfrm>
            <a:off x="6257925" y="3295650"/>
            <a:ext cx="2076450" cy="581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sz="1600">
                <a:latin typeface="Times New Roman" pitchFamily="18" charset="0"/>
              </a:rPr>
              <a:t>Laisse une seule valeur pour SA</a:t>
            </a:r>
            <a:endParaRPr lang="en-US" altLang="en-US" sz="1600">
              <a:latin typeface="Times New Roman" pitchFamily="18" charset="0"/>
            </a:endParaRPr>
          </a:p>
        </p:txBody>
      </p:sp>
      <p:sp>
        <p:nvSpPr>
          <p:cNvPr id="27658" name="Text Box 7"/>
          <p:cNvSpPr txBox="1">
            <a:spLocks noChangeArrowheads="1"/>
          </p:cNvSpPr>
          <p:nvPr/>
        </p:nvSpPr>
        <p:spPr bwMode="auto">
          <a:xfrm>
            <a:off x="6226175" y="4092575"/>
            <a:ext cx="2105025" cy="482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0000"/>
              </a:lnSpc>
              <a:spcBef>
                <a:spcPct val="50000"/>
              </a:spcBef>
            </a:pPr>
            <a:r>
              <a:rPr lang="fr-CA" altLang="en-US" sz="1600">
                <a:latin typeface="Times New Roman" pitchFamily="18" charset="0"/>
              </a:rPr>
              <a:t>Ne laisse aucune valeur pour SA</a:t>
            </a:r>
            <a:endParaRPr lang="en-US" altLang="en-US" sz="1600">
              <a:latin typeface="Times New Roman" pitchFamily="18" charset="0"/>
            </a:endParaRPr>
          </a:p>
        </p:txBody>
      </p:sp>
      <p:grpSp>
        <p:nvGrpSpPr>
          <p:cNvPr id="27659" name="Group 14"/>
          <p:cNvGrpSpPr>
            <a:grpSpLocks/>
          </p:cNvGrpSpPr>
          <p:nvPr/>
        </p:nvGrpSpPr>
        <p:grpSpPr bwMode="auto">
          <a:xfrm>
            <a:off x="7153275" y="1990725"/>
            <a:ext cx="1752600" cy="1333500"/>
            <a:chOff x="4218" y="1686"/>
            <a:chExt cx="1104" cy="840"/>
          </a:xfrm>
        </p:grpSpPr>
        <p:pic>
          <p:nvPicPr>
            <p:cNvPr id="27661"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7663"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7664"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7665"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7666"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7667"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7668"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76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3907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8077F810-92D5-4FBA-B4C5-7F9476070734}" type="slidenum">
              <a:rPr lang="en-US"/>
              <a:pPr>
                <a:defRPr/>
              </a:pPr>
              <a:t>34</a:t>
            </a:fld>
            <a:endParaRPr lang="en-US"/>
          </a:p>
        </p:txBody>
      </p:sp>
      <p:sp>
        <p:nvSpPr>
          <p:cNvPr id="7" name="Date Placeholder 5"/>
          <p:cNvSpPr>
            <a:spLocks noGrp="1"/>
          </p:cNvSpPr>
          <p:nvPr>
            <p:ph type="dt" sz="quarter" idx="12"/>
          </p:nvPr>
        </p:nvSpPr>
        <p:spPr>
          <a:xfrm>
            <a:off x="8111613" y="6438900"/>
            <a:ext cx="606937" cy="419100"/>
          </a:xfrm>
        </p:spPr>
        <p:txBody>
          <a:bodyPr/>
          <a:lstStyle/>
          <a:p>
            <a:pPr>
              <a:defRPr/>
            </a:pPr>
            <a:r>
              <a:rPr lang="en-US"/>
              <a:t>IFT615</a:t>
            </a:r>
            <a:endParaRPr lang="en-US" dirty="0"/>
          </a:p>
        </p:txBody>
      </p:sp>
      <p:sp>
        <p:nvSpPr>
          <p:cNvPr id="28677" name="Rectangle 2"/>
          <p:cNvSpPr>
            <a:spLocks noGrp="1" noChangeArrowheads="1"/>
          </p:cNvSpPr>
          <p:nvPr>
            <p:ph type="title"/>
          </p:nvPr>
        </p:nvSpPr>
        <p:spPr>
          <a:xfrm>
            <a:off x="207963" y="196850"/>
            <a:ext cx="8683625" cy="733425"/>
          </a:xfrm>
        </p:spPr>
        <p:txBody>
          <a:bodyPr/>
          <a:lstStyle/>
          <a:p>
            <a:r>
              <a:rPr lang="fr-CA" altLang="en-US" i="1"/>
              <a:t>Forward-Checking Inference</a:t>
            </a:r>
          </a:p>
        </p:txBody>
      </p:sp>
      <p:sp>
        <p:nvSpPr>
          <p:cNvPr id="28678" name="Rectangle 3"/>
          <p:cNvSpPr>
            <a:spLocks noGrp="1" noChangeArrowheads="1"/>
          </p:cNvSpPr>
          <p:nvPr>
            <p:ph type="body" idx="1"/>
          </p:nvPr>
        </p:nvSpPr>
        <p:spPr/>
        <p:txBody>
          <a:bodyPr/>
          <a:lstStyle/>
          <a:p>
            <a:r>
              <a:rPr lang="fr-CA" altLang="en-US" sz="2000"/>
              <a:t>L’idée de </a:t>
            </a:r>
            <a:r>
              <a:rPr lang="fr-CA" altLang="en-US" sz="2000" i="1">
                <a:solidFill>
                  <a:srgbClr val="003399"/>
                </a:solidFill>
              </a:rPr>
              <a:t>forward-checking</a:t>
            </a:r>
            <a:r>
              <a:rPr lang="fr-CA" altLang="en-US" sz="2000">
                <a:solidFill>
                  <a:srgbClr val="003399"/>
                </a:solidFill>
              </a:rPr>
              <a:t>  </a:t>
            </a:r>
            <a:r>
              <a:rPr lang="fr-CA" altLang="en-US" sz="2000" i="1"/>
              <a:t>(vérification anticipative)</a:t>
            </a:r>
            <a:r>
              <a:rPr lang="fr-CA" altLang="en-US" sz="2000">
                <a:solidFill>
                  <a:schemeClr val="accent2"/>
                </a:solidFill>
              </a:rPr>
              <a:t> </a:t>
            </a:r>
            <a:r>
              <a:rPr lang="fr-CA" altLang="en-US" sz="2000"/>
              <a:t>est : </a:t>
            </a:r>
          </a:p>
          <a:p>
            <a:pPr lvl="1" eaLnBrk="1" hangingPunct="1"/>
            <a:r>
              <a:rPr lang="fr-CA" altLang="en-US" sz="2000">
                <a:ea typeface="ＭＳ Ｐゴシック" pitchFamily="34" charset="-128"/>
              </a:rPr>
              <a:t>vérifier les valeurs </a:t>
            </a:r>
            <a:r>
              <a:rPr lang="en-US" altLang="en-US" sz="2000">
                <a:ea typeface="ＭＳ Ｐゴシック" pitchFamily="34" charset="-128"/>
              </a:rPr>
              <a:t>compatible</a:t>
            </a:r>
            <a:r>
              <a:rPr lang="fr-CA" altLang="en-US" sz="2000">
                <a:ea typeface="ＭＳ Ｐゴシック" pitchFamily="34" charset="-128"/>
              </a:rPr>
              <a:t>s des variables non encore assignées</a:t>
            </a:r>
          </a:p>
          <a:p>
            <a:pPr lvl="1" eaLnBrk="1" hangingPunct="1"/>
            <a:r>
              <a:rPr lang="fr-CA" altLang="en-US" sz="2000">
                <a:ea typeface="ＭＳ Ｐゴシック" pitchFamily="34" charset="-128"/>
              </a:rPr>
              <a:t>terminer la récursivité (conflit) lorsqu</a:t>
            </a:r>
            <a:r>
              <a:rPr lang="fr-CA" altLang="fr-FR" sz="2000">
                <a:ea typeface="ＭＳ Ｐゴシック" pitchFamily="34" charset="-128"/>
              </a:rPr>
              <a:t>’</a:t>
            </a:r>
            <a:r>
              <a:rPr lang="fr-CA" altLang="en-US" sz="2000">
                <a:ea typeface="ＭＳ Ｐゴシック" pitchFamily="34" charset="-128"/>
              </a:rPr>
              <a:t>une variable (non encore assignée) a son ensemble de valeurs </a:t>
            </a:r>
            <a:r>
              <a:rPr lang="en-US" altLang="en-US" sz="2000">
                <a:ea typeface="ＭＳ Ｐゴシック" pitchFamily="34" charset="-128"/>
              </a:rPr>
              <a:t>compatible</a:t>
            </a:r>
            <a:r>
              <a:rPr lang="fr-CA" altLang="en-US" sz="2000">
                <a:ea typeface="ＭＳ Ｐゴシック" pitchFamily="34" charset="-128"/>
              </a:rPr>
              <a:t>s qui devient vide</a:t>
            </a:r>
          </a:p>
          <a:p>
            <a:pPr lvl="1" eaLnBrk="1" hangingPunct="1"/>
            <a:endParaRPr lang="fr-CA" altLang="en-US" sz="2000"/>
          </a:p>
          <a:p>
            <a:r>
              <a:rPr lang="fr-CA" altLang="en-US" sz="2000"/>
              <a:t> </a:t>
            </a:r>
            <a:r>
              <a:rPr lang="fr-CA" altLang="en-US" sz="2000">
                <a:solidFill>
                  <a:srgbClr val="003399"/>
                </a:solidFill>
              </a:rPr>
              <a:t>Exemple</a:t>
            </a:r>
            <a:endParaRPr lang="fr-CA" altLang="en-US" sz="2000"/>
          </a:p>
          <a:p>
            <a:pPr>
              <a:buFont typeface="Monotype Sorts" pitchFamily="2" charset="2"/>
              <a:buNone/>
            </a:pPr>
            <a:endParaRPr lang="fr-CA" altLang="en-US" sz="2000"/>
          </a:p>
        </p:txBody>
      </p:sp>
      <p:pic>
        <p:nvPicPr>
          <p:cNvPr id="28679" name="Picture 4" descr="forward-checking-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4584700"/>
            <a:ext cx="5133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0" name="Group 14"/>
          <p:cNvGrpSpPr>
            <a:grpSpLocks/>
          </p:cNvGrpSpPr>
          <p:nvPr/>
        </p:nvGrpSpPr>
        <p:grpSpPr bwMode="auto">
          <a:xfrm>
            <a:off x="7185025" y="4635500"/>
            <a:ext cx="1752600" cy="1333500"/>
            <a:chOff x="4218" y="1686"/>
            <a:chExt cx="1104" cy="840"/>
          </a:xfrm>
        </p:grpSpPr>
        <p:pic>
          <p:nvPicPr>
            <p:cNvPr id="28682"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8684"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8685"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8686"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8687"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8688"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8689"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8681" name="TextBox 16"/>
          <p:cNvSpPr txBox="1">
            <a:spLocks noChangeArrowheads="1"/>
          </p:cNvSpPr>
          <p:nvPr/>
        </p:nvSpPr>
        <p:spPr bwMode="auto">
          <a:xfrm>
            <a:off x="0" y="56324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sz="1600" i="1"/>
              <a:t>Domaines initiaux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799425AB-1062-40B5-B033-7C35B74FFC9C}" type="slidenum">
              <a:rPr lang="en-US"/>
              <a:pPr>
                <a:defRPr/>
              </a:pPr>
              <a:t>35</a:t>
            </a:fld>
            <a:endParaRPr lang="en-US"/>
          </a:p>
        </p:txBody>
      </p:sp>
      <p:sp>
        <p:nvSpPr>
          <p:cNvPr id="16" name="Date Placeholder 5"/>
          <p:cNvSpPr>
            <a:spLocks noGrp="1"/>
          </p:cNvSpPr>
          <p:nvPr>
            <p:ph type="dt" sz="quarter" idx="12"/>
          </p:nvPr>
        </p:nvSpPr>
        <p:spPr>
          <a:xfrm>
            <a:off x="8078788" y="6438900"/>
            <a:ext cx="639762" cy="365125"/>
          </a:xfrm>
        </p:spPr>
        <p:txBody>
          <a:bodyPr/>
          <a:lstStyle/>
          <a:p>
            <a:pPr>
              <a:defRPr/>
            </a:pPr>
            <a:r>
              <a:rPr lang="en-US" dirty="0"/>
              <a:t>IFT615</a:t>
            </a:r>
          </a:p>
        </p:txBody>
      </p:sp>
      <p:sp>
        <p:nvSpPr>
          <p:cNvPr id="29701" name="Rectangle 2"/>
          <p:cNvSpPr>
            <a:spLocks noGrp="1" noChangeArrowheads="1"/>
          </p:cNvSpPr>
          <p:nvPr>
            <p:ph type="title"/>
          </p:nvPr>
        </p:nvSpPr>
        <p:spPr>
          <a:xfrm>
            <a:off x="227013" y="168275"/>
            <a:ext cx="8683625" cy="781050"/>
          </a:xfrm>
        </p:spPr>
        <p:txBody>
          <a:bodyPr/>
          <a:lstStyle/>
          <a:p>
            <a:r>
              <a:rPr lang="fr-CA" altLang="en-US"/>
              <a:t>Algorithme </a:t>
            </a:r>
            <a:r>
              <a:rPr lang="fr-CA" altLang="en-US" i="1"/>
              <a:t>Forward checking</a:t>
            </a:r>
            <a:endParaRPr lang="en-US" altLang="en-US" i="1"/>
          </a:p>
        </p:txBody>
      </p:sp>
      <p:sp>
        <p:nvSpPr>
          <p:cNvPr id="29702" name="Rectangle 3"/>
          <p:cNvSpPr>
            <a:spLocks noGrp="1" noChangeArrowheads="1"/>
          </p:cNvSpPr>
          <p:nvPr>
            <p:ph type="body" idx="1"/>
          </p:nvPr>
        </p:nvSpPr>
        <p:spPr/>
        <p:txBody>
          <a:bodyPr/>
          <a:lstStyle/>
          <a:p>
            <a:r>
              <a:rPr lang="fr-CA" altLang="en-US" sz="2000"/>
              <a:t>Supposons que l’on choisisse au départ la variable WA (première étape de la récursivité de </a:t>
            </a:r>
            <a:r>
              <a:rPr lang="fr-CA" altLang="en-US" sz="2000" i="1"/>
              <a:t>backtracking-search</a:t>
            </a:r>
            <a:r>
              <a:rPr lang="fr-CA" altLang="en-US" sz="2000"/>
              <a:t>). Considérons l’assignation WA=Rouge. On voit ici le résultat de </a:t>
            </a:r>
            <a:r>
              <a:rPr lang="fr-CA" altLang="en-US" sz="2000" i="1"/>
              <a:t>forward-checking</a:t>
            </a:r>
            <a:r>
              <a:rPr lang="fr-CA" altLang="en-US" sz="2000"/>
              <a:t>. </a:t>
            </a:r>
            <a:endParaRPr lang="en-US" altLang="en-US" sz="2000"/>
          </a:p>
        </p:txBody>
      </p:sp>
      <p:pic>
        <p:nvPicPr>
          <p:cNvPr id="29703" name="Picture 4" descr="forward-checking-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581400"/>
            <a:ext cx="5133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4" name="Group 14"/>
          <p:cNvGrpSpPr>
            <a:grpSpLocks/>
          </p:cNvGrpSpPr>
          <p:nvPr/>
        </p:nvGrpSpPr>
        <p:grpSpPr bwMode="auto">
          <a:xfrm>
            <a:off x="6696075" y="2676525"/>
            <a:ext cx="1752600" cy="1333500"/>
            <a:chOff x="4218" y="1686"/>
            <a:chExt cx="1104" cy="840"/>
          </a:xfrm>
        </p:grpSpPr>
        <p:pic>
          <p:nvPicPr>
            <p:cNvPr id="29706"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9708"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9709"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9710"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9711"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9712"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9713"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9705" name="TextBox 17"/>
          <p:cNvSpPr txBox="1">
            <a:spLocks noChangeArrowheads="1"/>
          </p:cNvSpPr>
          <p:nvPr/>
        </p:nvSpPr>
        <p:spPr bwMode="auto">
          <a:xfrm>
            <a:off x="255588" y="4705350"/>
            <a:ext cx="1800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CE942A4C-22B8-4265-9C31-3BB01080BBE7}" type="slidenum">
              <a:rPr lang="en-US"/>
              <a:pPr>
                <a:defRPr/>
              </a:pPr>
              <a:t>36</a:t>
            </a:fld>
            <a:endParaRPr lang="en-US"/>
          </a:p>
        </p:txBody>
      </p:sp>
      <p:sp>
        <p:nvSpPr>
          <p:cNvPr id="16" name="Date Placeholder 5"/>
          <p:cNvSpPr>
            <a:spLocks noGrp="1"/>
          </p:cNvSpPr>
          <p:nvPr>
            <p:ph type="dt" sz="quarter" idx="12"/>
          </p:nvPr>
        </p:nvSpPr>
        <p:spPr>
          <a:xfrm>
            <a:off x="8115300" y="6438901"/>
            <a:ext cx="603250" cy="301626"/>
          </a:xfrm>
        </p:spPr>
        <p:txBody>
          <a:bodyPr/>
          <a:lstStyle/>
          <a:p>
            <a:pPr>
              <a:defRPr/>
            </a:pPr>
            <a:r>
              <a:rPr lang="en-US" dirty="0"/>
              <a:t>IFT615</a:t>
            </a:r>
          </a:p>
        </p:txBody>
      </p:sp>
      <p:sp>
        <p:nvSpPr>
          <p:cNvPr id="30725" name="Rectangle 2"/>
          <p:cNvSpPr>
            <a:spLocks noGrp="1" noChangeArrowheads="1"/>
          </p:cNvSpPr>
          <p:nvPr>
            <p:ph type="title"/>
          </p:nvPr>
        </p:nvSpPr>
        <p:spPr>
          <a:xfrm>
            <a:off x="227013" y="263525"/>
            <a:ext cx="8683625" cy="638175"/>
          </a:xfrm>
        </p:spPr>
        <p:txBody>
          <a:bodyPr/>
          <a:lstStyle/>
          <a:p>
            <a:r>
              <a:rPr lang="fr-CA" altLang="en-US"/>
              <a:t>Algorithme </a:t>
            </a:r>
            <a:r>
              <a:rPr lang="fr-CA" altLang="en-US" i="1"/>
              <a:t>Forward checking</a:t>
            </a:r>
            <a:endParaRPr lang="en-US" altLang="en-US" i="1"/>
          </a:p>
        </p:txBody>
      </p:sp>
      <p:sp>
        <p:nvSpPr>
          <p:cNvPr id="30726" name="Rectangle 3"/>
          <p:cNvSpPr>
            <a:spLocks noGrp="1" noChangeArrowheads="1"/>
          </p:cNvSpPr>
          <p:nvPr>
            <p:ph type="body" idx="1"/>
          </p:nvPr>
        </p:nvSpPr>
        <p:spPr/>
        <p:txBody>
          <a:bodyPr/>
          <a:lstStyle/>
          <a:p>
            <a:r>
              <a:rPr lang="fr-CA" altLang="en-US" sz="2000"/>
              <a:t>Supposons maintenant que l’on choisisse la variable Q à la prochaine étape de la récursivité de </a:t>
            </a:r>
            <a:r>
              <a:rPr lang="fr-CA" altLang="en-US" sz="2000" i="1"/>
              <a:t>backtracking-search</a:t>
            </a:r>
            <a:r>
              <a:rPr lang="fr-CA" altLang="en-US" sz="2000"/>
              <a:t>. Considérons l’assignation Q=Vert. On voit ici le résultat de </a:t>
            </a:r>
            <a:r>
              <a:rPr lang="fr-CA" altLang="en-US" sz="2000" i="1"/>
              <a:t>forward-checking</a:t>
            </a:r>
            <a:r>
              <a:rPr lang="fr-CA" altLang="en-US" sz="2000"/>
              <a:t>. </a:t>
            </a:r>
            <a:endParaRPr lang="en-US" altLang="en-US" sz="2000"/>
          </a:p>
        </p:txBody>
      </p:sp>
      <p:pic>
        <p:nvPicPr>
          <p:cNvPr id="30727"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0480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5"/>
          <p:cNvGrpSpPr>
            <a:grpSpLocks/>
          </p:cNvGrpSpPr>
          <p:nvPr/>
        </p:nvGrpSpPr>
        <p:grpSpPr bwMode="auto">
          <a:xfrm>
            <a:off x="6696075" y="2676525"/>
            <a:ext cx="1752600" cy="1333500"/>
            <a:chOff x="4218" y="1686"/>
            <a:chExt cx="1104" cy="840"/>
          </a:xfrm>
        </p:grpSpPr>
        <p:pic>
          <p:nvPicPr>
            <p:cNvPr id="30730"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073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073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073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073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073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073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0729" name="TextBox 16"/>
          <p:cNvSpPr txBox="1">
            <a:spLocks noChangeArrowheads="1"/>
          </p:cNvSpPr>
          <p:nvPr/>
        </p:nvSpPr>
        <p:spPr bwMode="auto">
          <a:xfrm>
            <a:off x="171450" y="4157663"/>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A993547D-524E-465B-8E8D-C3A8DF31451B}" type="slidenum">
              <a:rPr lang="en-US"/>
              <a:pPr>
                <a:defRPr/>
              </a:pPr>
              <a:t>37</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31749" name="Rectangle 2"/>
          <p:cNvSpPr>
            <a:spLocks noGrp="1" noChangeArrowheads="1"/>
          </p:cNvSpPr>
          <p:nvPr>
            <p:ph type="title"/>
          </p:nvPr>
        </p:nvSpPr>
        <p:spPr>
          <a:xfrm>
            <a:off x="227013" y="301625"/>
            <a:ext cx="8683625" cy="590550"/>
          </a:xfrm>
        </p:spPr>
        <p:txBody>
          <a:bodyPr/>
          <a:lstStyle/>
          <a:p>
            <a:r>
              <a:rPr lang="fr-CA" altLang="en-US"/>
              <a:t>Algorithme </a:t>
            </a:r>
            <a:r>
              <a:rPr lang="fr-CA" altLang="en-US" i="1"/>
              <a:t>Forward checking</a:t>
            </a:r>
            <a:endParaRPr lang="en-US" altLang="en-US" i="1"/>
          </a:p>
        </p:txBody>
      </p:sp>
      <p:sp>
        <p:nvSpPr>
          <p:cNvPr id="31750" name="Rectangle 3"/>
          <p:cNvSpPr>
            <a:spLocks noGrp="1" noChangeArrowheads="1"/>
          </p:cNvSpPr>
          <p:nvPr>
            <p:ph type="body" idx="1"/>
          </p:nvPr>
        </p:nvSpPr>
        <p:spPr/>
        <p:txBody>
          <a:bodyPr/>
          <a:lstStyle/>
          <a:p>
            <a:r>
              <a:rPr lang="fr-CA" altLang="en-US" sz="2000"/>
              <a:t>Supposons maintenant que l’on choisisse la variable V à la prochaine étape de la récursivité de </a:t>
            </a:r>
            <a:r>
              <a:rPr lang="fr-CA" altLang="en-US" sz="2000" i="1"/>
              <a:t>backtracking-search</a:t>
            </a:r>
            <a:r>
              <a:rPr lang="fr-CA" altLang="en-US" sz="2000"/>
              <a:t>. Considérons l’assignation V=Bleu. On voit ici le résultat de </a:t>
            </a:r>
            <a:r>
              <a:rPr lang="fr-CA" altLang="en-US" sz="2000" i="1"/>
              <a:t>forward-checking</a:t>
            </a:r>
            <a:r>
              <a:rPr lang="fr-CA" altLang="en-US" sz="2000"/>
              <a:t>. </a:t>
            </a:r>
            <a:endParaRPr lang="en-US" altLang="en-US" sz="2000"/>
          </a:p>
        </p:txBody>
      </p:sp>
      <p:pic>
        <p:nvPicPr>
          <p:cNvPr id="31751" name="Picture 4" descr="forward-checking-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305175"/>
            <a:ext cx="51339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2" name="Group 5"/>
          <p:cNvGrpSpPr>
            <a:grpSpLocks/>
          </p:cNvGrpSpPr>
          <p:nvPr/>
        </p:nvGrpSpPr>
        <p:grpSpPr bwMode="auto">
          <a:xfrm>
            <a:off x="7096125" y="2676525"/>
            <a:ext cx="1752600" cy="1333500"/>
            <a:chOff x="4218" y="1686"/>
            <a:chExt cx="1104" cy="840"/>
          </a:xfrm>
        </p:grpSpPr>
        <p:pic>
          <p:nvPicPr>
            <p:cNvPr id="31754"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175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175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175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175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176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176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1753" name="TextBox 16"/>
          <p:cNvSpPr txBox="1">
            <a:spLocks noChangeArrowheads="1"/>
          </p:cNvSpPr>
          <p:nvPr/>
        </p:nvSpPr>
        <p:spPr bwMode="auto">
          <a:xfrm>
            <a:off x="195263" y="4400550"/>
            <a:ext cx="18002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400"/>
              </a:spcBef>
            </a:pPr>
            <a:r>
              <a:rPr lang="en-CA" altLang="en-US" sz="1600" i="1"/>
              <a:t>Domaines initiaux</a:t>
            </a:r>
          </a:p>
          <a:p>
            <a:pPr>
              <a:spcBef>
                <a:spcPts val="400"/>
              </a:spcBef>
            </a:pPr>
            <a:r>
              <a:rPr lang="en-CA" altLang="en-US" sz="1600" i="1"/>
              <a:t>Après WA=Red</a:t>
            </a:r>
          </a:p>
          <a:p>
            <a:pPr>
              <a:spcBef>
                <a:spcPts val="400"/>
              </a:spcBef>
            </a:pPr>
            <a:r>
              <a:rPr lang="en-CA" altLang="en-US" sz="1600" i="1"/>
              <a:t>Après Q=Green</a:t>
            </a:r>
          </a:p>
          <a:p>
            <a:pPr>
              <a:spcBef>
                <a:spcPts val="400"/>
              </a:spcBef>
            </a:pPr>
            <a:r>
              <a:rPr lang="en-CA" altLang="en-US" sz="1600" i="1"/>
              <a:t>Après V=Blue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00E0C3BB-5236-4775-A03B-A0D329847606}" type="slidenum">
              <a:rPr lang="en-US"/>
              <a:pPr>
                <a:defRPr/>
              </a:pPr>
              <a:t>38</a:t>
            </a:fld>
            <a:endParaRPr lang="en-US"/>
          </a:p>
        </p:txBody>
      </p:sp>
      <p:sp>
        <p:nvSpPr>
          <p:cNvPr id="16" name="Date Placeholder 5"/>
          <p:cNvSpPr>
            <a:spLocks noGrp="1"/>
          </p:cNvSpPr>
          <p:nvPr>
            <p:ph type="dt" sz="quarter" idx="12"/>
          </p:nvPr>
        </p:nvSpPr>
        <p:spPr>
          <a:xfrm>
            <a:off x="8001000" y="6438900"/>
            <a:ext cx="717550" cy="419100"/>
          </a:xfrm>
        </p:spPr>
        <p:txBody>
          <a:bodyPr/>
          <a:lstStyle/>
          <a:p>
            <a:pPr>
              <a:defRPr/>
            </a:pPr>
            <a:r>
              <a:rPr lang="en-US"/>
              <a:t>IFT615</a:t>
            </a:r>
          </a:p>
        </p:txBody>
      </p:sp>
      <p:sp>
        <p:nvSpPr>
          <p:cNvPr id="32773" name="Rectangle 2"/>
          <p:cNvSpPr>
            <a:spLocks noGrp="1" noChangeArrowheads="1"/>
          </p:cNvSpPr>
          <p:nvPr>
            <p:ph type="title"/>
          </p:nvPr>
        </p:nvSpPr>
        <p:spPr>
          <a:xfrm>
            <a:off x="246063" y="225425"/>
            <a:ext cx="8683625" cy="609600"/>
          </a:xfrm>
        </p:spPr>
        <p:txBody>
          <a:bodyPr/>
          <a:lstStyle/>
          <a:p>
            <a:r>
              <a:rPr lang="fr-CA" altLang="en-US"/>
              <a:t>Propagation de contraintes</a:t>
            </a:r>
          </a:p>
        </p:txBody>
      </p:sp>
      <p:sp>
        <p:nvSpPr>
          <p:cNvPr id="32774" name="Rectangle 3"/>
          <p:cNvSpPr>
            <a:spLocks noGrp="1" noChangeArrowheads="1"/>
          </p:cNvSpPr>
          <p:nvPr>
            <p:ph type="body" idx="1"/>
          </p:nvPr>
        </p:nvSpPr>
        <p:spPr>
          <a:xfrm>
            <a:off x="227013" y="927100"/>
            <a:ext cx="8709025" cy="5340350"/>
          </a:xfrm>
        </p:spPr>
        <p:txBody>
          <a:bodyPr/>
          <a:lstStyle/>
          <a:p>
            <a:r>
              <a:rPr lang="fr-CA" altLang="en-US" sz="1800" i="1" dirty="0" err="1"/>
              <a:t>Forward</a:t>
            </a:r>
            <a:r>
              <a:rPr lang="fr-CA" altLang="en-US" sz="1800" i="1" dirty="0"/>
              <a:t> </a:t>
            </a:r>
            <a:r>
              <a:rPr lang="fr-CA" altLang="en-US" sz="1800" i="1" dirty="0" err="1"/>
              <a:t>checking</a:t>
            </a:r>
            <a:r>
              <a:rPr lang="fr-CA" altLang="en-US" sz="1800" dirty="0"/>
              <a:t> propage l’information d’une variables assignée vers les variables en contraintes avec elle, mais ne propage pas l’effet des modifications de ces dernières.</a:t>
            </a:r>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pPr>
              <a:buFont typeface="Monotype Sorts" pitchFamily="2" charset="2"/>
              <a:buNone/>
            </a:pPr>
            <a:endParaRPr lang="fr-CA" altLang="en-US" sz="1800" dirty="0"/>
          </a:p>
          <a:p>
            <a:r>
              <a:rPr lang="fr-CA" altLang="en-US" sz="1800" dirty="0"/>
              <a:t>Revenons à l’étape de </a:t>
            </a:r>
            <a:r>
              <a:rPr lang="fr-CA" altLang="en-US" sz="1800" dirty="0" err="1"/>
              <a:t>backtracking-search</a:t>
            </a:r>
            <a:r>
              <a:rPr lang="fr-CA" altLang="en-US" sz="1800" dirty="0"/>
              <a:t>, après que nous ayons choisi la variable Q et assigné la valeur ‘Green’.</a:t>
            </a:r>
          </a:p>
          <a:p>
            <a:pPr lvl="1"/>
            <a:r>
              <a:rPr lang="fr-CA" altLang="en-US" sz="1800" dirty="0"/>
              <a:t>On voit ici le résultat de </a:t>
            </a:r>
            <a:r>
              <a:rPr lang="fr-CA" altLang="en-US" sz="1800" dirty="0" err="1"/>
              <a:t>forward-checking</a:t>
            </a:r>
            <a:endParaRPr lang="fr-CA" altLang="en-US" sz="1800" dirty="0"/>
          </a:p>
          <a:p>
            <a:pPr lvl="1"/>
            <a:r>
              <a:rPr lang="fr-CA" altLang="en-US" sz="1800" dirty="0" err="1"/>
              <a:t>Forward-checking</a:t>
            </a:r>
            <a:r>
              <a:rPr lang="fr-CA" altLang="en-US" sz="1800" dirty="0"/>
              <a:t> ne propage pas la modification du domaine SA vers NT pour constater que NT et SA ne peuvent pas être en bleu ensemble!</a:t>
            </a:r>
          </a:p>
          <a:p>
            <a:r>
              <a:rPr lang="fr-CA" altLang="en-US" sz="1800" dirty="0"/>
              <a:t>La propagation des contraintes permet de vérifier ce type de conflits dans les assignations de variables</a:t>
            </a:r>
            <a:r>
              <a:rPr lang="fr-CA" altLang="en-US" sz="1800" dirty="0">
                <a:solidFill>
                  <a:srgbClr val="003399"/>
                </a:solidFill>
              </a:rPr>
              <a:t>. </a:t>
            </a:r>
            <a:r>
              <a:rPr lang="fr-CA" altLang="en-US" sz="1800" dirty="0"/>
              <a:t> </a:t>
            </a:r>
          </a:p>
        </p:txBody>
      </p:sp>
      <p:pic>
        <p:nvPicPr>
          <p:cNvPr id="32775"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717675"/>
            <a:ext cx="48482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Group 5"/>
          <p:cNvGrpSpPr>
            <a:grpSpLocks/>
          </p:cNvGrpSpPr>
          <p:nvPr/>
        </p:nvGrpSpPr>
        <p:grpSpPr bwMode="auto">
          <a:xfrm>
            <a:off x="7391400" y="2181225"/>
            <a:ext cx="1752600" cy="1354138"/>
            <a:chOff x="4218" y="1686"/>
            <a:chExt cx="1104" cy="840"/>
          </a:xfrm>
        </p:grpSpPr>
        <p:pic>
          <p:nvPicPr>
            <p:cNvPr id="32778"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2780"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2781"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2782"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2783"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2784"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2785"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2777" name="TextBox 16"/>
          <p:cNvSpPr txBox="1">
            <a:spLocks noChangeArrowheads="1"/>
          </p:cNvSpPr>
          <p:nvPr/>
        </p:nvSpPr>
        <p:spPr bwMode="auto">
          <a:xfrm>
            <a:off x="387350" y="2719388"/>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Froduald Kabanza</a:t>
            </a:r>
          </a:p>
        </p:txBody>
      </p:sp>
      <p:sp>
        <p:nvSpPr>
          <p:cNvPr id="16" name="Slide Number Placeholder 4"/>
          <p:cNvSpPr>
            <a:spLocks noGrp="1"/>
          </p:cNvSpPr>
          <p:nvPr>
            <p:ph type="sldNum" sz="quarter" idx="11"/>
          </p:nvPr>
        </p:nvSpPr>
        <p:spPr/>
        <p:txBody>
          <a:bodyPr/>
          <a:lstStyle/>
          <a:p>
            <a:pPr>
              <a:defRPr/>
            </a:pPr>
            <a:fld id="{AD9FC4B3-C096-4EC6-A602-E8BA822B2950}" type="slidenum">
              <a:rPr lang="en-US"/>
              <a:pPr>
                <a:defRPr/>
              </a:pPr>
              <a:t>39</a:t>
            </a:fld>
            <a:endParaRPr lang="en-US"/>
          </a:p>
        </p:txBody>
      </p:sp>
      <p:sp>
        <p:nvSpPr>
          <p:cNvPr id="17" name="Date Placeholder 5"/>
          <p:cNvSpPr>
            <a:spLocks noGrp="1"/>
          </p:cNvSpPr>
          <p:nvPr>
            <p:ph type="dt" sz="quarter" idx="12"/>
          </p:nvPr>
        </p:nvSpPr>
        <p:spPr>
          <a:xfrm>
            <a:off x="8143875" y="6438900"/>
            <a:ext cx="605918" cy="392113"/>
          </a:xfrm>
        </p:spPr>
        <p:txBody>
          <a:bodyPr/>
          <a:lstStyle/>
          <a:p>
            <a:pPr>
              <a:defRPr/>
            </a:pPr>
            <a:r>
              <a:rPr lang="en-US"/>
              <a:t>IFT615</a:t>
            </a:r>
          </a:p>
        </p:txBody>
      </p:sp>
      <p:pic>
        <p:nvPicPr>
          <p:cNvPr id="33797" name="Picture 15"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2"/>
          <p:cNvSpPr>
            <a:spLocks noGrp="1" noChangeArrowheads="1"/>
          </p:cNvSpPr>
          <p:nvPr>
            <p:ph type="title"/>
          </p:nvPr>
        </p:nvSpPr>
        <p:spPr>
          <a:xfrm>
            <a:off x="198438" y="190500"/>
            <a:ext cx="8683625" cy="733425"/>
          </a:xfrm>
        </p:spPr>
        <p:txBody>
          <a:bodyPr/>
          <a:lstStyle/>
          <a:p>
            <a:r>
              <a:rPr lang="en-US" altLang="en-US"/>
              <a:t>Arc consistency</a:t>
            </a:r>
          </a:p>
        </p:txBody>
      </p:sp>
      <p:sp>
        <p:nvSpPr>
          <p:cNvPr id="33799" name="Rectangle 3"/>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pic>
        <p:nvPicPr>
          <p:cNvPr id="33800" name="Picture 4" descr="ac-example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9624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5"/>
          <p:cNvGrpSpPr>
            <a:grpSpLocks/>
          </p:cNvGrpSpPr>
          <p:nvPr/>
        </p:nvGrpSpPr>
        <p:grpSpPr bwMode="auto">
          <a:xfrm>
            <a:off x="7277100" y="2371725"/>
            <a:ext cx="1752600" cy="1333500"/>
            <a:chOff x="4218" y="1686"/>
            <a:chExt cx="1104" cy="840"/>
          </a:xfrm>
        </p:grpSpPr>
        <p:pic>
          <p:nvPicPr>
            <p:cNvPr id="33803" name="Picture 6"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3805"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3806"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380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380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380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381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3802" name="Text Box 16"/>
          <p:cNvSpPr txBox="1">
            <a:spLocks noChangeArrowheads="1"/>
          </p:cNvSpPr>
          <p:nvPr/>
        </p:nvSpPr>
        <p:spPr bwMode="auto">
          <a:xfrm>
            <a:off x="384175" y="5724525"/>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latin typeface="Calibri" pitchFamily="34" charset="0"/>
                <a:ea typeface="ＭＳ Ｐゴシック" pitchFamily="34" charset="-128"/>
              </a:rPr>
              <a:t>Si une variable perd une valeur, ses voisins doivent être revérifiés</a:t>
            </a:r>
            <a:endParaRPr lang="en-US" altLang="en-US">
              <a:latin typeface="Calibri" pitchFamily="34" charset="0"/>
              <a:ea typeface="ＭＳ Ｐゴシック"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CA" altLang="ko-KR">
                <a:ea typeface="ＭＳ Ｐゴシック" pitchFamily="34" charset="-128"/>
              </a:rPr>
              <a:t>Problème de satisfaction de contraintes</a:t>
            </a:r>
          </a:p>
        </p:txBody>
      </p:sp>
      <p:sp>
        <p:nvSpPr>
          <p:cNvPr id="49154" name="Rectangle 3"/>
          <p:cNvSpPr>
            <a:spLocks noGrp="1" noChangeArrowheads="1"/>
          </p:cNvSpPr>
          <p:nvPr>
            <p:ph idx="1"/>
          </p:nvPr>
        </p:nvSpPr>
        <p:spPr>
          <a:xfrm>
            <a:off x="457200" y="1166018"/>
            <a:ext cx="8229600" cy="5052415"/>
          </a:xfrm>
        </p:spPr>
        <p:txBody>
          <a:bodyPr/>
          <a:lstStyle/>
          <a:p>
            <a:pPr eaLnBrk="1" hangingPunct="1">
              <a:defRPr/>
            </a:pPr>
            <a:r>
              <a:rPr lang="fr-CA" altLang="ko-KR" sz="2000" dirty="0">
                <a:ea typeface="ＭＳ Ｐゴシック" pitchFamily="34" charset="-128"/>
              </a:rPr>
              <a:t>La résolution de problèmes de satisfaction de contraintes est une autre faço</a:t>
            </a:r>
            <a:r>
              <a:rPr lang="fr-CA" altLang="ko-KR" dirty="0">
                <a:ea typeface="ＭＳ Ｐゴシック" pitchFamily="34" charset="-128"/>
              </a:rPr>
              <a:t>n d’implémenter</a:t>
            </a:r>
            <a:r>
              <a:rPr lang="fr-CA" altLang="ko-KR" sz="2000" dirty="0">
                <a:ea typeface="ＭＳ Ｐゴシック" pitchFamily="34" charset="-128"/>
              </a:rPr>
              <a:t> recherche heuristique locale</a:t>
            </a:r>
          </a:p>
          <a:p>
            <a:pPr eaLnBrk="1" hangingPunct="1">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La structure interne des états (nœuds) a une représentation particulière</a:t>
            </a:r>
          </a:p>
          <a:p>
            <a:pPr lvl="1" eaLnBrk="1" hangingPunct="1">
              <a:defRPr/>
            </a:pPr>
            <a:r>
              <a:rPr lang="fr-CA" altLang="ko-KR" sz="2000" dirty="0">
                <a:ea typeface="ＭＳ Ｐゴシック" pitchFamily="34" charset="-128"/>
              </a:rPr>
              <a:t>un état est un ensemble de </a:t>
            </a:r>
            <a:r>
              <a:rPr lang="fr-CA" altLang="ko-KR" sz="2000" b="1" dirty="0">
                <a:ea typeface="ＭＳ Ｐゴシック" pitchFamily="34" charset="-128"/>
              </a:rPr>
              <a:t>variables</a:t>
            </a:r>
            <a:r>
              <a:rPr lang="fr-CA" altLang="ko-KR" sz="2000" dirty="0">
                <a:ea typeface="ＭＳ Ｐゴシック" pitchFamily="34" charset="-128"/>
              </a:rPr>
              <a:t> avec des </a:t>
            </a:r>
            <a:r>
              <a:rPr lang="fr-CA" altLang="ko-KR" sz="2000" b="1" dirty="0">
                <a:ea typeface="ＭＳ Ｐゴシック" pitchFamily="34" charset="-128"/>
              </a:rPr>
              <a:t>valeurs</a:t>
            </a:r>
            <a:r>
              <a:rPr lang="fr-CA" altLang="ko-KR" sz="2000" dirty="0">
                <a:ea typeface="ＭＳ Ｐゴシック" pitchFamily="34" charset="-128"/>
              </a:rPr>
              <a:t> correspondantes</a:t>
            </a:r>
          </a:p>
          <a:p>
            <a:pPr lvl="1" eaLnBrk="1" hangingPunct="1">
              <a:defRPr/>
            </a:pPr>
            <a:r>
              <a:rPr lang="fr-CA" altLang="ko-KR" sz="2000" dirty="0">
                <a:ea typeface="ＭＳ Ｐゴシック" pitchFamily="34" charset="-128"/>
              </a:rPr>
              <a:t>les transitions entre les états tiennent comptent de </a:t>
            </a:r>
            <a:r>
              <a:rPr lang="fr-CA" altLang="ko-KR" sz="2000" b="1" dirty="0">
                <a:ea typeface="ＭＳ Ｐゴシック" pitchFamily="34" charset="-128"/>
              </a:rPr>
              <a:t>contraintes</a:t>
            </a:r>
            <a:r>
              <a:rPr lang="fr-CA" altLang="ko-KR" sz="2000" dirty="0">
                <a:ea typeface="ＭＳ Ｐゴシック" pitchFamily="34" charset="-128"/>
              </a:rPr>
              <a:t> sur les valeurs possibles des variables</a:t>
            </a:r>
          </a:p>
          <a:p>
            <a:pPr marL="457200" lvl="1" indent="0" eaLnBrk="1" hangingPunct="1">
              <a:buFont typeface="Monotype Sorts" pitchFamily="2" charset="2"/>
              <a:buNone/>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Sachant cela, on va pouvoir utiliser des </a:t>
            </a:r>
            <a:r>
              <a:rPr lang="fr-CA" altLang="ko-KR" sz="2000" b="1" dirty="0">
                <a:ea typeface="ＭＳ Ｐゴシック" pitchFamily="34" charset="-128"/>
              </a:rPr>
              <a:t>heuristiques générales</a:t>
            </a:r>
            <a:r>
              <a:rPr lang="fr-CA" altLang="ko-KR" sz="2000" dirty="0">
                <a:ea typeface="ＭＳ Ｐゴシック" pitchFamily="34" charset="-128"/>
              </a:rPr>
              <a:t>, plutôt que des </a:t>
            </a:r>
            <a:r>
              <a:rPr lang="fr-CA" altLang="ko-KR" sz="2000" b="1" dirty="0">
                <a:ea typeface="ＭＳ Ｐゴシック" pitchFamily="34" charset="-128"/>
              </a:rPr>
              <a:t>heuristiques spécifiques à une application</a:t>
            </a:r>
          </a:p>
          <a:p>
            <a:pPr marL="0" indent="0" eaLnBrk="1" hangingPunct="1">
              <a:buFont typeface="Monotype Sorts" pitchFamily="2" charset="2"/>
              <a:buNone/>
              <a:defRPr/>
            </a:pPr>
            <a:endParaRPr lang="fr-CA" altLang="ko-KR" sz="2000" b="1" dirty="0">
              <a:ea typeface="ＭＳ Ｐゴシック" pitchFamily="34" charset="-128"/>
            </a:endParaRPr>
          </a:p>
          <a:p>
            <a:pPr eaLnBrk="1" hangingPunct="1">
              <a:defRPr/>
            </a:pPr>
            <a:r>
              <a:rPr lang="fr-CA" altLang="ko-KR" sz="2000" dirty="0">
                <a:ea typeface="ＭＳ Ｐゴシック" pitchFamily="34" charset="-128"/>
              </a:rPr>
              <a:t>En traduisant un problème sous forme de satisfaction de contraintes, on élimine la difficulté de définir l’heuristique </a:t>
            </a:r>
            <a:r>
              <a:rPr lang="fr-CA" altLang="ko-KR" sz="2000" i="1" dirty="0">
                <a:ea typeface="ＭＳ Ｐゴシック" pitchFamily="34" charset="-128"/>
              </a:rPr>
              <a:t>h</a:t>
            </a:r>
            <a:r>
              <a:rPr lang="fr-CA" altLang="ko-KR" sz="2000" dirty="0">
                <a:ea typeface="ＭＳ Ｐゴシック" pitchFamily="34" charset="-128"/>
              </a:rPr>
              <a:t>(</a:t>
            </a:r>
            <a:r>
              <a:rPr lang="fr-CA" altLang="ko-KR" sz="2000" i="1" dirty="0">
                <a:ea typeface="ＭＳ Ｐゴシック" pitchFamily="34" charset="-128"/>
              </a:rPr>
              <a:t>n</a:t>
            </a:r>
            <a:r>
              <a:rPr lang="fr-CA" altLang="ko-KR" sz="2000" dirty="0">
                <a:ea typeface="ＭＳ Ｐゴシック" pitchFamily="34" charset="-128"/>
              </a:rPr>
              <a:t>) pour notre application</a:t>
            </a:r>
          </a:p>
        </p:txBody>
      </p:sp>
      <p:sp>
        <p:nvSpPr>
          <p:cNvPr id="8196" name="Espace réservé de la date 7"/>
          <p:cNvSpPr>
            <a:spLocks noGrp="1"/>
          </p:cNvSpPr>
          <p:nvPr>
            <p:ph type="dt" sz="quarter" idx="12"/>
          </p:nvPr>
        </p:nvSpPr>
        <p:spPr>
          <a:xfrm>
            <a:off x="349620" y="6218433"/>
            <a:ext cx="2099153" cy="3970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latin typeface="Calibri" pitchFamily="34" charset="0"/>
                <a:ea typeface="ＭＳ Ｐゴシック" pitchFamily="34" charset="-128"/>
              </a:rPr>
              <a:t>IFT615</a:t>
            </a:r>
            <a:endParaRPr lang="en-US" altLang="en-US" dirty="0">
              <a:latin typeface="Calibri" pitchFamily="34" charset="0"/>
              <a:ea typeface="ＭＳ Ｐゴシック" pitchFamily="34" charset="-128"/>
            </a:endParaRPr>
          </a:p>
        </p:txBody>
      </p:sp>
      <p:sp>
        <p:nvSpPr>
          <p:cNvPr id="8198" name="Espace réservé du numéro de diapositive 9"/>
          <p:cNvSpPr>
            <a:spLocks noGrp="1"/>
          </p:cNvSpPr>
          <p:nvPr>
            <p:ph type="sldNum" sz="quarter" idx="11"/>
          </p:nvPr>
        </p:nvSpPr>
        <p:spPr>
          <a:xfrm>
            <a:off x="7744803" y="6273800"/>
            <a:ext cx="1033397" cy="3685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CCFC10D-B082-4BE5-B71D-75824CF3C9DE}" type="slidenum">
              <a:rPr lang="en-US" altLang="en-US" smtClean="0">
                <a:latin typeface="Calibri" pitchFamily="34" charset="0"/>
                <a:ea typeface="ＭＳ Ｐゴシック" pitchFamily="34" charset="-128"/>
              </a:rPr>
              <a:pPr/>
              <a:t>4</a:t>
            </a:fld>
            <a:endParaRPr lang="en-US" altLang="en-US" dirty="0">
              <a:latin typeface="Calibri" pitchFamily="34" charset="0"/>
              <a:ea typeface="ＭＳ Ｐゴシック" pitchFamily="34" charset="-128"/>
            </a:endParaRPr>
          </a:p>
        </p:txBody>
      </p:sp>
      <p:sp>
        <p:nvSpPr>
          <p:cNvPr id="7" name="Footer Placeholder 3"/>
          <p:cNvSpPr>
            <a:spLocks noGrp="1"/>
          </p:cNvSpPr>
          <p:nvPr>
            <p:ph type="ftr" sz="quarter" idx="10"/>
          </p:nvPr>
        </p:nvSpPr>
        <p:spPr>
          <a:xfrm>
            <a:off x="3124200" y="6245225"/>
            <a:ext cx="2895600" cy="476250"/>
          </a:xfrm>
        </p:spPr>
        <p:txBody>
          <a:bodyPr/>
          <a:lstStyle/>
          <a:p>
            <a:pPr>
              <a:defRPr/>
            </a:pPr>
            <a:r>
              <a:rPr lang="en-US"/>
              <a:t>Froduald Kabanza</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A5B24CDF-35EA-4A67-85B0-1666A203C130}" type="slidenum">
              <a:rPr lang="en-US"/>
              <a:pPr>
                <a:defRPr/>
              </a:pPr>
              <a:t>40</a:t>
            </a:fld>
            <a:endParaRPr lang="en-US"/>
          </a:p>
        </p:txBody>
      </p:sp>
      <p:sp>
        <p:nvSpPr>
          <p:cNvPr id="18" name="Date Placeholder 5"/>
          <p:cNvSpPr>
            <a:spLocks noGrp="1"/>
          </p:cNvSpPr>
          <p:nvPr>
            <p:ph type="dt" sz="quarter" idx="12"/>
          </p:nvPr>
        </p:nvSpPr>
        <p:spPr>
          <a:xfrm>
            <a:off x="8121445" y="6438900"/>
            <a:ext cx="597105" cy="296197"/>
          </a:xfrm>
        </p:spPr>
        <p:txBody>
          <a:bodyPr/>
          <a:lstStyle/>
          <a:p>
            <a:pPr>
              <a:defRPr/>
            </a:pPr>
            <a:r>
              <a:rPr lang="en-US"/>
              <a:t>IFT615</a:t>
            </a:r>
          </a:p>
        </p:txBody>
      </p:sp>
      <p:pic>
        <p:nvPicPr>
          <p:cNvPr id="34821"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4823" name="Rectangle 4"/>
          <p:cNvSpPr>
            <a:spLocks noGrp="1" noChangeArrowheads="1"/>
          </p:cNvSpPr>
          <p:nvPr>
            <p:ph type="body" idx="1"/>
          </p:nvPr>
        </p:nvSpPr>
        <p:spPr>
          <a:xfrm>
            <a:off x="227013" y="1260929"/>
            <a:ext cx="8683625" cy="5029200"/>
          </a:xfrm>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4824" name="Group 6"/>
          <p:cNvGrpSpPr>
            <a:grpSpLocks/>
          </p:cNvGrpSpPr>
          <p:nvPr/>
        </p:nvGrpSpPr>
        <p:grpSpPr bwMode="auto">
          <a:xfrm>
            <a:off x="7277100" y="2371725"/>
            <a:ext cx="1752600" cy="1333500"/>
            <a:chOff x="4218" y="1686"/>
            <a:chExt cx="1104" cy="840"/>
          </a:xfrm>
        </p:grpSpPr>
        <p:pic>
          <p:nvPicPr>
            <p:cNvPr id="34827" name="Picture 7"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8"/>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4829" name="Text Box 9"/>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4830" name="Text Box 10"/>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4831" name="Text Box 11"/>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4832" name="Text Box 12"/>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4833" name="Text Box 13"/>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4834" name="Text Box 14"/>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4826" name="Text Box 16"/>
          <p:cNvSpPr txBox="1">
            <a:spLocks noChangeArrowheads="1"/>
          </p:cNvSpPr>
          <p:nvPr/>
        </p:nvSpPr>
        <p:spPr bwMode="auto">
          <a:xfrm>
            <a:off x="333375" y="5867400"/>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t>Si une variable perd une valeur, ses voisins doivent être revérifiés.</a:t>
            </a:r>
            <a:endParaRPr lang="en-US" altLang="en-US"/>
          </a:p>
        </p:txBody>
      </p:sp>
      <p:pic>
        <p:nvPicPr>
          <p:cNvPr id="34825" name="Picture 15" descr="ac-example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9243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Froduald Kabanza</a:t>
            </a:r>
          </a:p>
        </p:txBody>
      </p:sp>
      <p:sp>
        <p:nvSpPr>
          <p:cNvPr id="16" name="Slide Number Placeholder 4"/>
          <p:cNvSpPr>
            <a:spLocks noGrp="1"/>
          </p:cNvSpPr>
          <p:nvPr>
            <p:ph type="sldNum" sz="quarter" idx="11"/>
          </p:nvPr>
        </p:nvSpPr>
        <p:spPr/>
        <p:txBody>
          <a:bodyPr/>
          <a:lstStyle/>
          <a:p>
            <a:pPr>
              <a:defRPr/>
            </a:pPr>
            <a:fld id="{FCE327DF-8650-43FF-8FE4-220E8C9C17E0}" type="slidenum">
              <a:rPr lang="en-US"/>
              <a:pPr>
                <a:defRPr/>
              </a:pPr>
              <a:t>41</a:t>
            </a:fld>
            <a:endParaRPr lang="en-US"/>
          </a:p>
        </p:txBody>
      </p:sp>
      <p:sp>
        <p:nvSpPr>
          <p:cNvPr id="17" name="Date Placeholder 5"/>
          <p:cNvSpPr>
            <a:spLocks noGrp="1"/>
          </p:cNvSpPr>
          <p:nvPr>
            <p:ph type="dt" sz="quarter" idx="12"/>
          </p:nvPr>
        </p:nvSpPr>
        <p:spPr>
          <a:xfrm>
            <a:off x="7991475" y="6438901"/>
            <a:ext cx="727075" cy="301626"/>
          </a:xfrm>
        </p:spPr>
        <p:txBody>
          <a:bodyPr/>
          <a:lstStyle/>
          <a:p>
            <a:pPr>
              <a:defRPr/>
            </a:pPr>
            <a:r>
              <a:rPr lang="en-US"/>
              <a:t>IFT615</a:t>
            </a:r>
          </a:p>
        </p:txBody>
      </p:sp>
      <p:pic>
        <p:nvPicPr>
          <p:cNvPr id="35845"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5847" name="Rectangle 4"/>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a:t>
            </a:r>
            <a:r>
              <a:rPr lang="fr-CA" altLang="en-US" sz="1800" i="1"/>
              <a:t>y de Y </a:t>
            </a:r>
          </a:p>
          <a:p>
            <a:pPr lvl="1">
              <a:buFont typeface="Monotype Sorts" pitchFamily="2" charset="2"/>
              <a:buNone/>
            </a:pPr>
            <a:r>
              <a:rPr lang="fr-CA" altLang="en-US" sz="1800" i="1"/>
              <a:t>consistante avec x</a:t>
            </a:r>
            <a:r>
              <a:rPr lang="fr-CA" altLang="en-US" sz="1800"/>
              <a:t>.</a:t>
            </a:r>
          </a:p>
          <a:p>
            <a:pPr lvl="1">
              <a:buFont typeface="Monotype Sorts" pitchFamily="2" charset="2"/>
              <a:buNone/>
            </a:pPr>
            <a:endParaRPr lang="fr-CA" altLang="en-US" sz="1800"/>
          </a:p>
        </p:txBody>
      </p:sp>
      <p:grpSp>
        <p:nvGrpSpPr>
          <p:cNvPr id="35848" name="Group 5"/>
          <p:cNvGrpSpPr>
            <a:grpSpLocks/>
          </p:cNvGrpSpPr>
          <p:nvPr/>
        </p:nvGrpSpPr>
        <p:grpSpPr bwMode="auto">
          <a:xfrm>
            <a:off x="7277100" y="2371725"/>
            <a:ext cx="1752600" cy="1333500"/>
            <a:chOff x="4218" y="1686"/>
            <a:chExt cx="1104" cy="840"/>
          </a:xfrm>
        </p:grpSpPr>
        <p:pic>
          <p:nvPicPr>
            <p:cNvPr id="35850"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585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585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585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585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585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585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5849" name="Picture 15" descr="ac-example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705225"/>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C10FBCD8-04CF-4C81-B38C-C37DCCF4B511}" type="slidenum">
              <a:rPr lang="en-US"/>
              <a:pPr>
                <a:defRPr/>
              </a:pPr>
              <a:t>42</a:t>
            </a:fld>
            <a:endParaRPr lang="en-US"/>
          </a:p>
        </p:txBody>
      </p:sp>
      <p:sp>
        <p:nvSpPr>
          <p:cNvPr id="18" name="Date Placeholder 5"/>
          <p:cNvSpPr>
            <a:spLocks noGrp="1"/>
          </p:cNvSpPr>
          <p:nvPr>
            <p:ph type="dt" sz="quarter" idx="12"/>
          </p:nvPr>
        </p:nvSpPr>
        <p:spPr/>
        <p:txBody>
          <a:bodyPr/>
          <a:lstStyle/>
          <a:p>
            <a:pPr>
              <a:defRPr/>
            </a:pPr>
            <a:r>
              <a:rPr lang="en-US"/>
              <a:t>IFT615</a:t>
            </a:r>
          </a:p>
        </p:txBody>
      </p:sp>
      <p:pic>
        <p:nvPicPr>
          <p:cNvPr id="36869"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6871" name="Rectangle 4"/>
          <p:cNvSpPr>
            <a:spLocks noGrp="1" noChangeArrowheads="1"/>
          </p:cNvSpPr>
          <p:nvPr>
            <p:ph type="body" idx="1"/>
          </p:nvPr>
        </p:nvSpPr>
        <p:spPr/>
        <p:txBody>
          <a:bodyPr/>
          <a:lstStyle/>
          <a:p>
            <a:r>
              <a:rPr lang="fr-CA" altLang="en-US" sz="1800" i="1"/>
              <a:t>Arc consistency</a:t>
            </a:r>
            <a:r>
              <a:rPr lang="fr-CA" altLang="en-US" sz="1800"/>
              <a:t> 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6872" name="Group 5"/>
          <p:cNvGrpSpPr>
            <a:grpSpLocks/>
          </p:cNvGrpSpPr>
          <p:nvPr/>
        </p:nvGrpSpPr>
        <p:grpSpPr bwMode="auto">
          <a:xfrm>
            <a:off x="7277100" y="2371725"/>
            <a:ext cx="1752600" cy="1333500"/>
            <a:chOff x="4218" y="1686"/>
            <a:chExt cx="1104" cy="840"/>
          </a:xfrm>
        </p:grpSpPr>
        <p:pic>
          <p:nvPicPr>
            <p:cNvPr id="36874"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687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687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687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687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688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688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6873" name="Picture 15" descr="ac-example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360045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9AFC1EB1-7A08-4B77-93BB-A4F0BCD514F2}" type="slidenum">
              <a:rPr lang="en-US"/>
              <a:pPr>
                <a:defRPr/>
              </a:pPr>
              <a:t>43</a:t>
            </a:fld>
            <a:endParaRPr lang="en-US"/>
          </a:p>
        </p:txBody>
      </p:sp>
      <p:sp>
        <p:nvSpPr>
          <p:cNvPr id="7" name="Date Placeholder 5"/>
          <p:cNvSpPr>
            <a:spLocks noGrp="1"/>
          </p:cNvSpPr>
          <p:nvPr>
            <p:ph type="dt" sz="quarter" idx="12"/>
          </p:nvPr>
        </p:nvSpPr>
        <p:spPr>
          <a:xfrm>
            <a:off x="8150942" y="6438900"/>
            <a:ext cx="595866" cy="419100"/>
          </a:xfrm>
        </p:spPr>
        <p:txBody>
          <a:bodyPr/>
          <a:lstStyle/>
          <a:p>
            <a:pPr>
              <a:defRPr/>
            </a:pPr>
            <a:r>
              <a:rPr lang="en-US"/>
              <a:t>IFT615</a:t>
            </a:r>
          </a:p>
        </p:txBody>
      </p:sp>
      <p:sp>
        <p:nvSpPr>
          <p:cNvPr id="37893" name="Rectangle 2"/>
          <p:cNvSpPr>
            <a:spLocks noGrp="1" noChangeArrowheads="1"/>
          </p:cNvSpPr>
          <p:nvPr>
            <p:ph type="title"/>
          </p:nvPr>
        </p:nvSpPr>
        <p:spPr>
          <a:xfrm>
            <a:off x="227013" y="215900"/>
            <a:ext cx="8683625" cy="457200"/>
          </a:xfrm>
        </p:spPr>
        <p:txBody>
          <a:bodyPr/>
          <a:lstStyle/>
          <a:p>
            <a:r>
              <a:rPr lang="en-US" altLang="en-US" sz="2800"/>
              <a:t>Arc consistency 3 (AC-3)</a:t>
            </a:r>
          </a:p>
        </p:txBody>
      </p:sp>
      <p:sp>
        <p:nvSpPr>
          <p:cNvPr id="9" name="Rectangle 3"/>
          <p:cNvSpPr txBox="1">
            <a:spLocks noChangeArrowheads="1"/>
          </p:cNvSpPr>
          <p:nvPr/>
        </p:nvSpPr>
        <p:spPr bwMode="auto">
          <a:xfrm>
            <a:off x="449263" y="881063"/>
            <a:ext cx="8313737" cy="5291137"/>
          </a:xfrm>
          <a:prstGeom prst="rect">
            <a:avLst/>
          </a:prstGeom>
          <a:noFill/>
          <a:ln w="12700">
            <a:noFill/>
            <a:miter lim="800000"/>
            <a:headEnd/>
            <a:tailEnd/>
          </a:ln>
        </p:spPr>
        <p:txBody>
          <a:bodyPr lIns="90487" tIns="44450" rIns="90487" bIns="44450"/>
          <a:lstStyle/>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latin typeface="+mn-lt"/>
              </a:rPr>
              <a:t> AC-3(</a:t>
            </a:r>
            <a:r>
              <a:rPr lang="en-US" sz="1600" i="1" kern="0" dirty="0" err="1">
                <a:latin typeface="+mn-lt"/>
              </a:rPr>
              <a:t>csp</a:t>
            </a:r>
            <a:r>
              <a:rPr lang="en-US" sz="1600" kern="0" dirty="0">
                <a:latin typeface="+mn-lt"/>
              </a:rPr>
              <a:t>) </a:t>
            </a:r>
            <a:r>
              <a:rPr lang="en-US" sz="1600" b="1" kern="0" dirty="0">
                <a:solidFill>
                  <a:srgbClr val="003399"/>
                </a:solidFill>
                <a:latin typeface="+mn-lt"/>
              </a:rPr>
              <a:t>return</a:t>
            </a:r>
            <a:r>
              <a:rPr lang="en-US" sz="1600" kern="0" dirty="0">
                <a:latin typeface="+mn-lt"/>
              </a:rPr>
              <a:t> the CSP, possibly with reduced domains</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inputs</a:t>
            </a:r>
            <a:r>
              <a:rPr lang="en-US" sz="1600" kern="0" dirty="0">
                <a:latin typeface="+mn-lt"/>
              </a:rPr>
              <a:t>: </a:t>
            </a:r>
            <a:r>
              <a:rPr lang="en-US" sz="1600" i="1" kern="0" dirty="0" err="1">
                <a:latin typeface="+mn-lt"/>
              </a:rPr>
              <a:t>csp</a:t>
            </a:r>
            <a:r>
              <a:rPr lang="en-US" sz="1600" kern="0" dirty="0">
                <a:latin typeface="+mn-lt"/>
              </a:rPr>
              <a:t>, a binary </a:t>
            </a:r>
            <a:r>
              <a:rPr lang="en-US" sz="1600" kern="0" dirty="0" err="1">
                <a:latin typeface="+mn-lt"/>
              </a:rPr>
              <a:t>csp</a:t>
            </a:r>
            <a:r>
              <a:rPr lang="en-US" sz="1600" kern="0" dirty="0">
                <a:latin typeface="+mn-lt"/>
              </a:rPr>
              <a:t> with components (X, D, C)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local variables</a:t>
            </a:r>
            <a:r>
              <a:rPr lang="en-US" sz="1600" b="1" kern="0" dirty="0">
                <a:latin typeface="+mn-lt"/>
              </a:rPr>
              <a:t>: </a:t>
            </a:r>
            <a:r>
              <a:rPr lang="en-US" sz="1600" i="1" kern="0" dirty="0">
                <a:latin typeface="+mn-lt"/>
              </a:rPr>
              <a:t>queue, </a:t>
            </a:r>
            <a:r>
              <a:rPr lang="en-US" sz="1600" kern="0" dirty="0">
                <a:latin typeface="+mn-lt"/>
              </a:rPr>
              <a:t>a queue of arcs initially the arcs in</a:t>
            </a:r>
            <a:r>
              <a:rPr lang="en-US" sz="1600" i="1" kern="0" dirty="0">
                <a:latin typeface="+mn-lt"/>
              </a:rPr>
              <a:t> </a:t>
            </a:r>
            <a:r>
              <a:rPr lang="en-US" sz="1600" i="1" kern="0" dirty="0" err="1">
                <a:latin typeface="+mn-lt"/>
              </a:rPr>
              <a:t>csp</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while</a:t>
            </a:r>
            <a:r>
              <a:rPr lang="en-US" sz="1600" kern="0" dirty="0">
                <a:latin typeface="+mn-lt"/>
              </a:rPr>
              <a:t> queue is not empty </a:t>
            </a:r>
            <a:r>
              <a:rPr lang="en-US" sz="1600" b="1" kern="0" dirty="0">
                <a:solidFill>
                  <a:srgbClr val="003399"/>
                </a:solidFill>
                <a:latin typeface="+mn-lt"/>
              </a:rPr>
              <a:t>do</a:t>
            </a:r>
          </a:p>
          <a:p>
            <a:pPr marL="342900" indent="-342900">
              <a:spcBef>
                <a:spcPct val="20000"/>
              </a:spcBef>
              <a:buClr>
                <a:srgbClr val="0033CC"/>
              </a:buClr>
              <a:buSzPct val="85000"/>
              <a:defRPr/>
            </a:pPr>
            <a:r>
              <a:rPr lang="en-US" sz="1600" b="1"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b="1" kern="0" dirty="0">
                <a:latin typeface="+mn-lt"/>
              </a:rPr>
              <a:t>) </a:t>
            </a:r>
            <a:r>
              <a:rPr lang="en-US" sz="1600" kern="0" dirty="0">
                <a:latin typeface="+mn-lt"/>
                <a:sym typeface="Symbol" pitchFamily="18" charset="2"/>
              </a:rPr>
              <a:t> REMOVE-FIRST(</a:t>
            </a:r>
            <a:r>
              <a:rPr lang="en-US" sz="1600" i="1" kern="0" dirty="0">
                <a:latin typeface="+mn-lt"/>
                <a:sym typeface="Symbol" pitchFamily="18" charset="2"/>
              </a:rPr>
              <a:t>queue</a:t>
            </a:r>
            <a:r>
              <a:rPr lang="en-US" sz="1600" kern="0" dirty="0">
                <a:latin typeface="+mn-lt"/>
                <a:sym typeface="Symbol" pitchFamily="18" charset="2"/>
              </a:rPr>
              <a:t>)</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a:t>
            </a:r>
            <a:r>
              <a:rPr lang="en-US" sz="1600" i="1" kern="0" dirty="0">
                <a:latin typeface="+mn-lt"/>
              </a:rPr>
              <a:t>  </a:t>
            </a:r>
            <a:r>
              <a:rPr lang="en-US" sz="1600" b="1" kern="0" dirty="0">
                <a:solidFill>
                  <a:srgbClr val="003399"/>
                </a:solidFill>
                <a:latin typeface="+mn-lt"/>
              </a:rPr>
              <a:t>then</a:t>
            </a:r>
          </a:p>
          <a:p>
            <a:pPr marL="342900" indent="-342900">
              <a:spcBef>
                <a:spcPct val="20000"/>
              </a:spcBef>
              <a:buClr>
                <a:srgbClr val="0033CC"/>
              </a:buClr>
              <a:buSzPct val="85000"/>
              <a:defRPr/>
            </a:pPr>
            <a:r>
              <a:rPr lang="en-US" sz="1600" b="1" kern="0" dirty="0">
                <a:solidFill>
                  <a:srgbClr val="003399"/>
                </a:solidFill>
                <a:latin typeface="+mn-lt"/>
              </a:rPr>
              <a:t>                if</a:t>
            </a:r>
            <a:r>
              <a:rPr lang="en-US" sz="1600" kern="0" dirty="0">
                <a:latin typeface="+mn-lt"/>
              </a:rPr>
              <a:t>  size of </a:t>
            </a:r>
            <a:r>
              <a:rPr lang="en-US" sz="1600" i="1" kern="0" dirty="0">
                <a:latin typeface="+mn-lt"/>
              </a:rPr>
              <a:t>D</a:t>
            </a:r>
            <a:r>
              <a:rPr lang="en-US" sz="1600" i="1" kern="0" baseline="-25000" dirty="0">
                <a:latin typeface="+mn-lt"/>
              </a:rPr>
              <a:t>i</a:t>
            </a:r>
            <a:r>
              <a:rPr lang="en-US" sz="1600" i="1" kern="0" dirty="0">
                <a:latin typeface="+mn-lt"/>
              </a:rPr>
              <a:t> </a:t>
            </a:r>
            <a:r>
              <a:rPr lang="en-US" sz="1600" kern="0" dirty="0">
                <a:latin typeface="+mn-lt"/>
              </a:rPr>
              <a:t>= 0</a:t>
            </a:r>
            <a:r>
              <a:rPr lang="en-US" sz="1600" i="1" kern="0" dirty="0">
                <a:latin typeface="+mn-lt"/>
              </a:rPr>
              <a:t>  </a:t>
            </a:r>
            <a:r>
              <a:rPr lang="en-US" sz="1600" b="1" kern="0" dirty="0">
                <a:solidFill>
                  <a:srgbClr val="003399"/>
                </a:solidFill>
                <a:latin typeface="+mn-lt"/>
              </a:rPr>
              <a:t>then return </a:t>
            </a:r>
            <a:r>
              <a:rPr lang="en-US" sz="1600" i="1" kern="0" dirty="0">
                <a:latin typeface="+mn-lt"/>
              </a:rPr>
              <a:t>false</a:t>
            </a:r>
            <a:r>
              <a:rPr lang="en-US" sz="1600" b="1" i="1" kern="0" dirty="0">
                <a:solidFill>
                  <a:srgbClr val="003399"/>
                </a:solidFill>
                <a:latin typeface="+mn-lt"/>
              </a:rPr>
              <a:t> </a:t>
            </a:r>
            <a:r>
              <a:rPr lang="en-US" sz="1600" b="1" kern="0" dirty="0">
                <a:solidFill>
                  <a:srgbClr val="003399"/>
                </a:solidFill>
                <a:latin typeface="+mn-lt"/>
              </a:rPr>
              <a:t>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 </a:t>
            </a:r>
            <a:r>
              <a:rPr lang="en-US" sz="1600" i="1" kern="0" dirty="0" err="1">
                <a:latin typeface="+mn-lt"/>
              </a:rPr>
              <a:t>X</a:t>
            </a:r>
            <a:r>
              <a:rPr lang="en-US" sz="1600" i="1" kern="0" baseline="-25000" dirty="0" err="1">
                <a:latin typeface="+mn-lt"/>
              </a:rPr>
              <a:t>k</a:t>
            </a:r>
            <a:r>
              <a:rPr lang="en-US" sz="1600" i="1" kern="0" dirty="0">
                <a:latin typeface="+mn-lt"/>
              </a:rPr>
              <a:t> </a:t>
            </a:r>
            <a:r>
              <a:rPr lang="en-US" sz="1600" b="1" kern="0" dirty="0">
                <a:solidFill>
                  <a:srgbClr val="003399"/>
                </a:solidFill>
                <a:latin typeface="+mn-lt"/>
              </a:rPr>
              <a:t>in</a:t>
            </a:r>
            <a:r>
              <a:rPr lang="en-US" sz="1600" b="1" kern="0" dirty="0">
                <a:latin typeface="+mn-lt"/>
              </a:rPr>
              <a:t> </a:t>
            </a:r>
            <a:r>
              <a:rPr lang="en-US" sz="1600" i="1" kern="0" dirty="0">
                <a:latin typeface="+mn-lt"/>
              </a:rPr>
              <a:t>X</a:t>
            </a:r>
            <a:r>
              <a:rPr lang="en-US" sz="1600" i="1" kern="0" baseline="-25000" dirty="0">
                <a:latin typeface="+mn-lt"/>
              </a:rPr>
              <a:t>i </a:t>
            </a:r>
            <a:r>
              <a:rPr lang="en-US" sz="1600" i="1" kern="0" dirty="0">
                <a:latin typeface="+mn-lt"/>
              </a:rPr>
              <a:t>.</a:t>
            </a:r>
            <a:r>
              <a:rPr lang="en-US" sz="1600" kern="0" dirty="0">
                <a:latin typeface="+mn-lt"/>
              </a:rPr>
              <a:t>NEIGHBORS –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do</a:t>
            </a:r>
            <a:endParaRPr lang="en-US" sz="1600" kern="0" dirty="0">
              <a:solidFill>
                <a:srgbClr val="003399"/>
              </a:solidFill>
              <a:latin typeface="+mn-lt"/>
            </a:endParaRPr>
          </a:p>
          <a:p>
            <a:pPr marL="342900" indent="-342900">
              <a:spcBef>
                <a:spcPct val="20000"/>
              </a:spcBef>
              <a:buClr>
                <a:srgbClr val="0033CC"/>
              </a:buClr>
              <a:buSzPct val="85000"/>
              <a:defRPr/>
            </a:pPr>
            <a:r>
              <a:rPr lang="en-US" sz="1600" kern="0" dirty="0">
                <a:latin typeface="+mn-lt"/>
              </a:rPr>
              <a:t>		   add </a:t>
            </a:r>
            <a:r>
              <a:rPr lang="en-US" sz="1600" b="1" kern="0" dirty="0">
                <a:latin typeface="+mn-lt"/>
              </a:rPr>
              <a:t>(</a:t>
            </a:r>
            <a:r>
              <a:rPr lang="en-US" sz="1600" i="1" kern="0" dirty="0">
                <a:latin typeface="+mn-lt"/>
              </a:rPr>
              <a:t>X</a:t>
            </a:r>
            <a:r>
              <a:rPr lang="en-US" sz="1600" i="1" kern="0" baseline="-25000" dirty="0">
                <a:latin typeface="+mn-lt"/>
              </a:rPr>
              <a:t>k</a:t>
            </a:r>
            <a:r>
              <a:rPr lang="en-US" sz="1600" i="1" kern="0" dirty="0">
                <a:latin typeface="+mn-lt"/>
              </a:rPr>
              <a:t>, X</a:t>
            </a:r>
            <a:r>
              <a:rPr lang="en-US" sz="1600" i="1" kern="0" baseline="-25000" dirty="0" err="1">
                <a:latin typeface="+mn-lt"/>
              </a:rPr>
              <a:t>i</a:t>
            </a:r>
            <a:r>
              <a:rPr lang="en-US" sz="1600" b="1" kern="0" dirty="0">
                <a:latin typeface="+mn-lt"/>
              </a:rPr>
              <a:t>) </a:t>
            </a:r>
            <a:r>
              <a:rPr lang="en-US" sz="1600" kern="0" dirty="0">
                <a:latin typeface="+mn-lt"/>
              </a:rPr>
              <a:t>to queue </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 </a:t>
            </a:r>
            <a:r>
              <a:rPr lang="en-US" sz="1600" i="1" kern="0" dirty="0">
                <a:latin typeface="+mn-lt"/>
              </a:rPr>
              <a:t>true</a:t>
            </a:r>
          </a:p>
          <a:p>
            <a:pPr marL="342900" indent="-342900">
              <a:spcBef>
                <a:spcPct val="20000"/>
              </a:spcBef>
              <a:buClr>
                <a:srgbClr val="0033CC"/>
              </a:buClr>
              <a:buSzPct val="85000"/>
              <a:defRPr/>
            </a:pPr>
            <a:endParaRPr lang="en-US" sz="1600" b="1" kern="0" dirty="0">
              <a:latin typeface="+mn-lt"/>
            </a:endParaRPr>
          </a:p>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solidFill>
                  <a:srgbClr val="003399"/>
                </a:solidFill>
                <a:latin typeface="+mn-lt"/>
              </a:rPr>
              <a:t> </a:t>
            </a:r>
            <a:r>
              <a:rPr lang="en-US" sz="1600" kern="0" dirty="0">
                <a:latin typeface="+mn-lt"/>
              </a:rPr>
              <a:t>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return</a:t>
            </a:r>
            <a:r>
              <a:rPr lang="en-US" sz="1600" kern="0" dirty="0">
                <a:latin typeface="+mn-lt"/>
              </a:rPr>
              <a:t> </a:t>
            </a:r>
            <a:r>
              <a:rPr lang="en-US" sz="1600" i="1" kern="0" dirty="0">
                <a:latin typeface="+mn-lt"/>
              </a:rPr>
              <a:t>true</a:t>
            </a:r>
            <a:r>
              <a:rPr lang="en-US" sz="1600" kern="0" dirty="0">
                <a:latin typeface="+mn-lt"/>
              </a:rPr>
              <a:t> </a:t>
            </a:r>
            <a:r>
              <a:rPr lang="en-US" sz="1600" kern="0" dirty="0" err="1">
                <a:latin typeface="+mn-lt"/>
              </a:rPr>
              <a:t>iff</a:t>
            </a:r>
            <a:r>
              <a:rPr lang="en-US" sz="1600" kern="0" dirty="0">
                <a:latin typeface="+mn-lt"/>
              </a:rPr>
              <a:t> we revise the domain of </a:t>
            </a:r>
            <a:r>
              <a:rPr lang="en-US" sz="1600" i="1" kern="0" dirty="0">
                <a:latin typeface="+mn-lt"/>
              </a:rPr>
              <a:t>X</a:t>
            </a:r>
            <a:r>
              <a:rPr lang="en-US" sz="1600" i="1" kern="0" baseline="-25000" dirty="0">
                <a:latin typeface="+mn-lt"/>
              </a:rPr>
              <a:t>i</a:t>
            </a:r>
            <a:endParaRPr lang="en-US" sz="1600" i="1" kern="0" dirty="0">
              <a:latin typeface="+mn-lt"/>
            </a:endParaRPr>
          </a:p>
          <a:p>
            <a:pPr marL="342900" indent="-342900">
              <a:spcBef>
                <a:spcPct val="20000"/>
              </a:spcBef>
              <a:buClr>
                <a:srgbClr val="0033CC"/>
              </a:buClr>
              <a:buSzPct val="85000"/>
              <a:defRPr/>
            </a:pPr>
            <a:r>
              <a:rPr lang="en-US" sz="1600" kern="0" dirty="0">
                <a:latin typeface="+mn-lt"/>
              </a:rPr>
              <a:t>	</a:t>
            </a:r>
            <a:r>
              <a:rPr lang="en-US" sz="1600" i="1" kern="0" dirty="0">
                <a:latin typeface="+mn-lt"/>
              </a:rPr>
              <a:t>revised</a:t>
            </a:r>
            <a:r>
              <a:rPr lang="en-US" sz="1600" kern="0" dirty="0">
                <a:latin typeface="+mn-lt"/>
              </a:rPr>
              <a:t> </a:t>
            </a:r>
            <a:r>
              <a:rPr lang="en-US" sz="1600" kern="0" dirty="0">
                <a:latin typeface="+mn-lt"/>
                <a:sym typeface="Symbol" pitchFamily="18" charset="2"/>
              </a:rPr>
              <a:t>  </a:t>
            </a:r>
            <a:r>
              <a:rPr lang="en-US" sz="1600" i="1" kern="0" dirty="0">
                <a:latin typeface="+mn-lt"/>
              </a:rPr>
              <a:t>false</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a:t>
            </a:r>
            <a:r>
              <a:rPr lang="en-US" sz="1600" kern="0" dirty="0">
                <a:solidFill>
                  <a:srgbClr val="003399"/>
                </a:solidFill>
                <a:latin typeface="+mn-lt"/>
              </a:rPr>
              <a:t> </a:t>
            </a:r>
            <a:r>
              <a:rPr lang="en-US" sz="1600" i="1" kern="0" dirty="0">
                <a:latin typeface="+mn-lt"/>
              </a:rPr>
              <a:t>x</a:t>
            </a:r>
            <a:r>
              <a:rPr lang="en-US" sz="1600" kern="0" dirty="0">
                <a:latin typeface="+mn-lt"/>
              </a:rPr>
              <a:t> </a:t>
            </a:r>
            <a:r>
              <a:rPr lang="en-US" sz="1600" b="1" kern="0" dirty="0">
                <a:solidFill>
                  <a:srgbClr val="003399"/>
                </a:solidFill>
                <a:latin typeface="+mn-lt"/>
              </a:rPr>
              <a:t>in</a:t>
            </a:r>
            <a:r>
              <a:rPr lang="en-US" sz="1600" kern="0" dirty="0">
                <a:latin typeface="+mn-lt"/>
              </a:rPr>
              <a:t> </a:t>
            </a:r>
            <a:r>
              <a:rPr lang="en-US" sz="1600" i="1" kern="0" dirty="0">
                <a:latin typeface="+mn-lt"/>
              </a:rPr>
              <a:t>D</a:t>
            </a:r>
            <a:r>
              <a:rPr lang="en-US" sz="1600" i="1" kern="0" baseline="-25000" dirty="0" err="1">
                <a:latin typeface="+mn-lt"/>
              </a:rPr>
              <a:t>i</a:t>
            </a:r>
            <a:r>
              <a:rPr lang="en-US" sz="1600" kern="0" dirty="0">
                <a:latin typeface="+mn-lt"/>
              </a:rPr>
              <a:t> </a:t>
            </a:r>
            <a:r>
              <a:rPr lang="en-US" sz="1600" b="1" kern="0" dirty="0">
                <a:solidFill>
                  <a:srgbClr val="003399"/>
                </a:solidFill>
                <a:latin typeface="+mn-lt"/>
              </a:rPr>
              <a:t>do</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no value </a:t>
            </a:r>
            <a:r>
              <a:rPr lang="en-US" sz="1600" i="1" kern="0" dirty="0">
                <a:latin typeface="+mn-lt"/>
              </a:rPr>
              <a:t>y </a:t>
            </a:r>
            <a:r>
              <a:rPr lang="en-US" sz="1600" kern="0" dirty="0">
                <a:latin typeface="+mn-lt"/>
              </a:rPr>
              <a:t>in</a:t>
            </a:r>
            <a:r>
              <a:rPr lang="en-US" sz="1600" i="1" kern="0" dirty="0">
                <a:latin typeface="+mn-lt"/>
              </a:rPr>
              <a:t> </a:t>
            </a:r>
            <a:r>
              <a:rPr lang="en-US" sz="1600" i="1" kern="0" dirty="0" err="1">
                <a:latin typeface="+mn-lt"/>
              </a:rPr>
              <a:t>D</a:t>
            </a:r>
            <a:r>
              <a:rPr lang="en-US" sz="1600" i="1" kern="0" baseline="-25000" dirty="0" err="1">
                <a:latin typeface="+mn-lt"/>
              </a:rPr>
              <a:t>j</a:t>
            </a:r>
            <a:r>
              <a:rPr lang="en-US" sz="1600" i="1" kern="0" dirty="0">
                <a:latin typeface="+mn-lt"/>
              </a:rPr>
              <a:t> </a:t>
            </a:r>
            <a:r>
              <a:rPr lang="en-US" sz="1600" kern="0" dirty="0">
                <a:latin typeface="+mn-lt"/>
              </a:rPr>
              <a:t>allows </a:t>
            </a:r>
            <a:r>
              <a:rPr lang="en-US" sz="1600" i="1" kern="0" dirty="0">
                <a:latin typeface="+mn-lt"/>
              </a:rPr>
              <a:t>(</a:t>
            </a:r>
            <a:r>
              <a:rPr lang="en-US" sz="1600" i="1" kern="0" dirty="0" err="1">
                <a:latin typeface="+mn-lt"/>
              </a:rPr>
              <a:t>x,y</a:t>
            </a:r>
            <a:r>
              <a:rPr lang="en-US" sz="1600" i="1" kern="0" dirty="0">
                <a:latin typeface="+mn-lt"/>
              </a:rPr>
              <a:t>) </a:t>
            </a:r>
            <a:r>
              <a:rPr lang="en-US" sz="1600" kern="0" dirty="0">
                <a:latin typeface="+mn-lt"/>
              </a:rPr>
              <a:t>to satisfy the constraints between </a:t>
            </a:r>
            <a:r>
              <a:rPr lang="en-US" sz="1600" i="1" kern="0" dirty="0">
                <a:latin typeface="+mn-lt"/>
              </a:rPr>
              <a:t>X</a:t>
            </a:r>
            <a:r>
              <a:rPr lang="en-US" sz="1600" i="1" kern="0" baseline="-25000" dirty="0">
                <a:latin typeface="+mn-lt"/>
              </a:rPr>
              <a:t>i</a:t>
            </a:r>
            <a:r>
              <a:rPr lang="en-US" sz="1600" kern="0" dirty="0">
                <a:latin typeface="+mn-lt"/>
              </a:rPr>
              <a:t> and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then</a:t>
            </a:r>
            <a:r>
              <a:rPr lang="en-US" sz="1600" b="1" kern="0" dirty="0">
                <a:latin typeface="+mn-lt"/>
              </a:rPr>
              <a:t> </a:t>
            </a:r>
          </a:p>
          <a:p>
            <a:pPr marL="342900" indent="-342900">
              <a:spcBef>
                <a:spcPct val="20000"/>
              </a:spcBef>
              <a:buClr>
                <a:srgbClr val="0033CC"/>
              </a:buClr>
              <a:buSzPct val="85000"/>
              <a:defRPr/>
            </a:pPr>
            <a:r>
              <a:rPr lang="en-US" sz="1600" b="1" kern="0" dirty="0">
                <a:latin typeface="+mn-lt"/>
              </a:rPr>
              <a:t>               </a:t>
            </a:r>
            <a:r>
              <a:rPr lang="en-US" sz="1600" kern="0" dirty="0">
                <a:latin typeface="+mn-lt"/>
              </a:rPr>
              <a:t>delete</a:t>
            </a:r>
            <a:r>
              <a:rPr lang="en-US" sz="1600" b="1" kern="0" dirty="0">
                <a:latin typeface="+mn-lt"/>
              </a:rPr>
              <a:t> </a:t>
            </a:r>
            <a:r>
              <a:rPr lang="en-US" sz="1600" i="1" kern="0" dirty="0">
                <a:latin typeface="+mn-lt"/>
              </a:rPr>
              <a:t>x</a:t>
            </a:r>
            <a:r>
              <a:rPr lang="en-US" sz="1600" kern="0" dirty="0">
                <a:latin typeface="+mn-lt"/>
              </a:rPr>
              <a:t> from </a:t>
            </a:r>
            <a:r>
              <a:rPr lang="en-US" sz="1600" i="1" kern="0" dirty="0">
                <a:latin typeface="+mn-lt"/>
              </a:rPr>
              <a:t>D</a:t>
            </a:r>
            <a:r>
              <a:rPr lang="en-US" sz="1600" i="1" kern="0" baseline="-25000" dirty="0">
                <a:latin typeface="+mn-lt"/>
              </a:rPr>
              <a:t>i</a:t>
            </a:r>
            <a:r>
              <a:rPr lang="en-US" sz="1600" kern="0" dirty="0">
                <a:latin typeface="+mn-lt"/>
              </a:rPr>
              <a:t>; </a:t>
            </a:r>
          </a:p>
          <a:p>
            <a:pPr marL="342900" indent="-342900">
              <a:spcBef>
                <a:spcPct val="20000"/>
              </a:spcBef>
              <a:buClr>
                <a:srgbClr val="0033CC"/>
              </a:buClr>
              <a:buSzPct val="85000"/>
              <a:defRPr/>
            </a:pPr>
            <a:r>
              <a:rPr lang="en-US" sz="1600" i="1" kern="0" dirty="0">
                <a:latin typeface="+mn-lt"/>
              </a:rPr>
              <a:t>                removed</a:t>
            </a:r>
            <a:r>
              <a:rPr lang="en-US" sz="1600" kern="0" dirty="0">
                <a:latin typeface="+mn-lt"/>
              </a:rPr>
              <a:t> </a:t>
            </a:r>
            <a:r>
              <a:rPr lang="en-US" sz="1600" kern="0" dirty="0">
                <a:latin typeface="+mn-lt"/>
                <a:sym typeface="Symbol" pitchFamily="18" charset="2"/>
              </a:rPr>
              <a:t>  </a:t>
            </a:r>
            <a:r>
              <a:rPr lang="en-US" sz="1600" i="1" kern="0" dirty="0">
                <a:latin typeface="+mn-lt"/>
              </a:rPr>
              <a:t>true</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a:t>
            </a:r>
            <a:r>
              <a:rPr lang="en-US" sz="1600" b="1" kern="0" dirty="0">
                <a:latin typeface="+mn-lt"/>
              </a:rPr>
              <a:t> </a:t>
            </a:r>
            <a:r>
              <a:rPr lang="en-US" sz="1600" i="1" kern="0" dirty="0">
                <a:latin typeface="+mn-lt"/>
              </a:rPr>
              <a:t>revised</a:t>
            </a:r>
            <a:endParaRPr lang="en-US" sz="1600" b="1" kern="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i="1">
                <a:ea typeface="ＭＳ Ｐゴシック" pitchFamily="34" charset="-128"/>
              </a:rPr>
              <a:t>Arc consistency </a:t>
            </a:r>
            <a:r>
              <a:rPr lang="en-US" altLang="en-US">
                <a:ea typeface="ＭＳ Ｐゴシック" pitchFamily="34" charset="-128"/>
              </a:rPr>
              <a:t>algorithm AC-3</a:t>
            </a:r>
          </a:p>
        </p:txBody>
      </p:sp>
      <p:sp>
        <p:nvSpPr>
          <p:cNvPr id="97282" name="Rectangle 3"/>
          <p:cNvSpPr>
            <a:spLocks noGrp="1" noChangeArrowheads="1"/>
          </p:cNvSpPr>
          <p:nvPr>
            <p:ph idx="1"/>
          </p:nvPr>
        </p:nvSpPr>
        <p:spPr>
          <a:xfrm>
            <a:off x="457200" y="1600200"/>
            <a:ext cx="8418513" cy="4768850"/>
          </a:xfrm>
        </p:spPr>
        <p:txBody>
          <a:bodyPr/>
          <a:lstStyle/>
          <a:p>
            <a:pPr eaLnBrk="1" hangingPunct="1">
              <a:defRPr/>
            </a:pPr>
            <a:r>
              <a:rPr lang="fr-CA" sz="2000" dirty="0">
                <a:ea typeface="ＭＳ Ｐゴシック" pitchFamily="34" charset="-128"/>
              </a:rPr>
              <a:t>Complexité</a:t>
            </a:r>
            <a:r>
              <a:rPr lang="fr-FR" sz="2000" dirty="0">
                <a:ea typeface="ＭＳ Ｐゴシック" pitchFamily="34" charset="-128"/>
              </a:rPr>
              <a:t> :</a:t>
            </a:r>
            <a:r>
              <a:rPr lang="fr-CA" sz="2000" dirty="0">
                <a:ea typeface="ＭＳ Ｐゴシック" pitchFamily="34" charset="-128"/>
              </a:rPr>
              <a:t>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dans le pire cas, où </a:t>
            </a:r>
            <a:r>
              <a:rPr lang="fr-CA" sz="2000" i="1" dirty="0">
                <a:ea typeface="ＭＳ Ｐゴシック" pitchFamily="34" charset="-128"/>
              </a:rPr>
              <a:t>c</a:t>
            </a:r>
            <a:r>
              <a:rPr lang="fr-CA" sz="2000" dirty="0">
                <a:ea typeface="ＭＳ Ｐゴシック" pitchFamily="34" charset="-128"/>
              </a:rPr>
              <a:t> est le nombre de contraintes</a:t>
            </a:r>
          </a:p>
          <a:p>
            <a:pPr lvl="1" eaLnBrk="1" hangingPunct="1">
              <a:defRPr/>
            </a:pPr>
            <a:r>
              <a:rPr lang="fr-CA" sz="2000" dirty="0">
                <a:ea typeface="ＭＳ Ｐゴシック" pitchFamily="34" charset="-128"/>
              </a:rPr>
              <a:t>complexité de </a:t>
            </a: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 O(</a:t>
            </a:r>
            <a:r>
              <a:rPr lang="fr-CA" altLang="ko-KR" sz="2000" i="1" dirty="0">
                <a:solidFill>
                  <a:srgbClr val="000000"/>
                </a:solidFill>
                <a:ea typeface="ＭＳ Ｐゴシック" pitchFamily="34" charset="-128"/>
              </a:rPr>
              <a:t>d</a:t>
            </a:r>
            <a:r>
              <a:rPr lang="fr-CA" altLang="ko-KR" sz="2000" baseline="30000" dirty="0">
                <a:solidFill>
                  <a:srgbClr val="000000"/>
                </a:solidFill>
                <a:ea typeface="ＭＳ Ｐゴシック" pitchFamily="34" charset="-128"/>
              </a:rPr>
              <a:t>2</a:t>
            </a:r>
            <a:r>
              <a:rPr lang="fr-CA" altLang="ko-KR" sz="2000" dirty="0">
                <a:solidFill>
                  <a:srgbClr val="000000"/>
                </a:solidFill>
                <a:ea typeface="ＭＳ Ｐゴシック" pitchFamily="34" charset="-128"/>
              </a:rPr>
              <a:t>)</a:t>
            </a:r>
          </a:p>
          <a:p>
            <a:pPr lvl="1" eaLnBrk="1" hangingPunct="1">
              <a:defRPr/>
            </a:pPr>
            <a:r>
              <a:rPr lang="fr-CA" sz="2000" dirty="0">
                <a:ea typeface="ＭＳ Ｐゴシック" pitchFamily="34" charset="-128"/>
              </a:rPr>
              <a:t>on a O(</a:t>
            </a:r>
            <a:r>
              <a:rPr lang="fr-CA" sz="2000" i="1" dirty="0">
                <a:ea typeface="ＭＳ Ｐゴシック" pitchFamily="34" charset="-128"/>
              </a:rPr>
              <a:t>c</a:t>
            </a:r>
            <a:r>
              <a:rPr lang="fr-CA" sz="2000" dirty="0">
                <a:ea typeface="ＭＳ Ｐゴシック" pitchFamily="34" charset="-128"/>
              </a:rPr>
              <a:t>) arcs, qui peuvent être réinsérés dans la file O(</a:t>
            </a:r>
            <a:r>
              <a:rPr lang="fr-CA" sz="2000" i="1" dirty="0">
                <a:ea typeface="ＭＳ Ｐゴシック" pitchFamily="34" charset="-128"/>
              </a:rPr>
              <a:t>d</a:t>
            </a:r>
            <a:r>
              <a:rPr lang="fr-CA" sz="2000" dirty="0">
                <a:ea typeface="ＭＳ Ｐゴシック" pitchFamily="34" charset="-128"/>
              </a:rPr>
              <a:t>) fois par </a:t>
            </a:r>
            <a:r>
              <a:rPr lang="fr-CA" altLang="ko-KR" sz="2000" dirty="0">
                <a:solidFill>
                  <a:srgbClr val="000000"/>
                </a:solidFill>
                <a:latin typeface="Copperplate" charset="0"/>
                <a:ea typeface="ＭＳ Ｐゴシック" pitchFamily="34" charset="-128"/>
              </a:rPr>
              <a:t>REVISE</a:t>
            </a:r>
          </a:p>
          <a:p>
            <a:pPr lvl="1" eaLnBrk="1" hangingPunct="1">
              <a:defRPr/>
            </a:pP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peut donc être appelé </a:t>
            </a:r>
            <a:r>
              <a:rPr lang="fr-CA" sz="2000" dirty="0">
                <a:ea typeface="ＭＳ Ｐゴシック" pitchFamily="34" charset="-128"/>
              </a:rPr>
              <a:t>O(</a:t>
            </a:r>
            <a:r>
              <a:rPr lang="fr-CA" sz="2000" i="1" dirty="0">
                <a:ea typeface="ＭＳ Ｐゴシック" pitchFamily="34" charset="-128"/>
              </a:rPr>
              <a:t>c d</a:t>
            </a:r>
            <a:r>
              <a:rPr lang="fr-CA" sz="2000" dirty="0">
                <a:ea typeface="ＭＳ Ｐゴシック" pitchFamily="34" charset="-128"/>
              </a:rPr>
              <a:t>), pour une complexité globale de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a:t>
            </a:r>
          </a:p>
          <a:p>
            <a:pPr marL="457200" lvl="1" indent="0" eaLnBrk="1" hangingPunct="1">
              <a:buFont typeface="Monotype Sorts" pitchFamily="2" charset="2"/>
              <a:buNone/>
              <a:defRPr/>
            </a:pPr>
            <a:endParaRPr lang="fr-CA" sz="2000" dirty="0">
              <a:ea typeface="ＭＳ Ｐゴシック" pitchFamily="34" charset="-128"/>
            </a:endParaRPr>
          </a:p>
          <a:p>
            <a:pPr eaLnBrk="1" hangingPunct="1">
              <a:defRPr/>
            </a:pPr>
            <a:r>
              <a:rPr lang="fr-CA" sz="2000" dirty="0">
                <a:ea typeface="ＭＳ Ｐゴシック" pitchFamily="34" charset="-128"/>
              </a:rPr>
              <a:t>Une meilleure version en O(</a:t>
            </a:r>
            <a:r>
              <a:rPr lang="fr-CA" sz="2000" i="1" dirty="0">
                <a:ea typeface="ＭＳ Ｐゴシック" pitchFamily="34" charset="-128"/>
              </a:rPr>
              <a:t>c d</a:t>
            </a:r>
            <a:r>
              <a:rPr lang="fr-CA" sz="2000" i="1" baseline="30000" dirty="0">
                <a:ea typeface="ＭＳ Ｐゴシック" pitchFamily="34" charset="-128"/>
              </a:rPr>
              <a:t>2</a:t>
            </a:r>
            <a:r>
              <a:rPr lang="fr-CA" sz="2000" dirty="0">
                <a:ea typeface="ＭＳ Ｐゴシック" pitchFamily="34" charset="-128"/>
              </a:rPr>
              <a:t>) dans le pire cas existe : AC-4</a:t>
            </a:r>
          </a:p>
          <a:p>
            <a:pPr lvl="1" eaLnBrk="1" hangingPunct="1">
              <a:defRPr/>
            </a:pPr>
            <a:r>
              <a:rPr lang="fr-CA" sz="2000" dirty="0">
                <a:ea typeface="ＭＳ Ｐゴシック" pitchFamily="34" charset="-128"/>
              </a:rPr>
              <a:t>par contre AC-3 est en moyenne plus efficace</a:t>
            </a:r>
          </a:p>
          <a:p>
            <a:pPr marL="457200" lvl="1" indent="0" eaLnBrk="1" hangingPunct="1">
              <a:buFont typeface="Monotype Sorts" pitchFamily="2" charset="2"/>
              <a:buNone/>
              <a:defRPr/>
            </a:pPr>
            <a:endParaRPr lang="fr-CA" sz="2000" dirty="0">
              <a:ea typeface="ＭＳ Ｐゴシック" pitchFamily="34" charset="-128"/>
            </a:endParaRPr>
          </a:p>
        </p:txBody>
      </p:sp>
      <p:sp>
        <p:nvSpPr>
          <p:cNvPr id="3891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3891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3891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04A718B-3607-4AC9-97FA-06CB6016FF7F}" type="slidenum">
              <a:rPr lang="en-US" altLang="en-US" smtClean="0">
                <a:latin typeface="Calibri" pitchFamily="34" charset="0"/>
                <a:ea typeface="ＭＳ Ｐゴシック" pitchFamily="34" charset="-128"/>
              </a:rPr>
              <a:pPr algn="l"/>
              <a:t>44</a:t>
            </a:fld>
            <a:endParaRPr lang="en-US" altLang="en-US">
              <a:latin typeface="Calibri" pitchFamily="34" charset="0"/>
              <a:ea typeface="ＭＳ Ｐゴシック"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endParaRPr lang="en-US" dirty="0"/>
          </a:p>
        </p:txBody>
      </p:sp>
      <p:sp>
        <p:nvSpPr>
          <p:cNvPr id="5" name="Slide Number Placeholder 4"/>
          <p:cNvSpPr>
            <a:spLocks noGrp="1"/>
          </p:cNvSpPr>
          <p:nvPr>
            <p:ph type="sldNum" sz="quarter" idx="11"/>
          </p:nvPr>
        </p:nvSpPr>
        <p:spPr/>
        <p:txBody>
          <a:bodyPr/>
          <a:lstStyle/>
          <a:p>
            <a:pPr>
              <a:defRPr/>
            </a:pPr>
            <a:fld id="{EA7590BA-8CDB-40C5-B63E-3D0E260DAA40}" type="slidenum">
              <a:rPr lang="en-US"/>
              <a:pPr>
                <a:defRPr/>
              </a:pPr>
              <a:t>45</a:t>
            </a:fld>
            <a:endParaRPr lang="en-US"/>
          </a:p>
        </p:txBody>
      </p:sp>
      <p:sp>
        <p:nvSpPr>
          <p:cNvPr id="6" name="Date Placeholder 5"/>
          <p:cNvSpPr>
            <a:spLocks noGrp="1"/>
          </p:cNvSpPr>
          <p:nvPr>
            <p:ph type="dt" sz="quarter" idx="12"/>
          </p:nvPr>
        </p:nvSpPr>
        <p:spPr>
          <a:xfrm>
            <a:off x="8072284" y="6438900"/>
            <a:ext cx="646266" cy="365125"/>
          </a:xfrm>
        </p:spPr>
        <p:txBody>
          <a:bodyPr/>
          <a:lstStyle/>
          <a:p>
            <a:pPr>
              <a:defRPr/>
            </a:pPr>
            <a:r>
              <a:rPr lang="en-US"/>
              <a:t>IFT615</a:t>
            </a:r>
            <a:endParaRPr lang="en-US" dirty="0"/>
          </a:p>
        </p:txBody>
      </p:sp>
      <p:sp>
        <p:nvSpPr>
          <p:cNvPr id="39941" name="Rectangle 2"/>
          <p:cNvSpPr>
            <a:spLocks noGrp="1" noChangeArrowheads="1"/>
          </p:cNvSpPr>
          <p:nvPr>
            <p:ph type="title"/>
          </p:nvPr>
        </p:nvSpPr>
        <p:spPr>
          <a:xfrm>
            <a:off x="150813" y="0"/>
            <a:ext cx="8683625" cy="768350"/>
          </a:xfrm>
        </p:spPr>
        <p:txBody>
          <a:bodyPr/>
          <a:lstStyle/>
          <a:p>
            <a:r>
              <a:rPr lang="en-US" altLang="en-US"/>
              <a:t>Au de l</a:t>
            </a:r>
            <a:r>
              <a:rPr lang="en-CA" altLang="en-US"/>
              <a:t>à de AC-3</a:t>
            </a:r>
            <a:endParaRPr lang="en-US" altLang="en-US"/>
          </a:p>
        </p:txBody>
      </p:sp>
      <p:sp>
        <p:nvSpPr>
          <p:cNvPr id="39942" name="Rectangle 3"/>
          <p:cNvSpPr>
            <a:spLocks noGrp="1" noChangeArrowheads="1"/>
          </p:cNvSpPr>
          <p:nvPr>
            <p:ph type="body" idx="1"/>
          </p:nvPr>
        </p:nvSpPr>
        <p:spPr>
          <a:xfrm>
            <a:off x="227013" y="854075"/>
            <a:ext cx="8683625" cy="5375275"/>
          </a:xfrm>
        </p:spPr>
        <p:txBody>
          <a:bodyPr/>
          <a:lstStyle/>
          <a:p>
            <a:pPr>
              <a:lnSpc>
                <a:spcPct val="150000"/>
              </a:lnSpc>
              <a:defRPr/>
            </a:pPr>
            <a:r>
              <a:rPr lang="fr-CA" sz="2000" dirty="0"/>
              <a:t>Min-</a:t>
            </a:r>
            <a:r>
              <a:rPr lang="fr-CA" sz="2000" dirty="0" err="1"/>
              <a:t>conflicts</a:t>
            </a:r>
            <a:r>
              <a:rPr lang="fr-CA" sz="2000" dirty="0"/>
              <a:t> (Section 5.3)</a:t>
            </a:r>
          </a:p>
          <a:p>
            <a:pPr lvl="1">
              <a:lnSpc>
                <a:spcPct val="150000"/>
              </a:lnSpc>
              <a:defRPr/>
            </a:pPr>
            <a:r>
              <a:rPr lang="fr-CA" sz="2000" dirty="0"/>
              <a:t>On commence avec une assignation complète, aléatoirement choisie.</a:t>
            </a:r>
          </a:p>
          <a:p>
            <a:pPr lvl="1">
              <a:lnSpc>
                <a:spcPct val="150000"/>
              </a:lnSpc>
              <a:defRPr/>
            </a:pPr>
            <a:r>
              <a:rPr lang="fr-CA" sz="2000" dirty="0"/>
              <a:t>Répétitivement:</a:t>
            </a:r>
          </a:p>
          <a:p>
            <a:pPr lvl="2">
              <a:lnSpc>
                <a:spcPct val="150000"/>
              </a:lnSpc>
              <a:defRPr/>
            </a:pPr>
            <a:r>
              <a:rPr lang="fr-CA" sz="2000" dirty="0"/>
              <a:t>Choisir une variable parmi celles ayant des valeurs violant les contraintes</a:t>
            </a:r>
          </a:p>
          <a:p>
            <a:pPr lvl="2">
              <a:lnSpc>
                <a:spcPct val="150000"/>
              </a:lnSpc>
              <a:defRPr/>
            </a:pPr>
            <a:r>
              <a:rPr lang="fr-CA" sz="2000" dirty="0"/>
              <a:t>Assigne à cette variable la valeur qui engendre le moins de conflits possibles avec les variables ayant des contraintes avec </a:t>
            </a:r>
            <a:r>
              <a:rPr lang="fr-CA" sz="2000" i="1" dirty="0"/>
              <a:t>elle</a:t>
            </a:r>
            <a:r>
              <a:rPr lang="fr-CA" sz="2000" dirty="0"/>
              <a:t>.</a:t>
            </a:r>
          </a:p>
          <a:p>
            <a:pPr eaLnBrk="1" hangingPunct="1">
              <a:defRPr/>
            </a:pPr>
            <a:r>
              <a:rPr lang="fr-CA" sz="2000" dirty="0">
                <a:ea typeface="ＭＳ Ｐゴシック" pitchFamily="34" charset="-128"/>
              </a:rPr>
              <a:t>Exploiter la structure du domaine (Section 6.5)</a:t>
            </a:r>
          </a:p>
          <a:p>
            <a:pPr lvl="1" eaLnBrk="1" hangingPunct="1">
              <a:defRPr/>
            </a:pPr>
            <a:r>
              <a:rPr lang="fr-CA" sz="2000" dirty="0">
                <a:ea typeface="ＭＳ Ｐゴシック" pitchFamily="34" charset="-128"/>
              </a:rPr>
              <a:t>certains graphes de contraintes ont une structure « simple » qui peut être exploitée</a:t>
            </a:r>
          </a:p>
          <a:p>
            <a:pPr lvl="1" eaLnBrk="1" hangingPunct="1">
              <a:defRPr/>
            </a:pPr>
            <a:r>
              <a:rPr lang="fr-CA" sz="2000" dirty="0">
                <a:ea typeface="ＭＳ Ｐゴシック" pitchFamily="34" charset="-128"/>
              </a:rPr>
              <a:t>peut améliorer le temps de calcul exponentiellement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re 4"/>
          <p:cNvSpPr>
            <a:spLocks noGrp="1"/>
          </p:cNvSpPr>
          <p:nvPr>
            <p:ph type="title"/>
          </p:nvPr>
        </p:nvSpPr>
        <p:spPr/>
        <p:txBody>
          <a:bodyPr/>
          <a:lstStyle/>
          <a:p>
            <a:pPr eaLnBrk="1" hangingPunct="1"/>
            <a:r>
              <a:rPr lang="ro-RO" altLang="en-US">
                <a:ea typeface="ＭＳ Ｐゴシック" pitchFamily="34" charset="-128"/>
              </a:rPr>
              <a:t>Algorithme </a:t>
            </a:r>
            <a:r>
              <a:rPr lang="ro-RO" altLang="en-US" i="1">
                <a:ea typeface="ＭＳ Ｐゴシック" pitchFamily="34" charset="-128"/>
              </a:rPr>
              <a:t>min-conflicts</a:t>
            </a:r>
            <a:endParaRPr lang="en-CA" altLang="en-US" i="1">
              <a:ea typeface="ＭＳ Ｐゴシック" pitchFamily="34" charset="-128"/>
            </a:endParaRPr>
          </a:p>
        </p:txBody>
      </p:sp>
      <p:sp>
        <p:nvSpPr>
          <p:cNvPr id="40963" name="Espace réservé du contenu 1"/>
          <p:cNvSpPr>
            <a:spLocks noGrp="1"/>
          </p:cNvSpPr>
          <p:nvPr>
            <p:ph idx="1"/>
          </p:nvPr>
        </p:nvSpPr>
        <p:spPr>
          <a:xfrm>
            <a:off x="457200" y="1600200"/>
            <a:ext cx="8399721" cy="4694274"/>
          </a:xfrm>
        </p:spPr>
        <p:txBody>
          <a:bodyPr/>
          <a:lstStyle/>
          <a:p>
            <a:pPr>
              <a:lnSpc>
                <a:spcPct val="110000"/>
              </a:lnSpc>
              <a:buFont typeface="Lucida Grande" charset="0"/>
              <a:buNone/>
            </a:pPr>
            <a:r>
              <a:rPr lang="fr-CA" altLang="ko-KR" b="1" dirty="0">
                <a:solidFill>
                  <a:srgbClr val="000000"/>
                </a:solidFill>
                <a:ea typeface="ＭＳ Ｐゴシック" pitchFamily="34" charset="-128"/>
              </a:rPr>
              <a:t>Algorithme</a:t>
            </a:r>
            <a:r>
              <a:rPr lang="fr-CA" altLang="ko-KR" dirty="0">
                <a:solidFill>
                  <a:srgbClr val="000000"/>
                </a:solidFill>
                <a:ea typeface="ＭＳ Ｐゴシック" pitchFamily="34" charset="-128"/>
              </a:rPr>
              <a:t> </a:t>
            </a:r>
            <a:r>
              <a:rPr lang="fr-CA" altLang="ko-KR" dirty="0">
                <a:solidFill>
                  <a:srgbClr val="000000"/>
                </a:solidFill>
                <a:latin typeface="Copperplate" charset="0"/>
                <a:ea typeface="ＭＳ Ｐゴシック" pitchFamily="34" charset="-128"/>
              </a:rPr>
              <a:t>min-</a:t>
            </a:r>
            <a:r>
              <a:rPr lang="fr-CA" altLang="ko-KR" dirty="0" err="1">
                <a:solidFill>
                  <a:srgbClr val="000000"/>
                </a:solidFill>
                <a:latin typeface="Copperplate" charset="0"/>
                <a:ea typeface="ＭＳ Ｐゴシック" pitchFamily="34" charset="-128"/>
              </a:rPr>
              <a:t>conflicts</a:t>
            </a:r>
            <a:r>
              <a:rPr lang="fr-CA" altLang="ko-KR" dirty="0">
                <a:solidFill>
                  <a:srgbClr val="000000"/>
                </a:solidFill>
                <a:latin typeface="Copperplate" charset="0"/>
                <a:ea typeface="ＭＳ Ｐゴシック" pitchFamily="34" charset="-128"/>
              </a:rPr>
              <a:t> </a:t>
            </a:r>
            <a:r>
              <a:rPr lang="fr-CA" altLang="ko-KR" dirty="0">
                <a:solidFill>
                  <a:srgbClr val="000000"/>
                </a:solidFill>
                <a:ea typeface="ＭＳ Ｐゴシック" pitchFamily="34" charset="-128"/>
              </a:rPr>
              <a:t>(</a:t>
            </a:r>
            <a:r>
              <a:rPr lang="fr-CA" altLang="ko-KR" i="1" dirty="0" err="1">
                <a:solidFill>
                  <a:srgbClr val="000000"/>
                </a:solidFill>
                <a:ea typeface="ＭＳ Ｐゴシック" pitchFamily="34" charset="-128"/>
              </a:rPr>
              <a:t>csp</a:t>
            </a:r>
            <a:r>
              <a:rPr lang="fr-CA" altLang="ko-KR" i="1" dirty="0">
                <a:solidFill>
                  <a:srgbClr val="000000"/>
                </a:solidFill>
                <a:ea typeface="ＭＳ Ｐゴシック" pitchFamily="34" charset="-128"/>
              </a:rPr>
              <a:t>, </a:t>
            </a:r>
            <a:r>
              <a:rPr lang="fr-CA" altLang="ko-KR" i="1" dirty="0" err="1">
                <a:solidFill>
                  <a:srgbClr val="000000"/>
                </a:solidFill>
                <a:ea typeface="ＭＳ Ｐゴシック" pitchFamily="34" charset="-128"/>
              </a:rPr>
              <a:t>nb_iterations</a:t>
            </a:r>
            <a:r>
              <a:rPr lang="fr-CA" altLang="ko-KR" dirty="0">
                <a:solidFill>
                  <a:srgbClr val="000000"/>
                </a:solidFill>
                <a:ea typeface="ＭＳ Ｐゴシック" pitchFamily="34" charset="-128"/>
              </a:rPr>
              <a:t>)</a:t>
            </a:r>
          </a:p>
          <a:p>
            <a:pPr>
              <a:buFont typeface="Calibri" pitchFamily="34" charset="0"/>
              <a:buAutoNum type="arabicPeriod"/>
            </a:pPr>
            <a:r>
              <a:rPr lang="fr-CA" altLang="ko-KR" sz="1600" i="1" dirty="0">
                <a:solidFill>
                  <a:srgbClr val="000000"/>
                </a:solidFill>
                <a:ea typeface="ＭＳ Ｐゴシック" pitchFamily="34" charset="-128"/>
              </a:rPr>
              <a:t> assignation</a:t>
            </a:r>
            <a:r>
              <a:rPr lang="fr-CA" altLang="ko-KR" sz="1600" dirty="0">
                <a:solidFill>
                  <a:srgbClr val="000000"/>
                </a:solidFill>
                <a:ea typeface="ＭＳ Ｐゴシック" pitchFamily="34" charset="-128"/>
              </a:rPr>
              <a:t> = une assignation aléatoire complète (probablement pas compatible) de </a:t>
            </a:r>
            <a:r>
              <a:rPr lang="fr-CA" altLang="ko-KR" sz="1600" i="1" dirty="0" err="1">
                <a:solidFill>
                  <a:srgbClr val="000000"/>
                </a:solidFill>
                <a:ea typeface="ＭＳ Ｐゴシック" pitchFamily="34" charset="-128"/>
              </a:rPr>
              <a:t>csp</a:t>
            </a:r>
            <a:endParaRPr lang="fr-CA" altLang="ko-KR" sz="1600" i="1" dirty="0">
              <a:solidFill>
                <a:srgbClr val="000000"/>
              </a:solidFill>
              <a:ea typeface="ＭＳ Ｐゴシック" pitchFamily="34" charset="-128"/>
            </a:endParaRPr>
          </a:p>
          <a:p>
            <a:pPr>
              <a:buFont typeface="Calibri" pitchFamily="34" charset="0"/>
              <a:buAutoNum type="arabicPeriod"/>
            </a:pPr>
            <a:r>
              <a:rPr lang="fr-CA" altLang="ko-KR" sz="1600" dirty="0">
                <a:solidFill>
                  <a:srgbClr val="000000"/>
                </a:solidFill>
                <a:ea typeface="ＭＳ Ｐゴシック" pitchFamily="34" charset="-128"/>
              </a:rPr>
              <a:t>pour </a:t>
            </a:r>
            <a:r>
              <a:rPr lang="fr-CA" altLang="ko-KR" sz="1600" i="1" dirty="0">
                <a:solidFill>
                  <a:srgbClr val="000000"/>
                </a:solidFill>
                <a:ea typeface="ＭＳ Ｐゴシック" pitchFamily="34" charset="-128"/>
              </a:rPr>
              <a:t>i</a:t>
            </a:r>
            <a:r>
              <a:rPr lang="fr-CA" altLang="ko-KR" sz="1600" dirty="0">
                <a:solidFill>
                  <a:srgbClr val="000000"/>
                </a:solidFill>
                <a:ea typeface="ＭＳ Ｐゴシック" pitchFamily="34" charset="-128"/>
              </a:rPr>
              <a:t> = 1 ... </a:t>
            </a:r>
            <a:r>
              <a:rPr lang="fr-CA" altLang="ko-KR" sz="1600" i="1" dirty="0" err="1">
                <a:solidFill>
                  <a:srgbClr val="000000"/>
                </a:solidFill>
                <a:ea typeface="ＭＳ Ｐゴシック" pitchFamily="34" charset="-128"/>
              </a:rPr>
              <a:t>nb_iterations</a:t>
            </a:r>
            <a:endParaRPr lang="fr-CA" altLang="ko-KR" sz="1600" i="1" dirty="0">
              <a:solidFill>
                <a:srgbClr val="000000"/>
              </a:solidFill>
              <a:ea typeface="ＭＳ Ｐゴシック" pitchFamily="34" charset="-128"/>
            </a:endParaRP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si </a:t>
            </a:r>
            <a:r>
              <a:rPr lang="fr-CA" altLang="ko-KR" sz="1600" i="1" dirty="0">
                <a:solidFill>
                  <a:srgbClr val="000000"/>
                </a:solidFill>
                <a:ea typeface="ＭＳ Ｐゴシック" pitchFamily="34" charset="-128"/>
              </a:rPr>
              <a:t>assignation</a:t>
            </a:r>
            <a:r>
              <a:rPr lang="fr-CA" altLang="ko-KR" sz="1600" dirty="0">
                <a:solidFill>
                  <a:srgbClr val="000000"/>
                </a:solidFill>
                <a:ea typeface="ＭＳ Ｐゴシック" pitchFamily="34" charset="-128"/>
              </a:rPr>
              <a:t> est compatible, retourner </a:t>
            </a:r>
            <a:r>
              <a:rPr lang="fr-CA" altLang="ko-KR" sz="1600" i="1" dirty="0">
                <a:solidFill>
                  <a:srgbClr val="000000"/>
                </a:solidFill>
                <a:ea typeface="ＭＳ Ｐゴシック" pitchFamily="34" charset="-128"/>
              </a:rPr>
              <a:t>assignation</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X</a:t>
            </a:r>
            <a:r>
              <a:rPr lang="fr-CA" altLang="ko-KR" sz="1600" dirty="0">
                <a:solidFill>
                  <a:srgbClr val="000000"/>
                </a:solidFill>
                <a:ea typeface="ＭＳ Ｐゴシック" pitchFamily="34" charset="-128"/>
              </a:rPr>
              <a:t> = variable conflictuelle choisie aléatoirement dans variables(</a:t>
            </a:r>
            <a:r>
              <a:rPr lang="fr-CA" altLang="ko-KR" sz="1600" dirty="0" err="1">
                <a:solidFill>
                  <a:srgbClr val="000000"/>
                </a:solidFill>
                <a:ea typeface="ＭＳ Ｐゴシック" pitchFamily="34" charset="-128"/>
              </a:rPr>
              <a:t>csp</a:t>
            </a:r>
            <a:r>
              <a:rPr lang="fr-CA" altLang="ko-KR" sz="1600" dirty="0">
                <a:solidFill>
                  <a:srgbClr val="000000"/>
                </a:solidFill>
                <a:ea typeface="ＭＳ Ｐゴシック" pitchFamily="34" charset="-128"/>
              </a:rPr>
              <a:t>)</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v</a:t>
            </a:r>
            <a:r>
              <a:rPr lang="fr-CA" altLang="ko-KR" sz="1600" dirty="0">
                <a:solidFill>
                  <a:srgbClr val="000000"/>
                </a:solidFill>
                <a:ea typeface="ＭＳ Ｐゴシック" pitchFamily="34" charset="-128"/>
              </a:rPr>
              <a:t> = valeur dans </a:t>
            </a:r>
            <a:r>
              <a:rPr lang="fr-FR" altLang="en-US" sz="1600" dirty="0">
                <a:latin typeface="Copperplate" charset="0"/>
                <a:ea typeface="ＭＳ Ｐゴシック" pitchFamily="34" charset="-128"/>
              </a:rPr>
              <a:t>domaine</a:t>
            </a:r>
            <a:r>
              <a:rPr lang="fr-FR" altLang="en-US" sz="1600" dirty="0">
                <a:ea typeface="ＭＳ Ｐゴシック" pitchFamily="34" charset="-128"/>
              </a:rPr>
              <a:t>(</a:t>
            </a:r>
            <a:r>
              <a:rPr lang="fr-FR" altLang="en-US" sz="1600" i="1" dirty="0">
                <a:ea typeface="ＭＳ Ｐゴシック" pitchFamily="34" charset="-128"/>
              </a:rPr>
              <a:t>X</a:t>
            </a:r>
            <a:r>
              <a:rPr lang="fr-FR" altLang="en-US" sz="1600" dirty="0">
                <a:ea typeface="ＭＳ Ｐゴシック" pitchFamily="34" charset="-128"/>
              </a:rPr>
              <a:t>, </a:t>
            </a:r>
            <a:r>
              <a:rPr lang="fr-FR" altLang="en-US" sz="1600" i="1" dirty="0" err="1">
                <a:ea typeface="ＭＳ Ｐゴシック" pitchFamily="34" charset="-128"/>
              </a:rPr>
              <a:t>csp</a:t>
            </a:r>
            <a:r>
              <a:rPr lang="fr-FR" altLang="en-US" sz="1600" dirty="0">
                <a:ea typeface="ＭＳ Ｐゴシック" pitchFamily="34" charset="-128"/>
              </a:rPr>
              <a:t>)</a:t>
            </a:r>
            <a:r>
              <a:rPr lang="fr-CA" altLang="ko-KR" sz="1600" dirty="0">
                <a:solidFill>
                  <a:srgbClr val="000000"/>
                </a:solidFill>
                <a:ea typeface="ＭＳ Ｐゴシック" pitchFamily="34" charset="-128"/>
              </a:rPr>
              <a:t> satisfaisant le plus de contraintes de </a:t>
            </a:r>
            <a:r>
              <a:rPr lang="fr-CA" altLang="ko-KR" sz="1600" i="1" dirty="0">
                <a:solidFill>
                  <a:srgbClr val="000000"/>
                </a:solidFill>
                <a:ea typeface="ＭＳ Ｐゴシック" pitchFamily="34" charset="-128"/>
              </a:rPr>
              <a:t>X</a:t>
            </a: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assigner (</a:t>
            </a:r>
            <a:r>
              <a:rPr lang="fr-CA" altLang="ko-KR" sz="1600" i="1" dirty="0">
                <a:solidFill>
                  <a:srgbClr val="000000"/>
                </a:solidFill>
                <a:ea typeface="ＭＳ Ｐゴシック" pitchFamily="34" charset="-128"/>
              </a:rPr>
              <a:t>X</a:t>
            </a:r>
            <a:r>
              <a:rPr lang="fr-CA" altLang="ko-KR" sz="1600" dirty="0">
                <a:solidFill>
                  <a:srgbClr val="000000"/>
                </a:solidFill>
                <a:ea typeface="ＭＳ Ｐゴシック" pitchFamily="34" charset="-128"/>
              </a:rPr>
              <a:t> = </a:t>
            </a:r>
            <a:r>
              <a:rPr lang="fr-CA" altLang="ko-KR" sz="1600" i="1" dirty="0">
                <a:solidFill>
                  <a:srgbClr val="000000"/>
                </a:solidFill>
                <a:ea typeface="ＭＳ Ｐゴシック" pitchFamily="34" charset="-128"/>
              </a:rPr>
              <a:t>v</a:t>
            </a:r>
            <a:r>
              <a:rPr lang="fr-CA" altLang="ko-KR" sz="1600" dirty="0">
                <a:solidFill>
                  <a:srgbClr val="000000"/>
                </a:solidFill>
                <a:ea typeface="ＭＳ Ｐゴシック" pitchFamily="34" charset="-128"/>
              </a:rPr>
              <a:t>) dans </a:t>
            </a:r>
            <a:r>
              <a:rPr lang="fr-CA" altLang="ko-KR" sz="1600" i="1" dirty="0">
                <a:solidFill>
                  <a:srgbClr val="000000"/>
                </a:solidFill>
                <a:ea typeface="ＭＳ Ｐゴシック" pitchFamily="34" charset="-128"/>
              </a:rPr>
              <a:t>assignation</a:t>
            </a:r>
          </a:p>
          <a:p>
            <a:pPr>
              <a:buFont typeface="Calibri" pitchFamily="34" charset="0"/>
              <a:buAutoNum type="arabicPeriod" startAt="5"/>
            </a:pPr>
            <a:r>
              <a:rPr lang="fr-CA" altLang="en-US" sz="1600" dirty="0">
                <a:solidFill>
                  <a:srgbClr val="000000"/>
                </a:solidFill>
                <a:ea typeface="ＭＳ Ｐゴシック" pitchFamily="34" charset="-128"/>
              </a:rPr>
              <a:t>retourner</a:t>
            </a:r>
            <a:r>
              <a:rPr lang="fr-CA" altLang="en-US" sz="1600" i="1" dirty="0">
                <a:solidFill>
                  <a:srgbClr val="000000"/>
                </a:solidFill>
                <a:ea typeface="ＭＳ Ｐゴシック" pitchFamily="34" charset="-128"/>
              </a:rPr>
              <a:t> </a:t>
            </a:r>
            <a:r>
              <a:rPr lang="fr-CA" altLang="en-US" sz="1600" dirty="0">
                <a:solidFill>
                  <a:srgbClr val="000000"/>
                </a:solidFill>
                <a:ea typeface="ＭＳ Ｐゴシック" pitchFamily="34" charset="-128"/>
              </a:rPr>
              <a:t>faux</a:t>
            </a:r>
            <a:endParaRPr lang="fr-FR" altLang="en-US" sz="1600" dirty="0">
              <a:ea typeface="ＭＳ Ｐゴシック" pitchFamily="34" charset="-128"/>
            </a:endParaRPr>
          </a:p>
        </p:txBody>
      </p:sp>
      <p:sp>
        <p:nvSpPr>
          <p:cNvPr id="40964" name="Espace réservé de la date 1"/>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endParaRPr lang="fr-CA" altLang="en-US">
              <a:latin typeface="Calibri" pitchFamily="34" charset="0"/>
              <a:ea typeface="ＭＳ Ｐゴシック" pitchFamily="34" charset="-128"/>
            </a:endParaRPr>
          </a:p>
        </p:txBody>
      </p:sp>
      <p:sp>
        <p:nvSpPr>
          <p:cNvPr id="40965" name="Espace réservé du pied de page 2"/>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fr-CA" altLang="en-US">
              <a:latin typeface="Calibri" pitchFamily="34" charset="0"/>
              <a:ea typeface="ＭＳ Ｐゴシック" pitchFamily="34" charset="-128"/>
            </a:endParaRPr>
          </a:p>
        </p:txBody>
      </p:sp>
      <p:sp>
        <p:nvSpPr>
          <p:cNvPr id="40966" name="Espace réservé du numéro de diapositive 3"/>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F2B79CB-D2BB-47F8-8388-5EF17EB64267}" type="slidenum">
              <a:rPr lang="fr-CA" altLang="en-US" smtClean="0">
                <a:latin typeface="Calibri" pitchFamily="34" charset="0"/>
                <a:ea typeface="ＭＳ Ｐゴシック" pitchFamily="34" charset="-128"/>
              </a:rPr>
              <a:pPr algn="l"/>
              <a:t>46</a:t>
            </a:fld>
            <a:endParaRPr lang="fr-CA" altLang="en-US">
              <a:latin typeface="Calibri" pitchFamily="34" charset="0"/>
              <a:ea typeface="ＭＳ Ｐゴシック" pitchFamily="34" charset="-128"/>
            </a:endParaRPr>
          </a:p>
        </p:txBody>
      </p:sp>
      <p:sp>
        <p:nvSpPr>
          <p:cNvPr id="40967" name="Rectangle 3"/>
          <p:cNvSpPr txBox="1">
            <a:spLocks noChangeArrowheads="1"/>
          </p:cNvSpPr>
          <p:nvPr/>
        </p:nvSpPr>
        <p:spPr bwMode="auto">
          <a:xfrm>
            <a:off x="322262" y="4359275"/>
            <a:ext cx="824422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Peut résoudre un problème </a:t>
            </a:r>
            <a:r>
              <a:rPr lang="fr-CA" altLang="en-US" sz="2000" i="1" dirty="0">
                <a:latin typeface="Calibri" pitchFamily="34" charset="0"/>
                <a:ea typeface="ＭＳ Ｐゴシック" pitchFamily="34" charset="-128"/>
              </a:rPr>
              <a:t>1,000,000-Queens</a:t>
            </a:r>
            <a:r>
              <a:rPr lang="fr-CA" altLang="en-US" sz="2000" dirty="0">
                <a:latin typeface="Calibri" pitchFamily="34" charset="0"/>
                <a:ea typeface="ＭＳ Ｐゴシック" pitchFamily="34" charset="-128"/>
              </a:rPr>
              <a:t> en 50 étapes!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La raison du succès de la recherche locale est qu</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il existe plusieurs solutions possibles, « éparpillés » dans l</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espace des états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A été utilisé pour céduler les observations du </a:t>
            </a:r>
            <a:r>
              <a:rPr lang="fr-CA" altLang="en-US" sz="2000" i="1" dirty="0">
                <a:latin typeface="Calibri" pitchFamily="34" charset="0"/>
                <a:ea typeface="ＭＳ Ｐゴシック" pitchFamily="34" charset="-128"/>
              </a:rPr>
              <a:t>Hubble </a:t>
            </a:r>
            <a:r>
              <a:rPr lang="fr-CA" altLang="en-US" sz="2000" i="1" dirty="0" err="1">
                <a:latin typeface="Calibri" pitchFamily="34" charset="0"/>
                <a:ea typeface="ＭＳ Ｐゴシック" pitchFamily="34" charset="-128"/>
              </a:rPr>
              <a:t>Space</a:t>
            </a:r>
            <a:r>
              <a:rPr lang="fr-CA" altLang="en-US" sz="2000" i="1" dirty="0">
                <a:latin typeface="Calibri" pitchFamily="34" charset="0"/>
                <a:ea typeface="ＭＳ Ｐゴシック" pitchFamily="34" charset="-128"/>
              </a:rPr>
              <a:t> </a:t>
            </a:r>
            <a:r>
              <a:rPr lang="fr-CA" altLang="en-US" sz="2000" i="1" dirty="0" err="1">
                <a:latin typeface="Calibri" pitchFamily="34" charset="0"/>
                <a:ea typeface="ＭＳ Ｐゴシック" pitchFamily="34" charset="-128"/>
              </a:rPr>
              <a:t>Telescope</a:t>
            </a:r>
            <a:br>
              <a:rPr lang="fr-CA" altLang="en-US" sz="2000" dirty="0">
                <a:latin typeface="Calibri" pitchFamily="34" charset="0"/>
                <a:ea typeface="ＭＳ Ｐゴシック" pitchFamily="34" charset="-128"/>
              </a:rPr>
            </a:br>
            <a:r>
              <a:rPr lang="fr-CA" altLang="en-US" sz="2000" dirty="0">
                <a:latin typeface="Calibri" pitchFamily="34" charset="0"/>
                <a:ea typeface="ＭＳ Ｐゴシック" pitchFamily="34" charset="-128"/>
              </a:rPr>
              <a:t>(a réduit le temps d’exécution de 3 semaines! À 10 minutes)</a:t>
            </a: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B92591B6-8C2C-4E37-8A16-B206FAD01F38}" type="slidenum">
              <a:rPr lang="en-US"/>
              <a:pPr>
                <a:defRPr/>
              </a:pPr>
              <a:t>47</a:t>
            </a:fld>
            <a:endParaRPr lang="en-US"/>
          </a:p>
        </p:txBody>
      </p:sp>
      <p:sp>
        <p:nvSpPr>
          <p:cNvPr id="6" name="Date Placeholder 5"/>
          <p:cNvSpPr>
            <a:spLocks noGrp="1"/>
          </p:cNvSpPr>
          <p:nvPr>
            <p:ph type="dt" sz="quarter" idx="12"/>
          </p:nvPr>
        </p:nvSpPr>
        <p:spPr>
          <a:xfrm>
            <a:off x="8042787" y="6438900"/>
            <a:ext cx="675763" cy="365125"/>
          </a:xfrm>
        </p:spPr>
        <p:txBody>
          <a:bodyPr/>
          <a:lstStyle/>
          <a:p>
            <a:pPr>
              <a:defRPr/>
            </a:pPr>
            <a:r>
              <a:rPr lang="en-US"/>
              <a:t>IFT615</a:t>
            </a:r>
          </a:p>
        </p:txBody>
      </p:sp>
      <p:sp>
        <p:nvSpPr>
          <p:cNvPr id="1209346"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Types de problèmes CSP</a:t>
            </a:r>
            <a:endParaRPr lang="fr-CA" altLang="ko-KR" sz="2800" i="1">
              <a:effectLst>
                <a:outerShdw blurRad="38100" dist="38100" dir="2700000" algn="tl">
                  <a:srgbClr val="C0C0C0"/>
                </a:outerShdw>
              </a:effectLst>
              <a:latin typeface="Times New Roman" pitchFamily="18" charset="0"/>
              <a:ea typeface="굴림" pitchFamily="50" charset="-127"/>
            </a:endParaRPr>
          </a:p>
        </p:txBody>
      </p:sp>
      <p:sp>
        <p:nvSpPr>
          <p:cNvPr id="17414" name="Rectangle 3"/>
          <p:cNvSpPr>
            <a:spLocks noGrp="1" noChangeArrowheads="1"/>
          </p:cNvSpPr>
          <p:nvPr>
            <p:ph type="body" idx="1"/>
          </p:nvPr>
        </p:nvSpPr>
        <p:spPr>
          <a:xfrm>
            <a:off x="638175" y="857250"/>
            <a:ext cx="7772400" cy="5295900"/>
          </a:xfrm>
        </p:spPr>
        <p:txBody>
          <a:bodyPr/>
          <a:lstStyle/>
          <a:p>
            <a:pPr>
              <a:lnSpc>
                <a:spcPct val="130000"/>
              </a:lnSpc>
              <a:defRPr/>
            </a:pPr>
            <a:r>
              <a:rPr lang="fr-CA" altLang="ko-KR" sz="1800" dirty="0">
                <a:solidFill>
                  <a:srgbClr val="003399"/>
                </a:solidFill>
                <a:ea typeface="굴림" pitchFamily="34" charset="-127"/>
              </a:rPr>
              <a:t>CSP avec des domaines finis (et discrets).</a:t>
            </a:r>
          </a:p>
          <a:p>
            <a:pPr>
              <a:lnSpc>
                <a:spcPct val="130000"/>
              </a:lnSpc>
              <a:defRPr/>
            </a:pPr>
            <a:r>
              <a:rPr lang="fr-CA" altLang="ko-KR" sz="1800" dirty="0">
                <a:solidFill>
                  <a:srgbClr val="003399"/>
                </a:solidFill>
                <a:ea typeface="굴림" pitchFamily="34" charset="-127"/>
              </a:rPr>
              <a:t>CSP Booléens</a:t>
            </a:r>
            <a:r>
              <a:rPr lang="fr-CA" altLang="ko-KR" sz="1800" dirty="0">
                <a:ea typeface="굴림" pitchFamily="34" charset="-127"/>
              </a:rPr>
              <a:t>: les </a:t>
            </a:r>
            <a:r>
              <a:rPr lang="fr-CA" altLang="ko-KR" sz="1800" dirty="0">
                <a:solidFill>
                  <a:srgbClr val="000066"/>
                </a:solidFill>
                <a:ea typeface="굴림" pitchFamily="34" charset="-127"/>
              </a:rPr>
              <a:t>variables sont vraies ou fausses.</a:t>
            </a:r>
            <a:endParaRPr lang="fr-CA" altLang="ko-KR" sz="1800" dirty="0">
              <a:ea typeface="굴림" pitchFamily="34" charset="-127"/>
            </a:endParaRPr>
          </a:p>
          <a:p>
            <a:pPr>
              <a:lnSpc>
                <a:spcPct val="130000"/>
              </a:lnSpc>
              <a:defRPr/>
            </a:pPr>
            <a:r>
              <a:rPr lang="fr-CA" altLang="ko-KR" sz="1800" dirty="0">
                <a:solidFill>
                  <a:srgbClr val="003399"/>
                </a:solidFill>
                <a:ea typeface="굴림" pitchFamily="34" charset="-127"/>
              </a:rPr>
              <a:t>CSP avec des domaines continus (et infinis)</a:t>
            </a:r>
          </a:p>
          <a:p>
            <a:pPr lvl="1">
              <a:lnSpc>
                <a:spcPct val="130000"/>
              </a:lnSpc>
              <a:defRPr/>
            </a:pPr>
            <a:r>
              <a:rPr lang="fr-CA" altLang="ko-KR" sz="1800" dirty="0">
                <a:ea typeface="굴림" pitchFamily="34" charset="-127"/>
              </a:rPr>
              <a:t>Par exemple, problèmes d’ordonnancement avec des contraintes sur les durées.</a:t>
            </a:r>
          </a:p>
          <a:p>
            <a:pPr>
              <a:lnSpc>
                <a:spcPct val="130000"/>
              </a:lnSpc>
              <a:defRPr/>
            </a:pPr>
            <a:r>
              <a:rPr lang="fr-CA" altLang="ko-KR" sz="1800" dirty="0">
                <a:solidFill>
                  <a:srgbClr val="003399"/>
                </a:solidFill>
                <a:ea typeface="굴림" pitchFamily="34" charset="-127"/>
              </a:rPr>
              <a:t>CSP avec des </a:t>
            </a:r>
            <a:r>
              <a:rPr lang="fr-CA" altLang="ko-KR" sz="1800" dirty="0">
                <a:solidFill>
                  <a:srgbClr val="000066"/>
                </a:solidFill>
                <a:ea typeface="굴림" pitchFamily="34" charset="-127"/>
              </a:rPr>
              <a:t>contraintes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 + 10)</a:t>
            </a:r>
            <a:r>
              <a:rPr lang="fr-CA" altLang="ko-KR" sz="1800" dirty="0">
                <a:ea typeface="굴림" pitchFamily="34" charset="-127"/>
              </a:rPr>
              <a:t>.</a:t>
            </a:r>
          </a:p>
          <a:p>
            <a:pPr>
              <a:lnSpc>
                <a:spcPct val="130000"/>
              </a:lnSpc>
              <a:defRPr/>
            </a:pPr>
            <a:r>
              <a:rPr lang="fr-CA" altLang="ko-KR" sz="1800" dirty="0">
                <a:solidFill>
                  <a:srgbClr val="000066"/>
                </a:solidFill>
                <a:ea typeface="굴림" pitchFamily="34" charset="-127"/>
              </a:rPr>
              <a:t>CSP avec des contraintes non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log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a:t>
            </a:r>
            <a:r>
              <a:rPr lang="fr-CA" altLang="ko-KR" sz="1800" dirty="0">
                <a:ea typeface="굴림" pitchFamily="34" charset="-127"/>
              </a:rPr>
              <a:t>.</a:t>
            </a:r>
          </a:p>
          <a:p>
            <a:pPr>
              <a:lnSpc>
                <a:spcPct val="130000"/>
              </a:lnSpc>
              <a:defRPr/>
            </a:pPr>
            <a:r>
              <a:rPr lang="fr-CA" altLang="ko-KR" sz="1800" dirty="0">
                <a:ea typeface="굴림" pitchFamily="34" charset="-127"/>
              </a:rPr>
              <a:t>Les problèmes CSP sont étudiées de manière approfondies en recherche opérationnelle.</a:t>
            </a:r>
          </a:p>
          <a:p>
            <a:pPr>
              <a:lnSpc>
                <a:spcPct val="130000"/>
              </a:lnSpc>
              <a:defRPr/>
            </a:pPr>
            <a:r>
              <a:rPr lang="fr-CA" altLang="ko-KR" sz="1800" dirty="0">
                <a:ea typeface="ＭＳ Ｐゴシック" pitchFamily="34" charset="-128"/>
              </a:rPr>
              <a:t>Voir le cours </a:t>
            </a:r>
            <a:r>
              <a:rPr lang="fr-CA" altLang="ko-KR" sz="1800" b="1" dirty="0">
                <a:ea typeface="ＭＳ Ｐゴシック" pitchFamily="34" charset="-128"/>
              </a:rPr>
              <a:t>ROP 317 </a:t>
            </a:r>
            <a:r>
              <a:rPr lang="fr-FR" altLang="ko-KR" sz="1800" b="1" dirty="0">
                <a:ea typeface="ＭＳ Ｐゴシック" pitchFamily="34" charset="-128"/>
              </a:rPr>
              <a:t>–</a:t>
            </a:r>
            <a:r>
              <a:rPr lang="fr-CA" altLang="ko-KR" sz="1800" b="1" dirty="0">
                <a:ea typeface="ＭＳ Ｐゴシック" pitchFamily="34" charset="-128"/>
              </a:rPr>
              <a:t> Programmation linéaire </a:t>
            </a:r>
            <a:r>
              <a:rPr lang="fr-CA" altLang="ko-KR" sz="1800" dirty="0">
                <a:ea typeface="ＭＳ Ｐゴシック" pitchFamily="34" charset="-128"/>
              </a:rPr>
              <a:t>pour en savoir plus sur le cas linéaire et continu</a:t>
            </a:r>
            <a:endParaRPr lang="fr-CA" altLang="ko-KR" sz="1800" b="1" dirty="0">
              <a:ea typeface="ＭＳ Ｐゴシック" pitchFamily="34" charset="-128"/>
            </a:endParaRPr>
          </a:p>
          <a:p>
            <a:pPr marL="0" indent="0">
              <a:lnSpc>
                <a:spcPct val="130000"/>
              </a:lnSpc>
              <a:buFont typeface="Monotype Sorts" pitchFamily="2" charset="2"/>
              <a:buNone/>
              <a:defRPr/>
            </a:pPr>
            <a:endParaRPr lang="fr-CA" altLang="ko-KR" sz="1800" dirty="0">
              <a:ea typeface="굴림" pitchFamily="34" charset="-127"/>
            </a:endParaRPr>
          </a:p>
          <a:p>
            <a:pPr>
              <a:lnSpc>
                <a:spcPct val="130000"/>
              </a:lnSpc>
              <a:buFont typeface="Monotype Sorts" pitchFamily="2" charset="2"/>
              <a:buNone/>
              <a:defRPr/>
            </a:pPr>
            <a:endParaRPr lang="fr-CA" altLang="ko-KR" sz="1800" dirty="0">
              <a:ea typeface="굴림" pitchFamily="34" charset="-127"/>
            </a:endParaRP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endParaRPr lang="en-US" dirty="0"/>
          </a:p>
        </p:txBody>
      </p:sp>
      <p:sp>
        <p:nvSpPr>
          <p:cNvPr id="5" name="Slide Number Placeholder 4"/>
          <p:cNvSpPr>
            <a:spLocks noGrp="1"/>
          </p:cNvSpPr>
          <p:nvPr>
            <p:ph type="sldNum" sz="quarter" idx="11"/>
          </p:nvPr>
        </p:nvSpPr>
        <p:spPr/>
        <p:txBody>
          <a:bodyPr/>
          <a:lstStyle/>
          <a:p>
            <a:pPr>
              <a:defRPr/>
            </a:pPr>
            <a:fld id="{E9E21EDD-4114-4357-8347-9C8A1C215B5F}" type="slidenum">
              <a:rPr lang="en-US"/>
              <a:pPr>
                <a:defRPr/>
              </a:pPr>
              <a:t>48</a:t>
            </a:fld>
            <a:endParaRPr lang="en-US"/>
          </a:p>
        </p:txBody>
      </p:sp>
      <p:sp>
        <p:nvSpPr>
          <p:cNvPr id="6" name="Date Placeholder 5"/>
          <p:cNvSpPr>
            <a:spLocks noGrp="1"/>
          </p:cNvSpPr>
          <p:nvPr>
            <p:ph type="dt" sz="quarter" idx="12"/>
          </p:nvPr>
        </p:nvSpPr>
        <p:spPr>
          <a:xfrm>
            <a:off x="7973961" y="6438900"/>
            <a:ext cx="744589" cy="365125"/>
          </a:xfrm>
        </p:spPr>
        <p:txBody>
          <a:bodyPr/>
          <a:lstStyle/>
          <a:p>
            <a:pPr>
              <a:defRPr/>
            </a:pPr>
            <a:r>
              <a:rPr lang="en-US" dirty="0"/>
              <a:t>IFT615</a:t>
            </a:r>
          </a:p>
        </p:txBody>
      </p:sp>
      <p:sp>
        <p:nvSpPr>
          <p:cNvPr id="43013" name="Rectangle 2"/>
          <p:cNvSpPr>
            <a:spLocks noGrp="1" noChangeArrowheads="1"/>
          </p:cNvSpPr>
          <p:nvPr>
            <p:ph type="title"/>
          </p:nvPr>
        </p:nvSpPr>
        <p:spPr>
          <a:xfrm>
            <a:off x="150813" y="0"/>
            <a:ext cx="8683625" cy="768350"/>
          </a:xfrm>
        </p:spPr>
        <p:txBody>
          <a:bodyPr/>
          <a:lstStyle/>
          <a:p>
            <a:r>
              <a:rPr lang="en-US" altLang="en-US"/>
              <a:t>Applications</a:t>
            </a:r>
          </a:p>
        </p:txBody>
      </p:sp>
      <p:sp>
        <p:nvSpPr>
          <p:cNvPr id="43014" name="Rectangle 3"/>
          <p:cNvSpPr>
            <a:spLocks noGrp="1" noChangeArrowheads="1"/>
          </p:cNvSpPr>
          <p:nvPr>
            <p:ph type="body" idx="1"/>
          </p:nvPr>
        </p:nvSpPr>
        <p:spPr>
          <a:xfrm>
            <a:off x="227013" y="854075"/>
            <a:ext cx="8683625" cy="5375275"/>
          </a:xfrm>
        </p:spPr>
        <p:txBody>
          <a:bodyPr/>
          <a:lstStyle/>
          <a:p>
            <a:pPr>
              <a:lnSpc>
                <a:spcPct val="150000"/>
              </a:lnSpc>
            </a:pPr>
            <a:r>
              <a:rPr lang="fr-CA" altLang="en-US" dirty="0"/>
              <a:t>Problèmes d’ordonnancement (</a:t>
            </a:r>
            <a:r>
              <a:rPr lang="fr-CA" altLang="en-US" i="1" dirty="0" err="1"/>
              <a:t>scheduling</a:t>
            </a:r>
            <a:r>
              <a:rPr lang="fr-CA" altLang="en-US" dirty="0"/>
              <a:t>)</a:t>
            </a:r>
          </a:p>
          <a:p>
            <a:pPr lvl="1">
              <a:lnSpc>
                <a:spcPct val="150000"/>
              </a:lnSpc>
            </a:pPr>
            <a:r>
              <a:rPr lang="fr-CA" altLang="en-US" sz="2000" dirty="0"/>
              <a:t>Par exemple planification des horaires pour les cours ou pour les quarts de travail des employés.</a:t>
            </a:r>
          </a:p>
          <a:p>
            <a:pPr>
              <a:lnSpc>
                <a:spcPct val="150000"/>
              </a:lnSpc>
            </a:pPr>
            <a:endParaRPr lang="fr-CA" altLang="en-US" dirty="0"/>
          </a:p>
          <a:p>
            <a:pPr>
              <a:lnSpc>
                <a:spcPct val="150000"/>
              </a:lnSpc>
            </a:pPr>
            <a:r>
              <a:rPr lang="fr-CA" altLang="en-US" dirty="0"/>
              <a:t>Certains algorithmes de planification à base de connaissances invoquent des algorithmes CSP.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ea typeface="ＭＳ Ｐゴシック" pitchFamily="34" charset="-128"/>
              </a:rPr>
              <a:t>Conclusion</a:t>
            </a:r>
          </a:p>
        </p:txBody>
      </p:sp>
      <p:sp>
        <p:nvSpPr>
          <p:cNvPr id="47107" name="Rectangle 3"/>
          <p:cNvSpPr>
            <a:spLocks noGrp="1" noChangeArrowheads="1"/>
          </p:cNvSpPr>
          <p:nvPr>
            <p:ph idx="1"/>
          </p:nvPr>
        </p:nvSpPr>
        <p:spPr/>
        <p:txBody>
          <a:bodyPr/>
          <a:lstStyle/>
          <a:p>
            <a:pPr eaLnBrk="1" hangingPunct="1"/>
            <a:r>
              <a:rPr lang="fr-CA" altLang="en-US" sz="2000" dirty="0">
                <a:ea typeface="ＭＳ Ｐゴシック" pitchFamily="34" charset="-128"/>
              </a:rPr>
              <a:t>Les problèmes CSP sont des problèmes de recherche dans un espace d</a:t>
            </a:r>
            <a:r>
              <a:rPr lang="fr-CA" altLang="fr-FR" sz="2000" dirty="0">
                <a:ea typeface="ＭＳ Ｐゴシック" pitchFamily="34" charset="-128"/>
              </a:rPr>
              <a:t>’</a:t>
            </a:r>
            <a:r>
              <a:rPr lang="fr-CA" altLang="en-US" sz="2000" dirty="0">
                <a:ea typeface="ＭＳ Ｐゴシック" pitchFamily="34" charset="-128"/>
              </a:rPr>
              <a:t>assignations de valeurs à des variables</a:t>
            </a:r>
          </a:p>
          <a:p>
            <a:pPr eaLnBrk="1" hangingPunct="1"/>
            <a:r>
              <a:rPr lang="fr-CA" altLang="en-US" sz="2000" i="1" dirty="0" err="1">
                <a:ea typeface="ＭＳ Ｐゴシック" pitchFamily="34" charset="-128"/>
              </a:rPr>
              <a:t>Backtracking-search</a:t>
            </a:r>
            <a:r>
              <a:rPr lang="fr-CA" altLang="en-US" sz="2000" i="1" dirty="0">
                <a:ea typeface="ＭＳ Ｐゴシック" pitchFamily="34" charset="-128"/>
              </a:rPr>
              <a:t> </a:t>
            </a:r>
            <a:r>
              <a:rPr lang="fr-CA" altLang="en-US" sz="2000" dirty="0">
                <a:ea typeface="ＭＳ Ｐゴシック" pitchFamily="34" charset="-128"/>
              </a:rPr>
              <a:t>revient à</a:t>
            </a:r>
            <a:r>
              <a:rPr lang="fr-CA" altLang="en-US" sz="2000" i="1" dirty="0">
                <a:ea typeface="ＭＳ Ｐゴシック" pitchFamily="34" charset="-128"/>
              </a:rPr>
              <a:t> </a:t>
            </a:r>
            <a:r>
              <a:rPr lang="fr-CA" altLang="en-US" sz="2000" i="1" dirty="0" err="1">
                <a:ea typeface="ＭＳ Ｐゴシック" pitchFamily="34" charset="-128"/>
              </a:rPr>
              <a:t>Depth</a:t>
            </a:r>
            <a:r>
              <a:rPr lang="fr-CA" altLang="en-US" sz="2000" i="1" dirty="0">
                <a:ea typeface="ＭＳ Ｐゴシック" pitchFamily="34" charset="-128"/>
              </a:rPr>
              <a:t>-First-Search </a:t>
            </a:r>
            <a:r>
              <a:rPr lang="fr-CA" altLang="en-US" sz="2000" dirty="0">
                <a:ea typeface="ＭＳ Ｐゴシック" pitchFamily="34" charset="-128"/>
              </a:rPr>
              <a:t>avec une variable assignée par nœud et qui recule lorsqu</a:t>
            </a:r>
            <a:r>
              <a:rPr lang="fr-CA" altLang="fr-FR" sz="2000" dirty="0">
                <a:ea typeface="ＭＳ Ｐゴシック" pitchFamily="34" charset="-128"/>
              </a:rPr>
              <a:t>’</a:t>
            </a:r>
            <a:r>
              <a:rPr lang="fr-CA" altLang="en-US" sz="2000" dirty="0">
                <a:ea typeface="ＭＳ Ｐゴシック" pitchFamily="34" charset="-128"/>
              </a:rPr>
              <a:t>aucune assignation compatible </a:t>
            </a: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ordonnancement des variables et des assignations de valeurs aux variables jouent un rôle significatif dans la performance</a:t>
            </a:r>
          </a:p>
          <a:p>
            <a:pPr eaLnBrk="1" hangingPunct="1"/>
            <a:r>
              <a:rPr lang="fr-CA" altLang="en-US" sz="2000" i="1" dirty="0" err="1">
                <a:ea typeface="ＭＳ Ｐゴシック" pitchFamily="34" charset="-128"/>
              </a:rPr>
              <a:t>Forward</a:t>
            </a:r>
            <a:r>
              <a:rPr lang="fr-CA" altLang="en-US" sz="2000" i="1" dirty="0">
                <a:ea typeface="ＭＳ Ｐゴシック" pitchFamily="34" charset="-128"/>
              </a:rPr>
              <a:t> </a:t>
            </a:r>
            <a:r>
              <a:rPr lang="fr-CA" altLang="en-US" sz="2000" i="1" dirty="0" err="1">
                <a:ea typeface="ＭＳ Ｐゴシック" pitchFamily="34" charset="-128"/>
              </a:rPr>
              <a:t>checking</a:t>
            </a:r>
            <a:r>
              <a:rPr lang="fr-CA" altLang="en-US" sz="2000" i="1" dirty="0">
                <a:ea typeface="ＭＳ Ｐゴシック" pitchFamily="34" charset="-128"/>
              </a:rPr>
              <a:t> </a:t>
            </a:r>
            <a:r>
              <a:rPr lang="fr-CA" altLang="en-US" sz="2000" dirty="0">
                <a:ea typeface="ＭＳ Ｐゴシック" pitchFamily="34" charset="-128"/>
              </a:rPr>
              <a:t>empêche les assignations qui conduisent à un </a:t>
            </a:r>
            <a:r>
              <a:rPr lang="fr-CA" altLang="en-US" sz="2000">
                <a:ea typeface="ＭＳ Ｐゴシック" pitchFamily="34" charset="-128"/>
              </a:rPr>
              <a:t>conflit direct</a:t>
            </a:r>
            <a:endParaRPr lang="fr-CA" altLang="en-US" sz="2000" dirty="0">
              <a:ea typeface="ＭＳ Ｐゴシック" pitchFamily="34" charset="-128"/>
            </a:endParaRPr>
          </a:p>
          <a:p>
            <a:pPr eaLnBrk="1" hangingPunct="1"/>
            <a:r>
              <a:rPr lang="fr-CA" altLang="en-US" sz="2000" dirty="0">
                <a:ea typeface="ＭＳ Ｐゴシック" pitchFamily="34" charset="-128"/>
              </a:rPr>
              <a:t>La propagation des contraintes (par exemple, AC-3) détecte les in</a:t>
            </a:r>
            <a:r>
              <a:rPr lang="fr-FR" altLang="en-US" sz="2000" dirty="0">
                <a:ea typeface="ＭＳ Ｐゴシック" pitchFamily="34" charset="-128"/>
              </a:rPr>
              <a:t>compatibilité</a:t>
            </a:r>
            <a:r>
              <a:rPr lang="fr-CA" altLang="en-US" sz="2000" dirty="0">
                <a:ea typeface="ＭＳ Ｐゴシック" pitchFamily="34" charset="-128"/>
              </a:rPr>
              <a:t>s locales</a:t>
            </a:r>
          </a:p>
          <a:p>
            <a:pPr eaLnBrk="1" hangingPunct="1"/>
            <a:r>
              <a:rPr lang="fr-CA" altLang="en-US" sz="2000" dirty="0">
                <a:ea typeface="ＭＳ Ｐゴシック" pitchFamily="34" charset="-128"/>
              </a:rPr>
              <a:t>Les méthodes les plus efficaces exploitent la structure du domaine</a:t>
            </a:r>
          </a:p>
          <a:p>
            <a:pPr eaLnBrk="1" hangingPunct="1"/>
            <a:r>
              <a:rPr lang="fr-CA" altLang="en-US" sz="2000" dirty="0">
                <a:ea typeface="ＭＳ Ｐゴシック" pitchFamily="34" charset="-128"/>
              </a:rPr>
              <a:t>Application surtout à des problèmes impliquant l</a:t>
            </a:r>
            <a:r>
              <a:rPr lang="fr-CA" altLang="fr-FR" sz="2000" dirty="0">
                <a:ea typeface="ＭＳ Ｐゴシック" pitchFamily="34" charset="-128"/>
              </a:rPr>
              <a:t>’</a:t>
            </a:r>
            <a:r>
              <a:rPr lang="fr-CA" altLang="en-US" sz="2000" dirty="0">
                <a:ea typeface="ＭＳ Ｐゴシック" pitchFamily="34" charset="-128"/>
              </a:rPr>
              <a:t>ordonnancement de tâches</a:t>
            </a:r>
          </a:p>
        </p:txBody>
      </p:sp>
      <p:sp>
        <p:nvSpPr>
          <p:cNvPr id="471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71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71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FC7BCB16-2D85-4396-B4CB-554ED806B2B0}" type="slidenum">
              <a:rPr lang="en-US" altLang="en-US" smtClean="0">
                <a:latin typeface="Calibri" pitchFamily="34" charset="0"/>
                <a:ea typeface="ＭＳ Ｐゴシック" pitchFamily="34" charset="-128"/>
              </a:rPr>
              <a:pPr algn="l"/>
              <a:t>49</a:t>
            </a:fld>
            <a:endParaRPr lang="en-US" altLang="en-US">
              <a:latin typeface="Calibri" pitchFamily="34" charset="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201BB59B-934D-4E3B-90C5-68EC5C0D8E09}" type="slidenum">
              <a:rPr lang="en-US"/>
              <a:pPr>
                <a:defRPr/>
              </a:pPr>
              <a:t>5</a:t>
            </a:fld>
            <a:endParaRPr lang="en-US"/>
          </a:p>
        </p:txBody>
      </p:sp>
      <p:sp>
        <p:nvSpPr>
          <p:cNvPr id="6" name="Date Placeholder 5"/>
          <p:cNvSpPr>
            <a:spLocks noGrp="1"/>
          </p:cNvSpPr>
          <p:nvPr>
            <p:ph type="dt" sz="quarter" idx="12"/>
          </p:nvPr>
        </p:nvSpPr>
        <p:spPr>
          <a:xfrm>
            <a:off x="8150942" y="6438900"/>
            <a:ext cx="567608" cy="365125"/>
          </a:xfrm>
        </p:spPr>
        <p:txBody>
          <a:bodyPr/>
          <a:lstStyle/>
          <a:p>
            <a:pPr>
              <a:defRPr/>
            </a:pPr>
            <a:r>
              <a:rPr lang="en-US" dirty="0"/>
              <a:t>IFT615</a:t>
            </a:r>
          </a:p>
        </p:txBody>
      </p:sp>
      <p:sp>
        <p:nvSpPr>
          <p:cNvPr id="1174530"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1</a:t>
            </a:r>
          </a:p>
        </p:txBody>
      </p:sp>
      <p:sp>
        <p:nvSpPr>
          <p:cNvPr id="9222"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Soit le problème défini comme suit :</a:t>
            </a:r>
          </a:p>
          <a:p>
            <a:pPr lvl="1">
              <a:lnSpc>
                <a:spcPct val="130000"/>
              </a:lnSpc>
            </a:pPr>
            <a:r>
              <a:rPr lang="fr-CA" altLang="ko-KR" sz="1800">
                <a:ea typeface="굴림" pitchFamily="34" charset="-127"/>
              </a:rPr>
              <a:t>Ensemble de variables </a:t>
            </a:r>
            <a:r>
              <a:rPr lang="fr-CA" altLang="ko-KR" sz="1800" i="1">
                <a:ea typeface="굴림" pitchFamily="34" charset="-127"/>
              </a:rPr>
              <a:t>V =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a:t>
            </a:r>
            <a:r>
              <a:rPr lang="fr-CA" altLang="ko-KR" sz="1800" i="1">
                <a:ea typeface="굴림" pitchFamily="34" charset="-127"/>
              </a:rPr>
              <a:t>, X</a:t>
            </a:r>
            <a:r>
              <a:rPr lang="fr-CA" altLang="ko-KR" sz="1800" i="1" baseline="-25000">
                <a:ea typeface="굴림" pitchFamily="34" charset="-127"/>
              </a:rPr>
              <a:t>3</a:t>
            </a:r>
            <a:r>
              <a:rPr lang="fr-CA" altLang="ko-KR" sz="1800" i="1">
                <a:ea typeface="굴림" pitchFamily="34" charset="-127"/>
              </a:rPr>
              <a:t>}</a:t>
            </a:r>
          </a:p>
          <a:p>
            <a:pPr lvl="1">
              <a:lnSpc>
                <a:spcPct val="130000"/>
              </a:lnSpc>
            </a:pPr>
            <a:r>
              <a:rPr lang="fr-CA" altLang="ko-KR" sz="1800">
                <a:ea typeface="굴림" pitchFamily="34" charset="-127"/>
              </a:rPr>
              <a:t>Un domaine pour chaque variable </a:t>
            </a:r>
            <a:r>
              <a:rPr lang="fr-CA" altLang="ko-KR" sz="1800" i="1">
                <a:ea typeface="굴림" pitchFamily="34" charset="-127"/>
              </a:rPr>
              <a:t>D</a:t>
            </a:r>
            <a:r>
              <a:rPr lang="fr-CA" altLang="ko-KR" sz="1800" i="1" baseline="-25000">
                <a:ea typeface="굴림" pitchFamily="34" charset="-127"/>
              </a:rPr>
              <a:t>1</a:t>
            </a:r>
            <a:r>
              <a:rPr lang="fr-CA" altLang="ko-KR" sz="1800" i="1">
                <a:ea typeface="굴림" pitchFamily="34" charset="-127"/>
              </a:rPr>
              <a:t>= D</a:t>
            </a:r>
            <a:r>
              <a:rPr lang="fr-CA" altLang="ko-KR" sz="1800" i="1" baseline="-25000">
                <a:ea typeface="굴림" pitchFamily="34" charset="-127"/>
              </a:rPr>
              <a:t>2 </a:t>
            </a:r>
            <a:r>
              <a:rPr lang="fr-CA" altLang="ko-KR" sz="1800" i="1">
                <a:ea typeface="굴림" pitchFamily="34" charset="-127"/>
              </a:rPr>
              <a:t>=</a:t>
            </a:r>
            <a:r>
              <a:rPr lang="fr-CA" altLang="ko-KR" sz="1800" i="1" baseline="-25000">
                <a:ea typeface="굴림" pitchFamily="34" charset="-127"/>
              </a:rPr>
              <a:t> </a:t>
            </a:r>
            <a:r>
              <a:rPr lang="fr-CA" altLang="ko-KR" sz="1800" i="1">
                <a:ea typeface="굴림" pitchFamily="34" charset="-127"/>
              </a:rPr>
              <a:t>D</a:t>
            </a:r>
            <a:r>
              <a:rPr lang="fr-CA" altLang="ko-KR" sz="1800" i="1" baseline="-25000">
                <a:ea typeface="굴림" pitchFamily="34" charset="-127"/>
              </a:rPr>
              <a:t>3 </a:t>
            </a:r>
            <a:r>
              <a:rPr lang="fr-CA" altLang="ko-KR" sz="1800" i="1">
                <a:ea typeface="굴림" pitchFamily="34" charset="-127"/>
              </a:rPr>
              <a:t>={1,2,3}.</a:t>
            </a:r>
          </a:p>
          <a:p>
            <a:pPr lvl="1">
              <a:lnSpc>
                <a:spcPct val="130000"/>
              </a:lnSpc>
            </a:pPr>
            <a:r>
              <a:rPr lang="fr-CA" altLang="ko-KR" sz="1800">
                <a:ea typeface="굴림" pitchFamily="34" charset="-127"/>
              </a:rPr>
              <a:t>Une contrainte</a:t>
            </a:r>
            <a:r>
              <a:rPr lang="fr-CA" altLang="ko-KR" sz="1800" i="1">
                <a:ea typeface="굴림" pitchFamily="34" charset="-127"/>
              </a:rPr>
              <a:t> spécifiée par l’équation linéaire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 </a:t>
            </a:r>
            <a:r>
              <a:rPr lang="fr-CA" altLang="ko-KR" sz="1800" i="1">
                <a:ea typeface="굴림" pitchFamily="34" charset="-127"/>
              </a:rPr>
              <a:t>= X</a:t>
            </a:r>
            <a:r>
              <a:rPr lang="fr-CA" altLang="ko-KR" sz="1800" i="1" baseline="-25000">
                <a:ea typeface="굴림" pitchFamily="34" charset="-127"/>
              </a:rPr>
              <a:t>3</a:t>
            </a:r>
            <a:r>
              <a:rPr lang="fr-CA" altLang="ko-KR" sz="1800">
                <a:ea typeface="굴림" pitchFamily="34" charset="-127"/>
              </a:rPr>
              <a:t>.</a:t>
            </a:r>
          </a:p>
          <a:p>
            <a:pPr lvl="1">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Il y a trois solutions possibles :</a:t>
            </a:r>
          </a:p>
          <a:p>
            <a:pPr lvl="1">
              <a:lnSpc>
                <a:spcPct val="130000"/>
              </a:lnSpc>
            </a:pPr>
            <a:r>
              <a:rPr lang="fr-CA" altLang="ko-KR" sz="1800">
                <a:ea typeface="굴림" pitchFamily="34" charset="-127"/>
              </a:rPr>
              <a:t>(1,1,2)</a:t>
            </a:r>
          </a:p>
          <a:p>
            <a:pPr lvl="1">
              <a:lnSpc>
                <a:spcPct val="130000"/>
              </a:lnSpc>
            </a:pPr>
            <a:r>
              <a:rPr lang="fr-CA" altLang="ko-KR" sz="1800">
                <a:ea typeface="굴림" pitchFamily="34" charset="-127"/>
              </a:rPr>
              <a:t>(1,2,3)</a:t>
            </a:r>
          </a:p>
          <a:p>
            <a:pPr lvl="1">
              <a:lnSpc>
                <a:spcPct val="130000"/>
              </a:lnSpc>
            </a:pPr>
            <a:r>
              <a:rPr lang="fr-CA" altLang="ko-KR" sz="1800">
                <a:ea typeface="굴림" pitchFamily="34" charset="-127"/>
              </a:rPr>
              <a:t>(2,1,3)</a:t>
            </a: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a:xfrm>
            <a:off x="457200" y="274638"/>
            <a:ext cx="8229600" cy="844550"/>
          </a:xfrm>
        </p:spPr>
        <p:txBody>
          <a:bodyPr/>
          <a:lstStyle/>
          <a:p>
            <a:r>
              <a:rPr lang="fr-CA" dirty="0">
                <a:latin typeface="Arial" charset="0"/>
              </a:rPr>
              <a:t>Satisfaction de contraintes pour quels d’agents?</a:t>
            </a:r>
          </a:p>
        </p:txBody>
      </p:sp>
      <p:sp>
        <p:nvSpPr>
          <p:cNvPr id="72706" name="Espace réservé de la date 3"/>
          <p:cNvSpPr>
            <a:spLocks noGrp="1"/>
          </p:cNvSpPr>
          <p:nvPr>
            <p:ph type="dt" sz="half"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xfrm>
            <a:off x="425450" y="6438900"/>
            <a:ext cx="187529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dirty="0">
                <a:latin typeface="Calibri" charset="0"/>
                <a:ea typeface="ＭＳ Ｐゴシック" charset="0"/>
                <a:cs typeface="ＭＳ Ｐゴシック" charset="0"/>
              </a:rPr>
              <a:t>Froduald Kabanza</a:t>
            </a:r>
            <a:endParaRPr lang="fr-CA" sz="1400" dirty="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50</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753528" y="3898900"/>
            <a:ext cx="3328634" cy="2438400"/>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09447AA4-3491-4FAE-91FE-20C60C036FEF}"/>
              </a:ext>
            </a:extLst>
          </p:cNvPr>
          <p:cNvGrpSpPr/>
          <p:nvPr/>
        </p:nvGrpSpPr>
        <p:grpSpPr>
          <a:xfrm>
            <a:off x="938566" y="1431925"/>
            <a:ext cx="7285181" cy="4780899"/>
            <a:chOff x="938566" y="1431925"/>
            <a:chExt cx="7285181" cy="4780899"/>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47749" y="4298950"/>
              <a:ext cx="2895600" cy="182985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288674" y="4340687"/>
              <a:ext cx="2935073" cy="1872137"/>
            </a:xfrm>
            <a:prstGeom prst="rect">
              <a:avLst/>
            </a:prstGeom>
          </p:spPr>
        </p:pic>
      </p:grpSp>
      <p:sp>
        <p:nvSpPr>
          <p:cNvPr id="16" name="Rectangle à coins arrondis 16">
            <a:extLst>
              <a:ext uri="{FF2B5EF4-FFF2-40B4-BE49-F238E27FC236}">
                <a16:creationId xmlns:a16="http://schemas.microsoft.com/office/drawing/2014/main" id="{6D23742A-E8C7-4CD3-BA9A-819DC630597C}"/>
              </a:ext>
            </a:extLst>
          </p:cNvPr>
          <p:cNvSpPr/>
          <p:nvPr/>
        </p:nvSpPr>
        <p:spPr bwMode="auto">
          <a:xfrm>
            <a:off x="5002024" y="39258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22" name="Rectangle 21">
            <a:extLst>
              <a:ext uri="{FF2B5EF4-FFF2-40B4-BE49-F238E27FC236}">
                <a16:creationId xmlns:a16="http://schemas.microsoft.com/office/drawing/2014/main" id="{944CEB45-ACFB-4BBF-8CF7-4E58E969D1A9}"/>
              </a:ext>
            </a:extLst>
          </p:cNvPr>
          <p:cNvSpPr>
            <a:spLocks noChangeArrowheads="1"/>
          </p:cNvSpPr>
          <p:nvPr/>
        </p:nvSpPr>
        <p:spPr bwMode="auto">
          <a:xfrm>
            <a:off x="1392238" y="5037138"/>
            <a:ext cx="2124749" cy="646331"/>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err="1">
                <a:solidFill>
                  <a:schemeClr val="dk1"/>
                </a:solidFill>
                <a:latin typeface="Calibri" charset="0"/>
              </a:rPr>
              <a:t>Backtracking</a:t>
            </a:r>
            <a:r>
              <a:rPr lang="fr-CA" b="1" dirty="0" err="1">
                <a:solidFill>
                  <a:schemeClr val="dk1"/>
                </a:solidFill>
                <a:latin typeface="Calibri" charset="0"/>
              </a:rPr>
              <a:t>-</a:t>
            </a:r>
            <a:r>
              <a:rPr lang="fr-CA" b="1" i="1" dirty="0" err="1">
                <a:solidFill>
                  <a:schemeClr val="dk1"/>
                </a:solidFill>
                <a:latin typeface="Calibri" charset="0"/>
              </a:rPr>
              <a:t>search</a:t>
            </a:r>
            <a:endParaRPr lang="fr-CA" b="1" i="1" dirty="0">
              <a:solidFill>
                <a:schemeClr val="dk1"/>
              </a:solidFill>
              <a:latin typeface="Calibri" charset="0"/>
            </a:endParaRPr>
          </a:p>
          <a:p>
            <a:pPr>
              <a:defRPr/>
            </a:pPr>
            <a:r>
              <a:rPr lang="fr-CA" b="1" i="1" dirty="0">
                <a:solidFill>
                  <a:schemeClr val="dk1"/>
                </a:solidFill>
                <a:latin typeface="Calibri" charset="0"/>
              </a:rPr>
              <a:t>Min-</a:t>
            </a:r>
            <a:r>
              <a:rPr lang="fr-CA" b="1" i="1" dirty="0" err="1">
                <a:solidFill>
                  <a:schemeClr val="dk1"/>
                </a:solidFill>
                <a:latin typeface="Calibri" charset="0"/>
              </a:rPr>
              <a:t>conflict</a:t>
            </a:r>
            <a:r>
              <a:rPr lang="fr-CA" b="1" dirty="0">
                <a:solidFill>
                  <a:schemeClr val="dk1"/>
                </a:solidFill>
                <a:latin typeface="Calibri" charset="0"/>
              </a:rPr>
              <a:t> </a:t>
            </a:r>
            <a:endParaRPr lang="fr-FR" b="1" dirty="0">
              <a:solidFill>
                <a:schemeClr val="dk1"/>
              </a:solidFill>
              <a:latin typeface="+mn-lt"/>
            </a:endParaRPr>
          </a:p>
        </p:txBody>
      </p:sp>
      <p:sp>
        <p:nvSpPr>
          <p:cNvPr id="23" name="Rectangle 22">
            <a:extLst>
              <a:ext uri="{FF2B5EF4-FFF2-40B4-BE49-F238E27FC236}">
                <a16:creationId xmlns:a16="http://schemas.microsoft.com/office/drawing/2014/main" id="{A9F41920-FB06-4AC3-A927-C0EE0F4707CC}"/>
              </a:ext>
            </a:extLst>
          </p:cNvPr>
          <p:cNvSpPr>
            <a:spLocks noChangeArrowheads="1"/>
          </p:cNvSpPr>
          <p:nvPr/>
        </p:nvSpPr>
        <p:spPr bwMode="auto">
          <a:xfrm>
            <a:off x="5897563" y="5091811"/>
            <a:ext cx="1928812" cy="36988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a:solidFill>
                  <a:schemeClr val="dk1"/>
                </a:solidFill>
                <a:latin typeface="Calibri" charset="0"/>
              </a:rPr>
              <a:t>Fonction objective</a:t>
            </a:r>
            <a:endParaRPr lang="fr-FR" b="1" dirty="0">
              <a:solidFill>
                <a:schemeClr val="dk1"/>
              </a:solidFill>
              <a:latin typeface="+mn-lt"/>
            </a:endParaRP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22"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p:txBody>
          <a:bodyPr/>
          <a:lstStyle/>
          <a:p>
            <a:pPr eaLnBrk="1" hangingPunct="1"/>
            <a:r>
              <a:rPr lang="fr-CA" altLang="en-US">
                <a:ea typeface="ＭＳ Ｐゴシック" pitchFamily="34" charset="-128"/>
              </a:rPr>
              <a:t>Vous devriez être capable de...</a:t>
            </a:r>
          </a:p>
        </p:txBody>
      </p:sp>
      <p:sp>
        <p:nvSpPr>
          <p:cNvPr id="48131" name="Rectangle 2"/>
          <p:cNvSpPr>
            <a:spLocks noGrp="1" noChangeArrowheads="1"/>
          </p:cNvSpPr>
          <p:nvPr>
            <p:ph idx="1"/>
          </p:nvPr>
        </p:nvSpPr>
        <p:spPr>
          <a:xfrm>
            <a:off x="484188" y="1217613"/>
            <a:ext cx="8234510" cy="4970536"/>
          </a:xfrm>
        </p:spPr>
        <p:txBody>
          <a:bodyPr/>
          <a:lstStyle/>
          <a:p>
            <a:pPr eaLnBrk="1" hangingPunct="1"/>
            <a:r>
              <a:rPr lang="fr-CA" altLang="en-US" sz="2000" dirty="0">
                <a:ea typeface="ＭＳ Ｐゴシック" pitchFamily="34" charset="-128"/>
              </a:rPr>
              <a:t>Formuler un problème sous forme d</a:t>
            </a:r>
            <a:r>
              <a:rPr lang="fr-CA" altLang="fr-FR" sz="2000" dirty="0">
                <a:ea typeface="ＭＳ Ｐゴシック" pitchFamily="34" charset="-128"/>
              </a:rPr>
              <a:t>’</a:t>
            </a:r>
            <a:r>
              <a:rPr lang="fr-CA" altLang="en-US" sz="2000" dirty="0">
                <a:ea typeface="ＭＳ Ｐゴシック" pitchFamily="34" charset="-128"/>
              </a:rPr>
              <a:t>un problème de satisfaction de contraintes (variables, domaines, contraintes)</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Simuler l</a:t>
            </a:r>
            <a:r>
              <a:rPr lang="fr-CA" altLang="fr-FR" sz="2000" dirty="0">
                <a:ea typeface="ＭＳ Ｐゴシック" pitchFamily="34" charset="-128"/>
              </a:rPr>
              <a:t>’</a:t>
            </a:r>
            <a:r>
              <a:rPr lang="fr-CA" altLang="en-US" sz="2000" dirty="0">
                <a:ea typeface="ＭＳ Ｐゴシック" pitchFamily="34" charset="-128"/>
              </a:rPr>
              <a:t>algorithme</a:t>
            </a:r>
            <a:r>
              <a:rPr lang="fr-CA" altLang="en-US" sz="2000" i="1" dirty="0">
                <a:ea typeface="ＭＳ Ｐゴシック" pitchFamily="34" charset="-128"/>
              </a:rPr>
              <a:t> </a:t>
            </a:r>
            <a:r>
              <a:rPr lang="fr-CA" altLang="en-US" sz="2000" i="1" dirty="0" err="1">
                <a:ea typeface="ＭＳ Ｐゴシック" pitchFamily="34" charset="-128"/>
              </a:rPr>
              <a:t>backtracking</a:t>
            </a:r>
            <a:r>
              <a:rPr lang="fr-CA" altLang="en-US" sz="2000" dirty="0" err="1">
                <a:ea typeface="ＭＳ Ｐゴシック" pitchFamily="34" charset="-128"/>
              </a:rPr>
              <a:t>-</a:t>
            </a:r>
            <a:r>
              <a:rPr lang="fr-CA" altLang="en-US" sz="2000" i="1" dirty="0" err="1">
                <a:ea typeface="ＭＳ Ｐゴシック" pitchFamily="34" charset="-128"/>
              </a:rPr>
              <a:t>search</a:t>
            </a:r>
            <a:endParaRPr lang="fr-CA" altLang="en-US" sz="2000" i="1" dirty="0">
              <a:ea typeface="ＭＳ Ｐゴシック" pitchFamily="34" charset="-128"/>
            </a:endParaRPr>
          </a:p>
          <a:p>
            <a:pPr eaLnBrk="1" hangingPunct="1"/>
            <a:endParaRPr lang="fr-CA" altLang="en-US" sz="2000" i="1" dirty="0">
              <a:ea typeface="ＭＳ Ｐゴシック" pitchFamily="34" charset="-128"/>
            </a:endParaRPr>
          </a:p>
          <a:p>
            <a:pPr eaLnBrk="1" hangingPunct="1"/>
            <a:r>
              <a:rPr lang="fr-CA" altLang="en-US" sz="2000" dirty="0">
                <a:ea typeface="ＭＳ Ｐゴシック" pitchFamily="34" charset="-128"/>
              </a:rPr>
              <a:t>Connaître les différentes</a:t>
            </a:r>
            <a:r>
              <a:rPr lang="fr-FR" altLang="en-US" sz="2000" dirty="0">
                <a:ea typeface="ＭＳ Ｐゴシック" pitchFamily="34" charset="-128"/>
              </a:rPr>
              <a:t> façons de l</a:t>
            </a:r>
            <a:r>
              <a:rPr lang="fr-FR" altLang="fr-FR" sz="2000" dirty="0">
                <a:ea typeface="ＭＳ Ｐゴシック" pitchFamily="34" charset="-128"/>
              </a:rPr>
              <a:t>’</a:t>
            </a:r>
            <a:r>
              <a:rPr lang="fr-FR" altLang="en-US" sz="2000" dirty="0">
                <a:ea typeface="ＭＳ Ｐゴシック" pitchFamily="34" charset="-128"/>
              </a:rPr>
              <a:t>améliorer</a:t>
            </a:r>
          </a:p>
          <a:p>
            <a:pPr lvl="1" eaLnBrk="1" hangingPunct="1"/>
            <a:r>
              <a:rPr lang="fr-FR" altLang="en-US" sz="2000" dirty="0">
                <a:ea typeface="ＭＳ Ｐゴシック" pitchFamily="34" charset="-128"/>
              </a:rPr>
              <a:t>ordonnancement des variables</a:t>
            </a:r>
            <a:endParaRPr lang="fr-CA" altLang="en-US" sz="2000" dirty="0">
              <a:ea typeface="ＭＳ Ｐゴシック" pitchFamily="34" charset="-128"/>
            </a:endParaRPr>
          </a:p>
          <a:p>
            <a:pPr lvl="1" eaLnBrk="1" hangingPunct="1"/>
            <a:r>
              <a:rPr lang="fr-CA" altLang="en-US" sz="2000" dirty="0">
                <a:ea typeface="ＭＳ Ｐゴシック" pitchFamily="34" charset="-128"/>
              </a:rPr>
              <a:t>ordonnancement des valeurs</a:t>
            </a:r>
          </a:p>
          <a:p>
            <a:pPr lvl="1" eaLnBrk="1" hangingPunct="1"/>
            <a:r>
              <a:rPr lang="fr-CA" altLang="en-US" sz="2000" dirty="0">
                <a:ea typeface="ＭＳ Ｐゴシック" pitchFamily="34" charset="-128"/>
              </a:rPr>
              <a:t>inférence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lvl="1"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Savoir simuler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Décrire comment résoudre un problème de satisfaction de contraintes avec </a:t>
            </a:r>
            <a:r>
              <a:rPr lang="fr-CA" altLang="en-US" sz="2000" i="1" dirty="0">
                <a:ea typeface="ＭＳ Ｐゴシック" pitchFamily="34" charset="-128"/>
              </a:rPr>
              <a:t>Min-</a:t>
            </a:r>
            <a:r>
              <a:rPr lang="fr-CA" altLang="en-US" sz="2000" i="1" dirty="0" err="1">
                <a:ea typeface="ＭＳ Ｐゴシック" pitchFamily="34" charset="-128"/>
              </a:rPr>
              <a:t>Conflicts</a:t>
            </a:r>
            <a:r>
              <a:rPr lang="fr-CA" altLang="en-US" sz="2000" dirty="0">
                <a:ea typeface="ＭＳ Ｐゴシック" pitchFamily="34" charset="-128"/>
              </a:rPr>
              <a:t>  (recherche locale)</a:t>
            </a:r>
          </a:p>
        </p:txBody>
      </p:sp>
      <p:sp>
        <p:nvSpPr>
          <p:cNvPr id="48132"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8133"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8134"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2FDF5ED5-9C49-4126-982B-B1097EB71D30}" type="slidenum">
              <a:rPr lang="en-US" altLang="en-US" smtClean="0">
                <a:latin typeface="Calibri" pitchFamily="34" charset="0"/>
                <a:ea typeface="ＭＳ Ｐゴシック" pitchFamily="34" charset="-128"/>
              </a:rPr>
              <a:pPr algn="l"/>
              <a:t>51</a:t>
            </a:fld>
            <a:endParaRPr lang="en-US" altLang="en-US">
              <a:latin typeface="Calibri" pitchFamily="34" charset="0"/>
              <a:ea typeface="ＭＳ Ｐゴシック"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610007"/>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sp>
        <p:nvSpPr>
          <p:cNvPr id="22533" name="Espace réservé du pied de page 13"/>
          <p:cNvSpPr>
            <a:spLocks noGrp="1"/>
          </p:cNvSpPr>
          <p:nvPr>
            <p:ph type="ftr" sz="quarter" idx="11"/>
          </p:nvPr>
        </p:nvSpPr>
        <p:spPr bwMode="auto">
          <a:xfrm>
            <a:off x="425450" y="6438900"/>
            <a:ext cx="126569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52</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2488"/>
            <a:ext cx="78197" cy="40191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819948" y="3933607"/>
            <a:ext cx="931927" cy="44739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311985" y="3106745"/>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113633" y="3348832"/>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472152" y="5506962"/>
            <a:ext cx="1473545"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Planification et </a:t>
            </a:r>
          </a:p>
          <a:p>
            <a:pPr algn="ctr">
              <a:defRPr/>
            </a:pPr>
            <a:r>
              <a:rPr lang="fr-CA" altLang="ko-KR" sz="1600" dirty="0">
                <a:latin typeface="Calibri" charset="0"/>
                <a:ea typeface="+mn-ea"/>
              </a:rPr>
              <a:t>jeu compétitifs</a:t>
            </a:r>
            <a:endParaRPr lang="fr-FR" sz="1600" dirty="0">
              <a:latin typeface="+mn-lt"/>
              <a:ea typeface="+mn-ea"/>
            </a:endParaRPr>
          </a:p>
        </p:txBody>
      </p:sp>
      <p:sp>
        <p:nvSpPr>
          <p:cNvPr id="13" name="Rectangle 12"/>
          <p:cNvSpPr>
            <a:spLocks noChangeArrowheads="1"/>
          </p:cNvSpPr>
          <p:nvPr/>
        </p:nvSpPr>
        <p:spPr bwMode="auto">
          <a:xfrm>
            <a:off x="4805412" y="5191827"/>
            <a:ext cx="1681511"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Recherche heuristique locale</a:t>
            </a:r>
            <a:endParaRPr lang="fr-FR" sz="1600" dirty="0">
              <a:latin typeface="+mn-lt"/>
              <a:ea typeface="+mn-ea"/>
            </a:endParaRPr>
          </a:p>
        </p:txBody>
      </p:sp>
      <p:sp>
        <p:nvSpPr>
          <p:cNvPr id="14" name="Rectangle 13"/>
          <p:cNvSpPr>
            <a:spLocks noChangeArrowheads="1"/>
          </p:cNvSpPr>
          <p:nvPr/>
        </p:nvSpPr>
        <p:spPr bwMode="auto">
          <a:xfrm>
            <a:off x="5771487" y="3882516"/>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747394" y="3287891"/>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flipV="1">
            <a:off x="4832247" y="4174904"/>
            <a:ext cx="939240" cy="4518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p:cNvCxnSpPr>
          <p:nvPr/>
        </p:nvCxnSpPr>
        <p:spPr bwMode="auto">
          <a:xfrm>
            <a:off x="4588723" y="4913926"/>
            <a:ext cx="268192" cy="2779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711564"/>
            <a:ext cx="547033" cy="641039"/>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819949" y="2015629"/>
            <a:ext cx="5844763" cy="1333203"/>
            <a:chOff x="1232842" y="2015628"/>
            <a:chExt cx="7491068" cy="1361143"/>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3902960" y="-654490"/>
              <a:ext cx="1361143" cy="6701380"/>
            </a:xfrm>
            <a:prstGeom prst="curvedConnector3">
              <a:avLst>
                <a:gd name="adj1" fmla="val 117147"/>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220038" y="1693430"/>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5D5B856-D4F5-4D9F-9A20-B3F063FD325C}"/>
              </a:ext>
            </a:extLst>
          </p:cNvPr>
          <p:cNvSpPr/>
          <p:nvPr/>
        </p:nvSpPr>
        <p:spPr bwMode="auto">
          <a:xfrm>
            <a:off x="376348" y="1511500"/>
            <a:ext cx="2852884" cy="830997"/>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Apprentissage supervisé</a:t>
            </a:r>
          </a:p>
          <a:p>
            <a:pPr marL="285750" indent="-285750">
              <a:buFont typeface="Wingdings" charset="2"/>
              <a:buChar char="ü"/>
              <a:defRPr/>
            </a:pPr>
            <a:r>
              <a:rPr lang="fr-CA" altLang="ko-KR" sz="1600" dirty="0">
                <a:solidFill>
                  <a:schemeClr val="tx1"/>
                </a:solidFill>
              </a:rPr>
              <a:t>Apprentissage par renforcement</a:t>
            </a:r>
            <a:endParaRPr lang="fr-CA" sz="1600" b="1" dirty="0"/>
          </a:p>
        </p:txBody>
      </p:sp>
      <p:cxnSp>
        <p:nvCxnSpPr>
          <p:cNvPr id="38" name="Straight Arrow Connector 37">
            <a:extLst>
              <a:ext uri="{FF2B5EF4-FFF2-40B4-BE49-F238E27FC236}">
                <a16:creationId xmlns:a16="http://schemas.microsoft.com/office/drawing/2014/main" id="{46DB008C-2800-4EC5-86B9-DB086314FB1E}"/>
              </a:ext>
            </a:extLst>
          </p:cNvPr>
          <p:cNvCxnSpPr>
            <a:cxnSpLocks/>
            <a:endCxn id="32" idx="2"/>
          </p:cNvCxnSpPr>
          <p:nvPr/>
        </p:nvCxnSpPr>
        <p:spPr>
          <a:xfrm flipH="1" flipV="1">
            <a:off x="1802790" y="2342497"/>
            <a:ext cx="882745" cy="98244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1329FA12-1E42-475D-AC29-10FEFC8F2401}"/>
              </a:ext>
            </a:extLst>
          </p:cNvPr>
          <p:cNvSpPr/>
          <p:nvPr/>
        </p:nvSpPr>
        <p:spPr bwMode="auto">
          <a:xfrm>
            <a:off x="6919583" y="4607988"/>
            <a:ext cx="1767217" cy="1815882"/>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Hill </a:t>
            </a:r>
            <a:r>
              <a:rPr lang="fr-CA" altLang="ko-KR" sz="1600" dirty="0" err="1">
                <a:solidFill>
                  <a:schemeClr val="tx1"/>
                </a:solidFill>
              </a:rPr>
              <a:t>Climbing</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Recuit </a:t>
            </a:r>
            <a:r>
              <a:rPr lang="fr-CA" altLang="ko-KR" sz="1600" dirty="0" err="1">
                <a:solidFill>
                  <a:schemeClr val="tx1"/>
                </a:solidFill>
              </a:rPr>
              <a:t>simullé</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Beam </a:t>
            </a:r>
            <a:r>
              <a:rPr lang="fr-CA" altLang="ko-KR" sz="1600" dirty="0" err="1">
                <a:solidFill>
                  <a:schemeClr val="tx1"/>
                </a:solidFill>
              </a:rPr>
              <a:t>Search</a:t>
            </a:r>
            <a:endParaRPr lang="fr-CA" altLang="ko-KR" sz="1600" dirty="0">
              <a:solidFill>
                <a:schemeClr val="tx1"/>
              </a:solidFill>
            </a:endParaRPr>
          </a:p>
          <a:p>
            <a:pPr marL="285750" indent="-285750">
              <a:buFont typeface="Wingdings" charset="2"/>
              <a:buChar char="ü"/>
              <a:defRPr/>
            </a:pPr>
            <a:r>
              <a:rPr lang="fr-CA" sz="1600" dirty="0">
                <a:solidFill>
                  <a:schemeClr val="tx1"/>
                </a:solidFill>
              </a:rPr>
              <a:t>Algorithmes génétiques</a:t>
            </a:r>
          </a:p>
          <a:p>
            <a:pPr marL="285750" indent="-285750">
              <a:buFont typeface="Wingdings" charset="2"/>
              <a:buChar char="ü"/>
              <a:defRPr/>
            </a:pPr>
            <a:r>
              <a:rPr lang="fr-CA" sz="1600" dirty="0">
                <a:solidFill>
                  <a:schemeClr val="tx1"/>
                </a:solidFill>
              </a:rPr>
              <a:t>Satisfaction de contraintes</a:t>
            </a:r>
            <a:endParaRPr lang="fr-CA" sz="1600" dirty="0"/>
          </a:p>
        </p:txBody>
      </p:sp>
      <p:cxnSp>
        <p:nvCxnSpPr>
          <p:cNvPr id="37" name="Straight Arrow Connector 36">
            <a:extLst>
              <a:ext uri="{FF2B5EF4-FFF2-40B4-BE49-F238E27FC236}">
                <a16:creationId xmlns:a16="http://schemas.microsoft.com/office/drawing/2014/main" id="{35741052-06F3-4EE9-A91F-0DDE344F8EF1}"/>
              </a:ext>
            </a:extLst>
          </p:cNvPr>
          <p:cNvCxnSpPr>
            <a:cxnSpLocks/>
            <a:stCxn id="13" idx="3"/>
            <a:endCxn id="35" idx="1"/>
          </p:cNvCxnSpPr>
          <p:nvPr/>
        </p:nvCxnSpPr>
        <p:spPr>
          <a:xfrm>
            <a:off x="6486923" y="5484215"/>
            <a:ext cx="432660" cy="3171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94FE27FC-ABBF-40B6-8339-7AD8D049A84F}" type="slidenum">
              <a:rPr lang="en-US"/>
              <a:pPr>
                <a:defRPr/>
              </a:pPr>
              <a:t>6</a:t>
            </a:fld>
            <a:endParaRPr lang="en-US"/>
          </a:p>
        </p:txBody>
      </p:sp>
      <p:sp>
        <p:nvSpPr>
          <p:cNvPr id="6" name="Date Placeholder 5"/>
          <p:cNvSpPr>
            <a:spLocks noGrp="1"/>
          </p:cNvSpPr>
          <p:nvPr>
            <p:ph type="dt" sz="quarter" idx="12"/>
          </p:nvPr>
        </p:nvSpPr>
        <p:spPr>
          <a:xfrm>
            <a:off x="8072284" y="6438900"/>
            <a:ext cx="646266" cy="365125"/>
          </a:xfrm>
        </p:spPr>
        <p:txBody>
          <a:bodyPr/>
          <a:lstStyle/>
          <a:p>
            <a:pPr>
              <a:defRPr/>
            </a:pPr>
            <a:r>
              <a:rPr lang="en-US" dirty="0"/>
              <a:t>IFT615</a:t>
            </a:r>
          </a:p>
        </p:txBody>
      </p:sp>
      <p:sp>
        <p:nvSpPr>
          <p:cNvPr id="1172482" name="Rectangle 2"/>
          <p:cNvSpPr>
            <a:spLocks noGrp="1" noChangeArrowheads="1"/>
          </p:cNvSpPr>
          <p:nvPr>
            <p:ph type="title"/>
          </p:nvPr>
        </p:nvSpPr>
        <p:spPr>
          <a:xfrm>
            <a:off x="514350" y="114300"/>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Problème de satisfaction de contraintes</a:t>
            </a:r>
          </a:p>
        </p:txBody>
      </p:sp>
      <p:sp>
        <p:nvSpPr>
          <p:cNvPr id="10246" name="Rectangle 3"/>
          <p:cNvSpPr>
            <a:spLocks noGrp="1" noChangeArrowheads="1"/>
          </p:cNvSpPr>
          <p:nvPr>
            <p:ph type="body" idx="1"/>
          </p:nvPr>
        </p:nvSpPr>
        <p:spPr>
          <a:xfrm>
            <a:off x="666750" y="676275"/>
            <a:ext cx="7915275" cy="5210175"/>
          </a:xfrm>
        </p:spPr>
        <p:txBody>
          <a:bodyPr/>
          <a:lstStyle/>
          <a:p>
            <a:pPr>
              <a:lnSpc>
                <a:spcPct val="130000"/>
              </a:lnSpc>
            </a:pPr>
            <a:r>
              <a:rPr lang="fr-CA" altLang="ko-KR" sz="1800">
                <a:ea typeface="굴림" pitchFamily="34" charset="-127"/>
              </a:rPr>
              <a:t>Formellement, </a:t>
            </a:r>
            <a:r>
              <a:rPr lang="fr-CA" altLang="ko-KR" sz="1800" i="1">
                <a:solidFill>
                  <a:srgbClr val="000099"/>
                </a:solidFill>
                <a:ea typeface="굴림" pitchFamily="34" charset="-127"/>
              </a:rPr>
              <a:t>un problème de satisfaction de contraintes</a:t>
            </a:r>
            <a:r>
              <a:rPr lang="fr-CA" altLang="ko-KR" sz="1800">
                <a:ea typeface="굴림" pitchFamily="34" charset="-127"/>
              </a:rPr>
              <a:t> (ou </a:t>
            </a:r>
            <a:r>
              <a:rPr lang="fr-CA" altLang="ko-KR" sz="1800" i="1">
                <a:solidFill>
                  <a:srgbClr val="000099"/>
                </a:solidFill>
                <a:ea typeface="굴림" pitchFamily="34" charset="-127"/>
              </a:rPr>
              <a:t>CSP</a:t>
            </a:r>
            <a:r>
              <a:rPr lang="fr-CA" altLang="ko-KR" sz="1800">
                <a:ea typeface="굴림" pitchFamily="34" charset="-127"/>
              </a:rPr>
              <a:t> pour </a:t>
            </a:r>
            <a:r>
              <a:rPr lang="en-CA" altLang="ko-KR" sz="1800" i="1">
                <a:ea typeface="굴림" pitchFamily="34" charset="-127"/>
              </a:rPr>
              <a:t>Constraint Satisfaction Problem</a:t>
            </a:r>
            <a:r>
              <a:rPr lang="fr-CA" altLang="ko-KR" sz="1800">
                <a:ea typeface="굴림" pitchFamily="34" charset="-127"/>
              </a:rPr>
              <a:t>) est défini par:</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variables</a:t>
            </a:r>
            <a:r>
              <a:rPr lang="fr-CA" altLang="ko-KR" sz="1800">
                <a:ea typeface="굴림" pitchFamily="34" charset="-127"/>
              </a:rPr>
              <a:t>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 …, X</a:t>
            </a:r>
            <a:r>
              <a:rPr lang="fr-CA" altLang="ko-KR" sz="1800" i="1" baseline="-25000">
                <a:solidFill>
                  <a:srgbClr val="000099"/>
                </a:solidFill>
                <a:ea typeface="굴림" pitchFamily="34" charset="-127"/>
              </a:rPr>
              <a:t>n</a:t>
            </a:r>
            <a:r>
              <a:rPr lang="fr-CA" altLang="ko-KR" sz="1800">
                <a:ea typeface="굴림" pitchFamily="34" charset="-127"/>
              </a:rPr>
              <a:t>.</a:t>
            </a:r>
          </a:p>
          <a:p>
            <a:pPr lvl="2">
              <a:lnSpc>
                <a:spcPct val="130000"/>
              </a:lnSpc>
            </a:pPr>
            <a:r>
              <a:rPr lang="fr-CA" altLang="ko-KR" sz="1800">
                <a:ea typeface="굴림" pitchFamily="34" charset="-127"/>
              </a:rPr>
              <a:t>Chaque variable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a:ea typeface="굴림" pitchFamily="34" charset="-127"/>
              </a:rPr>
              <a:t> a un </a:t>
            </a:r>
            <a:r>
              <a:rPr lang="fr-CA" altLang="ko-KR" sz="1800" i="1">
                <a:solidFill>
                  <a:srgbClr val="000099"/>
                </a:solidFill>
                <a:ea typeface="굴림" pitchFamily="34" charset="-127"/>
              </a:rPr>
              <a:t>domaine</a:t>
            </a:r>
            <a:r>
              <a:rPr lang="fr-CA" altLang="ko-KR" sz="1800">
                <a:ea typeface="굴림" pitchFamily="34" charset="-127"/>
              </a:rPr>
              <a:t> </a:t>
            </a:r>
            <a:r>
              <a:rPr lang="fr-CA" altLang="ko-KR" sz="1800" i="1">
                <a:solidFill>
                  <a:srgbClr val="000099"/>
                </a:solidFill>
                <a:ea typeface="굴림" pitchFamily="34" charset="-127"/>
              </a:rPr>
              <a:t>D</a:t>
            </a:r>
            <a:r>
              <a:rPr lang="fr-CA" altLang="ko-KR" sz="1800" i="1" baseline="-25000">
                <a:solidFill>
                  <a:srgbClr val="000099"/>
                </a:solidFill>
                <a:ea typeface="굴림" pitchFamily="34" charset="-127"/>
              </a:rPr>
              <a:t>i</a:t>
            </a:r>
            <a:r>
              <a:rPr lang="fr-CA" altLang="ko-KR" sz="1800" i="1" baseline="-25000">
                <a:ea typeface="굴림" pitchFamily="34" charset="-127"/>
              </a:rPr>
              <a:t> </a:t>
            </a:r>
            <a:r>
              <a:rPr lang="fr-CA" altLang="ko-KR" sz="1800">
                <a:ea typeface="굴림" pitchFamily="34" charset="-127"/>
              </a:rPr>
              <a:t>de </a:t>
            </a:r>
            <a:r>
              <a:rPr lang="fr-CA" altLang="ko-KR" sz="1800" i="1">
                <a:solidFill>
                  <a:srgbClr val="000099"/>
                </a:solidFill>
                <a:ea typeface="굴림" pitchFamily="34" charset="-127"/>
              </a:rPr>
              <a:t>valeurs</a:t>
            </a:r>
            <a:r>
              <a:rPr lang="fr-CA" altLang="ko-KR" sz="1800">
                <a:ea typeface="굴림" pitchFamily="34" charset="-127"/>
              </a:rPr>
              <a:t> permises.</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contraintes </a:t>
            </a:r>
            <a:r>
              <a:rPr lang="fr-CA" altLang="ko-KR" sz="1800" i="1">
                <a:ea typeface="굴림" pitchFamily="34" charset="-127"/>
              </a:rPr>
              <a:t>C</a:t>
            </a:r>
            <a:r>
              <a:rPr lang="fr-CA" altLang="ko-KR" sz="1800" i="1" baseline="-25000">
                <a:ea typeface="굴림" pitchFamily="34" charset="-127"/>
              </a:rPr>
              <a:t>1</a:t>
            </a:r>
            <a:r>
              <a:rPr lang="fr-CA" altLang="ko-KR" sz="1800" i="1">
                <a:ea typeface="굴림" pitchFamily="34" charset="-127"/>
              </a:rPr>
              <a:t>, …, C</a:t>
            </a:r>
            <a:r>
              <a:rPr lang="fr-CA" altLang="ko-KR" sz="1800" i="1" baseline="-25000">
                <a:ea typeface="굴림" pitchFamily="34" charset="-127"/>
              </a:rPr>
              <a:t>m</a:t>
            </a:r>
            <a:r>
              <a:rPr lang="fr-CA" altLang="ko-KR" sz="1800">
                <a:ea typeface="굴림" pitchFamily="34" charset="-127"/>
              </a:rPr>
              <a:t> sur les variables.</a:t>
            </a:r>
          </a:p>
          <a:p>
            <a:pPr lvl="2">
              <a:lnSpc>
                <a:spcPct val="130000"/>
              </a:lnSpc>
            </a:pPr>
            <a:r>
              <a:rPr lang="fr-CA" altLang="ko-KR" sz="1800">
                <a:ea typeface="굴림" pitchFamily="34" charset="-127"/>
              </a:rPr>
              <a:t>Une contrainte restreint les valeurs pour un sous-ensemble de variables.</a:t>
            </a:r>
          </a:p>
          <a:p>
            <a:pPr>
              <a:lnSpc>
                <a:spcPct val="130000"/>
              </a:lnSpc>
            </a:pPr>
            <a:r>
              <a:rPr lang="fr-CA" altLang="ko-KR" sz="1800">
                <a:ea typeface="굴림" pitchFamily="34" charset="-127"/>
              </a:rPr>
              <a:t>Un </a:t>
            </a:r>
            <a:r>
              <a:rPr lang="fr-CA" altLang="ko-KR" sz="1800" i="1">
                <a:solidFill>
                  <a:srgbClr val="000099"/>
                </a:solidFill>
                <a:ea typeface="굴림" pitchFamily="34" charset="-127"/>
              </a:rPr>
              <a:t>état d’un problème CSP</a:t>
            </a:r>
            <a:r>
              <a:rPr lang="fr-CA" altLang="ko-KR" sz="1800">
                <a:ea typeface="굴림" pitchFamily="34" charset="-127"/>
              </a:rPr>
              <a:t> est défini par une </a:t>
            </a:r>
            <a:r>
              <a:rPr lang="fr-CA" altLang="ko-KR" sz="1800" i="1">
                <a:solidFill>
                  <a:srgbClr val="000099"/>
                </a:solidFill>
                <a:ea typeface="굴림" pitchFamily="34" charset="-127"/>
              </a:rPr>
              <a:t>assignation</a:t>
            </a:r>
            <a:r>
              <a:rPr lang="fr-CA" altLang="ko-KR" sz="1800" b="1" i="1">
                <a:solidFill>
                  <a:srgbClr val="000099"/>
                </a:solidFill>
                <a:ea typeface="굴림" pitchFamily="34" charset="-127"/>
              </a:rPr>
              <a:t> </a:t>
            </a:r>
            <a:r>
              <a:rPr lang="fr-CA" altLang="ko-KR" sz="1800">
                <a:ea typeface="굴림" pitchFamily="34" charset="-127"/>
              </a:rPr>
              <a:t>de valeurs à certaines variables ou à toutes les variables.</a:t>
            </a:r>
          </a:p>
          <a:p>
            <a:pPr lvl="1">
              <a:lnSpc>
                <a:spcPct val="130000"/>
              </a:lnSpc>
            </a:pP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n</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a:t>
            </a:r>
          </a:p>
          <a:p>
            <a:pPr>
              <a:lnSpc>
                <a:spcPct val="130000"/>
              </a:lnSpc>
            </a:pPr>
            <a:r>
              <a:rPr lang="fr-CA" altLang="ko-KR" sz="1800">
                <a:ea typeface="굴림" pitchFamily="34" charset="-127"/>
              </a:rPr>
              <a:t>Une assignation qui ne viole aucune contrainte est dite </a:t>
            </a:r>
            <a:r>
              <a:rPr lang="fr-CA" altLang="ko-KR" sz="1800" i="1">
                <a:solidFill>
                  <a:srgbClr val="000099"/>
                </a:solidFill>
                <a:ea typeface="굴림" pitchFamily="34" charset="-127"/>
              </a:rPr>
              <a:t>consistante</a:t>
            </a:r>
            <a:r>
              <a:rPr lang="fr-CA" altLang="ko-KR" sz="1800">
                <a:ea typeface="굴림" pitchFamily="34" charset="-127"/>
              </a:rPr>
              <a:t> ou </a:t>
            </a:r>
            <a:r>
              <a:rPr lang="fr-CA" altLang="ko-KR" sz="1800" i="1">
                <a:solidFill>
                  <a:srgbClr val="000099"/>
                </a:solidFill>
                <a:ea typeface="굴림" pitchFamily="34" charset="-127"/>
              </a:rPr>
              <a:t>légale</a:t>
            </a:r>
            <a:r>
              <a:rPr lang="fr-CA" altLang="ko-KR" sz="1800">
                <a:ea typeface="굴림" pitchFamily="34" charset="-127"/>
              </a:rPr>
              <a:t>. </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assignation</a:t>
            </a:r>
            <a:r>
              <a:rPr lang="fr-CA" altLang="ko-KR" sz="1800">
                <a:ea typeface="굴림" pitchFamily="34" charset="-127"/>
              </a:rPr>
              <a:t> est </a:t>
            </a:r>
            <a:r>
              <a:rPr lang="fr-CA" altLang="ko-KR" sz="1800" i="1">
                <a:solidFill>
                  <a:srgbClr val="000099"/>
                </a:solidFill>
                <a:ea typeface="굴림" pitchFamily="34" charset="-127"/>
              </a:rPr>
              <a:t>complète</a:t>
            </a:r>
            <a:r>
              <a:rPr lang="fr-CA" altLang="ko-KR" sz="1800">
                <a:ea typeface="굴림" pitchFamily="34" charset="-127"/>
              </a:rPr>
              <a:t> si elle concerne toutes les variables.</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solution</a:t>
            </a:r>
            <a:r>
              <a:rPr lang="fr-CA" altLang="ko-KR" sz="1800">
                <a:ea typeface="굴림" pitchFamily="34" charset="-127"/>
              </a:rPr>
              <a:t> à un problème CSP est une </a:t>
            </a:r>
            <a:r>
              <a:rPr lang="fr-CA" altLang="ko-KR" sz="1800" i="1">
                <a:solidFill>
                  <a:srgbClr val="000099"/>
                </a:solidFill>
                <a:ea typeface="굴림" pitchFamily="34" charset="-127"/>
              </a:rPr>
              <a:t>assignation complète</a:t>
            </a:r>
            <a:r>
              <a:rPr lang="fr-CA" altLang="ko-KR" sz="1800">
                <a:ea typeface="굴림" pitchFamily="34" charset="-127"/>
              </a:rPr>
              <a:t> et </a:t>
            </a:r>
            <a:r>
              <a:rPr lang="fr-CA" altLang="ko-KR" sz="1800" i="1">
                <a:solidFill>
                  <a:srgbClr val="000099"/>
                </a:solidFill>
                <a:ea typeface="굴림" pitchFamily="34" charset="-127"/>
              </a:rPr>
              <a:t>consistante</a:t>
            </a:r>
            <a:r>
              <a:rPr lang="fr-CA" altLang="ko-KR" sz="1800">
                <a:ea typeface="굴림" pitchFamily="34" charset="-127"/>
              </a:rPr>
              <a:t>.</a:t>
            </a:r>
          </a:p>
          <a:p>
            <a:pPr>
              <a:lnSpc>
                <a:spcPct val="130000"/>
              </a:lnSpc>
            </a:pPr>
            <a:r>
              <a:rPr lang="fr-CA" altLang="ko-KR" sz="1800">
                <a:ea typeface="굴림" pitchFamily="34" charset="-127"/>
              </a:rPr>
              <a:t>Parfois, la solution doit en plus </a:t>
            </a:r>
            <a:r>
              <a:rPr lang="fr-CA" altLang="ko-KR" sz="1800" i="1">
                <a:solidFill>
                  <a:srgbClr val="000099"/>
                </a:solidFill>
                <a:ea typeface="굴림" pitchFamily="34" charset="-127"/>
              </a:rPr>
              <a:t>maximiser une fonction objective</a:t>
            </a:r>
            <a:r>
              <a:rPr lang="fr-CA" altLang="ko-KR" sz="1800">
                <a:ea typeface="굴림" pitchFamily="34" charset="-127"/>
              </a:rPr>
              <a:t> donnée.</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484BFD5D-10B9-4070-9717-4B295C04DDEB}" type="slidenum">
              <a:rPr lang="en-US"/>
              <a:pPr>
                <a:defRPr/>
              </a:pPr>
              <a:t>7</a:t>
            </a:fld>
            <a:endParaRPr lang="en-US"/>
          </a:p>
        </p:txBody>
      </p:sp>
      <p:sp>
        <p:nvSpPr>
          <p:cNvPr id="7" name="Date Placeholder 5"/>
          <p:cNvSpPr>
            <a:spLocks noGrp="1"/>
          </p:cNvSpPr>
          <p:nvPr>
            <p:ph type="dt" sz="quarter" idx="12"/>
          </p:nvPr>
        </p:nvSpPr>
        <p:spPr/>
        <p:txBody>
          <a:bodyPr/>
          <a:lstStyle/>
          <a:p>
            <a:pPr>
              <a:defRPr/>
            </a:pPr>
            <a:r>
              <a:rPr lang="en-US"/>
              <a:t>IFT615</a:t>
            </a:r>
            <a:endParaRPr lang="en-US" dirty="0"/>
          </a:p>
        </p:txBody>
      </p:sp>
      <p:sp>
        <p:nvSpPr>
          <p:cNvPr id="117657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Colorier une carte</a:t>
            </a:r>
          </a:p>
        </p:txBody>
      </p:sp>
      <p:sp>
        <p:nvSpPr>
          <p:cNvPr id="11270"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On vous donne une carte de l’Australie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r>
              <a:rPr lang="fr-CA" altLang="ko-KR" sz="1800">
                <a:ea typeface="굴림" pitchFamily="34" charset="-127"/>
              </a:rPr>
              <a:t>Et on vous demande d’utiliser seulement trois couleurs (</a:t>
            </a:r>
            <a:r>
              <a:rPr lang="fr-CA" altLang="ko-KR" sz="1800" i="1">
                <a:solidFill>
                  <a:srgbClr val="FF0000"/>
                </a:solidFill>
                <a:ea typeface="굴림" pitchFamily="34" charset="-127"/>
              </a:rPr>
              <a:t>rouge</a:t>
            </a:r>
            <a:r>
              <a:rPr lang="fr-CA" altLang="ko-KR" sz="1800">
                <a:ea typeface="굴림" pitchFamily="34" charset="-127"/>
              </a:rPr>
              <a:t>, </a:t>
            </a:r>
            <a:r>
              <a:rPr lang="fr-CA" altLang="ko-KR" sz="1800" i="1">
                <a:solidFill>
                  <a:srgbClr val="00FF00"/>
                </a:solidFill>
                <a:ea typeface="굴림" pitchFamily="34" charset="-127"/>
              </a:rPr>
              <a:t>vert</a:t>
            </a:r>
            <a:r>
              <a:rPr lang="fr-CA" altLang="ko-KR" sz="1800">
                <a:ea typeface="굴림" pitchFamily="34" charset="-127"/>
              </a:rPr>
              <a:t> et </a:t>
            </a:r>
            <a:r>
              <a:rPr lang="fr-CA" altLang="ko-KR" sz="1800" i="1">
                <a:solidFill>
                  <a:srgbClr val="003399"/>
                </a:solidFill>
                <a:ea typeface="굴림" pitchFamily="34" charset="-127"/>
              </a:rPr>
              <a:t>bleu</a:t>
            </a:r>
            <a:r>
              <a:rPr lang="fr-CA" altLang="ko-KR" sz="1800">
                <a:ea typeface="굴림" pitchFamily="34" charset="-127"/>
              </a:rPr>
              <a:t>) de sorte que deux états frontaliers n’aient jamais les mêmes couleurs. </a:t>
            </a:r>
          </a:p>
          <a:p>
            <a:pPr>
              <a:lnSpc>
                <a:spcPct val="130000"/>
              </a:lnSpc>
            </a:pPr>
            <a:r>
              <a:rPr lang="fr-CA" altLang="ko-KR" sz="1800">
                <a:ea typeface="굴림" pitchFamily="34" charset="-127"/>
              </a:rPr>
              <a:t>On peut facilement trouver une solution à ce problème en le formulant comme un problème CSP et en utilisant des algorithmes généraux pour CSP. </a:t>
            </a:r>
          </a:p>
        </p:txBody>
      </p:sp>
      <p:pic>
        <p:nvPicPr>
          <p:cNvPr id="1176580"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540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76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1617BF91-97B3-44D0-B0C8-9AFF6F913BED}" type="slidenum">
              <a:rPr lang="en-US"/>
              <a:pPr>
                <a:defRPr/>
              </a:pPr>
              <a:t>8</a:t>
            </a:fld>
            <a:endParaRPr lang="en-US"/>
          </a:p>
        </p:txBody>
      </p:sp>
      <p:sp>
        <p:nvSpPr>
          <p:cNvPr id="7" name="Date Placeholder 5"/>
          <p:cNvSpPr>
            <a:spLocks noGrp="1"/>
          </p:cNvSpPr>
          <p:nvPr>
            <p:ph type="dt" sz="quarter" idx="12"/>
          </p:nvPr>
        </p:nvSpPr>
        <p:spPr>
          <a:xfrm>
            <a:off x="8121445" y="6438900"/>
            <a:ext cx="597105" cy="219075"/>
          </a:xfrm>
        </p:spPr>
        <p:txBody>
          <a:bodyPr/>
          <a:lstStyle/>
          <a:p>
            <a:pPr>
              <a:defRPr/>
            </a:pPr>
            <a:r>
              <a:rPr lang="en-US"/>
              <a:t>IFT615</a:t>
            </a:r>
          </a:p>
        </p:txBody>
      </p:sp>
      <p:sp>
        <p:nvSpPr>
          <p:cNvPr id="1178626"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2294"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Formulation du problème CSP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Les variables sont les états : </a:t>
            </a:r>
            <a:r>
              <a:rPr lang="fr-CA" altLang="ko-KR" sz="1800" i="1">
                <a:ea typeface="굴림" pitchFamily="34" charset="-127"/>
              </a:rPr>
              <a:t>V = { </a:t>
            </a:r>
            <a:r>
              <a:rPr lang="en-US" altLang="en-US" sz="1800" i="1"/>
              <a:t>WA, NT, Q, NSW, V, SA, T</a:t>
            </a:r>
            <a:r>
              <a:rPr lang="en-US" altLang="en-US" sz="1600" i="1"/>
              <a:t> }</a:t>
            </a:r>
            <a:endParaRPr lang="fr-CA" altLang="ko-KR" sz="1800" i="1">
              <a:ea typeface="굴림" pitchFamily="34" charset="-127"/>
            </a:endParaRPr>
          </a:p>
          <a:p>
            <a:pPr>
              <a:lnSpc>
                <a:spcPct val="130000"/>
              </a:lnSpc>
            </a:pPr>
            <a:r>
              <a:rPr lang="fr-CA" altLang="ko-KR" sz="1800">
                <a:ea typeface="굴림" pitchFamily="34" charset="-127"/>
              </a:rPr>
              <a:t>Le domaine de chaque variable est l’ensemble des trois couleurs : </a:t>
            </a:r>
            <a:r>
              <a:rPr lang="fr-CA" altLang="ko-KR" sz="1800" i="1">
                <a:ea typeface="굴림" pitchFamily="34" charset="-127"/>
              </a:rPr>
              <a:t>{</a:t>
            </a:r>
            <a:r>
              <a:rPr lang="fr-CA" altLang="ko-KR" sz="1800" i="1">
                <a:solidFill>
                  <a:srgbClr val="FF0000"/>
                </a:solidFill>
                <a:ea typeface="굴림" pitchFamily="34" charset="-127"/>
              </a:rPr>
              <a:t>R</a:t>
            </a:r>
            <a:r>
              <a:rPr lang="fr-CA" altLang="ko-KR" sz="1800" i="1">
                <a:ea typeface="굴림" pitchFamily="34" charset="-127"/>
              </a:rPr>
              <a:t>, </a:t>
            </a:r>
            <a:r>
              <a:rPr lang="fr-CA" altLang="ko-KR" sz="1800" i="1">
                <a:solidFill>
                  <a:srgbClr val="00FF00"/>
                </a:solidFill>
                <a:ea typeface="굴림" pitchFamily="34" charset="-127"/>
              </a:rPr>
              <a:t>G</a:t>
            </a:r>
            <a:r>
              <a:rPr lang="fr-CA" altLang="ko-KR" sz="1800" i="1">
                <a:ea typeface="굴림" pitchFamily="34" charset="-127"/>
              </a:rPr>
              <a:t>, </a:t>
            </a:r>
            <a:r>
              <a:rPr lang="fr-CA" altLang="ko-KR" sz="1800" i="1">
                <a:solidFill>
                  <a:srgbClr val="003399"/>
                </a:solidFill>
                <a:ea typeface="굴림" pitchFamily="34" charset="-127"/>
              </a:rPr>
              <a:t>B</a:t>
            </a:r>
            <a:r>
              <a:rPr lang="fr-CA" altLang="ko-KR" sz="1800" i="1">
                <a:ea typeface="굴림" pitchFamily="34" charset="-127"/>
              </a:rPr>
              <a:t>}</a:t>
            </a:r>
          </a:p>
          <a:p>
            <a:pPr>
              <a:lnSpc>
                <a:spcPct val="130000"/>
              </a:lnSpc>
              <a:buFont typeface="Monotype Sorts" pitchFamily="2" charset="2"/>
              <a:buNone/>
            </a:pPr>
            <a:endParaRPr lang="fr-CA" altLang="ko-KR" sz="1800" i="1">
              <a:ea typeface="굴림" pitchFamily="34" charset="-127"/>
            </a:endParaRPr>
          </a:p>
          <a:p>
            <a:pPr>
              <a:lnSpc>
                <a:spcPct val="130000"/>
              </a:lnSpc>
              <a:buFont typeface="Monotype Sorts" pitchFamily="2" charset="2"/>
              <a:buNone/>
            </a:pPr>
            <a:endParaRPr lang="fr-CA" altLang="ko-KR" sz="1800" i="1">
              <a:ea typeface="굴림" pitchFamily="34" charset="-127"/>
            </a:endParaRPr>
          </a:p>
          <a:p>
            <a:pPr>
              <a:lnSpc>
                <a:spcPct val="130000"/>
              </a:lnSpc>
            </a:pPr>
            <a:r>
              <a:rPr lang="fr-CA" altLang="ko-KR" sz="1800">
                <a:ea typeface="굴림" pitchFamily="34" charset="-127"/>
              </a:rPr>
              <a:t>Contraintes :</a:t>
            </a:r>
            <a:r>
              <a:rPr lang="fr-CA" altLang="ko-KR" sz="1800" i="1">
                <a:ea typeface="굴림" pitchFamily="34" charset="-127"/>
              </a:rPr>
              <a:t> Les régions frontalières doivent avoir des couleurs différentes</a:t>
            </a:r>
          </a:p>
          <a:p>
            <a:pPr lvl="1">
              <a:lnSpc>
                <a:spcPct val="130000"/>
              </a:lnSpc>
            </a:pPr>
            <a:r>
              <a:rPr lang="fr-CA" altLang="ko-KR" sz="1800" i="1">
                <a:ea typeface="굴림" pitchFamily="34" charset="-127"/>
              </a:rPr>
              <a:t>WA</a:t>
            </a:r>
            <a:r>
              <a:rPr lang="fr-CA" altLang="ko-KR" sz="1800" i="1">
                <a:ea typeface="굴림" pitchFamily="34" charset="-127"/>
                <a:cs typeface="Times New Roman" pitchFamily="18" charset="0"/>
              </a:rPr>
              <a:t>≠ NT, …, </a:t>
            </a:r>
            <a:r>
              <a:rPr lang="fr-CA" altLang="ko-KR" sz="1800" i="1">
                <a:ea typeface="굴림" pitchFamily="34" charset="-127"/>
              </a:rPr>
              <a:t>NT≠ Q, …</a:t>
            </a:r>
          </a:p>
        </p:txBody>
      </p:sp>
      <p:pic>
        <p:nvPicPr>
          <p:cNvPr id="12295"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04925"/>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44958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Froduald Kabanza</a:t>
            </a:r>
          </a:p>
        </p:txBody>
      </p:sp>
      <p:sp>
        <p:nvSpPr>
          <p:cNvPr id="7" name="Slide Number Placeholder 4"/>
          <p:cNvSpPr>
            <a:spLocks noGrp="1"/>
          </p:cNvSpPr>
          <p:nvPr>
            <p:ph type="sldNum" sz="quarter" idx="11"/>
          </p:nvPr>
        </p:nvSpPr>
        <p:spPr/>
        <p:txBody>
          <a:bodyPr/>
          <a:lstStyle/>
          <a:p>
            <a:pPr>
              <a:defRPr/>
            </a:pPr>
            <a:fld id="{D23DFB57-9DE8-47B5-828E-4ED54B30ADF2}" type="slidenum">
              <a:rPr lang="en-US"/>
              <a:pPr>
                <a:defRPr/>
              </a:pPr>
              <a:t>9</a:t>
            </a:fld>
            <a:endParaRPr lang="en-US"/>
          </a:p>
        </p:txBody>
      </p:sp>
      <p:sp>
        <p:nvSpPr>
          <p:cNvPr id="8" name="Date Placeholder 5"/>
          <p:cNvSpPr>
            <a:spLocks noGrp="1"/>
          </p:cNvSpPr>
          <p:nvPr>
            <p:ph type="dt" sz="quarter" idx="12"/>
          </p:nvPr>
        </p:nvSpPr>
        <p:spPr>
          <a:xfrm>
            <a:off x="8013290" y="6438900"/>
            <a:ext cx="705260" cy="365125"/>
          </a:xfrm>
        </p:spPr>
        <p:txBody>
          <a:bodyPr/>
          <a:lstStyle/>
          <a:p>
            <a:pPr>
              <a:defRPr/>
            </a:pPr>
            <a:r>
              <a:rPr lang="en-US"/>
              <a:t>IFT615</a:t>
            </a:r>
          </a:p>
        </p:txBody>
      </p:sp>
      <p:sp>
        <p:nvSpPr>
          <p:cNvPr id="1180674"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3318"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Solution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p:txBody>
      </p:sp>
      <p:pic>
        <p:nvPicPr>
          <p:cNvPr id="13319" name="Picture 5" descr="australia-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23825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6"/>
          <p:cNvSpPr>
            <a:spLocks noChangeArrowheads="1"/>
          </p:cNvSpPr>
          <p:nvPr/>
        </p:nvSpPr>
        <p:spPr bwMode="auto">
          <a:xfrm>
            <a:off x="806450" y="48656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 WA = </a:t>
            </a:r>
            <a:r>
              <a:rPr lang="en-US" altLang="en-US" i="1">
                <a:solidFill>
                  <a:srgbClr val="FF0000"/>
                </a:solidFill>
              </a:rPr>
              <a:t>R</a:t>
            </a:r>
            <a:r>
              <a:rPr lang="en-US" altLang="en-US" i="1"/>
              <a:t>, NT = </a:t>
            </a:r>
            <a:r>
              <a:rPr lang="en-US" altLang="en-US" i="1">
                <a:solidFill>
                  <a:srgbClr val="00FF00"/>
                </a:solidFill>
              </a:rPr>
              <a:t>G</a:t>
            </a:r>
            <a:r>
              <a:rPr lang="en-US" altLang="en-US" i="1"/>
              <a:t> ,Q = </a:t>
            </a:r>
            <a:r>
              <a:rPr lang="en-US" altLang="en-US" i="1">
                <a:solidFill>
                  <a:srgbClr val="FF0000"/>
                </a:solidFill>
              </a:rPr>
              <a:t>R</a:t>
            </a:r>
            <a:r>
              <a:rPr lang="en-US" altLang="en-US" i="1"/>
              <a:t>, NSW = </a:t>
            </a:r>
            <a:r>
              <a:rPr lang="en-US" altLang="en-US" i="1">
                <a:solidFill>
                  <a:srgbClr val="00FF00"/>
                </a:solidFill>
              </a:rPr>
              <a:t>G</a:t>
            </a:r>
            <a:r>
              <a:rPr lang="en-US" altLang="en-US" i="1"/>
              <a:t>,V = R,SA = </a:t>
            </a:r>
            <a:r>
              <a:rPr lang="en-US" altLang="en-US" i="1">
                <a:solidFill>
                  <a:srgbClr val="003399"/>
                </a:solidFill>
              </a:rPr>
              <a:t>B</a:t>
            </a:r>
            <a:r>
              <a:rPr lang="en-US" altLang="en-US" i="1"/>
              <a:t>,T = </a:t>
            </a:r>
            <a:r>
              <a:rPr lang="en-US" altLang="en-US" i="1">
                <a:solidFill>
                  <a:srgbClr val="00FF00"/>
                </a:solidFill>
              </a:rPr>
              <a:t>G</a:t>
            </a:r>
            <a:r>
              <a:rPr lang="en-US" altLang="en-US" i="1"/>
              <a:t> }</a:t>
            </a:r>
          </a:p>
        </p:txBody>
      </p:sp>
    </p:spTree>
  </p:cSld>
  <p:clrMapOvr>
    <a:masterClrMapping/>
  </p:clrMapOvr>
  <p:transition advClick="0"/>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EEDBD986-3240-44B8-B1EC-8AB1BAA79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15609</TotalTime>
  <Words>5027</Words>
  <Application>Microsoft Office PowerPoint</Application>
  <PresentationFormat>On-screen Show (4:3)</PresentationFormat>
  <Paragraphs>869</Paragraphs>
  <Slides>52</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Copperplate</vt:lpstr>
      <vt:lpstr>Lucida Grande</vt:lpstr>
      <vt:lpstr>Monotype Sorts</vt:lpstr>
      <vt:lpstr>Times New Roman</vt:lpstr>
      <vt:lpstr>Wingdings</vt:lpstr>
      <vt:lpstr>ift615</vt:lpstr>
      <vt:lpstr>IFT 615 – Intelligence Artificielle   Recherche locale par la satisfaction de contraintes </vt:lpstr>
      <vt:lpstr>Objectifs</vt:lpstr>
      <vt:lpstr>Sujets couverts</vt:lpstr>
      <vt:lpstr>Problème de satisfaction de contraintes</vt:lpstr>
      <vt:lpstr>Exemple 1</vt:lpstr>
      <vt:lpstr>Problème de satisfaction de contraintes</vt:lpstr>
      <vt:lpstr>Exemple 2 : Colorier une carte</vt:lpstr>
      <vt:lpstr>Exemple  2: Colorier une carte</vt:lpstr>
      <vt:lpstr>Exemple  2: Colorier une carte</vt:lpstr>
      <vt:lpstr>Graphe de contraintes</vt:lpstr>
      <vt:lpstr>Exemple 2 : N-Queens</vt:lpstr>
      <vt:lpstr>Exemple 3 : N-Queens</vt:lpstr>
      <vt:lpstr>Algorithme Depth-First-Search Naïve pour CSP</vt:lpstr>
      <vt:lpstr>Limitations de l’approche précédente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Backtracking Search</vt:lpstr>
      <vt:lpstr>Backtracking Search</vt:lpstr>
      <vt:lpstr>Backtracking Search</vt:lpstr>
      <vt:lpstr>Backtracking-Search</vt:lpstr>
      <vt:lpstr>Backtracking Search</vt:lpstr>
      <vt:lpstr>Backtracking Search (page 215)</vt:lpstr>
      <vt:lpstr>Amélioration de backtracking-search</vt:lpstr>
      <vt:lpstr>Choisir la prochaine variable</vt:lpstr>
      <vt:lpstr>Choisir la prochaine variable</vt:lpstr>
      <vt:lpstr>Choisir la prochaine valeur</vt:lpstr>
      <vt:lpstr>Forward-Checking Inference</vt:lpstr>
      <vt:lpstr>Algorithme Forward checking</vt:lpstr>
      <vt:lpstr>Algorithme Forward checking</vt:lpstr>
      <vt:lpstr>Algorithme Forward checking</vt:lpstr>
      <vt:lpstr>Propagation de contraintes</vt:lpstr>
      <vt:lpstr>Arc consistency</vt:lpstr>
      <vt:lpstr>Arc consistency</vt:lpstr>
      <vt:lpstr>Arc consistency</vt:lpstr>
      <vt:lpstr>Arc consistency</vt:lpstr>
      <vt:lpstr>Arc consistency 3 (AC-3)</vt:lpstr>
      <vt:lpstr>Arc consistency algorithm AC-3</vt:lpstr>
      <vt:lpstr>Au de là de AC-3</vt:lpstr>
      <vt:lpstr>Algorithme min-conflicts</vt:lpstr>
      <vt:lpstr>Types de problèmes CSP</vt:lpstr>
      <vt:lpstr>Applications</vt:lpstr>
      <vt:lpstr>Conclusion</vt:lpstr>
      <vt:lpstr>Satisfaction de contraintes pour quels d’agents?</vt:lpstr>
      <vt:lpstr>Vous devriez être capable de...</vt:lpstr>
      <vt:lpstr>Sujets couverts par le cours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2023-03-30T00:15:20Z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