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32"/>
  </p:notesMasterIdLst>
  <p:handoutMasterIdLst>
    <p:handoutMasterId r:id="rId33"/>
  </p:handoutMasterIdLst>
  <p:sldIdLst>
    <p:sldId id="332" r:id="rId5"/>
    <p:sldId id="585" r:id="rId6"/>
    <p:sldId id="698" r:id="rId7"/>
    <p:sldId id="421" r:id="rId8"/>
    <p:sldId id="701" r:id="rId9"/>
    <p:sldId id="737" r:id="rId10"/>
    <p:sldId id="711" r:id="rId11"/>
    <p:sldId id="712" r:id="rId12"/>
    <p:sldId id="431" r:id="rId13"/>
    <p:sldId id="433" r:id="rId14"/>
    <p:sldId id="434" r:id="rId15"/>
    <p:sldId id="714" r:id="rId16"/>
    <p:sldId id="697" r:id="rId17"/>
    <p:sldId id="405" r:id="rId18"/>
    <p:sldId id="736" r:id="rId19"/>
    <p:sldId id="699" r:id="rId20"/>
    <p:sldId id="703" r:id="rId21"/>
    <p:sldId id="704" r:id="rId22"/>
    <p:sldId id="708" r:id="rId23"/>
    <p:sldId id="706" r:id="rId24"/>
    <p:sldId id="707" r:id="rId25"/>
    <p:sldId id="709" r:id="rId26"/>
    <p:sldId id="734" r:id="rId27"/>
    <p:sldId id="735" r:id="rId28"/>
    <p:sldId id="432" r:id="rId29"/>
    <p:sldId id="438" r:id="rId30"/>
    <p:sldId id="439" r:id="rId31"/>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510325-A778-4250-8911-B7D67B1220FE}">
          <p14:sldIdLst>
            <p14:sldId id="332"/>
          </p14:sldIdLst>
        </p14:section>
        <p14:section name="Sujets couverts" id="{D550CE45-150D-4969-B121-C38AA0A3887B}">
          <p14:sldIdLst>
            <p14:sldId id="585"/>
            <p14:sldId id="698"/>
          </p14:sldIdLst>
        </p14:section>
        <p14:section name="Modèle de langage" id="{056C889B-A962-4411-8995-36835156095B}">
          <p14:sldIdLst>
            <p14:sldId id="421"/>
            <p14:sldId id="701"/>
            <p14:sldId id="737"/>
            <p14:sldId id="711"/>
            <p14:sldId id="712"/>
            <p14:sldId id="431"/>
            <p14:sldId id="433"/>
            <p14:sldId id="434"/>
            <p14:sldId id="714"/>
          </p14:sldIdLst>
        </p14:section>
        <p14:section name="Conclusion" id="{F55809A8-6EC1-49CE-A8A8-7184719BBDD0}">
          <p14:sldIdLst>
            <p14:sldId id="697"/>
            <p14:sldId id="405"/>
          </p14:sldIdLst>
        </p14:section>
        <p14:section name="TLN - Extra - Slides référencées" id="{D28B9BF9-F062-4E0A-B3A6-4AEE257C269F}">
          <p14:sldIdLst>
            <p14:sldId id="736"/>
            <p14:sldId id="699"/>
            <p14:sldId id="703"/>
            <p14:sldId id="704"/>
            <p14:sldId id="708"/>
            <p14:sldId id="706"/>
            <p14:sldId id="707"/>
            <p14:sldId id="709"/>
            <p14:sldId id="734"/>
          </p14:sldIdLst>
        </p14:section>
        <p14:section name="Extra - Lissage du n-gramme" id="{FC8268BC-05BA-4E6E-A90C-59F73356B57D}">
          <p14:sldIdLst>
            <p14:sldId id="735"/>
            <p14:sldId id="432"/>
            <p14:sldId id="438"/>
            <p14:sldId id="43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85" autoAdjust="0"/>
    <p:restoredTop sz="68601" autoAdjust="0"/>
  </p:normalViewPr>
  <p:slideViewPr>
    <p:cSldViewPr snapToGrid="0">
      <p:cViewPr varScale="1">
        <p:scale>
          <a:sx n="43" d="100"/>
          <a:sy n="43" d="100"/>
        </p:scale>
        <p:origin x="1732" y="4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F8EA4D6E-4CA8-439D-A3A0-AEA91C4D9339}"/>
    <pc:docChg chg="undo custSel addSld delSld modSld sldOrd modSection">
      <pc:chgData name="Froduald Kabanza" userId="edf393d0-642b-4b9e-8c75-f62133241689" providerId="ADAL" clId="{F8EA4D6E-4CA8-439D-A3A0-AEA91C4D9339}" dt="2023-02-10T14:25:38.549" v="197"/>
      <pc:docMkLst>
        <pc:docMk/>
      </pc:docMkLst>
      <pc:sldChg chg="modSp mod">
        <pc:chgData name="Froduald Kabanza" userId="edf393d0-642b-4b9e-8c75-f62133241689" providerId="ADAL" clId="{F8EA4D6E-4CA8-439D-A3A0-AEA91C4D9339}" dt="2023-02-09T12:37:11.057" v="3" actId="20577"/>
        <pc:sldMkLst>
          <pc:docMk/>
          <pc:sldMk cId="154423500" sldId="332"/>
        </pc:sldMkLst>
        <pc:spChg chg="mod">
          <ac:chgData name="Froduald Kabanza" userId="edf393d0-642b-4b9e-8c75-f62133241689" providerId="ADAL" clId="{F8EA4D6E-4CA8-439D-A3A0-AEA91C4D9339}" dt="2023-02-09T12:37:11.057" v="3" actId="20577"/>
          <ac:spMkLst>
            <pc:docMk/>
            <pc:sldMk cId="154423500" sldId="332"/>
            <ac:spMk id="6" creationId="{50B0FB34-D872-45C2-9416-85ECF442F569}"/>
          </ac:spMkLst>
        </pc:spChg>
        <pc:spChg chg="mod">
          <ac:chgData name="Froduald Kabanza" userId="edf393d0-642b-4b9e-8c75-f62133241689" providerId="ADAL" clId="{F8EA4D6E-4CA8-439D-A3A0-AEA91C4D9339}" dt="2023-02-09T12:37:08.303" v="1" actId="20577"/>
          <ac:spMkLst>
            <pc:docMk/>
            <pc:sldMk cId="154423500" sldId="332"/>
            <ac:spMk id="7" creationId="{9D9D7E22-6E14-4E34-957C-A91469454C2C}"/>
          </ac:spMkLst>
        </pc:spChg>
      </pc:sldChg>
      <pc:sldChg chg="addSp modSp mod">
        <pc:chgData name="Froduald Kabanza" userId="edf393d0-642b-4b9e-8c75-f62133241689" providerId="ADAL" clId="{F8EA4D6E-4CA8-439D-A3A0-AEA91C4D9339}" dt="2023-02-10T14:19:13.850" v="172" actId="1076"/>
        <pc:sldMkLst>
          <pc:docMk/>
          <pc:sldMk cId="0" sldId="431"/>
        </pc:sldMkLst>
        <pc:spChg chg="add mod">
          <ac:chgData name="Froduald Kabanza" userId="edf393d0-642b-4b9e-8c75-f62133241689" providerId="ADAL" clId="{F8EA4D6E-4CA8-439D-A3A0-AEA91C4D9339}" dt="2023-02-10T14:19:13.850" v="172" actId="1076"/>
          <ac:spMkLst>
            <pc:docMk/>
            <pc:sldMk cId="0" sldId="431"/>
            <ac:spMk id="2" creationId="{113033D3-B807-C261-6724-80B24DB07754}"/>
          </ac:spMkLst>
        </pc:spChg>
        <pc:spChg chg="add mod">
          <ac:chgData name="Froduald Kabanza" userId="edf393d0-642b-4b9e-8c75-f62133241689" providerId="ADAL" clId="{F8EA4D6E-4CA8-439D-A3A0-AEA91C4D9339}" dt="2023-02-10T14:19:13.850" v="172" actId="1076"/>
          <ac:spMkLst>
            <pc:docMk/>
            <pc:sldMk cId="0" sldId="431"/>
            <ac:spMk id="3" creationId="{D325D39A-41C4-CFF1-31B8-B90A52513CAA}"/>
          </ac:spMkLst>
        </pc:spChg>
        <pc:spChg chg="mod">
          <ac:chgData name="Froduald Kabanza" userId="edf393d0-642b-4b9e-8c75-f62133241689" providerId="ADAL" clId="{F8EA4D6E-4CA8-439D-A3A0-AEA91C4D9339}" dt="2023-02-10T14:17:28.339" v="138" actId="14100"/>
          <ac:spMkLst>
            <pc:docMk/>
            <pc:sldMk cId="0" sldId="431"/>
            <ac:spMk id="31746" creationId="{E52E33BE-5209-40E4-8900-557A1B46A700}"/>
          </ac:spMkLst>
        </pc:spChg>
        <pc:grpChg chg="add mod">
          <ac:chgData name="Froduald Kabanza" userId="edf393d0-642b-4b9e-8c75-f62133241689" providerId="ADAL" clId="{F8EA4D6E-4CA8-439D-A3A0-AEA91C4D9339}" dt="2023-02-10T14:19:13.850" v="172" actId="1076"/>
          <ac:grpSpMkLst>
            <pc:docMk/>
            <pc:sldMk cId="0" sldId="431"/>
            <ac:grpSpMk id="4" creationId="{C85BFF50-2682-EA0D-2269-4ABB691B537A}"/>
          </ac:grpSpMkLst>
        </pc:grpChg>
        <pc:cxnChg chg="mod">
          <ac:chgData name="Froduald Kabanza" userId="edf393d0-642b-4b9e-8c75-f62133241689" providerId="ADAL" clId="{F8EA4D6E-4CA8-439D-A3A0-AEA91C4D9339}" dt="2023-02-10T14:19:13.850" v="172" actId="1076"/>
          <ac:cxnSpMkLst>
            <pc:docMk/>
            <pc:sldMk cId="0" sldId="431"/>
            <ac:cxnSpMk id="9" creationId="{0B3261DE-0E0F-448F-BB0B-2C954C97BF53}"/>
          </ac:cxnSpMkLst>
        </pc:cxnChg>
      </pc:sldChg>
      <pc:sldChg chg="modSp mod modShow modNotesTx">
        <pc:chgData name="Froduald Kabanza" userId="edf393d0-642b-4b9e-8c75-f62133241689" providerId="ADAL" clId="{F8EA4D6E-4CA8-439D-A3A0-AEA91C4D9339}" dt="2023-02-10T14:21:32.948" v="175" actId="15"/>
        <pc:sldMkLst>
          <pc:docMk/>
          <pc:sldMk cId="0" sldId="585"/>
        </pc:sldMkLst>
        <pc:spChg chg="mod">
          <ac:chgData name="Froduald Kabanza" userId="edf393d0-642b-4b9e-8c75-f62133241689" providerId="ADAL" clId="{F8EA4D6E-4CA8-439D-A3A0-AEA91C4D9339}" dt="2023-02-10T14:21:32.948" v="175" actId="15"/>
          <ac:spMkLst>
            <pc:docMk/>
            <pc:sldMk cId="0" sldId="585"/>
            <ac:spMk id="5123" creationId="{00000000-0000-0000-0000-000000000000}"/>
          </ac:spMkLst>
        </pc:spChg>
      </pc:sldChg>
      <pc:sldChg chg="modSp mod modAnim">
        <pc:chgData name="Froduald Kabanza" userId="edf393d0-642b-4b9e-8c75-f62133241689" providerId="ADAL" clId="{F8EA4D6E-4CA8-439D-A3A0-AEA91C4D9339}" dt="2023-02-10T14:25:38.549" v="197"/>
        <pc:sldMkLst>
          <pc:docMk/>
          <pc:sldMk cId="375405401" sldId="698"/>
        </pc:sldMkLst>
        <pc:spChg chg="mod">
          <ac:chgData name="Froduald Kabanza" userId="edf393d0-642b-4b9e-8c75-f62133241689" providerId="ADAL" clId="{F8EA4D6E-4CA8-439D-A3A0-AEA91C4D9339}" dt="2023-02-10T14:24:29.897" v="196" actId="20577"/>
          <ac:spMkLst>
            <pc:docMk/>
            <pc:sldMk cId="375405401" sldId="698"/>
            <ac:spMk id="3" creationId="{FD50DB85-EEE6-4AD0-B2A0-CE077A4495E3}"/>
          </ac:spMkLst>
        </pc:spChg>
      </pc:sldChg>
      <pc:sldChg chg="mod modShow">
        <pc:chgData name="Froduald Kabanza" userId="edf393d0-642b-4b9e-8c75-f62133241689" providerId="ADAL" clId="{F8EA4D6E-4CA8-439D-A3A0-AEA91C4D9339}" dt="2023-02-10T14:21:21.066" v="174" actId="729"/>
        <pc:sldMkLst>
          <pc:docMk/>
          <pc:sldMk cId="2163997403" sldId="713"/>
        </pc:sldMkLst>
      </pc:sldChg>
      <pc:sldChg chg="modSp">
        <pc:chgData name="Froduald Kabanza" userId="edf393d0-642b-4b9e-8c75-f62133241689" providerId="ADAL" clId="{F8EA4D6E-4CA8-439D-A3A0-AEA91C4D9339}" dt="2023-02-10T14:20:24.148" v="173" actId="20577"/>
        <pc:sldMkLst>
          <pc:docMk/>
          <pc:sldMk cId="3661825411" sldId="714"/>
        </pc:sldMkLst>
        <pc:spChg chg="mod">
          <ac:chgData name="Froduald Kabanza" userId="edf393d0-642b-4b9e-8c75-f62133241689" providerId="ADAL" clId="{F8EA4D6E-4CA8-439D-A3A0-AEA91C4D9339}" dt="2023-02-10T14:20:24.148" v="173" actId="20577"/>
          <ac:spMkLst>
            <pc:docMk/>
            <pc:sldMk cId="3661825411" sldId="714"/>
            <ac:spMk id="60418" creationId="{15343235-B364-45B6-AF3F-353854A2FF3F}"/>
          </ac:spMkLst>
        </pc:spChg>
      </pc:sldChg>
      <pc:sldChg chg="new del">
        <pc:chgData name="Froduald Kabanza" userId="edf393d0-642b-4b9e-8c75-f62133241689" providerId="ADAL" clId="{F8EA4D6E-4CA8-439D-A3A0-AEA91C4D9339}" dt="2023-02-09T12:42:03.966" v="6" actId="680"/>
        <pc:sldMkLst>
          <pc:docMk/>
          <pc:sldMk cId="1291341194" sldId="735"/>
        </pc:sldMkLst>
      </pc:sldChg>
      <pc:sldChg chg="delSp modSp new mod ord">
        <pc:chgData name="Froduald Kabanza" userId="edf393d0-642b-4b9e-8c75-f62133241689" providerId="ADAL" clId="{F8EA4D6E-4CA8-439D-A3A0-AEA91C4D9339}" dt="2023-02-09T12:42:51.026" v="98" actId="20578"/>
        <pc:sldMkLst>
          <pc:docMk/>
          <pc:sldMk cId="3870772819" sldId="735"/>
        </pc:sldMkLst>
        <pc:spChg chg="mod">
          <ac:chgData name="Froduald Kabanza" userId="edf393d0-642b-4b9e-8c75-f62133241689" providerId="ADAL" clId="{F8EA4D6E-4CA8-439D-A3A0-AEA91C4D9339}" dt="2023-02-09T12:42:46.081" v="97" actId="20577"/>
          <ac:spMkLst>
            <pc:docMk/>
            <pc:sldMk cId="3870772819" sldId="735"/>
            <ac:spMk id="2" creationId="{122C8BE2-A1E1-C017-546C-6A31D57EDDA6}"/>
          </ac:spMkLst>
        </pc:spChg>
        <pc:spChg chg="del">
          <ac:chgData name="Froduald Kabanza" userId="edf393d0-642b-4b9e-8c75-f62133241689" providerId="ADAL" clId="{F8EA4D6E-4CA8-439D-A3A0-AEA91C4D9339}" dt="2023-02-09T12:42:15.917" v="8" actId="478"/>
          <ac:spMkLst>
            <pc:docMk/>
            <pc:sldMk cId="3870772819" sldId="735"/>
            <ac:spMk id="3" creationId="{F6253B5B-E019-9A0B-FE9B-6EA64C9759FC}"/>
          </ac:spMkLst>
        </pc:spChg>
      </pc:sldChg>
      <pc:sldChg chg="modSp add mod">
        <pc:chgData name="Froduald Kabanza" userId="edf393d0-642b-4b9e-8c75-f62133241689" providerId="ADAL" clId="{F8EA4D6E-4CA8-439D-A3A0-AEA91C4D9339}" dt="2023-02-09T12:43:17.072" v="117" actId="20577"/>
        <pc:sldMkLst>
          <pc:docMk/>
          <pc:sldMk cId="204608236" sldId="736"/>
        </pc:sldMkLst>
        <pc:spChg chg="mod">
          <ac:chgData name="Froduald Kabanza" userId="edf393d0-642b-4b9e-8c75-f62133241689" providerId="ADAL" clId="{F8EA4D6E-4CA8-439D-A3A0-AEA91C4D9339}" dt="2023-02-09T12:43:17.072" v="117" actId="20577"/>
          <ac:spMkLst>
            <pc:docMk/>
            <pc:sldMk cId="204608236" sldId="736"/>
            <ac:spMk id="2" creationId="{122C8BE2-A1E1-C017-546C-6A31D57EDDA6}"/>
          </ac:spMkLst>
        </pc:spChg>
      </pc:sldChg>
      <pc:sldChg chg="add del">
        <pc:chgData name="Froduald Kabanza" userId="edf393d0-642b-4b9e-8c75-f62133241689" providerId="ADAL" clId="{F8EA4D6E-4CA8-439D-A3A0-AEA91C4D9339}" dt="2023-02-10T14:16:35.730" v="130" actId="2890"/>
        <pc:sldMkLst>
          <pc:docMk/>
          <pc:sldMk cId="1990398917" sldId="737"/>
        </pc:sldMkLst>
      </pc:sldChg>
      <pc:sldChg chg="modSp add del mod">
        <pc:chgData name="Froduald Kabanza" userId="edf393d0-642b-4b9e-8c75-f62133241689" providerId="ADAL" clId="{F8EA4D6E-4CA8-439D-A3A0-AEA91C4D9339}" dt="2023-02-10T14:14:58.089" v="128" actId="2696"/>
        <pc:sldMkLst>
          <pc:docMk/>
          <pc:sldMk cId="2702518851" sldId="737"/>
        </pc:sldMkLst>
        <pc:spChg chg="mod">
          <ac:chgData name="Froduald Kabanza" userId="edf393d0-642b-4b9e-8c75-f62133241689" providerId="ADAL" clId="{F8EA4D6E-4CA8-439D-A3A0-AEA91C4D9339}" dt="2023-02-10T14:14:20.816" v="121" actId="20577"/>
          <ac:spMkLst>
            <pc:docMk/>
            <pc:sldMk cId="2702518851" sldId="737"/>
            <ac:spMk id="5123" creationId="{00000000-0000-0000-0000-000000000000}"/>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0"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0" sldId="318"/>
        </pc:sldMkLst>
        <pc:spChg chg="mod">
          <ac:chgData name="Froduald Kabanza" userId="edf393d0-642b-4b9e-8c75-f62133241689" providerId="ADAL" clId="{F17B1EDF-93CA-4D61-9FA4-3116CF6B8561}" dt="2022-01-31T00:58:50.849" v="3000" actId="20577"/>
          <ac:spMkLst>
            <pc:docMk/>
            <pc:sldMk cId="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0" sldId="320"/>
        </pc:sldMkLst>
      </pc:sldChg>
      <pc:sldChg chg="addSp modSp add mod">
        <pc:chgData name="Froduald Kabanza" userId="edf393d0-642b-4b9e-8c75-f62133241689" providerId="ADAL" clId="{F17B1EDF-93CA-4D61-9FA4-3116CF6B8561}" dt="2022-02-01T00:20:35.380" v="7303" actId="20577"/>
        <pc:sldMkLst>
          <pc:docMk/>
          <pc:sldMk cId="0" sldId="321"/>
        </pc:sldMkLst>
        <pc:spChg chg="mod">
          <ac:chgData name="Froduald Kabanza" userId="edf393d0-642b-4b9e-8c75-f62133241689" providerId="ADAL" clId="{F17B1EDF-93CA-4D61-9FA4-3116CF6B8561}" dt="2022-01-31T23:32:12.012" v="6375" actId="164"/>
          <ac:spMkLst>
            <pc:docMk/>
            <pc:sldMk cId="0"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0"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0"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0"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23"/>
        </pc:sldMkLst>
        <pc:spChg chg="mod">
          <ac:chgData name="Froduald Kabanza" userId="edf393d0-642b-4b9e-8c75-f62133241689" providerId="ADAL" clId="{F17B1EDF-93CA-4D61-9FA4-3116CF6B8561}" dt="2022-01-31T00:52:13.741" v="2891" actId="20577"/>
          <ac:spMkLst>
            <pc:docMk/>
            <pc:sldMk cId="0" sldId="323"/>
            <ac:spMk id="28674" creationId="{00000000-0000-0000-0000-000000000000}"/>
          </ac:spMkLst>
        </pc:spChg>
        <pc:spChg chg="mod">
          <ac:chgData name="Froduald Kabanza" userId="edf393d0-642b-4b9e-8c75-f62133241689" providerId="ADAL" clId="{F17B1EDF-93CA-4D61-9FA4-3116CF6B8561}" dt="2022-02-01T00:07:27.420" v="7181"/>
          <ac:spMkLst>
            <pc:docMk/>
            <pc:sldMk cId="0"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0"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0"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0"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0"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0"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0"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0" sldId="324"/>
        </pc:sldMkLst>
        <pc:spChg chg="mod">
          <ac:chgData name="Froduald Kabanza" userId="edf393d0-642b-4b9e-8c75-f62133241689" providerId="ADAL" clId="{F17B1EDF-93CA-4D61-9FA4-3116CF6B8561}" dt="2022-01-31T00:52:32.813" v="2899" actId="20577"/>
          <ac:spMkLst>
            <pc:docMk/>
            <pc:sldMk cId="0" sldId="324"/>
            <ac:spMk id="29698" creationId="{00000000-0000-0000-0000-000000000000}"/>
          </ac:spMkLst>
        </pc:spChg>
        <pc:spChg chg="mod">
          <ac:chgData name="Froduald Kabanza" userId="edf393d0-642b-4b9e-8c75-f62133241689" providerId="ADAL" clId="{F17B1EDF-93CA-4D61-9FA4-3116CF6B8561}" dt="2022-02-01T00:07:36.533" v="7182"/>
          <ac:spMkLst>
            <pc:docMk/>
            <pc:sldMk cId="0"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0"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0"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0"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0"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0"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0"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0" sldId="325"/>
        </pc:sldMkLst>
        <pc:spChg chg="mod">
          <ac:chgData name="Froduald Kabanza" userId="edf393d0-642b-4b9e-8c75-f62133241689" providerId="ADAL" clId="{F17B1EDF-93CA-4D61-9FA4-3116CF6B8561}" dt="2022-01-31T00:59:25.063" v="3001" actId="313"/>
          <ac:spMkLst>
            <pc:docMk/>
            <pc:sldMk cId="0" sldId="325"/>
            <ac:spMk id="30722" creationId="{00000000-0000-0000-0000-000000000000}"/>
          </ac:spMkLst>
        </pc:spChg>
        <pc:spChg chg="mod">
          <ac:chgData name="Froduald Kabanza" userId="edf393d0-642b-4b9e-8c75-f62133241689" providerId="ADAL" clId="{F17B1EDF-93CA-4D61-9FA4-3116CF6B8561}" dt="2022-02-01T00:07:50.862" v="7183"/>
          <ac:spMkLst>
            <pc:docMk/>
            <pc:sldMk cId="0"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0"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0"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0"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0"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0"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0"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0" sldId="326"/>
        </pc:sldMkLst>
        <pc:spChg chg="mod">
          <ac:chgData name="Froduald Kabanza" userId="edf393d0-642b-4b9e-8c75-f62133241689" providerId="ADAL" clId="{F17B1EDF-93CA-4D61-9FA4-3116CF6B8561}" dt="2022-01-31T00:59:25.761" v="3002" actId="313"/>
          <ac:spMkLst>
            <pc:docMk/>
            <pc:sldMk cId="0" sldId="326"/>
            <ac:spMk id="31746" creationId="{00000000-0000-0000-0000-000000000000}"/>
          </ac:spMkLst>
        </pc:spChg>
        <pc:spChg chg="mod">
          <ac:chgData name="Froduald Kabanza" userId="edf393d0-642b-4b9e-8c75-f62133241689" providerId="ADAL" clId="{F17B1EDF-93CA-4D61-9FA4-3116CF6B8561}" dt="2022-02-01T00:07:58.867" v="7184"/>
          <ac:spMkLst>
            <pc:docMk/>
            <pc:sldMk cId="0"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0"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0"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0"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0"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0"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0"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0" sldId="328"/>
        </pc:sldMkLst>
        <pc:spChg chg="mod">
          <ac:chgData name="Froduald Kabanza" userId="edf393d0-642b-4b9e-8c75-f62133241689" providerId="ADAL" clId="{F17B1EDF-93CA-4D61-9FA4-3116CF6B8561}" dt="2022-01-31T00:59:26.977" v="3005" actId="313"/>
          <ac:spMkLst>
            <pc:docMk/>
            <pc:sldMk cId="0" sldId="328"/>
            <ac:spMk id="34818" creationId="{00000000-0000-0000-0000-000000000000}"/>
          </ac:spMkLst>
        </pc:spChg>
        <pc:spChg chg="mod">
          <ac:chgData name="Froduald Kabanza" userId="edf393d0-642b-4b9e-8c75-f62133241689" providerId="ADAL" clId="{F17B1EDF-93CA-4D61-9FA4-3116CF6B8561}" dt="2022-02-01T00:08:25.787" v="7187"/>
          <ac:spMkLst>
            <pc:docMk/>
            <pc:sldMk cId="0"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0"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0"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0"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0"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0"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0"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0" sldId="333"/>
        </pc:sldMkLst>
        <pc:spChg chg="mod">
          <ac:chgData name="Froduald Kabanza" userId="edf393d0-642b-4b9e-8c75-f62133241689" providerId="ADAL" clId="{F17B1EDF-93CA-4D61-9FA4-3116CF6B8561}" dt="2022-01-31T00:59:30.811" v="3010" actId="313"/>
          <ac:spMkLst>
            <pc:docMk/>
            <pc:sldMk cId="0"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0"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0" sldId="335"/>
        </pc:sldMkLst>
        <pc:spChg chg="mod">
          <ac:chgData name="Froduald Kabanza" userId="edf393d0-642b-4b9e-8c75-f62133241689" providerId="ADAL" clId="{F17B1EDF-93CA-4D61-9FA4-3116CF6B8561}" dt="2022-01-31T00:59:32.468" v="3012" actId="313"/>
          <ac:spMkLst>
            <pc:docMk/>
            <pc:sldMk cId="0"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0"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0" sldId="337"/>
        </pc:sldMkLst>
        <pc:spChg chg="mod">
          <ac:chgData name="Froduald Kabanza" userId="edf393d0-642b-4b9e-8c75-f62133241689" providerId="ADAL" clId="{F17B1EDF-93CA-4D61-9FA4-3116CF6B8561}" dt="2022-01-31T00:59:33.677" v="3014" actId="313"/>
          <ac:spMkLst>
            <pc:docMk/>
            <pc:sldMk cId="0"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0"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0" sldId="338"/>
        </pc:sldMkLst>
        <pc:spChg chg="mod">
          <ac:chgData name="Froduald Kabanza" userId="edf393d0-642b-4b9e-8c75-f62133241689" providerId="ADAL" clId="{F17B1EDF-93CA-4D61-9FA4-3116CF6B8561}" dt="2022-01-31T00:59:34.277" v="3015" actId="313"/>
          <ac:spMkLst>
            <pc:docMk/>
            <pc:sldMk cId="0"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0"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0" sldId="339"/>
        </pc:sldMkLst>
        <pc:spChg chg="mod">
          <ac:chgData name="Froduald Kabanza" userId="edf393d0-642b-4b9e-8c75-f62133241689" providerId="ADAL" clId="{F17B1EDF-93CA-4D61-9FA4-3116CF6B8561}" dt="2022-01-31T00:59:34.878" v="3016" actId="313"/>
          <ac:spMkLst>
            <pc:docMk/>
            <pc:sldMk cId="0"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0"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0" sldId="340"/>
        </pc:sldMkLst>
        <pc:spChg chg="mod">
          <ac:chgData name="Froduald Kabanza" userId="edf393d0-642b-4b9e-8c75-f62133241689" providerId="ADAL" clId="{F17B1EDF-93CA-4D61-9FA4-3116CF6B8561}" dt="2022-01-31T00:59:35.494" v="3017" actId="313"/>
          <ac:spMkLst>
            <pc:docMk/>
            <pc:sldMk cId="0"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0"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0" sldId="341"/>
        </pc:sldMkLst>
        <pc:spChg chg="mod">
          <ac:chgData name="Froduald Kabanza" userId="edf393d0-642b-4b9e-8c75-f62133241689" providerId="ADAL" clId="{F17B1EDF-93CA-4D61-9FA4-3116CF6B8561}" dt="2022-01-31T00:59:35.961" v="3018" actId="313"/>
          <ac:spMkLst>
            <pc:docMk/>
            <pc:sldMk cId="0"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0"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0" sldId="342"/>
        </pc:sldMkLst>
        <pc:spChg chg="mod">
          <ac:chgData name="Froduald Kabanza" userId="edf393d0-642b-4b9e-8c75-f62133241689" providerId="ADAL" clId="{F17B1EDF-93CA-4D61-9FA4-3116CF6B8561}" dt="2022-01-31T00:59:36.127" v="3019" actId="313"/>
          <ac:spMkLst>
            <pc:docMk/>
            <pc:sldMk cId="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0" sldId="343"/>
        </pc:sldMkLst>
        <pc:spChg chg="mod">
          <ac:chgData name="Froduald Kabanza" userId="edf393d0-642b-4b9e-8c75-f62133241689" providerId="ADAL" clId="{F17B1EDF-93CA-4D61-9FA4-3116CF6B8561}" dt="2022-01-31T00:59:36.294" v="3020" actId="313"/>
          <ac:spMkLst>
            <pc:docMk/>
            <pc:sldMk cId="0"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0"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0" sldId="345"/>
        </pc:sldMkLst>
        <pc:spChg chg="mod">
          <ac:chgData name="Froduald Kabanza" userId="edf393d0-642b-4b9e-8c75-f62133241689" providerId="ADAL" clId="{F17B1EDF-93CA-4D61-9FA4-3116CF6B8561}" dt="2022-01-31T01:02:12.409" v="3057" actId="20577"/>
          <ac:spMkLst>
            <pc:docMk/>
            <pc:sldMk cId="0"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0"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0" sldId="346"/>
        </pc:sldMkLst>
        <pc:spChg chg="mod">
          <ac:chgData name="Froduald Kabanza" userId="edf393d0-642b-4b9e-8c75-f62133241689" providerId="ADAL" clId="{F17B1EDF-93CA-4D61-9FA4-3116CF6B8561}" dt="2022-01-31T00:58:13.044" v="2983" actId="313"/>
          <ac:spMkLst>
            <pc:docMk/>
            <pc:sldMk cId="0"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0"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0" sldId="347"/>
        </pc:sldMkLst>
        <pc:spChg chg="mod">
          <ac:chgData name="Froduald Kabanza" userId="edf393d0-642b-4b9e-8c75-f62133241689" providerId="ADAL" clId="{F17B1EDF-93CA-4D61-9FA4-3116CF6B8561}" dt="2022-01-31T00:58:15.361" v="2985" actId="313"/>
          <ac:spMkLst>
            <pc:docMk/>
            <pc:sldMk cId="0"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0"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0" sldId="348"/>
        </pc:sldMkLst>
        <pc:spChg chg="mod">
          <ac:chgData name="Froduald Kabanza" userId="edf393d0-642b-4b9e-8c75-f62133241689" providerId="ADAL" clId="{F17B1EDF-93CA-4D61-9FA4-3116CF6B8561}" dt="2022-01-31T00:58:19.561" v="2986" actId="313"/>
          <ac:spMkLst>
            <pc:docMk/>
            <pc:sldMk cId="0"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0"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0" sldId="350"/>
        </pc:sldMkLst>
        <pc:spChg chg="mod">
          <ac:chgData name="Froduald Kabanza" userId="edf393d0-642b-4b9e-8c75-f62133241689" providerId="ADAL" clId="{F17B1EDF-93CA-4D61-9FA4-3116CF6B8561}" dt="2022-01-31T00:58:23.194" v="2988" actId="313"/>
          <ac:spMkLst>
            <pc:docMk/>
            <pc:sldMk cId="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0" sldId="352"/>
        </pc:sldMkLst>
        <pc:spChg chg="mod">
          <ac:chgData name="Froduald Kabanza" userId="edf393d0-642b-4b9e-8c75-f62133241689" providerId="ADAL" clId="{F17B1EDF-93CA-4D61-9FA4-3116CF6B8561}" dt="2022-01-31T00:58:26.977" v="2990" actId="313"/>
          <ac:spMkLst>
            <pc:docMk/>
            <pc:sldMk cId="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0" sldId="353"/>
        </pc:sldMkLst>
        <pc:spChg chg="mod">
          <ac:chgData name="Froduald Kabanza" userId="edf393d0-642b-4b9e-8c75-f62133241689" providerId="ADAL" clId="{F17B1EDF-93CA-4D61-9FA4-3116CF6B8561}" dt="2022-01-31T00:58:27.777" v="2991" actId="313"/>
          <ac:spMkLst>
            <pc:docMk/>
            <pc:sldMk cId="0"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0"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0" sldId="354"/>
        </pc:sldMkLst>
        <pc:spChg chg="mod">
          <ac:chgData name="Froduald Kabanza" userId="edf393d0-642b-4b9e-8c75-f62133241689" providerId="ADAL" clId="{F17B1EDF-93CA-4D61-9FA4-3116CF6B8561}" dt="2022-01-31T00:58:28.628" v="2992" actId="313"/>
          <ac:spMkLst>
            <pc:docMk/>
            <pc:sldMk cId="0"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0"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0" sldId="355"/>
        </pc:sldMkLst>
        <pc:spChg chg="mod">
          <ac:chgData name="Froduald Kabanza" userId="edf393d0-642b-4b9e-8c75-f62133241689" providerId="ADAL" clId="{F17B1EDF-93CA-4D61-9FA4-3116CF6B8561}" dt="2022-01-31T00:58:29.644" v="2993" actId="313"/>
          <ac:spMkLst>
            <pc:docMk/>
            <pc:sldMk cId="0"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0"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0"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0" sldId="318"/>
        </pc:sldMkLst>
      </pc:sldChg>
      <pc:sldChg chg="del">
        <pc:chgData name="Froduald Kabanza" userId="edf393d0-642b-4b9e-8c75-f62133241689" providerId="ADAL" clId="{825C4511-E761-476D-9203-3238D3A6EB59}" dt="2022-02-04T12:20:40.470" v="57" actId="2696"/>
        <pc:sldMkLst>
          <pc:docMk/>
          <pc:sldMk cId="0" sldId="320"/>
        </pc:sldMkLst>
      </pc:sldChg>
      <pc:sldChg chg="del">
        <pc:chgData name="Froduald Kabanza" userId="edf393d0-642b-4b9e-8c75-f62133241689" providerId="ADAL" clId="{825C4511-E761-476D-9203-3238D3A6EB59}" dt="2022-02-04T12:20:40.470" v="57" actId="2696"/>
        <pc:sldMkLst>
          <pc:docMk/>
          <pc:sldMk cId="0"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0" sldId="323"/>
        </pc:sldMkLst>
      </pc:sldChg>
      <pc:sldChg chg="del">
        <pc:chgData name="Froduald Kabanza" userId="edf393d0-642b-4b9e-8c75-f62133241689" providerId="ADAL" clId="{825C4511-E761-476D-9203-3238D3A6EB59}" dt="2022-02-04T12:20:40.470" v="57" actId="2696"/>
        <pc:sldMkLst>
          <pc:docMk/>
          <pc:sldMk cId="0" sldId="324"/>
        </pc:sldMkLst>
      </pc:sldChg>
      <pc:sldChg chg="del">
        <pc:chgData name="Froduald Kabanza" userId="edf393d0-642b-4b9e-8c75-f62133241689" providerId="ADAL" clId="{825C4511-E761-476D-9203-3238D3A6EB59}" dt="2022-02-04T12:20:40.470" v="57" actId="2696"/>
        <pc:sldMkLst>
          <pc:docMk/>
          <pc:sldMk cId="0" sldId="325"/>
        </pc:sldMkLst>
      </pc:sldChg>
      <pc:sldChg chg="del">
        <pc:chgData name="Froduald Kabanza" userId="edf393d0-642b-4b9e-8c75-f62133241689" providerId="ADAL" clId="{825C4511-E761-476D-9203-3238D3A6EB59}" dt="2022-02-04T12:20:40.470" v="57" actId="2696"/>
        <pc:sldMkLst>
          <pc:docMk/>
          <pc:sldMk cId="0"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0"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0"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0"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0" sldId="337"/>
        </pc:sldMkLst>
      </pc:sldChg>
      <pc:sldChg chg="del">
        <pc:chgData name="Froduald Kabanza" userId="edf393d0-642b-4b9e-8c75-f62133241689" providerId="ADAL" clId="{825C4511-E761-476D-9203-3238D3A6EB59}" dt="2022-02-04T12:20:40.470" v="57" actId="2696"/>
        <pc:sldMkLst>
          <pc:docMk/>
          <pc:sldMk cId="0" sldId="338"/>
        </pc:sldMkLst>
      </pc:sldChg>
      <pc:sldChg chg="del">
        <pc:chgData name="Froduald Kabanza" userId="edf393d0-642b-4b9e-8c75-f62133241689" providerId="ADAL" clId="{825C4511-E761-476D-9203-3238D3A6EB59}" dt="2022-02-04T12:20:40.470" v="57" actId="2696"/>
        <pc:sldMkLst>
          <pc:docMk/>
          <pc:sldMk cId="0" sldId="339"/>
        </pc:sldMkLst>
      </pc:sldChg>
      <pc:sldChg chg="del">
        <pc:chgData name="Froduald Kabanza" userId="edf393d0-642b-4b9e-8c75-f62133241689" providerId="ADAL" clId="{825C4511-E761-476D-9203-3238D3A6EB59}" dt="2022-02-04T12:20:40.470" v="57" actId="2696"/>
        <pc:sldMkLst>
          <pc:docMk/>
          <pc:sldMk cId="0" sldId="340"/>
        </pc:sldMkLst>
      </pc:sldChg>
      <pc:sldChg chg="del">
        <pc:chgData name="Froduald Kabanza" userId="edf393d0-642b-4b9e-8c75-f62133241689" providerId="ADAL" clId="{825C4511-E761-476D-9203-3238D3A6EB59}" dt="2022-02-04T12:20:40.470" v="57" actId="2696"/>
        <pc:sldMkLst>
          <pc:docMk/>
          <pc:sldMk cId="0" sldId="341"/>
        </pc:sldMkLst>
      </pc:sldChg>
      <pc:sldChg chg="del">
        <pc:chgData name="Froduald Kabanza" userId="edf393d0-642b-4b9e-8c75-f62133241689" providerId="ADAL" clId="{825C4511-E761-476D-9203-3238D3A6EB59}" dt="2022-02-04T12:20:40.470" v="57" actId="2696"/>
        <pc:sldMkLst>
          <pc:docMk/>
          <pc:sldMk cId="0" sldId="342"/>
        </pc:sldMkLst>
      </pc:sldChg>
      <pc:sldChg chg="del">
        <pc:chgData name="Froduald Kabanza" userId="edf393d0-642b-4b9e-8c75-f62133241689" providerId="ADAL" clId="{825C4511-E761-476D-9203-3238D3A6EB59}" dt="2022-02-04T12:20:40.470" v="57" actId="2696"/>
        <pc:sldMkLst>
          <pc:docMk/>
          <pc:sldMk cId="0"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0" sldId="345"/>
        </pc:sldMkLst>
      </pc:sldChg>
      <pc:sldChg chg="del">
        <pc:chgData name="Froduald Kabanza" userId="edf393d0-642b-4b9e-8c75-f62133241689" providerId="ADAL" clId="{825C4511-E761-476D-9203-3238D3A6EB59}" dt="2022-02-04T12:20:40.470" v="57" actId="2696"/>
        <pc:sldMkLst>
          <pc:docMk/>
          <pc:sldMk cId="0" sldId="346"/>
        </pc:sldMkLst>
      </pc:sldChg>
      <pc:sldChg chg="del">
        <pc:chgData name="Froduald Kabanza" userId="edf393d0-642b-4b9e-8c75-f62133241689" providerId="ADAL" clId="{825C4511-E761-476D-9203-3238D3A6EB59}" dt="2022-02-04T12:20:40.470" v="57" actId="2696"/>
        <pc:sldMkLst>
          <pc:docMk/>
          <pc:sldMk cId="0" sldId="347"/>
        </pc:sldMkLst>
      </pc:sldChg>
      <pc:sldChg chg="del">
        <pc:chgData name="Froduald Kabanza" userId="edf393d0-642b-4b9e-8c75-f62133241689" providerId="ADAL" clId="{825C4511-E761-476D-9203-3238D3A6EB59}" dt="2022-02-04T12:20:40.470" v="57" actId="2696"/>
        <pc:sldMkLst>
          <pc:docMk/>
          <pc:sldMk cId="0"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0" sldId="352"/>
        </pc:sldMkLst>
      </pc:sldChg>
      <pc:sldChg chg="del">
        <pc:chgData name="Froduald Kabanza" userId="edf393d0-642b-4b9e-8c75-f62133241689" providerId="ADAL" clId="{825C4511-E761-476D-9203-3238D3A6EB59}" dt="2022-02-04T12:20:40.470" v="57" actId="2696"/>
        <pc:sldMkLst>
          <pc:docMk/>
          <pc:sldMk cId="0" sldId="353"/>
        </pc:sldMkLst>
      </pc:sldChg>
      <pc:sldChg chg="del">
        <pc:chgData name="Froduald Kabanza" userId="edf393d0-642b-4b9e-8c75-f62133241689" providerId="ADAL" clId="{825C4511-E761-476D-9203-3238D3A6EB59}" dt="2022-02-04T12:20:40.470" v="57" actId="2696"/>
        <pc:sldMkLst>
          <pc:docMk/>
          <pc:sldMk cId="0" sldId="354"/>
        </pc:sldMkLst>
      </pc:sldChg>
      <pc:sldChg chg="del">
        <pc:chgData name="Froduald Kabanza" userId="edf393d0-642b-4b9e-8c75-f62133241689" providerId="ADAL" clId="{825C4511-E761-476D-9203-3238D3A6EB59}" dt="2022-02-04T12:20:40.470" v="57" actId="2696"/>
        <pc:sldMkLst>
          <pc:docMk/>
          <pc:sldMk cId="0"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0" sldId="421"/>
        </pc:sldMkLst>
        <pc:spChg chg="del">
          <ac:chgData name="Froduald Kabanza" userId="edf393d0-642b-4b9e-8c75-f62133241689" providerId="ADAL" clId="{825C4511-E761-476D-9203-3238D3A6EB59}" dt="2022-02-05T16:50:30.175" v="2797" actId="478"/>
          <ac:spMkLst>
            <pc:docMk/>
            <pc:sldMk cId="0"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0"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0"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0"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0"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0"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0"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0"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0"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0"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0"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0"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0"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0"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0" sldId="433"/>
        </pc:sldMkLst>
        <pc:graphicFrameChg chg="modGraphic">
          <ac:chgData name="Froduald Kabanza" userId="edf393d0-642b-4b9e-8c75-f62133241689" providerId="ADAL" clId="{825C4511-E761-476D-9203-3238D3A6EB59}" dt="2022-02-05T23:37:21.717" v="17569" actId="5793"/>
          <ac:graphicFrameMkLst>
            <pc:docMk/>
            <pc:sldMk cId="0"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0" sldId="454"/>
        </pc:sldMkLst>
        <pc:spChg chg="mod">
          <ac:chgData name="Froduald Kabanza" userId="edf393d0-642b-4b9e-8c75-f62133241689" providerId="ADAL" clId="{825C4511-E761-476D-9203-3238D3A6EB59}" dt="2022-02-05T19:08:42.803" v="9944" actId="20577"/>
          <ac:spMkLst>
            <pc:docMk/>
            <pc:sldMk cId="0"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0"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0" sldId="277"/>
        </pc:sldMkLst>
        <pc:spChg chg="mod">
          <ac:chgData name="Froduald Kabanza" userId="edf393d0-642b-4b9e-8c75-f62133241689" providerId="ADAL" clId="{DD84B0A5-09DF-4A3D-B46F-031754A9563F}" dt="2022-02-03T23:20:01.195" v="4941" actId="20577"/>
          <ac:spMkLst>
            <pc:docMk/>
            <pc:sldMk cId="0"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0" sldId="320"/>
        </pc:sldMkLst>
        <pc:spChg chg="mod">
          <ac:chgData name="Froduald Kabanza" userId="edf393d0-642b-4b9e-8c75-f62133241689" providerId="ADAL" clId="{DD84B0A5-09DF-4A3D-B46F-031754A9563F}" dt="2022-02-03T23:26:23.616" v="5140" actId="947"/>
          <ac:spMkLst>
            <pc:docMk/>
            <pc:sldMk cId="0"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0" sldId="321"/>
        </pc:sldMkLst>
        <pc:spChg chg="add del mod">
          <ac:chgData name="Froduald Kabanza" userId="edf393d0-642b-4b9e-8c75-f62133241689" providerId="ADAL" clId="{DD84B0A5-09DF-4A3D-B46F-031754A9563F}" dt="2022-02-03T23:25:47.416" v="5139" actId="20577"/>
          <ac:spMkLst>
            <pc:docMk/>
            <pc:sldMk cId="0"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0" sldId="345"/>
        </pc:sldMkLst>
        <pc:spChg chg="mod">
          <ac:chgData name="Froduald Kabanza" userId="edf393d0-642b-4b9e-8c75-f62133241689" providerId="ADAL" clId="{DD84B0A5-09DF-4A3D-B46F-031754A9563F}" dt="2022-02-03T23:10:45.021" v="4440" actId="1076"/>
          <ac:spMkLst>
            <pc:docMk/>
            <pc:sldMk cId="0"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0"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0"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B4AA8081-1AA2-42DD-9AD4-4C3DBD3C54E1}"/>
    <pc:docChg chg="modSld">
      <pc:chgData name="Froduald Kabanza" userId="edf393d0-642b-4b9e-8c75-f62133241689" providerId="ADAL" clId="{B4AA8081-1AA2-42DD-9AD4-4C3DBD3C54E1}" dt="2024-02-13T20:30:16.651" v="5" actId="729"/>
      <pc:docMkLst>
        <pc:docMk/>
      </pc:docMkLst>
      <pc:sldChg chg="mod modShow">
        <pc:chgData name="Froduald Kabanza" userId="edf393d0-642b-4b9e-8c75-f62133241689" providerId="ADAL" clId="{B4AA8081-1AA2-42DD-9AD4-4C3DBD3C54E1}" dt="2024-02-13T20:30:07.022" v="4" actId="729"/>
        <pc:sldMkLst>
          <pc:docMk/>
          <pc:sldMk cId="0" sldId="431"/>
        </pc:sldMkLst>
      </pc:sldChg>
      <pc:sldChg chg="mod modShow">
        <pc:chgData name="Froduald Kabanza" userId="edf393d0-642b-4b9e-8c75-f62133241689" providerId="ADAL" clId="{B4AA8081-1AA2-42DD-9AD4-4C3DBD3C54E1}" dt="2024-02-13T20:30:16.651" v="5" actId="729"/>
        <pc:sldMkLst>
          <pc:docMk/>
          <pc:sldMk cId="0" sldId="433"/>
        </pc:sldMkLst>
      </pc:sldChg>
      <pc:sldChg chg="mod modShow">
        <pc:chgData name="Froduald Kabanza" userId="edf393d0-642b-4b9e-8c75-f62133241689" providerId="ADAL" clId="{B4AA8081-1AA2-42DD-9AD4-4C3DBD3C54E1}" dt="2024-02-13T20:29:47.770" v="0" actId="729"/>
        <pc:sldMkLst>
          <pc:docMk/>
          <pc:sldMk cId="4128501819" sldId="701"/>
        </pc:sldMkLst>
      </pc:sldChg>
      <pc:sldChg chg="mod modShow">
        <pc:chgData name="Froduald Kabanza" userId="edf393d0-642b-4b9e-8c75-f62133241689" providerId="ADAL" clId="{B4AA8081-1AA2-42DD-9AD4-4C3DBD3C54E1}" dt="2024-02-13T20:29:59.799" v="2" actId="729"/>
        <pc:sldMkLst>
          <pc:docMk/>
          <pc:sldMk cId="3452300245" sldId="711"/>
        </pc:sldMkLst>
      </pc:sldChg>
      <pc:sldChg chg="mod modShow">
        <pc:chgData name="Froduald Kabanza" userId="edf393d0-642b-4b9e-8c75-f62133241689" providerId="ADAL" clId="{B4AA8081-1AA2-42DD-9AD4-4C3DBD3C54E1}" dt="2024-02-13T20:30:03.483" v="3" actId="729"/>
        <pc:sldMkLst>
          <pc:docMk/>
          <pc:sldMk cId="895743643" sldId="712"/>
        </pc:sldMkLst>
      </pc:sldChg>
      <pc:sldChg chg="mod modShow">
        <pc:chgData name="Froduald Kabanza" userId="edf393d0-642b-4b9e-8c75-f62133241689" providerId="ADAL" clId="{B4AA8081-1AA2-42DD-9AD4-4C3DBD3C54E1}" dt="2024-02-13T20:29:52.315" v="1" actId="729"/>
        <pc:sldMkLst>
          <pc:docMk/>
          <pc:sldMk cId="3316399540" sldId="737"/>
        </pc:sldMkLst>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docChgLst>
    <pc:chgData name="Froduald Kabanza" userId="edf393d0-642b-4b9e-8c75-f62133241689" providerId="ADAL" clId="{DFF5E71D-5D1A-4999-99AE-6B1EB68EBD1E}"/>
    <pc:docChg chg="undo custSel addSld delSld modSld modSection">
      <pc:chgData name="Froduald Kabanza" userId="edf393d0-642b-4b9e-8c75-f62133241689" providerId="ADAL" clId="{DFF5E71D-5D1A-4999-99AE-6B1EB68EBD1E}" dt="2024-02-09T21:54:20.343" v="966" actId="729"/>
      <pc:docMkLst>
        <pc:docMk/>
      </pc:docMkLst>
      <pc:sldChg chg="modSp mod">
        <pc:chgData name="Froduald Kabanza" userId="edf393d0-642b-4b9e-8c75-f62133241689" providerId="ADAL" clId="{DFF5E71D-5D1A-4999-99AE-6B1EB68EBD1E}" dt="2024-02-01T00:41:24.892" v="609" actId="20577"/>
        <pc:sldMkLst>
          <pc:docMk/>
          <pc:sldMk cId="154423500" sldId="332"/>
        </pc:sldMkLst>
        <pc:spChg chg="mod">
          <ac:chgData name="Froduald Kabanza" userId="edf393d0-642b-4b9e-8c75-f62133241689" providerId="ADAL" clId="{DFF5E71D-5D1A-4999-99AE-6B1EB68EBD1E}" dt="2024-02-01T00:41:24.892" v="609" actId="20577"/>
          <ac:spMkLst>
            <pc:docMk/>
            <pc:sldMk cId="154423500" sldId="332"/>
            <ac:spMk id="7" creationId="{9D9D7E22-6E14-4E34-957C-A91469454C2C}"/>
          </ac:spMkLst>
        </pc:spChg>
      </pc:sldChg>
      <pc:sldChg chg="modSp mod">
        <pc:chgData name="Froduald Kabanza" userId="edf393d0-642b-4b9e-8c75-f62133241689" providerId="ADAL" clId="{DFF5E71D-5D1A-4999-99AE-6B1EB68EBD1E}" dt="2024-02-09T21:46:26.463" v="876" actId="20577"/>
        <pc:sldMkLst>
          <pc:docMk/>
          <pc:sldMk cId="0" sldId="433"/>
        </pc:sldMkLst>
        <pc:spChg chg="mod">
          <ac:chgData name="Froduald Kabanza" userId="edf393d0-642b-4b9e-8c75-f62133241689" providerId="ADAL" clId="{DFF5E71D-5D1A-4999-99AE-6B1EB68EBD1E}" dt="2024-02-09T21:46:26.463" v="876" actId="20577"/>
          <ac:spMkLst>
            <pc:docMk/>
            <pc:sldMk cId="0" sldId="433"/>
            <ac:spMk id="56321" creationId="{A80E47CB-8464-41AB-B33B-99D161CDC075}"/>
          </ac:spMkLst>
        </pc:spChg>
      </pc:sldChg>
      <pc:sldChg chg="modSp mod modShow">
        <pc:chgData name="Froduald Kabanza" userId="edf393d0-642b-4b9e-8c75-f62133241689" providerId="ADAL" clId="{DFF5E71D-5D1A-4999-99AE-6B1EB68EBD1E}" dt="2024-02-09T21:54:20.343" v="966" actId="729"/>
        <pc:sldMkLst>
          <pc:docMk/>
          <pc:sldMk cId="0" sldId="434"/>
        </pc:sldMkLst>
        <pc:spChg chg="mod">
          <ac:chgData name="Froduald Kabanza" userId="edf393d0-642b-4b9e-8c75-f62133241689" providerId="ADAL" clId="{DFF5E71D-5D1A-4999-99AE-6B1EB68EBD1E}" dt="2024-02-09T21:46:34.864" v="883" actId="20577"/>
          <ac:spMkLst>
            <pc:docMk/>
            <pc:sldMk cId="0" sldId="434"/>
            <ac:spMk id="60417" creationId="{E22D57EB-088B-4D11-A1E5-08120DBCE750}"/>
          </ac:spMkLst>
        </pc:spChg>
      </pc:sldChg>
      <pc:sldChg chg="modSp mod">
        <pc:chgData name="Froduald Kabanza" userId="edf393d0-642b-4b9e-8c75-f62133241689" providerId="ADAL" clId="{DFF5E71D-5D1A-4999-99AE-6B1EB68EBD1E}" dt="2024-02-09T21:47:15.184" v="897" actId="20577"/>
        <pc:sldMkLst>
          <pc:docMk/>
          <pc:sldMk cId="0" sldId="585"/>
        </pc:sldMkLst>
        <pc:spChg chg="mod">
          <ac:chgData name="Froduald Kabanza" userId="edf393d0-642b-4b9e-8c75-f62133241689" providerId="ADAL" clId="{DFF5E71D-5D1A-4999-99AE-6B1EB68EBD1E}" dt="2024-02-09T21:47:15.184" v="897" actId="20577"/>
          <ac:spMkLst>
            <pc:docMk/>
            <pc:sldMk cId="0" sldId="585"/>
            <ac:spMk id="5123" creationId="{00000000-0000-0000-0000-000000000000}"/>
          </ac:spMkLst>
        </pc:spChg>
      </pc:sldChg>
      <pc:sldChg chg="addSp delSp modSp mod modShow">
        <pc:chgData name="Froduald Kabanza" userId="edf393d0-642b-4b9e-8c75-f62133241689" providerId="ADAL" clId="{DFF5E71D-5D1A-4999-99AE-6B1EB68EBD1E}" dt="2024-02-09T21:49:18.714" v="965" actId="478"/>
        <pc:sldMkLst>
          <pc:docMk/>
          <pc:sldMk cId="375405401" sldId="698"/>
        </pc:sldMkLst>
        <pc:spChg chg="mod">
          <ac:chgData name="Froduald Kabanza" userId="edf393d0-642b-4b9e-8c75-f62133241689" providerId="ADAL" clId="{DFF5E71D-5D1A-4999-99AE-6B1EB68EBD1E}" dt="2024-02-09T21:49:04.702" v="964" actId="20577"/>
          <ac:spMkLst>
            <pc:docMk/>
            <pc:sldMk cId="375405401" sldId="698"/>
            <ac:spMk id="3" creationId="{FD50DB85-EEE6-4AD0-B2A0-CE077A4495E3}"/>
          </ac:spMkLst>
        </pc:spChg>
        <pc:spChg chg="del">
          <ac:chgData name="Froduald Kabanza" userId="edf393d0-642b-4b9e-8c75-f62133241689" providerId="ADAL" clId="{DFF5E71D-5D1A-4999-99AE-6B1EB68EBD1E}" dt="2024-02-09T21:49:18.714" v="965" actId="478"/>
          <ac:spMkLst>
            <pc:docMk/>
            <pc:sldMk cId="375405401" sldId="698"/>
            <ac:spMk id="7" creationId="{83287217-1CEB-44FB-995D-743BC7F8A91E}"/>
          </ac:spMkLst>
        </pc:spChg>
        <pc:spChg chg="del">
          <ac:chgData name="Froduald Kabanza" userId="edf393d0-642b-4b9e-8c75-f62133241689" providerId="ADAL" clId="{DFF5E71D-5D1A-4999-99AE-6B1EB68EBD1E}" dt="2024-02-09T21:49:18.714" v="965" actId="478"/>
          <ac:spMkLst>
            <pc:docMk/>
            <pc:sldMk cId="375405401" sldId="698"/>
            <ac:spMk id="8" creationId="{E931F544-A2E4-47BE-B1D7-C6BCE2A478C3}"/>
          </ac:spMkLst>
        </pc:spChg>
        <pc:picChg chg="add del mod">
          <ac:chgData name="Froduald Kabanza" userId="edf393d0-642b-4b9e-8c75-f62133241689" providerId="ADAL" clId="{DFF5E71D-5D1A-4999-99AE-6B1EB68EBD1E}" dt="2024-02-09T21:48:45.804" v="928" actId="478"/>
          <ac:picMkLst>
            <pc:docMk/>
            <pc:sldMk cId="375405401" sldId="698"/>
            <ac:picMk id="9" creationId="{6D09AE20-D271-7646-7813-D2F8FF6CB4EE}"/>
          </ac:picMkLst>
        </pc:picChg>
        <pc:picChg chg="del">
          <ac:chgData name="Froduald Kabanza" userId="edf393d0-642b-4b9e-8c75-f62133241689" providerId="ADAL" clId="{DFF5E71D-5D1A-4999-99AE-6B1EB68EBD1E}" dt="2024-02-09T21:49:18.714" v="965" actId="478"/>
          <ac:picMkLst>
            <pc:docMk/>
            <pc:sldMk cId="375405401" sldId="698"/>
            <ac:picMk id="10" creationId="{49AA7699-33AA-4946-A117-DB5A34DA41AC}"/>
          </ac:picMkLst>
        </pc:picChg>
        <pc:picChg chg="del">
          <ac:chgData name="Froduald Kabanza" userId="edf393d0-642b-4b9e-8c75-f62133241689" providerId="ADAL" clId="{DFF5E71D-5D1A-4999-99AE-6B1EB68EBD1E}" dt="2024-02-09T21:48:29.789" v="923" actId="478"/>
          <ac:picMkLst>
            <pc:docMk/>
            <pc:sldMk cId="375405401" sldId="698"/>
            <ac:picMk id="1026" creationId="{DCAA41C1-F39C-4894-8396-7694FED5D1C3}"/>
          </ac:picMkLst>
        </pc:picChg>
      </pc:sldChg>
      <pc:sldChg chg="addSp modSp mod modAnim">
        <pc:chgData name="Froduald Kabanza" userId="edf393d0-642b-4b9e-8c75-f62133241689" providerId="ADAL" clId="{DFF5E71D-5D1A-4999-99AE-6B1EB68EBD1E}" dt="2024-02-01T01:14:22.810" v="857" actId="20577"/>
        <pc:sldMkLst>
          <pc:docMk/>
          <pc:sldMk cId="4128501819" sldId="701"/>
        </pc:sldMkLst>
        <pc:spChg chg="add mod">
          <ac:chgData name="Froduald Kabanza" userId="edf393d0-642b-4b9e-8c75-f62133241689" providerId="ADAL" clId="{DFF5E71D-5D1A-4999-99AE-6B1EB68EBD1E}" dt="2024-02-01T01:14:22.810" v="857" actId="20577"/>
          <ac:spMkLst>
            <pc:docMk/>
            <pc:sldMk cId="4128501819" sldId="701"/>
            <ac:spMk id="2" creationId="{80E96A5F-9582-F11C-15AB-954B12DBF6D4}"/>
          </ac:spMkLst>
        </pc:spChg>
        <pc:spChg chg="mod">
          <ac:chgData name="Froduald Kabanza" userId="edf393d0-642b-4b9e-8c75-f62133241689" providerId="ADAL" clId="{DFF5E71D-5D1A-4999-99AE-6B1EB68EBD1E}" dt="2024-02-01T01:13:22.273" v="843" actId="14100"/>
          <ac:spMkLst>
            <pc:docMk/>
            <pc:sldMk cId="4128501819" sldId="701"/>
            <ac:spMk id="31746" creationId="{5893CD92-A877-4262-91CE-0D201DA015DD}"/>
          </ac:spMkLst>
        </pc:spChg>
        <pc:spChg chg="mod">
          <ac:chgData name="Froduald Kabanza" userId="edf393d0-642b-4b9e-8c75-f62133241689" providerId="ADAL" clId="{DFF5E71D-5D1A-4999-99AE-6B1EB68EBD1E}" dt="2024-02-01T01:01:29.197" v="620" actId="20577"/>
          <ac:spMkLst>
            <pc:docMk/>
            <pc:sldMk cId="4128501819" sldId="701"/>
            <ac:spMk id="50177" creationId="{600EE3A2-A437-47BA-AA01-5E4EF213E588}"/>
          </ac:spMkLst>
        </pc:spChg>
      </pc:sldChg>
      <pc:sldChg chg="modSp del mod modAnim">
        <pc:chgData name="Froduald Kabanza" userId="edf393d0-642b-4b9e-8c75-f62133241689" providerId="ADAL" clId="{DFF5E71D-5D1A-4999-99AE-6B1EB68EBD1E}" dt="2024-02-01T01:15:02.085" v="869" actId="2696"/>
        <pc:sldMkLst>
          <pc:docMk/>
          <pc:sldMk cId="2163997403" sldId="713"/>
        </pc:sldMkLst>
        <pc:spChg chg="mod">
          <ac:chgData name="Froduald Kabanza" userId="edf393d0-642b-4b9e-8c75-f62133241689" providerId="ADAL" clId="{DFF5E71D-5D1A-4999-99AE-6B1EB68EBD1E}" dt="2024-02-01T01:13:56.177" v="854" actId="20577"/>
          <ac:spMkLst>
            <pc:docMk/>
            <pc:sldMk cId="2163997403" sldId="713"/>
            <ac:spMk id="31746" creationId="{5893CD92-A877-4262-91CE-0D201DA015DD}"/>
          </ac:spMkLst>
        </pc:spChg>
        <pc:spChg chg="mod">
          <ac:chgData name="Froduald Kabanza" userId="edf393d0-642b-4b9e-8c75-f62133241689" providerId="ADAL" clId="{DFF5E71D-5D1A-4999-99AE-6B1EB68EBD1E}" dt="2024-02-01T00:40:33.471" v="591" actId="20577"/>
          <ac:spMkLst>
            <pc:docMk/>
            <pc:sldMk cId="2163997403" sldId="713"/>
            <ac:spMk id="50177" creationId="{600EE3A2-A437-47BA-AA01-5E4EF213E588}"/>
          </ac:spMkLst>
        </pc:spChg>
      </pc:sldChg>
      <pc:sldChg chg="addSp modSp add mod modAnim modShow">
        <pc:chgData name="Froduald Kabanza" userId="edf393d0-642b-4b9e-8c75-f62133241689" providerId="ADAL" clId="{DFF5E71D-5D1A-4999-99AE-6B1EB68EBD1E}" dt="2024-02-01T01:14:57.047" v="868" actId="729"/>
        <pc:sldMkLst>
          <pc:docMk/>
          <pc:sldMk cId="3316399540" sldId="737"/>
        </pc:sldMkLst>
        <pc:spChg chg="add mod">
          <ac:chgData name="Froduald Kabanza" userId="edf393d0-642b-4b9e-8c75-f62133241689" providerId="ADAL" clId="{DFF5E71D-5D1A-4999-99AE-6B1EB68EBD1E}" dt="2024-02-01T01:10:53.425" v="801" actId="1076"/>
          <ac:spMkLst>
            <pc:docMk/>
            <pc:sldMk cId="3316399540" sldId="737"/>
            <ac:spMk id="2" creationId="{FCA4FE2A-07AB-8060-3A32-09CC9B5A1886}"/>
          </ac:spMkLst>
        </pc:spChg>
        <pc:spChg chg="add mod">
          <ac:chgData name="Froduald Kabanza" userId="edf393d0-642b-4b9e-8c75-f62133241689" providerId="ADAL" clId="{DFF5E71D-5D1A-4999-99AE-6B1EB68EBD1E}" dt="2024-02-01T01:10:59.674" v="802" actId="1076"/>
          <ac:spMkLst>
            <pc:docMk/>
            <pc:sldMk cId="3316399540" sldId="737"/>
            <ac:spMk id="3" creationId="{CDB66494-603A-2062-6D62-073976884F43}"/>
          </ac:spMkLst>
        </pc:spChg>
        <pc:spChg chg="mod">
          <ac:chgData name="Froduald Kabanza" userId="edf393d0-642b-4b9e-8c75-f62133241689" providerId="ADAL" clId="{DFF5E71D-5D1A-4999-99AE-6B1EB68EBD1E}" dt="2024-02-01T01:10:49.562" v="800" actId="14100"/>
          <ac:spMkLst>
            <pc:docMk/>
            <pc:sldMk cId="3316399540" sldId="737"/>
            <ac:spMk id="71683" creationId="{00000000-0000-0000-0000-000000000000}"/>
          </ac:spMkLst>
        </pc:spChg>
        <pc:spChg chg="mod">
          <ac:chgData name="Froduald Kabanza" userId="edf393d0-642b-4b9e-8c75-f62133241689" providerId="ADAL" clId="{DFF5E71D-5D1A-4999-99AE-6B1EB68EBD1E}" dt="2024-02-01T01:14:42.706" v="867" actId="20577"/>
          <ac:spMkLst>
            <pc:docMk/>
            <pc:sldMk cId="3316399540" sldId="737"/>
            <ac:spMk id="73734" creationId="{00000000-0000-0000-0000-000000000000}"/>
          </ac:spMkLst>
        </pc:spChg>
      </pc:sldChg>
      <pc:sldChg chg="add del">
        <pc:chgData name="Froduald Kabanza" userId="edf393d0-642b-4b9e-8c75-f62133241689" providerId="ADAL" clId="{DFF5E71D-5D1A-4999-99AE-6B1EB68EBD1E}" dt="2024-02-01T01:11:40.148" v="804" actId="2696"/>
        <pc:sldMkLst>
          <pc:docMk/>
          <pc:sldMk cId="1654884082" sldId="738"/>
        </pc:sldMkLst>
      </pc:sldChg>
      <pc:sldChg chg="modSp add del modAnim">
        <pc:chgData name="Froduald Kabanza" userId="edf393d0-642b-4b9e-8c75-f62133241689" providerId="ADAL" clId="{DFF5E71D-5D1A-4999-99AE-6B1EB68EBD1E}" dt="2024-02-01T01:11:07.653" v="803" actId="2696"/>
        <pc:sldMkLst>
          <pc:docMk/>
          <pc:sldMk cId="562001369" sldId="739"/>
        </pc:sldMkLst>
        <pc:spChg chg="mod">
          <ac:chgData name="Froduald Kabanza" userId="edf393d0-642b-4b9e-8c75-f62133241689" providerId="ADAL" clId="{DFF5E71D-5D1A-4999-99AE-6B1EB68EBD1E}" dt="2024-02-01T01:10:29.442" v="794" actId="14100"/>
          <ac:spMkLst>
            <pc:docMk/>
            <pc:sldMk cId="562001369" sldId="739"/>
            <ac:spMk id="71683" creationId="{00000000-0000-0000-0000-000000000000}"/>
          </ac:spMkLst>
        </pc:spChg>
      </pc:sldChg>
    </pc:docChg>
  </pc:docChgLst>
  <pc:docChgLst>
    <pc:chgData name="Froduald Kabanza" userId="edf393d0-642b-4b9e-8c75-f62133241689" providerId="ADAL" clId="{584BCDD2-E3B1-43B8-A8C8-65F0B6ACC234}"/>
    <pc:docChg chg="custSel modSld">
      <pc:chgData name="Froduald Kabanza" userId="edf393d0-642b-4b9e-8c75-f62133241689" providerId="ADAL" clId="{584BCDD2-E3B1-43B8-A8C8-65F0B6ACC234}" dt="2023-06-06T12:18:36.303" v="15" actId="729"/>
      <pc:docMkLst>
        <pc:docMk/>
      </pc:docMkLst>
      <pc:sldChg chg="mod modShow">
        <pc:chgData name="Froduald Kabanza" userId="edf393d0-642b-4b9e-8c75-f62133241689" providerId="ADAL" clId="{584BCDD2-E3B1-43B8-A8C8-65F0B6ACC234}" dt="2023-06-06T12:18:36.303" v="15" actId="729"/>
        <pc:sldMkLst>
          <pc:docMk/>
          <pc:sldMk cId="375405401" sldId="698"/>
        </pc:sldMkLst>
      </pc:sldChg>
      <pc:sldChg chg="modNotesTx">
        <pc:chgData name="Froduald Kabanza" userId="edf393d0-642b-4b9e-8c75-f62133241689" providerId="ADAL" clId="{584BCDD2-E3B1-43B8-A8C8-65F0B6ACC234}" dt="2023-06-05T12:19:22.966" v="14" actId="20577"/>
        <pc:sldMkLst>
          <pc:docMk/>
          <pc:sldMk cId="3452300245" sldId="711"/>
        </pc:sldMkLst>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0"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0" sldId="418"/>
        </pc:sldMkLst>
      </pc:sldChg>
      <pc:sldChg chg="add">
        <pc:chgData name="Froduald Kabanza" userId="edf393d0-642b-4b9e-8c75-f62133241689" providerId="ADAL" clId="{0C94AB9F-34DA-44D4-A4F1-AF6BF0F44370}" dt="2022-01-28T12:47:53.560" v="2294"/>
        <pc:sldMkLst>
          <pc:docMk/>
          <pc:sldMk cId="0"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0" sldId="418"/>
        </pc:sldMkLst>
      </pc:sldChg>
      <pc:sldChg chg="del">
        <pc:chgData name="Froduald Kabanza" userId="edf393d0-642b-4b9e-8c75-f62133241689" providerId="ADAL" clId="{A75DB688-1AAE-4FDB-9FE4-69F10E3945B1}" dt="2022-01-28T23:44:03.155" v="18" actId="2696"/>
        <pc:sldMkLst>
          <pc:docMk/>
          <pc:sldMk cId="0"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0"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0" sldId="720"/>
        </pc:sldMkLst>
      </pc:sldChg>
      <pc:sldChg chg="add del">
        <pc:chgData name="Froduald Kabanza" userId="edf393d0-642b-4b9e-8c75-f62133241689" providerId="ADAL" clId="{A75DB688-1AAE-4FDB-9FE4-69F10E3945B1}" dt="2022-01-28T23:51:55.955" v="34"/>
        <pc:sldMkLst>
          <pc:docMk/>
          <pc:sldMk cId="0" sldId="721"/>
        </pc:sldMkLst>
      </pc:sldChg>
      <pc:sldChg chg="add del">
        <pc:chgData name="Froduald Kabanza" userId="edf393d0-642b-4b9e-8c75-f62133241689" providerId="ADAL" clId="{A75DB688-1AAE-4FDB-9FE4-69F10E3945B1}" dt="2022-01-28T23:51:55.955" v="34"/>
        <pc:sldMkLst>
          <pc:docMk/>
          <pc:sldMk cId="0" sldId="722"/>
        </pc:sldMkLst>
      </pc:sldChg>
      <pc:sldChg chg="add del">
        <pc:chgData name="Froduald Kabanza" userId="edf393d0-642b-4b9e-8c75-f62133241689" providerId="ADAL" clId="{A75DB688-1AAE-4FDB-9FE4-69F10E3945B1}" dt="2022-01-28T23:51:55.955" v="34"/>
        <pc:sldMkLst>
          <pc:docMk/>
          <pc:sldMk cId="0" sldId="723"/>
        </pc:sldMkLst>
      </pc:sldChg>
      <pc:sldChg chg="add del">
        <pc:chgData name="Froduald Kabanza" userId="edf393d0-642b-4b9e-8c75-f62133241689" providerId="ADAL" clId="{A75DB688-1AAE-4FDB-9FE4-69F10E3945B1}" dt="2022-01-28T23:51:55.955" v="34"/>
        <pc:sldMkLst>
          <pc:docMk/>
          <pc:sldMk cId="0" sldId="724"/>
        </pc:sldMkLst>
      </pc:sldChg>
      <pc:sldChg chg="add del">
        <pc:chgData name="Froduald Kabanza" userId="edf393d0-642b-4b9e-8c75-f62133241689" providerId="ADAL" clId="{A75DB688-1AAE-4FDB-9FE4-69F10E3945B1}" dt="2022-01-28T23:51:55.955" v="34"/>
        <pc:sldMkLst>
          <pc:docMk/>
          <pc:sldMk cId="0" sldId="725"/>
        </pc:sldMkLst>
      </pc:sldChg>
      <pc:sldChg chg="add del">
        <pc:chgData name="Froduald Kabanza" userId="edf393d0-642b-4b9e-8c75-f62133241689" providerId="ADAL" clId="{A75DB688-1AAE-4FDB-9FE4-69F10E3945B1}" dt="2022-01-28T23:51:55.955" v="34"/>
        <pc:sldMkLst>
          <pc:docMk/>
          <pc:sldMk cId="0" sldId="726"/>
        </pc:sldMkLst>
      </pc:sldChg>
      <pc:sldChg chg="add del">
        <pc:chgData name="Froduald Kabanza" userId="edf393d0-642b-4b9e-8c75-f62133241689" providerId="ADAL" clId="{A75DB688-1AAE-4FDB-9FE4-69F10E3945B1}" dt="2022-01-28T23:51:55.955" v="34"/>
        <pc:sldMkLst>
          <pc:docMk/>
          <pc:sldMk cId="0"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3870772819" sldId="735"/>
        </pc:sldMkLst>
      </pc:sldChg>
      <pc:sldChg chg="add del">
        <pc:chgData name="Froduald Kabanza" userId="edf393d0-642b-4b9e-8c75-f62133241689" providerId="ADAL" clId="{A75DB688-1AAE-4FDB-9FE4-69F10E3945B1}" dt="2022-01-28T23:51:55.955" v="34"/>
        <pc:sldMkLst>
          <pc:docMk/>
          <pc:sldMk cId="204608236" sldId="736"/>
        </pc:sldMkLst>
      </pc:sldChg>
      <pc:sldChg chg="add del">
        <pc:chgData name="Froduald Kabanza" userId="edf393d0-642b-4b9e-8c75-f62133241689" providerId="ADAL" clId="{A75DB688-1AAE-4FDB-9FE4-69F10E3945B1}" dt="2022-01-28T23:51:55.955" v="34"/>
        <pc:sldMkLst>
          <pc:docMk/>
          <pc:sldMk cId="2702518851" sldId="737"/>
        </pc:sldMkLst>
      </pc:sldChg>
      <pc:sldChg chg="add del">
        <pc:chgData name="Froduald Kabanza" userId="edf393d0-642b-4b9e-8c75-f62133241689" providerId="ADAL" clId="{A75DB688-1AAE-4FDB-9FE4-69F10E3945B1}" dt="2022-01-28T23:51:55.955" v="34"/>
        <pc:sldMkLst>
          <pc:docMk/>
          <pc:sldMk cId="1654884082"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0" sldId="333"/>
        </pc:sldMkLst>
        <pc:spChg chg="mod">
          <ac:chgData name="Froduald Kabanza" userId="edf393d0-642b-4b9e-8c75-f62133241689" providerId="ADAL" clId="{4BE78164-BF56-4551-8338-1578041DAB0F}" dt="2022-01-20T20:59:27.699" v="883" actId="5793"/>
          <ac:spMkLst>
            <pc:docMk/>
            <pc:sldMk cId="0" sldId="333"/>
            <ac:spMk id="31746" creationId="{D3CE9CA3-FBB7-4898-9F94-2AE7A5B72C17}"/>
          </ac:spMkLst>
        </pc:spChg>
        <pc:spChg chg="mod">
          <ac:chgData name="Froduald Kabanza" userId="edf393d0-642b-4b9e-8c75-f62133241689" providerId="ADAL" clId="{4BE78164-BF56-4551-8338-1578041DAB0F}" dt="2022-01-20T23:10:49.824" v="3187"/>
          <ac:spMkLst>
            <pc:docMk/>
            <pc:sldMk cId="0"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0" sldId="355"/>
        </pc:sldMkLst>
        <pc:spChg chg="mod">
          <ac:chgData name="Froduald Kabanza" userId="edf393d0-642b-4b9e-8c75-f62133241689" providerId="ADAL" clId="{4BE78164-BF56-4551-8338-1578041DAB0F}" dt="2022-01-21T06:15:41.568" v="13574" actId="20577"/>
          <ac:spMkLst>
            <pc:docMk/>
            <pc:sldMk cId="0"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0" sldId="355"/>
            <ac:spMk id="21506" creationId="{27F2368C-1AA9-4826-A792-30C5A5588C0D}"/>
          </ac:spMkLst>
        </pc:spChg>
        <pc:spChg chg="mod">
          <ac:chgData name="Froduald Kabanza" userId="edf393d0-642b-4b9e-8c75-f62133241689" providerId="ADAL" clId="{4BE78164-BF56-4551-8338-1578041DAB0F}" dt="2022-01-20T23:10:49.824" v="3187"/>
          <ac:spMkLst>
            <pc:docMk/>
            <pc:sldMk cId="0"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0"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modSp add mod">
        <pc:chgData name="Froduald Kabanza" userId="edf393d0-642b-4b9e-8c75-f62133241689" providerId="ADAL" clId="{AB09C514-6253-4CC0-8C7C-457416B9D1B5}" dt="2022-01-20T19:54:08.971" v="13534" actId="114"/>
        <pc:sldMkLst>
          <pc:docMk/>
          <pc:sldMk cId="0" sldId="333"/>
        </pc:sldMkLst>
        <pc:spChg chg="mod">
          <ac:chgData name="Froduald Kabanza" userId="edf393d0-642b-4b9e-8c75-f62133241689" providerId="ADAL" clId="{AB09C514-6253-4CC0-8C7C-457416B9D1B5}" dt="2022-01-20T19:54:08.971" v="13534" actId="114"/>
          <ac:spMkLst>
            <pc:docMk/>
            <pc:sldMk cId="0" sldId="333"/>
            <ac:spMk id="31746" creationId="{D3CE9CA3-FBB7-4898-9F94-2AE7A5B72C17}"/>
          </ac:spMkLst>
        </pc:spChg>
        <pc:spChg chg="mod">
          <ac:chgData name="Froduald Kabanza" userId="edf393d0-642b-4b9e-8c75-f62133241689" providerId="ADAL" clId="{AB09C514-6253-4CC0-8C7C-457416B9D1B5}" dt="2022-01-18T18:20:47.632" v="165"/>
          <ac:spMkLst>
            <pc:docMk/>
            <pc:sldMk cId="0"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0" sldId="355"/>
        </pc:sldMkLst>
        <pc:spChg chg="mod">
          <ac:chgData name="Froduald Kabanza" userId="edf393d0-642b-4b9e-8c75-f62133241689" providerId="ADAL" clId="{AB09C514-6253-4CC0-8C7C-457416B9D1B5}" dt="2022-01-19T22:28:41.001" v="286" actId="313"/>
          <ac:spMkLst>
            <pc:docMk/>
            <pc:sldMk cId="0" sldId="355"/>
            <ac:spMk id="21505" creationId="{951A0312-4847-486A-AA12-7C8AB18BA3C7}"/>
          </ac:spMkLst>
        </pc:spChg>
        <pc:spChg chg="mod">
          <ac:chgData name="Froduald Kabanza" userId="edf393d0-642b-4b9e-8c75-f62133241689" providerId="ADAL" clId="{AB09C514-6253-4CC0-8C7C-457416B9D1B5}" dt="2022-01-18T18:20:47.632" v="165"/>
          <ac:spMkLst>
            <pc:docMk/>
            <pc:sldMk cId="0"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0" sldId="454"/>
        </pc:sldMkLst>
        <pc:spChg chg="mod">
          <ac:chgData name="Froduald Kabanza" userId="edf393d0-642b-4b9e-8c75-f62133241689" providerId="ADAL" clId="{AB09C514-6253-4CC0-8C7C-457416B9D1B5}" dt="2022-01-18T18:20:47.632" v="165"/>
          <ac:spMkLst>
            <pc:docMk/>
            <pc:sldMk cId="0"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45F2BCDF-5F9D-4981-8FB9-A70BC0FAAE65}"/>
    <pc:docChg chg="modSld sldOrd">
      <pc:chgData name="Froduald Kabanza" userId="edf393d0-642b-4b9e-8c75-f62133241689" providerId="ADAL" clId="{45F2BCDF-5F9D-4981-8FB9-A70BC0FAAE65}" dt="2022-02-10T12:16:26.419" v="14"/>
      <pc:docMkLst>
        <pc:docMk/>
      </pc:docMkLst>
      <pc:sldChg chg="modAnim">
        <pc:chgData name="Froduald Kabanza" userId="edf393d0-642b-4b9e-8c75-f62133241689" providerId="ADAL" clId="{45F2BCDF-5F9D-4981-8FB9-A70BC0FAAE65}" dt="2022-02-10T12:13:09.717" v="4"/>
        <pc:sldMkLst>
          <pc:docMk/>
          <pc:sldMk cId="0" sldId="421"/>
        </pc:sldMkLst>
      </pc:sldChg>
      <pc:sldChg chg="ord">
        <pc:chgData name="Froduald Kabanza" userId="edf393d0-642b-4b9e-8c75-f62133241689" providerId="ADAL" clId="{45F2BCDF-5F9D-4981-8FB9-A70BC0FAAE65}" dt="2022-02-10T12:16:26.419" v="14"/>
        <pc:sldMkLst>
          <pc:docMk/>
          <pc:sldMk cId="0" sldId="431"/>
        </pc:sldMkLst>
      </pc:sldChg>
      <pc:sldChg chg="modSp">
        <pc:chgData name="Froduald Kabanza" userId="edf393d0-642b-4b9e-8c75-f62133241689" providerId="ADAL" clId="{45F2BCDF-5F9D-4981-8FB9-A70BC0FAAE65}" dt="2022-02-10T12:14:56.049" v="11" actId="20577"/>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modSp mod">
        <pc:chgData name="Froduald Kabanza" userId="edf393d0-642b-4b9e-8c75-f62133241689" providerId="ADAL" clId="{45F2BCDF-5F9D-4981-8FB9-A70BC0FAAE65}" dt="2022-02-10T12:15:36.554" v="12" actId="20577"/>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2024-02-13</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2024-02-13</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altLang="en-US" dirty="0"/>
              <a:t>Les réseaux de neurones sont cependant plus puissants (voir entre autres GPT et BRT qui utilisent des transformer).</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12</a:t>
            </a:fld>
            <a:endParaRPr lang="fr-CA"/>
          </a:p>
        </p:txBody>
      </p:sp>
    </p:spTree>
    <p:extLst>
      <p:ext uri="{BB962C8B-B14F-4D97-AF65-F5344CB8AC3E}">
        <p14:creationId xmlns:p14="http://schemas.microsoft.com/office/powerpoint/2010/main" val="3501074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Au </a:t>
            </a:r>
            <a:r>
              <a:rPr lang="en-CA" dirty="0" err="1"/>
              <a:t>sens</a:t>
            </a:r>
            <a:r>
              <a:rPr lang="en-CA" dirty="0"/>
              <a:t> </a:t>
            </a:r>
            <a:r>
              <a:rPr lang="en-CA" dirty="0" err="1"/>
              <a:t>théorique</a:t>
            </a:r>
            <a:r>
              <a:rPr lang="en-CA" dirty="0"/>
              <a:t>, un </a:t>
            </a:r>
            <a:r>
              <a:rPr lang="en-CA" dirty="0" err="1"/>
              <a:t>langage</a:t>
            </a:r>
            <a:r>
              <a:rPr lang="en-CA" dirty="0"/>
              <a:t> </a:t>
            </a:r>
            <a:r>
              <a:rPr lang="en-CA" dirty="0" err="1"/>
              <a:t>est</a:t>
            </a:r>
            <a:r>
              <a:rPr lang="en-CA" dirty="0"/>
              <a:t> un ensemble de mots.</a:t>
            </a:r>
          </a:p>
          <a:p>
            <a:endParaRPr lang="en-CA" dirty="0"/>
          </a:p>
          <a:p>
            <a:r>
              <a:rPr lang="en-CA" dirty="0"/>
              <a:t>Le </a:t>
            </a:r>
            <a:r>
              <a:rPr lang="en-CA" dirty="0" err="1"/>
              <a:t>français</a:t>
            </a:r>
            <a:r>
              <a:rPr lang="en-CA" dirty="0"/>
              <a:t> </a:t>
            </a:r>
            <a:r>
              <a:rPr lang="en-CA" dirty="0" err="1"/>
              <a:t>est</a:t>
            </a:r>
            <a:r>
              <a:rPr lang="en-CA" dirty="0"/>
              <a:t> </a:t>
            </a:r>
            <a:r>
              <a:rPr lang="en-CA" dirty="0" err="1"/>
              <a:t>l’ensemble</a:t>
            </a:r>
            <a:r>
              <a:rPr lang="en-CA" dirty="0"/>
              <a:t> des phrases </a:t>
            </a:r>
            <a:r>
              <a:rPr lang="en-CA" dirty="0" err="1"/>
              <a:t>correctes</a:t>
            </a:r>
            <a:r>
              <a:rPr lang="en-CA" dirty="0"/>
              <a:t> du </a:t>
            </a:r>
            <a:r>
              <a:rPr lang="en-CA" dirty="0" err="1"/>
              <a:t>français</a:t>
            </a:r>
            <a:r>
              <a:rPr lang="en-CA" dirty="0"/>
              <a:t>. Un mot </a:t>
            </a:r>
            <a:r>
              <a:rPr lang="en-CA" dirty="0" err="1"/>
              <a:t>est</a:t>
            </a:r>
            <a:r>
              <a:rPr lang="en-CA" dirty="0"/>
              <a:t> </a:t>
            </a:r>
            <a:r>
              <a:rPr lang="en-CA" dirty="0" err="1"/>
              <a:t>une</a:t>
            </a:r>
            <a:r>
              <a:rPr lang="en-CA" dirty="0"/>
              <a:t> phrase. Un </a:t>
            </a:r>
            <a:r>
              <a:rPr lang="en-CA" dirty="0" err="1"/>
              <a:t>symbole</a:t>
            </a:r>
            <a:r>
              <a:rPr lang="en-CA" dirty="0"/>
              <a:t> (alphabet) </a:t>
            </a:r>
            <a:r>
              <a:rPr lang="en-CA" dirty="0" err="1"/>
              <a:t>est</a:t>
            </a:r>
            <a:r>
              <a:rPr lang="en-CA" dirty="0"/>
              <a:t> un “mot” dans le </a:t>
            </a:r>
            <a:r>
              <a:rPr lang="en-CA" dirty="0" err="1"/>
              <a:t>vocabulaire</a:t>
            </a:r>
            <a:r>
              <a:rPr lang="en-CA" dirty="0"/>
              <a:t> </a:t>
            </a:r>
            <a:r>
              <a:rPr lang="en-CA" dirty="0" err="1"/>
              <a:t>ou</a:t>
            </a:r>
            <a:r>
              <a:rPr lang="en-CA" dirty="0"/>
              <a:t> </a:t>
            </a:r>
            <a:r>
              <a:rPr lang="en-CA" dirty="0" err="1"/>
              <a:t>une</a:t>
            </a:r>
            <a:r>
              <a:rPr lang="en-CA" dirty="0"/>
              <a:t> punctuation.</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22</a:t>
            </a:fld>
            <a:endParaRPr lang="fr-CA"/>
          </a:p>
        </p:txBody>
      </p:sp>
    </p:spTree>
    <p:extLst>
      <p:ext uri="{BB962C8B-B14F-4D97-AF65-F5344CB8AC3E}">
        <p14:creationId xmlns:p14="http://schemas.microsoft.com/office/powerpoint/2010/main" val="204830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 </a:t>
            </a:r>
            <a:r>
              <a:rPr lang="en-CA" dirty="0" err="1"/>
              <a:t>fournit</a:t>
            </a:r>
            <a:r>
              <a:rPr lang="en-CA" dirty="0"/>
              <a:t> un mot initial au </a:t>
            </a:r>
            <a:r>
              <a:rPr lang="en-CA" dirty="0" err="1"/>
              <a:t>modèle</a:t>
            </a:r>
            <a:r>
              <a:rPr lang="en-CA" dirty="0"/>
              <a:t>. Ensuite, il </a:t>
            </a:r>
            <a:r>
              <a:rPr lang="en-CA" dirty="0" err="1"/>
              <a:t>prédit</a:t>
            </a:r>
            <a:r>
              <a:rPr lang="en-CA" dirty="0"/>
              <a:t> le prochain mot. On le </a:t>
            </a:r>
            <a:r>
              <a:rPr lang="en-CA" dirty="0" err="1"/>
              <a:t>fournit</a:t>
            </a:r>
            <a:r>
              <a:rPr lang="en-CA" dirty="0"/>
              <a:t> au </a:t>
            </a:r>
            <a:r>
              <a:rPr lang="en-CA" dirty="0" err="1"/>
              <a:t>modèle</a:t>
            </a:r>
            <a:r>
              <a:rPr lang="en-CA" dirty="0"/>
              <a:t> et </a:t>
            </a:r>
            <a:r>
              <a:rPr lang="en-CA" dirty="0" err="1"/>
              <a:t>ainsi</a:t>
            </a:r>
            <a:r>
              <a:rPr lang="en-CA" dirty="0"/>
              <a:t> de suite.</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23</a:t>
            </a:fld>
            <a:endParaRPr lang="fr-CA"/>
          </a:p>
        </p:txBody>
      </p:sp>
    </p:spTree>
    <p:extLst>
      <p:ext uri="{BB962C8B-B14F-4D97-AF65-F5344CB8AC3E}">
        <p14:creationId xmlns:p14="http://schemas.microsoft.com/office/powerpoint/2010/main" val="25791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fr-CA" altLang="ko-KR" dirty="0">
                <a:ea typeface="ＭＳ Ｐゴシック" pitchFamily="34" charset="-128"/>
              </a:rPr>
              <a:t>Le traitement du langage naturel est un domaine important en IA</a:t>
            </a:r>
          </a:p>
          <a:p>
            <a:pPr eaLnBrk="1" hangingPunct="1"/>
            <a:r>
              <a:rPr lang="fr-CA" altLang="ko-KR" dirty="0">
                <a:ea typeface="ＭＳ Ｐゴシック" pitchFamily="34" charset="-128"/>
              </a:rPr>
              <a:t>Nous avons déjà vu quelques concepts et applications</a:t>
            </a:r>
          </a:p>
          <a:p>
            <a:pPr lvl="1"/>
            <a:r>
              <a:rPr lang="fr-CA" altLang="ko-KR" dirty="0">
                <a:ea typeface="ＭＳ Ｐゴシック" pitchFamily="34" charset="-128"/>
              </a:rPr>
              <a:t>Représentation  des mots par un réseau de neurones (</a:t>
            </a:r>
            <a:r>
              <a:rPr lang="fr-CA" altLang="ko-KR" i="1" dirty="0" err="1">
                <a:ea typeface="ＭＳ Ｐゴシック" pitchFamily="34" charset="-128"/>
              </a:rPr>
              <a:t>word</a:t>
            </a:r>
            <a:r>
              <a:rPr lang="fr-CA" altLang="ko-KR" i="1" dirty="0">
                <a:ea typeface="ＭＳ Ｐゴシック" pitchFamily="34" charset="-128"/>
              </a:rPr>
              <a:t> </a:t>
            </a:r>
            <a:r>
              <a:rPr lang="fr-CA" altLang="ko-KR" i="1" dirty="0" err="1">
                <a:ea typeface="ＭＳ Ｐゴシック" pitchFamily="34" charset="-128"/>
              </a:rPr>
              <a:t>embedding</a:t>
            </a:r>
            <a:r>
              <a:rPr lang="fr-CA" altLang="ko-KR" dirty="0">
                <a:ea typeface="ＭＳ Ｐゴシック" pitchFamily="34" charset="-128"/>
              </a:rPr>
              <a:t>)</a:t>
            </a:r>
          </a:p>
          <a:p>
            <a:pPr lvl="1"/>
            <a:r>
              <a:rPr lang="fr-CA" altLang="ko-KR" dirty="0">
                <a:ea typeface="ＭＳ Ｐゴシック" pitchFamily="34" charset="-128"/>
              </a:rPr>
              <a:t>Classification de documents par un classifieur bayésien</a:t>
            </a:r>
          </a:p>
          <a:p>
            <a:pPr lvl="1"/>
            <a:r>
              <a:rPr lang="fr-CA" altLang="ko-KR" dirty="0">
                <a:ea typeface="ＭＳ Ｐゴシック" pitchFamily="34" charset="-128"/>
              </a:rPr>
              <a:t>Étiquetage grammaticale par un réseau de neurones</a:t>
            </a:r>
          </a:p>
          <a:p>
            <a:pPr lvl="1"/>
            <a:r>
              <a:rPr lang="fr-CA" altLang="ko-KR" dirty="0">
                <a:ea typeface="ＭＳ Ｐゴシック" pitchFamily="34" charset="-128"/>
              </a:rPr>
              <a:t>Reconnaissance de la parole par un modèle de Markov caché</a:t>
            </a:r>
          </a:p>
        </p:txBody>
      </p:sp>
    </p:spTree>
    <p:extLst>
      <p:ext uri="{BB962C8B-B14F-4D97-AF65-F5344CB8AC3E}">
        <p14:creationId xmlns:p14="http://schemas.microsoft.com/office/powerpoint/2010/main" val="275917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3</a:t>
            </a:fld>
            <a:endParaRPr lang="fr-CA"/>
          </a:p>
        </p:txBody>
      </p:sp>
    </p:spTree>
    <p:extLst>
      <p:ext uri="{BB962C8B-B14F-4D97-AF65-F5344CB8AC3E}">
        <p14:creationId xmlns:p14="http://schemas.microsoft.com/office/powerpoint/2010/main" val="76271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Dans le </a:t>
            </a:r>
            <a:r>
              <a:rPr lang="en-CA" dirty="0" err="1"/>
              <a:t>cours</a:t>
            </a:r>
            <a:r>
              <a:rPr lang="en-CA" dirty="0"/>
              <a:t> IFT313, </a:t>
            </a:r>
            <a:r>
              <a:rPr lang="en-CA" dirty="0" err="1"/>
              <a:t>vous</a:t>
            </a:r>
            <a:r>
              <a:rPr lang="en-CA" dirty="0"/>
              <a:t> </a:t>
            </a:r>
            <a:r>
              <a:rPr lang="en-CA" dirty="0" err="1"/>
              <a:t>avez</a:t>
            </a:r>
            <a:r>
              <a:rPr lang="en-CA" dirty="0"/>
              <a:t> vu des </a:t>
            </a:r>
            <a:r>
              <a:rPr lang="en-CA" dirty="0" err="1"/>
              <a:t>façons</a:t>
            </a:r>
            <a:r>
              <a:rPr lang="en-CA" dirty="0"/>
              <a:t> de </a:t>
            </a:r>
            <a:r>
              <a:rPr lang="en-CA" dirty="0" err="1"/>
              <a:t>définir</a:t>
            </a:r>
            <a:r>
              <a:rPr lang="en-CA" dirty="0"/>
              <a:t> des </a:t>
            </a:r>
            <a:r>
              <a:rPr lang="en-CA" dirty="0" err="1"/>
              <a:t>modèles</a:t>
            </a:r>
            <a:r>
              <a:rPr lang="en-CA" dirty="0"/>
              <a:t> de </a:t>
            </a:r>
            <a:r>
              <a:rPr lang="en-CA" dirty="0" err="1"/>
              <a:t>langages</a:t>
            </a:r>
            <a:r>
              <a:rPr lang="en-CA" dirty="0"/>
              <a:t>. Entre </a:t>
            </a:r>
            <a:r>
              <a:rPr lang="en-CA" dirty="0" err="1"/>
              <a:t>autres</a:t>
            </a:r>
            <a:r>
              <a:rPr lang="en-CA" dirty="0"/>
              <a:t>, les </a:t>
            </a:r>
            <a:r>
              <a:rPr lang="en-CA" dirty="0" err="1"/>
              <a:t>grammaires</a:t>
            </a:r>
            <a:r>
              <a:rPr lang="en-CA" dirty="0"/>
              <a:t> pour les </a:t>
            </a:r>
            <a:r>
              <a:rPr lang="en-CA" dirty="0" err="1"/>
              <a:t>langages</a:t>
            </a:r>
            <a:r>
              <a:rPr lang="en-CA" dirty="0"/>
              <a:t> de </a:t>
            </a:r>
            <a:r>
              <a:rPr lang="en-CA" dirty="0" err="1"/>
              <a:t>programmation</a:t>
            </a:r>
            <a:r>
              <a:rPr lang="en-CA" dirty="0"/>
              <a:t>.</a:t>
            </a:r>
          </a:p>
          <a:p>
            <a:endParaRPr lang="en-CA" dirty="0"/>
          </a:p>
          <a:p>
            <a:r>
              <a:rPr lang="en-CA" dirty="0"/>
              <a:t>On </a:t>
            </a:r>
            <a:r>
              <a:rPr lang="en-CA" dirty="0" err="1"/>
              <a:t>pourrait</a:t>
            </a:r>
            <a:r>
              <a:rPr lang="en-CA" dirty="0"/>
              <a:t> </a:t>
            </a:r>
            <a:r>
              <a:rPr lang="en-CA" dirty="0" err="1"/>
              <a:t>tenter</a:t>
            </a:r>
            <a:r>
              <a:rPr lang="en-CA" dirty="0"/>
              <a:t> de </a:t>
            </a:r>
            <a:r>
              <a:rPr lang="en-CA" dirty="0" err="1"/>
              <a:t>définir</a:t>
            </a:r>
            <a:r>
              <a:rPr lang="en-CA" dirty="0"/>
              <a:t> un </a:t>
            </a:r>
            <a:r>
              <a:rPr lang="en-CA" dirty="0" err="1"/>
              <a:t>modèle</a:t>
            </a:r>
            <a:r>
              <a:rPr lang="en-CA" dirty="0"/>
              <a:t> base sur les </a:t>
            </a:r>
            <a:r>
              <a:rPr lang="en-CA" dirty="0" err="1"/>
              <a:t>grammaires</a:t>
            </a:r>
            <a:r>
              <a:rPr lang="en-CA" dirty="0"/>
              <a:t>, </a:t>
            </a:r>
            <a:r>
              <a:rPr lang="en-CA" dirty="0" err="1"/>
              <a:t>mais</a:t>
            </a:r>
            <a:r>
              <a:rPr lang="en-CA" dirty="0"/>
              <a:t> les </a:t>
            </a:r>
            <a:r>
              <a:rPr lang="en-CA" dirty="0" err="1"/>
              <a:t>langues</a:t>
            </a:r>
            <a:r>
              <a:rPr lang="en-CA" dirty="0"/>
              <a:t> </a:t>
            </a:r>
            <a:r>
              <a:rPr lang="en-CA" dirty="0" err="1"/>
              <a:t>naturelles</a:t>
            </a:r>
            <a:r>
              <a:rPr lang="en-CA" dirty="0"/>
              <a:t> </a:t>
            </a:r>
            <a:r>
              <a:rPr lang="en-CA" dirty="0" err="1"/>
              <a:t>sont</a:t>
            </a:r>
            <a:r>
              <a:rPr lang="en-CA" dirty="0"/>
              <a:t> </a:t>
            </a:r>
            <a:r>
              <a:rPr lang="en-CA" dirty="0" err="1"/>
              <a:t>ambigues</a:t>
            </a:r>
            <a:r>
              <a:rPr lang="en-CA" dirty="0"/>
              <a:t>. </a:t>
            </a:r>
            <a:r>
              <a:rPr lang="en-CA" dirty="0" err="1"/>
              <a:t>En</a:t>
            </a:r>
            <a:r>
              <a:rPr lang="en-CA" dirty="0"/>
              <a:t> plus, </a:t>
            </a:r>
            <a:r>
              <a:rPr lang="en-CA" dirty="0" err="1"/>
              <a:t>quand</a:t>
            </a:r>
            <a:r>
              <a:rPr lang="en-CA" dirty="0"/>
              <a:t> on parle on fait des </a:t>
            </a:r>
            <a:r>
              <a:rPr lang="en-CA" dirty="0" err="1"/>
              <a:t>fautes</a:t>
            </a:r>
            <a:r>
              <a:rPr lang="en-CA" dirty="0"/>
              <a:t>. </a:t>
            </a:r>
            <a:r>
              <a:rPr lang="en-CA" dirty="0" err="1"/>
              <a:t>Personne</a:t>
            </a:r>
            <a:r>
              <a:rPr lang="en-CA" dirty="0"/>
              <a:t> ne suit à la letter la </a:t>
            </a:r>
            <a:r>
              <a:rPr lang="en-CA" dirty="0" err="1"/>
              <a:t>syntaxe</a:t>
            </a:r>
            <a:r>
              <a:rPr lang="en-CA" dirty="0"/>
              <a:t> et la </a:t>
            </a:r>
            <a:r>
              <a:rPr lang="en-CA" dirty="0" err="1"/>
              <a:t>sémantique</a:t>
            </a:r>
            <a:r>
              <a:rPr lang="en-CA" dirty="0"/>
              <a:t>. Et </a:t>
            </a:r>
            <a:r>
              <a:rPr lang="en-CA" dirty="0" err="1"/>
              <a:t>pourtant</a:t>
            </a:r>
            <a:r>
              <a:rPr lang="en-CA" dirty="0"/>
              <a:t> on se </a:t>
            </a:r>
            <a:r>
              <a:rPr lang="en-CA" dirty="0" err="1"/>
              <a:t>comprend</a:t>
            </a:r>
            <a:r>
              <a:rPr lang="en-CA" dirty="0"/>
              <a:t>! </a:t>
            </a:r>
            <a:r>
              <a:rPr lang="en-CA" dirty="0" err="1"/>
              <a:t>Quand</a:t>
            </a:r>
            <a:r>
              <a:rPr lang="en-CA" dirty="0"/>
              <a:t> </a:t>
            </a:r>
            <a:r>
              <a:rPr lang="en-CA" dirty="0" err="1"/>
              <a:t>vous</a:t>
            </a:r>
            <a:r>
              <a:rPr lang="en-CA" dirty="0"/>
              <a:t> </a:t>
            </a:r>
            <a:r>
              <a:rPr lang="en-CA" dirty="0" err="1"/>
              <a:t>lisez</a:t>
            </a:r>
            <a:r>
              <a:rPr lang="en-CA" dirty="0"/>
              <a:t> un </a:t>
            </a:r>
            <a:r>
              <a:rPr lang="en-CA" dirty="0" err="1"/>
              <a:t>texte</a:t>
            </a:r>
            <a:r>
              <a:rPr lang="en-CA" dirty="0"/>
              <a:t> et </a:t>
            </a:r>
            <a:r>
              <a:rPr lang="en-CA" dirty="0" err="1"/>
              <a:t>qu’il</a:t>
            </a:r>
            <a:r>
              <a:rPr lang="en-CA" dirty="0"/>
              <a:t> y a un typo, </a:t>
            </a:r>
            <a:r>
              <a:rPr lang="en-CA" dirty="0" err="1"/>
              <a:t>votre</a:t>
            </a:r>
            <a:r>
              <a:rPr lang="en-CA" dirty="0"/>
              <a:t> </a:t>
            </a:r>
            <a:r>
              <a:rPr lang="en-CA" dirty="0" err="1"/>
              <a:t>cervau</a:t>
            </a:r>
            <a:r>
              <a:rPr lang="en-CA" dirty="0"/>
              <a:t> ne fait “Exception, error, abort!”</a:t>
            </a:r>
          </a:p>
          <a:p>
            <a:endParaRPr lang="en-CA" dirty="0"/>
          </a:p>
          <a:p>
            <a:r>
              <a:rPr lang="en-CA" dirty="0"/>
              <a:t>Et </a:t>
            </a:r>
            <a:r>
              <a:rPr lang="en-CA" dirty="0" err="1"/>
              <a:t>même</a:t>
            </a:r>
            <a:r>
              <a:rPr lang="en-CA" dirty="0"/>
              <a:t> </a:t>
            </a:r>
            <a:r>
              <a:rPr lang="en-CA" dirty="0" err="1"/>
              <a:t>si</a:t>
            </a:r>
            <a:r>
              <a:rPr lang="en-CA" dirty="0"/>
              <a:t> on ne </a:t>
            </a:r>
            <a:r>
              <a:rPr lang="en-CA" dirty="0" err="1"/>
              <a:t>faisait</a:t>
            </a:r>
            <a:r>
              <a:rPr lang="en-CA" dirty="0"/>
              <a:t> </a:t>
            </a:r>
            <a:r>
              <a:rPr lang="en-CA" dirty="0" err="1"/>
              <a:t>aucune</a:t>
            </a:r>
            <a:r>
              <a:rPr lang="en-CA" dirty="0"/>
              <a:t> photo, </a:t>
            </a:r>
            <a:r>
              <a:rPr lang="en-CA" dirty="0" err="1"/>
              <a:t>l’oui</a:t>
            </a:r>
            <a:r>
              <a:rPr lang="en-CA" dirty="0"/>
              <a:t> </a:t>
            </a:r>
            <a:r>
              <a:rPr lang="en-CA" dirty="0" err="1"/>
              <a:t>va</a:t>
            </a:r>
            <a:r>
              <a:rPr lang="en-CA" dirty="0"/>
              <a:t> </a:t>
            </a:r>
            <a:r>
              <a:rPr lang="en-CA" dirty="0" err="1"/>
              <a:t>introduire</a:t>
            </a:r>
            <a:r>
              <a:rPr lang="en-CA" dirty="0"/>
              <a:t> du bruit, il se </a:t>
            </a:r>
            <a:r>
              <a:rPr lang="en-CA" dirty="0" err="1"/>
              <a:t>peut</a:t>
            </a:r>
            <a:r>
              <a:rPr lang="en-CA" dirty="0"/>
              <a:t> que </a:t>
            </a:r>
            <a:r>
              <a:rPr lang="en-CA" dirty="0" err="1"/>
              <a:t>vous</a:t>
            </a:r>
            <a:r>
              <a:rPr lang="en-CA" dirty="0"/>
              <a:t> ne </a:t>
            </a:r>
            <a:r>
              <a:rPr lang="en-CA" dirty="0" err="1"/>
              <a:t>saisissiez</a:t>
            </a:r>
            <a:r>
              <a:rPr lang="en-CA" dirty="0"/>
              <a:t> pas </a:t>
            </a:r>
            <a:r>
              <a:rPr lang="en-CA" dirty="0" err="1"/>
              <a:t>tous</a:t>
            </a:r>
            <a:r>
              <a:rPr lang="en-CA" dirty="0"/>
              <a:t> les mots. Et </a:t>
            </a:r>
            <a:r>
              <a:rPr lang="en-CA" dirty="0" err="1"/>
              <a:t>pourtant</a:t>
            </a:r>
            <a:r>
              <a:rPr lang="en-CA" dirty="0"/>
              <a:t>, </a:t>
            </a:r>
            <a:r>
              <a:rPr lang="en-CA" dirty="0" err="1"/>
              <a:t>vous</a:t>
            </a:r>
            <a:r>
              <a:rPr lang="en-CA" dirty="0"/>
              <a:t> </a:t>
            </a:r>
            <a:r>
              <a:rPr lang="en-CA" dirty="0" err="1"/>
              <a:t>comprennez</a:t>
            </a:r>
            <a:r>
              <a:rPr lang="en-CA" dirty="0"/>
              <a:t>.</a:t>
            </a:r>
          </a:p>
          <a:p>
            <a:endParaRPr lang="en-CA" dirty="0"/>
          </a:p>
          <a:p>
            <a:r>
              <a:rPr lang="en-CA" dirty="0" err="1"/>
              <a:t>Donc</a:t>
            </a:r>
            <a:r>
              <a:rPr lang="en-CA" dirty="0"/>
              <a:t>, </a:t>
            </a:r>
            <a:r>
              <a:rPr lang="en-CA" dirty="0" err="1"/>
              <a:t>en</a:t>
            </a:r>
            <a:r>
              <a:rPr lang="en-CA" dirty="0"/>
              <a:t> </a:t>
            </a:r>
            <a:r>
              <a:rPr lang="en-CA" dirty="0" err="1"/>
              <a:t>réalité</a:t>
            </a:r>
            <a:r>
              <a:rPr lang="en-CA" dirty="0"/>
              <a:t>, </a:t>
            </a:r>
            <a:r>
              <a:rPr lang="en-CA" dirty="0" err="1"/>
              <a:t>chaque</a:t>
            </a:r>
            <a:r>
              <a:rPr lang="en-CA" dirty="0"/>
              <a:t> </a:t>
            </a:r>
            <a:r>
              <a:rPr lang="en-CA" dirty="0" err="1"/>
              <a:t>personne</a:t>
            </a:r>
            <a:r>
              <a:rPr lang="en-CA" dirty="0"/>
              <a:t> a son propre </a:t>
            </a:r>
            <a:r>
              <a:rPr lang="en-CA" dirty="0" err="1"/>
              <a:t>modèle</a:t>
            </a:r>
            <a:r>
              <a:rPr lang="en-CA" dirty="0"/>
              <a:t> (</a:t>
            </a:r>
            <a:r>
              <a:rPr lang="en-CA" dirty="0" err="1"/>
              <a:t>mais</a:t>
            </a:r>
            <a:r>
              <a:rPr lang="en-CA" dirty="0"/>
              <a:t> </a:t>
            </a:r>
            <a:r>
              <a:rPr lang="en-CA" dirty="0" err="1"/>
              <a:t>tous</a:t>
            </a:r>
            <a:r>
              <a:rPr lang="en-CA" dirty="0"/>
              <a:t> </a:t>
            </a:r>
            <a:r>
              <a:rPr lang="en-CA" dirty="0" err="1"/>
              <a:t>nos</a:t>
            </a:r>
            <a:r>
              <a:rPr lang="en-CA" dirty="0"/>
              <a:t> </a:t>
            </a:r>
            <a:r>
              <a:rPr lang="en-CA" dirty="0" err="1"/>
              <a:t>modèles</a:t>
            </a:r>
            <a:r>
              <a:rPr lang="en-CA" dirty="0"/>
              <a:t> </a:t>
            </a:r>
            <a:r>
              <a:rPr lang="en-CA" dirty="0" err="1"/>
              <a:t>sont</a:t>
            </a:r>
            <a:r>
              <a:rPr lang="en-CA" dirty="0"/>
              <a:t> </a:t>
            </a:r>
            <a:r>
              <a:rPr lang="en-CA" dirty="0" err="1"/>
              <a:t>quasiment</a:t>
            </a:r>
            <a:r>
              <a:rPr lang="en-CA" dirty="0"/>
              <a:t> </a:t>
            </a:r>
            <a:r>
              <a:rPr lang="en-CA" dirty="0" err="1"/>
              <a:t>proches</a:t>
            </a:r>
            <a:r>
              <a:rPr lang="en-CA" dirty="0"/>
              <a:t>) et </a:t>
            </a:r>
            <a:r>
              <a:rPr lang="en-CA" dirty="0" err="1"/>
              <a:t>pourtant</a:t>
            </a:r>
            <a:r>
              <a:rPr lang="en-CA" dirty="0"/>
              <a:t> on </a:t>
            </a:r>
            <a:r>
              <a:rPr lang="en-CA" dirty="0" err="1"/>
              <a:t>peut</a:t>
            </a:r>
            <a:r>
              <a:rPr lang="en-CA" dirty="0"/>
              <a:t> se </a:t>
            </a:r>
            <a:r>
              <a:rPr lang="en-CA" dirty="0" err="1"/>
              <a:t>comprendre</a:t>
            </a:r>
            <a:r>
              <a:rPr lang="en-CA" dirty="0"/>
              <a:t>.</a:t>
            </a:r>
          </a:p>
          <a:p>
            <a:endParaRPr lang="en-CA" dirty="0"/>
          </a:p>
          <a:p>
            <a:r>
              <a:rPr lang="en-CA" dirty="0" err="1"/>
              <a:t>En</a:t>
            </a:r>
            <a:r>
              <a:rPr lang="en-CA" dirty="0"/>
              <a:t> TALN, on doit </a:t>
            </a:r>
            <a:r>
              <a:rPr lang="en-CA" dirty="0" err="1"/>
              <a:t>donc</a:t>
            </a:r>
            <a:r>
              <a:rPr lang="en-CA" dirty="0"/>
              <a:t> </a:t>
            </a:r>
            <a:r>
              <a:rPr lang="en-CA" dirty="0" err="1"/>
              <a:t>utiliser</a:t>
            </a:r>
            <a:r>
              <a:rPr lang="en-CA" dirty="0"/>
              <a:t> des </a:t>
            </a:r>
            <a:r>
              <a:rPr lang="en-CA" dirty="0" err="1"/>
              <a:t>modèles</a:t>
            </a:r>
            <a:r>
              <a:rPr lang="en-CA" dirty="0"/>
              <a:t> </a:t>
            </a:r>
            <a:r>
              <a:rPr lang="en-CA" dirty="0" err="1"/>
              <a:t>capables</a:t>
            </a:r>
            <a:r>
              <a:rPr lang="en-CA" dirty="0"/>
              <a:t> de </a:t>
            </a:r>
            <a:r>
              <a:rPr lang="en-CA" dirty="0" err="1"/>
              <a:t>gérer</a:t>
            </a:r>
            <a:r>
              <a:rPr lang="en-CA" dirty="0"/>
              <a:t> </a:t>
            </a:r>
            <a:r>
              <a:rPr lang="en-CA" dirty="0" err="1"/>
              <a:t>l’incertitude</a:t>
            </a:r>
            <a:r>
              <a:rPr lang="en-CA" dirty="0"/>
              <a:t>. On utilise </a:t>
            </a:r>
            <a:r>
              <a:rPr lang="en-CA" dirty="0" err="1"/>
              <a:t>en</a:t>
            </a:r>
            <a:r>
              <a:rPr lang="en-CA" dirty="0"/>
              <a:t> fait des </a:t>
            </a:r>
            <a:r>
              <a:rPr lang="en-CA" dirty="0" err="1"/>
              <a:t>modèles</a:t>
            </a:r>
            <a:r>
              <a:rPr lang="en-CA" dirty="0"/>
              <a:t> </a:t>
            </a:r>
            <a:r>
              <a:rPr lang="en-CA" dirty="0" err="1"/>
              <a:t>basés</a:t>
            </a:r>
            <a:r>
              <a:rPr lang="en-CA" dirty="0"/>
              <a:t> sur la </a:t>
            </a:r>
            <a:r>
              <a:rPr lang="en-CA" dirty="0" err="1"/>
              <a:t>théorie</a:t>
            </a:r>
            <a:r>
              <a:rPr lang="en-CA" dirty="0"/>
              <a:t> des </a:t>
            </a:r>
            <a:r>
              <a:rPr lang="en-CA" dirty="0" err="1"/>
              <a:t>probabilités</a:t>
            </a:r>
            <a:r>
              <a:rPr lang="en-CA" dirty="0"/>
              <a:t> </a:t>
            </a:r>
            <a:r>
              <a:rPr lang="en-CA" dirty="0" err="1"/>
              <a:t>ou</a:t>
            </a:r>
            <a:r>
              <a:rPr lang="en-CA" dirty="0"/>
              <a:t> les reseaux de neurones.</a:t>
            </a:r>
          </a:p>
          <a:p>
            <a:endParaRPr lang="en-CA" dirty="0"/>
          </a:p>
          <a:p>
            <a:r>
              <a:rPr lang="en-CA" dirty="0"/>
              <a:t>On </a:t>
            </a:r>
            <a:r>
              <a:rPr lang="en-CA" dirty="0" err="1"/>
              <a:t>définie</a:t>
            </a:r>
            <a:r>
              <a:rPr lang="en-CA" dirty="0"/>
              <a:t> </a:t>
            </a:r>
            <a:r>
              <a:rPr lang="en-CA" dirty="0" err="1"/>
              <a:t>donc</a:t>
            </a:r>
            <a:r>
              <a:rPr lang="en-CA" dirty="0"/>
              <a:t> un </a:t>
            </a:r>
            <a:r>
              <a:rPr lang="en-CA" dirty="0" err="1"/>
              <a:t>modèle</a:t>
            </a:r>
            <a:r>
              <a:rPr lang="en-CA" dirty="0"/>
              <a:t> de </a:t>
            </a:r>
            <a:r>
              <a:rPr lang="en-CA" dirty="0" err="1"/>
              <a:t>langage</a:t>
            </a:r>
            <a:r>
              <a:rPr lang="en-CA" dirty="0"/>
              <a:t> </a:t>
            </a:r>
            <a:r>
              <a:rPr lang="en-CA" dirty="0" err="1"/>
              <a:t>comme</a:t>
            </a:r>
            <a:r>
              <a:rPr lang="en-CA" dirty="0"/>
              <a:t> </a:t>
            </a:r>
            <a:r>
              <a:rPr lang="en-CA" dirty="0" err="1"/>
              <a:t>étant</a:t>
            </a:r>
            <a:r>
              <a:rPr lang="en-CA" dirty="0"/>
              <a:t> und distribution de </a:t>
            </a:r>
            <a:r>
              <a:rPr lang="en-CA" dirty="0" err="1"/>
              <a:t>probabilité</a:t>
            </a:r>
            <a:r>
              <a:rPr lang="en-CA" dirty="0"/>
              <a:t> </a:t>
            </a:r>
            <a:r>
              <a:rPr lang="en-CA" dirty="0" err="1"/>
              <a:t>décrivant</a:t>
            </a:r>
            <a:r>
              <a:rPr lang="en-CA" dirty="0"/>
              <a:t> la vraisemblance </a:t>
            </a:r>
            <a:r>
              <a:rPr lang="en-CA" dirty="0" err="1"/>
              <a:t>qu’une</a:t>
            </a:r>
            <a:r>
              <a:rPr lang="en-CA" dirty="0"/>
              <a:t> </a:t>
            </a:r>
            <a:r>
              <a:rPr lang="en-CA" dirty="0" err="1"/>
              <a:t>chaîne</a:t>
            </a:r>
            <a:r>
              <a:rPr lang="en-CA" dirty="0"/>
              <a:t> de mots </a:t>
            </a:r>
            <a:r>
              <a:rPr lang="en-CA" dirty="0" err="1"/>
              <a:t>appartiennent</a:t>
            </a:r>
            <a:r>
              <a:rPr lang="en-CA" dirty="0"/>
              <a:t> au </a:t>
            </a:r>
            <a:r>
              <a:rPr lang="en-CA" dirty="0" err="1"/>
              <a:t>langage</a:t>
            </a:r>
            <a:r>
              <a:rPr lang="en-CA" dirty="0"/>
              <a:t>.</a:t>
            </a:r>
          </a:p>
          <a:p>
            <a:endParaRPr lang="en-CA" dirty="0"/>
          </a:p>
          <a:p>
            <a:r>
              <a:rPr lang="en-CA" dirty="0"/>
              <a:t>On </a:t>
            </a:r>
            <a:r>
              <a:rPr lang="en-CA" dirty="0" err="1"/>
              <a:t>peut</a:t>
            </a:r>
            <a:r>
              <a:rPr lang="en-CA" dirty="0"/>
              <a:t> la </a:t>
            </a:r>
            <a:r>
              <a:rPr lang="en-CA" dirty="0" err="1"/>
              <a:t>définir</a:t>
            </a:r>
            <a:r>
              <a:rPr lang="en-CA" dirty="0"/>
              <a:t> de </a:t>
            </a:r>
            <a:r>
              <a:rPr lang="en-CA" dirty="0" err="1"/>
              <a:t>plusieurs</a:t>
            </a:r>
            <a:r>
              <a:rPr lang="en-CA" dirty="0"/>
              <a:t> </a:t>
            </a:r>
            <a:r>
              <a:rPr lang="en-CA" dirty="0" err="1"/>
              <a:t>façons</a:t>
            </a:r>
            <a:r>
              <a:rPr lang="en-CA" dirty="0"/>
              <a:t> </a:t>
            </a:r>
            <a:r>
              <a:rPr lang="en-CA" dirty="0" err="1"/>
              <a:t>différentes</a:t>
            </a:r>
            <a:r>
              <a:rPr lang="en-CA" dirty="0"/>
              <a:t> </a:t>
            </a:r>
            <a:r>
              <a:rPr lang="en-CA" dirty="0" err="1"/>
              <a:t>en</a:t>
            </a:r>
            <a:r>
              <a:rPr lang="en-CA" dirty="0"/>
              <a:t> </a:t>
            </a:r>
            <a:r>
              <a:rPr lang="en-CA" dirty="0" err="1"/>
              <a:t>utilisant</a:t>
            </a:r>
            <a:r>
              <a:rPr lang="en-CA" dirty="0"/>
              <a:t> les </a:t>
            </a:r>
            <a:r>
              <a:rPr lang="en-CA" dirty="0" err="1"/>
              <a:t>modèles</a:t>
            </a:r>
            <a:r>
              <a:rPr lang="en-CA" dirty="0"/>
              <a:t> déjà </a:t>
            </a:r>
            <a:r>
              <a:rPr lang="en-CA" dirty="0" err="1"/>
              <a:t>vus</a:t>
            </a:r>
            <a:r>
              <a:rPr lang="en-CA" dirty="0"/>
              <a:t> </a:t>
            </a:r>
            <a:r>
              <a:rPr lang="en-CA" dirty="0" err="1"/>
              <a:t>en</a:t>
            </a:r>
            <a:r>
              <a:rPr lang="en-CA" dirty="0"/>
              <a:t> </a:t>
            </a:r>
            <a:r>
              <a:rPr lang="en-CA" dirty="0" err="1"/>
              <a:t>classe</a:t>
            </a:r>
            <a:r>
              <a:rPr lang="en-CA" dirty="0"/>
              <a:t>.</a:t>
            </a:r>
          </a:p>
        </p:txBody>
      </p:sp>
      <p:sp>
        <p:nvSpPr>
          <p:cNvPr id="4" name="Slide Number Placeholder 3"/>
          <p:cNvSpPr>
            <a:spLocks noGrp="1"/>
          </p:cNvSpPr>
          <p:nvPr>
            <p:ph type="sldNum" sz="quarter" idx="5"/>
          </p:nvPr>
        </p:nvSpPr>
        <p:spPr/>
        <p:txBody>
          <a:bodyPr/>
          <a:lstStyle/>
          <a:p>
            <a:fld id="{23CAEC78-AE16-A645-AA19-9BF2035CFA6B}" type="slidenum">
              <a:rPr lang="fr-CA" smtClean="0"/>
              <a:t>4</a:t>
            </a:fld>
            <a:endParaRPr lang="fr-CA"/>
          </a:p>
        </p:txBody>
      </p:sp>
    </p:spTree>
    <p:extLst>
      <p:ext uri="{BB962C8B-B14F-4D97-AF65-F5344CB8AC3E}">
        <p14:creationId xmlns:p14="http://schemas.microsoft.com/office/powerpoint/2010/main" val="272177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5</a:t>
            </a:fld>
            <a:endParaRPr lang="fr-CA"/>
          </a:p>
        </p:txBody>
      </p:sp>
    </p:spTree>
    <p:extLst>
      <p:ext uri="{BB962C8B-B14F-4D97-AF65-F5344CB8AC3E}">
        <p14:creationId xmlns:p14="http://schemas.microsoft.com/office/powerpoint/2010/main" val="3354890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i="0" dirty="0"/>
              <a:t>Mots </a:t>
            </a:r>
            <a:r>
              <a:rPr lang="en-CA" i="0" dirty="0" err="1"/>
              <a:t>clés</a:t>
            </a:r>
            <a:r>
              <a:rPr lang="en-CA" i="0" dirty="0"/>
              <a:t> observes </a:t>
            </a:r>
            <a:r>
              <a:rPr lang="en-CA" i="0" dirty="0" err="1"/>
              <a:t>veut</a:t>
            </a:r>
            <a:r>
              <a:rPr lang="en-CA" i="0" dirty="0"/>
              <a:t> dire “</a:t>
            </a:r>
            <a:r>
              <a:rPr lang="en-CA" i="0" dirty="0" err="1"/>
              <a:t>apparaissant</a:t>
            </a:r>
            <a:r>
              <a:rPr lang="en-CA" i="0" dirty="0"/>
              <a:t> dans le document à classer”. </a:t>
            </a:r>
            <a:r>
              <a:rPr lang="en-CA" i="0" dirty="0" err="1"/>
              <a:t>C’est</a:t>
            </a:r>
            <a:r>
              <a:rPr lang="en-CA" i="0" dirty="0"/>
              <a:t> un sous ensemble de </a:t>
            </a:r>
            <a:r>
              <a:rPr lang="en-CA" i="0" dirty="0" err="1"/>
              <a:t>tous</a:t>
            </a:r>
            <a:r>
              <a:rPr lang="en-CA" i="0" dirty="0"/>
              <a:t> les mots </a:t>
            </a:r>
            <a:r>
              <a:rPr lang="en-CA" i="0" dirty="0" err="1"/>
              <a:t>clés</a:t>
            </a:r>
            <a:r>
              <a:rPr lang="en-CA" i="0" dirty="0"/>
              <a:t> </a:t>
            </a:r>
            <a:r>
              <a:rPr lang="en-CA" i="0" dirty="0" err="1"/>
              <a:t>définis</a:t>
            </a:r>
            <a:r>
              <a:rPr lang="en-CA" i="0" dirty="0"/>
              <a:t>. </a:t>
            </a:r>
          </a:p>
          <a:p>
            <a:endParaRPr lang="en-CA" i="0" dirty="0"/>
          </a:p>
          <a:p>
            <a:r>
              <a:rPr lang="en-CA" i="0" dirty="0"/>
              <a:t>Je </a:t>
            </a:r>
            <a:r>
              <a:rPr lang="en-CA" i="0" dirty="0" err="1"/>
              <a:t>garde</a:t>
            </a:r>
            <a:r>
              <a:rPr lang="en-CA" i="0" dirty="0"/>
              <a:t> la notation du livre malgré </a:t>
            </a:r>
            <a:r>
              <a:rPr lang="en-CA" i="0" dirty="0" err="1"/>
              <a:t>qu’elle</a:t>
            </a:r>
            <a:r>
              <a:rPr lang="en-CA" i="0" dirty="0"/>
              <a:t> </a:t>
            </a:r>
            <a:r>
              <a:rPr lang="en-CA" i="0" dirty="0" err="1"/>
              <a:t>soit</a:t>
            </a:r>
            <a:r>
              <a:rPr lang="en-CA" i="0" dirty="0"/>
              <a:t> pas </a:t>
            </a:r>
            <a:r>
              <a:rPr lang="en-CA" i="0" dirty="0" err="1"/>
              <a:t>assez</a:t>
            </a:r>
            <a:r>
              <a:rPr lang="en-CA" i="0" dirty="0"/>
              <a:t> </a:t>
            </a:r>
            <a:r>
              <a:rPr lang="en-CA" i="0" dirty="0" err="1"/>
              <a:t>clair</a:t>
            </a:r>
            <a:r>
              <a:rPr lang="en-CA" i="0" dirty="0"/>
              <a:t>. Au lieu de </a:t>
            </a:r>
            <a:r>
              <a:rPr lang="en-CA" i="0" dirty="0" err="1"/>
              <a:t>HasWord_i</a:t>
            </a:r>
            <a:r>
              <a:rPr lang="en-CA" i="0" dirty="0"/>
              <a:t>, il </a:t>
            </a:r>
            <a:r>
              <a:rPr lang="en-CA" i="0" dirty="0" err="1"/>
              <a:t>aurait</a:t>
            </a:r>
            <a:r>
              <a:rPr lang="en-CA" i="0" dirty="0"/>
              <a:t> </a:t>
            </a:r>
            <a:r>
              <a:rPr lang="en-CA" i="0" dirty="0" err="1"/>
              <a:t>mieux</a:t>
            </a:r>
            <a:r>
              <a:rPr lang="en-CA" i="0" dirty="0"/>
              <a:t> value </a:t>
            </a:r>
            <a:r>
              <a:rPr lang="en-CA" i="0" dirty="0" err="1"/>
              <a:t>introduire</a:t>
            </a:r>
            <a:r>
              <a:rPr lang="en-CA" i="0" dirty="0"/>
              <a:t> </a:t>
            </a:r>
            <a:r>
              <a:rPr lang="en-CA" i="0" dirty="0" err="1"/>
              <a:t>une</a:t>
            </a:r>
            <a:r>
              <a:rPr lang="en-CA" i="0" dirty="0"/>
              <a:t> variable Keywords (W) pour </a:t>
            </a:r>
            <a:r>
              <a:rPr lang="en-CA" i="0" dirty="0" err="1"/>
              <a:t>tous</a:t>
            </a:r>
            <a:r>
              <a:rPr lang="en-CA" i="0" dirty="0"/>
              <a:t> les keywords </a:t>
            </a:r>
            <a:r>
              <a:rPr lang="en-CA" i="0" dirty="0" err="1"/>
              <a:t>définis</a:t>
            </a:r>
            <a:r>
              <a:rPr lang="en-CA" i="0" dirty="0"/>
              <a:t> et </a:t>
            </a:r>
            <a:r>
              <a:rPr lang="en-CA" i="0" dirty="0" err="1"/>
              <a:t>voir</a:t>
            </a:r>
            <a:r>
              <a:rPr lang="en-CA" i="0" dirty="0"/>
              <a:t> O (sous ensemble de W) pour key words observes. </a:t>
            </a:r>
          </a:p>
          <a:p>
            <a:endParaRPr lang="en-CA" i="0" dirty="0"/>
          </a:p>
          <a:p>
            <a:r>
              <a:rPr lang="en-CA" i="0" dirty="0" err="1"/>
              <a:t>L’équation</a:t>
            </a:r>
            <a:r>
              <a:rPr lang="en-CA" i="0" dirty="0"/>
              <a:t> </a:t>
            </a:r>
            <a:r>
              <a:rPr lang="en-CA" i="0" dirty="0" err="1"/>
              <a:t>serait</a:t>
            </a:r>
            <a:r>
              <a:rPr lang="en-CA" i="0" dirty="0"/>
              <a:t> </a:t>
            </a:r>
            <a:r>
              <a:rPr lang="en-CA" i="0" dirty="0" err="1"/>
              <a:t>alors</a:t>
            </a:r>
            <a:endParaRPr lang="en-CA" i="0" dirty="0"/>
          </a:p>
          <a:p>
            <a:endParaRPr lang="en-CA" i="0" dirty="0"/>
          </a:p>
          <a:p>
            <a:r>
              <a:rPr lang="en-CA" i="0" dirty="0"/>
              <a:t>P(Category | O) = \alpha P(Cause) Product_{o_\in O} P(W= o | Category)</a:t>
            </a:r>
          </a:p>
          <a:p>
            <a:endParaRPr lang="en-CA" i="0" dirty="0"/>
          </a:p>
          <a:p>
            <a:r>
              <a:rPr lang="fr-CA" sz="1200" b="0" i="0" dirty="0">
                <a:solidFill>
                  <a:srgbClr val="003399"/>
                </a:solidFill>
              </a:rPr>
              <a:t> </a:t>
            </a:r>
            <a:endParaRPr lang="en-CA" dirty="0"/>
          </a:p>
        </p:txBody>
      </p:sp>
      <p:sp>
        <p:nvSpPr>
          <p:cNvPr id="4" name="Slide Number Placeholder 3"/>
          <p:cNvSpPr>
            <a:spLocks noGrp="1"/>
          </p:cNvSpPr>
          <p:nvPr>
            <p:ph type="sldNum" sz="quarter" idx="10"/>
          </p:nvPr>
        </p:nvSpPr>
        <p:spPr/>
        <p:txBody>
          <a:bodyPr/>
          <a:lstStyle/>
          <a:p>
            <a:fld id="{23CAEC78-AE16-A645-AA19-9BF2035CFA6B}" type="slidenum">
              <a:rPr lang="fr-CA" smtClean="0"/>
              <a:t>6</a:t>
            </a:fld>
            <a:endParaRPr lang="fr-CA"/>
          </a:p>
        </p:txBody>
      </p:sp>
    </p:spTree>
    <p:extLst>
      <p:ext uri="{BB962C8B-B14F-4D97-AF65-F5344CB8AC3E}">
        <p14:creationId xmlns:p14="http://schemas.microsoft.com/office/powerpoint/2010/main" val="3611322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 </a:t>
            </a:r>
            <a:r>
              <a:rPr lang="en-CA" dirty="0" err="1"/>
              <a:t>modèle</a:t>
            </a:r>
            <a:r>
              <a:rPr lang="en-CA" dirty="0"/>
              <a:t> n-gramme </a:t>
            </a:r>
            <a:r>
              <a:rPr lang="en-CA" dirty="0" err="1"/>
              <a:t>adopte</a:t>
            </a:r>
            <a:r>
              <a:rPr lang="en-CA" dirty="0"/>
              <a:t> </a:t>
            </a:r>
            <a:r>
              <a:rPr lang="en-CA" dirty="0" err="1"/>
              <a:t>donc</a:t>
            </a:r>
            <a:r>
              <a:rPr lang="en-CA" dirty="0"/>
              <a:t> </a:t>
            </a:r>
            <a:r>
              <a:rPr lang="en-CA" dirty="0" err="1"/>
              <a:t>une</a:t>
            </a:r>
            <a:r>
              <a:rPr lang="en-CA" dirty="0"/>
              <a:t> </a:t>
            </a:r>
            <a:r>
              <a:rPr lang="en-CA" dirty="0" err="1"/>
              <a:t>hypotèse</a:t>
            </a:r>
            <a:r>
              <a:rPr lang="en-CA" dirty="0"/>
              <a:t> </a:t>
            </a:r>
            <a:r>
              <a:rPr lang="en-CA" dirty="0" err="1"/>
              <a:t>Markovienne</a:t>
            </a:r>
            <a:r>
              <a:rPr lang="en-CA" dirty="0"/>
              <a:t> </a:t>
            </a:r>
            <a:r>
              <a:rPr lang="en-CA" dirty="0" err="1"/>
              <a:t>d’ordre</a:t>
            </a:r>
            <a:r>
              <a:rPr lang="en-CA" dirty="0"/>
              <a:t> n.</a:t>
            </a:r>
          </a:p>
          <a:p>
            <a:endParaRPr lang="en-CA" dirty="0"/>
          </a:p>
          <a:p>
            <a:r>
              <a:rPr lang="en-CA" dirty="0"/>
              <a:t>Notes:</a:t>
            </a:r>
          </a:p>
          <a:p>
            <a:endParaRPr lang="en-CA" dirty="0"/>
          </a:p>
          <a:p>
            <a:pPr marL="171450" indent="-171450">
              <a:buFontTx/>
              <a:buChar char="-"/>
            </a:pPr>
            <a:r>
              <a:rPr lang="en-CA" dirty="0"/>
              <a:t>Avec le </a:t>
            </a:r>
            <a:r>
              <a:rPr lang="en-CA" dirty="0" err="1"/>
              <a:t>modèle</a:t>
            </a:r>
            <a:r>
              <a:rPr lang="en-CA" dirty="0"/>
              <a:t> bag-of-words, on a un </a:t>
            </a:r>
            <a:r>
              <a:rPr lang="en-CA" dirty="0" err="1"/>
              <a:t>modèle</a:t>
            </a:r>
            <a:r>
              <a:rPr lang="en-CA" dirty="0"/>
              <a:t> </a:t>
            </a:r>
            <a:r>
              <a:rPr lang="en-CA" dirty="0" err="1"/>
              <a:t>génératif</a:t>
            </a:r>
            <a:r>
              <a:rPr lang="en-CA" dirty="0"/>
              <a:t>. </a:t>
            </a:r>
          </a:p>
          <a:p>
            <a:pPr marL="628650" lvl="1" indent="-171450">
              <a:buFontTx/>
              <a:buChar char="-"/>
            </a:pPr>
            <a:r>
              <a:rPr lang="en-CA" dirty="0"/>
              <a:t>On </a:t>
            </a:r>
            <a:r>
              <a:rPr lang="en-CA" dirty="0" err="1"/>
              <a:t>peut</a:t>
            </a:r>
            <a:r>
              <a:rPr lang="en-CA" dirty="0"/>
              <a:t> </a:t>
            </a:r>
            <a:r>
              <a:rPr lang="en-CA" dirty="0" err="1"/>
              <a:t>définir</a:t>
            </a:r>
            <a:r>
              <a:rPr lang="en-CA" dirty="0"/>
              <a:t> P(w1, …, </a:t>
            </a:r>
            <a:r>
              <a:rPr lang="en-CA" dirty="0" err="1"/>
              <a:t>wn</a:t>
            </a:r>
            <a:r>
              <a:rPr lang="en-CA" dirty="0"/>
              <a:t>) </a:t>
            </a:r>
            <a:r>
              <a:rPr lang="en-CA" dirty="0" err="1"/>
              <a:t>en</a:t>
            </a:r>
            <a:r>
              <a:rPr lang="en-CA" dirty="0"/>
              <a:t> </a:t>
            </a:r>
            <a:r>
              <a:rPr lang="en-CA" dirty="0" err="1"/>
              <a:t>marginilisant</a:t>
            </a:r>
            <a:r>
              <a:rPr lang="en-CA" dirty="0"/>
              <a:t> sur les classes. </a:t>
            </a:r>
          </a:p>
          <a:p>
            <a:pPr marL="628650" lvl="1" indent="-171450">
              <a:buFontTx/>
              <a:buChar char="-"/>
            </a:pPr>
            <a:r>
              <a:rPr lang="en-CA" dirty="0"/>
              <a:t>On </a:t>
            </a:r>
            <a:r>
              <a:rPr lang="en-CA" dirty="0" err="1"/>
              <a:t>peut</a:t>
            </a:r>
            <a:r>
              <a:rPr lang="en-CA" dirty="0"/>
              <a:t> </a:t>
            </a:r>
            <a:r>
              <a:rPr lang="en-CA" dirty="0" err="1"/>
              <a:t>alors</a:t>
            </a:r>
            <a:r>
              <a:rPr lang="en-CA" dirty="0"/>
              <a:t> </a:t>
            </a:r>
            <a:r>
              <a:rPr lang="en-CA" dirty="0" err="1"/>
              <a:t>définir</a:t>
            </a:r>
            <a:r>
              <a:rPr lang="en-CA" dirty="0"/>
              <a:t> P(</a:t>
            </a:r>
            <a:r>
              <a:rPr lang="en-CA" dirty="0" err="1"/>
              <a:t>wj</a:t>
            </a:r>
            <a:r>
              <a:rPr lang="en-CA" dirty="0"/>
              <a:t> | w1:N). </a:t>
            </a:r>
          </a:p>
          <a:p>
            <a:pPr marL="628650" lvl="1" indent="-171450">
              <a:buFontTx/>
              <a:buChar char="-"/>
            </a:pPr>
            <a:r>
              <a:rPr lang="en-CA" dirty="0"/>
              <a:t>On </a:t>
            </a:r>
            <a:r>
              <a:rPr lang="en-CA" dirty="0" err="1"/>
              <a:t>peut</a:t>
            </a:r>
            <a:r>
              <a:rPr lang="en-CA" dirty="0"/>
              <a:t> </a:t>
            </a:r>
            <a:r>
              <a:rPr lang="en-CA" dirty="0" err="1"/>
              <a:t>générer</a:t>
            </a:r>
            <a:r>
              <a:rPr lang="en-CA" dirty="0"/>
              <a:t> </a:t>
            </a:r>
            <a:r>
              <a:rPr lang="en-CA" dirty="0" err="1"/>
              <a:t>une</a:t>
            </a:r>
            <a:r>
              <a:rPr lang="en-CA" dirty="0"/>
              <a:t> sequence de mot </a:t>
            </a:r>
            <a:r>
              <a:rPr lang="en-CA" dirty="0" err="1"/>
              <a:t>comme</a:t>
            </a:r>
            <a:r>
              <a:rPr lang="en-CA" dirty="0"/>
              <a:t> suit: </a:t>
            </a:r>
          </a:p>
          <a:p>
            <a:pPr marL="1143000" lvl="2" indent="-228600">
              <a:buFont typeface="+mj-lt"/>
              <a:buAutoNum type="arabicPeriod"/>
            </a:pPr>
            <a:r>
              <a:rPr lang="en-CA" dirty="0" err="1"/>
              <a:t>Choisir</a:t>
            </a:r>
            <a:r>
              <a:rPr lang="en-CA" dirty="0"/>
              <a:t> un </a:t>
            </a:r>
            <a:r>
              <a:rPr lang="en-CA" dirty="0" err="1"/>
              <a:t>classe</a:t>
            </a:r>
            <a:r>
              <a:rPr lang="en-CA" dirty="0"/>
              <a:t> (bag) C </a:t>
            </a:r>
            <a:r>
              <a:rPr lang="en-CA" dirty="0" err="1"/>
              <a:t>en</a:t>
            </a:r>
            <a:r>
              <a:rPr lang="en-CA" dirty="0"/>
              <a:t> function de la </a:t>
            </a:r>
            <a:r>
              <a:rPr lang="en-CA" dirty="0" err="1"/>
              <a:t>probabilité</a:t>
            </a:r>
            <a:r>
              <a:rPr lang="en-CA" dirty="0"/>
              <a:t> des classes</a:t>
            </a:r>
          </a:p>
          <a:p>
            <a:pPr marL="1143000" lvl="2" indent="-228600">
              <a:buFont typeface="+mj-lt"/>
              <a:buAutoNum type="arabicPeriod"/>
            </a:pPr>
            <a:r>
              <a:rPr lang="en-CA" dirty="0" err="1"/>
              <a:t>Choisir</a:t>
            </a:r>
            <a:r>
              <a:rPr lang="en-CA" dirty="0"/>
              <a:t> un mot </a:t>
            </a:r>
            <a:r>
              <a:rPr lang="en-CA" dirty="0" err="1"/>
              <a:t>mot</a:t>
            </a:r>
            <a:r>
              <a:rPr lang="en-CA" dirty="0"/>
              <a:t> w de C avec </a:t>
            </a:r>
            <a:r>
              <a:rPr lang="en-CA" dirty="0" err="1"/>
              <a:t>une</a:t>
            </a:r>
            <a:r>
              <a:rPr lang="en-CA" dirty="0"/>
              <a:t> </a:t>
            </a:r>
            <a:r>
              <a:rPr lang="en-CA" dirty="0" err="1"/>
              <a:t>probabilité</a:t>
            </a:r>
            <a:r>
              <a:rPr lang="en-CA" dirty="0"/>
              <a:t> P(</a:t>
            </a:r>
            <a:r>
              <a:rPr lang="en-CA" dirty="0" err="1"/>
              <a:t>w|C</a:t>
            </a:r>
            <a:r>
              <a:rPr lang="en-CA" dirty="0"/>
              <a:t>)</a:t>
            </a:r>
          </a:p>
          <a:p>
            <a:pPr marL="1143000" lvl="2" indent="-228600">
              <a:buFont typeface="+mj-lt"/>
              <a:buAutoNum type="arabicPeriod"/>
            </a:pPr>
            <a:r>
              <a:rPr lang="en-CA" dirty="0" err="1"/>
              <a:t>Répéter</a:t>
            </a:r>
            <a:r>
              <a:rPr lang="en-CA" dirty="0"/>
              <a:t> à </a:t>
            </a:r>
            <a:r>
              <a:rPr lang="en-CA" dirty="0" err="1"/>
              <a:t>partir</a:t>
            </a:r>
            <a:r>
              <a:rPr lang="en-CA" dirty="0"/>
              <a:t> de </a:t>
            </a:r>
            <a:r>
              <a:rPr lang="en-CA" dirty="0" err="1"/>
              <a:t>l’étape</a:t>
            </a:r>
            <a:r>
              <a:rPr lang="en-CA" dirty="0"/>
              <a:t> 1.</a:t>
            </a:r>
          </a:p>
          <a:p>
            <a:pPr marL="457200" lvl="1" indent="0">
              <a:buFont typeface="+mj-lt"/>
              <a:buNone/>
            </a:pPr>
            <a:r>
              <a:rPr lang="en-CA" dirty="0"/>
              <a:t>- </a:t>
            </a:r>
            <a:r>
              <a:rPr lang="en-CA" dirty="0" err="1"/>
              <a:t>Mais</a:t>
            </a:r>
            <a:r>
              <a:rPr lang="en-CA" dirty="0"/>
              <a:t> </a:t>
            </a:r>
            <a:r>
              <a:rPr lang="en-CA" dirty="0" err="1"/>
              <a:t>ça</a:t>
            </a:r>
            <a:r>
              <a:rPr lang="en-CA" dirty="0"/>
              <a:t> </a:t>
            </a:r>
            <a:r>
              <a:rPr lang="en-CA" dirty="0" err="1"/>
              <a:t>va</a:t>
            </a:r>
            <a:r>
              <a:rPr lang="en-CA" dirty="0"/>
              <a:t> donner des mots </a:t>
            </a:r>
            <a:r>
              <a:rPr lang="en-CA" dirty="0" err="1"/>
              <a:t>gramaticalement</a:t>
            </a:r>
            <a:r>
              <a:rPr lang="en-CA" dirty="0"/>
              <a:t> </a:t>
            </a:r>
            <a:r>
              <a:rPr lang="en-CA" dirty="0" err="1"/>
              <a:t>incorrects</a:t>
            </a:r>
            <a:r>
              <a:rPr lang="en-CA" dirty="0"/>
              <a:t> sans liens </a:t>
            </a:r>
            <a:r>
              <a:rPr lang="en-CA" dirty="0" err="1"/>
              <a:t>syntaxiques</a:t>
            </a:r>
            <a:r>
              <a:rPr lang="en-CA" dirty="0"/>
              <a:t> les </a:t>
            </a:r>
            <a:r>
              <a:rPr lang="en-CA" dirty="0" err="1"/>
              <a:t>uns</a:t>
            </a:r>
            <a:r>
              <a:rPr lang="en-CA" dirty="0"/>
              <a:t> par rapport aux </a:t>
            </a:r>
            <a:r>
              <a:rPr lang="en-CA" dirty="0" err="1"/>
              <a:t>autres</a:t>
            </a:r>
            <a:r>
              <a:rPr lang="en-CA" dirty="0"/>
              <a:t>.</a:t>
            </a:r>
          </a:p>
          <a:p>
            <a:pPr marL="171450" indent="-171450">
              <a:buFontTx/>
              <a:buChar char="-"/>
            </a:pPr>
            <a:r>
              <a:rPr lang="en-CA" dirty="0"/>
              <a:t>Le </a:t>
            </a:r>
            <a:r>
              <a:rPr lang="en-CA" dirty="0" err="1"/>
              <a:t>modèle</a:t>
            </a:r>
            <a:r>
              <a:rPr lang="en-CA" dirty="0"/>
              <a:t> n-gram </a:t>
            </a:r>
            <a:r>
              <a:rPr lang="en-CA" dirty="0" err="1"/>
              <a:t>est</a:t>
            </a:r>
            <a:r>
              <a:rPr lang="en-CA" dirty="0"/>
              <a:t> un </a:t>
            </a:r>
            <a:r>
              <a:rPr lang="en-CA" dirty="0" err="1"/>
              <a:t>meilleur</a:t>
            </a:r>
            <a:r>
              <a:rPr lang="en-CA" dirty="0"/>
              <a:t> </a:t>
            </a:r>
            <a:r>
              <a:rPr lang="en-CA" dirty="0" err="1"/>
              <a:t>générateur</a:t>
            </a:r>
            <a:r>
              <a:rPr lang="en-CA" dirty="0"/>
              <a:t>. Plus n </a:t>
            </a:r>
            <a:r>
              <a:rPr lang="en-CA" dirty="0" err="1"/>
              <a:t>est</a:t>
            </a:r>
            <a:r>
              <a:rPr lang="en-CA" dirty="0"/>
              <a:t> grand plus le </a:t>
            </a:r>
            <a:r>
              <a:rPr lang="en-CA" dirty="0" err="1"/>
              <a:t>générateur</a:t>
            </a:r>
            <a:r>
              <a:rPr lang="en-CA" dirty="0"/>
              <a:t> </a:t>
            </a:r>
            <a:r>
              <a:rPr lang="en-CA" dirty="0" err="1"/>
              <a:t>va</a:t>
            </a:r>
            <a:r>
              <a:rPr lang="en-CA" dirty="0"/>
              <a:t> donner des phrases plus </a:t>
            </a:r>
            <a:r>
              <a:rPr lang="en-CA" dirty="0" err="1"/>
              <a:t>vraissemblables</a:t>
            </a:r>
            <a:r>
              <a:rPr lang="en-CA" dirty="0"/>
              <a:t>.</a:t>
            </a:r>
          </a:p>
          <a:p>
            <a:pPr marL="171450" indent="-171450">
              <a:buFontTx/>
              <a:buChar char="-"/>
            </a:pPr>
            <a:r>
              <a:rPr lang="en-CA" dirty="0" err="1"/>
              <a:t>Remarquer</a:t>
            </a:r>
            <a:r>
              <a:rPr lang="en-CA" dirty="0"/>
              <a:t> que pour le </a:t>
            </a:r>
            <a:r>
              <a:rPr lang="en-CA" dirty="0" err="1"/>
              <a:t>modèles</a:t>
            </a:r>
            <a:r>
              <a:rPr lang="en-CA" dirty="0"/>
              <a:t> n-gramme on </a:t>
            </a:r>
            <a:r>
              <a:rPr lang="en-CA" dirty="0" err="1"/>
              <a:t>n’est</a:t>
            </a:r>
            <a:r>
              <a:rPr lang="en-CA" dirty="0"/>
              <a:t> pas </a:t>
            </a:r>
            <a:r>
              <a:rPr lang="en-CA" dirty="0" err="1"/>
              <a:t>obligé</a:t>
            </a:r>
            <a:r>
              <a:rPr lang="en-CA" dirty="0"/>
              <a:t> de </a:t>
            </a:r>
            <a:r>
              <a:rPr lang="en-CA" dirty="0" err="1"/>
              <a:t>définir</a:t>
            </a:r>
            <a:r>
              <a:rPr lang="en-CA" dirty="0"/>
              <a:t> des classes. Le </a:t>
            </a:r>
            <a:r>
              <a:rPr lang="en-CA" dirty="0" err="1"/>
              <a:t>modèle</a:t>
            </a:r>
            <a:r>
              <a:rPr lang="en-CA" dirty="0"/>
              <a:t> </a:t>
            </a:r>
            <a:r>
              <a:rPr lang="en-CA" dirty="0" err="1"/>
              <a:t>n’est</a:t>
            </a:r>
            <a:r>
              <a:rPr lang="en-CA"/>
              <a:t> pas </a:t>
            </a:r>
            <a:r>
              <a:rPr lang="en-CA" dirty="0" err="1"/>
              <a:t>utilisé</a:t>
            </a:r>
            <a:r>
              <a:rPr lang="en-CA" dirty="0"/>
              <a:t> pas </a:t>
            </a:r>
            <a:r>
              <a:rPr lang="en-CA" dirty="0" err="1"/>
              <a:t>seulement</a:t>
            </a:r>
            <a:r>
              <a:rPr lang="en-CA" dirty="0"/>
              <a:t> pour la classification. Si on </a:t>
            </a:r>
            <a:r>
              <a:rPr lang="en-CA" dirty="0" err="1"/>
              <a:t>veut</a:t>
            </a:r>
            <a:r>
              <a:rPr lang="en-CA" dirty="0"/>
              <a:t> </a:t>
            </a:r>
            <a:r>
              <a:rPr lang="en-CA" dirty="0" err="1"/>
              <a:t>l’utiliser</a:t>
            </a:r>
            <a:r>
              <a:rPr lang="en-CA" dirty="0"/>
              <a:t> pour la classification, on </a:t>
            </a:r>
            <a:r>
              <a:rPr lang="en-CA" dirty="0" err="1"/>
              <a:t>va</a:t>
            </a:r>
            <a:r>
              <a:rPr lang="en-CA" dirty="0"/>
              <a:t> </a:t>
            </a:r>
            <a:r>
              <a:rPr lang="en-CA" dirty="0" err="1"/>
              <a:t>avoir</a:t>
            </a:r>
            <a:r>
              <a:rPr lang="en-CA" dirty="0"/>
              <a:t> un n-gramme par </a:t>
            </a:r>
            <a:r>
              <a:rPr lang="en-CA" dirty="0" err="1"/>
              <a:t>classe</a:t>
            </a:r>
            <a:r>
              <a:rPr lang="en-CA" dirty="0"/>
              <a:t> – </a:t>
            </a:r>
            <a:r>
              <a:rPr lang="en-CA" dirty="0" err="1"/>
              <a:t>ce</a:t>
            </a:r>
            <a:r>
              <a:rPr lang="en-CA" dirty="0"/>
              <a:t> qui </a:t>
            </a:r>
            <a:r>
              <a:rPr lang="en-CA" dirty="0" err="1"/>
              <a:t>revient</a:t>
            </a:r>
            <a:r>
              <a:rPr lang="en-CA" dirty="0"/>
              <a:t> à </a:t>
            </a:r>
            <a:r>
              <a:rPr lang="en-CA" dirty="0" err="1"/>
              <a:t>ajouter</a:t>
            </a:r>
            <a:r>
              <a:rPr lang="en-CA" dirty="0"/>
              <a:t> </a:t>
            </a:r>
            <a:r>
              <a:rPr lang="en-CA" dirty="0" err="1"/>
              <a:t>une</a:t>
            </a:r>
            <a:r>
              <a:rPr lang="en-CA" dirty="0"/>
              <a:t> variable </a:t>
            </a:r>
            <a:r>
              <a:rPr lang="en-CA" dirty="0" err="1"/>
              <a:t>classe</a:t>
            </a:r>
            <a:r>
              <a:rPr lang="en-CA" dirty="0"/>
              <a:t> dans la distribution.</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7</a:t>
            </a:fld>
            <a:endParaRPr lang="fr-CA"/>
          </a:p>
        </p:txBody>
      </p:sp>
    </p:spTree>
    <p:extLst>
      <p:ext uri="{BB962C8B-B14F-4D97-AF65-F5344CB8AC3E}">
        <p14:creationId xmlns:p14="http://schemas.microsoft.com/office/powerpoint/2010/main" val="261046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 </a:t>
            </a:r>
            <a:r>
              <a:rPr lang="en-CA" dirty="0" err="1"/>
              <a:t>modèle</a:t>
            </a:r>
            <a:r>
              <a:rPr lang="en-CA" dirty="0"/>
              <a:t> n-gramme </a:t>
            </a:r>
            <a:r>
              <a:rPr lang="en-CA" dirty="0" err="1"/>
              <a:t>adopte</a:t>
            </a:r>
            <a:r>
              <a:rPr lang="en-CA" dirty="0"/>
              <a:t> </a:t>
            </a:r>
            <a:r>
              <a:rPr lang="en-CA" dirty="0" err="1"/>
              <a:t>donc</a:t>
            </a:r>
            <a:r>
              <a:rPr lang="en-CA" dirty="0"/>
              <a:t> </a:t>
            </a:r>
            <a:r>
              <a:rPr lang="en-CA" dirty="0" err="1"/>
              <a:t>une</a:t>
            </a:r>
            <a:r>
              <a:rPr lang="en-CA" dirty="0"/>
              <a:t> </a:t>
            </a:r>
            <a:r>
              <a:rPr lang="en-CA" dirty="0" err="1"/>
              <a:t>hypotèse</a:t>
            </a:r>
            <a:r>
              <a:rPr lang="en-CA" dirty="0"/>
              <a:t> </a:t>
            </a:r>
            <a:r>
              <a:rPr lang="en-CA" dirty="0" err="1"/>
              <a:t>Markovienne</a:t>
            </a:r>
            <a:r>
              <a:rPr lang="en-CA" dirty="0"/>
              <a:t> </a:t>
            </a:r>
            <a:r>
              <a:rPr lang="en-CA" dirty="0" err="1"/>
              <a:t>d’ordre</a:t>
            </a:r>
            <a:r>
              <a:rPr lang="en-CA" dirty="0"/>
              <a:t> n.</a:t>
            </a:r>
          </a:p>
          <a:p>
            <a:endParaRPr lang="en-CA" dirty="0"/>
          </a:p>
          <a:p>
            <a:r>
              <a:rPr lang="en-CA" dirty="0"/>
              <a:t>Notes:</a:t>
            </a:r>
          </a:p>
          <a:p>
            <a:endParaRPr lang="en-CA" dirty="0"/>
          </a:p>
          <a:p>
            <a:pPr marL="171450" indent="-171450">
              <a:buFontTx/>
              <a:buChar char="-"/>
            </a:pPr>
            <a:r>
              <a:rPr lang="en-CA" dirty="0"/>
              <a:t>Avec le </a:t>
            </a:r>
            <a:r>
              <a:rPr lang="en-CA" dirty="0" err="1"/>
              <a:t>modèle</a:t>
            </a:r>
            <a:r>
              <a:rPr lang="en-CA" dirty="0"/>
              <a:t> bag-of-words, on a un </a:t>
            </a:r>
            <a:r>
              <a:rPr lang="en-CA" dirty="0" err="1"/>
              <a:t>modèle</a:t>
            </a:r>
            <a:r>
              <a:rPr lang="en-CA" dirty="0"/>
              <a:t> </a:t>
            </a:r>
            <a:r>
              <a:rPr lang="en-CA" dirty="0" err="1"/>
              <a:t>génératif</a:t>
            </a:r>
            <a:r>
              <a:rPr lang="en-CA" dirty="0"/>
              <a:t>. </a:t>
            </a:r>
          </a:p>
          <a:p>
            <a:pPr marL="628650" lvl="1" indent="-171450">
              <a:buFontTx/>
              <a:buChar char="-"/>
            </a:pPr>
            <a:r>
              <a:rPr lang="en-CA" dirty="0"/>
              <a:t>On </a:t>
            </a:r>
            <a:r>
              <a:rPr lang="en-CA" dirty="0" err="1"/>
              <a:t>peut</a:t>
            </a:r>
            <a:r>
              <a:rPr lang="en-CA" dirty="0"/>
              <a:t> </a:t>
            </a:r>
            <a:r>
              <a:rPr lang="en-CA" dirty="0" err="1"/>
              <a:t>définir</a:t>
            </a:r>
            <a:r>
              <a:rPr lang="en-CA" dirty="0"/>
              <a:t> P(w1, …, </a:t>
            </a:r>
            <a:r>
              <a:rPr lang="en-CA" dirty="0" err="1"/>
              <a:t>wn</a:t>
            </a:r>
            <a:r>
              <a:rPr lang="en-CA" dirty="0"/>
              <a:t>) </a:t>
            </a:r>
            <a:r>
              <a:rPr lang="en-CA" dirty="0" err="1"/>
              <a:t>en</a:t>
            </a:r>
            <a:r>
              <a:rPr lang="en-CA" dirty="0"/>
              <a:t> </a:t>
            </a:r>
            <a:r>
              <a:rPr lang="en-CA" dirty="0" err="1"/>
              <a:t>marginilisant</a:t>
            </a:r>
            <a:r>
              <a:rPr lang="en-CA" dirty="0"/>
              <a:t> sur les classes. </a:t>
            </a:r>
          </a:p>
          <a:p>
            <a:pPr marL="628650" lvl="1" indent="-171450">
              <a:buFontTx/>
              <a:buChar char="-"/>
            </a:pPr>
            <a:r>
              <a:rPr lang="en-CA" dirty="0"/>
              <a:t>On </a:t>
            </a:r>
            <a:r>
              <a:rPr lang="en-CA" dirty="0" err="1"/>
              <a:t>peut</a:t>
            </a:r>
            <a:r>
              <a:rPr lang="en-CA" dirty="0"/>
              <a:t> </a:t>
            </a:r>
            <a:r>
              <a:rPr lang="en-CA" dirty="0" err="1"/>
              <a:t>alors</a:t>
            </a:r>
            <a:r>
              <a:rPr lang="en-CA" dirty="0"/>
              <a:t> pas </a:t>
            </a:r>
            <a:r>
              <a:rPr lang="en-CA" dirty="0" err="1"/>
              <a:t>définir</a:t>
            </a:r>
            <a:r>
              <a:rPr lang="en-CA" dirty="0"/>
              <a:t> P(</a:t>
            </a:r>
            <a:r>
              <a:rPr lang="en-CA" dirty="0" err="1"/>
              <a:t>wj</a:t>
            </a:r>
            <a:r>
              <a:rPr lang="en-CA" dirty="0"/>
              <a:t> | w1:N). </a:t>
            </a:r>
          </a:p>
          <a:p>
            <a:pPr marL="628650" lvl="1" indent="-171450">
              <a:buFontTx/>
              <a:buChar char="-"/>
            </a:pPr>
            <a:r>
              <a:rPr lang="en-CA" dirty="0"/>
              <a:t>On </a:t>
            </a:r>
            <a:r>
              <a:rPr lang="en-CA" dirty="0" err="1"/>
              <a:t>peut</a:t>
            </a:r>
            <a:r>
              <a:rPr lang="en-CA" dirty="0"/>
              <a:t> </a:t>
            </a:r>
            <a:r>
              <a:rPr lang="en-CA" dirty="0" err="1"/>
              <a:t>générer</a:t>
            </a:r>
            <a:r>
              <a:rPr lang="en-CA" dirty="0"/>
              <a:t> </a:t>
            </a:r>
            <a:r>
              <a:rPr lang="en-CA" dirty="0" err="1"/>
              <a:t>une</a:t>
            </a:r>
            <a:r>
              <a:rPr lang="en-CA" dirty="0"/>
              <a:t> sequence de mot </a:t>
            </a:r>
            <a:r>
              <a:rPr lang="en-CA" dirty="0" err="1"/>
              <a:t>comme</a:t>
            </a:r>
            <a:r>
              <a:rPr lang="en-CA" dirty="0"/>
              <a:t> suit: </a:t>
            </a:r>
          </a:p>
          <a:p>
            <a:pPr marL="1143000" lvl="2" indent="-228600">
              <a:buFont typeface="+mj-lt"/>
              <a:buAutoNum type="arabicPeriod"/>
            </a:pPr>
            <a:r>
              <a:rPr lang="en-CA" dirty="0" err="1"/>
              <a:t>Choisir</a:t>
            </a:r>
            <a:r>
              <a:rPr lang="en-CA" dirty="0"/>
              <a:t> un </a:t>
            </a:r>
            <a:r>
              <a:rPr lang="en-CA" dirty="0" err="1"/>
              <a:t>classe</a:t>
            </a:r>
            <a:r>
              <a:rPr lang="en-CA" dirty="0"/>
              <a:t> (bag) C </a:t>
            </a:r>
            <a:r>
              <a:rPr lang="en-CA" dirty="0" err="1"/>
              <a:t>en</a:t>
            </a:r>
            <a:r>
              <a:rPr lang="en-CA" dirty="0"/>
              <a:t> function de la </a:t>
            </a:r>
            <a:r>
              <a:rPr lang="en-CA" dirty="0" err="1"/>
              <a:t>probabilité</a:t>
            </a:r>
            <a:r>
              <a:rPr lang="en-CA" dirty="0"/>
              <a:t> des classes</a:t>
            </a:r>
          </a:p>
          <a:p>
            <a:pPr marL="1143000" lvl="2" indent="-228600">
              <a:buFont typeface="+mj-lt"/>
              <a:buAutoNum type="arabicPeriod"/>
            </a:pPr>
            <a:r>
              <a:rPr lang="en-CA" dirty="0" err="1"/>
              <a:t>Choisir</a:t>
            </a:r>
            <a:r>
              <a:rPr lang="en-CA" dirty="0"/>
              <a:t> un mot </a:t>
            </a:r>
            <a:r>
              <a:rPr lang="en-CA" dirty="0" err="1"/>
              <a:t>mot</a:t>
            </a:r>
            <a:r>
              <a:rPr lang="en-CA" dirty="0"/>
              <a:t> w de C avec </a:t>
            </a:r>
            <a:r>
              <a:rPr lang="en-CA" dirty="0" err="1"/>
              <a:t>une</a:t>
            </a:r>
            <a:r>
              <a:rPr lang="en-CA" dirty="0"/>
              <a:t> </a:t>
            </a:r>
            <a:r>
              <a:rPr lang="en-CA" dirty="0" err="1"/>
              <a:t>probabilité</a:t>
            </a:r>
            <a:r>
              <a:rPr lang="en-CA" dirty="0"/>
              <a:t> P(</a:t>
            </a:r>
            <a:r>
              <a:rPr lang="en-CA" dirty="0" err="1"/>
              <a:t>w|C</a:t>
            </a:r>
            <a:r>
              <a:rPr lang="en-CA" dirty="0"/>
              <a:t>)</a:t>
            </a:r>
          </a:p>
          <a:p>
            <a:pPr marL="1143000" lvl="2" indent="-228600">
              <a:buFont typeface="+mj-lt"/>
              <a:buAutoNum type="arabicPeriod"/>
            </a:pPr>
            <a:r>
              <a:rPr lang="en-CA" dirty="0" err="1"/>
              <a:t>Répéter</a:t>
            </a:r>
            <a:r>
              <a:rPr lang="en-CA" dirty="0"/>
              <a:t> à </a:t>
            </a:r>
            <a:r>
              <a:rPr lang="en-CA" dirty="0" err="1"/>
              <a:t>partir</a:t>
            </a:r>
            <a:r>
              <a:rPr lang="en-CA" dirty="0"/>
              <a:t> de </a:t>
            </a:r>
            <a:r>
              <a:rPr lang="en-CA" dirty="0" err="1"/>
              <a:t>l’étape</a:t>
            </a:r>
            <a:r>
              <a:rPr lang="en-CA" dirty="0"/>
              <a:t> 1.</a:t>
            </a:r>
          </a:p>
          <a:p>
            <a:pPr marL="457200" lvl="1" indent="0">
              <a:buFont typeface="+mj-lt"/>
              <a:buNone/>
            </a:pPr>
            <a:r>
              <a:rPr lang="en-CA" dirty="0"/>
              <a:t>- </a:t>
            </a:r>
            <a:r>
              <a:rPr lang="en-CA" dirty="0" err="1"/>
              <a:t>Mais</a:t>
            </a:r>
            <a:r>
              <a:rPr lang="en-CA" dirty="0"/>
              <a:t> </a:t>
            </a:r>
            <a:r>
              <a:rPr lang="en-CA" dirty="0" err="1"/>
              <a:t>ça</a:t>
            </a:r>
            <a:r>
              <a:rPr lang="en-CA" dirty="0"/>
              <a:t> </a:t>
            </a:r>
            <a:r>
              <a:rPr lang="en-CA" dirty="0" err="1"/>
              <a:t>va</a:t>
            </a:r>
            <a:r>
              <a:rPr lang="en-CA" dirty="0"/>
              <a:t> donner des mots </a:t>
            </a:r>
            <a:r>
              <a:rPr lang="en-CA" dirty="0" err="1"/>
              <a:t>gramaticalement</a:t>
            </a:r>
            <a:r>
              <a:rPr lang="en-CA" dirty="0"/>
              <a:t> </a:t>
            </a:r>
            <a:r>
              <a:rPr lang="en-CA" dirty="0" err="1"/>
              <a:t>incorrects</a:t>
            </a:r>
            <a:r>
              <a:rPr lang="en-CA" dirty="0"/>
              <a:t> sans liens </a:t>
            </a:r>
            <a:r>
              <a:rPr lang="en-CA" dirty="0" err="1"/>
              <a:t>syntaxiques</a:t>
            </a:r>
            <a:r>
              <a:rPr lang="en-CA" dirty="0"/>
              <a:t> les </a:t>
            </a:r>
            <a:r>
              <a:rPr lang="en-CA" dirty="0" err="1"/>
              <a:t>uns</a:t>
            </a:r>
            <a:r>
              <a:rPr lang="en-CA" dirty="0"/>
              <a:t> par rapport aux </a:t>
            </a:r>
            <a:r>
              <a:rPr lang="en-CA" dirty="0" err="1"/>
              <a:t>autres</a:t>
            </a:r>
            <a:r>
              <a:rPr lang="en-CA" dirty="0"/>
              <a:t>.</a:t>
            </a:r>
          </a:p>
          <a:p>
            <a:pPr marL="171450" indent="-171450">
              <a:buFontTx/>
              <a:buChar char="-"/>
            </a:pPr>
            <a:r>
              <a:rPr lang="en-CA" dirty="0"/>
              <a:t>Le </a:t>
            </a:r>
            <a:r>
              <a:rPr lang="en-CA" dirty="0" err="1"/>
              <a:t>modèle</a:t>
            </a:r>
            <a:r>
              <a:rPr lang="en-CA" dirty="0"/>
              <a:t> n-gram </a:t>
            </a:r>
            <a:r>
              <a:rPr lang="en-CA" dirty="0" err="1"/>
              <a:t>est</a:t>
            </a:r>
            <a:r>
              <a:rPr lang="en-CA" dirty="0"/>
              <a:t> un </a:t>
            </a:r>
            <a:r>
              <a:rPr lang="en-CA" dirty="0" err="1"/>
              <a:t>meilleur</a:t>
            </a:r>
            <a:r>
              <a:rPr lang="en-CA" dirty="0"/>
              <a:t> </a:t>
            </a:r>
            <a:r>
              <a:rPr lang="en-CA" dirty="0" err="1"/>
              <a:t>générateur</a:t>
            </a:r>
            <a:r>
              <a:rPr lang="en-CA" dirty="0"/>
              <a:t>. Plus n </a:t>
            </a:r>
            <a:r>
              <a:rPr lang="en-CA" dirty="0" err="1"/>
              <a:t>est</a:t>
            </a:r>
            <a:r>
              <a:rPr lang="en-CA" dirty="0"/>
              <a:t> grand plus le </a:t>
            </a:r>
            <a:r>
              <a:rPr lang="en-CA" dirty="0" err="1"/>
              <a:t>générateur</a:t>
            </a:r>
            <a:r>
              <a:rPr lang="en-CA" dirty="0"/>
              <a:t> </a:t>
            </a:r>
            <a:r>
              <a:rPr lang="en-CA" dirty="0" err="1"/>
              <a:t>va</a:t>
            </a:r>
            <a:r>
              <a:rPr lang="en-CA" dirty="0"/>
              <a:t> donner des phrases plus </a:t>
            </a:r>
            <a:r>
              <a:rPr lang="en-CA" dirty="0" err="1"/>
              <a:t>vraissemblables</a:t>
            </a:r>
            <a:r>
              <a:rPr lang="en-CA" dirty="0"/>
              <a:t>.</a:t>
            </a:r>
          </a:p>
          <a:p>
            <a:pPr marL="171450" indent="-171450">
              <a:buFontTx/>
              <a:buChar char="-"/>
            </a:pPr>
            <a:r>
              <a:rPr lang="en-CA" dirty="0" err="1"/>
              <a:t>Remarquer</a:t>
            </a:r>
            <a:r>
              <a:rPr lang="en-CA" dirty="0"/>
              <a:t> que pour le </a:t>
            </a:r>
            <a:r>
              <a:rPr lang="en-CA" dirty="0" err="1"/>
              <a:t>modèles</a:t>
            </a:r>
            <a:r>
              <a:rPr lang="en-CA" dirty="0"/>
              <a:t> n-gramme on </a:t>
            </a:r>
            <a:r>
              <a:rPr lang="en-CA" dirty="0" err="1"/>
              <a:t>n’est</a:t>
            </a:r>
            <a:r>
              <a:rPr lang="en-CA" dirty="0"/>
              <a:t> pas oblige de </a:t>
            </a:r>
            <a:r>
              <a:rPr lang="en-CA" dirty="0" err="1"/>
              <a:t>définir</a:t>
            </a:r>
            <a:r>
              <a:rPr lang="en-CA" dirty="0"/>
              <a:t> des classes. Le </a:t>
            </a:r>
            <a:r>
              <a:rPr lang="en-CA" dirty="0" err="1"/>
              <a:t>modèles</a:t>
            </a:r>
            <a:r>
              <a:rPr lang="en-CA" dirty="0"/>
              <a:t> </a:t>
            </a:r>
            <a:r>
              <a:rPr lang="en-CA" dirty="0" err="1"/>
              <a:t>est</a:t>
            </a:r>
            <a:r>
              <a:rPr lang="en-CA" dirty="0"/>
              <a:t> </a:t>
            </a:r>
            <a:r>
              <a:rPr lang="en-CA" dirty="0" err="1"/>
              <a:t>utilisés</a:t>
            </a:r>
            <a:r>
              <a:rPr lang="en-CA" dirty="0"/>
              <a:t> pas </a:t>
            </a:r>
            <a:r>
              <a:rPr lang="en-CA" dirty="0" err="1"/>
              <a:t>seulement</a:t>
            </a:r>
            <a:r>
              <a:rPr lang="en-CA" dirty="0"/>
              <a:t> pour la classification. Si on </a:t>
            </a:r>
            <a:r>
              <a:rPr lang="en-CA" dirty="0" err="1"/>
              <a:t>veut</a:t>
            </a:r>
            <a:r>
              <a:rPr lang="en-CA" dirty="0"/>
              <a:t> </a:t>
            </a:r>
            <a:r>
              <a:rPr lang="en-CA" dirty="0" err="1"/>
              <a:t>l’utiliser</a:t>
            </a:r>
            <a:r>
              <a:rPr lang="en-CA" dirty="0"/>
              <a:t> pour la classification, on </a:t>
            </a:r>
            <a:r>
              <a:rPr lang="en-CA" dirty="0" err="1"/>
              <a:t>va</a:t>
            </a:r>
            <a:r>
              <a:rPr lang="en-CA" dirty="0"/>
              <a:t> </a:t>
            </a:r>
            <a:r>
              <a:rPr lang="en-CA" dirty="0" err="1"/>
              <a:t>avoir</a:t>
            </a:r>
            <a:r>
              <a:rPr lang="en-CA" dirty="0"/>
              <a:t> un n-gramme par </a:t>
            </a:r>
            <a:r>
              <a:rPr lang="en-CA" dirty="0" err="1"/>
              <a:t>classe</a:t>
            </a:r>
            <a:r>
              <a:rPr lang="en-CA" dirty="0"/>
              <a:t> – </a:t>
            </a:r>
            <a:r>
              <a:rPr lang="en-CA" dirty="0" err="1"/>
              <a:t>ce</a:t>
            </a:r>
            <a:r>
              <a:rPr lang="en-CA" dirty="0"/>
              <a:t> qui </a:t>
            </a:r>
            <a:r>
              <a:rPr lang="en-CA" dirty="0" err="1"/>
              <a:t>revient</a:t>
            </a:r>
            <a:r>
              <a:rPr lang="en-CA" dirty="0"/>
              <a:t> à </a:t>
            </a:r>
            <a:r>
              <a:rPr lang="en-CA" dirty="0" err="1"/>
              <a:t>ajouter</a:t>
            </a:r>
            <a:r>
              <a:rPr lang="en-CA" dirty="0"/>
              <a:t> </a:t>
            </a:r>
            <a:r>
              <a:rPr lang="en-CA" dirty="0" err="1"/>
              <a:t>une</a:t>
            </a:r>
            <a:r>
              <a:rPr lang="en-CA" dirty="0"/>
              <a:t> variable </a:t>
            </a:r>
            <a:r>
              <a:rPr lang="en-CA" dirty="0" err="1"/>
              <a:t>classe</a:t>
            </a:r>
            <a:r>
              <a:rPr lang="en-CA" dirty="0"/>
              <a:t> dans la distribution.</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8</a:t>
            </a:fld>
            <a:endParaRPr lang="fr-CA"/>
          </a:p>
        </p:txBody>
      </p:sp>
    </p:spTree>
    <p:extLst>
      <p:ext uri="{BB962C8B-B14F-4D97-AF65-F5344CB8AC3E}">
        <p14:creationId xmlns:p14="http://schemas.microsoft.com/office/powerpoint/2010/main" val="2447242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CA" altLang="en-US" dirty="0"/>
              <a:t>L</a:t>
            </a:r>
            <a:r>
              <a:rPr lang="fr-CA" altLang="fr-FR" dirty="0"/>
              <a:t>’</a:t>
            </a:r>
            <a:r>
              <a:rPr lang="fr-CA" altLang="en-US" dirty="0"/>
              <a:t>identification de la langue peut être vue comme de la classification de documents</a:t>
            </a:r>
          </a:p>
          <a:p>
            <a:pPr marL="171450" indent="-171450">
              <a:buFontTx/>
              <a:buChar char="-"/>
            </a:pPr>
            <a:r>
              <a:rPr lang="fr-CA" altLang="en-US" dirty="0"/>
              <a:t>Ça revient à remplacer le modèle </a:t>
            </a:r>
            <a:r>
              <a:rPr lang="fr-CA" altLang="en-US" dirty="0" err="1"/>
              <a:t>unigramme</a:t>
            </a:r>
            <a:r>
              <a:rPr lang="fr-CA" altLang="en-US" dirty="0"/>
              <a:t> du modèle de bayes naïf par un modèle de langage possiblement plus puissant</a:t>
            </a:r>
          </a:p>
          <a:p>
            <a:pPr marL="171450" indent="-171450">
              <a:buFontTx/>
              <a:buChar char="-"/>
            </a:pPr>
            <a:r>
              <a:rPr lang="fr-CA" altLang="en-US" dirty="0"/>
              <a:t>Nécessaire si l</a:t>
            </a:r>
            <a:r>
              <a:rPr lang="fr-CA" altLang="fr-FR" dirty="0"/>
              <a:t>’</a:t>
            </a:r>
            <a:r>
              <a:rPr lang="fr-CA" altLang="en-US" dirty="0"/>
              <a:t>ordre des mots est important (« maison blanche » vs. « blanche maison »)</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11</a:t>
            </a:fld>
            <a:endParaRPr lang="fr-CA"/>
          </a:p>
        </p:txBody>
      </p:sp>
    </p:spTree>
    <p:extLst>
      <p:ext uri="{BB962C8B-B14F-4D97-AF65-F5344CB8AC3E}">
        <p14:creationId xmlns:p14="http://schemas.microsoft.com/office/powerpoint/2010/main" val="2030905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&amp;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&amp;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&amp;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a:t>Hugo Larochelle &amp; 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a:t>Hugo Larochelle &amp; 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a:t>Hugo Larochelle &amp; 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en-US"/>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Hugo Larochelle &amp; Froduald Kabanza</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nlp.stanford.edu/IR-book/html/htmledition/irbook.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nlp.stanford.edu/IR-book/html/htmledition/irbook.html"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70.png"/><Relationship Id="rId4" Type="http://schemas.openxmlformats.org/officeDocument/2006/relationships/image" Target="../media/image40.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4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Application - Traitement du langage naturel : modèles du langage</a:t>
            </a:r>
            <a:br>
              <a:rPr lang="fr-CA" altLang="en-US" sz="2400" dirty="0">
                <a:ea typeface="ＭＳ Ｐゴシック" pitchFamily="34" charset="-128"/>
              </a:rPr>
            </a:br>
            <a:br>
              <a:rPr lang="fr-CA" altLang="en-US" sz="2400" dirty="0">
                <a:ea typeface="ＭＳ Ｐゴシック" pitchFamily="34" charset="-128"/>
              </a:rPr>
            </a:br>
            <a:endParaRPr lang="fr-CA" altLang="en-US" sz="2400" dirty="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 et Léo Chartrand</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re 1">
            <a:extLst>
              <a:ext uri="{FF2B5EF4-FFF2-40B4-BE49-F238E27FC236}">
                <a16:creationId xmlns:a16="http://schemas.microsoft.com/office/drawing/2014/main" id="{A80E47CB-8464-41AB-B33B-99D161CDC075}"/>
              </a:ext>
            </a:extLst>
          </p:cNvPr>
          <p:cNvSpPr>
            <a:spLocks noGrp="1"/>
          </p:cNvSpPr>
          <p:nvPr>
            <p:ph type="title"/>
          </p:nvPr>
        </p:nvSpPr>
        <p:spPr/>
        <p:txBody>
          <a:bodyPr/>
          <a:lstStyle/>
          <a:p>
            <a:r>
              <a:rPr lang="fr-CA" altLang="en-US" dirty="0">
                <a:latin typeface="Arial" panose="020B0604020202020204" pitchFamily="34" charset="0"/>
              </a:rPr>
              <a:t>Apprentissage d’un modèle n-gramme</a:t>
            </a:r>
          </a:p>
        </p:txBody>
      </p:sp>
      <p:sp>
        <p:nvSpPr>
          <p:cNvPr id="56322" name="Espace réservé du contenu 2">
            <a:extLst>
              <a:ext uri="{FF2B5EF4-FFF2-40B4-BE49-F238E27FC236}">
                <a16:creationId xmlns:a16="http://schemas.microsoft.com/office/drawing/2014/main" id="{6F1F1C69-A195-411A-B2E7-5C325D1CB9DA}"/>
              </a:ext>
            </a:extLst>
          </p:cNvPr>
          <p:cNvSpPr>
            <a:spLocks noGrp="1"/>
          </p:cNvSpPr>
          <p:nvPr>
            <p:ph idx="1"/>
          </p:nvPr>
        </p:nvSpPr>
        <p:spPr>
          <a:xfrm>
            <a:off x="457200" y="1600200"/>
            <a:ext cx="8435975" cy="4525963"/>
          </a:xfrm>
        </p:spPr>
        <p:txBody>
          <a:bodyPr/>
          <a:lstStyle/>
          <a:p>
            <a:r>
              <a:rPr lang="fr-CA" altLang="en-US"/>
              <a:t>Exemple: soit les fréquences totales suivantes</a:t>
            </a:r>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r>
              <a:rPr lang="fr-CA" altLang="en-US"/>
              <a:t>Alors le modèle trigramme assignerait les probabilités:</a:t>
            </a:r>
            <a:br>
              <a:rPr lang="fr-CA" altLang="en-US"/>
            </a:br>
            <a:br>
              <a:rPr lang="fr-CA" altLang="en-US" sz="800"/>
            </a:br>
            <a:r>
              <a:rPr lang="fr-CA" altLang="en-US"/>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Bayes »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5/ 200 </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Markov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25 / 200 </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langage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10 / 200</a:t>
            </a:r>
            <a:br>
              <a:rPr lang="fr-CA" altLang="en-US" sz="1800">
                <a:sym typeface="Symbol" panose="05050102010706020507" pitchFamily="18" charset="2"/>
              </a:rPr>
            </a:br>
            <a:r>
              <a:rPr lang="fr-CA" altLang="en-US" sz="1800">
                <a:sym typeface="Symbol" panose="05050102010706020507" pitchFamily="18" charset="2"/>
              </a:rPr>
              <a:t>						...							...	 </a:t>
            </a:r>
            <a:endParaRPr lang="fr-CA" altLang="en-US" sz="1800"/>
          </a:p>
        </p:txBody>
      </p:sp>
      <p:sp>
        <p:nvSpPr>
          <p:cNvPr id="56323" name="Espace réservé de la date 3">
            <a:extLst>
              <a:ext uri="{FF2B5EF4-FFF2-40B4-BE49-F238E27FC236}">
                <a16:creationId xmlns:a16="http://schemas.microsoft.com/office/drawing/2014/main" id="{0D8CAED5-FC61-4B73-8AB9-8465F4772E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6324" name="Espace réservé du pied de page 4">
            <a:extLst>
              <a:ext uri="{FF2B5EF4-FFF2-40B4-BE49-F238E27FC236}">
                <a16:creationId xmlns:a16="http://schemas.microsoft.com/office/drawing/2014/main" id="{A5903C29-C17C-43F4-9D7A-DBD598A01DE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&amp; Froduald Kabanza</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74547121-9C91-4A25-B87A-13D1DB473D3A}"/>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80CF00A-3423-434B-B872-403256E7892B}" type="slidenum">
              <a:rPr lang="en-US" altLang="ko-KR" sz="1400">
                <a:latin typeface="Calibri" panose="020F0502020204030204" pitchFamily="34" charset="0"/>
              </a:rPr>
              <a:pPr eaLnBrk="1" hangingPunct="1"/>
              <a:t>10</a:t>
            </a:fld>
            <a:endParaRPr lang="en-US" altLang="ko-KR" sz="1400">
              <a:latin typeface="Calibri" panose="020F0502020204030204" pitchFamily="34" charset="0"/>
            </a:endParaRPr>
          </a:p>
        </p:txBody>
      </p:sp>
      <p:graphicFrame>
        <p:nvGraphicFramePr>
          <p:cNvPr id="7" name="Tableau 6">
            <a:extLst>
              <a:ext uri="{FF2B5EF4-FFF2-40B4-BE49-F238E27FC236}">
                <a16:creationId xmlns:a16="http://schemas.microsoft.com/office/drawing/2014/main" id="{9E44B1FB-F286-433C-A084-F1B4D2882263}"/>
              </a:ext>
            </a:extLst>
          </p:cNvPr>
          <p:cNvGraphicFramePr>
            <a:graphicFrameLocks noGrp="1"/>
          </p:cNvGraphicFramePr>
          <p:nvPr>
            <p:extLst>
              <p:ext uri="{D42A27DB-BD31-4B8C-83A1-F6EECF244321}">
                <p14:modId xmlns:p14="http://schemas.microsoft.com/office/powerpoint/2010/main" val="3185203682"/>
              </p:ext>
            </p:extLst>
          </p:nvPr>
        </p:nvGraphicFramePr>
        <p:xfrm>
          <a:off x="1403350" y="2133600"/>
          <a:ext cx="6337300" cy="2228850"/>
        </p:xfrm>
        <a:graphic>
          <a:graphicData uri="http://schemas.openxmlformats.org/drawingml/2006/table">
            <a:tbl>
              <a:tblPr/>
              <a:tblGrid>
                <a:gridCol w="4184650">
                  <a:extLst>
                    <a:ext uri="{9D8B030D-6E8A-4147-A177-3AD203B41FA5}">
                      <a16:colId xmlns:a16="http://schemas.microsoft.com/office/drawing/2014/main" val="2908361350"/>
                    </a:ext>
                  </a:extLst>
                </a:gridCol>
                <a:gridCol w="2152650">
                  <a:extLst>
                    <a:ext uri="{9D8B030D-6E8A-4147-A177-3AD203B41FA5}">
                      <a16:colId xmlns:a16="http://schemas.microsoft.com/office/drawing/2014/main" val="212268909"/>
                    </a:ext>
                  </a:extLst>
                </a:gridCol>
              </a:tblGrid>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1" u="none" strike="noStrike" cap="none" normalizeH="0" baseline="0" dirty="0">
                          <a:ln>
                            <a:noFill/>
                          </a:ln>
                          <a:solidFill>
                            <a:srgbClr val="FFFFFF"/>
                          </a:solidFill>
                          <a:effectLst/>
                          <a:latin typeface="Calibri" panose="020F0502020204030204" pitchFamily="34" charset="0"/>
                          <a:ea typeface="굴림" panose="020B0600000101010101" pitchFamily="34" charset="-127"/>
                        </a:rPr>
                        <a:t>Tri-</a:t>
                      </a:r>
                      <a:r>
                        <a:rPr kumimoji="0" lang="fr-FR" altLang="en-US" sz="1800" b="1" i="0" u="none" strike="noStrike" cap="none" normalizeH="0" baseline="0" dirty="0">
                          <a:ln>
                            <a:noFill/>
                          </a:ln>
                          <a:solidFill>
                            <a:srgbClr val="FFFFFF"/>
                          </a:solidFill>
                          <a:effectLst/>
                          <a:latin typeface="Calibri" panose="020F0502020204030204" pitchFamily="34" charset="0"/>
                          <a:ea typeface="굴림" panose="020B0600000101010101" pitchFamily="34" charset="-127"/>
                        </a:rPr>
                        <a:t>gramme</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freq(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n</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-gramme,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D</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a:t>
                      </a:r>
                      <a:endParaRPr kumimoji="0" lang="fr-FR" altLang="en-US" sz="1800" b="1" i="1" u="none" strike="noStrike" cap="none" normalizeH="0" baseline="-25000">
                        <a:ln>
                          <a:noFill/>
                        </a:ln>
                        <a:solidFill>
                          <a:srgbClr val="FFFFFF"/>
                        </a:solidFill>
                        <a:effectLst/>
                        <a:latin typeface="Calibri" panose="020F0502020204030204" pitchFamily="34" charset="0"/>
                        <a:ea typeface="굴림" panose="020B0600000101010101" pitchFamily="34" charset="-127"/>
                      </a:endParaRP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021363373"/>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Bayes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5</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519343323"/>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Markov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25</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529434842"/>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langage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10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564582264"/>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140025087"/>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dirty="0">
                          <a:ln>
                            <a:noFill/>
                          </a:ln>
                          <a:solidFill>
                            <a:srgbClr val="000000"/>
                          </a:solidFill>
                          <a:effectLst/>
                          <a:latin typeface="Calibri" panose="020F0502020204030204" pitchFamily="34" charset="0"/>
                          <a:ea typeface="굴림" panose="020B0600000101010101" pitchFamily="34" charset="-127"/>
                        </a:rPr>
                        <a:t>200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928667986"/>
                  </a:ext>
                </a:extLst>
              </a:tr>
            </a:tbl>
          </a:graphicData>
        </a:graphic>
      </p:graphicFrame>
      <p:sp>
        <p:nvSpPr>
          <p:cNvPr id="2" name="Accolade fermante 1">
            <a:extLst>
              <a:ext uri="{FF2B5EF4-FFF2-40B4-BE49-F238E27FC236}">
                <a16:creationId xmlns:a16="http://schemas.microsoft.com/office/drawing/2014/main" id="{0D4B04E9-D0BB-4CCE-9C64-97BE30E2F866}"/>
              </a:ext>
            </a:extLst>
          </p:cNvPr>
          <p:cNvSpPr>
            <a:spLocks/>
          </p:cNvSpPr>
          <p:nvPr/>
        </p:nvSpPr>
        <p:spPr bwMode="auto">
          <a:xfrm>
            <a:off x="7740650" y="2492375"/>
            <a:ext cx="215900" cy="1512888"/>
          </a:xfrm>
          <a:prstGeom prst="rightBrace">
            <a:avLst>
              <a:gd name="adj1" fmla="val 8337"/>
              <a:gd name="adj2" fmla="val 50000"/>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dirty="0">
              <a:latin typeface="+mn-lt"/>
              <a:ea typeface="+mn-ea"/>
            </a:endParaRPr>
          </a:p>
        </p:txBody>
      </p:sp>
      <p:sp>
        <p:nvSpPr>
          <p:cNvPr id="56350" name="Rectangle 2">
            <a:extLst>
              <a:ext uri="{FF2B5EF4-FFF2-40B4-BE49-F238E27FC236}">
                <a16:creationId xmlns:a16="http://schemas.microsoft.com/office/drawing/2014/main" id="{2933E049-7CB6-41CE-B04A-AA05E5B25ED2}"/>
              </a:ext>
            </a:extLst>
          </p:cNvPr>
          <p:cNvSpPr>
            <a:spLocks noChangeArrowheads="1"/>
          </p:cNvSpPr>
          <p:nvPr/>
        </p:nvSpPr>
        <p:spPr bwMode="auto">
          <a:xfrm>
            <a:off x="8201025" y="3614738"/>
            <a:ext cx="40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sym typeface="Symbol" panose="05050102010706020507" pitchFamily="18" charset="2"/>
              </a:rPr>
              <a:t></a:t>
            </a:r>
            <a:endParaRPr lang="fr-FR" altLang="en-US"/>
          </a:p>
        </p:txBody>
      </p:sp>
      <p:sp>
        <p:nvSpPr>
          <p:cNvPr id="4" name="Forme libre 3">
            <a:extLst>
              <a:ext uri="{FF2B5EF4-FFF2-40B4-BE49-F238E27FC236}">
                <a16:creationId xmlns:a16="http://schemas.microsoft.com/office/drawing/2014/main" id="{CD434199-5915-4DBD-9536-EC5997433A65}"/>
              </a:ext>
            </a:extLst>
          </p:cNvPr>
          <p:cNvSpPr>
            <a:spLocks/>
          </p:cNvSpPr>
          <p:nvPr/>
        </p:nvSpPr>
        <p:spPr bwMode="auto">
          <a:xfrm>
            <a:off x="7761288" y="3232150"/>
            <a:ext cx="466725" cy="1004888"/>
          </a:xfrm>
          <a:custGeom>
            <a:avLst/>
            <a:gdLst>
              <a:gd name="T0" fmla="*/ 226038 w 466189"/>
              <a:gd name="T1" fmla="*/ 0 h 1005743"/>
              <a:gd name="T2" fmla="*/ 452075 w 466189"/>
              <a:gd name="T3" fmla="*/ 507568 h 1005743"/>
              <a:gd name="T4" fmla="*/ 395565 w 466189"/>
              <a:gd name="T5" fmla="*/ 944641 h 1005743"/>
              <a:gd name="T6" fmla="*/ 0 w 466189"/>
              <a:gd name="T7" fmla="*/ 1001037 h 10057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6189" h="1005743">
                <a:moveTo>
                  <a:pt x="225778" y="0"/>
                </a:moveTo>
                <a:cubicBezTo>
                  <a:pt x="324556" y="175213"/>
                  <a:pt x="423334" y="350426"/>
                  <a:pt x="451556" y="508000"/>
                </a:cubicBezTo>
                <a:cubicBezTo>
                  <a:pt x="479778" y="665574"/>
                  <a:pt x="470370" y="863130"/>
                  <a:pt x="395111" y="945445"/>
                </a:cubicBezTo>
                <a:cubicBezTo>
                  <a:pt x="319852" y="1027760"/>
                  <a:pt x="0" y="1001889"/>
                  <a:pt x="0" y="1001889"/>
                </a:cubicBezTo>
              </a:path>
            </a:pathLst>
          </a:cu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7" name="Titre 1">
            <a:extLst>
              <a:ext uri="{FF2B5EF4-FFF2-40B4-BE49-F238E27FC236}">
                <a16:creationId xmlns:a16="http://schemas.microsoft.com/office/drawing/2014/main" id="{E22D57EB-088B-4D11-A1E5-08120DBCE750}"/>
              </a:ext>
            </a:extLst>
          </p:cNvPr>
          <p:cNvSpPr>
            <a:spLocks noGrp="1"/>
          </p:cNvSpPr>
          <p:nvPr>
            <p:ph type="title"/>
          </p:nvPr>
        </p:nvSpPr>
        <p:spPr/>
        <p:txBody>
          <a:bodyPr/>
          <a:lstStyle/>
          <a:p>
            <a:r>
              <a:rPr lang="fr-CA" altLang="en-US" dirty="0">
                <a:latin typeface="Arial" panose="020B0604020202020204" pitchFamily="34" charset="0"/>
              </a:rPr>
              <a:t>Application d’un modèle n-gramme</a:t>
            </a:r>
          </a:p>
        </p:txBody>
      </p:sp>
      <p:sp>
        <p:nvSpPr>
          <p:cNvPr id="60418" name="Espace réservé du contenu 2">
            <a:extLst>
              <a:ext uri="{FF2B5EF4-FFF2-40B4-BE49-F238E27FC236}">
                <a16:creationId xmlns:a16="http://schemas.microsoft.com/office/drawing/2014/main" id="{15343235-B364-45B6-AF3F-353854A2FF3F}"/>
              </a:ext>
            </a:extLst>
          </p:cNvPr>
          <p:cNvSpPr>
            <a:spLocks noGrp="1"/>
          </p:cNvSpPr>
          <p:nvPr>
            <p:ph idx="1"/>
          </p:nvPr>
        </p:nvSpPr>
        <p:spPr>
          <a:xfrm>
            <a:off x="457200" y="1600200"/>
            <a:ext cx="8578850" cy="4525963"/>
          </a:xfrm>
        </p:spPr>
        <p:txBody>
          <a:bodyPr/>
          <a:lstStyle/>
          <a:p>
            <a:r>
              <a:rPr lang="fr-CA" altLang="en-US"/>
              <a:t>Identification de la langue</a:t>
            </a:r>
          </a:p>
          <a:p>
            <a:pPr lvl="1"/>
            <a:r>
              <a:rPr lang="fr-CA" altLang="en-US"/>
              <a:t>étant donné un document, identifier dans quelle langue (anglais, français, etc.) </a:t>
            </a:r>
            <a:br>
              <a:rPr lang="fr-CA" altLang="en-US"/>
            </a:br>
            <a:r>
              <a:rPr lang="fr-CA" altLang="en-US"/>
              <a:t>il est écrit</a:t>
            </a:r>
          </a:p>
          <a:p>
            <a:pPr lvl="1"/>
            <a:endParaRPr lang="fr-CA" altLang="en-US" sz="800"/>
          </a:p>
          <a:p>
            <a:r>
              <a:rPr lang="fr-CA" altLang="en-US"/>
              <a:t>On détermine d</a:t>
            </a:r>
            <a:r>
              <a:rPr lang="fr-CA" altLang="fr-FR"/>
              <a:t>’</a:t>
            </a:r>
            <a:r>
              <a:rPr lang="fr-CA" altLang="en-US"/>
              <a:t>abord un vocabulaire </a:t>
            </a:r>
            <a:r>
              <a:rPr lang="fr-CA" altLang="en-US" b="1"/>
              <a:t>commun</a:t>
            </a:r>
            <a:r>
              <a:rPr lang="fr-CA" altLang="en-US"/>
              <a:t> </a:t>
            </a:r>
            <a:r>
              <a:rPr lang="fr-CA" altLang="en-US" i="1"/>
              <a:t>V</a:t>
            </a:r>
            <a:r>
              <a:rPr lang="fr-CA" altLang="en-US"/>
              <a:t> pour toutes les langues</a:t>
            </a:r>
          </a:p>
          <a:p>
            <a:r>
              <a:rPr lang="fr-CA" altLang="en-US"/>
              <a:t>Pour chaque langue </a:t>
            </a:r>
            <a:r>
              <a:rPr lang="fr-CA" altLang="en-US" i="1"/>
              <a:t>l</a:t>
            </a:r>
            <a:r>
              <a:rPr lang="fr-CA" altLang="en-US"/>
              <a:t> que l</a:t>
            </a:r>
            <a:r>
              <a:rPr lang="fr-CA" altLang="fr-FR"/>
              <a:t>’</a:t>
            </a:r>
            <a:r>
              <a:rPr lang="fr-CA" altLang="en-US"/>
              <a:t>on souhaite détecter</a:t>
            </a:r>
          </a:p>
          <a:p>
            <a:pPr lvl="1"/>
            <a:r>
              <a:rPr lang="fr-CA" altLang="en-US"/>
              <a:t>on collecte un corpus de documents dans cette langue</a:t>
            </a:r>
          </a:p>
          <a:p>
            <a:pPr lvl="1"/>
            <a:r>
              <a:rPr lang="fr-CA" altLang="en-US"/>
              <a:t>on assigne une probabilité a priori </a:t>
            </a:r>
            <a:r>
              <a:rPr lang="fr-CA" altLang="en-US" i="1"/>
              <a:t>P</a:t>
            </a:r>
            <a:r>
              <a:rPr lang="fr-CA" altLang="en-US"/>
              <a:t>(</a:t>
            </a:r>
            <a:r>
              <a:rPr lang="fr-CA" altLang="en-US" i="1"/>
              <a:t>L</a:t>
            </a:r>
            <a:r>
              <a:rPr lang="fr-CA" altLang="en-US"/>
              <a:t>=</a:t>
            </a:r>
            <a:r>
              <a:rPr lang="fr-CA" altLang="en-US" i="1"/>
              <a:t>l</a:t>
            </a:r>
            <a:r>
              <a:rPr lang="fr-CA" altLang="en-US"/>
              <a:t>) de la langue </a:t>
            </a:r>
          </a:p>
          <a:p>
            <a:pPr lvl="1"/>
            <a:r>
              <a:rPr lang="fr-CA" altLang="en-US"/>
              <a:t>on apprend un modèle </a:t>
            </a:r>
            <a:r>
              <a:rPr lang="fr-CA" altLang="en-US" i="1"/>
              <a:t>n</a:t>
            </a:r>
            <a:r>
              <a:rPr lang="fr-CA" altLang="en-US"/>
              <a:t>-gramme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a:t>
            </a:r>
            <a:r>
              <a:rPr lang="fr-CA" altLang="en-US" i="1">
                <a:sym typeface="Symbol" panose="05050102010706020507" pitchFamily="18" charset="2"/>
              </a:rPr>
              <a:t>L</a:t>
            </a:r>
            <a:r>
              <a:rPr lang="fr-CA" altLang="en-US">
                <a:sym typeface="Symbol" panose="05050102010706020507" pitchFamily="18" charset="2"/>
              </a:rPr>
              <a:t>=</a:t>
            </a:r>
            <a:r>
              <a:rPr lang="fr-CA" altLang="en-US" i="1">
                <a:sym typeface="Symbol" panose="05050102010706020507" pitchFamily="18" charset="2"/>
              </a:rPr>
              <a:t>l</a:t>
            </a:r>
            <a:r>
              <a:rPr lang="fr-CA" altLang="en-US">
                <a:sym typeface="Symbol" panose="05050102010706020507" pitchFamily="18" charset="2"/>
              </a:rPr>
              <a:t>) </a:t>
            </a:r>
            <a:r>
              <a:rPr lang="fr-CA" altLang="en-US"/>
              <a:t>sur ce corpus</a:t>
            </a:r>
          </a:p>
          <a:p>
            <a:pPr lvl="1"/>
            <a:endParaRPr lang="fr-CA" altLang="en-US"/>
          </a:p>
          <a:p>
            <a:r>
              <a:rPr lang="fr-CA" altLang="en-US"/>
              <a:t>Étant donné un nouveau document, on lui assigne la langue la plus probable</a:t>
            </a:r>
            <a:br>
              <a:rPr lang="fr-CA" altLang="en-US"/>
            </a:br>
            <a:br>
              <a:rPr lang="fr-CA" altLang="en-US"/>
            </a:br>
            <a:endParaRPr lang="fr-CA" altLang="en-US"/>
          </a:p>
        </p:txBody>
      </p:sp>
      <p:sp>
        <p:nvSpPr>
          <p:cNvPr id="60419" name="Espace réservé de la date 3">
            <a:extLst>
              <a:ext uri="{FF2B5EF4-FFF2-40B4-BE49-F238E27FC236}">
                <a16:creationId xmlns:a16="http://schemas.microsoft.com/office/drawing/2014/main" id="{594DB788-9EAD-4505-B4DE-4DA4F2B1359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60420" name="Espace réservé du pied de page 4">
            <a:extLst>
              <a:ext uri="{FF2B5EF4-FFF2-40B4-BE49-F238E27FC236}">
                <a16:creationId xmlns:a16="http://schemas.microsoft.com/office/drawing/2014/main" id="{B4902E0D-6931-4E7A-903A-DE642AB5F40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&amp; Froduald Kabanza</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9F336EC-C17F-48CD-9443-01B51476E38A}"/>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CAB9DB0-8F48-4516-B9A7-7CC6161F5A75}" type="slidenum">
              <a:rPr lang="en-US" altLang="ko-KR" sz="1400">
                <a:latin typeface="Calibri" panose="020F0502020204030204" pitchFamily="34" charset="0"/>
              </a:rPr>
              <a:pPr eaLnBrk="1" hangingPunct="1"/>
              <a:t>11</a:t>
            </a:fld>
            <a:endParaRPr lang="en-US" altLang="ko-KR" sz="1400">
              <a:latin typeface="Calibri" panose="020F0502020204030204" pitchFamily="34" charset="0"/>
            </a:endParaRPr>
          </a:p>
        </p:txBody>
      </p:sp>
      <p:sp>
        <p:nvSpPr>
          <p:cNvPr id="60422" name="Rectangle 1">
            <a:extLst>
              <a:ext uri="{FF2B5EF4-FFF2-40B4-BE49-F238E27FC236}">
                <a16:creationId xmlns:a16="http://schemas.microsoft.com/office/drawing/2014/main" id="{5E7843BF-728B-460F-B914-C2E71D093395}"/>
              </a:ext>
            </a:extLst>
          </p:cNvPr>
          <p:cNvSpPr>
            <a:spLocks noChangeArrowheads="1"/>
          </p:cNvSpPr>
          <p:nvPr/>
        </p:nvSpPr>
        <p:spPr bwMode="auto">
          <a:xfrm>
            <a:off x="900113" y="5300663"/>
            <a:ext cx="80645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argmax </a:t>
            </a:r>
            <a:r>
              <a:rPr lang="fr-CA" altLang="en-US" sz="1800" i="1">
                <a:latin typeface="Calibri" panose="020F0502020204030204" pitchFamily="34" charset="0"/>
              </a:rPr>
              <a:t>P</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w</a:t>
            </a:r>
            <a:r>
              <a:rPr lang="fr-CA" altLang="en-US" sz="1800" baseline="-25000">
                <a:latin typeface="Calibri" panose="020F0502020204030204" pitchFamily="34" charset="0"/>
              </a:rPr>
              <a:t>1</a:t>
            </a:r>
            <a:r>
              <a:rPr lang="fr-CA" altLang="en-US" sz="1800" i="1">
                <a:latin typeface="Calibri" panose="020F0502020204030204" pitchFamily="34" charset="0"/>
              </a:rPr>
              <a:t>,...,w</a:t>
            </a:r>
            <a:r>
              <a:rPr lang="fr-CA" altLang="en-US" sz="1800" baseline="-25000">
                <a:latin typeface="Calibri" panose="020F0502020204030204" pitchFamily="34" charset="0"/>
              </a:rPr>
              <a:t>d</a:t>
            </a:r>
            <a:r>
              <a:rPr lang="fr-CA" altLang="en-US" sz="1800">
                <a:latin typeface="Calibri" panose="020F0502020204030204" pitchFamily="34" charset="0"/>
              </a:rPr>
              <a:t>])</a:t>
            </a:r>
            <a:r>
              <a:rPr lang="fr-CA" altLang="en-US" sz="1800" b="1">
                <a:latin typeface="Calibri" panose="020F0502020204030204" pitchFamily="34" charset="0"/>
              </a:rPr>
              <a:t> = </a:t>
            </a:r>
            <a:r>
              <a:rPr lang="fr-CA" altLang="en-US" sz="1800">
                <a:latin typeface="Calibri" panose="020F0502020204030204" pitchFamily="34" charset="0"/>
              </a:rPr>
              <a:t>argmax log </a:t>
            </a:r>
            <a:r>
              <a:rPr lang="fr-CA" altLang="en-US" sz="1800" i="1">
                <a:latin typeface="Calibri" panose="020F0502020204030204" pitchFamily="34" charset="0"/>
              </a:rPr>
              <a:t>P</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w</a:t>
            </a:r>
            <a:r>
              <a:rPr lang="fr-CA" altLang="en-US" sz="1800" baseline="-25000">
                <a:latin typeface="Calibri" panose="020F0502020204030204" pitchFamily="34" charset="0"/>
              </a:rPr>
              <a:t>1</a:t>
            </a:r>
            <a:r>
              <a:rPr lang="fr-CA" altLang="en-US" sz="1800" i="1">
                <a:latin typeface="Calibri" panose="020F0502020204030204" pitchFamily="34" charset="0"/>
              </a:rPr>
              <a:t>,...,w</a:t>
            </a:r>
            <a:r>
              <a:rPr lang="fr-CA" altLang="en-US" sz="1800" baseline="-25000">
                <a:latin typeface="Calibri" panose="020F0502020204030204" pitchFamily="34" charset="0"/>
              </a:rPr>
              <a:t>d</a:t>
            </a:r>
            <a:r>
              <a:rPr lang="fr-CA" altLang="en-US" sz="1800">
                <a:latin typeface="Calibri" panose="020F0502020204030204" pitchFamily="34" charset="0"/>
              </a:rPr>
              <a:t>])</a:t>
            </a:r>
            <a:r>
              <a:rPr lang="fr-CA" altLang="en-US" sz="1800" b="1">
                <a:latin typeface="Calibri" panose="020F0502020204030204" pitchFamily="34" charset="0"/>
              </a:rPr>
              <a:t> </a:t>
            </a:r>
            <a:br>
              <a:rPr lang="fr-CA" altLang="en-US" sz="1800" b="1">
                <a:latin typeface="Calibri" panose="020F0502020204030204" pitchFamily="34" charset="0"/>
              </a:rPr>
            </a:br>
            <a:br>
              <a:rPr lang="fr-CA" altLang="en-US" sz="800" b="1">
                <a:latin typeface="Calibri" panose="020F0502020204030204" pitchFamily="34" charset="0"/>
              </a:rPr>
            </a:br>
            <a:r>
              <a:rPr lang="fr-CA" altLang="en-US" sz="1800" b="1">
                <a:latin typeface="Calibri" panose="020F0502020204030204" pitchFamily="34" charset="0"/>
              </a:rPr>
              <a:t>		          = </a:t>
            </a:r>
            <a:r>
              <a:rPr lang="fr-CA" altLang="en-US" sz="1800">
                <a:latin typeface="Calibri" panose="020F0502020204030204" pitchFamily="34" charset="0"/>
              </a:rPr>
              <a:t>argmax log </a:t>
            </a:r>
            <a:r>
              <a:rPr lang="fr-CA" altLang="en-US" sz="1800" i="1">
                <a:latin typeface="Calibri" panose="020F0502020204030204" pitchFamily="34" charset="0"/>
              </a:rPr>
              <a:t>P</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 + </a:t>
            </a:r>
            <a:r>
              <a:rPr lang="fr-CA" altLang="en-US" sz="1800">
                <a:sym typeface="Symbol" panose="05050102010706020507" pitchFamily="18" charset="2"/>
              </a:rPr>
              <a:t></a:t>
            </a:r>
            <a:r>
              <a:rPr lang="fr-CA" altLang="en-US" sz="1800" baseline="-25000">
                <a:sym typeface="Symbol" panose="05050102010706020507" pitchFamily="18" charset="2"/>
              </a:rPr>
              <a:t>i</a:t>
            </a:r>
            <a:r>
              <a:rPr lang="fr-CA" altLang="en-US" sz="1800" i="1">
                <a:latin typeface="Calibri" panose="020F0502020204030204" pitchFamily="34" charset="0"/>
                <a:sym typeface="Symbol" panose="05050102010706020507" pitchFamily="18" charset="2"/>
              </a:rPr>
              <a:t> </a:t>
            </a:r>
            <a:r>
              <a:rPr lang="fr-CA" altLang="en-US" sz="1800">
                <a:latin typeface="Calibri" panose="020F0502020204030204" pitchFamily="34" charset="0"/>
                <a:sym typeface="Symbol" panose="05050102010706020507" pitchFamily="18" charset="2"/>
              </a:rPr>
              <a:t>log</a:t>
            </a:r>
            <a:r>
              <a:rPr lang="fr-CA" altLang="en-US" sz="1800" i="1">
                <a:latin typeface="Calibri" panose="020F0502020204030204" pitchFamily="34" charset="0"/>
                <a:sym typeface="Symbol" panose="05050102010706020507" pitchFamily="18" charset="2"/>
              </a:rPr>
              <a:t> P</a:t>
            </a:r>
            <a:r>
              <a:rPr lang="fr-CA" altLang="en-US" sz="1800">
                <a:latin typeface="Calibri" panose="020F0502020204030204" pitchFamily="34" charset="0"/>
                <a:sym typeface="Symbol" panose="05050102010706020507" pitchFamily="18" charset="2"/>
              </a:rPr>
              <a:t>(</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 </a:t>
            </a:r>
            <a:r>
              <a:rPr lang="fr-CA" altLang="en-US" sz="1800">
                <a:latin typeface="Calibri" panose="020F0502020204030204" pitchFamily="34" charset="0"/>
                <a:sym typeface="Symbol" panose="05050102010706020507" pitchFamily="18" charset="2"/>
              </a:rPr>
              <a:t>= </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a:t>
            </a:r>
            <a:r>
              <a:rPr lang="fr-CA" altLang="en-US" sz="1800">
                <a:latin typeface="Calibri" panose="020F0502020204030204" pitchFamily="34" charset="0"/>
                <a:sym typeface="Symbol" panose="05050102010706020507" pitchFamily="18" charset="2"/>
              </a:rPr>
              <a:t> | </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i-n+1</a:t>
            </a:r>
            <a:r>
              <a:rPr lang="fr-CA" altLang="en-US" sz="1800">
                <a:latin typeface="Calibri" panose="020F0502020204030204" pitchFamily="34" charset="0"/>
                <a:sym typeface="Symbol" panose="05050102010706020507" pitchFamily="18" charset="2"/>
              </a:rPr>
              <a:t>, ... ,</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i-1</a:t>
            </a:r>
            <a:r>
              <a:rPr lang="fr-CA" altLang="en-US" sz="1800">
                <a:latin typeface="Calibri" panose="020F0502020204030204" pitchFamily="34" charset="0"/>
                <a:sym typeface="Symbol" panose="05050102010706020507" pitchFamily="18" charset="2"/>
              </a:rPr>
              <a:t>,</a:t>
            </a:r>
            <a:r>
              <a:rPr lang="fr-CA" altLang="en-US" sz="1800" i="1">
                <a:latin typeface="Calibri" panose="020F0502020204030204" pitchFamily="34" charset="0"/>
                <a:sym typeface="Symbol" panose="05050102010706020507" pitchFamily="18" charset="2"/>
              </a:rPr>
              <a:t>L</a:t>
            </a:r>
            <a:r>
              <a:rPr lang="fr-CA" altLang="en-US" sz="1800">
                <a:latin typeface="Calibri" panose="020F0502020204030204" pitchFamily="34" charset="0"/>
                <a:sym typeface="Symbol" panose="05050102010706020507" pitchFamily="18" charset="2"/>
              </a:rPr>
              <a:t>=</a:t>
            </a:r>
            <a:r>
              <a:rPr lang="fr-CA" altLang="en-US" sz="1800" i="1">
                <a:latin typeface="Calibri" panose="020F0502020204030204" pitchFamily="34" charset="0"/>
                <a:sym typeface="Symbol" panose="05050102010706020507" pitchFamily="18" charset="2"/>
              </a:rPr>
              <a:t>l</a:t>
            </a:r>
            <a:r>
              <a:rPr lang="fr-CA" altLang="en-US" sz="1800">
                <a:latin typeface="Calibri" panose="020F0502020204030204" pitchFamily="34" charset="0"/>
                <a:sym typeface="Symbol" panose="05050102010706020507" pitchFamily="18" charset="2"/>
              </a:rPr>
              <a:t>)</a:t>
            </a:r>
            <a:r>
              <a:rPr lang="fr-CA" altLang="en-US" sz="1800">
                <a:latin typeface="Calibri" panose="020F0502020204030204"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re 1">
            <a:extLst>
              <a:ext uri="{FF2B5EF4-FFF2-40B4-BE49-F238E27FC236}">
                <a16:creationId xmlns:a16="http://schemas.microsoft.com/office/drawing/2014/main" id="{E22D57EB-088B-4D11-A1E5-08120DBCE750}"/>
              </a:ext>
            </a:extLst>
          </p:cNvPr>
          <p:cNvSpPr>
            <a:spLocks noGrp="1"/>
          </p:cNvSpPr>
          <p:nvPr>
            <p:ph type="title"/>
          </p:nvPr>
        </p:nvSpPr>
        <p:spPr/>
        <p:txBody>
          <a:bodyPr/>
          <a:lstStyle/>
          <a:p>
            <a:r>
              <a:rPr lang="fr-CA" altLang="en-US" dirty="0">
                <a:latin typeface="Arial" panose="020B0604020202020204" pitchFamily="34" charset="0"/>
              </a:rPr>
              <a:t>Génération de texte</a:t>
            </a:r>
          </a:p>
        </p:txBody>
      </p:sp>
      <p:sp>
        <p:nvSpPr>
          <p:cNvPr id="60418" name="Espace réservé du contenu 2">
            <a:extLst>
              <a:ext uri="{FF2B5EF4-FFF2-40B4-BE49-F238E27FC236}">
                <a16:creationId xmlns:a16="http://schemas.microsoft.com/office/drawing/2014/main" id="{15343235-B364-45B6-AF3F-353854A2FF3F}"/>
              </a:ext>
            </a:extLst>
          </p:cNvPr>
          <p:cNvSpPr>
            <a:spLocks noGrp="1"/>
          </p:cNvSpPr>
          <p:nvPr>
            <p:ph idx="1"/>
          </p:nvPr>
        </p:nvSpPr>
        <p:spPr>
          <a:xfrm>
            <a:off x="457200" y="1600200"/>
            <a:ext cx="8229600" cy="4595648"/>
          </a:xfrm>
        </p:spPr>
        <p:txBody>
          <a:bodyPr/>
          <a:lstStyle/>
          <a:p>
            <a:r>
              <a:rPr lang="fr-CA" altLang="en-US" dirty="0"/>
              <a:t>Nous avons vu qu’un réseau pour l’étiquetage syntaxique peut générer du texte. C’est une façon d’évaluer la qualité du réseau.</a:t>
            </a:r>
          </a:p>
          <a:p>
            <a:pPr marL="457200" lvl="1" indent="0">
              <a:buNone/>
            </a:pPr>
            <a:endParaRPr lang="fr-CA" altLang="en-US" sz="800" dirty="0"/>
          </a:p>
          <a:p>
            <a:r>
              <a:rPr lang="fr-CA" altLang="en-US" dirty="0"/>
              <a:t>On peut faire la même chose avec le modèle n-gram. </a:t>
            </a:r>
          </a:p>
          <a:p>
            <a:endParaRPr lang="fr-CA" altLang="en-US" dirty="0"/>
          </a:p>
          <a:p>
            <a:pPr>
              <a:spcAft>
                <a:spcPts val="800"/>
              </a:spcAft>
            </a:pPr>
            <a:r>
              <a:rPr lang="fr-CA" altLang="en-US" dirty="0"/>
              <a:t>Exemples générés par des n-gram à partir du texte du livre du cours:</a:t>
            </a:r>
          </a:p>
          <a:p>
            <a:pPr lvl="1"/>
            <a:r>
              <a:rPr lang="fr-CA" altLang="en-US" i="1" dirty="0"/>
              <a:t>n=1: </a:t>
            </a:r>
            <a:r>
              <a:rPr lang="fr-CA" altLang="en-US" i="1" dirty="0" err="1"/>
              <a:t>logical</a:t>
            </a:r>
            <a:r>
              <a:rPr lang="fr-CA" altLang="en-US" i="1" dirty="0"/>
              <a:t> are as are confusion a </a:t>
            </a:r>
            <a:r>
              <a:rPr lang="fr-CA" altLang="en-US" i="1" dirty="0" err="1"/>
              <a:t>may</a:t>
            </a:r>
            <a:r>
              <a:rPr lang="fr-CA" altLang="en-US" i="1" dirty="0"/>
              <a:t> right tries agent goal the </a:t>
            </a:r>
            <a:r>
              <a:rPr lang="fr-CA" altLang="en-US" i="1" dirty="0" err="1"/>
              <a:t>was</a:t>
            </a:r>
            <a:endParaRPr lang="fr-CA" altLang="en-US" i="1" dirty="0"/>
          </a:p>
          <a:p>
            <a:pPr lvl="1"/>
            <a:r>
              <a:rPr lang="fr-CA" altLang="en-US" i="1" dirty="0"/>
              <a:t>n=2: </a:t>
            </a:r>
            <a:r>
              <a:rPr lang="fr-CA" altLang="en-US" i="1" dirty="0" err="1"/>
              <a:t>systems</a:t>
            </a:r>
            <a:r>
              <a:rPr lang="fr-CA" altLang="en-US" i="1" dirty="0"/>
              <a:t> are </a:t>
            </a:r>
            <a:r>
              <a:rPr lang="fr-CA" altLang="en-US" i="1" dirty="0" err="1"/>
              <a:t>very</a:t>
            </a:r>
            <a:r>
              <a:rPr lang="fr-CA" altLang="en-US" i="1" dirty="0"/>
              <a:t> </a:t>
            </a:r>
            <a:r>
              <a:rPr lang="fr-CA" altLang="en-US" i="1" dirty="0" err="1"/>
              <a:t>similar</a:t>
            </a:r>
            <a:r>
              <a:rPr lang="fr-CA" altLang="en-US" i="1" dirty="0"/>
              <a:t> </a:t>
            </a:r>
            <a:r>
              <a:rPr lang="fr-CA" altLang="en-US" i="1" dirty="0" err="1"/>
              <a:t>computational</a:t>
            </a:r>
            <a:r>
              <a:rPr lang="fr-CA" altLang="en-US" i="1" dirty="0"/>
              <a:t> </a:t>
            </a:r>
            <a:r>
              <a:rPr lang="fr-CA" altLang="en-US" i="1" dirty="0" err="1"/>
              <a:t>approach</a:t>
            </a:r>
            <a:r>
              <a:rPr lang="fr-CA" altLang="en-US" i="1" dirty="0"/>
              <a:t> </a:t>
            </a:r>
            <a:r>
              <a:rPr lang="fr-CA" altLang="en-US" i="1" dirty="0" err="1"/>
              <a:t>would</a:t>
            </a:r>
            <a:r>
              <a:rPr lang="fr-CA" altLang="en-US" i="1" dirty="0"/>
              <a:t> </a:t>
            </a:r>
            <a:r>
              <a:rPr lang="fr-CA" altLang="en-US" i="1" dirty="0" err="1"/>
              <a:t>be</a:t>
            </a:r>
            <a:r>
              <a:rPr lang="fr-CA" altLang="en-US" i="1" dirty="0"/>
              <a:t> </a:t>
            </a:r>
            <a:r>
              <a:rPr lang="fr-CA" altLang="en-US" i="1" dirty="0" err="1"/>
              <a:t>represented</a:t>
            </a:r>
            <a:endParaRPr lang="fr-CA" altLang="en-US" i="1" dirty="0"/>
          </a:p>
          <a:p>
            <a:pPr lvl="1"/>
            <a:r>
              <a:rPr lang="fr-CA" altLang="en-US" i="1" dirty="0"/>
              <a:t>n=4: </a:t>
            </a:r>
            <a:r>
              <a:rPr lang="fr-CA" altLang="en-US" i="1" dirty="0" err="1"/>
              <a:t>taking</a:t>
            </a:r>
            <a:r>
              <a:rPr lang="fr-CA" altLang="en-US" i="1" dirty="0"/>
              <a:t> </a:t>
            </a:r>
            <a:r>
              <a:rPr lang="fr-CA" altLang="en-US" i="1" dirty="0" err="1"/>
              <a:t>advantage</a:t>
            </a:r>
            <a:r>
              <a:rPr lang="fr-CA" altLang="en-US" i="1" dirty="0"/>
              <a:t> of the structure of </a:t>
            </a:r>
            <a:r>
              <a:rPr lang="fr-CA" altLang="en-US" i="1" dirty="0" err="1"/>
              <a:t>Bayesian</a:t>
            </a:r>
            <a:r>
              <a:rPr lang="fr-CA" altLang="en-US" i="1" dirty="0"/>
              <a:t> networks and </a:t>
            </a:r>
            <a:r>
              <a:rPr lang="fr-CA" altLang="en-US" i="1" dirty="0" err="1"/>
              <a:t>developed</a:t>
            </a:r>
            <a:r>
              <a:rPr lang="fr-CA" altLang="en-US" i="1" dirty="0"/>
              <a:t> </a:t>
            </a:r>
            <a:r>
              <a:rPr lang="fr-CA" altLang="en-US" i="1" dirty="0" err="1"/>
              <a:t>various</a:t>
            </a:r>
            <a:r>
              <a:rPr lang="fr-CA" altLang="en-US" i="1" dirty="0"/>
              <a:t> </a:t>
            </a:r>
            <a:r>
              <a:rPr lang="fr-CA" altLang="en-US" i="1" dirty="0" err="1"/>
              <a:t>languages</a:t>
            </a:r>
            <a:r>
              <a:rPr lang="fr-CA" altLang="en-US" i="1" dirty="0"/>
              <a:t> for </a:t>
            </a:r>
            <a:r>
              <a:rPr lang="fr-CA" altLang="en-US" i="1" dirty="0" err="1"/>
              <a:t>writting</a:t>
            </a:r>
            <a:r>
              <a:rPr lang="fr-CA" altLang="en-US" i="1" dirty="0"/>
              <a:t> « </a:t>
            </a:r>
            <a:r>
              <a:rPr lang="fr-CA" altLang="en-US" i="1" dirty="0" err="1"/>
              <a:t>templates</a:t>
            </a:r>
            <a:r>
              <a:rPr lang="fr-CA" altLang="en-US" i="1" dirty="0"/>
              <a:t> » </a:t>
            </a:r>
            <a:r>
              <a:rPr lang="fr-CA" altLang="en-US" i="1" dirty="0" err="1"/>
              <a:t>with</a:t>
            </a:r>
            <a:r>
              <a:rPr lang="fr-CA" altLang="en-US" i="1" dirty="0"/>
              <a:t> </a:t>
            </a:r>
            <a:r>
              <a:rPr lang="fr-CA" altLang="en-US" i="1" dirty="0" err="1"/>
              <a:t>logical</a:t>
            </a:r>
            <a:r>
              <a:rPr lang="fr-CA" altLang="en-US" i="1" dirty="0"/>
              <a:t> variables …</a:t>
            </a:r>
          </a:p>
          <a:p>
            <a:pPr>
              <a:spcBef>
                <a:spcPts val="1200"/>
              </a:spcBef>
              <a:spcAft>
                <a:spcPts val="800"/>
              </a:spcAft>
            </a:pPr>
            <a:r>
              <a:rPr lang="fr-CA" altLang="en-US" dirty="0"/>
              <a:t>Exemple lorsqu’on ajoute la Bible (version King James) au livre :</a:t>
            </a:r>
          </a:p>
          <a:p>
            <a:pPr lvl="1"/>
            <a:r>
              <a:rPr lang="fr-CA" altLang="en-US" i="1" dirty="0" err="1"/>
              <a:t>Prove</a:t>
            </a:r>
            <a:r>
              <a:rPr lang="fr-CA" altLang="en-US" i="1" dirty="0"/>
              <a:t> </a:t>
            </a:r>
            <a:r>
              <a:rPr lang="fr-CA" altLang="en-US" i="1" dirty="0" err="1"/>
              <a:t>that</a:t>
            </a:r>
            <a:r>
              <a:rPr lang="fr-CA" altLang="en-US" i="1" dirty="0"/>
              <a:t> </a:t>
            </a:r>
            <a:r>
              <a:rPr lang="fr-CA" altLang="en-US" i="1" dirty="0" err="1"/>
              <a:t>any</a:t>
            </a:r>
            <a:r>
              <a:rPr lang="fr-CA" altLang="en-US" i="1" dirty="0"/>
              <a:t> 3-SAT </a:t>
            </a:r>
            <a:r>
              <a:rPr lang="fr-CA" altLang="en-US" i="1" dirty="0" err="1"/>
              <a:t>problem</a:t>
            </a:r>
            <a:r>
              <a:rPr lang="fr-CA" altLang="en-US" i="1" dirty="0"/>
              <a:t> can </a:t>
            </a:r>
            <a:r>
              <a:rPr lang="fr-CA" altLang="en-US" i="1" dirty="0" err="1"/>
              <a:t>be</a:t>
            </a:r>
            <a:r>
              <a:rPr lang="fr-CA" altLang="en-US" i="1" dirty="0"/>
              <a:t> </a:t>
            </a:r>
            <a:r>
              <a:rPr lang="fr-CA" altLang="en-US" i="1" dirty="0" err="1"/>
              <a:t>reduced</a:t>
            </a:r>
            <a:r>
              <a:rPr lang="fr-CA" altLang="en-US" i="1" dirty="0"/>
              <a:t> to </a:t>
            </a:r>
            <a:r>
              <a:rPr lang="fr-CA" altLang="en-US" i="1" dirty="0" err="1"/>
              <a:t>simpler</a:t>
            </a:r>
            <a:r>
              <a:rPr lang="fr-CA" altLang="en-US" i="1" dirty="0"/>
              <a:t> </a:t>
            </a:r>
            <a:r>
              <a:rPr lang="fr-CA" altLang="en-US" i="1" dirty="0" err="1"/>
              <a:t>ones</a:t>
            </a:r>
            <a:r>
              <a:rPr lang="fr-CA" altLang="en-US" i="1" dirty="0"/>
              <a:t> </a:t>
            </a:r>
            <a:r>
              <a:rPr lang="fr-CA" altLang="en-US" i="1" dirty="0" err="1"/>
              <a:t>using</a:t>
            </a:r>
            <a:r>
              <a:rPr lang="fr-CA" altLang="en-US" i="1" dirty="0"/>
              <a:t> the </a:t>
            </a:r>
            <a:r>
              <a:rPr lang="fr-CA" altLang="en-US" i="1" dirty="0" err="1"/>
              <a:t>laws</a:t>
            </a:r>
            <a:r>
              <a:rPr lang="fr-CA" altLang="en-US" i="1" dirty="0"/>
              <a:t> of </a:t>
            </a:r>
            <a:r>
              <a:rPr lang="fr-CA" altLang="en-US" i="1" dirty="0" err="1"/>
              <a:t>thy</a:t>
            </a:r>
            <a:r>
              <a:rPr lang="fr-CA" altLang="en-US" i="1" dirty="0"/>
              <a:t> </a:t>
            </a:r>
            <a:r>
              <a:rPr lang="fr-CA" altLang="en-US" i="1" dirty="0" err="1"/>
              <a:t>God</a:t>
            </a:r>
            <a:endParaRPr lang="fr-CA" altLang="en-US" i="1" dirty="0"/>
          </a:p>
          <a:p>
            <a:pPr marL="457200" lvl="1" indent="0">
              <a:buNone/>
            </a:pPr>
            <a:endParaRPr lang="fr-CA" altLang="en-US" dirty="0"/>
          </a:p>
          <a:p>
            <a:pPr lvl="1"/>
            <a:endParaRPr lang="fr-CA" altLang="en-US" dirty="0"/>
          </a:p>
        </p:txBody>
      </p:sp>
      <p:sp>
        <p:nvSpPr>
          <p:cNvPr id="60419" name="Espace réservé de la date 3">
            <a:extLst>
              <a:ext uri="{FF2B5EF4-FFF2-40B4-BE49-F238E27FC236}">
                <a16:creationId xmlns:a16="http://schemas.microsoft.com/office/drawing/2014/main" id="{594DB788-9EAD-4505-B4DE-4DA4F2B1359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60420" name="Espace réservé du pied de page 4">
            <a:extLst>
              <a:ext uri="{FF2B5EF4-FFF2-40B4-BE49-F238E27FC236}">
                <a16:creationId xmlns:a16="http://schemas.microsoft.com/office/drawing/2014/main" id="{B4902E0D-6931-4E7A-903A-DE642AB5F40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&amp; Froduald Kabanza</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9F336EC-C17F-48CD-9443-01B51476E38A}"/>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CAB9DB0-8F48-4516-B9A7-7CC6161F5A75}" type="slidenum">
              <a:rPr lang="en-US" altLang="ko-KR" sz="1400">
                <a:latin typeface="Calibri" panose="020F0502020204030204" pitchFamily="34" charset="0"/>
              </a:rPr>
              <a:pPr eaLnBrk="1" hangingPunct="1"/>
              <a:t>12</a:t>
            </a:fld>
            <a:endParaRPr lang="en-US" altLang="ko-KR" sz="1400">
              <a:latin typeface="Calibri" panose="020F0502020204030204" pitchFamily="34" charset="0"/>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8DDB3449-F063-4411-A790-B77E1E736EB1}"/>
                  </a:ext>
                </a:extLst>
              </p:cNvPr>
              <p:cNvGraphicFramePr>
                <a:graphicFrameLocks noChangeAspect="1"/>
              </p:cNvGraphicFramePr>
              <p:nvPr>
                <p:extLst>
                  <p:ext uri="{D42A27DB-BD31-4B8C-83A1-F6EECF244321}">
                    <p14:modId xmlns:p14="http://schemas.microsoft.com/office/powerpoint/2010/main" val="1551699212"/>
                  </p:ext>
                </p:extLst>
              </p:nvPr>
            </p:nvGraphicFramePr>
            <p:xfrm>
              <a:off x="7457090" y="2367324"/>
              <a:ext cx="716280" cy="537210"/>
            </p:xfrm>
            <a:graphic>
              <a:graphicData uri="http://schemas.microsoft.com/office/powerpoint/2016/slidezoom">
                <pslz:sldZm>
                  <pslz:sldZmObj sldId="734" cId="2728600404">
                    <pslz:zmPr id="{F88664D7-F2F2-4C03-A9BA-E87EDFD327D4}" returnToParent="0" transitionDur="1000">
                      <p166:blipFill xmlns:p166="http://schemas.microsoft.com/office/powerpoint/2016/6/main">
                        <a:blip r:embed="rId3"/>
                        <a:stretch>
                          <a:fillRect/>
                        </a:stretch>
                      </p166:blipFill>
                      <p166:spPr xmlns:p166="http://schemas.microsoft.com/office/powerpoint/2016/6/main">
                        <a:xfrm>
                          <a:off x="0" y="0"/>
                          <a:ext cx="716280" cy="537210"/>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8DDB3449-F063-4411-A790-B77E1E736EB1}"/>
                  </a:ext>
                </a:extLst>
              </p:cNvPr>
              <p:cNvPicPr>
                <a:picLocks noGrp="1" noRot="1" noChangeAspect="1" noMove="1" noResize="1" noEditPoints="1" noAdjustHandles="1" noChangeArrowheads="1" noChangeShapeType="1"/>
              </p:cNvPicPr>
              <p:nvPr/>
            </p:nvPicPr>
            <p:blipFill>
              <a:blip r:embed="rId4"/>
              <a:stretch>
                <a:fillRect/>
              </a:stretch>
            </p:blipFill>
            <p:spPr>
              <a:xfrm>
                <a:off x="7457090" y="2367324"/>
                <a:ext cx="716280" cy="537210"/>
              </a:xfrm>
              <a:prstGeom prst="rect">
                <a:avLst/>
              </a:prstGeom>
              <a:ln w="3175">
                <a:solidFill>
                  <a:prstClr val="ltGray"/>
                </a:solidFill>
              </a:ln>
            </p:spPr>
          </p:pic>
        </mc:Fallback>
      </mc:AlternateContent>
    </p:spTree>
    <p:extLst>
      <p:ext uri="{BB962C8B-B14F-4D97-AF65-F5344CB8AC3E}">
        <p14:creationId xmlns:p14="http://schemas.microsoft.com/office/powerpoint/2010/main" val="366182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4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41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41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1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1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41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04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27012" y="394693"/>
            <a:ext cx="8683625" cy="704601"/>
          </a:xfrm>
        </p:spPr>
        <p:txBody>
          <a:bodyPr/>
          <a:lstStyle/>
          <a:p>
            <a:pPr eaLnBrk="1" hangingPunct="1"/>
            <a:r>
              <a:rPr lang="fr-CA" altLang="en-US" dirty="0">
                <a:latin typeface="Arial" pitchFamily="34" charset="0"/>
                <a:ea typeface="ＭＳ Ｐゴシック" pitchFamily="34" charset="-128"/>
              </a:rPr>
              <a:t>Sujets couverts par le cours</a:t>
            </a:r>
          </a:p>
        </p:txBody>
      </p:sp>
      <p:sp>
        <p:nvSpPr>
          <p:cNvPr id="22533" name="Espace réservé du pied de page 13"/>
          <p:cNvSpPr>
            <a:spLocks noGrp="1"/>
          </p:cNvSpPr>
          <p:nvPr>
            <p:ph type="ftr" sz="quarter" idx="10"/>
          </p:nvPr>
        </p:nvSpPr>
        <p:spPr bwMode="auto">
          <a:xfrm>
            <a:off x="3695679" y="6350985"/>
            <a:ext cx="3158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Hugo Larochelle &amp; 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11"/>
          </p:nvPr>
        </p:nvSpPr>
        <p:spPr bwMode="auto">
          <a:xfrm>
            <a:off x="7920037" y="6452325"/>
            <a:ext cx="744676" cy="239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13</a:t>
            </a:fld>
            <a:endParaRPr lang="en-US" altLang="en-US" dirty="0">
              <a:latin typeface="Calibri" pitchFamily="34" charset="0"/>
            </a:endParaRPr>
          </a:p>
        </p:txBody>
      </p:sp>
      <p:sp>
        <p:nvSpPr>
          <p:cNvPr id="22532" name="Espace réservé de la date 12"/>
          <p:cNvSpPr>
            <a:spLocks noGrp="1"/>
          </p:cNvSpPr>
          <p:nvPr>
            <p:ph type="dt" sz="half" idx="12"/>
          </p:nvPr>
        </p:nvSpPr>
        <p:spPr bwMode="auto">
          <a:xfrm>
            <a:off x="315771" y="639693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IFT615</a:t>
            </a:r>
          </a:p>
        </p:txBody>
      </p:sp>
      <p:cxnSp>
        <p:nvCxnSpPr>
          <p:cNvPr id="24" name="Connecteur droit avec flèche 23"/>
          <p:cNvCxnSpPr>
            <a:cxnSpLocks noChangeShapeType="1"/>
            <a:stCxn id="9" idx="0"/>
          </p:cNvCxnSpPr>
          <p:nvPr/>
        </p:nvCxnSpPr>
        <p:spPr bwMode="auto">
          <a:xfrm flipV="1">
            <a:off x="4283732" y="3933600"/>
            <a:ext cx="179193" cy="4008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3129838" y="3909716"/>
            <a:ext cx="770044" cy="41029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agents </a:t>
            </a:r>
          </a:p>
          <a:p>
            <a:pPr algn="ctr">
              <a:defRPr/>
            </a:pPr>
            <a:r>
              <a:rPr lang="fr-CA" altLang="ko-KR" sz="1600" dirty="0">
                <a:latin typeface="Calibri" charset="0"/>
                <a:ea typeface="+mn-ea"/>
              </a:rPr>
              <a:t>intelligents</a:t>
            </a:r>
            <a:endParaRPr lang="fr-FR" sz="1600" dirty="0">
              <a:latin typeface="+mn-lt"/>
              <a:ea typeface="+mn-ea"/>
            </a:endParaRPr>
          </a:p>
        </p:txBody>
      </p:sp>
      <p:sp>
        <p:nvSpPr>
          <p:cNvPr id="2" name="Rectangle 1"/>
          <p:cNvSpPr>
            <a:spLocks noChangeArrowheads="1"/>
          </p:cNvSpPr>
          <p:nvPr/>
        </p:nvSpPr>
        <p:spPr bwMode="auto">
          <a:xfrm>
            <a:off x="5586947" y="3393821"/>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Raisonnement </a:t>
            </a:r>
          </a:p>
          <a:p>
            <a:pPr algn="ctr">
              <a:defRPr/>
            </a:pPr>
            <a:r>
              <a:rPr lang="fr-CA" altLang="ko-KR" sz="1600" dirty="0">
                <a:solidFill>
                  <a:schemeClr val="bg1">
                    <a:lumMod val="65000"/>
                  </a:schemeClr>
                </a:solidFill>
                <a:latin typeface="Calibri" charset="0"/>
                <a:ea typeface="+mn-ea"/>
              </a:rPr>
              <a:t>logique</a:t>
            </a:r>
            <a:endParaRPr lang="fr-FR" sz="1600" dirty="0">
              <a:solidFill>
                <a:schemeClr val="bg1">
                  <a:lumMod val="65000"/>
                </a:schemeClr>
              </a:solidFill>
              <a:latin typeface="+mn-lt"/>
              <a:ea typeface="+mn-ea"/>
            </a:endParaRPr>
          </a:p>
        </p:txBody>
      </p:sp>
      <p:sp>
        <p:nvSpPr>
          <p:cNvPr id="8" name="Rectangle 7"/>
          <p:cNvSpPr>
            <a:spLocks noChangeArrowheads="1"/>
          </p:cNvSpPr>
          <p:nvPr/>
        </p:nvSpPr>
        <p:spPr bwMode="auto">
          <a:xfrm>
            <a:off x="2423523" y="3324941"/>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Apprentissage </a:t>
            </a:r>
          </a:p>
          <a:p>
            <a:pPr algn="ctr">
              <a:defRPr/>
            </a:pPr>
            <a:r>
              <a:rPr lang="fr-CA" sz="1600" dirty="0">
                <a:latin typeface="Calibri" charset="0"/>
                <a:ea typeface="+mn-ea"/>
              </a:rPr>
              <a:t>automatique</a:t>
            </a:r>
            <a:endParaRPr lang="fr-FR" sz="1600" dirty="0">
              <a:latin typeface="+mn-lt"/>
              <a:ea typeface="+mn-ea"/>
            </a:endParaRPr>
          </a:p>
        </p:txBody>
      </p:sp>
      <p:sp>
        <p:nvSpPr>
          <p:cNvPr id="10" name="Rectangle 9"/>
          <p:cNvSpPr>
            <a:spLocks noChangeArrowheads="1"/>
          </p:cNvSpPr>
          <p:nvPr/>
        </p:nvSpPr>
        <p:spPr bwMode="auto">
          <a:xfrm>
            <a:off x="1547445" y="5524806"/>
            <a:ext cx="2010250"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pitchFamily="34" charset="0"/>
                <a:ea typeface="Malgun Gothic" pitchFamily="34" charset="-127"/>
              </a:rPr>
              <a:t>Processus de décision </a:t>
            </a:r>
          </a:p>
          <a:p>
            <a:pPr algn="ctr">
              <a:defRPr/>
            </a:pPr>
            <a:r>
              <a:rPr lang="fr-CA" altLang="ko-KR" sz="1600" dirty="0">
                <a:solidFill>
                  <a:schemeClr val="bg1">
                    <a:lumMod val="65000"/>
                  </a:schemeClr>
                </a:solidFill>
                <a:latin typeface="Calibri" pitchFamily="34" charset="0"/>
                <a:ea typeface="Malgun Gothic" pitchFamily="34" charset="-127"/>
              </a:rPr>
              <a:t>de </a:t>
            </a:r>
            <a:r>
              <a:rPr lang="fr-CA" sz="1600" dirty="0">
                <a:solidFill>
                  <a:schemeClr val="bg1">
                    <a:lumMod val="65000"/>
                  </a:schemeClr>
                </a:solidFill>
                <a:latin typeface="Calibri" pitchFamily="34" charset="0"/>
                <a:ea typeface="Malgun Gothic" pitchFamily="34" charset="-127"/>
              </a:rPr>
              <a:t>Markov</a:t>
            </a:r>
            <a:endParaRPr lang="fr-FR" sz="1600" dirty="0">
              <a:solidFill>
                <a:schemeClr val="bg1">
                  <a:lumMod val="65000"/>
                </a:schemeClr>
              </a:solidFill>
              <a:latin typeface="Calibri" pitchFamily="34" charset="0"/>
            </a:endParaRPr>
          </a:p>
        </p:txBody>
      </p:sp>
      <p:sp>
        <p:nvSpPr>
          <p:cNvPr id="12" name="Rectangle 11"/>
          <p:cNvSpPr>
            <a:spLocks noChangeArrowheads="1"/>
          </p:cNvSpPr>
          <p:nvPr/>
        </p:nvSpPr>
        <p:spPr bwMode="auto">
          <a:xfrm>
            <a:off x="1642655" y="4320005"/>
            <a:ext cx="1473545"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Planification et </a:t>
            </a:r>
          </a:p>
          <a:p>
            <a:pPr algn="ctr">
              <a:defRPr/>
            </a:pPr>
            <a:r>
              <a:rPr lang="fr-CA" altLang="ko-KR" sz="1600" dirty="0">
                <a:solidFill>
                  <a:schemeClr val="bg1">
                    <a:lumMod val="65000"/>
                  </a:schemeClr>
                </a:solidFill>
                <a:latin typeface="Calibri" charset="0"/>
                <a:ea typeface="+mn-ea"/>
              </a:rPr>
              <a:t>jeu compétitifs</a:t>
            </a:r>
            <a:endParaRPr lang="fr-FR" sz="1600" dirty="0">
              <a:solidFill>
                <a:schemeClr val="bg1">
                  <a:lumMod val="65000"/>
                </a:schemeClr>
              </a:solidFill>
              <a:latin typeface="+mn-lt"/>
              <a:ea typeface="+mn-ea"/>
            </a:endParaRPr>
          </a:p>
        </p:txBody>
      </p:sp>
      <p:sp>
        <p:nvSpPr>
          <p:cNvPr id="13" name="Rectangle 12"/>
          <p:cNvSpPr>
            <a:spLocks noChangeArrowheads="1"/>
          </p:cNvSpPr>
          <p:nvPr/>
        </p:nvSpPr>
        <p:spPr bwMode="auto">
          <a:xfrm>
            <a:off x="5492690" y="5324099"/>
            <a:ext cx="1681511"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charset="0"/>
                <a:ea typeface="+mn-ea"/>
              </a:rPr>
              <a:t>Recherche heuristique locale</a:t>
            </a:r>
            <a:endParaRPr lang="fr-FR" sz="1600" dirty="0">
              <a:solidFill>
                <a:schemeClr val="bg1">
                  <a:lumMod val="65000"/>
                </a:schemeClr>
              </a:solidFill>
              <a:latin typeface="+mn-lt"/>
              <a:ea typeface="+mn-ea"/>
            </a:endParaRPr>
          </a:p>
        </p:txBody>
      </p:sp>
      <p:sp>
        <p:nvSpPr>
          <p:cNvPr id="14" name="Rectangle 13"/>
          <p:cNvSpPr>
            <a:spLocks noChangeArrowheads="1"/>
          </p:cNvSpPr>
          <p:nvPr/>
        </p:nvSpPr>
        <p:spPr bwMode="auto">
          <a:xfrm>
            <a:off x="5323675" y="4393951"/>
            <a:ext cx="1850526"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pitchFamily="34" charset="0"/>
                <a:ea typeface="Malgun Gothic" pitchFamily="34" charset="-127"/>
              </a:rPr>
              <a:t>Recherche heuristique globale</a:t>
            </a:r>
            <a:endParaRPr lang="fr-FR" sz="1600" dirty="0">
              <a:solidFill>
                <a:schemeClr val="bg1">
                  <a:lumMod val="65000"/>
                </a:schemeClr>
              </a:solidFill>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Éthique et IA</a:t>
            </a:r>
            <a:endParaRPr lang="fr-FR" sz="1600" dirty="0">
              <a:latin typeface="+mn-lt"/>
              <a:ea typeface="+mn-ea"/>
            </a:endParaRPr>
          </a:p>
        </p:txBody>
      </p:sp>
      <p:sp>
        <p:nvSpPr>
          <p:cNvPr id="16" name="Rectangle 15"/>
          <p:cNvSpPr>
            <a:spLocks noChangeArrowheads="1"/>
          </p:cNvSpPr>
          <p:nvPr/>
        </p:nvSpPr>
        <p:spPr bwMode="auto">
          <a:xfrm>
            <a:off x="3954532" y="3339515"/>
            <a:ext cx="1388201" cy="584775"/>
          </a:xfrm>
          <a:prstGeom prst="rect">
            <a:avLst/>
          </a:prstGeom>
          <a:solidFill>
            <a:schemeClr val="bg1"/>
          </a:solidFill>
          <a:ln w="25400">
            <a:solidFill>
              <a:schemeClr val="tx2">
                <a:lumMod val="60000"/>
                <a:lumOff val="40000"/>
              </a:schemeClr>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Raisonnement</a:t>
            </a:r>
          </a:p>
          <a:p>
            <a:pPr algn="ctr">
              <a:defRPr/>
            </a:pPr>
            <a:r>
              <a:rPr lang="fr-CA" sz="1600" dirty="0">
                <a:latin typeface="Calibri" charset="0"/>
                <a:ea typeface="+mn-ea"/>
              </a:rPr>
              <a:t>probabiliste</a:t>
            </a:r>
            <a:endParaRPr lang="fr-FR" sz="1600" dirty="0">
              <a:latin typeface="+mn-lt"/>
              <a:ea typeface="+mn-ea"/>
            </a:endParaRPr>
          </a:p>
        </p:txBody>
      </p:sp>
      <p:cxnSp>
        <p:nvCxnSpPr>
          <p:cNvPr id="27" name="Connecteur droit avec flèche 26"/>
          <p:cNvCxnSpPr>
            <a:cxnSpLocks noChangeShapeType="1"/>
            <a:stCxn id="9" idx="3"/>
            <a:endCxn id="14" idx="1"/>
          </p:cNvCxnSpPr>
          <p:nvPr/>
        </p:nvCxnSpPr>
        <p:spPr bwMode="auto">
          <a:xfrm>
            <a:off x="4832247" y="4626789"/>
            <a:ext cx="491428" cy="5955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758243" y="4980513"/>
            <a:ext cx="734447" cy="635974"/>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stCxn id="9" idx="1"/>
            <a:endCxn id="12" idx="3"/>
          </p:cNvCxnSpPr>
          <p:nvPr/>
        </p:nvCxnSpPr>
        <p:spPr bwMode="auto">
          <a:xfrm flipH="1" flipV="1">
            <a:off x="3116200" y="4612393"/>
            <a:ext cx="619016" cy="14396"/>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3544762" y="4919176"/>
            <a:ext cx="504361" cy="757063"/>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959538"/>
            <a:ext cx="813386" cy="39306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3735216" y="968343"/>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3129838" y="2015629"/>
            <a:ext cx="5534874" cy="1309312"/>
            <a:chOff x="1630018" y="2015628"/>
            <a:chExt cx="7093892" cy="1336751"/>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rPr>
                <a:t>V</a:t>
              </a:r>
              <a:r>
                <a:rPr lang="fr-CA" altLang="ko-KR" sz="1600" dirty="0">
                  <a:latin typeface="Calibri" charset="0"/>
                  <a:ea typeface="+mn-ea"/>
                </a:rPr>
                <a:t>ision par </a:t>
              </a:r>
            </a:p>
            <a:p>
              <a:pPr algn="ctr">
                <a:defRPr/>
              </a:pPr>
              <a:r>
                <a:rPr lang="fr-CA" altLang="ko-KR" sz="1600" dirty="0">
                  <a:latin typeface="Calibri" charset="0"/>
                  <a:ea typeface="+mn-ea"/>
                </a:rPr>
                <a:t>ordinateur</a:t>
              </a:r>
              <a:endParaRPr lang="fr-FR" sz="16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4113744" y="-468098"/>
              <a:ext cx="1336751" cy="6304203"/>
            </a:xfrm>
            <a:prstGeom prst="curvedConnector3">
              <a:avLst>
                <a:gd name="adj1" fmla="val 117460"/>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err="1">
                <a:latin typeface="Calibri" charset="0"/>
              </a:rPr>
              <a:t>Traitemen</a:t>
            </a:r>
            <a:r>
              <a:rPr lang="fr-FR" altLang="ko-KR" sz="1600" dirty="0"/>
              <a:t>t du</a:t>
            </a:r>
          </a:p>
          <a:p>
            <a:pPr algn="ctr">
              <a:defRPr/>
            </a:pPr>
            <a:r>
              <a:rPr lang="fr-FR" altLang="ko-KR" sz="1600" dirty="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427176" y="1745054"/>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re 1">
            <a:extLst>
              <a:ext uri="{FF2B5EF4-FFF2-40B4-BE49-F238E27FC236}">
                <a16:creationId xmlns:a16="http://schemas.microsoft.com/office/drawing/2014/main" id="{EB23CB2E-A3B2-466E-ACE7-B34829DAA769}"/>
              </a:ext>
            </a:extLst>
          </p:cNvPr>
          <p:cNvSpPr>
            <a:spLocks noGrp="1"/>
          </p:cNvSpPr>
          <p:nvPr>
            <p:ph type="title"/>
          </p:nvPr>
        </p:nvSpPr>
        <p:spPr/>
        <p:txBody>
          <a:bodyPr/>
          <a:lstStyle/>
          <a:p>
            <a:r>
              <a:rPr lang="fr-CA" altLang="en-US">
                <a:latin typeface="Arial" panose="020B0604020202020204" pitchFamily="34" charset="0"/>
              </a:rPr>
              <a:t>Vous devriez être capable de...</a:t>
            </a:r>
          </a:p>
        </p:txBody>
      </p:sp>
      <p:sp>
        <p:nvSpPr>
          <p:cNvPr id="78850" name="Espace réservé du contenu 2">
            <a:extLst>
              <a:ext uri="{FF2B5EF4-FFF2-40B4-BE49-F238E27FC236}">
                <a16:creationId xmlns:a16="http://schemas.microsoft.com/office/drawing/2014/main" id="{C81B3FC2-3C01-48F2-9B5E-77939DC003EE}"/>
              </a:ext>
            </a:extLst>
          </p:cNvPr>
          <p:cNvSpPr>
            <a:spLocks noGrp="1"/>
          </p:cNvSpPr>
          <p:nvPr>
            <p:ph idx="1"/>
          </p:nvPr>
        </p:nvSpPr>
        <p:spPr/>
        <p:txBody>
          <a:bodyPr/>
          <a:lstStyle/>
          <a:p>
            <a:r>
              <a:rPr lang="fr-FR" altLang="en-US" dirty="0"/>
              <a:t>Modèle de langage</a:t>
            </a:r>
          </a:p>
          <a:p>
            <a:pPr lvl="1"/>
            <a:r>
              <a:rPr lang="fr-FR" altLang="en-US" dirty="0"/>
              <a:t>savoir ce qu</a:t>
            </a:r>
            <a:r>
              <a:rPr lang="fr-FR" altLang="fr-FR" dirty="0"/>
              <a:t>’</a:t>
            </a:r>
            <a:r>
              <a:rPr lang="fr-FR" altLang="en-US" dirty="0"/>
              <a:t>est un modèle de langage</a:t>
            </a:r>
          </a:p>
          <a:p>
            <a:pPr lvl="1"/>
            <a:r>
              <a:rPr lang="fr-FR" altLang="en-US" dirty="0"/>
              <a:t>savoir ce qu</a:t>
            </a:r>
            <a:r>
              <a:rPr lang="fr-FR" altLang="fr-FR" dirty="0"/>
              <a:t>’</a:t>
            </a:r>
            <a:r>
              <a:rPr lang="fr-FR" altLang="en-US" dirty="0"/>
              <a:t>est un modèle </a:t>
            </a:r>
            <a:r>
              <a:rPr lang="fr-FR" altLang="en-US" i="1" dirty="0"/>
              <a:t>bag-of-</a:t>
            </a:r>
            <a:r>
              <a:rPr lang="fr-FR" altLang="en-US" i="1" dirty="0" err="1"/>
              <a:t>words</a:t>
            </a:r>
            <a:endParaRPr lang="fr-FR" altLang="en-US" dirty="0"/>
          </a:p>
          <a:p>
            <a:pPr lvl="1"/>
            <a:r>
              <a:rPr lang="fr-FR" altLang="en-US" dirty="0"/>
              <a:t>savoir ce qu</a:t>
            </a:r>
            <a:r>
              <a:rPr lang="fr-FR" altLang="fr-FR" dirty="0"/>
              <a:t>’</a:t>
            </a:r>
            <a:r>
              <a:rPr lang="fr-FR" altLang="en-US" dirty="0"/>
              <a:t>est un modèle </a:t>
            </a:r>
            <a:r>
              <a:rPr lang="fr-FR" altLang="en-US" i="1" dirty="0"/>
              <a:t>n</a:t>
            </a:r>
            <a:r>
              <a:rPr lang="fr-FR" altLang="en-US" dirty="0"/>
              <a:t>-gram</a:t>
            </a:r>
          </a:p>
          <a:p>
            <a:pPr lvl="1"/>
            <a:r>
              <a:rPr lang="fr-FR" altLang="en-US" dirty="0"/>
              <a:t>savoir à quoi peut servir un modèle de langage</a:t>
            </a:r>
          </a:p>
          <a:p>
            <a:pPr lvl="1"/>
            <a:endParaRPr lang="fr-FR" altLang="en-US" dirty="0"/>
          </a:p>
          <a:p>
            <a:pPr marL="457200" lvl="1" indent="0">
              <a:buNone/>
            </a:pPr>
            <a:endParaRPr lang="fr-FR" altLang="en-US" dirty="0"/>
          </a:p>
          <a:p>
            <a:endParaRPr lang="fr-FR" altLang="en-US" dirty="0"/>
          </a:p>
          <a:p>
            <a:endParaRPr lang="fr-FR" altLang="en-US" dirty="0"/>
          </a:p>
        </p:txBody>
      </p:sp>
      <p:sp>
        <p:nvSpPr>
          <p:cNvPr id="78851" name="Espace réservé de la date 3">
            <a:extLst>
              <a:ext uri="{FF2B5EF4-FFF2-40B4-BE49-F238E27FC236}">
                <a16:creationId xmlns:a16="http://schemas.microsoft.com/office/drawing/2014/main" id="{E736A6D0-ACE4-44AA-968B-D374F4CDD09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78852" name="Espace réservé du pied de page 4">
            <a:extLst>
              <a:ext uri="{FF2B5EF4-FFF2-40B4-BE49-F238E27FC236}">
                <a16:creationId xmlns:a16="http://schemas.microsoft.com/office/drawing/2014/main" id="{AE69C634-7CB5-4FCF-B822-B0B2203ED63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&amp; Froduald Kabanza</a:t>
            </a:r>
            <a:endParaRPr lang="en-US" altLang="ko-KR" sz="140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72F4EC02-3EFE-4294-8005-B793C49C166D}"/>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8DB5E57-86EF-4CA5-83B5-624D479CF416}" type="slidenum">
              <a:rPr lang="en-US" altLang="ko-KR" sz="1400">
                <a:latin typeface="Calibri" panose="020F0502020204030204" pitchFamily="34" charset="0"/>
              </a:rPr>
              <a:pPr eaLnBrk="1" hangingPunct="1"/>
              <a:t>14</a:t>
            </a:fld>
            <a:endParaRPr lang="en-US" altLang="ko-KR" sz="1400">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8BE2-A1E1-C017-546C-6A31D57EDDA6}"/>
              </a:ext>
            </a:extLst>
          </p:cNvPr>
          <p:cNvSpPr>
            <a:spLocks noGrp="1"/>
          </p:cNvSpPr>
          <p:nvPr>
            <p:ph type="ctrTitle"/>
          </p:nvPr>
        </p:nvSpPr>
        <p:spPr/>
        <p:txBody>
          <a:bodyPr/>
          <a:lstStyle/>
          <a:p>
            <a:r>
              <a:rPr lang="en-CA"/>
              <a:t>SLIDES RÉFÉRENCÉES</a:t>
            </a:r>
            <a:endParaRPr lang="en-US" dirty="0"/>
          </a:p>
        </p:txBody>
      </p:sp>
    </p:spTree>
    <p:extLst>
      <p:ext uri="{BB962C8B-B14F-4D97-AF65-F5344CB8AC3E}">
        <p14:creationId xmlns:p14="http://schemas.microsoft.com/office/powerpoint/2010/main" val="204608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A202-9BE2-4AD7-B93F-EBB19C05E91F}"/>
              </a:ext>
            </a:extLst>
          </p:cNvPr>
          <p:cNvSpPr>
            <a:spLocks noGrp="1"/>
          </p:cNvSpPr>
          <p:nvPr>
            <p:ph type="title"/>
          </p:nvPr>
        </p:nvSpPr>
        <p:spPr/>
        <p:txBody>
          <a:bodyPr/>
          <a:lstStyle/>
          <a:p>
            <a:r>
              <a:rPr lang="fr-CA" dirty="0"/>
              <a:t>Certaines des plateformes d’IA commerciales les plus populaires</a:t>
            </a:r>
          </a:p>
        </p:txBody>
      </p:sp>
      <p:sp>
        <p:nvSpPr>
          <p:cNvPr id="4" name="Date Placeholder 3">
            <a:extLst>
              <a:ext uri="{FF2B5EF4-FFF2-40B4-BE49-F238E27FC236}">
                <a16:creationId xmlns:a16="http://schemas.microsoft.com/office/drawing/2014/main" id="{7B1AD44A-8A3B-4595-AE28-4F45AC6C7D05}"/>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0344CC7E-F22A-46AC-93C1-AF65339A5BC8}"/>
              </a:ext>
            </a:extLst>
          </p:cNvPr>
          <p:cNvSpPr>
            <a:spLocks noGrp="1"/>
          </p:cNvSpPr>
          <p:nvPr>
            <p:ph type="ftr" sz="quarter" idx="11"/>
          </p:nvPr>
        </p:nvSpPr>
        <p:spPr/>
        <p:txBody>
          <a:bodyPr/>
          <a:lstStyle/>
          <a:p>
            <a:pPr>
              <a:defRPr/>
            </a:pPr>
            <a:r>
              <a:rPr lang="de-DE"/>
              <a:t>Hugo Larochelle &amp; Froduald Kabanza</a:t>
            </a:r>
            <a:endParaRPr lang="fr-CA" dirty="0"/>
          </a:p>
        </p:txBody>
      </p:sp>
      <p:sp>
        <p:nvSpPr>
          <p:cNvPr id="6" name="Slide Number Placeholder 5">
            <a:extLst>
              <a:ext uri="{FF2B5EF4-FFF2-40B4-BE49-F238E27FC236}">
                <a16:creationId xmlns:a16="http://schemas.microsoft.com/office/drawing/2014/main" id="{1EB1630A-F85A-45E7-B156-0DE75CB29BB8}"/>
              </a:ext>
            </a:extLst>
          </p:cNvPr>
          <p:cNvSpPr>
            <a:spLocks noGrp="1"/>
          </p:cNvSpPr>
          <p:nvPr>
            <p:ph type="sldNum" sz="quarter" idx="12"/>
          </p:nvPr>
        </p:nvSpPr>
        <p:spPr/>
        <p:txBody>
          <a:bodyPr/>
          <a:lstStyle/>
          <a:p>
            <a:pPr>
              <a:defRPr/>
            </a:pPr>
            <a:fld id="{C05DAEF3-86EE-1147-AFD2-CF8585D7B3D9}" type="slidenum">
              <a:rPr lang="fr-CA" smtClean="0"/>
              <a:pPr>
                <a:defRPr/>
              </a:pPr>
              <a:t>16</a:t>
            </a:fld>
            <a:endParaRPr lang="fr-CA"/>
          </a:p>
        </p:txBody>
      </p:sp>
      <p:pic>
        <p:nvPicPr>
          <p:cNvPr id="8" name="Picture 7" descr="Diagram&#10;&#10;Description automatically generated">
            <a:extLst>
              <a:ext uri="{FF2B5EF4-FFF2-40B4-BE49-F238E27FC236}">
                <a16:creationId xmlns:a16="http://schemas.microsoft.com/office/drawing/2014/main" id="{0C78F724-BF3A-4F7B-9DB5-2847FF3F17A5}"/>
              </a:ext>
            </a:extLst>
          </p:cNvPr>
          <p:cNvPicPr>
            <a:picLocks noChangeAspect="1"/>
          </p:cNvPicPr>
          <p:nvPr/>
        </p:nvPicPr>
        <p:blipFill>
          <a:blip r:embed="rId2"/>
          <a:stretch>
            <a:fillRect/>
          </a:stretch>
        </p:blipFill>
        <p:spPr>
          <a:xfrm>
            <a:off x="2166938" y="1417638"/>
            <a:ext cx="4661452" cy="4572000"/>
          </a:xfrm>
          <a:prstGeom prst="rect">
            <a:avLst/>
          </a:prstGeom>
        </p:spPr>
      </p:pic>
    </p:spTree>
    <p:extLst>
      <p:ext uri="{BB962C8B-B14F-4D97-AF65-F5344CB8AC3E}">
        <p14:creationId xmlns:p14="http://schemas.microsoft.com/office/powerpoint/2010/main" val="147595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en-CA" dirty="0"/>
              <a:t>A finite automaton</a:t>
            </a:r>
            <a:endParaRPr lang="en-US" dirty="0"/>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Hugo Larochelle &amp; Froduald Kabanza</a:t>
            </a:r>
            <a:endParaRPr lang="fr-CA" dirty="0"/>
          </a:p>
        </p:txBody>
      </p:sp>
      <p:sp>
        <p:nvSpPr>
          <p:cNvPr id="6" name="Slide Number Placeholder 5">
            <a:extLst>
              <a:ext uri="{FF2B5EF4-FFF2-40B4-BE49-F238E27FC236}">
                <a16:creationId xmlns:a16="http://schemas.microsoft.com/office/drawing/2014/main" id="{59855C2E-BB83-4204-9FAB-A990BB486C18}"/>
              </a:ext>
            </a:extLst>
          </p:cNvPr>
          <p:cNvSpPr>
            <a:spLocks noGrp="1"/>
          </p:cNvSpPr>
          <p:nvPr>
            <p:ph type="sldNum" sz="quarter" idx="12"/>
          </p:nvPr>
        </p:nvSpPr>
        <p:spPr/>
        <p:txBody>
          <a:bodyPr/>
          <a:lstStyle/>
          <a:p>
            <a:pPr>
              <a:defRPr/>
            </a:pPr>
            <a:fld id="{C05DAEF3-86EE-1147-AFD2-CF8585D7B3D9}" type="slidenum">
              <a:rPr lang="fr-CA" smtClean="0"/>
              <a:pPr>
                <a:defRPr/>
              </a:pPr>
              <a:t>17</a:t>
            </a:fld>
            <a:endParaRPr lang="fr-CA"/>
          </a:p>
        </p:txBody>
      </p:sp>
      <p:pic>
        <p:nvPicPr>
          <p:cNvPr id="8" name="Picture 7" descr="Text&#10;&#10;Description automatically generated">
            <a:extLst>
              <a:ext uri="{FF2B5EF4-FFF2-40B4-BE49-F238E27FC236}">
                <a16:creationId xmlns:a16="http://schemas.microsoft.com/office/drawing/2014/main" id="{B8FFA1D4-26C3-4A59-9160-BB5F90B2F03D}"/>
              </a:ext>
            </a:extLst>
          </p:cNvPr>
          <p:cNvPicPr>
            <a:picLocks noChangeAspect="1"/>
          </p:cNvPicPr>
          <p:nvPr/>
        </p:nvPicPr>
        <p:blipFill>
          <a:blip r:embed="rId2"/>
          <a:stretch>
            <a:fillRect/>
          </a:stretch>
        </p:blipFill>
        <p:spPr>
          <a:xfrm>
            <a:off x="749214" y="1870684"/>
            <a:ext cx="7332105" cy="2576145"/>
          </a:xfrm>
          <a:prstGeom prst="rect">
            <a:avLst/>
          </a:prstGeom>
        </p:spPr>
      </p:pic>
      <p:sp>
        <p:nvSpPr>
          <p:cNvPr id="9" name="TextBox 8">
            <a:extLst>
              <a:ext uri="{FF2B5EF4-FFF2-40B4-BE49-F238E27FC236}">
                <a16:creationId xmlns:a16="http://schemas.microsoft.com/office/drawing/2014/main" id="{ED8667E1-F352-4525-A797-B0F5DD7D9CFF}"/>
              </a:ext>
            </a:extLst>
          </p:cNvPr>
          <p:cNvSpPr txBox="1"/>
          <p:nvPr/>
        </p:nvSpPr>
        <p:spPr>
          <a:xfrm>
            <a:off x="2867752" y="4446829"/>
            <a:ext cx="3162597" cy="276999"/>
          </a:xfrm>
          <a:prstGeom prst="rect">
            <a:avLst/>
          </a:prstGeom>
          <a:noFill/>
        </p:spPr>
        <p:txBody>
          <a:bodyPr wrap="none" rtlCol="0">
            <a:spAutoFit/>
          </a:bodyPr>
          <a:lstStyle/>
          <a:p>
            <a:r>
              <a:rPr lang="en-CA" sz="1200" dirty="0"/>
              <a:t>Source: </a:t>
            </a:r>
            <a:r>
              <a:rPr lang="en-CA" sz="1200" dirty="0">
                <a:hlinkClick r:id="rId3"/>
              </a:rPr>
              <a:t>Manning et al. (2008) Introduction to IR</a:t>
            </a:r>
            <a:endParaRPr lang="en-US" sz="1200" dirty="0"/>
          </a:p>
        </p:txBody>
      </p:sp>
    </p:spTree>
    <p:extLst>
      <p:ext uri="{BB962C8B-B14F-4D97-AF65-F5344CB8AC3E}">
        <p14:creationId xmlns:p14="http://schemas.microsoft.com/office/powerpoint/2010/main" val="148612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Automate à états finis vs </a:t>
            </a:r>
            <a:br>
              <a:rPr lang="fr-CA" dirty="0"/>
            </a:br>
            <a:r>
              <a:rPr lang="fr-CA" dirty="0"/>
              <a:t>Chaîne de Markov</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Hugo Larochelle &amp; Froduald Kabanza</a:t>
            </a:r>
            <a:endParaRPr lang="fr-CA" dirty="0"/>
          </a:p>
        </p:txBody>
      </p:sp>
      <p:sp>
        <p:nvSpPr>
          <p:cNvPr id="6" name="Slide Number Placeholder 5">
            <a:extLst>
              <a:ext uri="{FF2B5EF4-FFF2-40B4-BE49-F238E27FC236}">
                <a16:creationId xmlns:a16="http://schemas.microsoft.com/office/drawing/2014/main" id="{59855C2E-BB83-4204-9FAB-A990BB486C18}"/>
              </a:ext>
            </a:extLst>
          </p:cNvPr>
          <p:cNvSpPr>
            <a:spLocks noGrp="1"/>
          </p:cNvSpPr>
          <p:nvPr>
            <p:ph type="sldNum" sz="quarter" idx="12"/>
          </p:nvPr>
        </p:nvSpPr>
        <p:spPr/>
        <p:txBody>
          <a:bodyPr/>
          <a:lstStyle/>
          <a:p>
            <a:pPr>
              <a:defRPr/>
            </a:pPr>
            <a:fld id="{C05DAEF3-86EE-1147-AFD2-CF8585D7B3D9}" type="slidenum">
              <a:rPr lang="fr-CA" smtClean="0"/>
              <a:pPr>
                <a:defRPr/>
              </a:pPr>
              <a:t>18</a:t>
            </a:fld>
            <a:endParaRPr lang="fr-CA"/>
          </a:p>
        </p:txBody>
      </p:sp>
      <p:pic>
        <p:nvPicPr>
          <p:cNvPr id="8" name="Picture 7" descr="Text&#10;&#10;Description automatically generated">
            <a:extLst>
              <a:ext uri="{FF2B5EF4-FFF2-40B4-BE49-F238E27FC236}">
                <a16:creationId xmlns:a16="http://schemas.microsoft.com/office/drawing/2014/main" id="{B8FFA1D4-26C3-4A59-9160-BB5F90B2F03D}"/>
              </a:ext>
            </a:extLst>
          </p:cNvPr>
          <p:cNvPicPr>
            <a:picLocks noChangeAspect="1"/>
          </p:cNvPicPr>
          <p:nvPr/>
        </p:nvPicPr>
        <p:blipFill>
          <a:blip r:embed="rId2"/>
          <a:stretch>
            <a:fillRect/>
          </a:stretch>
        </p:blipFill>
        <p:spPr>
          <a:xfrm>
            <a:off x="327467" y="2265464"/>
            <a:ext cx="5151709" cy="1810060"/>
          </a:xfrm>
          <a:prstGeom prst="rect">
            <a:avLst/>
          </a:prstGeom>
        </p:spPr>
      </p:pic>
      <p:sp>
        <p:nvSpPr>
          <p:cNvPr id="9" name="TextBox 8">
            <a:extLst>
              <a:ext uri="{FF2B5EF4-FFF2-40B4-BE49-F238E27FC236}">
                <a16:creationId xmlns:a16="http://schemas.microsoft.com/office/drawing/2014/main" id="{ED8667E1-F352-4525-A797-B0F5DD7D9CFF}"/>
              </a:ext>
            </a:extLst>
          </p:cNvPr>
          <p:cNvSpPr txBox="1"/>
          <p:nvPr/>
        </p:nvSpPr>
        <p:spPr>
          <a:xfrm>
            <a:off x="548415" y="4068146"/>
            <a:ext cx="2895599" cy="276999"/>
          </a:xfrm>
          <a:prstGeom prst="rect">
            <a:avLst/>
          </a:prstGeom>
          <a:noFill/>
        </p:spPr>
        <p:txBody>
          <a:bodyPr wrap="square" rtlCol="0">
            <a:spAutoFit/>
          </a:bodyPr>
          <a:lstStyle/>
          <a:p>
            <a:r>
              <a:rPr lang="en-CA" sz="1200" dirty="0"/>
              <a:t>Source: </a:t>
            </a:r>
            <a:r>
              <a:rPr lang="en-CA" sz="1200" dirty="0">
                <a:hlinkClick r:id="rId3"/>
              </a:rPr>
              <a:t>Manning et al. (2008) </a:t>
            </a:r>
            <a:r>
              <a:rPr lang="en-CA" sz="1200" dirty="0" err="1">
                <a:hlinkClick r:id="rId3"/>
              </a:rPr>
              <a:t>Introd</a:t>
            </a:r>
            <a:r>
              <a:rPr lang="en-CA" sz="1200" dirty="0">
                <a:hlinkClick r:id="rId3"/>
              </a:rPr>
              <a:t> to IR</a:t>
            </a:r>
            <a:endParaRPr lang="en-US" sz="1200" dirty="0"/>
          </a:p>
        </p:txBody>
      </p:sp>
      <p:pic>
        <p:nvPicPr>
          <p:cNvPr id="58" name="Picture 57">
            <a:extLst>
              <a:ext uri="{FF2B5EF4-FFF2-40B4-BE49-F238E27FC236}">
                <a16:creationId xmlns:a16="http://schemas.microsoft.com/office/drawing/2014/main" id="{E9F26EB6-9C41-405D-84EE-D1A1FEAE3BA3}"/>
              </a:ext>
            </a:extLst>
          </p:cNvPr>
          <p:cNvPicPr>
            <a:picLocks noChangeAspect="1"/>
          </p:cNvPicPr>
          <p:nvPr/>
        </p:nvPicPr>
        <p:blipFill>
          <a:blip r:embed="rId4"/>
          <a:stretch>
            <a:fillRect/>
          </a:stretch>
        </p:blipFill>
        <p:spPr>
          <a:xfrm>
            <a:off x="5791200" y="1894669"/>
            <a:ext cx="2895600" cy="2450476"/>
          </a:xfrm>
          <a:prstGeom prst="rect">
            <a:avLst/>
          </a:prstGeom>
        </p:spPr>
      </p:pic>
    </p:spTree>
    <p:extLst>
      <p:ext uri="{BB962C8B-B14F-4D97-AF65-F5344CB8AC3E}">
        <p14:creationId xmlns:p14="http://schemas.microsoft.com/office/powerpoint/2010/main" val="425770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Grammaire Hors-Contexte</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Hugo Larochelle &amp; Froduald Kabanza</a:t>
            </a:r>
            <a:endParaRPr lang="fr-CA" dirty="0"/>
          </a:p>
        </p:txBody>
      </p:sp>
      <p:sp>
        <p:nvSpPr>
          <p:cNvPr id="6" name="Slide Number Placeholder 5">
            <a:extLst>
              <a:ext uri="{FF2B5EF4-FFF2-40B4-BE49-F238E27FC236}">
                <a16:creationId xmlns:a16="http://schemas.microsoft.com/office/drawing/2014/main" id="{59855C2E-BB83-4204-9FAB-A990BB486C18}"/>
              </a:ext>
            </a:extLst>
          </p:cNvPr>
          <p:cNvSpPr>
            <a:spLocks noGrp="1"/>
          </p:cNvSpPr>
          <p:nvPr>
            <p:ph type="sldNum" sz="quarter" idx="12"/>
          </p:nvPr>
        </p:nvSpPr>
        <p:spPr/>
        <p:txBody>
          <a:bodyPr/>
          <a:lstStyle/>
          <a:p>
            <a:pPr>
              <a:defRPr/>
            </a:pPr>
            <a:fld id="{C05DAEF3-86EE-1147-AFD2-CF8585D7B3D9}" type="slidenum">
              <a:rPr lang="fr-CA" smtClean="0"/>
              <a:pPr>
                <a:defRPr/>
              </a:pPr>
              <a:t>19</a:t>
            </a:fld>
            <a:endParaRPr lang="fr-CA"/>
          </a:p>
        </p:txBody>
      </p:sp>
      <p:grpSp>
        <p:nvGrpSpPr>
          <p:cNvPr id="7" name="Group 6">
            <a:extLst>
              <a:ext uri="{FF2B5EF4-FFF2-40B4-BE49-F238E27FC236}">
                <a16:creationId xmlns:a16="http://schemas.microsoft.com/office/drawing/2014/main" id="{45A592E6-70D5-4079-B68B-935C3EC2A56D}"/>
              </a:ext>
            </a:extLst>
          </p:cNvPr>
          <p:cNvGrpSpPr/>
          <p:nvPr/>
        </p:nvGrpSpPr>
        <p:grpSpPr>
          <a:xfrm>
            <a:off x="1696694" y="1417638"/>
            <a:ext cx="5502753" cy="5021262"/>
            <a:chOff x="1696694" y="1417638"/>
            <a:chExt cx="5502753" cy="5021262"/>
          </a:xfrm>
        </p:grpSpPr>
        <p:pic>
          <p:nvPicPr>
            <p:cNvPr id="11" name="Picture 10">
              <a:extLst>
                <a:ext uri="{FF2B5EF4-FFF2-40B4-BE49-F238E27FC236}">
                  <a16:creationId xmlns:a16="http://schemas.microsoft.com/office/drawing/2014/main" id="{A8D018EC-6B20-4723-9E31-B0927FA0DB6B}"/>
                </a:ext>
              </a:extLst>
            </p:cNvPr>
            <p:cNvPicPr>
              <a:picLocks noChangeAspect="1"/>
            </p:cNvPicPr>
            <p:nvPr/>
          </p:nvPicPr>
          <p:blipFill>
            <a:blip r:embed="rId2"/>
            <a:stretch>
              <a:fillRect/>
            </a:stretch>
          </p:blipFill>
          <p:spPr>
            <a:xfrm>
              <a:off x="1696694" y="1417638"/>
              <a:ext cx="5502753" cy="5021262"/>
            </a:xfrm>
            <a:prstGeom prst="rect">
              <a:avLst/>
            </a:prstGeom>
          </p:spPr>
        </p:pic>
        <p:sp>
          <p:nvSpPr>
            <p:cNvPr id="3" name="Rectangle 2">
              <a:extLst>
                <a:ext uri="{FF2B5EF4-FFF2-40B4-BE49-F238E27FC236}">
                  <a16:creationId xmlns:a16="http://schemas.microsoft.com/office/drawing/2014/main" id="{D6BA34B6-45FF-4E83-A9CC-6B8611CA5E32}"/>
                </a:ext>
              </a:extLst>
            </p:cNvPr>
            <p:cNvSpPr/>
            <p:nvPr/>
          </p:nvSpPr>
          <p:spPr>
            <a:xfrm>
              <a:off x="4412512" y="1417638"/>
              <a:ext cx="531628" cy="50212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5399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eaLnBrk="1" hangingPunct="1"/>
            <a:r>
              <a:rPr lang="fr-CA" altLang="ko-KR" dirty="0">
                <a:latin typeface="Arial" pitchFamily="34" charset="0"/>
                <a:ea typeface="ＭＳ Ｐゴシック" pitchFamily="34" charset="-128"/>
              </a:rPr>
              <a:t>Sujets couverts</a:t>
            </a:r>
          </a:p>
        </p:txBody>
      </p:sp>
      <p:sp>
        <p:nvSpPr>
          <p:cNvPr id="5123" name="Rectangle 1027"/>
          <p:cNvSpPr>
            <a:spLocks noGrp="1" noChangeArrowheads="1"/>
          </p:cNvSpPr>
          <p:nvPr>
            <p:ph idx="1"/>
          </p:nvPr>
        </p:nvSpPr>
        <p:spPr>
          <a:xfrm>
            <a:off x="457200" y="1600200"/>
            <a:ext cx="8261350" cy="4706815"/>
          </a:xfrm>
        </p:spPr>
        <p:txBody>
          <a:bodyPr/>
          <a:lstStyle/>
          <a:p>
            <a:pPr marL="457200" lvl="1" indent="0">
              <a:buNone/>
            </a:pPr>
            <a:endParaRPr lang="fr-CA" altLang="ko-KR" dirty="0">
              <a:ea typeface="ＭＳ Ｐゴシック" pitchFamily="34" charset="-128"/>
            </a:endParaRPr>
          </a:p>
          <a:p>
            <a:pPr eaLnBrk="1" hangingPunct="1"/>
            <a:r>
              <a:rPr lang="fr-CA" altLang="ko-KR" dirty="0">
                <a:ea typeface="ＭＳ Ｐゴシック" pitchFamily="34" charset="-128"/>
              </a:rPr>
              <a:t>Cette leçon couvre les modèles de langages</a:t>
            </a:r>
          </a:p>
          <a:p>
            <a:pPr marL="0" indent="0" eaLnBrk="1" hangingPunct="1">
              <a:buNone/>
            </a:pPr>
            <a:endParaRPr lang="fr-CA" altLang="ko-KR" dirty="0">
              <a:ea typeface="ＭＳ Ｐゴシック" pitchFamily="34" charset="-128"/>
            </a:endParaRPr>
          </a:p>
          <a:p>
            <a:pPr lvl="1"/>
            <a:r>
              <a:rPr lang="fr-CA" altLang="ko-KR" b="1" dirty="0">
                <a:ea typeface="ＭＳ Ｐゴシック" pitchFamily="34" charset="-128"/>
              </a:rPr>
              <a:t>Modèle </a:t>
            </a:r>
            <a:r>
              <a:rPr lang="fr-CA" altLang="ko-KR" b="1" i="1" dirty="0">
                <a:ea typeface="ＭＳ Ｐゴシック" pitchFamily="34" charset="-128"/>
              </a:rPr>
              <a:t>bag-of-</a:t>
            </a:r>
            <a:r>
              <a:rPr lang="fr-CA" altLang="ko-KR" b="1" i="1" dirty="0" err="1">
                <a:ea typeface="ＭＳ Ｐゴシック" pitchFamily="34" charset="-128"/>
              </a:rPr>
              <a:t>words</a:t>
            </a:r>
            <a:endParaRPr lang="fr-CA" altLang="ko-KR" b="1" i="1" dirty="0">
              <a:ea typeface="ＭＳ Ｐゴシック" pitchFamily="34" charset="-128"/>
            </a:endParaRPr>
          </a:p>
          <a:p>
            <a:pPr lvl="1"/>
            <a:r>
              <a:rPr lang="fr-CA" altLang="ko-KR" b="1" dirty="0">
                <a:ea typeface="ＭＳ Ｐゴシック" pitchFamily="34" charset="-128"/>
              </a:rPr>
              <a:t>Modèle </a:t>
            </a:r>
            <a:r>
              <a:rPr lang="fr-CA" altLang="ko-KR" b="1" i="1" dirty="0">
                <a:ea typeface="ＭＳ Ｐゴシック" pitchFamily="34" charset="-128"/>
              </a:rPr>
              <a:t>n-gram</a:t>
            </a:r>
          </a:p>
          <a:p>
            <a:pPr marL="0" indent="0" eaLnBrk="1" hangingPunct="1">
              <a:buNone/>
            </a:pPr>
            <a:endParaRPr lang="fr-CA" altLang="ko-KR" dirty="0">
              <a:ea typeface="ＭＳ Ｐゴシック" pitchFamily="34" charset="-128"/>
            </a:endParaRPr>
          </a:p>
        </p:txBody>
      </p:sp>
      <p:sp>
        <p:nvSpPr>
          <p:cNvPr id="5124" name="Espace réservé de la date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en-US">
                <a:latin typeface="Calibri" pitchFamily="34" charset="0"/>
              </a:rPr>
              <a:t>IFT615</a:t>
            </a:r>
          </a:p>
        </p:txBody>
      </p:sp>
      <p:sp>
        <p:nvSpPr>
          <p:cNvPr id="5125" name="Espace réservé du pied de page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atin typeface="Calibri" pitchFamily="34" charset="0"/>
              </a:rPr>
              <a:t>Hugo Larochelle &amp; Froduald Kabanza</a:t>
            </a:r>
            <a:endParaRPr lang="en-US">
              <a:latin typeface="Calibri" pitchFamily="34" charset="0"/>
            </a:endParaRPr>
          </a:p>
        </p:txBody>
      </p:sp>
      <p:sp>
        <p:nvSpPr>
          <p:cNvPr id="5126" name="Espace réservé du numéro de diapositive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B41FFC3D-1BCD-4C52-B4A3-1FE48148CD8D}" type="slidenum">
              <a:rPr lang="en-US" smtClean="0">
                <a:latin typeface="Calibri" pitchFamily="34" charset="0"/>
              </a:rPr>
              <a:pPr/>
              <a:t>2</a:t>
            </a:fld>
            <a:endParaRPr lang="en-US">
              <a:latin typeface="Calibr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Grammaire Hors-Contexte Probabiliste</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Hugo Larochelle &amp; Froduald Kabanza</a:t>
            </a:r>
            <a:endParaRPr lang="fr-CA" dirty="0"/>
          </a:p>
        </p:txBody>
      </p:sp>
      <p:sp>
        <p:nvSpPr>
          <p:cNvPr id="6" name="Slide Number Placeholder 5">
            <a:extLst>
              <a:ext uri="{FF2B5EF4-FFF2-40B4-BE49-F238E27FC236}">
                <a16:creationId xmlns:a16="http://schemas.microsoft.com/office/drawing/2014/main" id="{59855C2E-BB83-4204-9FAB-A990BB486C18}"/>
              </a:ext>
            </a:extLst>
          </p:cNvPr>
          <p:cNvSpPr>
            <a:spLocks noGrp="1"/>
          </p:cNvSpPr>
          <p:nvPr>
            <p:ph type="sldNum" sz="quarter" idx="12"/>
          </p:nvPr>
        </p:nvSpPr>
        <p:spPr/>
        <p:txBody>
          <a:bodyPr/>
          <a:lstStyle/>
          <a:p>
            <a:pPr>
              <a:defRPr/>
            </a:pPr>
            <a:fld id="{C05DAEF3-86EE-1147-AFD2-CF8585D7B3D9}" type="slidenum">
              <a:rPr lang="fr-CA" smtClean="0"/>
              <a:pPr>
                <a:defRPr/>
              </a:pPr>
              <a:t>20</a:t>
            </a:fld>
            <a:endParaRPr lang="fr-CA"/>
          </a:p>
        </p:txBody>
      </p:sp>
      <p:pic>
        <p:nvPicPr>
          <p:cNvPr id="11" name="Picture 10">
            <a:extLst>
              <a:ext uri="{FF2B5EF4-FFF2-40B4-BE49-F238E27FC236}">
                <a16:creationId xmlns:a16="http://schemas.microsoft.com/office/drawing/2014/main" id="{A8D018EC-6B20-4723-9E31-B0927FA0DB6B}"/>
              </a:ext>
            </a:extLst>
          </p:cNvPr>
          <p:cNvPicPr>
            <a:picLocks noChangeAspect="1"/>
          </p:cNvPicPr>
          <p:nvPr/>
        </p:nvPicPr>
        <p:blipFill>
          <a:blip r:embed="rId2"/>
          <a:stretch>
            <a:fillRect/>
          </a:stretch>
        </p:blipFill>
        <p:spPr>
          <a:xfrm>
            <a:off x="1696694" y="1417638"/>
            <a:ext cx="5502753" cy="5021262"/>
          </a:xfrm>
          <a:prstGeom prst="rect">
            <a:avLst/>
          </a:prstGeom>
        </p:spPr>
      </p:pic>
    </p:spTree>
    <p:extLst>
      <p:ext uri="{BB962C8B-B14F-4D97-AF65-F5344CB8AC3E}">
        <p14:creationId xmlns:p14="http://schemas.microsoft.com/office/powerpoint/2010/main" val="1903501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Lexique</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Hugo Larochelle &amp; Froduald Kabanza</a:t>
            </a:r>
            <a:endParaRPr lang="fr-CA" dirty="0"/>
          </a:p>
        </p:txBody>
      </p:sp>
      <p:sp>
        <p:nvSpPr>
          <p:cNvPr id="6" name="Slide Number Placeholder 5">
            <a:extLst>
              <a:ext uri="{FF2B5EF4-FFF2-40B4-BE49-F238E27FC236}">
                <a16:creationId xmlns:a16="http://schemas.microsoft.com/office/drawing/2014/main" id="{59855C2E-BB83-4204-9FAB-A990BB486C18}"/>
              </a:ext>
            </a:extLst>
          </p:cNvPr>
          <p:cNvSpPr>
            <a:spLocks noGrp="1"/>
          </p:cNvSpPr>
          <p:nvPr>
            <p:ph type="sldNum" sz="quarter" idx="12"/>
          </p:nvPr>
        </p:nvSpPr>
        <p:spPr/>
        <p:txBody>
          <a:bodyPr/>
          <a:lstStyle/>
          <a:p>
            <a:pPr>
              <a:defRPr/>
            </a:pPr>
            <a:fld id="{C05DAEF3-86EE-1147-AFD2-CF8585D7B3D9}" type="slidenum">
              <a:rPr lang="fr-CA" smtClean="0"/>
              <a:pPr>
                <a:defRPr/>
              </a:pPr>
              <a:t>21</a:t>
            </a:fld>
            <a:endParaRPr lang="fr-CA"/>
          </a:p>
        </p:txBody>
      </p:sp>
      <p:pic>
        <p:nvPicPr>
          <p:cNvPr id="7" name="Picture 6">
            <a:extLst>
              <a:ext uri="{FF2B5EF4-FFF2-40B4-BE49-F238E27FC236}">
                <a16:creationId xmlns:a16="http://schemas.microsoft.com/office/drawing/2014/main" id="{CB911BC5-19F5-4B00-B67B-BB9610D6595B}"/>
              </a:ext>
            </a:extLst>
          </p:cNvPr>
          <p:cNvPicPr>
            <a:picLocks noChangeAspect="1"/>
          </p:cNvPicPr>
          <p:nvPr/>
        </p:nvPicPr>
        <p:blipFill>
          <a:blip r:embed="rId2"/>
          <a:stretch>
            <a:fillRect/>
          </a:stretch>
        </p:blipFill>
        <p:spPr>
          <a:xfrm>
            <a:off x="891570" y="2292247"/>
            <a:ext cx="6760180" cy="2907074"/>
          </a:xfrm>
          <a:prstGeom prst="rect">
            <a:avLst/>
          </a:prstGeom>
        </p:spPr>
      </p:pic>
    </p:spTree>
    <p:extLst>
      <p:ext uri="{BB962C8B-B14F-4D97-AF65-F5344CB8AC3E}">
        <p14:creationId xmlns:p14="http://schemas.microsoft.com/office/powerpoint/2010/main" val="211959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9962-A453-4A75-86D3-EE2AB03CD242}"/>
              </a:ext>
            </a:extLst>
          </p:cNvPr>
          <p:cNvSpPr>
            <a:spLocks noGrp="1"/>
          </p:cNvSpPr>
          <p:nvPr>
            <p:ph type="title"/>
          </p:nvPr>
        </p:nvSpPr>
        <p:spPr/>
        <p:txBody>
          <a:bodyPr/>
          <a:lstStyle/>
          <a:p>
            <a:r>
              <a:rPr lang="en-CA" dirty="0" err="1"/>
              <a:t>Modèle</a:t>
            </a:r>
            <a:r>
              <a:rPr lang="en-CA" dirty="0"/>
              <a:t> de </a:t>
            </a:r>
            <a:r>
              <a:rPr lang="en-CA" dirty="0" err="1"/>
              <a:t>langage</a:t>
            </a:r>
            <a:endParaRPr lang="en-US" dirty="0"/>
          </a:p>
        </p:txBody>
      </p:sp>
      <p:sp>
        <p:nvSpPr>
          <p:cNvPr id="3" name="Content Placeholder 2">
            <a:extLst>
              <a:ext uri="{FF2B5EF4-FFF2-40B4-BE49-F238E27FC236}">
                <a16:creationId xmlns:a16="http://schemas.microsoft.com/office/drawing/2014/main" id="{A819C001-E5CB-4315-A364-AE95CB0EDC77}"/>
              </a:ext>
            </a:extLst>
          </p:cNvPr>
          <p:cNvSpPr>
            <a:spLocks noGrp="1"/>
          </p:cNvSpPr>
          <p:nvPr>
            <p:ph idx="1"/>
          </p:nvPr>
        </p:nvSpPr>
        <p:spPr/>
        <p:txBody>
          <a:bodyPr/>
          <a:lstStyle/>
          <a:p>
            <a:pPr>
              <a:spcBef>
                <a:spcPts val="1800"/>
              </a:spcBef>
            </a:pPr>
            <a:r>
              <a:rPr lang="fr-CA" altLang="en-US" dirty="0"/>
              <a:t>Un tel modèle me permettrait de calculer la probabilité qu’un une chaîne de mots soit dans le langage : </a:t>
            </a:r>
          </a:p>
          <a:p>
            <a:pPr marL="0" indent="0">
              <a:spcBef>
                <a:spcPts val="1800"/>
              </a:spcBef>
              <a:buNone/>
            </a:pPr>
            <a:endParaRPr lang="fr-CA" altLang="en-US" dirty="0"/>
          </a:p>
          <a:p>
            <a:pPr lvl="1"/>
            <a:r>
              <a:rPr lang="fr-CA" altLang="en-US" dirty="0"/>
              <a:t>je suis dans le cours IFT615  </a:t>
            </a:r>
            <a:r>
              <a:rPr lang="fr-CA" altLang="en-US" dirty="0">
                <a:solidFill>
                  <a:schemeClr val="tx2">
                    <a:lumMod val="60000"/>
                    <a:lumOff val="40000"/>
                  </a:schemeClr>
                </a:solidFill>
              </a:rPr>
              <a:t>-&gt; probabilité très élevée</a:t>
            </a:r>
          </a:p>
          <a:p>
            <a:pPr lvl="1"/>
            <a:r>
              <a:rPr lang="fr-CA" altLang="en-US" dirty="0"/>
              <a:t>Je  suis dans IFT615 cours </a:t>
            </a:r>
            <a:r>
              <a:rPr lang="fr-CA" altLang="en-US" dirty="0">
                <a:solidFill>
                  <a:schemeClr val="tx2">
                    <a:lumMod val="60000"/>
                    <a:lumOff val="40000"/>
                  </a:schemeClr>
                </a:solidFill>
              </a:rPr>
              <a:t>-&gt; probabilité élevée</a:t>
            </a:r>
          </a:p>
          <a:p>
            <a:pPr lvl="1"/>
            <a:r>
              <a:rPr lang="fr-CA" altLang="en-US" dirty="0"/>
              <a:t>cours je </a:t>
            </a:r>
            <a:r>
              <a:rPr lang="fr-CA" altLang="en-US" dirty="0">
                <a:solidFill>
                  <a:schemeClr val="tx2">
                    <a:lumMod val="60000"/>
                    <a:lumOff val="40000"/>
                  </a:schemeClr>
                </a:solidFill>
              </a:rPr>
              <a:t>-&gt; probabilité très basse</a:t>
            </a:r>
          </a:p>
          <a:p>
            <a:pPr lvl="1"/>
            <a:r>
              <a:rPr lang="fr-CA" altLang="en-US" dirty="0"/>
              <a:t>Je </a:t>
            </a:r>
            <a:r>
              <a:rPr lang="fr-CA" altLang="en-US" dirty="0" err="1"/>
              <a:t>oursc</a:t>
            </a:r>
            <a:r>
              <a:rPr lang="fr-CA" altLang="en-US" dirty="0"/>
              <a:t> </a:t>
            </a:r>
            <a:r>
              <a:rPr lang="fr-CA" altLang="en-US" dirty="0">
                <a:solidFill>
                  <a:schemeClr val="tx2">
                    <a:lumMod val="60000"/>
                    <a:lumOff val="40000"/>
                  </a:schemeClr>
                </a:solidFill>
              </a:rPr>
              <a:t>-&gt; probabilité extrêmement faible</a:t>
            </a:r>
          </a:p>
          <a:p>
            <a:endParaRPr lang="en-US" dirty="0"/>
          </a:p>
        </p:txBody>
      </p:sp>
      <p:sp>
        <p:nvSpPr>
          <p:cNvPr id="4" name="Date Placeholder 3">
            <a:extLst>
              <a:ext uri="{FF2B5EF4-FFF2-40B4-BE49-F238E27FC236}">
                <a16:creationId xmlns:a16="http://schemas.microsoft.com/office/drawing/2014/main" id="{F038AF5B-42EF-418F-922A-7207EEEEDC66}"/>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38CD892B-6B84-44C2-ACA8-2C6C1DAB838A}"/>
              </a:ext>
            </a:extLst>
          </p:cNvPr>
          <p:cNvSpPr>
            <a:spLocks noGrp="1"/>
          </p:cNvSpPr>
          <p:nvPr>
            <p:ph type="ftr" sz="quarter" idx="11"/>
          </p:nvPr>
        </p:nvSpPr>
        <p:spPr/>
        <p:txBody>
          <a:bodyPr/>
          <a:lstStyle/>
          <a:p>
            <a:pPr>
              <a:defRPr/>
            </a:pPr>
            <a:r>
              <a:rPr lang="de-DE"/>
              <a:t>Hugo Larochelle &amp; Froduald Kabanza</a:t>
            </a:r>
            <a:endParaRPr lang="fr-CA" dirty="0"/>
          </a:p>
        </p:txBody>
      </p:sp>
      <p:sp>
        <p:nvSpPr>
          <p:cNvPr id="6" name="Slide Number Placeholder 5">
            <a:extLst>
              <a:ext uri="{FF2B5EF4-FFF2-40B4-BE49-F238E27FC236}">
                <a16:creationId xmlns:a16="http://schemas.microsoft.com/office/drawing/2014/main" id="{E182079B-CAEA-405E-BC7E-1B1D1A48E7CA}"/>
              </a:ext>
            </a:extLst>
          </p:cNvPr>
          <p:cNvSpPr>
            <a:spLocks noGrp="1"/>
          </p:cNvSpPr>
          <p:nvPr>
            <p:ph type="sldNum" sz="quarter" idx="12"/>
          </p:nvPr>
        </p:nvSpPr>
        <p:spPr/>
        <p:txBody>
          <a:bodyPr/>
          <a:lstStyle/>
          <a:p>
            <a:pPr>
              <a:defRPr/>
            </a:pPr>
            <a:fld id="{C05DAEF3-86EE-1147-AFD2-CF8585D7B3D9}" type="slidenum">
              <a:rPr lang="fr-CA" smtClean="0"/>
              <a:pPr>
                <a:defRPr/>
              </a:pPr>
              <a:t>22</a:t>
            </a:fld>
            <a:endParaRPr lang="fr-CA"/>
          </a:p>
        </p:txBody>
      </p:sp>
    </p:spTree>
    <p:extLst>
      <p:ext uri="{BB962C8B-B14F-4D97-AF65-F5344CB8AC3E}">
        <p14:creationId xmlns:p14="http://schemas.microsoft.com/office/powerpoint/2010/main" val="4073142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RNN pour l’étiquetage syntaxique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&amp;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23</a:t>
            </a:fld>
            <a:endParaRPr lang="en-US" altLang="ko-KR" sz="1400">
              <a:latin typeface="Calibri" panose="020F0502020204030204" pitchFamily="34" charset="0"/>
            </a:endParaRPr>
          </a:p>
        </p:txBody>
      </p:sp>
      <p:sp>
        <p:nvSpPr>
          <p:cNvPr id="5" name="TextBox 4">
            <a:extLst>
              <a:ext uri="{FF2B5EF4-FFF2-40B4-BE49-F238E27FC236}">
                <a16:creationId xmlns:a16="http://schemas.microsoft.com/office/drawing/2014/main" id="{8CF8A283-3F1C-4F0A-9BF5-F8AEBC783025}"/>
              </a:ext>
            </a:extLst>
          </p:cNvPr>
          <p:cNvSpPr txBox="1"/>
          <p:nvPr/>
        </p:nvSpPr>
        <p:spPr>
          <a:xfrm>
            <a:off x="794237" y="3903994"/>
            <a:ext cx="5047792" cy="369332"/>
          </a:xfrm>
          <a:prstGeom prst="rect">
            <a:avLst/>
          </a:prstGeom>
          <a:noFill/>
        </p:spPr>
        <p:txBody>
          <a:bodyPr wrap="none" rtlCol="0">
            <a:spAutoFit/>
          </a:bodyPr>
          <a:lstStyle/>
          <a:p>
            <a:r>
              <a:rPr lang="fr-CA" dirty="0"/>
              <a:t>Une fois entrainé, le modèle peut générer du texte. </a:t>
            </a:r>
          </a:p>
        </p:txBody>
      </p:sp>
      <p:pic>
        <p:nvPicPr>
          <p:cNvPr id="7" name="Picture 6">
            <a:extLst>
              <a:ext uri="{FF2B5EF4-FFF2-40B4-BE49-F238E27FC236}">
                <a16:creationId xmlns:a16="http://schemas.microsoft.com/office/drawing/2014/main" id="{8F77E981-3082-4937-AA12-218CBEE85972}"/>
              </a:ext>
            </a:extLst>
          </p:cNvPr>
          <p:cNvPicPr>
            <a:picLocks noChangeAspect="1"/>
          </p:cNvPicPr>
          <p:nvPr/>
        </p:nvPicPr>
        <p:blipFill>
          <a:blip r:embed="rId3"/>
          <a:stretch>
            <a:fillRect/>
          </a:stretch>
        </p:blipFill>
        <p:spPr>
          <a:xfrm>
            <a:off x="1826597" y="1395501"/>
            <a:ext cx="4758353" cy="2499523"/>
          </a:xfrm>
          <a:prstGeom prst="rect">
            <a:avLst/>
          </a:prstGeom>
        </p:spPr>
      </p:pic>
      <p:sp>
        <p:nvSpPr>
          <p:cNvPr id="2" name="TextBox 1">
            <a:extLst>
              <a:ext uri="{FF2B5EF4-FFF2-40B4-BE49-F238E27FC236}">
                <a16:creationId xmlns:a16="http://schemas.microsoft.com/office/drawing/2014/main" id="{1AE07AF0-DF4E-47A9-A05F-53F36DC6F78E}"/>
              </a:ext>
            </a:extLst>
          </p:cNvPr>
          <p:cNvSpPr txBox="1"/>
          <p:nvPr/>
        </p:nvSpPr>
        <p:spPr>
          <a:xfrm>
            <a:off x="1285082" y="4298956"/>
            <a:ext cx="5860387" cy="1200329"/>
          </a:xfrm>
          <a:prstGeom prst="rect">
            <a:avLst/>
          </a:prstGeom>
          <a:noFill/>
        </p:spPr>
        <p:txBody>
          <a:bodyPr wrap="none" rtlCol="0">
            <a:spAutoFit/>
          </a:bodyPr>
          <a:lstStyle/>
          <a:p>
            <a:r>
              <a:rPr lang="en-CA" i="1" dirty="0"/>
              <a:t>Mary, and will, my lord, to weep in such a one were prettiest</a:t>
            </a:r>
          </a:p>
          <a:p>
            <a:r>
              <a:rPr lang="en-CA" i="1" dirty="0"/>
              <a:t>Yet now I was adopted heir</a:t>
            </a:r>
          </a:p>
          <a:p>
            <a:r>
              <a:rPr lang="en-CA" i="1" dirty="0"/>
              <a:t>Of the world’s lamentable day</a:t>
            </a:r>
          </a:p>
          <a:p>
            <a:r>
              <a:rPr lang="en-CA" i="1" dirty="0"/>
              <a:t>To watch the next way with his father with his face?</a:t>
            </a:r>
            <a:endParaRPr lang="en-US" i="1" dirty="0"/>
          </a:p>
        </p:txBody>
      </p:sp>
      <p:sp>
        <p:nvSpPr>
          <p:cNvPr id="9" name="TextBox 8">
            <a:extLst>
              <a:ext uri="{FF2B5EF4-FFF2-40B4-BE49-F238E27FC236}">
                <a16:creationId xmlns:a16="http://schemas.microsoft.com/office/drawing/2014/main" id="{2F16D333-312E-4340-8971-8FA566874499}"/>
              </a:ext>
            </a:extLst>
          </p:cNvPr>
          <p:cNvSpPr txBox="1"/>
          <p:nvPr/>
        </p:nvSpPr>
        <p:spPr>
          <a:xfrm>
            <a:off x="848211" y="5515570"/>
            <a:ext cx="7892564" cy="923330"/>
          </a:xfrm>
          <a:prstGeom prst="rect">
            <a:avLst/>
          </a:prstGeom>
          <a:noFill/>
        </p:spPr>
        <p:txBody>
          <a:bodyPr wrap="square" rtlCol="0">
            <a:spAutoFit/>
          </a:bodyPr>
          <a:lstStyle/>
          <a:p>
            <a:r>
              <a:rPr lang="fr-CA" dirty="0"/>
              <a:t>C’est une façon d’évaluer la qualité du modèle. Plus le modèle est bon, plus il génère des textes vraisemblables (GPT et BERT sont des modèles du langages très connus basés sur l’architecture </a:t>
            </a:r>
            <a:r>
              <a:rPr lang="fr-CA" i="1" dirty="0"/>
              <a:t>Transformer </a:t>
            </a:r>
            <a:r>
              <a:rPr lang="fr-CA" dirty="0"/>
              <a:t>non couvert dans ce cours)</a:t>
            </a:r>
          </a:p>
        </p:txBody>
      </p:sp>
    </p:spTree>
    <p:extLst>
      <p:ext uri="{BB962C8B-B14F-4D97-AF65-F5344CB8AC3E}">
        <p14:creationId xmlns:p14="http://schemas.microsoft.com/office/powerpoint/2010/main" val="272860040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8BE2-A1E1-C017-546C-6A31D57EDDA6}"/>
              </a:ext>
            </a:extLst>
          </p:cNvPr>
          <p:cNvSpPr>
            <a:spLocks noGrp="1"/>
          </p:cNvSpPr>
          <p:nvPr>
            <p:ph type="ctrTitle"/>
          </p:nvPr>
        </p:nvSpPr>
        <p:spPr/>
        <p:txBody>
          <a:bodyPr/>
          <a:lstStyle/>
          <a:p>
            <a:r>
              <a:rPr lang="en-CA" dirty="0"/>
              <a:t>LA PARTIE SUIVANTE N’EST PAS COUVERTE PAR L’EXAMEN</a:t>
            </a:r>
            <a:endParaRPr lang="en-US" dirty="0"/>
          </a:p>
        </p:txBody>
      </p:sp>
    </p:spTree>
    <p:extLst>
      <p:ext uri="{BB962C8B-B14F-4D97-AF65-F5344CB8AC3E}">
        <p14:creationId xmlns:p14="http://schemas.microsoft.com/office/powerpoint/2010/main" val="3870772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re 1">
            <a:extLst>
              <a:ext uri="{FF2B5EF4-FFF2-40B4-BE49-F238E27FC236}">
                <a16:creationId xmlns:a16="http://schemas.microsoft.com/office/drawing/2014/main" id="{243EEC8F-4AF7-4D87-BF2F-3880D8A25475}"/>
              </a:ext>
            </a:extLst>
          </p:cNvPr>
          <p:cNvSpPr>
            <a:spLocks noGrp="1"/>
          </p:cNvSpPr>
          <p:nvPr>
            <p:ph type="title"/>
          </p:nvPr>
        </p:nvSpPr>
        <p:spPr/>
        <p:txBody>
          <a:bodyPr/>
          <a:lstStyle/>
          <a:p>
            <a:r>
              <a:rPr lang="fr-CA" altLang="en-US">
                <a:latin typeface="Arial" panose="020B0604020202020204" pitchFamily="34" charset="0"/>
              </a:rPr>
              <a:t>Lissage de modèle n-gramme</a:t>
            </a:r>
          </a:p>
        </p:txBody>
      </p:sp>
      <p:sp>
        <p:nvSpPr>
          <p:cNvPr id="57346" name="Espace réservé du contenu 2">
            <a:extLst>
              <a:ext uri="{FF2B5EF4-FFF2-40B4-BE49-F238E27FC236}">
                <a16:creationId xmlns:a16="http://schemas.microsoft.com/office/drawing/2014/main" id="{881F1328-2390-4515-AC55-3D705489D300}"/>
              </a:ext>
            </a:extLst>
          </p:cNvPr>
          <p:cNvSpPr>
            <a:spLocks noGrp="1"/>
          </p:cNvSpPr>
          <p:nvPr>
            <p:ph idx="1"/>
          </p:nvPr>
        </p:nvSpPr>
        <p:spPr>
          <a:xfrm>
            <a:off x="457200" y="1600200"/>
            <a:ext cx="8435975" cy="4525963"/>
          </a:xfrm>
        </p:spPr>
        <p:txBody>
          <a:bodyPr/>
          <a:lstStyle/>
          <a:p>
            <a:r>
              <a:rPr lang="fr-CA" altLang="en-US"/>
              <a:t>On peut également lisser les modèles </a:t>
            </a:r>
            <a:r>
              <a:rPr lang="fr-CA" altLang="en-US" i="1"/>
              <a:t>n</a:t>
            </a:r>
            <a:r>
              <a:rPr lang="fr-CA" altLang="en-US"/>
              <a:t>-gramme en général</a:t>
            </a:r>
          </a:p>
          <a:p>
            <a:pPr lvl="1"/>
            <a:r>
              <a:rPr lang="fr-CA" altLang="en-US"/>
              <a:t>encore plus important, puisque plus un </a:t>
            </a:r>
            <a:r>
              <a:rPr lang="fr-CA" altLang="en-US" i="1"/>
              <a:t>n</a:t>
            </a:r>
            <a:r>
              <a:rPr lang="fr-CA" altLang="en-US"/>
              <a:t>-gramme est long, moins il sera fréquent</a:t>
            </a:r>
          </a:p>
          <a:p>
            <a:pPr lvl="1"/>
            <a:r>
              <a:rPr lang="fr-CA" altLang="en-US"/>
              <a:t>la plupart des </a:t>
            </a:r>
            <a:r>
              <a:rPr lang="fr-CA" altLang="en-US" i="1"/>
              <a:t>n</a:t>
            </a:r>
            <a:r>
              <a:rPr lang="fr-CA" altLang="en-US"/>
              <a:t>-grammes imaginable auront une fréquence de zéro, </a:t>
            </a:r>
            <a:br>
              <a:rPr lang="fr-CA" altLang="en-US"/>
            </a:br>
            <a:r>
              <a:rPr lang="fr-CA" altLang="en-US"/>
              <a:t>pour </a:t>
            </a:r>
            <a:r>
              <a:rPr lang="fr-CA" altLang="en-US" i="1"/>
              <a:t>n</a:t>
            </a:r>
            <a:r>
              <a:rPr lang="fr-CA" altLang="en-US"/>
              <a:t> grand</a:t>
            </a:r>
          </a:p>
          <a:p>
            <a:pPr lvl="1"/>
            <a:endParaRPr lang="fr-CA" altLang="en-US"/>
          </a:p>
          <a:p>
            <a:r>
              <a:rPr lang="fr-CA" altLang="en-US"/>
              <a:t>Première approche: </a:t>
            </a:r>
            <a:r>
              <a:rPr lang="fr-CA" altLang="en-US" b="1"/>
              <a:t>lissage </a:t>
            </a:r>
            <a:r>
              <a:rPr lang="fr-CA" altLang="en-US" b="1">
                <a:sym typeface="Symbol" panose="05050102010706020507" pitchFamily="18" charset="2"/>
              </a:rPr>
              <a:t>δ</a:t>
            </a:r>
            <a:br>
              <a:rPr lang="fr-CA" altLang="en-US"/>
            </a:br>
            <a:br>
              <a:rPr lang="fr-CA" altLang="en-US"/>
            </a:br>
            <a:br>
              <a:rPr lang="fr-CA" altLang="en-US"/>
            </a:b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  δ + </a:t>
            </a:r>
            <a:r>
              <a:rPr lang="fr-CA" altLang="en-US" baseline="-25000">
                <a:sym typeface="Symbol" panose="05050102010706020507" pitchFamily="18" charset="2"/>
              </a:rPr>
              <a:t>t </a:t>
            </a:r>
            <a:r>
              <a:rPr lang="fr-CA" altLang="en-US">
                <a:sym typeface="Symbol" panose="05050102010706020507" pitchFamily="18" charset="2"/>
              </a:rPr>
              <a:t>freq(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D</a:t>
            </a:r>
            <a:r>
              <a:rPr lang="fr-CA" altLang="en-US" baseline="-25000">
                <a:sym typeface="Symbol" panose="05050102010706020507" pitchFamily="18" charset="2"/>
              </a:rPr>
              <a:t>t</a:t>
            </a:r>
            <a:r>
              <a:rPr lang="fr-CA" altLang="en-US">
                <a:sym typeface="Symbol" panose="05050102010706020507" pitchFamily="18" charset="2"/>
              </a:rPr>
              <a:t> )</a:t>
            </a:r>
            <a:br>
              <a:rPr lang="fr-CA" altLang="en-US">
                <a:sym typeface="Symbol" panose="05050102010706020507" pitchFamily="18" charset="2"/>
              </a:rPr>
            </a:br>
            <a:br>
              <a:rPr lang="fr-CA" altLang="en-US" sz="800">
                <a:sym typeface="Symbol" panose="05050102010706020507" pitchFamily="18" charset="2"/>
              </a:rPr>
            </a:br>
            <a:r>
              <a:rPr lang="fr-CA" altLang="en-US">
                <a:sym typeface="Symbol" panose="05050102010706020507" pitchFamily="18" charset="2"/>
              </a:rPr>
              <a:t>						     δ (|</a:t>
            </a:r>
            <a:r>
              <a:rPr lang="fr-CA" altLang="en-US" i="1">
                <a:sym typeface="Symbol" panose="05050102010706020507" pitchFamily="18" charset="2"/>
              </a:rPr>
              <a:t>V</a:t>
            </a:r>
            <a:r>
              <a:rPr lang="fr-CA" altLang="en-US">
                <a:sym typeface="Symbol" panose="05050102010706020507" pitchFamily="18" charset="2"/>
              </a:rPr>
              <a:t>|+1) + </a:t>
            </a:r>
            <a:r>
              <a:rPr lang="fr-CA" altLang="en-US" baseline="-25000">
                <a:sym typeface="Symbol" panose="05050102010706020507" pitchFamily="18" charset="2"/>
              </a:rPr>
              <a:t>t  </a:t>
            </a:r>
            <a:r>
              <a:rPr lang="fr-CA" altLang="en-US">
                <a:sym typeface="Symbol" panose="05050102010706020507" pitchFamily="18" charset="2"/>
              </a:rPr>
              <a:t>freq(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a:t>
            </a:r>
            <a:r>
              <a:rPr lang="fr-CA" altLang="en-US" i="1">
                <a:sym typeface="Symbol" panose="05050102010706020507" pitchFamily="18" charset="2"/>
              </a:rPr>
              <a:t>D</a:t>
            </a:r>
            <a:r>
              <a:rPr lang="fr-CA" altLang="en-US" baseline="-25000">
                <a:sym typeface="Symbol" panose="05050102010706020507" pitchFamily="18" charset="2"/>
              </a:rPr>
              <a:t>t</a:t>
            </a:r>
            <a:r>
              <a:rPr lang="fr-CA" altLang="en-US">
                <a:sym typeface="Symbol" panose="05050102010706020507" pitchFamily="18" charset="2"/>
              </a:rPr>
              <a:t> )</a:t>
            </a:r>
            <a:br>
              <a:rPr lang="fr-CA" altLang="en-US">
                <a:sym typeface="Symbol" panose="05050102010706020507" pitchFamily="18" charset="2"/>
              </a:rPr>
            </a:br>
            <a:endParaRPr lang="fr-CA" altLang="en-US"/>
          </a:p>
        </p:txBody>
      </p:sp>
      <p:sp>
        <p:nvSpPr>
          <p:cNvPr id="57347" name="Espace réservé de la date 3">
            <a:extLst>
              <a:ext uri="{FF2B5EF4-FFF2-40B4-BE49-F238E27FC236}">
                <a16:creationId xmlns:a16="http://schemas.microsoft.com/office/drawing/2014/main" id="{7AE6666C-53C8-4D6B-A750-08E85D1B82C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7348" name="Espace réservé du pied de page 4">
            <a:extLst>
              <a:ext uri="{FF2B5EF4-FFF2-40B4-BE49-F238E27FC236}">
                <a16:creationId xmlns:a16="http://schemas.microsoft.com/office/drawing/2014/main" id="{6048D6EF-04F4-4C53-A356-D1A88242CBA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&amp; Froduald Kabanza</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B5FFB5A5-9E69-4540-9084-3E64E269A85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E4518083-664A-4FEA-B0C2-24D05384113E}" type="slidenum">
              <a:rPr lang="en-US" altLang="ko-KR" sz="1400">
                <a:latin typeface="Calibri" panose="020F0502020204030204" pitchFamily="34" charset="0"/>
              </a:rPr>
              <a:pPr eaLnBrk="1" hangingPunct="1"/>
              <a:t>25</a:t>
            </a:fld>
            <a:endParaRPr lang="en-US" altLang="ko-KR" sz="1400">
              <a:latin typeface="Calibri" panose="020F0502020204030204" pitchFamily="34" charset="0"/>
            </a:endParaRPr>
          </a:p>
        </p:txBody>
      </p:sp>
      <p:cxnSp>
        <p:nvCxnSpPr>
          <p:cNvPr id="7" name="Connecteur droit 6">
            <a:extLst>
              <a:ext uri="{FF2B5EF4-FFF2-40B4-BE49-F238E27FC236}">
                <a16:creationId xmlns:a16="http://schemas.microsoft.com/office/drawing/2014/main" id="{8718A2AD-11E0-4CB7-A932-A87AC99A8E0E}"/>
              </a:ext>
            </a:extLst>
          </p:cNvPr>
          <p:cNvCxnSpPr/>
          <p:nvPr/>
        </p:nvCxnSpPr>
        <p:spPr>
          <a:xfrm>
            <a:off x="3511550" y="4868863"/>
            <a:ext cx="451643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re 1">
            <a:extLst>
              <a:ext uri="{FF2B5EF4-FFF2-40B4-BE49-F238E27FC236}">
                <a16:creationId xmlns:a16="http://schemas.microsoft.com/office/drawing/2014/main" id="{3099418F-251A-4354-8313-7F883E9A3F8C}"/>
              </a:ext>
            </a:extLst>
          </p:cNvPr>
          <p:cNvSpPr>
            <a:spLocks noGrp="1"/>
          </p:cNvSpPr>
          <p:nvPr>
            <p:ph type="title"/>
          </p:nvPr>
        </p:nvSpPr>
        <p:spPr/>
        <p:txBody>
          <a:bodyPr/>
          <a:lstStyle/>
          <a:p>
            <a:r>
              <a:rPr lang="fr-CA" altLang="en-US">
                <a:latin typeface="Arial" panose="020B0604020202020204" pitchFamily="34" charset="0"/>
              </a:rPr>
              <a:t>Lissage </a:t>
            </a:r>
            <a:r>
              <a:rPr lang="fr-CA" altLang="en-US">
                <a:latin typeface="Calibri" panose="020F0502020204030204" pitchFamily="34" charset="0"/>
                <a:sym typeface="Symbol" panose="05050102010706020507" pitchFamily="18" charset="2"/>
              </a:rPr>
              <a:t>δ</a:t>
            </a:r>
            <a:r>
              <a:rPr lang="fr-CA" altLang="en-US">
                <a:latin typeface="Arial" panose="020B0604020202020204" pitchFamily="34" charset="0"/>
              </a:rPr>
              <a:t> </a:t>
            </a:r>
          </a:p>
        </p:txBody>
      </p:sp>
      <p:sp>
        <p:nvSpPr>
          <p:cNvPr id="58370" name="Espace réservé du contenu 2">
            <a:extLst>
              <a:ext uri="{FF2B5EF4-FFF2-40B4-BE49-F238E27FC236}">
                <a16:creationId xmlns:a16="http://schemas.microsoft.com/office/drawing/2014/main" id="{AD95FD17-EC6E-4161-A330-5BD6950893D4}"/>
              </a:ext>
            </a:extLst>
          </p:cNvPr>
          <p:cNvSpPr>
            <a:spLocks noGrp="1"/>
          </p:cNvSpPr>
          <p:nvPr>
            <p:ph idx="1"/>
          </p:nvPr>
        </p:nvSpPr>
        <p:spPr>
          <a:xfrm>
            <a:off x="457200" y="1600200"/>
            <a:ext cx="8686800" cy="4525963"/>
          </a:xfrm>
        </p:spPr>
        <p:txBody>
          <a:bodyPr/>
          <a:lstStyle/>
          <a:p>
            <a:r>
              <a:rPr lang="fr-CA" altLang="en-US"/>
              <a:t>Exemple: soit les fréquences totales suivantes</a:t>
            </a:r>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r>
              <a:rPr lang="fr-CA" altLang="en-US"/>
              <a:t>Trigramme avec lissage </a:t>
            </a:r>
            <a:r>
              <a:rPr lang="fr-CA" altLang="en-US">
                <a:sym typeface="Symbol" panose="05050102010706020507" pitchFamily="18" charset="2"/>
              </a:rPr>
              <a:t>δ = 0.1 et un vocabulaire de taille |V|=999</a:t>
            </a:r>
            <a:br>
              <a:rPr lang="fr-CA" altLang="en-US"/>
            </a:br>
            <a:br>
              <a:rPr lang="fr-CA" altLang="en-US" sz="800"/>
            </a:br>
            <a:r>
              <a:rPr lang="fr-CA" altLang="en-US"/>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Bayes »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(0.1+5)/ (100+200) = 5.1/ 300</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langage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(0.1+10) / (100+200) = 10.1/300 </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langue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(0.1+0) / (100+200) = 0.1/300</a:t>
            </a:r>
            <a:br>
              <a:rPr lang="fr-CA" altLang="en-US" sz="1800">
                <a:sym typeface="Symbol" panose="05050102010706020507" pitchFamily="18" charset="2"/>
              </a:rPr>
            </a:br>
            <a:r>
              <a:rPr lang="fr-CA" altLang="en-US" sz="1800">
                <a:sym typeface="Symbol" panose="05050102010706020507" pitchFamily="18" charset="2"/>
              </a:rPr>
              <a:t>						...							...	 </a:t>
            </a:r>
            <a:endParaRPr lang="fr-CA" altLang="en-US" sz="1800"/>
          </a:p>
        </p:txBody>
      </p:sp>
      <p:sp>
        <p:nvSpPr>
          <p:cNvPr id="58371" name="Espace réservé de la date 3">
            <a:extLst>
              <a:ext uri="{FF2B5EF4-FFF2-40B4-BE49-F238E27FC236}">
                <a16:creationId xmlns:a16="http://schemas.microsoft.com/office/drawing/2014/main" id="{451A07B6-E571-4FFB-8DB6-0572853D613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8372" name="Espace réservé du pied de page 4">
            <a:extLst>
              <a:ext uri="{FF2B5EF4-FFF2-40B4-BE49-F238E27FC236}">
                <a16:creationId xmlns:a16="http://schemas.microsoft.com/office/drawing/2014/main" id="{76D0B27F-1B0B-4B2C-8AC0-4E135D82D45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&amp; Froduald Kabanza</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A68665D9-D213-43E2-993F-2A4D9F31A6ED}"/>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B6DB86A-627F-4CA8-B82C-B85A38F8799F}" type="slidenum">
              <a:rPr lang="en-US" altLang="ko-KR" sz="1400">
                <a:latin typeface="Calibri" panose="020F0502020204030204" pitchFamily="34" charset="0"/>
              </a:rPr>
              <a:pPr eaLnBrk="1" hangingPunct="1"/>
              <a:t>26</a:t>
            </a:fld>
            <a:endParaRPr lang="en-US" altLang="ko-KR" sz="1400">
              <a:latin typeface="Calibri" panose="020F0502020204030204" pitchFamily="34" charset="0"/>
            </a:endParaRPr>
          </a:p>
        </p:txBody>
      </p:sp>
      <p:graphicFrame>
        <p:nvGraphicFramePr>
          <p:cNvPr id="7" name="Tableau 6">
            <a:extLst>
              <a:ext uri="{FF2B5EF4-FFF2-40B4-BE49-F238E27FC236}">
                <a16:creationId xmlns:a16="http://schemas.microsoft.com/office/drawing/2014/main" id="{DC372ABA-1320-494F-984D-FA8D1AB75FCB}"/>
              </a:ext>
            </a:extLst>
          </p:cNvPr>
          <p:cNvGraphicFramePr>
            <a:graphicFrameLocks noGrp="1"/>
          </p:cNvGraphicFramePr>
          <p:nvPr/>
        </p:nvGraphicFramePr>
        <p:xfrm>
          <a:off x="1403350" y="2133600"/>
          <a:ext cx="6337300" cy="2228850"/>
        </p:xfrm>
        <a:graphic>
          <a:graphicData uri="http://schemas.openxmlformats.org/drawingml/2006/table">
            <a:tbl>
              <a:tblPr/>
              <a:tblGrid>
                <a:gridCol w="4184650">
                  <a:extLst>
                    <a:ext uri="{9D8B030D-6E8A-4147-A177-3AD203B41FA5}">
                      <a16:colId xmlns:a16="http://schemas.microsoft.com/office/drawing/2014/main" val="2668616237"/>
                    </a:ext>
                  </a:extLst>
                </a:gridCol>
                <a:gridCol w="2152650">
                  <a:extLst>
                    <a:ext uri="{9D8B030D-6E8A-4147-A177-3AD203B41FA5}">
                      <a16:colId xmlns:a16="http://schemas.microsoft.com/office/drawing/2014/main" val="3655088449"/>
                    </a:ext>
                  </a:extLst>
                </a:gridCol>
              </a:tblGrid>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n</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-gramme</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freq(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n</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-gramme,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D</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a:t>
                      </a:r>
                      <a:endParaRPr kumimoji="0" lang="fr-FR" altLang="en-US" sz="1800" b="1" i="1" u="none" strike="noStrike" cap="none" normalizeH="0" baseline="-25000">
                        <a:ln>
                          <a:noFill/>
                        </a:ln>
                        <a:solidFill>
                          <a:srgbClr val="FFFFFF"/>
                        </a:solidFill>
                        <a:effectLst/>
                        <a:latin typeface="Calibri" panose="020F0502020204030204" pitchFamily="34" charset="0"/>
                        <a:ea typeface="굴림" panose="020B0600000101010101" pitchFamily="34" charset="-127"/>
                      </a:endParaRP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12731639"/>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Bayes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5</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249156098"/>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langage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10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264987692"/>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langue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147900752"/>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511791279"/>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200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991256367"/>
                  </a:ext>
                </a:extLst>
              </a:tr>
            </a:tbl>
          </a:graphicData>
        </a:graphic>
      </p:graphicFrame>
      <p:sp>
        <p:nvSpPr>
          <p:cNvPr id="2" name="Accolade fermante 1">
            <a:extLst>
              <a:ext uri="{FF2B5EF4-FFF2-40B4-BE49-F238E27FC236}">
                <a16:creationId xmlns:a16="http://schemas.microsoft.com/office/drawing/2014/main" id="{43DFA4D9-163F-40C8-96C3-CC71953CE718}"/>
              </a:ext>
            </a:extLst>
          </p:cNvPr>
          <p:cNvSpPr>
            <a:spLocks/>
          </p:cNvSpPr>
          <p:nvPr/>
        </p:nvSpPr>
        <p:spPr bwMode="auto">
          <a:xfrm>
            <a:off x="7740650" y="2492375"/>
            <a:ext cx="215900" cy="1512888"/>
          </a:xfrm>
          <a:prstGeom prst="rightBrace">
            <a:avLst>
              <a:gd name="adj1" fmla="val 8337"/>
              <a:gd name="adj2" fmla="val 50000"/>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dirty="0">
              <a:latin typeface="+mn-lt"/>
              <a:ea typeface="+mn-ea"/>
            </a:endParaRPr>
          </a:p>
        </p:txBody>
      </p:sp>
      <p:sp>
        <p:nvSpPr>
          <p:cNvPr id="58398" name="Rectangle 2">
            <a:extLst>
              <a:ext uri="{FF2B5EF4-FFF2-40B4-BE49-F238E27FC236}">
                <a16:creationId xmlns:a16="http://schemas.microsoft.com/office/drawing/2014/main" id="{469E7534-2592-4645-8959-4CB66CC152BA}"/>
              </a:ext>
            </a:extLst>
          </p:cNvPr>
          <p:cNvSpPr>
            <a:spLocks noChangeArrowheads="1"/>
          </p:cNvSpPr>
          <p:nvPr/>
        </p:nvSpPr>
        <p:spPr bwMode="auto">
          <a:xfrm>
            <a:off x="8201025" y="3614738"/>
            <a:ext cx="40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sym typeface="Symbol" panose="05050102010706020507" pitchFamily="18" charset="2"/>
              </a:rPr>
              <a:t></a:t>
            </a:r>
            <a:endParaRPr lang="fr-FR" altLang="en-US"/>
          </a:p>
        </p:txBody>
      </p:sp>
      <p:sp>
        <p:nvSpPr>
          <p:cNvPr id="4" name="Forme libre 3">
            <a:extLst>
              <a:ext uri="{FF2B5EF4-FFF2-40B4-BE49-F238E27FC236}">
                <a16:creationId xmlns:a16="http://schemas.microsoft.com/office/drawing/2014/main" id="{B6096CF5-515B-4CA8-88DE-3DEA501CF919}"/>
              </a:ext>
            </a:extLst>
          </p:cNvPr>
          <p:cNvSpPr>
            <a:spLocks/>
          </p:cNvSpPr>
          <p:nvPr/>
        </p:nvSpPr>
        <p:spPr bwMode="auto">
          <a:xfrm>
            <a:off x="7761288" y="3232150"/>
            <a:ext cx="466725" cy="1004888"/>
          </a:xfrm>
          <a:custGeom>
            <a:avLst/>
            <a:gdLst>
              <a:gd name="T0" fmla="*/ 226038 w 466189"/>
              <a:gd name="T1" fmla="*/ 0 h 1005743"/>
              <a:gd name="T2" fmla="*/ 452075 w 466189"/>
              <a:gd name="T3" fmla="*/ 507568 h 1005743"/>
              <a:gd name="T4" fmla="*/ 395565 w 466189"/>
              <a:gd name="T5" fmla="*/ 944641 h 1005743"/>
              <a:gd name="T6" fmla="*/ 0 w 466189"/>
              <a:gd name="T7" fmla="*/ 1001037 h 10057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6189" h="1005743">
                <a:moveTo>
                  <a:pt x="225778" y="0"/>
                </a:moveTo>
                <a:cubicBezTo>
                  <a:pt x="324556" y="175213"/>
                  <a:pt x="423334" y="350426"/>
                  <a:pt x="451556" y="508000"/>
                </a:cubicBezTo>
                <a:cubicBezTo>
                  <a:pt x="479778" y="665574"/>
                  <a:pt x="470370" y="863130"/>
                  <a:pt x="395111" y="945445"/>
                </a:cubicBezTo>
                <a:cubicBezTo>
                  <a:pt x="319852" y="1027760"/>
                  <a:pt x="0" y="1001889"/>
                  <a:pt x="0" y="1001889"/>
                </a:cubicBezTo>
              </a:path>
            </a:pathLst>
          </a:cu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re 1">
            <a:extLst>
              <a:ext uri="{FF2B5EF4-FFF2-40B4-BE49-F238E27FC236}">
                <a16:creationId xmlns:a16="http://schemas.microsoft.com/office/drawing/2014/main" id="{D411199F-1314-4915-9162-1225257A5E57}"/>
              </a:ext>
            </a:extLst>
          </p:cNvPr>
          <p:cNvSpPr>
            <a:spLocks noGrp="1"/>
          </p:cNvSpPr>
          <p:nvPr>
            <p:ph type="title"/>
          </p:nvPr>
        </p:nvSpPr>
        <p:spPr/>
        <p:txBody>
          <a:bodyPr/>
          <a:lstStyle/>
          <a:p>
            <a:r>
              <a:rPr lang="fr-CA" altLang="en-US">
                <a:latin typeface="Arial" panose="020B0604020202020204" pitchFamily="34" charset="0"/>
              </a:rPr>
              <a:t>Lissage par interpolation linéaire</a:t>
            </a:r>
          </a:p>
        </p:txBody>
      </p:sp>
      <p:sp>
        <p:nvSpPr>
          <p:cNvPr id="59394" name="Espace réservé du contenu 2">
            <a:extLst>
              <a:ext uri="{FF2B5EF4-FFF2-40B4-BE49-F238E27FC236}">
                <a16:creationId xmlns:a16="http://schemas.microsoft.com/office/drawing/2014/main" id="{ECCEDD17-D047-4DEB-8F28-B987F8DBFE49}"/>
              </a:ext>
            </a:extLst>
          </p:cNvPr>
          <p:cNvSpPr>
            <a:spLocks noGrp="1"/>
          </p:cNvSpPr>
          <p:nvPr>
            <p:ph idx="1"/>
          </p:nvPr>
        </p:nvSpPr>
        <p:spPr>
          <a:xfrm>
            <a:off x="457200" y="1600200"/>
            <a:ext cx="8435975" cy="4525963"/>
          </a:xfrm>
        </p:spPr>
        <p:txBody>
          <a:bodyPr/>
          <a:lstStyle/>
          <a:p>
            <a:r>
              <a:rPr lang="fr-CA" altLang="en-US"/>
              <a:t>Deuxième approche: </a:t>
            </a:r>
            <a:r>
              <a:rPr lang="fr-CA" altLang="en-US" b="1"/>
              <a:t>lissage par interpolation linéaire</a:t>
            </a:r>
          </a:p>
          <a:p>
            <a:pPr lvl="1"/>
            <a:r>
              <a:rPr lang="fr-CA" altLang="en-US">
                <a:sym typeface="Symbol" panose="05050102010706020507" pitchFamily="18" charset="2"/>
              </a:rPr>
              <a:t>faire la moyenne (pondérée) de modèles unigrammes, bigrammes, trigrammes, ... jusqu</a:t>
            </a:r>
            <a:r>
              <a:rPr lang="fr-CA" altLang="fr-FR">
                <a:sym typeface="Symbol" panose="05050102010706020507" pitchFamily="18" charset="2"/>
              </a:rPr>
              <a:t>’</a:t>
            </a:r>
            <a:r>
              <a:rPr lang="fr-CA" altLang="en-US">
                <a:sym typeface="Symbol" panose="05050102010706020507" pitchFamily="18" charset="2"/>
              </a:rPr>
              <a:t>à </a:t>
            </a:r>
            <a:r>
              <a:rPr lang="fr-CA" altLang="en-US" i="1">
                <a:sym typeface="Symbol" panose="05050102010706020507" pitchFamily="18" charset="2"/>
              </a:rPr>
              <a:t>n</a:t>
            </a:r>
            <a:r>
              <a:rPr lang="fr-CA" altLang="en-US">
                <a:sym typeface="Symbol" panose="05050102010706020507" pitchFamily="18" charset="2"/>
              </a:rPr>
              <a:t>-gramme</a:t>
            </a:r>
            <a:endParaRPr lang="fr-CA" altLang="en-US" i="1">
              <a:sym typeface="Symbol" panose="05050102010706020507" pitchFamily="18" charset="2"/>
            </a:endParaRPr>
          </a:p>
          <a:p>
            <a:pPr>
              <a:buFont typeface="Lucida Grande" charset="0"/>
              <a:buNone/>
            </a:pPr>
            <a:r>
              <a:rPr lang="fr-CA" altLang="en-US" i="1">
                <a:sym typeface="Symbol" panose="05050102010706020507" pitchFamily="18" charset="2"/>
              </a:rPr>
              <a:t>	</a:t>
            </a:r>
            <a:br>
              <a:rPr lang="fr-CA" altLang="en-US" i="1">
                <a:sym typeface="Symbol" panose="05050102010706020507" pitchFamily="18" charset="2"/>
              </a:rPr>
            </a:br>
            <a:r>
              <a:rPr lang="fr-CA" altLang="en-US" i="1">
                <a:sym typeface="Symbol" panose="05050102010706020507" pitchFamily="18" charset="2"/>
              </a:rPr>
              <a:t>	P</a:t>
            </a:r>
            <a:r>
              <a:rPr lang="fr-CA" altLang="en-US" baseline="-25000">
                <a:sym typeface="Symbol" panose="05050102010706020507" pitchFamily="18" charset="2"/>
              </a:rPr>
              <a:t>λ</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	λ</a:t>
            </a:r>
            <a:r>
              <a:rPr lang="fr-CA" altLang="en-US" baseline="-25000">
                <a:sym typeface="Symbol" panose="05050102010706020507" pitchFamily="18" charset="2"/>
              </a:rPr>
              <a:t>1</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p>
          <a:p>
            <a:pPr>
              <a:buFont typeface="Lucida Grande" charset="0"/>
              <a:buNone/>
            </a:pPr>
            <a:r>
              <a:rPr lang="fr-CA" altLang="en-US">
                <a:sym typeface="Symbol" panose="05050102010706020507" pitchFamily="18" charset="2"/>
              </a:rPr>
              <a:t>								λ</a:t>
            </a:r>
            <a:r>
              <a:rPr lang="fr-CA" altLang="en-US" baseline="-25000">
                <a:sym typeface="Symbol" panose="05050102010706020507" pitchFamily="18" charset="2"/>
              </a:rPr>
              <a:t>2</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a:t>
            </a:r>
          </a:p>
          <a:p>
            <a:pPr>
              <a:buFont typeface="Lucida Grande" charset="0"/>
              <a:buNone/>
            </a:pPr>
            <a:r>
              <a:rPr lang="fr-CA" altLang="en-US">
                <a:sym typeface="Symbol" panose="05050102010706020507" pitchFamily="18" charset="2"/>
              </a:rPr>
              <a:t>								λ</a:t>
            </a:r>
            <a:r>
              <a:rPr lang="fr-CA" altLang="en-US" baseline="-25000">
                <a:sym typeface="Symbol" panose="05050102010706020507" pitchFamily="18" charset="2"/>
              </a:rPr>
              <a:t>3</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i-2</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 ... + </a:t>
            </a:r>
            <a:br>
              <a:rPr lang="fr-CA" altLang="en-US">
                <a:sym typeface="Symbol" panose="05050102010706020507" pitchFamily="18" charset="2"/>
              </a:rPr>
            </a:br>
            <a:r>
              <a:rPr lang="fr-CA" altLang="en-US">
                <a:sym typeface="Symbol" panose="05050102010706020507" pitchFamily="18" charset="2"/>
              </a:rPr>
              <a:t>							λ</a:t>
            </a:r>
            <a:r>
              <a:rPr lang="fr-CA" altLang="en-US" baseline="-25000">
                <a:sym typeface="Symbol" panose="05050102010706020507" pitchFamily="18" charset="2"/>
              </a:rPr>
              <a:t>n</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a:t>
            </a:r>
            <a:br>
              <a:rPr lang="fr-CA" altLang="en-US">
                <a:sym typeface="Symbol" panose="05050102010706020507" pitchFamily="18" charset="2"/>
              </a:rPr>
            </a:br>
            <a:r>
              <a:rPr lang="fr-CA" altLang="en-US">
                <a:sym typeface="Symbol" panose="05050102010706020507" pitchFamily="18" charset="2"/>
              </a:rPr>
              <a:t>	où </a:t>
            </a:r>
            <a:r>
              <a:rPr lang="fr-CA" altLang="en-US" baseline="-25000">
                <a:sym typeface="Symbol" panose="05050102010706020507" pitchFamily="18" charset="2"/>
              </a:rPr>
              <a:t>i</a:t>
            </a:r>
            <a:r>
              <a:rPr lang="fr-CA" altLang="en-US">
                <a:sym typeface="Symbol" panose="05050102010706020507" pitchFamily="18" charset="2"/>
              </a:rPr>
              <a:t> λ</a:t>
            </a:r>
            <a:r>
              <a:rPr lang="fr-CA" altLang="en-US" baseline="-25000">
                <a:sym typeface="Symbol" panose="05050102010706020507" pitchFamily="18" charset="2"/>
              </a:rPr>
              <a:t>1 </a:t>
            </a:r>
            <a:r>
              <a:rPr lang="fr-CA" altLang="en-US">
                <a:sym typeface="Symbol" panose="05050102010706020507" pitchFamily="18" charset="2"/>
              </a:rPr>
              <a:t>= 1</a:t>
            </a:r>
            <a:endParaRPr lang="fr-CA" altLang="en-US" i="1">
              <a:sym typeface="Symbol" panose="05050102010706020507" pitchFamily="18" charset="2"/>
            </a:endParaRPr>
          </a:p>
          <a:p>
            <a:r>
              <a:rPr lang="fr-CA" altLang="en-US">
                <a:sym typeface="Symbol" panose="05050102010706020507" pitchFamily="18" charset="2"/>
              </a:rPr>
              <a:t>Exemple:</a:t>
            </a:r>
          </a:p>
          <a:p>
            <a:pPr lvl="1"/>
            <a:r>
              <a:rPr lang="fr-CA" altLang="en-US">
                <a:sym typeface="Symbol" panose="05050102010706020507" pitchFamily="18" charset="2"/>
              </a:rPr>
              <a:t>le trigramme </a:t>
            </a:r>
            <a:r>
              <a:rPr lang="fr-FR" altLang="en-US"/>
              <a:t>(« modèle », « de », « langue »)</a:t>
            </a:r>
            <a:r>
              <a:rPr lang="fr-CA" altLang="en-US">
                <a:sym typeface="Symbol" panose="05050102010706020507" pitchFamily="18" charset="2"/>
              </a:rPr>
              <a:t> a une fréquence de 0</a:t>
            </a:r>
          </a:p>
          <a:p>
            <a:pPr lvl="1"/>
            <a:r>
              <a:rPr lang="fr-CA" altLang="en-US">
                <a:sym typeface="Symbol" panose="05050102010706020507" pitchFamily="18" charset="2"/>
              </a:rPr>
              <a:t>le bigramme </a:t>
            </a:r>
            <a:r>
              <a:rPr lang="fr-FR" altLang="en-US"/>
              <a:t>( « de », « langue ») est présent dans le corpus</a:t>
            </a:r>
          </a:p>
          <a:p>
            <a:pPr lvl="1"/>
            <a:r>
              <a:rPr lang="fr-FR" altLang="en-US"/>
              <a:t>alors </a:t>
            </a:r>
            <a:r>
              <a:rPr lang="fr-CA" altLang="en-US" i="1">
                <a:sym typeface="Symbol" panose="05050102010706020507" pitchFamily="18" charset="2"/>
              </a:rPr>
              <a:t>P</a:t>
            </a:r>
            <a:r>
              <a:rPr lang="fr-CA" altLang="en-US" baseline="-25000">
                <a:sym typeface="Symbol" panose="05050102010706020507" pitchFamily="18" charset="2"/>
              </a:rPr>
              <a:t>λ</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&gt; 0, en autant que λ</a:t>
            </a:r>
            <a:r>
              <a:rPr lang="fr-CA" altLang="en-US" baseline="-25000">
                <a:sym typeface="Symbol" panose="05050102010706020507" pitchFamily="18" charset="2"/>
              </a:rPr>
              <a:t>2</a:t>
            </a:r>
            <a:r>
              <a:rPr lang="fr-CA" altLang="en-US">
                <a:sym typeface="Symbol" panose="05050102010706020507" pitchFamily="18" charset="2"/>
              </a:rPr>
              <a:t> ou λ</a:t>
            </a:r>
            <a:r>
              <a:rPr lang="fr-CA" altLang="en-US" baseline="-25000">
                <a:sym typeface="Symbol" panose="05050102010706020507" pitchFamily="18" charset="2"/>
              </a:rPr>
              <a:t>1</a:t>
            </a:r>
            <a:r>
              <a:rPr lang="fr-CA" altLang="en-US">
                <a:sym typeface="Symbol" panose="05050102010706020507" pitchFamily="18" charset="2"/>
              </a:rPr>
              <a:t> &gt; 0</a:t>
            </a:r>
            <a:endParaRPr lang="fr-FR" altLang="en-US"/>
          </a:p>
          <a:p>
            <a:endParaRPr lang="fr-FR" altLang="en-US"/>
          </a:p>
        </p:txBody>
      </p:sp>
      <p:sp>
        <p:nvSpPr>
          <p:cNvPr id="59395" name="Espace réservé de la date 3">
            <a:extLst>
              <a:ext uri="{FF2B5EF4-FFF2-40B4-BE49-F238E27FC236}">
                <a16:creationId xmlns:a16="http://schemas.microsoft.com/office/drawing/2014/main" id="{D6462EAC-01E8-414D-936F-902E779E37C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9396" name="Espace réservé du pied de page 4">
            <a:extLst>
              <a:ext uri="{FF2B5EF4-FFF2-40B4-BE49-F238E27FC236}">
                <a16:creationId xmlns:a16="http://schemas.microsoft.com/office/drawing/2014/main" id="{2A6D2298-2B63-48EB-9AD1-BB3BA6F1407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&amp; Froduald Kabanza</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9FB5BB6A-4496-41F2-A556-3DCE7589D7A9}"/>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12E02BF-BD78-45F5-AE62-63C17544E8B8}" type="slidenum">
              <a:rPr lang="en-US" altLang="ko-KR" sz="1400">
                <a:latin typeface="Calibri" panose="020F0502020204030204" pitchFamily="34" charset="0"/>
              </a:rPr>
              <a:pPr eaLnBrk="1" hangingPunct="1"/>
              <a:t>27</a:t>
            </a:fld>
            <a:endParaRPr lang="en-US" altLang="ko-KR" sz="1400">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0CE8-D4B8-4114-AC39-E2E65CF8BDB2}"/>
              </a:ext>
            </a:extLst>
          </p:cNvPr>
          <p:cNvSpPr>
            <a:spLocks noGrp="1"/>
          </p:cNvSpPr>
          <p:nvPr>
            <p:ph type="title"/>
          </p:nvPr>
        </p:nvSpPr>
        <p:spPr/>
        <p:txBody>
          <a:bodyPr/>
          <a:lstStyle/>
          <a:p>
            <a:r>
              <a:rPr lang="en-CA" dirty="0"/>
              <a:t>Applications du TLN</a:t>
            </a:r>
            <a:endParaRPr lang="en-US" dirty="0"/>
          </a:p>
        </p:txBody>
      </p:sp>
      <p:sp>
        <p:nvSpPr>
          <p:cNvPr id="3" name="Content Placeholder 2">
            <a:extLst>
              <a:ext uri="{FF2B5EF4-FFF2-40B4-BE49-F238E27FC236}">
                <a16:creationId xmlns:a16="http://schemas.microsoft.com/office/drawing/2014/main" id="{FD50DB85-EEE6-4AD0-B2A0-CE077A4495E3}"/>
              </a:ext>
            </a:extLst>
          </p:cNvPr>
          <p:cNvSpPr>
            <a:spLocks noGrp="1"/>
          </p:cNvSpPr>
          <p:nvPr>
            <p:ph idx="1"/>
          </p:nvPr>
        </p:nvSpPr>
        <p:spPr>
          <a:xfrm>
            <a:off x="468225" y="1451320"/>
            <a:ext cx="3566369" cy="3571820"/>
          </a:xfrm>
        </p:spPr>
        <p:txBody>
          <a:bodyPr/>
          <a:lstStyle/>
          <a:p>
            <a:pPr>
              <a:spcBef>
                <a:spcPts val="600"/>
              </a:spcBef>
              <a:spcAft>
                <a:spcPts val="600"/>
              </a:spcAft>
            </a:pPr>
            <a:r>
              <a:rPr lang="fr-CA" dirty="0"/>
              <a:t>Classification de documents</a:t>
            </a:r>
          </a:p>
          <a:p>
            <a:pPr>
              <a:spcBef>
                <a:spcPts val="600"/>
              </a:spcBef>
              <a:spcAft>
                <a:spcPts val="600"/>
              </a:spcAft>
            </a:pPr>
            <a:r>
              <a:rPr lang="fr-CA" dirty="0"/>
              <a:t>Recherche d’information</a:t>
            </a:r>
          </a:p>
          <a:p>
            <a:pPr>
              <a:spcBef>
                <a:spcPts val="600"/>
              </a:spcBef>
              <a:spcAft>
                <a:spcPts val="600"/>
              </a:spcAft>
            </a:pPr>
            <a:r>
              <a:rPr lang="fr-CA" dirty="0"/>
              <a:t>Traduction automatique</a:t>
            </a:r>
          </a:p>
          <a:p>
            <a:pPr>
              <a:spcBef>
                <a:spcPts val="600"/>
              </a:spcBef>
              <a:spcAft>
                <a:spcPts val="600"/>
              </a:spcAft>
            </a:pPr>
            <a:r>
              <a:rPr lang="fr-CA" dirty="0"/>
              <a:t>Complétion de texte</a:t>
            </a:r>
          </a:p>
          <a:p>
            <a:pPr>
              <a:spcBef>
                <a:spcPts val="600"/>
              </a:spcBef>
              <a:spcAft>
                <a:spcPts val="600"/>
              </a:spcAft>
            </a:pPr>
            <a:r>
              <a:rPr lang="fr-CA" dirty="0"/>
              <a:t>Analyse de sentiments</a:t>
            </a:r>
          </a:p>
          <a:p>
            <a:pPr>
              <a:spcBef>
                <a:spcPts val="600"/>
              </a:spcBef>
              <a:spcAft>
                <a:spcPts val="600"/>
              </a:spcAft>
            </a:pPr>
            <a:r>
              <a:rPr lang="fr-CA" dirty="0"/>
              <a:t>Automatisation robotisée de processus</a:t>
            </a:r>
          </a:p>
          <a:p>
            <a:pPr>
              <a:spcBef>
                <a:spcPts val="600"/>
              </a:spcBef>
              <a:spcAft>
                <a:spcPts val="600"/>
              </a:spcAft>
            </a:pPr>
            <a:r>
              <a:rPr lang="fr-CA" dirty="0"/>
              <a:t>Service à la clientèle</a:t>
            </a:r>
          </a:p>
        </p:txBody>
      </p:sp>
      <p:sp>
        <p:nvSpPr>
          <p:cNvPr id="4" name="Date Placeholder 3">
            <a:extLst>
              <a:ext uri="{FF2B5EF4-FFF2-40B4-BE49-F238E27FC236}">
                <a16:creationId xmlns:a16="http://schemas.microsoft.com/office/drawing/2014/main" id="{D03FBA8E-691A-43AD-98F1-88DE15C654B5}"/>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8386066C-DBBC-4859-9497-EFEA0E776B23}"/>
              </a:ext>
            </a:extLst>
          </p:cNvPr>
          <p:cNvSpPr>
            <a:spLocks noGrp="1"/>
          </p:cNvSpPr>
          <p:nvPr>
            <p:ph type="ftr" sz="quarter" idx="11"/>
          </p:nvPr>
        </p:nvSpPr>
        <p:spPr/>
        <p:txBody>
          <a:bodyPr/>
          <a:lstStyle/>
          <a:p>
            <a:pPr>
              <a:defRPr/>
            </a:pPr>
            <a:r>
              <a:rPr lang="de-DE"/>
              <a:t>Hugo Larochelle &amp; Froduald Kabanza</a:t>
            </a:r>
            <a:endParaRPr lang="fr-CA" dirty="0"/>
          </a:p>
        </p:txBody>
      </p:sp>
      <p:sp>
        <p:nvSpPr>
          <p:cNvPr id="6" name="Slide Number Placeholder 5">
            <a:extLst>
              <a:ext uri="{FF2B5EF4-FFF2-40B4-BE49-F238E27FC236}">
                <a16:creationId xmlns:a16="http://schemas.microsoft.com/office/drawing/2014/main" id="{AAAED8D0-1EF7-4B0D-AB2E-45AE9C23B9E6}"/>
              </a:ext>
            </a:extLst>
          </p:cNvPr>
          <p:cNvSpPr>
            <a:spLocks noGrp="1"/>
          </p:cNvSpPr>
          <p:nvPr>
            <p:ph type="sldNum" sz="quarter" idx="12"/>
          </p:nvPr>
        </p:nvSpPr>
        <p:spPr/>
        <p:txBody>
          <a:bodyPr/>
          <a:lstStyle/>
          <a:p>
            <a:pPr>
              <a:defRPr/>
            </a:pPr>
            <a:fld id="{C05DAEF3-86EE-1147-AFD2-CF8585D7B3D9}" type="slidenum">
              <a:rPr lang="fr-CA" smtClean="0"/>
              <a:pPr>
                <a:defRPr/>
              </a:pPr>
              <a:t>3</a:t>
            </a:fld>
            <a:endParaRPr lang="fr-CA"/>
          </a:p>
        </p:txBody>
      </p:sp>
      <p:sp>
        <p:nvSpPr>
          <p:cNvPr id="13" name="Content Placeholder 2">
            <a:extLst>
              <a:ext uri="{FF2B5EF4-FFF2-40B4-BE49-F238E27FC236}">
                <a16:creationId xmlns:a16="http://schemas.microsoft.com/office/drawing/2014/main" id="{EE4F0AE4-7CB3-425E-A5DF-F70AC7ABC4F8}"/>
              </a:ext>
            </a:extLst>
          </p:cNvPr>
          <p:cNvSpPr txBox="1">
            <a:spLocks/>
          </p:cNvSpPr>
          <p:nvPr/>
        </p:nvSpPr>
        <p:spPr bwMode="auto">
          <a:xfrm>
            <a:off x="457200" y="5430903"/>
            <a:ext cx="8686800" cy="730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spcAft>
                <a:spcPts val="600"/>
              </a:spcAft>
            </a:pPr>
            <a:r>
              <a:rPr lang="fr-CA" dirty="0"/>
              <a:t>Beaucoup de plateformes d’IA commerciales et gratuites ont des services ou librairies de TLN: </a:t>
            </a:r>
            <a:r>
              <a:rPr lang="fr-CA" i="1" dirty="0"/>
              <a:t>AWS </a:t>
            </a:r>
            <a:r>
              <a:rPr lang="fr-CA" i="1" dirty="0" err="1"/>
              <a:t>Sagemaker</a:t>
            </a:r>
            <a:r>
              <a:rPr lang="fr-CA" i="1" dirty="0"/>
              <a:t>, MS Azure ML, Google AI, IBM Watson ML </a:t>
            </a:r>
          </a:p>
        </p:txBody>
      </p:sp>
    </p:spTree>
    <p:extLst>
      <p:ext uri="{BB962C8B-B14F-4D97-AF65-F5344CB8AC3E}">
        <p14:creationId xmlns:p14="http://schemas.microsoft.com/office/powerpoint/2010/main" val="37540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p:txBody>
          <a:bodyPr/>
          <a:lstStyle/>
          <a:p>
            <a:r>
              <a:rPr lang="fr-CA" altLang="en-US" dirty="0">
                <a:latin typeface="Arial" panose="020B0604020202020204" pitchFamily="34" charset="0"/>
              </a:rPr>
              <a:t>Modèles de langage</a:t>
            </a: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457200" y="1417638"/>
            <a:ext cx="8490857" cy="4868862"/>
          </a:xfrm>
        </p:spPr>
        <p:txBody>
          <a:bodyPr/>
          <a:lstStyle/>
          <a:p>
            <a:pPr>
              <a:spcBef>
                <a:spcPts val="1800"/>
              </a:spcBef>
            </a:pPr>
            <a:r>
              <a:rPr lang="fr-CA" altLang="en-US" dirty="0"/>
              <a:t>Un langage est un ensemble de « mots ». Pour un langage naturel c’est l’ensemble de phrases (chaînes de mots) du langage.</a:t>
            </a:r>
          </a:p>
          <a:p>
            <a:pPr>
              <a:spcBef>
                <a:spcPts val="1800"/>
              </a:spcBef>
            </a:pPr>
            <a:r>
              <a:rPr lang="fr-CA" altLang="en-US" dirty="0"/>
              <a:t>Le langage naturel étant ambiguë, on ne peut pas utiliser les modèles pour les langages de programmation comme par exemple les automates finis ou les grammaires hors-contextes.</a:t>
            </a:r>
          </a:p>
          <a:p>
            <a:pPr>
              <a:spcBef>
                <a:spcPts val="1800"/>
              </a:spcBef>
            </a:pPr>
            <a:r>
              <a:rPr lang="fr-CA" altLang="en-US" dirty="0"/>
              <a:t>Un </a:t>
            </a:r>
            <a:r>
              <a:rPr lang="fr-CA" altLang="en-US" b="1" dirty="0"/>
              <a:t>modèle de langage (naturel) </a:t>
            </a:r>
            <a:r>
              <a:rPr lang="fr-CA" altLang="en-US" dirty="0"/>
              <a:t>est une distribution de probabilité décrivant la vraisemblance de n’importe quelle chaîne de mots.</a:t>
            </a:r>
          </a:p>
          <a:p>
            <a:pPr lvl="1">
              <a:spcBef>
                <a:spcPts val="1200"/>
              </a:spcBef>
            </a:pPr>
            <a:r>
              <a:rPr lang="fr-CA" altLang="en-US" dirty="0"/>
              <a:t>Modèles basés sur les réseaux de neurones (ex: GPT, BERT)</a:t>
            </a:r>
          </a:p>
          <a:p>
            <a:pPr lvl="1"/>
            <a:r>
              <a:rPr lang="fr-CA" altLang="en-US" dirty="0"/>
              <a:t>Modèles basés sur les distributions sur les mots (ex: </a:t>
            </a:r>
            <a:r>
              <a:rPr lang="fr-CA" altLang="en-US" i="1" dirty="0"/>
              <a:t>bag-of-</a:t>
            </a:r>
            <a:r>
              <a:rPr lang="fr-CA" altLang="en-US" i="1" dirty="0" err="1"/>
              <a:t>words</a:t>
            </a:r>
            <a:r>
              <a:rPr lang="fr-CA" altLang="en-US" i="1" dirty="0"/>
              <a:t>, n-grams</a:t>
            </a:r>
            <a:r>
              <a:rPr lang="fr-CA" altLang="en-US" dirty="0"/>
              <a:t>)</a:t>
            </a:r>
          </a:p>
          <a:p>
            <a:pPr lvl="1"/>
            <a:r>
              <a:rPr lang="fr-CA" altLang="en-US" dirty="0"/>
              <a:t>Modèles basés sur les grammaires probabilistes (distributions sur les règles)</a:t>
            </a:r>
          </a:p>
          <a:p>
            <a:pPr lvl="1"/>
            <a:r>
              <a:rPr lang="fr-CA" altLang="en-US" dirty="0"/>
              <a:t>Modèles basés sur les chaînes de Markov (distributions sur les états)</a:t>
            </a:r>
          </a:p>
          <a:p>
            <a:pPr>
              <a:spcBef>
                <a:spcPts val="1800"/>
              </a:spcBef>
            </a:pPr>
            <a:r>
              <a:rPr lang="fr-CA" altLang="en-US" dirty="0"/>
              <a:t>Cette leçon introduit les modèles </a:t>
            </a:r>
            <a:r>
              <a:rPr lang="fr-CA" altLang="en-US" i="1" dirty="0"/>
              <a:t>bag-of-</a:t>
            </a:r>
            <a:r>
              <a:rPr lang="fr-CA" altLang="en-US" i="1" dirty="0" err="1"/>
              <a:t>words</a:t>
            </a:r>
            <a:r>
              <a:rPr lang="fr-CA" altLang="en-US" dirty="0"/>
              <a:t> et </a:t>
            </a:r>
            <a:r>
              <a:rPr lang="fr-CA" altLang="en-US" i="1" dirty="0"/>
              <a:t>n-grams.</a:t>
            </a:r>
            <a:br>
              <a:rPr lang="fr-CA" altLang="en-US" dirty="0"/>
            </a:br>
            <a:endParaRPr lang="fr-CA" altLang="en-US"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&amp;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61807E7-964B-49AE-9E7B-692E2280733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AEA89A-21AA-41DB-8A7A-124D76798EA0}" type="slidenum">
              <a:rPr lang="en-US" altLang="ko-KR" sz="1400">
                <a:latin typeface="Calibri" panose="020F0502020204030204" pitchFamily="34" charset="0"/>
              </a:rPr>
              <a:pPr eaLnBrk="1" hangingPunct="1"/>
              <a:t>4</a:t>
            </a:fld>
            <a:endParaRPr lang="en-US" altLang="ko-KR" sz="1400" dirty="0">
              <a:latin typeface="Calibri" panose="020F0502020204030204" pitchFamily="34" charset="0"/>
            </a:endParaRPr>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94799FA0-8E0D-41D9-88E0-12930699C415}"/>
                  </a:ext>
                </a:extLst>
              </p:cNvPr>
              <p:cNvGraphicFramePr>
                <a:graphicFrameLocks noChangeAspect="1"/>
              </p:cNvGraphicFramePr>
              <p:nvPr>
                <p:extLst>
                  <p:ext uri="{D42A27DB-BD31-4B8C-83A1-F6EECF244321}">
                    <p14:modId xmlns:p14="http://schemas.microsoft.com/office/powerpoint/2010/main" val="1880245724"/>
                  </p:ext>
                </p:extLst>
              </p:nvPr>
            </p:nvGraphicFramePr>
            <p:xfrm>
              <a:off x="6584950" y="2999352"/>
              <a:ext cx="490867" cy="368150"/>
            </p:xfrm>
            <a:graphic>
              <a:graphicData uri="http://schemas.microsoft.com/office/powerpoint/2016/slidezoom">
                <pslz:sldZm>
                  <pslz:sldZmObj sldId="703" cId="148612418">
                    <pslz:zmPr id="{2CA83D6F-39FA-4C10-8606-56E1775DC3FE}" returnToParent="0" transitionDur="1000">
                      <p166:blipFill xmlns:p166="http://schemas.microsoft.com/office/powerpoint/2016/6/main">
                        <a:blip r:embed="rId3"/>
                        <a:stretch>
                          <a:fillRect/>
                        </a:stretch>
                      </p166:blipFill>
                      <p166:spPr xmlns:p166="http://schemas.microsoft.com/office/powerpoint/2016/6/main">
                        <a:xfrm>
                          <a:off x="0" y="0"/>
                          <a:ext cx="490867" cy="368150"/>
                        </a:xfrm>
                        <a:prstGeom prst="rect">
                          <a:avLst/>
                        </a:prstGeom>
                        <a:ln w="3175">
                          <a:solidFill>
                            <a:prstClr val="ltGray"/>
                          </a:solidFill>
                        </a:ln>
                      </p166:spPr>
                    </pslz:zmPr>
                  </pslz:sldZmObj>
                </pslz:sldZm>
              </a:graphicData>
            </a:graphic>
          </p:graphicFrame>
        </mc:Choice>
        <mc:Fallback xmlns="">
          <p:pic>
            <p:nvPicPr>
              <p:cNvPr id="6" name="Slide Zoom 5">
                <a:extLst>
                  <a:ext uri="{FF2B5EF4-FFF2-40B4-BE49-F238E27FC236}">
                    <a16:creationId xmlns:a16="http://schemas.microsoft.com/office/drawing/2014/main" id="{94799FA0-8E0D-41D9-88E0-12930699C415}"/>
                  </a:ext>
                </a:extLst>
              </p:cNvPr>
              <p:cNvPicPr>
                <a:picLocks noGrp="1" noRot="1" noChangeAspect="1" noMove="1" noResize="1" noEditPoints="1" noAdjustHandles="1" noChangeArrowheads="1" noChangeShapeType="1"/>
              </p:cNvPicPr>
              <p:nvPr/>
            </p:nvPicPr>
            <p:blipFill>
              <a:blip r:embed="rId4"/>
              <a:stretch>
                <a:fillRect/>
              </a:stretch>
            </p:blipFill>
            <p:spPr>
              <a:xfrm>
                <a:off x="6584950" y="2999352"/>
                <a:ext cx="490867" cy="36815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9DD48288-6378-4CE9-9601-C02CBD8B2298}"/>
                  </a:ext>
                </a:extLst>
              </p:cNvPr>
              <p:cNvGraphicFramePr>
                <a:graphicFrameLocks noChangeAspect="1"/>
              </p:cNvGraphicFramePr>
              <p:nvPr>
                <p:extLst>
                  <p:ext uri="{D42A27DB-BD31-4B8C-83A1-F6EECF244321}">
                    <p14:modId xmlns:p14="http://schemas.microsoft.com/office/powerpoint/2010/main" val="2918266149"/>
                  </p:ext>
                </p:extLst>
              </p:nvPr>
            </p:nvGraphicFramePr>
            <p:xfrm>
              <a:off x="7959381" y="5685517"/>
              <a:ext cx="499881" cy="374911"/>
            </p:xfrm>
            <a:graphic>
              <a:graphicData uri="http://schemas.microsoft.com/office/powerpoint/2016/slidezoom">
                <pslz:sldZm>
                  <pslz:sldZmObj sldId="704" cId="4257701338">
                    <pslz:zmPr id="{35EAD2DA-291F-4489-AEB2-5C9C7C63FB08}" returnToParent="0" transitionDur="1000">
                      <p166:blipFill xmlns:p166="http://schemas.microsoft.com/office/powerpoint/2016/6/main">
                        <a:blip r:embed="rId5"/>
                        <a:stretch>
                          <a:fillRect/>
                        </a:stretch>
                      </p166:blipFill>
                      <p166:spPr xmlns:p166="http://schemas.microsoft.com/office/powerpoint/2016/6/main">
                        <a:xfrm>
                          <a:off x="0" y="0"/>
                          <a:ext cx="499881" cy="374911"/>
                        </a:xfrm>
                        <a:prstGeom prst="rect">
                          <a:avLst/>
                        </a:prstGeom>
                        <a:ln w="3175">
                          <a:solidFill>
                            <a:prstClr val="ltGray"/>
                          </a:solidFill>
                        </a:ln>
                      </p166:spPr>
                    </pslz:zmPr>
                  </pslz:sldZmObj>
                </pslz:sldZm>
              </a:graphicData>
            </a:graphic>
          </p:graphicFrame>
        </mc:Choice>
        <mc:Fallback xmlns="">
          <p:pic>
            <p:nvPicPr>
              <p:cNvPr id="8" name="Slide Zoom 7">
                <a:extLst>
                  <a:ext uri="{FF2B5EF4-FFF2-40B4-BE49-F238E27FC236}">
                    <a16:creationId xmlns:a16="http://schemas.microsoft.com/office/drawing/2014/main" id="{9DD48288-6378-4CE9-9601-C02CBD8B2298}"/>
                  </a:ext>
                </a:extLst>
              </p:cNvPr>
              <p:cNvPicPr>
                <a:picLocks noGrp="1" noRot="1" noChangeAspect="1" noMove="1" noResize="1" noEditPoints="1" noAdjustHandles="1" noChangeArrowheads="1" noChangeShapeType="1"/>
              </p:cNvPicPr>
              <p:nvPr/>
            </p:nvPicPr>
            <p:blipFill>
              <a:blip r:embed="rId6"/>
              <a:stretch>
                <a:fillRect/>
              </a:stretch>
            </p:blipFill>
            <p:spPr>
              <a:xfrm>
                <a:off x="7959381" y="5685517"/>
                <a:ext cx="499881" cy="374911"/>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A2646F41-3CEE-450A-8B67-E9F26480BE42}"/>
                  </a:ext>
                </a:extLst>
              </p:cNvPr>
              <p:cNvGraphicFramePr>
                <a:graphicFrameLocks noChangeAspect="1"/>
              </p:cNvGraphicFramePr>
              <p:nvPr>
                <p:extLst>
                  <p:ext uri="{D42A27DB-BD31-4B8C-83A1-F6EECF244321}">
                    <p14:modId xmlns:p14="http://schemas.microsoft.com/office/powerpoint/2010/main" val="2751629165"/>
                  </p:ext>
                </p:extLst>
              </p:nvPr>
            </p:nvGraphicFramePr>
            <p:xfrm>
              <a:off x="7269919" y="2999352"/>
              <a:ext cx="389443" cy="292082"/>
            </p:xfrm>
            <a:graphic>
              <a:graphicData uri="http://schemas.microsoft.com/office/powerpoint/2016/slidezoom">
                <pslz:sldZm>
                  <pslz:sldZmObj sldId="708" cId="3053993539">
                    <pslz:zmPr id="{1B592178-C26B-4268-9315-4C1757906E7C}" returnToParent="0" transitionDur="1000">
                      <p166:blipFill xmlns:p166="http://schemas.microsoft.com/office/powerpoint/2016/6/main">
                        <a:blip r:embed="rId7"/>
                        <a:stretch>
                          <a:fillRect/>
                        </a:stretch>
                      </p166:blipFill>
                      <p166:spPr xmlns:p166="http://schemas.microsoft.com/office/powerpoint/2016/6/main">
                        <a:xfrm>
                          <a:off x="0" y="0"/>
                          <a:ext cx="389443" cy="292082"/>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A2646F41-3CEE-450A-8B67-E9F26480BE42}"/>
                  </a:ext>
                </a:extLst>
              </p:cNvPr>
              <p:cNvPicPr>
                <a:picLocks noGrp="1" noRot="1" noChangeAspect="1" noMove="1" noResize="1" noEditPoints="1" noAdjustHandles="1" noChangeArrowheads="1" noChangeShapeType="1"/>
              </p:cNvPicPr>
              <p:nvPr/>
            </p:nvPicPr>
            <p:blipFill>
              <a:blip r:embed="rId8"/>
              <a:stretch>
                <a:fillRect/>
              </a:stretch>
            </p:blipFill>
            <p:spPr>
              <a:xfrm>
                <a:off x="7269919" y="2999352"/>
                <a:ext cx="389443" cy="29208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F4F7BFED-68CE-4507-8D2F-1B99388800A4}"/>
                  </a:ext>
                </a:extLst>
              </p:cNvPr>
              <p:cNvGraphicFramePr>
                <a:graphicFrameLocks noChangeAspect="1"/>
              </p:cNvGraphicFramePr>
              <p:nvPr>
                <p:extLst>
                  <p:ext uri="{D42A27DB-BD31-4B8C-83A1-F6EECF244321}">
                    <p14:modId xmlns:p14="http://schemas.microsoft.com/office/powerpoint/2010/main" val="810174751"/>
                  </p:ext>
                </p:extLst>
              </p:nvPr>
            </p:nvGraphicFramePr>
            <p:xfrm>
              <a:off x="7959381" y="5136317"/>
              <a:ext cx="490867" cy="368150"/>
            </p:xfrm>
            <a:graphic>
              <a:graphicData uri="http://schemas.microsoft.com/office/powerpoint/2016/slidezoom">
                <pslz:sldZm>
                  <pslz:sldZmObj sldId="706" cId="1903501689">
                    <pslz:zmPr id="{372BFF6C-E06F-4328-9AFF-3905AAAD1709}" returnToParent="0" transitionDur="1000">
                      <p166:blipFill xmlns:p166="http://schemas.microsoft.com/office/powerpoint/2016/6/main">
                        <a:blip r:embed="rId9"/>
                        <a:stretch>
                          <a:fillRect/>
                        </a:stretch>
                      </p166:blipFill>
                      <p166:spPr xmlns:p166="http://schemas.microsoft.com/office/powerpoint/2016/6/main">
                        <a:xfrm>
                          <a:off x="0" y="0"/>
                          <a:ext cx="490867" cy="368150"/>
                        </a:xfrm>
                        <a:prstGeom prst="rect">
                          <a:avLst/>
                        </a:prstGeom>
                        <a:ln w="3175">
                          <a:solidFill>
                            <a:prstClr val="ltGray"/>
                          </a:solidFill>
                        </a:ln>
                      </p166:spPr>
                    </pslz:zmPr>
                  </pslz:sldZmObj>
                </pslz:sldZm>
              </a:graphicData>
            </a:graphic>
          </p:graphicFrame>
        </mc:Choice>
        <mc:Fallback xmlns="">
          <p:pic>
            <p:nvPicPr>
              <p:cNvPr id="13" name="Slide Zoom 12">
                <a:extLst>
                  <a:ext uri="{FF2B5EF4-FFF2-40B4-BE49-F238E27FC236}">
                    <a16:creationId xmlns:a16="http://schemas.microsoft.com/office/drawing/2014/main" id="{F4F7BFED-68CE-4507-8D2F-1B99388800A4}"/>
                  </a:ext>
                </a:extLst>
              </p:cNvPr>
              <p:cNvPicPr>
                <a:picLocks noGrp="1" noRot="1" noChangeAspect="1" noMove="1" noResize="1" noEditPoints="1" noAdjustHandles="1" noChangeArrowheads="1" noChangeShapeType="1"/>
              </p:cNvPicPr>
              <p:nvPr/>
            </p:nvPicPr>
            <p:blipFill>
              <a:blip r:embed="rId10"/>
              <a:stretch>
                <a:fillRect/>
              </a:stretch>
            </p:blipFill>
            <p:spPr>
              <a:xfrm>
                <a:off x="7959381" y="5136317"/>
                <a:ext cx="490867" cy="36815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F5ABA7AC-CD52-42FF-8D1B-4CA15829D811}"/>
                  </a:ext>
                </a:extLst>
              </p:cNvPr>
              <p:cNvGraphicFramePr>
                <a:graphicFrameLocks noChangeAspect="1"/>
              </p:cNvGraphicFramePr>
              <p:nvPr>
                <p:extLst>
                  <p:ext uri="{D42A27DB-BD31-4B8C-83A1-F6EECF244321}">
                    <p14:modId xmlns:p14="http://schemas.microsoft.com/office/powerpoint/2010/main" val="1048309719"/>
                  </p:ext>
                </p:extLst>
              </p:nvPr>
            </p:nvGraphicFramePr>
            <p:xfrm>
              <a:off x="8195933" y="3743634"/>
              <a:ext cx="490867" cy="368150"/>
            </p:xfrm>
            <a:graphic>
              <a:graphicData uri="http://schemas.microsoft.com/office/powerpoint/2016/slidezoom">
                <pslz:sldZm>
                  <pslz:sldZmObj sldId="709" cId="4073142574">
                    <pslz:zmPr id="{278CA2C7-BD72-45C8-8E3D-95DD0D21CD9E}" returnToParent="0" transitionDur="1000">
                      <p166:blipFill xmlns:p166="http://schemas.microsoft.com/office/powerpoint/2016/6/main">
                        <a:blip r:embed="rId11"/>
                        <a:stretch>
                          <a:fillRect/>
                        </a:stretch>
                      </p166:blipFill>
                      <p166:spPr xmlns:p166="http://schemas.microsoft.com/office/powerpoint/2016/6/main">
                        <a:xfrm>
                          <a:off x="0" y="0"/>
                          <a:ext cx="490867" cy="368150"/>
                        </a:xfrm>
                        <a:prstGeom prst="rect">
                          <a:avLst/>
                        </a:prstGeom>
                        <a:ln w="3175">
                          <a:solidFill>
                            <a:prstClr val="ltGray"/>
                          </a:solidFill>
                        </a:ln>
                      </p166:spPr>
                    </pslz:zmPr>
                  </pslz:sldZmObj>
                </pslz:sldZm>
              </a:graphicData>
            </a:graphic>
          </p:graphicFrame>
        </mc:Choice>
        <mc:Fallback xmlns="">
          <p:pic>
            <p:nvPicPr>
              <p:cNvPr id="15" name="Slide Zoom 14">
                <a:extLst>
                  <a:ext uri="{FF2B5EF4-FFF2-40B4-BE49-F238E27FC236}">
                    <a16:creationId xmlns:a16="http://schemas.microsoft.com/office/drawing/2014/main" id="{F5ABA7AC-CD52-42FF-8D1B-4CA15829D811}"/>
                  </a:ext>
                </a:extLst>
              </p:cNvPr>
              <p:cNvPicPr>
                <a:picLocks noGrp="1" noRot="1" noChangeAspect="1" noMove="1" noResize="1" noEditPoints="1" noAdjustHandles="1" noChangeArrowheads="1" noChangeShapeType="1"/>
              </p:cNvPicPr>
              <p:nvPr/>
            </p:nvPicPr>
            <p:blipFill>
              <a:blip r:embed="rId12"/>
              <a:stretch>
                <a:fillRect/>
              </a:stretch>
            </p:blipFill>
            <p:spPr>
              <a:xfrm>
                <a:off x="8195933" y="3743634"/>
                <a:ext cx="490867" cy="368150"/>
              </a:xfrm>
              <a:prstGeom prst="rect">
                <a:avLst/>
              </a:prstGeom>
              <a:ln w="3175">
                <a:solidFill>
                  <a:prstClr val="ltGray"/>
                </a:solidFill>
              </a:ln>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746">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746">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p:txBody>
          <a:bodyPr/>
          <a:lstStyle/>
          <a:p>
            <a:r>
              <a:rPr lang="fr-CA" altLang="en-US" dirty="0">
                <a:latin typeface="Arial" panose="020B0604020202020204" pitchFamily="34" charset="0"/>
              </a:rPr>
              <a:t>Modèle </a:t>
            </a:r>
            <a:r>
              <a:rPr lang="fr-CA" altLang="en-US" i="1" dirty="0">
                <a:latin typeface="Arial" panose="020B0604020202020204" pitchFamily="34" charset="0"/>
              </a:rPr>
              <a:t>bag-of-</a:t>
            </a:r>
            <a:r>
              <a:rPr lang="fr-CA" altLang="en-US" i="1" dirty="0" err="1">
                <a:latin typeface="Arial" panose="020B0604020202020204" pitchFamily="34" charset="0"/>
              </a:rPr>
              <a:t>words</a:t>
            </a:r>
            <a:endParaRPr lang="fr-CA" altLang="en-US" i="1" dirty="0">
              <a:latin typeface="Arial" panose="020B0604020202020204" pitchFamily="34" charset="0"/>
            </a:endParaRP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283028" y="1134609"/>
            <a:ext cx="8696079" cy="1758493"/>
          </a:xfrm>
        </p:spPr>
        <p:txBody>
          <a:bodyPr/>
          <a:lstStyle/>
          <a:p>
            <a:pPr>
              <a:spcBef>
                <a:spcPts val="1800"/>
              </a:spcBef>
            </a:pPr>
            <a:r>
              <a:rPr lang="fr-CA" altLang="en-US" dirty="0"/>
              <a:t>Étant donné une phrase (chaine de mots) </a:t>
            </a:r>
            <a:r>
              <a:rPr lang="fr-CA" altLang="en-US" i="1" dirty="0"/>
              <a:t>w</a:t>
            </a:r>
            <a:r>
              <a:rPr lang="fr-CA" altLang="en-US" i="1" baseline="-25000" dirty="0"/>
              <a:t>1</a:t>
            </a:r>
            <a:r>
              <a:rPr lang="fr-CA" altLang="en-US" baseline="-25000" dirty="0"/>
              <a:t>:N</a:t>
            </a:r>
            <a:r>
              <a:rPr lang="fr-CA" altLang="en-US" dirty="0"/>
              <a:t>, le modèle </a:t>
            </a:r>
            <a:r>
              <a:rPr lang="fr-CA" altLang="en-US" b="1" i="1" dirty="0"/>
              <a:t>bag-of-</a:t>
            </a:r>
            <a:r>
              <a:rPr lang="fr-CA" altLang="en-US" b="1" i="1" dirty="0" err="1"/>
              <a:t>words</a:t>
            </a:r>
            <a:r>
              <a:rPr lang="fr-CA" altLang="en-US" i="1" dirty="0"/>
              <a:t> </a:t>
            </a:r>
            <a:r>
              <a:rPr lang="fr-CA" altLang="en-US" dirty="0"/>
              <a:t>prédit la vraisemblance de la phrase en ignorant l’ordre des mots et en utilisant un classifieur bayésien naïf:</a:t>
            </a:r>
            <a:endParaRPr lang="en-CA" b="1" i="1" dirty="0"/>
          </a:p>
          <a:p>
            <a:pPr marL="0" indent="0">
              <a:spcBef>
                <a:spcPts val="1800"/>
              </a:spcBef>
              <a:buNone/>
            </a:pPr>
            <a:r>
              <a:rPr lang="en-CA" b="1" i="1" dirty="0"/>
              <a:t>                          P(Class</a:t>
            </a:r>
            <a:r>
              <a:rPr lang="en-CA" b="1" dirty="0"/>
              <a:t>|</a:t>
            </a:r>
            <a:r>
              <a:rPr lang="fr-CA" b="1" i="1" dirty="0"/>
              <a:t>w</a:t>
            </a:r>
            <a:r>
              <a:rPr lang="fr-CA" b="1" i="1" baseline="-25000" dirty="0"/>
              <a:t>1:N</a:t>
            </a:r>
            <a:r>
              <a:rPr lang="en-CA" b="1" i="1" dirty="0"/>
              <a:t>) = </a:t>
            </a:r>
            <a:r>
              <a:rPr lang="el-GR" b="1" i="1" dirty="0"/>
              <a:t>α</a:t>
            </a:r>
            <a:r>
              <a:rPr lang="fr-FR" b="1" i="1" dirty="0"/>
              <a:t> </a:t>
            </a:r>
            <a:r>
              <a:rPr lang="en-CA" b="1" i="1" dirty="0"/>
              <a:t>P(Class) </a:t>
            </a:r>
            <a:r>
              <a:rPr lang="fr-CA" sz="2400" b="1" dirty="0" err="1"/>
              <a:t>Π</a:t>
            </a:r>
            <a:r>
              <a:rPr lang="fr-CA" sz="2400" b="1" baseline="-25000" dirty="0" err="1"/>
              <a:t>j</a:t>
            </a:r>
            <a:r>
              <a:rPr lang="fr-CA" b="1" baseline="-25000" dirty="0"/>
              <a:t>=1..n</a:t>
            </a:r>
            <a:r>
              <a:rPr lang="fr-CA" b="1" dirty="0"/>
              <a:t> </a:t>
            </a:r>
            <a:r>
              <a:rPr lang="fr-CA" b="1" i="1" dirty="0"/>
              <a:t>P</a:t>
            </a:r>
            <a:r>
              <a:rPr lang="fr-CA" b="1" dirty="0"/>
              <a:t>(</a:t>
            </a:r>
            <a:r>
              <a:rPr lang="en-CA" b="1" i="1" dirty="0"/>
              <a:t>w</a:t>
            </a:r>
            <a:r>
              <a:rPr lang="fr-CA" b="1" i="1" baseline="-25000" dirty="0"/>
              <a:t>i</a:t>
            </a:r>
            <a:r>
              <a:rPr lang="fr-CA" b="1" dirty="0"/>
              <a:t> |</a:t>
            </a:r>
            <a:r>
              <a:rPr lang="fr-CA" b="1" i="1" dirty="0"/>
              <a:t>Class</a:t>
            </a:r>
            <a:r>
              <a:rPr lang="fr-CA" b="1" dirty="0"/>
              <a:t>)</a:t>
            </a:r>
          </a:p>
          <a:p>
            <a:pPr marL="0" indent="0">
              <a:spcBef>
                <a:spcPts val="1800"/>
              </a:spcBef>
              <a:buNone/>
            </a:pPr>
            <a:endParaRPr lang="fr-CA" b="1" dirty="0"/>
          </a:p>
          <a:p>
            <a:pPr>
              <a:spcBef>
                <a:spcPts val="1800"/>
              </a:spcBef>
            </a:pPr>
            <a:endParaRPr lang="fr-CA" altLang="en-US"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&amp;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61807E7-964B-49AE-9E7B-692E2280733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AEA89A-21AA-41DB-8A7A-124D76798EA0}" type="slidenum">
              <a:rPr lang="en-US" altLang="ko-KR" sz="1400">
                <a:latin typeface="Calibri" panose="020F0502020204030204" pitchFamily="34" charset="0"/>
              </a:rPr>
              <a:pPr eaLnBrk="1" hangingPunct="1"/>
              <a:t>5</a:t>
            </a:fld>
            <a:endParaRPr lang="en-US" altLang="ko-KR" sz="1400">
              <a:latin typeface="Calibri" panose="020F0502020204030204" pitchFamily="34" charset="0"/>
            </a:endParaRPr>
          </a:p>
        </p:txBody>
      </p:sp>
      <p:sp>
        <p:nvSpPr>
          <p:cNvPr id="2" name="Espace réservé du contenu 2">
            <a:extLst>
              <a:ext uri="{FF2B5EF4-FFF2-40B4-BE49-F238E27FC236}">
                <a16:creationId xmlns:a16="http://schemas.microsoft.com/office/drawing/2014/main" id="{80E96A5F-9582-F11C-15AB-954B12DBF6D4}"/>
              </a:ext>
            </a:extLst>
          </p:cNvPr>
          <p:cNvSpPr txBox="1">
            <a:spLocks/>
          </p:cNvSpPr>
          <p:nvPr/>
        </p:nvSpPr>
        <p:spPr bwMode="auto">
          <a:xfrm>
            <a:off x="363511" y="2885165"/>
            <a:ext cx="8416978" cy="391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800"/>
              </a:spcBef>
            </a:pPr>
            <a:r>
              <a:rPr lang="fr-CA" altLang="en-US" dirty="0"/>
              <a:t>On apprend le modèle à partir d’un corpus (jusqu’à des milliards de mots)</a:t>
            </a:r>
          </a:p>
          <a:p>
            <a:pPr lvl="1">
              <a:spcBef>
                <a:spcPts val="1800"/>
              </a:spcBef>
            </a:pPr>
            <a:r>
              <a:rPr lang="en-US" dirty="0"/>
              <a:t>On </a:t>
            </a:r>
            <a:r>
              <a:rPr lang="en-US" dirty="0" err="1"/>
              <a:t>estime</a:t>
            </a:r>
            <a:r>
              <a:rPr lang="en-US" dirty="0"/>
              <a:t> (</a:t>
            </a:r>
            <a:r>
              <a:rPr lang="en-US" dirty="0" err="1"/>
              <a:t>apprend</a:t>
            </a:r>
            <a:r>
              <a:rPr lang="en-US" dirty="0"/>
              <a:t>) la </a:t>
            </a:r>
            <a:r>
              <a:rPr lang="en-US" dirty="0" err="1"/>
              <a:t>probabilité</a:t>
            </a:r>
            <a:r>
              <a:rPr lang="en-US" dirty="0"/>
              <a:t> de </a:t>
            </a:r>
            <a:r>
              <a:rPr lang="en-US" dirty="0" err="1"/>
              <a:t>chaque</a:t>
            </a:r>
            <a:r>
              <a:rPr lang="en-US" dirty="0"/>
              <a:t> </a:t>
            </a:r>
            <a:r>
              <a:rPr lang="en-US" dirty="0" err="1"/>
              <a:t>classe</a:t>
            </a:r>
            <a:r>
              <a:rPr lang="en-US" dirty="0"/>
              <a:t>, </a:t>
            </a:r>
            <a:r>
              <a:rPr lang="en-US" b="1" dirty="0"/>
              <a:t>P(Class)</a:t>
            </a:r>
            <a:r>
              <a:rPr lang="en-US" dirty="0"/>
              <a:t> par la proportion des </a:t>
            </a:r>
            <a:r>
              <a:rPr lang="en-US" dirty="0" err="1"/>
              <a:t>textes</a:t>
            </a:r>
            <a:r>
              <a:rPr lang="en-US" dirty="0"/>
              <a:t> de </a:t>
            </a:r>
            <a:r>
              <a:rPr lang="en-US" dirty="0" err="1"/>
              <a:t>chaque</a:t>
            </a:r>
            <a:r>
              <a:rPr lang="en-US" dirty="0"/>
              <a:t> </a:t>
            </a:r>
            <a:r>
              <a:rPr lang="en-US" dirty="0" err="1"/>
              <a:t>classe</a:t>
            </a:r>
            <a:r>
              <a:rPr lang="en-US" dirty="0"/>
              <a:t> dans le corpus. </a:t>
            </a:r>
            <a:endParaRPr lang="fr-CA" altLang="en-US" dirty="0"/>
          </a:p>
          <a:p>
            <a:pPr lvl="2">
              <a:spcBef>
                <a:spcPts val="1800"/>
              </a:spcBef>
            </a:pPr>
            <a:r>
              <a:rPr lang="en-US" dirty="0"/>
              <a:t>Par </a:t>
            </a:r>
            <a:r>
              <a:rPr lang="en-US" dirty="0" err="1"/>
              <a:t>exemple</a:t>
            </a:r>
            <a:r>
              <a:rPr lang="en-US" dirty="0"/>
              <a:t> </a:t>
            </a:r>
            <a:r>
              <a:rPr lang="en-US" dirty="0" err="1"/>
              <a:t>si</a:t>
            </a:r>
            <a:r>
              <a:rPr lang="en-US" dirty="0"/>
              <a:t> dans un corpus de 3000 </a:t>
            </a:r>
            <a:r>
              <a:rPr lang="en-US" dirty="0" err="1"/>
              <a:t>textes</a:t>
            </a:r>
            <a:r>
              <a:rPr lang="en-US" dirty="0"/>
              <a:t>, 300 </a:t>
            </a:r>
            <a:r>
              <a:rPr lang="en-US" dirty="0" err="1"/>
              <a:t>sont</a:t>
            </a:r>
            <a:r>
              <a:rPr lang="en-US" dirty="0"/>
              <a:t> sur </a:t>
            </a:r>
            <a:r>
              <a:rPr lang="en-US" dirty="0" err="1"/>
              <a:t>l’économie</a:t>
            </a:r>
            <a:r>
              <a:rPr lang="en-US" dirty="0"/>
              <a:t> </a:t>
            </a:r>
            <a:r>
              <a:rPr lang="en-US" dirty="0" err="1"/>
              <a:t>alors</a:t>
            </a:r>
            <a:r>
              <a:rPr lang="en-US" dirty="0"/>
              <a:t> P(Class = </a:t>
            </a:r>
            <a:r>
              <a:rPr lang="en-US" dirty="0" err="1"/>
              <a:t>economie</a:t>
            </a:r>
            <a:r>
              <a:rPr lang="en-US" dirty="0"/>
              <a:t>) = 300/3000 = 0.1</a:t>
            </a:r>
            <a:endParaRPr lang="fr-CA" altLang="en-US" dirty="0"/>
          </a:p>
          <a:p>
            <a:pPr lvl="1">
              <a:spcBef>
                <a:spcPts val="1800"/>
              </a:spcBef>
            </a:pPr>
            <a:r>
              <a:rPr lang="fr-CA" altLang="en-US" dirty="0"/>
              <a:t>Idem, </a:t>
            </a:r>
            <a:r>
              <a:rPr lang="en-US" dirty="0"/>
              <a:t>on </a:t>
            </a:r>
            <a:r>
              <a:rPr lang="en-US" dirty="0" err="1"/>
              <a:t>apprend</a:t>
            </a:r>
            <a:r>
              <a:rPr lang="en-US" dirty="0"/>
              <a:t> la vraisemblance de </a:t>
            </a:r>
            <a:r>
              <a:rPr lang="en-US" dirty="0" err="1"/>
              <a:t>chaque</a:t>
            </a:r>
            <a:r>
              <a:rPr lang="en-US" dirty="0"/>
              <a:t> mot </a:t>
            </a:r>
            <a:r>
              <a:rPr lang="en-US" dirty="0" err="1"/>
              <a:t>étant</a:t>
            </a:r>
            <a:r>
              <a:rPr lang="en-US" dirty="0"/>
              <a:t> </a:t>
            </a:r>
            <a:r>
              <a:rPr lang="en-US" dirty="0" err="1"/>
              <a:t>donné</a:t>
            </a:r>
            <a:r>
              <a:rPr lang="en-US" dirty="0"/>
              <a:t> </a:t>
            </a:r>
            <a:r>
              <a:rPr lang="en-US" dirty="0" err="1"/>
              <a:t>une</a:t>
            </a:r>
            <a:r>
              <a:rPr lang="en-US" dirty="0"/>
              <a:t> </a:t>
            </a:r>
            <a:r>
              <a:rPr lang="en-US" dirty="0" err="1"/>
              <a:t>classe</a:t>
            </a:r>
            <a:r>
              <a:rPr lang="en-US" dirty="0"/>
              <a:t>     </a:t>
            </a:r>
            <a:r>
              <a:rPr lang="en-US" b="1" dirty="0"/>
              <a:t>P(</a:t>
            </a:r>
            <a:r>
              <a:rPr lang="en-US" b="1" dirty="0" err="1"/>
              <a:t>w</a:t>
            </a:r>
            <a:r>
              <a:rPr lang="en-US" b="1" baseline="-25000" dirty="0" err="1"/>
              <a:t>j</a:t>
            </a:r>
            <a:r>
              <a:rPr lang="en-US" b="1" dirty="0"/>
              <a:t> | Class</a:t>
            </a:r>
            <a:r>
              <a:rPr lang="en-US" dirty="0"/>
              <a:t>) par la proportion du mot dans la </a:t>
            </a:r>
            <a:r>
              <a:rPr lang="en-US" dirty="0" err="1"/>
              <a:t>classe</a:t>
            </a:r>
            <a:r>
              <a:rPr lang="en-US" dirty="0"/>
              <a:t>.</a:t>
            </a:r>
            <a:endParaRPr lang="fr-CA" altLang="en-US" dirty="0"/>
          </a:p>
          <a:p>
            <a:pPr lvl="2">
              <a:spcBef>
                <a:spcPts val="1800"/>
              </a:spcBef>
            </a:pPr>
            <a:r>
              <a:rPr lang="en-US" dirty="0"/>
              <a:t>Par </a:t>
            </a:r>
            <a:r>
              <a:rPr lang="en-US" dirty="0" err="1"/>
              <a:t>exemple</a:t>
            </a:r>
            <a:r>
              <a:rPr lang="en-US" dirty="0"/>
              <a:t>, </a:t>
            </a:r>
            <a:r>
              <a:rPr lang="en-US" dirty="0" err="1"/>
              <a:t>si</a:t>
            </a:r>
            <a:r>
              <a:rPr lang="en-US" dirty="0"/>
              <a:t> dans la </a:t>
            </a:r>
            <a:r>
              <a:rPr lang="en-US" dirty="0" err="1"/>
              <a:t>catégorie</a:t>
            </a:r>
            <a:r>
              <a:rPr lang="en-US" dirty="0"/>
              <a:t> </a:t>
            </a:r>
            <a:r>
              <a:rPr lang="en-US" dirty="0" err="1"/>
              <a:t>économie</a:t>
            </a:r>
            <a:r>
              <a:rPr lang="en-US" dirty="0"/>
              <a:t> il y a 1 000 000 de mots et le mot “</a:t>
            </a:r>
            <a:r>
              <a:rPr lang="en-US" dirty="0" err="1"/>
              <a:t>revenu</a:t>
            </a:r>
            <a:r>
              <a:rPr lang="en-US" dirty="0"/>
              <a:t>” </a:t>
            </a:r>
            <a:r>
              <a:rPr lang="en-US" dirty="0" err="1"/>
              <a:t>apparait</a:t>
            </a:r>
            <a:r>
              <a:rPr lang="en-US" dirty="0"/>
              <a:t> 10 000, </a:t>
            </a:r>
            <a:r>
              <a:rPr lang="en-US" dirty="0" err="1"/>
              <a:t>alors</a:t>
            </a:r>
            <a:r>
              <a:rPr lang="en-US" dirty="0"/>
              <a:t> P(Word=revenue | Class = </a:t>
            </a:r>
            <a:r>
              <a:rPr lang="en-US" dirty="0" err="1"/>
              <a:t>economie</a:t>
            </a:r>
            <a:r>
              <a:rPr lang="en-US" dirty="0"/>
              <a:t>) = 10 000/ 1 000 000 = 0.01</a:t>
            </a:r>
            <a:endParaRPr lang="fr-CA" b="1" dirty="0"/>
          </a:p>
          <a:p>
            <a:pPr>
              <a:spcBef>
                <a:spcPts val="1800"/>
              </a:spcBef>
            </a:pPr>
            <a:endParaRPr lang="fr-CA" altLang="en-US" dirty="0"/>
          </a:p>
        </p:txBody>
      </p:sp>
    </p:spTree>
    <p:extLst>
      <p:ext uri="{BB962C8B-B14F-4D97-AF65-F5344CB8AC3E}">
        <p14:creationId xmlns:p14="http://schemas.microsoft.com/office/powerpoint/2010/main" val="412850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4" name="Rectangle 2"/>
          <p:cNvSpPr>
            <a:spLocks noGrp="1" noChangeArrowheads="1"/>
          </p:cNvSpPr>
          <p:nvPr>
            <p:ph type="title"/>
          </p:nvPr>
        </p:nvSpPr>
        <p:spPr/>
        <p:txBody>
          <a:bodyPr/>
          <a:lstStyle/>
          <a:p>
            <a:r>
              <a:rPr lang="fr-CA" dirty="0"/>
              <a:t>Exemple - Classification de documents</a:t>
            </a:r>
          </a:p>
        </p:txBody>
      </p:sp>
      <p:sp>
        <p:nvSpPr>
          <p:cNvPr id="71683" name="Rectangle 3"/>
          <p:cNvSpPr>
            <a:spLocks noGrp="1" noChangeArrowheads="1"/>
          </p:cNvSpPr>
          <p:nvPr>
            <p:ph idx="1"/>
          </p:nvPr>
        </p:nvSpPr>
        <p:spPr>
          <a:xfrm>
            <a:off x="457200" y="1221694"/>
            <a:ext cx="8551890" cy="1791329"/>
          </a:xfrm>
        </p:spPr>
        <p:txBody>
          <a:bodyPr/>
          <a:lstStyle/>
          <a:p>
            <a:r>
              <a:rPr lang="fr-CA" dirty="0"/>
              <a:t>Rappel du classifieur bayésien naïf</a:t>
            </a:r>
            <a:endParaRPr lang="fr-CA" b="1" i="1" dirty="0"/>
          </a:p>
          <a:p>
            <a:pPr marL="0" indent="0">
              <a:buNone/>
            </a:pPr>
            <a:r>
              <a:rPr lang="en-CA" b="1" i="1" dirty="0"/>
              <a:t>                                                   P(</a:t>
            </a:r>
            <a:r>
              <a:rPr lang="en-CA" b="1" i="1" dirty="0" err="1"/>
              <a:t>Cause</a:t>
            </a:r>
            <a:r>
              <a:rPr lang="en-CA" b="1" dirty="0" err="1"/>
              <a:t>|</a:t>
            </a:r>
            <a:r>
              <a:rPr lang="en-CA" b="1" i="1" dirty="0" err="1"/>
              <a:t>e</a:t>
            </a:r>
            <a:r>
              <a:rPr lang="en-CA" b="1" i="1" dirty="0"/>
              <a:t>) </a:t>
            </a:r>
            <a:r>
              <a:rPr lang="en-CA" i="1" dirty="0"/>
              <a:t>= </a:t>
            </a:r>
            <a:r>
              <a:rPr lang="el-GR" b="1" i="1" dirty="0"/>
              <a:t>α</a:t>
            </a:r>
            <a:r>
              <a:rPr lang="fr-FR" b="1" i="1" dirty="0"/>
              <a:t> </a:t>
            </a:r>
            <a:r>
              <a:rPr lang="en-CA" b="1" i="1" dirty="0"/>
              <a:t>P(Cause) </a:t>
            </a:r>
            <a:r>
              <a:rPr lang="fr-CA" sz="2200" b="1" dirty="0" err="1"/>
              <a:t>Π</a:t>
            </a:r>
            <a:r>
              <a:rPr lang="fr-CA" sz="2200" b="1" baseline="-25000" dirty="0" err="1"/>
              <a:t>j</a:t>
            </a:r>
            <a:r>
              <a:rPr lang="fr-CA" b="1" baseline="-25000" dirty="0"/>
              <a:t>=1..n</a:t>
            </a:r>
            <a:r>
              <a:rPr lang="fr-CA" b="1" dirty="0"/>
              <a:t> </a:t>
            </a:r>
            <a:r>
              <a:rPr lang="fr-CA" b="1" i="1" dirty="0"/>
              <a:t>P</a:t>
            </a:r>
            <a:r>
              <a:rPr lang="fr-CA" b="1" dirty="0"/>
              <a:t>(</a:t>
            </a:r>
            <a:r>
              <a:rPr lang="fr-CA" b="1" i="1" dirty="0" err="1"/>
              <a:t>e</a:t>
            </a:r>
            <a:r>
              <a:rPr lang="fr-CA" b="1" i="1" baseline="-25000" dirty="0" err="1"/>
              <a:t>i</a:t>
            </a:r>
            <a:r>
              <a:rPr lang="fr-CA" b="1" dirty="0"/>
              <a:t> |</a:t>
            </a:r>
            <a:r>
              <a:rPr lang="fr-CA" b="1" i="1" dirty="0"/>
              <a:t>Cause</a:t>
            </a:r>
            <a:r>
              <a:rPr lang="fr-CA" b="1" dirty="0"/>
              <a:t>)</a:t>
            </a:r>
            <a:endParaRPr lang="fr-CA" dirty="0"/>
          </a:p>
          <a:p>
            <a:r>
              <a:rPr lang="fr-CA" dirty="0"/>
              <a:t>Pour la classification des documents</a:t>
            </a:r>
          </a:p>
          <a:p>
            <a:pPr marL="457200" lvl="1" indent="0">
              <a:buNone/>
            </a:pPr>
            <a:r>
              <a:rPr lang="fr-CA" b="1" i="1" dirty="0"/>
              <a:t> P(</a:t>
            </a:r>
            <a:r>
              <a:rPr lang="fr-CA" b="1" i="1" dirty="0" err="1"/>
              <a:t>Category</a:t>
            </a:r>
            <a:r>
              <a:rPr lang="fr-CA" b="1" dirty="0" err="1"/>
              <a:t>|ObservedKeyWords</a:t>
            </a:r>
            <a:r>
              <a:rPr lang="fr-CA" b="1" i="1" dirty="0"/>
              <a:t>) </a:t>
            </a:r>
            <a:r>
              <a:rPr lang="fr-CA" i="1" dirty="0"/>
              <a:t>= </a:t>
            </a:r>
            <a:r>
              <a:rPr lang="fr-CA" b="1" i="1" dirty="0"/>
              <a:t>α P(</a:t>
            </a:r>
            <a:r>
              <a:rPr lang="fr-CA" b="1" i="1" dirty="0" err="1"/>
              <a:t>Catgeory</a:t>
            </a:r>
            <a:r>
              <a:rPr lang="fr-CA" b="1" i="1" dirty="0"/>
              <a:t>) </a:t>
            </a:r>
            <a:r>
              <a:rPr lang="fr-CA" sz="2000" b="1" dirty="0" err="1"/>
              <a:t>Π</a:t>
            </a:r>
            <a:r>
              <a:rPr lang="fr-CA" sz="2000" b="1" baseline="-25000" dirty="0" err="1"/>
              <a:t>j</a:t>
            </a:r>
            <a:r>
              <a:rPr lang="fr-CA" b="1" baseline="-25000" dirty="0"/>
              <a:t>=1..n</a:t>
            </a:r>
            <a:r>
              <a:rPr lang="fr-CA" b="1" dirty="0"/>
              <a:t> </a:t>
            </a:r>
            <a:r>
              <a:rPr lang="fr-CA" b="1" i="1" dirty="0"/>
              <a:t>P</a:t>
            </a:r>
            <a:r>
              <a:rPr lang="fr-CA" b="1" dirty="0"/>
              <a:t>(</a:t>
            </a:r>
            <a:r>
              <a:rPr lang="fr-CA" b="1" i="1" dirty="0" err="1"/>
              <a:t>HasWorld</a:t>
            </a:r>
            <a:r>
              <a:rPr lang="fr-CA" b="1" i="1" baseline="-25000" dirty="0" err="1"/>
              <a:t>i</a:t>
            </a:r>
            <a:r>
              <a:rPr lang="fr-CA" b="1" dirty="0"/>
              <a:t> |</a:t>
            </a:r>
            <a:r>
              <a:rPr lang="fr-CA" b="1" i="1" dirty="0" err="1"/>
              <a:t>Category</a:t>
            </a:r>
            <a:r>
              <a:rPr lang="fr-CA" b="1" dirty="0"/>
              <a:t>)</a:t>
            </a:r>
          </a:p>
          <a:p>
            <a:pPr marL="457200" lvl="1"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a:p>
            <a:pPr marL="0" indent="0">
              <a:buNone/>
            </a:pPr>
            <a:endParaRPr lang="fr-CA" dirty="0"/>
          </a:p>
        </p:txBody>
      </p:sp>
      <p:sp>
        <p:nvSpPr>
          <p:cNvPr id="7" name="Espace réservé de la date 6"/>
          <p:cNvSpPr>
            <a:spLocks noGrp="1"/>
          </p:cNvSpPr>
          <p:nvPr>
            <p:ph type="dt" sz="half" idx="10"/>
          </p:nvPr>
        </p:nvSpPr>
        <p:spPr/>
        <p:txBody>
          <a:bodyPr/>
          <a:lstStyle/>
          <a:p>
            <a:r>
              <a:rPr lang="en-US"/>
              <a:t>IFT615</a:t>
            </a:r>
            <a:endParaRPr lang="fr-CA" dirty="0"/>
          </a:p>
        </p:txBody>
      </p:sp>
      <p:sp>
        <p:nvSpPr>
          <p:cNvPr id="9" name="Espace réservé du pied de page 8"/>
          <p:cNvSpPr>
            <a:spLocks noGrp="1"/>
          </p:cNvSpPr>
          <p:nvPr>
            <p:ph type="ftr" sz="quarter" idx="11"/>
          </p:nvPr>
        </p:nvSpPr>
        <p:spPr/>
        <p:txBody>
          <a:bodyPr/>
          <a:lstStyle/>
          <a:p>
            <a:r>
              <a:rPr lang="de-DE"/>
              <a:t>Hugo Larochelle &amp; Froduald Kabanza</a:t>
            </a:r>
            <a:endParaRPr lang="fr-CA" dirty="0"/>
          </a:p>
        </p:txBody>
      </p:sp>
      <p:sp>
        <p:nvSpPr>
          <p:cNvPr id="8" name="Espace réservé du numéro de diapositive 7"/>
          <p:cNvSpPr>
            <a:spLocks noGrp="1"/>
          </p:cNvSpPr>
          <p:nvPr>
            <p:ph type="sldNum" sz="quarter" idx="12"/>
          </p:nvPr>
        </p:nvSpPr>
        <p:spPr/>
        <p:txBody>
          <a:bodyPr/>
          <a:lstStyle/>
          <a:p>
            <a:fld id="{C05DAEF3-86EE-1147-AFD2-CF8585D7B3D9}" type="slidenum">
              <a:rPr lang="fr-CA" smtClean="0"/>
              <a:pPr/>
              <a:t>6</a:t>
            </a:fld>
            <a:endParaRPr lang="fr-CA"/>
          </a:p>
        </p:txBody>
      </p:sp>
      <p:sp>
        <p:nvSpPr>
          <p:cNvPr id="2" name="Rectangle 3">
            <a:extLst>
              <a:ext uri="{FF2B5EF4-FFF2-40B4-BE49-F238E27FC236}">
                <a16:creationId xmlns:a16="http://schemas.microsoft.com/office/drawing/2014/main" id="{FCA4FE2A-07AB-8060-3A32-09CC9B5A1886}"/>
              </a:ext>
            </a:extLst>
          </p:cNvPr>
          <p:cNvSpPr txBox="1">
            <a:spLocks noChangeArrowheads="1"/>
          </p:cNvSpPr>
          <p:nvPr/>
        </p:nvSpPr>
        <p:spPr bwMode="auto">
          <a:xfrm>
            <a:off x="945370" y="2856247"/>
            <a:ext cx="8063720" cy="89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dirty="0"/>
              <a:t>Le modèle bayésien naïf consiste donc des probabilités à priori </a:t>
            </a:r>
            <a:r>
              <a:rPr lang="fr-CA" i="1" dirty="0"/>
              <a:t>P(</a:t>
            </a:r>
            <a:r>
              <a:rPr lang="fr-CA" i="1" dirty="0" err="1"/>
              <a:t>Category</a:t>
            </a:r>
            <a:r>
              <a:rPr lang="fr-CA" dirty="0"/>
              <a:t>)  et des probabilités conditionnelles </a:t>
            </a:r>
            <a:r>
              <a:rPr lang="fr-CA" i="1" dirty="0"/>
              <a:t>P</a:t>
            </a:r>
            <a:r>
              <a:rPr lang="fr-CA" dirty="0"/>
              <a:t>(</a:t>
            </a:r>
            <a:r>
              <a:rPr lang="fr-CA" i="1" dirty="0" err="1"/>
              <a:t>HasWorld</a:t>
            </a:r>
            <a:r>
              <a:rPr lang="fr-CA" i="1" baseline="-25000" dirty="0" err="1"/>
              <a:t>i</a:t>
            </a:r>
            <a:r>
              <a:rPr lang="fr-CA" dirty="0"/>
              <a:t> |</a:t>
            </a:r>
            <a:r>
              <a:rPr lang="fr-CA" i="1" dirty="0" err="1"/>
              <a:t>Category</a:t>
            </a:r>
            <a:r>
              <a:rPr lang="fr-CA" dirty="0"/>
              <a:t>).</a:t>
            </a:r>
          </a:p>
          <a:p>
            <a:endParaRPr lang="fr-CA" dirty="0"/>
          </a:p>
          <a:p>
            <a:pPr marL="0" indent="0">
              <a:buFont typeface="Lucida Grande" charset="0"/>
              <a:buNone/>
            </a:pPr>
            <a:endParaRPr lang="fr-CA" dirty="0"/>
          </a:p>
          <a:p>
            <a:pPr marL="0" indent="0">
              <a:buFont typeface="Lucida Grande" charset="0"/>
              <a:buNone/>
            </a:pPr>
            <a:endParaRPr lang="fr-CA" dirty="0"/>
          </a:p>
          <a:p>
            <a:pPr marL="0" indent="0">
              <a:buFont typeface="Lucida Grande" charset="0"/>
              <a:buNone/>
            </a:pPr>
            <a:endParaRPr lang="fr-CA" dirty="0"/>
          </a:p>
          <a:p>
            <a:pPr marL="0" indent="0">
              <a:buFont typeface="Lucida Grande" charset="0"/>
              <a:buNone/>
            </a:pPr>
            <a:endParaRPr lang="fr-CA" dirty="0"/>
          </a:p>
          <a:p>
            <a:pPr marL="0" indent="0">
              <a:buFont typeface="Lucida Grande" charset="0"/>
              <a:buNone/>
            </a:pPr>
            <a:endParaRPr lang="fr-CA" dirty="0"/>
          </a:p>
          <a:p>
            <a:pPr marL="0" indent="0">
              <a:buFont typeface="Lucida Grande" charset="0"/>
              <a:buNone/>
            </a:pPr>
            <a:endParaRPr lang="fr-CA" dirty="0"/>
          </a:p>
        </p:txBody>
      </p:sp>
      <p:sp>
        <p:nvSpPr>
          <p:cNvPr id="3" name="Rectangle 3">
            <a:extLst>
              <a:ext uri="{FF2B5EF4-FFF2-40B4-BE49-F238E27FC236}">
                <a16:creationId xmlns:a16="http://schemas.microsoft.com/office/drawing/2014/main" id="{CDB66494-603A-2062-6D62-073976884F43}"/>
              </a:ext>
            </a:extLst>
          </p:cNvPr>
          <p:cNvSpPr txBox="1">
            <a:spLocks noChangeArrowheads="1"/>
          </p:cNvSpPr>
          <p:nvPr/>
        </p:nvSpPr>
        <p:spPr bwMode="auto">
          <a:xfrm>
            <a:off x="490537" y="3704263"/>
            <a:ext cx="8261351" cy="273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dirty="0"/>
              <a:t>Pour classifier un document</a:t>
            </a:r>
          </a:p>
          <a:p>
            <a:pPr lvl="1"/>
            <a:r>
              <a:rPr lang="fr-CA" i="1" dirty="0">
                <a:solidFill>
                  <a:schemeClr val="tx2"/>
                </a:solidFill>
              </a:rPr>
              <a:t>On considère le document comme un ensemble de mots (</a:t>
            </a:r>
            <a:r>
              <a:rPr lang="fr-CA" b="1" i="1" dirty="0">
                <a:solidFill>
                  <a:schemeClr val="tx2"/>
                </a:solidFill>
              </a:rPr>
              <a:t>bag of </a:t>
            </a:r>
            <a:r>
              <a:rPr lang="fr-CA" b="1" i="1" dirty="0" err="1">
                <a:solidFill>
                  <a:schemeClr val="tx2"/>
                </a:solidFill>
              </a:rPr>
              <a:t>words</a:t>
            </a:r>
            <a:r>
              <a:rPr lang="fr-CA" i="1" dirty="0">
                <a:solidFill>
                  <a:schemeClr val="tx2"/>
                </a:solidFill>
              </a:rPr>
              <a:t>)</a:t>
            </a:r>
            <a:endParaRPr lang="fr-CA" dirty="0"/>
          </a:p>
          <a:p>
            <a:pPr lvl="1"/>
            <a:r>
              <a:rPr lang="fr-CA" dirty="0"/>
              <a:t>On vérifie quels mots clés apparaissent dans le document, ce qui donne </a:t>
            </a:r>
            <a:r>
              <a:rPr lang="fr-CA" dirty="0" err="1"/>
              <a:t>ObservedKeywords</a:t>
            </a:r>
            <a:endParaRPr lang="fr-CA" dirty="0"/>
          </a:p>
          <a:p>
            <a:pPr lvl="1"/>
            <a:r>
              <a:rPr lang="fr-CA" dirty="0"/>
              <a:t>On applique ensuite l’équation pour obtenir la distribution des probabilités à postériori des catégories, c.-a.-d., </a:t>
            </a:r>
            <a:r>
              <a:rPr lang="fr-CA" b="1" i="1" dirty="0"/>
              <a:t>P</a:t>
            </a:r>
            <a:r>
              <a:rPr lang="fr-CA" i="1" dirty="0"/>
              <a:t>(</a:t>
            </a:r>
            <a:r>
              <a:rPr lang="fr-CA" i="1" dirty="0" err="1"/>
              <a:t>Category|ObservedKeyWords</a:t>
            </a:r>
            <a:r>
              <a:rPr lang="fr-CA" i="1" dirty="0"/>
              <a:t>)</a:t>
            </a:r>
          </a:p>
          <a:p>
            <a:pPr lvl="1"/>
            <a:r>
              <a:rPr lang="fr-CA" dirty="0"/>
              <a:t>On choisit finalement </a:t>
            </a:r>
            <a:r>
              <a:rPr lang="fr-CA" i="1" dirty="0" err="1"/>
              <a:t>argmax</a:t>
            </a:r>
            <a:r>
              <a:rPr lang="fr-CA" i="1" baseline="-25000" dirty="0" err="1"/>
              <a:t>c</a:t>
            </a:r>
            <a:r>
              <a:rPr lang="fr-CA" i="1" baseline="-25000" dirty="0"/>
              <a:t> </a:t>
            </a:r>
            <a:r>
              <a:rPr lang="fr-CA" i="1" dirty="0"/>
              <a:t>P(</a:t>
            </a:r>
            <a:r>
              <a:rPr lang="fr-CA" i="1" dirty="0" err="1"/>
              <a:t>Category</a:t>
            </a:r>
            <a:r>
              <a:rPr lang="fr-CA" i="1" dirty="0"/>
              <a:t> = c |</a:t>
            </a:r>
            <a:r>
              <a:rPr lang="fr-CA" i="1" dirty="0" err="1"/>
              <a:t>ObservedKeyWords</a:t>
            </a:r>
            <a:r>
              <a:rPr lang="fr-CA" i="1" dirty="0"/>
              <a:t>)</a:t>
            </a:r>
            <a:r>
              <a:rPr lang="fr-CA" dirty="0"/>
              <a:t>, c.-à-d., la catégorie avec la probabilité à postériori la plus </a:t>
            </a:r>
            <a:r>
              <a:rPr lang="fr-CA" dirty="0" err="1"/>
              <a:t>elevée</a:t>
            </a:r>
            <a:r>
              <a:rPr lang="fr-CA" dirty="0"/>
              <a:t>.</a:t>
            </a:r>
          </a:p>
          <a:p>
            <a:pPr lvl="1"/>
            <a:endParaRPr lang="fr-CA" i="1" dirty="0"/>
          </a:p>
          <a:p>
            <a:pPr lvl="1"/>
            <a:endParaRPr lang="fr-CA" dirty="0"/>
          </a:p>
          <a:p>
            <a:endParaRPr lang="fr-CA" dirty="0"/>
          </a:p>
          <a:p>
            <a:pPr marL="0" indent="0">
              <a:buFont typeface="Lucida Grande" charset="0"/>
              <a:buNone/>
            </a:pPr>
            <a:endParaRPr lang="fr-CA" dirty="0"/>
          </a:p>
          <a:p>
            <a:pPr marL="0" indent="0">
              <a:buFont typeface="Lucida Grande" charset="0"/>
              <a:buNone/>
            </a:pPr>
            <a:endParaRPr lang="fr-CA" dirty="0"/>
          </a:p>
          <a:p>
            <a:pPr marL="0" indent="0">
              <a:buFont typeface="Lucida Grande" charset="0"/>
              <a:buNone/>
            </a:pPr>
            <a:endParaRPr lang="fr-CA" dirty="0"/>
          </a:p>
          <a:p>
            <a:pPr marL="0" indent="0">
              <a:buFont typeface="Lucida Grande" charset="0"/>
              <a:buNone/>
            </a:pPr>
            <a:endParaRPr lang="fr-CA" dirty="0"/>
          </a:p>
          <a:p>
            <a:pPr marL="0" indent="0">
              <a:buFont typeface="Lucida Grande" charset="0"/>
              <a:buNone/>
            </a:pPr>
            <a:endParaRPr lang="fr-CA" dirty="0"/>
          </a:p>
        </p:txBody>
      </p:sp>
    </p:spTree>
    <p:extLst>
      <p:ext uri="{BB962C8B-B14F-4D97-AF65-F5344CB8AC3E}">
        <p14:creationId xmlns:p14="http://schemas.microsoft.com/office/powerpoint/2010/main" val="331639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a:xfrm>
            <a:off x="403225" y="53975"/>
            <a:ext cx="8229600" cy="1143000"/>
          </a:xfrm>
        </p:spPr>
        <p:txBody>
          <a:bodyPr/>
          <a:lstStyle/>
          <a:p>
            <a:r>
              <a:rPr lang="fr-CA" altLang="en-US" dirty="0">
                <a:latin typeface="Arial" panose="020B0604020202020204" pitchFamily="34" charset="0"/>
              </a:rPr>
              <a:t>Modèle </a:t>
            </a:r>
            <a:r>
              <a:rPr lang="fr-CA" altLang="en-US" i="1" dirty="0">
                <a:latin typeface="Arial" panose="020B0604020202020204" pitchFamily="34" charset="0"/>
              </a:rPr>
              <a:t>n-gram</a:t>
            </a: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511174" y="1196975"/>
            <a:ext cx="8389757" cy="5241925"/>
          </a:xfrm>
        </p:spPr>
        <p:txBody>
          <a:bodyPr/>
          <a:lstStyle/>
          <a:p>
            <a:pPr>
              <a:spcBef>
                <a:spcPts val="1800"/>
              </a:spcBef>
            </a:pPr>
            <a:r>
              <a:rPr lang="fr-CA" dirty="0"/>
              <a:t>Le modèle </a:t>
            </a:r>
            <a:r>
              <a:rPr lang="fr-CA" i="1" dirty="0"/>
              <a:t>bag of </a:t>
            </a:r>
            <a:r>
              <a:rPr lang="fr-CA" i="1" dirty="0" err="1"/>
              <a:t>words</a:t>
            </a:r>
            <a:r>
              <a:rPr lang="fr-CA" i="1" dirty="0"/>
              <a:t> </a:t>
            </a:r>
            <a:r>
              <a:rPr lang="fr-CA" dirty="0"/>
              <a:t>ignore l’ordre des mots</a:t>
            </a:r>
          </a:p>
          <a:p>
            <a:pPr marL="0" indent="0" algn="ctr">
              <a:spcBef>
                <a:spcPts val="1800"/>
              </a:spcBef>
              <a:buNone/>
            </a:pPr>
            <a:r>
              <a:rPr lang="en-CA" i="1" dirty="0"/>
              <a:t>P(Class|</a:t>
            </a:r>
            <a:r>
              <a:rPr lang="fr-CA" i="1" dirty="0"/>
              <a:t>w</a:t>
            </a:r>
            <a:r>
              <a:rPr lang="fr-CA" i="1" baseline="-25000" dirty="0"/>
              <a:t>1:N</a:t>
            </a:r>
            <a:r>
              <a:rPr lang="en-CA" i="1" dirty="0"/>
              <a:t>) = </a:t>
            </a:r>
            <a:r>
              <a:rPr lang="el-GR" i="1" dirty="0"/>
              <a:t>α</a:t>
            </a:r>
            <a:r>
              <a:rPr lang="fr-FR" i="1" dirty="0"/>
              <a:t> </a:t>
            </a:r>
            <a:r>
              <a:rPr lang="en-CA" i="1" dirty="0"/>
              <a:t>P(Class) </a:t>
            </a:r>
            <a:r>
              <a:rPr lang="fr-CA" sz="2400" i="1" dirty="0" err="1"/>
              <a:t>Π</a:t>
            </a:r>
            <a:r>
              <a:rPr lang="fr-CA" sz="2400" i="1" baseline="-25000" dirty="0" err="1"/>
              <a:t>j</a:t>
            </a:r>
            <a:r>
              <a:rPr lang="fr-CA" i="1" baseline="-25000" dirty="0"/>
              <a:t>=1..n</a:t>
            </a:r>
            <a:r>
              <a:rPr lang="fr-CA" i="1" dirty="0"/>
              <a:t> P(</a:t>
            </a:r>
            <a:r>
              <a:rPr lang="en-CA" i="1" dirty="0"/>
              <a:t>w</a:t>
            </a:r>
            <a:r>
              <a:rPr lang="fr-CA" i="1" baseline="-25000" dirty="0"/>
              <a:t>i</a:t>
            </a:r>
            <a:r>
              <a:rPr lang="fr-CA" i="1" dirty="0"/>
              <a:t> |Class)</a:t>
            </a:r>
          </a:p>
          <a:p>
            <a:pPr lvl="1">
              <a:spcBef>
                <a:spcPts val="1200"/>
              </a:spcBef>
            </a:pPr>
            <a:r>
              <a:rPr lang="fr-CA" dirty="0"/>
              <a:t>Les mots {quart, atteindre, but} sont fréquents dans les chroniques sport et économie. Mais la phrase  “le quart arrière a atteint le but” est clairement plus probable dans la chronique sport. Le modèle </a:t>
            </a:r>
            <a:r>
              <a:rPr lang="fr-CA" i="1" dirty="0"/>
              <a:t>bag of </a:t>
            </a:r>
            <a:r>
              <a:rPr lang="fr-CA" i="1" dirty="0" err="1"/>
              <a:t>words</a:t>
            </a:r>
            <a:r>
              <a:rPr lang="fr-CA" i="1" dirty="0"/>
              <a:t> </a:t>
            </a:r>
            <a:r>
              <a:rPr lang="fr-CA" dirty="0"/>
              <a:t>ne classerait pas la phrase correctement.</a:t>
            </a:r>
          </a:p>
          <a:p>
            <a:pPr>
              <a:spcBef>
                <a:spcPts val="1200"/>
              </a:spcBef>
            </a:pPr>
            <a:r>
              <a:rPr lang="fr-CA" dirty="0"/>
              <a:t>Le </a:t>
            </a:r>
            <a:r>
              <a:rPr lang="fr-CA" b="1" dirty="0"/>
              <a:t>modèle </a:t>
            </a:r>
            <a:r>
              <a:rPr lang="fr-CA" b="1" i="1" dirty="0"/>
              <a:t>n-gra</a:t>
            </a:r>
            <a:r>
              <a:rPr lang="fr-CA" b="1" dirty="0"/>
              <a:t>m</a:t>
            </a:r>
            <a:r>
              <a:rPr lang="fr-CA" dirty="0"/>
              <a:t> est un modèle qui décrit la vraisemblance d’une chaîne de mots en faisant dépendre la probabilité de chaque mot des </a:t>
            </a:r>
            <a:r>
              <a:rPr lang="fr-CA" i="1" dirty="0"/>
              <a:t>n</a:t>
            </a:r>
            <a:r>
              <a:rPr lang="fr-CA" dirty="0"/>
              <a:t> dernier mots (hypothèse markovienne d’ordre n). </a:t>
            </a:r>
          </a:p>
          <a:p>
            <a:pPr marL="0" indent="0" algn="ctr">
              <a:spcBef>
                <a:spcPts val="1800"/>
              </a:spcBef>
              <a:buNone/>
            </a:pPr>
            <a:r>
              <a:rPr lang="en-CA" b="1" i="1" dirty="0"/>
              <a:t>P(</a:t>
            </a:r>
            <a:r>
              <a:rPr lang="fr-CA" b="1" i="1" dirty="0"/>
              <a:t>w</a:t>
            </a:r>
            <a:r>
              <a:rPr lang="fr-CA" b="1" i="1" baseline="-25000" dirty="0"/>
              <a:t>j</a:t>
            </a:r>
            <a:r>
              <a:rPr lang="fr-CA" b="1" dirty="0"/>
              <a:t>|w</a:t>
            </a:r>
            <a:r>
              <a:rPr lang="fr-CA" b="1" baseline="-25000" dirty="0"/>
              <a:t>1:j-1</a:t>
            </a:r>
            <a:r>
              <a:rPr lang="fr-CA" b="1" i="1" baseline="-25000" dirty="0"/>
              <a:t> </a:t>
            </a:r>
            <a:r>
              <a:rPr lang="en-CA" b="1" i="1" dirty="0"/>
              <a:t>) = P(</a:t>
            </a:r>
            <a:r>
              <a:rPr lang="fr-CA" b="1" i="1" dirty="0"/>
              <a:t>w</a:t>
            </a:r>
            <a:r>
              <a:rPr lang="fr-CA" b="1" i="1" baseline="-25000" dirty="0"/>
              <a:t>j</a:t>
            </a:r>
            <a:r>
              <a:rPr lang="fr-CA" b="1" dirty="0"/>
              <a:t>|w</a:t>
            </a:r>
            <a:r>
              <a:rPr lang="fr-CA" b="1" baseline="-25000" dirty="0"/>
              <a:t>j-n+1:j_1</a:t>
            </a:r>
            <a:r>
              <a:rPr lang="fr-CA" b="1" i="1" baseline="-25000" dirty="0"/>
              <a:t> </a:t>
            </a:r>
            <a:r>
              <a:rPr lang="en-CA" b="1" i="1" dirty="0"/>
              <a:t>)</a:t>
            </a:r>
            <a:r>
              <a:rPr lang="en-CA" i="1" dirty="0"/>
              <a:t> </a:t>
            </a:r>
          </a:p>
          <a:p>
            <a:pPr marL="0" indent="0" algn="ctr">
              <a:spcBef>
                <a:spcPts val="1800"/>
              </a:spcBef>
              <a:buNone/>
            </a:pPr>
            <a:r>
              <a:rPr lang="en-CA" b="1" i="1" dirty="0"/>
              <a:t>P(</a:t>
            </a:r>
            <a:r>
              <a:rPr lang="fr-CA" b="1" i="1" dirty="0"/>
              <a:t>w</a:t>
            </a:r>
            <a:r>
              <a:rPr lang="fr-CA" b="1" i="1" baseline="-25000" dirty="0"/>
              <a:t>1:N</a:t>
            </a:r>
            <a:r>
              <a:rPr lang="en-CA" b="1" i="1" dirty="0"/>
              <a:t>) = </a:t>
            </a:r>
            <a:r>
              <a:rPr lang="fr-CA" sz="2400" b="1" i="1" dirty="0" err="1"/>
              <a:t>Π</a:t>
            </a:r>
            <a:r>
              <a:rPr lang="fr-CA" sz="2400" b="1" i="1" baseline="-25000" dirty="0" err="1"/>
              <a:t>j</a:t>
            </a:r>
            <a:r>
              <a:rPr lang="fr-CA" b="1" i="1" baseline="-25000" dirty="0"/>
              <a:t>=1..n</a:t>
            </a:r>
            <a:r>
              <a:rPr lang="fr-CA" b="1" i="1" dirty="0"/>
              <a:t> </a:t>
            </a:r>
            <a:r>
              <a:rPr lang="en-CA" b="1" i="1" dirty="0"/>
              <a:t>P(</a:t>
            </a:r>
            <a:r>
              <a:rPr lang="fr-CA" b="1" i="1" dirty="0"/>
              <a:t>w</a:t>
            </a:r>
            <a:r>
              <a:rPr lang="fr-CA" b="1" i="1" baseline="-25000" dirty="0"/>
              <a:t>j</a:t>
            </a:r>
            <a:r>
              <a:rPr lang="fr-CA" b="1" dirty="0"/>
              <a:t>|w</a:t>
            </a:r>
            <a:r>
              <a:rPr lang="fr-CA" b="1" baseline="-25000" dirty="0"/>
              <a:t>j-n+1:j_1</a:t>
            </a:r>
            <a:r>
              <a:rPr lang="fr-CA" b="1" i="1" baseline="-25000" dirty="0"/>
              <a:t> </a:t>
            </a:r>
            <a:r>
              <a:rPr lang="en-CA" b="1" i="1" dirty="0"/>
              <a:t>) </a:t>
            </a:r>
          </a:p>
          <a:p>
            <a:pPr>
              <a:spcBef>
                <a:spcPts val="1800"/>
              </a:spcBef>
            </a:pPr>
            <a:r>
              <a:rPr lang="fr-CA" dirty="0"/>
              <a:t>Donne de bons résultats dans plusieurs applications: classification de documents, classification de pourriels, analyse de sentiments et autres</a:t>
            </a:r>
            <a:endParaRPr lang="fr-CA" altLang="en-US"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&amp;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61807E7-964B-49AE-9E7B-692E2280733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AEA89A-21AA-41DB-8A7A-124D76798EA0}" type="slidenum">
              <a:rPr lang="en-US" altLang="ko-KR" sz="1400">
                <a:latin typeface="Calibri" panose="020F0502020204030204" pitchFamily="34" charset="0"/>
              </a:rPr>
              <a:pPr eaLnBrk="1" hangingPunct="1"/>
              <a:t>7</a:t>
            </a:fld>
            <a:endParaRPr lang="en-US" altLang="ko-KR" sz="1400">
              <a:latin typeface="Calibri" panose="020F0502020204030204" pitchFamily="34" charset="0"/>
            </a:endParaRPr>
          </a:p>
        </p:txBody>
      </p:sp>
    </p:spTree>
    <p:extLst>
      <p:ext uri="{BB962C8B-B14F-4D97-AF65-F5344CB8AC3E}">
        <p14:creationId xmlns:p14="http://schemas.microsoft.com/office/powerpoint/2010/main" val="345230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a:xfrm>
            <a:off x="403225" y="53975"/>
            <a:ext cx="8229600" cy="1143000"/>
          </a:xfrm>
        </p:spPr>
        <p:txBody>
          <a:bodyPr/>
          <a:lstStyle/>
          <a:p>
            <a:r>
              <a:rPr lang="fr-CA" altLang="en-US" dirty="0">
                <a:latin typeface="Arial" panose="020B0604020202020204" pitchFamily="34" charset="0"/>
              </a:rPr>
              <a:t>Modèle </a:t>
            </a:r>
            <a:r>
              <a:rPr lang="fr-CA" altLang="en-US" i="1" dirty="0">
                <a:latin typeface="Arial" panose="020B0604020202020204" pitchFamily="34" charset="0"/>
              </a:rPr>
              <a:t>n-gram</a:t>
            </a: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511174" y="1196975"/>
            <a:ext cx="8389757" cy="5241925"/>
          </a:xfrm>
        </p:spPr>
        <p:txBody>
          <a:bodyPr/>
          <a:lstStyle/>
          <a:p>
            <a:pPr>
              <a:spcBef>
                <a:spcPts val="1800"/>
              </a:spcBef>
            </a:pPr>
            <a:r>
              <a:rPr lang="fr-CA" dirty="0"/>
              <a:t>Autres nom pour le modèle n-grammes</a:t>
            </a:r>
          </a:p>
          <a:p>
            <a:pPr lvl="1">
              <a:spcBef>
                <a:spcPts val="1200"/>
              </a:spcBef>
            </a:pPr>
            <a:r>
              <a:rPr lang="fr-CA" dirty="0"/>
              <a:t>n=1 : </a:t>
            </a:r>
            <a:r>
              <a:rPr lang="fr-CA" dirty="0" err="1"/>
              <a:t>unigram</a:t>
            </a:r>
            <a:r>
              <a:rPr lang="fr-CA" dirty="0"/>
              <a:t>  (équivalent au modèle bayésien naïf)</a:t>
            </a:r>
          </a:p>
          <a:p>
            <a:pPr lvl="1">
              <a:spcBef>
                <a:spcPts val="200"/>
              </a:spcBef>
            </a:pPr>
            <a:r>
              <a:rPr lang="fr-CA" dirty="0"/>
              <a:t>n=2 : </a:t>
            </a:r>
            <a:r>
              <a:rPr lang="fr-CA" dirty="0" err="1"/>
              <a:t>bigram</a:t>
            </a:r>
            <a:endParaRPr lang="fr-CA" dirty="0"/>
          </a:p>
          <a:p>
            <a:pPr lvl="1">
              <a:spcBef>
                <a:spcPts val="200"/>
              </a:spcBef>
            </a:pPr>
            <a:r>
              <a:rPr lang="fr-CA" dirty="0"/>
              <a:t>n= 3: </a:t>
            </a:r>
            <a:r>
              <a:rPr lang="fr-CA" dirty="0" err="1"/>
              <a:t>trigram</a:t>
            </a:r>
            <a:endParaRPr lang="fr-CA"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&amp;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61807E7-964B-49AE-9E7B-692E2280733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AEA89A-21AA-41DB-8A7A-124D76798EA0}" type="slidenum">
              <a:rPr lang="en-US" altLang="ko-KR" sz="1400">
                <a:latin typeface="Calibri" panose="020F0502020204030204" pitchFamily="34" charset="0"/>
              </a:rPr>
              <a:pPr eaLnBrk="1" hangingPunct="1"/>
              <a:t>8</a:t>
            </a:fld>
            <a:endParaRPr lang="en-US" altLang="ko-KR" sz="1400">
              <a:latin typeface="Calibri" panose="020F0502020204030204" pitchFamily="34" charset="0"/>
            </a:endParaRPr>
          </a:p>
        </p:txBody>
      </p:sp>
    </p:spTree>
    <p:extLst>
      <p:ext uri="{BB962C8B-B14F-4D97-AF65-F5344CB8AC3E}">
        <p14:creationId xmlns:p14="http://schemas.microsoft.com/office/powerpoint/2010/main" val="89574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re 1">
            <a:extLst>
              <a:ext uri="{FF2B5EF4-FFF2-40B4-BE49-F238E27FC236}">
                <a16:creationId xmlns:a16="http://schemas.microsoft.com/office/drawing/2014/main" id="{1D5D5ACE-34E6-4AFE-971C-DE36AA06C583}"/>
              </a:ext>
            </a:extLst>
          </p:cNvPr>
          <p:cNvSpPr>
            <a:spLocks noGrp="1"/>
          </p:cNvSpPr>
          <p:nvPr>
            <p:ph type="title"/>
          </p:nvPr>
        </p:nvSpPr>
        <p:spPr/>
        <p:txBody>
          <a:bodyPr/>
          <a:lstStyle/>
          <a:p>
            <a:r>
              <a:rPr lang="fr-CA" altLang="en-US">
                <a:latin typeface="Arial" panose="020B0604020202020204" pitchFamily="34" charset="0"/>
              </a:rPr>
              <a:t>Apprentissage de modèle n-gramme</a:t>
            </a:r>
          </a:p>
        </p:txBody>
      </p:sp>
      <p:sp>
        <p:nvSpPr>
          <p:cNvPr id="31746" name="Espace réservé du contenu 2">
            <a:extLst>
              <a:ext uri="{FF2B5EF4-FFF2-40B4-BE49-F238E27FC236}">
                <a16:creationId xmlns:a16="http://schemas.microsoft.com/office/drawing/2014/main" id="{E52E33BE-5209-40E4-8900-557A1B46A700}"/>
              </a:ext>
            </a:extLst>
          </p:cNvPr>
          <p:cNvSpPr>
            <a:spLocks noGrp="1"/>
          </p:cNvSpPr>
          <p:nvPr>
            <p:ph idx="1"/>
          </p:nvPr>
        </p:nvSpPr>
        <p:spPr>
          <a:xfrm>
            <a:off x="457199" y="1600201"/>
            <a:ext cx="8315325" cy="937626"/>
          </a:xfrm>
        </p:spPr>
        <p:txBody>
          <a:bodyPr/>
          <a:lstStyle/>
          <a:p>
            <a:pPr marL="342900" lvl="1" indent="-342900">
              <a:buSzPct val="125000"/>
              <a:buFont typeface="Lucida Grande" charset="0"/>
              <a:buChar char="●"/>
            </a:pPr>
            <a:r>
              <a:rPr lang="fr-CA" altLang="en-US" sz="2000" dirty="0"/>
              <a:t>On peut apprendre un modèle </a:t>
            </a:r>
            <a:r>
              <a:rPr lang="fr-CA" altLang="en-US" sz="2000" i="1" dirty="0"/>
              <a:t>n</a:t>
            </a:r>
            <a:r>
              <a:rPr lang="fr-CA" altLang="en-US" sz="2000" dirty="0"/>
              <a:t>-gramme à partir des </a:t>
            </a:r>
            <a:br>
              <a:rPr lang="fr-CA" altLang="en-US" sz="2000" dirty="0"/>
            </a:br>
            <a:r>
              <a:rPr lang="fr-CA" altLang="en-US" sz="2000" dirty="0"/>
              <a:t>fréquences de </a:t>
            </a:r>
            <a:r>
              <a:rPr lang="fr-CA" altLang="en-US" sz="2000" i="1" dirty="0"/>
              <a:t>n</a:t>
            </a:r>
            <a:r>
              <a:rPr lang="fr-CA" altLang="en-US" sz="2000" dirty="0"/>
              <a:t>-grammes dans un corpus de documents </a:t>
            </a:r>
            <a:r>
              <a:rPr lang="fr-CA" altLang="en-US" sz="2000" i="1" dirty="0"/>
              <a:t>D</a:t>
            </a:r>
            <a:endParaRPr lang="fr-CA" altLang="en-US" sz="2000" baseline="-25000" dirty="0"/>
          </a:p>
          <a:p>
            <a:pPr marL="342900" lvl="1" indent="-342900">
              <a:buSzPct val="125000"/>
              <a:buFont typeface="Wingdings" panose="05000000000000000000" pitchFamily="2" charset="2"/>
              <a:buNone/>
            </a:pPr>
            <a:r>
              <a:rPr lang="fr-CA" altLang="en-US" dirty="0">
                <a:sym typeface="Symbol" panose="05050102010706020507" pitchFamily="18" charset="2"/>
              </a:rPr>
              <a:t>					</a:t>
            </a:r>
          </a:p>
        </p:txBody>
      </p:sp>
      <p:sp>
        <p:nvSpPr>
          <p:cNvPr id="55299" name="Espace réservé de la date 3">
            <a:extLst>
              <a:ext uri="{FF2B5EF4-FFF2-40B4-BE49-F238E27FC236}">
                <a16:creationId xmlns:a16="http://schemas.microsoft.com/office/drawing/2014/main" id="{9FD7206B-6F17-4CA0-8975-1CFD4282555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5300" name="Espace réservé du pied de page 4">
            <a:extLst>
              <a:ext uri="{FF2B5EF4-FFF2-40B4-BE49-F238E27FC236}">
                <a16:creationId xmlns:a16="http://schemas.microsoft.com/office/drawing/2014/main" id="{A85E23AE-28FD-43B3-980B-242AB871D1E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 &amp; Froduald Kabanza</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33DF60A-B802-428E-AAD5-C8F562A5E43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AE15413D-4538-4267-9D1A-533A6FC52A8D}" type="slidenum">
              <a:rPr lang="en-US" altLang="ko-KR" sz="1400">
                <a:latin typeface="Calibri" panose="020F0502020204030204" pitchFamily="34" charset="0"/>
              </a:rPr>
              <a:pPr eaLnBrk="1" hangingPunct="1"/>
              <a:t>9</a:t>
            </a:fld>
            <a:endParaRPr lang="en-US" altLang="ko-KR" sz="1400">
              <a:latin typeface="Calibri" panose="020F0502020204030204" pitchFamily="34" charset="0"/>
            </a:endParaRPr>
          </a:p>
        </p:txBody>
      </p:sp>
      <p:grpSp>
        <p:nvGrpSpPr>
          <p:cNvPr id="4" name="Group 3">
            <a:extLst>
              <a:ext uri="{FF2B5EF4-FFF2-40B4-BE49-F238E27FC236}">
                <a16:creationId xmlns:a16="http://schemas.microsoft.com/office/drawing/2014/main" id="{C85BFF50-2682-EA0D-2269-4ABB691B537A}"/>
              </a:ext>
            </a:extLst>
          </p:cNvPr>
          <p:cNvGrpSpPr/>
          <p:nvPr/>
        </p:nvGrpSpPr>
        <p:grpSpPr>
          <a:xfrm>
            <a:off x="403225" y="2738586"/>
            <a:ext cx="7955881" cy="793122"/>
            <a:chOff x="227096" y="2749612"/>
            <a:chExt cx="7955881" cy="793122"/>
          </a:xfrm>
        </p:grpSpPr>
        <p:cxnSp>
          <p:nvCxnSpPr>
            <p:cNvPr id="9" name="Connecteur droit 8">
              <a:extLst>
                <a:ext uri="{FF2B5EF4-FFF2-40B4-BE49-F238E27FC236}">
                  <a16:creationId xmlns:a16="http://schemas.microsoft.com/office/drawing/2014/main" id="{0B3261DE-0E0F-448F-BB0B-2C954C97BF53}"/>
                </a:ext>
              </a:extLst>
            </p:cNvPr>
            <p:cNvCxnSpPr/>
            <p:nvPr/>
          </p:nvCxnSpPr>
          <p:spPr>
            <a:xfrm>
              <a:off x="3363578" y="3146173"/>
              <a:ext cx="45180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Espace réservé du contenu 2">
              <a:extLst>
                <a:ext uri="{FF2B5EF4-FFF2-40B4-BE49-F238E27FC236}">
                  <a16:creationId xmlns:a16="http://schemas.microsoft.com/office/drawing/2014/main" id="{113033D3-B807-C261-6724-80B24DB07754}"/>
                </a:ext>
              </a:extLst>
            </p:cNvPr>
            <p:cNvSpPr txBox="1">
              <a:spLocks/>
            </p:cNvSpPr>
            <p:nvPr/>
          </p:nvSpPr>
          <p:spPr bwMode="auto">
            <a:xfrm>
              <a:off x="227096" y="2925766"/>
              <a:ext cx="3057525" cy="503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lvl="1" indent="-342900">
                <a:buSzPct val="125000"/>
                <a:buFont typeface="Wingdings" panose="05000000000000000000" pitchFamily="2" charset="2"/>
                <a:buNone/>
              </a:pPr>
              <a:r>
                <a:rPr lang="fr-CA" altLang="en-US" sz="2000" dirty="0"/>
                <a:t>	</a:t>
              </a:r>
              <a:r>
                <a:rPr lang="fr-CA" altLang="en-US" i="1" dirty="0">
                  <a:sym typeface="Symbol" panose="05050102010706020507" pitchFamily="18" charset="2"/>
                </a:rPr>
                <a:t>P</a:t>
              </a:r>
              <a:r>
                <a:rPr lang="fr-CA" altLang="en-US" dirty="0">
                  <a:sym typeface="Symbol" panose="05050102010706020507" pitchFamily="18" charset="2"/>
                </a:rPr>
                <a:t>(</a:t>
              </a:r>
              <a:r>
                <a:rPr lang="fr-CA" altLang="en-US" i="1" dirty="0">
                  <a:sym typeface="Symbol" panose="05050102010706020507" pitchFamily="18" charset="2"/>
                </a:rPr>
                <a:t>W</a:t>
              </a:r>
              <a:r>
                <a:rPr lang="fr-CA" altLang="en-US" baseline="-25000" dirty="0">
                  <a:sym typeface="Symbol" panose="05050102010706020507" pitchFamily="18" charset="2"/>
                </a:rPr>
                <a:t>i</a:t>
              </a:r>
              <a:r>
                <a:rPr lang="fr-CA" altLang="en-US" dirty="0">
                  <a:sym typeface="Symbol" panose="05050102010706020507" pitchFamily="18" charset="2"/>
                </a:rPr>
                <a:t> =</a:t>
              </a:r>
              <a:r>
                <a:rPr lang="fr-CA" altLang="en-US" i="1" dirty="0">
                  <a:sym typeface="Symbol" panose="05050102010706020507" pitchFamily="18" charset="2"/>
                </a:rPr>
                <a:t>w</a:t>
              </a:r>
              <a:r>
                <a:rPr lang="fr-CA" altLang="en-US" dirty="0">
                  <a:sym typeface="Symbol" panose="05050102010706020507" pitchFamily="18" charset="2"/>
                </a:rPr>
                <a:t>| </a:t>
              </a:r>
              <a:r>
                <a:rPr lang="fr-CA" altLang="en-US" i="1" dirty="0">
                  <a:sym typeface="Symbol" panose="05050102010706020507" pitchFamily="18" charset="2"/>
                </a:rPr>
                <a:t>w</a:t>
              </a:r>
              <a:r>
                <a:rPr lang="fr-CA" altLang="en-US" baseline="-25000" dirty="0">
                  <a:sym typeface="Symbol" panose="05050102010706020507" pitchFamily="18" charset="2"/>
                </a:rPr>
                <a:t>i-n+1</a:t>
              </a:r>
              <a:r>
                <a:rPr lang="fr-CA" altLang="en-US" dirty="0">
                  <a:sym typeface="Symbol" panose="05050102010706020507" pitchFamily="18" charset="2"/>
                </a:rPr>
                <a:t>, ... ,</a:t>
              </a:r>
              <a:r>
                <a:rPr lang="fr-CA" altLang="en-US" i="1" dirty="0">
                  <a:sym typeface="Symbol" panose="05050102010706020507" pitchFamily="18" charset="2"/>
                </a:rPr>
                <a:t>w</a:t>
              </a:r>
              <a:r>
                <a:rPr lang="fr-CA" altLang="en-US" baseline="-25000" dirty="0">
                  <a:sym typeface="Symbol" panose="05050102010706020507" pitchFamily="18" charset="2"/>
                </a:rPr>
                <a:t>i-1</a:t>
              </a:r>
              <a:r>
                <a:rPr lang="fr-CA" altLang="en-US" dirty="0">
                  <a:sym typeface="Symbol" panose="05050102010706020507" pitchFamily="18" charset="2"/>
                </a:rPr>
                <a:t>) 	=</a:t>
              </a:r>
              <a:br>
                <a:rPr lang="fr-CA" altLang="en-US" dirty="0">
                  <a:sym typeface="Symbol" panose="05050102010706020507" pitchFamily="18" charset="2"/>
                </a:rPr>
              </a:br>
              <a:r>
                <a:rPr lang="fr-CA" altLang="en-US" dirty="0">
                  <a:sym typeface="Symbol" panose="05050102010706020507" pitchFamily="18" charset="2"/>
                </a:rPr>
                <a:t>					</a:t>
              </a:r>
            </a:p>
          </p:txBody>
        </p:sp>
        <p:sp>
          <p:nvSpPr>
            <p:cNvPr id="3" name="Espace réservé du contenu 2">
              <a:extLst>
                <a:ext uri="{FF2B5EF4-FFF2-40B4-BE49-F238E27FC236}">
                  <a16:creationId xmlns:a16="http://schemas.microsoft.com/office/drawing/2014/main" id="{D325D39A-41C4-CFF1-31B8-B90A52513CAA}"/>
                </a:ext>
              </a:extLst>
            </p:cNvPr>
            <p:cNvSpPr txBox="1">
              <a:spLocks/>
            </p:cNvSpPr>
            <p:nvPr/>
          </p:nvSpPr>
          <p:spPr bwMode="auto">
            <a:xfrm>
              <a:off x="3284621" y="2749612"/>
              <a:ext cx="4898356" cy="79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lvl="1" indent="-342900">
                <a:buSzPct val="125000"/>
                <a:buFont typeface="Wingdings" panose="05000000000000000000" pitchFamily="2" charset="2"/>
                <a:buNone/>
              </a:pPr>
              <a:r>
                <a:rPr lang="fr-CA" altLang="en-US" dirty="0">
                  <a:sym typeface="Symbol" panose="05050102010706020507" pitchFamily="18" charset="2"/>
                </a:rPr>
                <a:t>nb. de fois que </a:t>
              </a:r>
              <a:r>
                <a:rPr lang="fr-CA" altLang="en-US" i="1" dirty="0">
                  <a:sym typeface="Symbol" panose="05050102010706020507" pitchFamily="18" charset="2"/>
                </a:rPr>
                <a:t>w</a:t>
              </a:r>
              <a:r>
                <a:rPr lang="fr-CA" altLang="en-US" dirty="0">
                  <a:sym typeface="Symbol" panose="05050102010706020507" pitchFamily="18" charset="2"/>
                </a:rPr>
                <a:t> suit les mots </a:t>
              </a:r>
              <a:r>
                <a:rPr lang="fr-CA" altLang="en-US" i="1" dirty="0">
                  <a:sym typeface="Symbol" panose="05050102010706020507" pitchFamily="18" charset="2"/>
                </a:rPr>
                <a:t>w</a:t>
              </a:r>
              <a:r>
                <a:rPr lang="fr-CA" altLang="en-US" baseline="-25000" dirty="0">
                  <a:sym typeface="Symbol" panose="05050102010706020507" pitchFamily="18" charset="2"/>
                </a:rPr>
                <a:t>i-n+1</a:t>
              </a:r>
              <a:r>
                <a:rPr lang="fr-CA" altLang="en-US" dirty="0">
                  <a:sym typeface="Symbol" panose="05050102010706020507" pitchFamily="18" charset="2"/>
                </a:rPr>
                <a:t>, ... ,</a:t>
              </a:r>
              <a:r>
                <a:rPr lang="fr-CA" altLang="en-US" i="1" dirty="0">
                  <a:sym typeface="Symbol" panose="05050102010706020507" pitchFamily="18" charset="2"/>
                </a:rPr>
                <a:t>w</a:t>
              </a:r>
              <a:r>
                <a:rPr lang="fr-CA" altLang="en-US" baseline="-25000" dirty="0">
                  <a:sym typeface="Symbol" panose="05050102010706020507" pitchFamily="18" charset="2"/>
                </a:rPr>
                <a:t>i-1</a:t>
              </a:r>
              <a:r>
                <a:rPr lang="fr-CA" altLang="en-US" dirty="0">
                  <a:sym typeface="Symbol" panose="05050102010706020507" pitchFamily="18" charset="2"/>
                </a:rPr>
                <a:t> </a:t>
              </a:r>
              <a:br>
                <a:rPr lang="fr-CA" altLang="en-US" dirty="0">
                  <a:sym typeface="Symbol" panose="05050102010706020507" pitchFamily="18" charset="2"/>
                </a:rPr>
              </a:br>
              <a:endParaRPr lang="fr-CA" altLang="en-US" sz="800" dirty="0">
                <a:sym typeface="Symbol" panose="05050102010706020507" pitchFamily="18" charset="2"/>
              </a:endParaRPr>
            </a:p>
            <a:p>
              <a:pPr marL="342900" lvl="1" indent="-342900">
                <a:buSzPct val="125000"/>
                <a:buFont typeface="Wingdings" panose="05000000000000000000" pitchFamily="2" charset="2"/>
                <a:buNone/>
              </a:pPr>
              <a:r>
                <a:rPr lang="fr-CA" altLang="en-US" dirty="0">
                  <a:sym typeface="Symbol" panose="05050102010706020507" pitchFamily="18" charset="2"/>
                </a:rPr>
                <a:t>nb. de fois que </a:t>
              </a:r>
              <a:r>
                <a:rPr lang="fr-CA" altLang="en-US" i="1" dirty="0">
                  <a:sym typeface="Symbol" panose="05050102010706020507" pitchFamily="18" charset="2"/>
                </a:rPr>
                <a:t>w</a:t>
              </a:r>
              <a:r>
                <a:rPr lang="fr-CA" altLang="en-US" baseline="-25000" dirty="0">
                  <a:sym typeface="Symbol" panose="05050102010706020507" pitchFamily="18" charset="2"/>
                </a:rPr>
                <a:t>i-n+1</a:t>
              </a:r>
              <a:r>
                <a:rPr lang="fr-CA" altLang="en-US" dirty="0">
                  <a:sym typeface="Symbol" panose="05050102010706020507" pitchFamily="18" charset="2"/>
                </a:rPr>
                <a:t>, ... ,</a:t>
              </a:r>
              <a:r>
                <a:rPr lang="fr-CA" altLang="en-US" i="1" dirty="0">
                  <a:sym typeface="Symbol" panose="05050102010706020507" pitchFamily="18" charset="2"/>
                </a:rPr>
                <a:t>w</a:t>
              </a:r>
              <a:r>
                <a:rPr lang="fr-CA" altLang="en-US" baseline="-25000" dirty="0">
                  <a:sym typeface="Symbol" panose="05050102010706020507" pitchFamily="18" charset="2"/>
                </a:rPr>
                <a:t>i-1</a:t>
              </a:r>
              <a:r>
                <a:rPr lang="fr-CA" altLang="en-US" dirty="0">
                  <a:sym typeface="Symbol" panose="05050102010706020507" pitchFamily="18" charset="2"/>
                </a:rPr>
                <a:t> est suivi d</a:t>
              </a:r>
              <a:r>
                <a:rPr lang="fr-CA" altLang="fr-FR" dirty="0">
                  <a:sym typeface="Symbol" panose="05050102010706020507" pitchFamily="18" charset="2"/>
                </a:rPr>
                <a:t>’</a:t>
              </a:r>
              <a:r>
                <a:rPr lang="fr-CA" altLang="en-US" dirty="0">
                  <a:sym typeface="Symbol" panose="05050102010706020507" pitchFamily="18" charset="2"/>
                </a:rPr>
                <a:t>un mot</a:t>
              </a:r>
              <a:br>
                <a:rPr lang="fr-CA" altLang="en-US" dirty="0">
                  <a:sym typeface="Symbol" panose="05050102010706020507" pitchFamily="18" charset="2"/>
                </a:rPr>
              </a:br>
              <a:r>
                <a:rPr lang="fr-CA" altLang="en-US" dirty="0">
                  <a:sym typeface="Symbol" panose="05050102010706020507" pitchFamily="18" charset="2"/>
                </a:rPr>
                <a:t>					</a:t>
              </a:r>
            </a:p>
          </p:txBody>
        </p:sp>
      </p:gr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8" ma:contentTypeDescription="Crée un document." ma:contentTypeScope="" ma:versionID="c31e1409aa6e64c0100f51d6766f075d">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0b4bb63ac709531eedd8d2c75dce8409"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customXml/itemProps2.xml><?xml version="1.0" encoding="utf-8"?>
<ds:datastoreItem xmlns:ds="http://schemas.openxmlformats.org/officeDocument/2006/customXml" ds:itemID="{C8042FFA-258F-47A9-A1EC-0C38BDEE4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A3A9FA-B6DA-49AF-AC07-798E93FF60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12255</TotalTime>
  <Words>3264</Words>
  <Application>Microsoft Office PowerPoint</Application>
  <PresentationFormat>On-screen Show (4:3)</PresentationFormat>
  <Paragraphs>366</Paragraphs>
  <Slides>27</Slides>
  <Notes>13</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Lucida Grande</vt:lpstr>
      <vt:lpstr>Times New Roman</vt:lpstr>
      <vt:lpstr>Wingdings</vt:lpstr>
      <vt:lpstr>ift615</vt:lpstr>
      <vt:lpstr>IFT 615 – Intelligence Artificielle    Application - Traitement du langage naturel : modèles du langage  </vt:lpstr>
      <vt:lpstr>Sujets couverts</vt:lpstr>
      <vt:lpstr>Applications du TLN</vt:lpstr>
      <vt:lpstr>Modèles de langage</vt:lpstr>
      <vt:lpstr>Modèle bag-of-words</vt:lpstr>
      <vt:lpstr>Exemple - Classification de documents</vt:lpstr>
      <vt:lpstr>Modèle n-gram</vt:lpstr>
      <vt:lpstr>Modèle n-gram</vt:lpstr>
      <vt:lpstr>Apprentissage de modèle n-gramme</vt:lpstr>
      <vt:lpstr>Apprentissage d’un modèle n-gramme</vt:lpstr>
      <vt:lpstr>Application d’un modèle n-gramme</vt:lpstr>
      <vt:lpstr>Génération de texte</vt:lpstr>
      <vt:lpstr>Sujets couverts par le cours</vt:lpstr>
      <vt:lpstr>Vous devriez être capable de...</vt:lpstr>
      <vt:lpstr>SLIDES RÉFÉRENCÉES</vt:lpstr>
      <vt:lpstr>Certaines des plateformes d’IA commerciales les plus populaires</vt:lpstr>
      <vt:lpstr>A finite automaton</vt:lpstr>
      <vt:lpstr>Automate à états finis vs  Chaîne de Markov</vt:lpstr>
      <vt:lpstr>Grammaire Hors-Contexte</vt:lpstr>
      <vt:lpstr>Grammaire Hors-Contexte Probabiliste</vt:lpstr>
      <vt:lpstr>Lexique</vt:lpstr>
      <vt:lpstr>Modèle de langage</vt:lpstr>
      <vt:lpstr>RNN pour l’étiquetage syntaxique</vt:lpstr>
      <vt:lpstr>LA PARTIE SUIVANTE N’EST PAS COUVERTE PAR L’EXAMEN</vt:lpstr>
      <vt:lpstr>Lissage de modèle n-gramme</vt:lpstr>
      <vt:lpstr>Lissage δ </vt:lpstr>
      <vt:lpstr>Lissage par interpolation linéaire</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2024-02-13T20:30:17Z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