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2"/>
  </p:notesMasterIdLst>
  <p:handoutMasterIdLst>
    <p:handoutMasterId r:id="rId33"/>
  </p:handoutMasterIdLst>
  <p:sldIdLst>
    <p:sldId id="332" r:id="rId5"/>
    <p:sldId id="333" r:id="rId6"/>
    <p:sldId id="292" r:id="rId7"/>
    <p:sldId id="448" r:id="rId8"/>
    <p:sldId id="449" r:id="rId9"/>
    <p:sldId id="438" r:id="rId10"/>
    <p:sldId id="440" r:id="rId11"/>
    <p:sldId id="439" r:id="rId12"/>
    <p:sldId id="434" r:id="rId13"/>
    <p:sldId id="335" r:id="rId14"/>
    <p:sldId id="344" r:id="rId15"/>
    <p:sldId id="342" r:id="rId16"/>
    <p:sldId id="340" r:id="rId17"/>
    <p:sldId id="452" r:id="rId18"/>
    <p:sldId id="450" r:id="rId19"/>
    <p:sldId id="441" r:id="rId20"/>
    <p:sldId id="451" r:id="rId21"/>
    <p:sldId id="454" r:id="rId22"/>
    <p:sldId id="455" r:id="rId23"/>
    <p:sldId id="456" r:id="rId24"/>
    <p:sldId id="457" r:id="rId25"/>
    <p:sldId id="459" r:id="rId26"/>
    <p:sldId id="460" r:id="rId27"/>
    <p:sldId id="458" r:id="rId28"/>
    <p:sldId id="461" r:id="rId29"/>
    <p:sldId id="349" r:id="rId30"/>
    <p:sldId id="404" r:id="rId31"/>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80E44-7216-4AB5-AAA0-D15EDB03DE9D}" v="28" dt="2022-05-04T22:14:57.362"/>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4" autoAdjust="0"/>
    <p:restoredTop sz="60651" autoAdjust="0"/>
  </p:normalViewPr>
  <p:slideViewPr>
    <p:cSldViewPr snapToGrid="0" snapToObjects="1">
      <p:cViewPr varScale="1">
        <p:scale>
          <a:sx n="58" d="100"/>
          <a:sy n="58" d="100"/>
        </p:scale>
        <p:origin x="2544" y="4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24T16:19:53.448" v="2164" actId="20577"/>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Show modNotes modNotesTx">
        <pc:chgData name="Froduald Kabanza" userId="edf393d0-642b-4b9e-8c75-f62133241689" providerId="ADAL" clId="{7FC3092F-C307-4C13-9C65-618F9C543ADF}" dt="2022-01-14T19:20:56.982" v="2138" actId="729"/>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12T23:01:26.987" v="866" actId="20577"/>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del mod modNotesTx">
        <pc:chgData name="Froduald Kabanza" userId="edf393d0-642b-4b9e-8c75-f62133241689" providerId="ADAL" clId="{7FC3092F-C307-4C13-9C65-618F9C543ADF}" dt="2022-01-13T04:13:26.923" v="869" actId="2696"/>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modShow">
        <pc:chgData name="Froduald Kabanza" userId="edf393d0-642b-4b9e-8c75-f62133241689" providerId="ADAL" clId="{7FC3092F-C307-4C13-9C65-618F9C543ADF}" dt="2022-01-14T19:20:56.982" v="2138" actId="729"/>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modShow">
        <pc:chgData name="Froduald Kabanza" userId="edf393d0-642b-4b9e-8c75-f62133241689" providerId="ADAL" clId="{7FC3092F-C307-4C13-9C65-618F9C543ADF}" dt="2022-01-24T16:19:53.448" v="2164" actId="20577"/>
        <pc:sldMkLst>
          <pc:docMk/>
          <pc:sldMk cId="2381963916" sldId="340"/>
        </pc:sldMkLst>
        <pc:spChg chg="mod">
          <ac:chgData name="Froduald Kabanza" userId="edf393d0-642b-4b9e-8c75-f62133241689" providerId="ADAL" clId="{7FC3092F-C307-4C13-9C65-618F9C543ADF}" dt="2022-01-24T16:19:53.448" v="2164" actId="20577"/>
          <ac:spMkLst>
            <pc:docMk/>
            <pc:sldMk cId="2381963916" sldId="340"/>
            <ac:spMk id="14"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969230571" sldId="342"/>
        </pc:sldMkLst>
      </pc:sldChg>
      <pc:sldChg chg="mod modShow">
        <pc:chgData name="Froduald Kabanza" userId="edf393d0-642b-4b9e-8c75-f62133241689" providerId="ADAL" clId="{7FC3092F-C307-4C13-9C65-618F9C543ADF}" dt="2022-01-14T19:20:56.982" v="2138" actId="729"/>
        <pc:sldMkLst>
          <pc:docMk/>
          <pc:sldMk cId="33821689" sldId="344"/>
        </pc:sldMkLst>
      </pc:sldChg>
      <pc:sldChg chg="modSp add mod modShow">
        <pc:chgData name="Froduald Kabanza" userId="edf393d0-642b-4b9e-8c75-f62133241689" providerId="ADAL" clId="{7FC3092F-C307-4C13-9C65-618F9C543ADF}" dt="2022-01-14T19:20:56.982" v="2138" actId="729"/>
        <pc:sldMkLst>
          <pc:docMk/>
          <pc:sldMk cId="2508412678" sldId="349"/>
        </pc:sldMkLst>
        <pc:spChg chg="mod">
          <ac:chgData name="Froduald Kabanza" userId="edf393d0-642b-4b9e-8c75-f62133241689" providerId="ADAL" clId="{7FC3092F-C307-4C13-9C65-618F9C543ADF}" dt="2022-01-13T04:13:21.814" v="868"/>
          <ac:spMkLst>
            <pc:docMk/>
            <pc:sldMk cId="2508412678" sldId="349"/>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modShow">
        <pc:chgData name="Froduald Kabanza" userId="edf393d0-642b-4b9e-8c75-f62133241689" providerId="ADAL" clId="{7FC3092F-C307-4C13-9C65-618F9C543ADF}" dt="2022-01-14T19:20:56.982" v="2138" actId="729"/>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28490300" sldId="434"/>
        </pc:sldMkLst>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14T19:20:56.982" v="2138" actId="729"/>
        <pc:sldMkLst>
          <pc:docMk/>
          <pc:sldMk cId="4107579451" sldId="438"/>
        </pc:sldMkLst>
      </pc:sldChg>
      <pc:sldChg chg="mod modShow">
        <pc:chgData name="Froduald Kabanza" userId="edf393d0-642b-4b9e-8c75-f62133241689" providerId="ADAL" clId="{7FC3092F-C307-4C13-9C65-618F9C543ADF}" dt="2022-01-14T19:20:56.982" v="2138" actId="729"/>
        <pc:sldMkLst>
          <pc:docMk/>
          <pc:sldMk cId="2526814027" sldId="439"/>
        </pc:sldMkLst>
      </pc:sldChg>
      <pc:sldChg chg="mod modShow">
        <pc:chgData name="Froduald Kabanza" userId="edf393d0-642b-4b9e-8c75-f62133241689" providerId="ADAL" clId="{7FC3092F-C307-4C13-9C65-618F9C543ADF}" dt="2022-01-14T19:20:56.982" v="2138" actId="729"/>
        <pc:sldMkLst>
          <pc:docMk/>
          <pc:sldMk cId="3735234146" sldId="440"/>
        </pc:sldMkLst>
      </pc:sldChg>
      <pc:sldChg chg="mod modShow">
        <pc:chgData name="Froduald Kabanza" userId="edf393d0-642b-4b9e-8c75-f62133241689" providerId="ADAL" clId="{7FC3092F-C307-4C13-9C65-618F9C543ADF}" dt="2022-01-14T19:20:56.982" v="2138" actId="729"/>
        <pc:sldMkLst>
          <pc:docMk/>
          <pc:sldMk cId="3688654529" sldId="441"/>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addSp delSp modSp mod ord modShow modNotesTx">
        <pc:chgData name="Froduald Kabanza" userId="edf393d0-642b-4b9e-8c75-f62133241689" providerId="ADAL" clId="{7FC3092F-C307-4C13-9C65-618F9C543ADF}" dt="2022-01-14T19:20:56.982" v="2138" actId="729"/>
        <pc:sldMkLst>
          <pc:docMk/>
          <pc:sldMk cId="2285799096" sldId="448"/>
        </pc:sldMkLst>
        <pc:spChg chg="mod">
          <ac:chgData name="Froduald Kabanza" userId="edf393d0-642b-4b9e-8c75-f62133241689" providerId="ADAL" clId="{7FC3092F-C307-4C13-9C65-618F9C543ADF}" dt="2022-01-12T23:00:14.030" v="802" actId="20577"/>
          <ac:spMkLst>
            <pc:docMk/>
            <pc:sldMk cId="2285799096" sldId="448"/>
            <ac:spMk id="2" creationId="{00000000-0000-0000-0000-000000000000}"/>
          </ac:spMkLst>
        </pc:spChg>
        <pc:spChg chg="mod">
          <ac:chgData name="Froduald Kabanza" userId="edf393d0-642b-4b9e-8c75-f62133241689" providerId="ADAL" clId="{7FC3092F-C307-4C13-9C65-618F9C543ADF}" dt="2022-01-13T23:16:16.900" v="930" actId="14100"/>
          <ac:spMkLst>
            <pc:docMk/>
            <pc:sldMk cId="2285799096" sldId="448"/>
            <ac:spMk id="8" creationId="{5204C94C-9367-D942-B3A9-993310BF39FF}"/>
          </ac:spMkLst>
        </pc:spChg>
        <pc:spChg chg="del">
          <ac:chgData name="Froduald Kabanza" userId="edf393d0-642b-4b9e-8c75-f62133241689" providerId="ADAL" clId="{7FC3092F-C307-4C13-9C65-618F9C543ADF}" dt="2022-01-12T23:00:19.787" v="803" actId="478"/>
          <ac:spMkLst>
            <pc:docMk/>
            <pc:sldMk cId="2285799096" sldId="448"/>
            <ac:spMk id="9"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0"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1"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2"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3"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4"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5"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6" creationId="{00000000-0000-0000-0000-000000000000}"/>
          </ac:spMkLst>
        </pc:spChg>
        <pc:spChg chg="add mod">
          <ac:chgData name="Froduald Kabanza" userId="edf393d0-642b-4b9e-8c75-f62133241689" providerId="ADAL" clId="{7FC3092F-C307-4C13-9C65-618F9C543ADF}" dt="2022-01-13T23:38:05.959" v="2134" actId="1076"/>
          <ac:spMkLst>
            <pc:docMk/>
            <pc:sldMk cId="2285799096" sldId="448"/>
            <ac:spMk id="16" creationId="{B8B60F0F-2844-406B-864B-E7F4C25B4D66}"/>
          </ac:spMkLst>
        </pc:spChg>
        <pc:spChg chg="mod">
          <ac:chgData name="Froduald Kabanza" userId="edf393d0-642b-4b9e-8c75-f62133241689" providerId="ADAL" clId="{7FC3092F-C307-4C13-9C65-618F9C543ADF}" dt="2022-01-13T23:15:45.912" v="922" actId="14100"/>
          <ac:spMkLst>
            <pc:docMk/>
            <pc:sldMk cId="2285799096" sldId="448"/>
            <ac:spMk id="61" creationId="{9BFFC23F-C695-1E4E-B9E9-42D23E62168A}"/>
          </ac:spMkLst>
        </pc:spChg>
        <pc:spChg chg="mod">
          <ac:chgData name="Froduald Kabanza" userId="edf393d0-642b-4b9e-8c75-f62133241689" providerId="ADAL" clId="{7FC3092F-C307-4C13-9C65-618F9C543ADF}" dt="2022-01-13T23:15:41.009" v="920" actId="14100"/>
          <ac:spMkLst>
            <pc:docMk/>
            <pc:sldMk cId="2285799096" sldId="448"/>
            <ac:spMk id="62" creationId="{9645A467-6D7F-DF4F-8F81-4F84E326E5AB}"/>
          </ac:spMkLst>
        </pc:spChg>
        <pc:spChg chg="mod">
          <ac:chgData name="Froduald Kabanza" userId="edf393d0-642b-4b9e-8c75-f62133241689" providerId="ADAL" clId="{7FC3092F-C307-4C13-9C65-618F9C543ADF}" dt="2022-01-13T23:15:56.015" v="926" actId="20577"/>
          <ac:spMkLst>
            <pc:docMk/>
            <pc:sldMk cId="2285799096" sldId="448"/>
            <ac:spMk id="67" creationId="{9B8C9058-F022-5F49-9D08-B1F6BC6C0B5D}"/>
          </ac:spMkLst>
        </pc:spChg>
        <pc:spChg chg="mod">
          <ac:chgData name="Froduald Kabanza" userId="edf393d0-642b-4b9e-8c75-f62133241689" providerId="ADAL" clId="{7FC3092F-C307-4C13-9C65-618F9C543ADF}" dt="2022-01-13T23:11:00.579" v="905" actId="20577"/>
          <ac:spMkLst>
            <pc:docMk/>
            <pc:sldMk cId="2285799096" sldId="448"/>
            <ac:spMk id="89" creationId="{C4066881-9D20-BA48-BF4E-056AE50813A8}"/>
          </ac:spMkLst>
        </pc:spChg>
        <pc:spChg chg="mod">
          <ac:chgData name="Froduald Kabanza" userId="edf393d0-642b-4b9e-8c75-f62133241689" providerId="ADAL" clId="{7FC3092F-C307-4C13-9C65-618F9C543ADF}" dt="2022-01-13T23:10:56.913" v="903" actId="20577"/>
          <ac:spMkLst>
            <pc:docMk/>
            <pc:sldMk cId="2285799096" sldId="448"/>
            <ac:spMk id="90" creationId="{BF65C608-9BFD-CC4C-8EAF-2C30A403A33B}"/>
          </ac:spMkLst>
        </pc:spChg>
        <pc:spChg chg="mod">
          <ac:chgData name="Froduald Kabanza" userId="edf393d0-642b-4b9e-8c75-f62133241689" providerId="ADAL" clId="{7FC3092F-C307-4C13-9C65-618F9C543ADF}" dt="2022-01-13T23:10:55.492" v="901" actId="20577"/>
          <ac:spMkLst>
            <pc:docMk/>
            <pc:sldMk cId="2285799096" sldId="448"/>
            <ac:spMk id="91" creationId="{FB8399A4-8D6D-924B-A903-C3341D934B2E}"/>
          </ac:spMkLst>
        </pc:spChg>
        <pc:cxnChg chg="mod">
          <ac:chgData name="Froduald Kabanza" userId="edf393d0-642b-4b9e-8c75-f62133241689" providerId="ADAL" clId="{7FC3092F-C307-4C13-9C65-618F9C543ADF}" dt="2022-01-13T23:16:16.900" v="930" actId="14100"/>
          <ac:cxnSpMkLst>
            <pc:docMk/>
            <pc:sldMk cId="2285799096" sldId="448"/>
            <ac:cxnSpMk id="10" creationId="{C4B5E129-67FB-F644-88CA-BAE398353B59}"/>
          </ac:cxnSpMkLst>
        </pc:cxnChg>
        <pc:cxnChg chg="mod">
          <ac:chgData name="Froduald Kabanza" userId="edf393d0-642b-4b9e-8c75-f62133241689" providerId="ADAL" clId="{7FC3092F-C307-4C13-9C65-618F9C543ADF}" dt="2022-01-13T23:36:32.008" v="2086" actId="14100"/>
          <ac:cxnSpMkLst>
            <pc:docMk/>
            <pc:sldMk cId="2285799096" sldId="448"/>
            <ac:cxnSpMk id="18" creationId="{778D61C4-3EF4-704A-8A20-D9E5B6CA7E8F}"/>
          </ac:cxnSpMkLst>
        </pc:cxnChg>
        <pc:cxnChg chg="mod">
          <ac:chgData name="Froduald Kabanza" userId="edf393d0-642b-4b9e-8c75-f62133241689" providerId="ADAL" clId="{7FC3092F-C307-4C13-9C65-618F9C543ADF}" dt="2022-01-13T23:16:16.900" v="930" actId="14100"/>
          <ac:cxnSpMkLst>
            <pc:docMk/>
            <pc:sldMk cId="2285799096" sldId="448"/>
            <ac:cxnSpMk id="25" creationId="{C5E751A4-AB43-7B46-91B3-2A13F3F16111}"/>
          </ac:cxnSpMkLst>
        </pc:cxnChg>
        <pc:cxnChg chg="mod">
          <ac:chgData name="Froduald Kabanza" userId="edf393d0-642b-4b9e-8c75-f62133241689" providerId="ADAL" clId="{7FC3092F-C307-4C13-9C65-618F9C543ADF}" dt="2022-01-13T23:16:16.900" v="930" actId="14100"/>
          <ac:cxnSpMkLst>
            <pc:docMk/>
            <pc:sldMk cId="2285799096" sldId="448"/>
            <ac:cxnSpMk id="28" creationId="{B9C2448C-374C-F744-BD79-11608195C3B7}"/>
          </ac:cxnSpMkLst>
        </pc:cxnChg>
        <pc:cxnChg chg="mod">
          <ac:chgData name="Froduald Kabanza" userId="edf393d0-642b-4b9e-8c75-f62133241689" providerId="ADAL" clId="{7FC3092F-C307-4C13-9C65-618F9C543ADF}" dt="2022-01-13T23:15:45.912" v="922" actId="14100"/>
          <ac:cxnSpMkLst>
            <pc:docMk/>
            <pc:sldMk cId="2285799096" sldId="448"/>
            <ac:cxnSpMk id="68" creationId="{FF67804E-6F45-6F41-9473-72A1E9A098A8}"/>
          </ac:cxnSpMkLst>
        </pc:cxnChg>
        <pc:cxnChg chg="mod">
          <ac:chgData name="Froduald Kabanza" userId="edf393d0-642b-4b9e-8c75-f62133241689" providerId="ADAL" clId="{7FC3092F-C307-4C13-9C65-618F9C543ADF}" dt="2022-01-13T23:15:45.912" v="922" actId="14100"/>
          <ac:cxnSpMkLst>
            <pc:docMk/>
            <pc:sldMk cId="2285799096" sldId="448"/>
            <ac:cxnSpMk id="70" creationId="{3225D1E6-7165-CC43-AE4C-57BE94A8F3A4}"/>
          </ac:cxnSpMkLst>
        </pc:cxnChg>
        <pc:cxnChg chg="mod">
          <ac:chgData name="Froduald Kabanza" userId="edf393d0-642b-4b9e-8c75-f62133241689" providerId="ADAL" clId="{7FC3092F-C307-4C13-9C65-618F9C543ADF}" dt="2022-01-13T23:36:37.041" v="2087" actId="14100"/>
          <ac:cxnSpMkLst>
            <pc:docMk/>
            <pc:sldMk cId="2285799096" sldId="448"/>
            <ac:cxnSpMk id="71" creationId="{997B2C58-FC85-0A47-B280-1E6635B6E023}"/>
          </ac:cxnSpMkLst>
        </pc:cxnChg>
        <pc:cxnChg chg="mod">
          <ac:chgData name="Froduald Kabanza" userId="edf393d0-642b-4b9e-8c75-f62133241689" providerId="ADAL" clId="{7FC3092F-C307-4C13-9C65-618F9C543ADF}" dt="2022-01-13T23:36:42.432" v="2089" actId="14100"/>
          <ac:cxnSpMkLst>
            <pc:docMk/>
            <pc:sldMk cId="2285799096" sldId="448"/>
            <ac:cxnSpMk id="72" creationId="{4B3A78FD-C401-B34B-B167-BB69E826D178}"/>
          </ac:cxnSpMkLst>
        </pc:cxnChg>
        <pc:cxnChg chg="mod">
          <ac:chgData name="Froduald Kabanza" userId="edf393d0-642b-4b9e-8c75-f62133241689" providerId="ADAL" clId="{7FC3092F-C307-4C13-9C65-618F9C543ADF}" dt="2022-01-13T23:15:41.009" v="920" actId="14100"/>
          <ac:cxnSpMkLst>
            <pc:docMk/>
            <pc:sldMk cId="2285799096" sldId="448"/>
            <ac:cxnSpMk id="74" creationId="{581C8DBF-AE60-3F4B-9E81-6B2C762D1E29}"/>
          </ac:cxnSpMkLst>
        </pc:cxnChg>
        <pc:cxnChg chg="mod">
          <ac:chgData name="Froduald Kabanza" userId="edf393d0-642b-4b9e-8c75-f62133241689" providerId="ADAL" clId="{7FC3092F-C307-4C13-9C65-618F9C543ADF}" dt="2022-01-13T23:15:41.009" v="920" actId="14100"/>
          <ac:cxnSpMkLst>
            <pc:docMk/>
            <pc:sldMk cId="2285799096" sldId="448"/>
            <ac:cxnSpMk id="75" creationId="{10B2C725-E722-3E4E-A0C4-2DD991BC536E}"/>
          </ac:cxnSpMkLst>
        </pc:cxnChg>
        <pc:cxnChg chg="mod">
          <ac:chgData name="Froduald Kabanza" userId="edf393d0-642b-4b9e-8c75-f62133241689" providerId="ADAL" clId="{7FC3092F-C307-4C13-9C65-618F9C543ADF}" dt="2022-01-13T23:15:41.009" v="920" actId="14100"/>
          <ac:cxnSpMkLst>
            <pc:docMk/>
            <pc:sldMk cId="2285799096" sldId="448"/>
            <ac:cxnSpMk id="80" creationId="{5CC8F3F8-673D-F74E-B736-6D2165AD0F1E}"/>
          </ac:cxnSpMkLst>
        </pc:cxnChg>
        <pc:cxnChg chg="mod">
          <ac:chgData name="Froduald Kabanza" userId="edf393d0-642b-4b9e-8c75-f62133241689" providerId="ADAL" clId="{7FC3092F-C307-4C13-9C65-618F9C543ADF}" dt="2022-01-13T23:15:45.912" v="922" actId="14100"/>
          <ac:cxnSpMkLst>
            <pc:docMk/>
            <pc:sldMk cId="2285799096" sldId="448"/>
            <ac:cxnSpMk id="82" creationId="{B40EF0BB-FF6C-1845-A1D1-2D1578D1C33F}"/>
          </ac:cxnSpMkLst>
        </pc:cxnChg>
      </pc:sldChg>
      <pc:sldChg chg="modSp add del mod modShow">
        <pc:chgData name="Froduald Kabanza" userId="edf393d0-642b-4b9e-8c75-f62133241689" providerId="ADAL" clId="{7FC3092F-C307-4C13-9C65-618F9C543ADF}" dt="2022-01-14T19:20:56.982" v="2138"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15921121" sldId="450"/>
        </pc:sldMkLst>
      </pc:sldChg>
      <pc:sldChg chg="mod modShow">
        <pc:chgData name="Froduald Kabanza" userId="edf393d0-642b-4b9e-8c75-f62133241689" providerId="ADAL" clId="{7FC3092F-C307-4C13-9C65-618F9C543ADF}" dt="2022-01-14T19:20:56.982" v="2138" actId="729"/>
        <pc:sldMkLst>
          <pc:docMk/>
          <pc:sldMk cId="289569629" sldId="451"/>
        </pc:sldMkLst>
      </pc:sldChg>
      <pc:sldChg chg="mod modShow">
        <pc:chgData name="Froduald Kabanza" userId="edf393d0-642b-4b9e-8c75-f62133241689" providerId="ADAL" clId="{7FC3092F-C307-4C13-9C65-618F9C543ADF}" dt="2022-01-14T19:20:56.982" v="2138" actId="729"/>
        <pc:sldMkLst>
          <pc:docMk/>
          <pc:sldMk cId="484085780" sldId="452"/>
        </pc:sldMkLst>
      </pc:sldChg>
      <pc:sldChg chg="mod modShow">
        <pc:chgData name="Froduald Kabanza" userId="edf393d0-642b-4b9e-8c75-f62133241689" providerId="ADAL" clId="{7FC3092F-C307-4C13-9C65-618F9C543ADF}" dt="2022-01-14T19:20:56.982" v="2138" actId="729"/>
        <pc:sldMkLst>
          <pc:docMk/>
          <pc:sldMk cId="1548884957" sldId="454"/>
        </pc:sldMkLst>
      </pc:sldChg>
      <pc:sldChg chg="mod modShow">
        <pc:chgData name="Froduald Kabanza" userId="edf393d0-642b-4b9e-8c75-f62133241689" providerId="ADAL" clId="{7FC3092F-C307-4C13-9C65-618F9C543ADF}" dt="2022-01-14T19:20:56.982" v="2138" actId="729"/>
        <pc:sldMkLst>
          <pc:docMk/>
          <pc:sldMk cId="1067939651" sldId="455"/>
        </pc:sldMkLst>
      </pc:sldChg>
      <pc:sldChg chg="mod modShow">
        <pc:chgData name="Froduald Kabanza" userId="edf393d0-642b-4b9e-8c75-f62133241689" providerId="ADAL" clId="{7FC3092F-C307-4C13-9C65-618F9C543ADF}" dt="2022-01-14T19:20:56.982" v="2138" actId="729"/>
        <pc:sldMkLst>
          <pc:docMk/>
          <pc:sldMk cId="1576209210" sldId="456"/>
        </pc:sldMkLst>
      </pc:sldChg>
      <pc:sldChg chg="mod modShow">
        <pc:chgData name="Froduald Kabanza" userId="edf393d0-642b-4b9e-8c75-f62133241689" providerId="ADAL" clId="{7FC3092F-C307-4C13-9C65-618F9C543ADF}" dt="2022-01-14T19:20:56.982" v="2138" actId="729"/>
        <pc:sldMkLst>
          <pc:docMk/>
          <pc:sldMk cId="1482272059" sldId="457"/>
        </pc:sldMkLst>
      </pc:sldChg>
      <pc:sldChg chg="mod modShow">
        <pc:chgData name="Froduald Kabanza" userId="edf393d0-642b-4b9e-8c75-f62133241689" providerId="ADAL" clId="{7FC3092F-C307-4C13-9C65-618F9C543ADF}" dt="2022-01-14T19:20:56.982" v="2138" actId="729"/>
        <pc:sldMkLst>
          <pc:docMk/>
          <pc:sldMk cId="2206116280" sldId="458"/>
        </pc:sldMkLst>
      </pc:sldChg>
      <pc:sldChg chg="mod modShow">
        <pc:chgData name="Froduald Kabanza" userId="edf393d0-642b-4b9e-8c75-f62133241689" providerId="ADAL" clId="{7FC3092F-C307-4C13-9C65-618F9C543ADF}" dt="2022-01-14T19:20:56.982" v="2138" actId="729"/>
        <pc:sldMkLst>
          <pc:docMk/>
          <pc:sldMk cId="410796776" sldId="459"/>
        </pc:sldMkLst>
      </pc:sldChg>
      <pc:sldChg chg="mod modShow">
        <pc:chgData name="Froduald Kabanza" userId="edf393d0-642b-4b9e-8c75-f62133241689" providerId="ADAL" clId="{7FC3092F-C307-4C13-9C65-618F9C543ADF}" dt="2022-01-14T19:20:56.982" v="2138" actId="729"/>
        <pc:sldMkLst>
          <pc:docMk/>
          <pc:sldMk cId="594361505" sldId="460"/>
        </pc:sldMkLst>
      </pc:sldChg>
      <pc:sldChg chg="mod modShow">
        <pc:chgData name="Froduald Kabanza" userId="edf393d0-642b-4b9e-8c75-f62133241689" providerId="ADAL" clId="{7FC3092F-C307-4C13-9C65-618F9C543ADF}" dt="2022-01-14T19:20:56.982" v="2138" actId="729"/>
        <pc:sldMkLst>
          <pc:docMk/>
          <pc:sldMk cId="1497002319" sldId="461"/>
        </pc:sldMkLst>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75"/>
        </pc:sldMasterMkLst>
        <pc:spChg chg="mod">
          <ac:chgData name="Froduald Kabanza" userId="edf393d0-642b-4b9e-8c75-f62133241689" providerId="ADAL" clId="{7FC3092F-C307-4C13-9C65-618F9C543ADF}" dt="2022-01-06T13:02:53.542" v="72" actId="207"/>
          <ac:spMkLst>
            <pc:docMk/>
            <pc:sldMasterMk cId="0" sldId="2147483675"/>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75"/>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75"/>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75"/>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75"/>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75"/>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75"/>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75"/>
            <pc:sldLayoutMk cId="3782662822" sldId="2147483689"/>
          </pc:sldLayoutMkLst>
        </pc:sldLayoutChg>
      </pc:sldMasterChg>
    </pc:docChg>
  </pc:docChgLst>
  <pc:docChgLst>
    <pc:chgData name="Froduald Kabanza" userId="edf393d0-642b-4b9e-8c75-f62133241689" providerId="ADAL" clId="{F2D80E44-7216-4AB5-AAA0-D15EDB03DE9D}"/>
    <pc:docChg chg="undo custSel modSld">
      <pc:chgData name="Froduald Kabanza" userId="edf393d0-642b-4b9e-8c75-f62133241689" providerId="ADAL" clId="{F2D80E44-7216-4AB5-AAA0-D15EDB03DE9D}" dt="2022-05-04T22:14:31.281" v="576" actId="313"/>
      <pc:docMkLst>
        <pc:docMk/>
      </pc:docMkLst>
      <pc:sldChg chg="addSp delSp modSp mod modAnim">
        <pc:chgData name="Froduald Kabanza" userId="edf393d0-642b-4b9e-8c75-f62133241689" providerId="ADAL" clId="{F2D80E44-7216-4AB5-AAA0-D15EDB03DE9D}" dt="2022-05-04T21:17:32.723" v="148"/>
        <pc:sldMkLst>
          <pc:docMk/>
          <pc:sldMk cId="3233877371" sldId="292"/>
        </pc:sldMkLst>
        <pc:spChg chg="mod">
          <ac:chgData name="Froduald Kabanza" userId="edf393d0-642b-4b9e-8c75-f62133241689" providerId="ADAL" clId="{F2D80E44-7216-4AB5-AAA0-D15EDB03DE9D}" dt="2022-05-04T21:07:02.249" v="17" actId="1076"/>
          <ac:spMkLst>
            <pc:docMk/>
            <pc:sldMk cId="3233877371" sldId="292"/>
            <ac:spMk id="2" creationId="{A4DCF708-4755-44F8-8D0C-B1EAD83A4E7C}"/>
          </ac:spMkLst>
        </pc:spChg>
        <pc:spChg chg="mod">
          <ac:chgData name="Froduald Kabanza" userId="edf393d0-642b-4b9e-8c75-f62133241689" providerId="ADAL" clId="{F2D80E44-7216-4AB5-AAA0-D15EDB03DE9D}" dt="2022-05-04T21:07:09.147" v="20" actId="1076"/>
          <ac:spMkLst>
            <pc:docMk/>
            <pc:sldMk cId="3233877371" sldId="292"/>
            <ac:spMk id="4" creationId="{B258AA6F-0B92-4A07-845F-88EA165B39AE}"/>
          </ac:spMkLst>
        </pc:spChg>
        <pc:spChg chg="add mod">
          <ac:chgData name="Froduald Kabanza" userId="edf393d0-642b-4b9e-8c75-f62133241689" providerId="ADAL" clId="{F2D80E44-7216-4AB5-AAA0-D15EDB03DE9D}" dt="2022-05-04T21:13:33.588" v="106" actId="13822"/>
          <ac:spMkLst>
            <pc:docMk/>
            <pc:sldMk cId="3233877371" sldId="292"/>
            <ac:spMk id="8" creationId="{7BE12D72-4EED-0488-DAE9-FE525374537B}"/>
          </ac:spMkLst>
        </pc:spChg>
        <pc:spChg chg="mod">
          <ac:chgData name="Froduald Kabanza" userId="edf393d0-642b-4b9e-8c75-f62133241689" providerId="ADAL" clId="{F2D80E44-7216-4AB5-AAA0-D15EDB03DE9D}" dt="2022-05-04T21:07:04.720" v="18" actId="20577"/>
          <ac:spMkLst>
            <pc:docMk/>
            <pc:sldMk cId="3233877371" sldId="292"/>
            <ac:spMk id="53" creationId="{166BB1E6-2E15-4258-A1E4-87D4CCCBDA55}"/>
          </ac:spMkLst>
        </pc:spChg>
        <pc:spChg chg="mod">
          <ac:chgData name="Froduald Kabanza" userId="edf393d0-642b-4b9e-8c75-f62133241689" providerId="ADAL" clId="{F2D80E44-7216-4AB5-AAA0-D15EDB03DE9D}" dt="2022-05-04T21:05:25.325" v="5"/>
          <ac:spMkLst>
            <pc:docMk/>
            <pc:sldMk cId="3233877371" sldId="292"/>
            <ac:spMk id="57" creationId="{B0A13741-FAAC-DB54-B7F1-28AD21B1BD31}"/>
          </ac:spMkLst>
        </pc:spChg>
        <pc:spChg chg="mod">
          <ac:chgData name="Froduald Kabanza" userId="edf393d0-642b-4b9e-8c75-f62133241689" providerId="ADAL" clId="{F2D80E44-7216-4AB5-AAA0-D15EDB03DE9D}" dt="2022-05-04T21:15:45.488" v="130" actId="1076"/>
          <ac:spMkLst>
            <pc:docMk/>
            <pc:sldMk cId="3233877371" sldId="292"/>
            <ac:spMk id="58" creationId="{00000000-0000-0000-0000-000000000000}"/>
          </ac:spMkLst>
        </pc:spChg>
        <pc:spChg chg="mod">
          <ac:chgData name="Froduald Kabanza" userId="edf393d0-642b-4b9e-8c75-f62133241689" providerId="ADAL" clId="{F2D80E44-7216-4AB5-AAA0-D15EDB03DE9D}" dt="2022-05-04T21:05:25.325" v="5"/>
          <ac:spMkLst>
            <pc:docMk/>
            <pc:sldMk cId="3233877371" sldId="292"/>
            <ac:spMk id="59" creationId="{4584330C-52B3-DF9F-8942-473128D2887E}"/>
          </ac:spMkLst>
        </pc:spChg>
        <pc:spChg chg="mod">
          <ac:chgData name="Froduald Kabanza" userId="edf393d0-642b-4b9e-8c75-f62133241689" providerId="ADAL" clId="{F2D80E44-7216-4AB5-AAA0-D15EDB03DE9D}" dt="2022-05-04T21:05:25.325" v="5"/>
          <ac:spMkLst>
            <pc:docMk/>
            <pc:sldMk cId="3233877371" sldId="292"/>
            <ac:spMk id="60" creationId="{35303D8B-212D-5149-76C8-F91105495336}"/>
          </ac:spMkLst>
        </pc:spChg>
        <pc:spChg chg="mod">
          <ac:chgData name="Froduald Kabanza" userId="edf393d0-642b-4b9e-8c75-f62133241689" providerId="ADAL" clId="{F2D80E44-7216-4AB5-AAA0-D15EDB03DE9D}" dt="2022-05-04T21:05:25.325" v="5"/>
          <ac:spMkLst>
            <pc:docMk/>
            <pc:sldMk cId="3233877371" sldId="292"/>
            <ac:spMk id="63" creationId="{6C8C98D8-75C2-EED5-7AD9-599B523CBDB6}"/>
          </ac:spMkLst>
        </pc:spChg>
        <pc:spChg chg="mod">
          <ac:chgData name="Froduald Kabanza" userId="edf393d0-642b-4b9e-8c75-f62133241689" providerId="ADAL" clId="{F2D80E44-7216-4AB5-AAA0-D15EDB03DE9D}" dt="2022-05-04T21:05:25.325" v="5"/>
          <ac:spMkLst>
            <pc:docMk/>
            <pc:sldMk cId="3233877371" sldId="292"/>
            <ac:spMk id="64" creationId="{C681294F-E294-6A8A-6969-0EBD65C798E5}"/>
          </ac:spMkLst>
        </pc:spChg>
        <pc:spChg chg="mod">
          <ac:chgData name="Froduald Kabanza" userId="edf393d0-642b-4b9e-8c75-f62133241689" providerId="ADAL" clId="{F2D80E44-7216-4AB5-AAA0-D15EDB03DE9D}" dt="2022-05-04T21:05:25.325" v="5"/>
          <ac:spMkLst>
            <pc:docMk/>
            <pc:sldMk cId="3233877371" sldId="292"/>
            <ac:spMk id="65" creationId="{B8FA12B6-6133-0C68-6892-942310A2BFAB}"/>
          </ac:spMkLst>
        </pc:spChg>
        <pc:spChg chg="mod">
          <ac:chgData name="Froduald Kabanza" userId="edf393d0-642b-4b9e-8c75-f62133241689" providerId="ADAL" clId="{F2D80E44-7216-4AB5-AAA0-D15EDB03DE9D}" dt="2022-05-04T21:05:25.325" v="5"/>
          <ac:spMkLst>
            <pc:docMk/>
            <pc:sldMk cId="3233877371" sldId="292"/>
            <ac:spMk id="67" creationId="{008A9AB1-9F28-B707-8D75-464DB77A9A26}"/>
          </ac:spMkLst>
        </pc:spChg>
        <pc:spChg chg="add mod">
          <ac:chgData name="Froduald Kabanza" userId="edf393d0-642b-4b9e-8c75-f62133241689" providerId="ADAL" clId="{F2D80E44-7216-4AB5-AAA0-D15EDB03DE9D}" dt="2022-05-04T21:15:56.565" v="134" actId="1076"/>
          <ac:spMkLst>
            <pc:docMk/>
            <pc:sldMk cId="3233877371" sldId="292"/>
            <ac:spMk id="68" creationId="{5F37717E-DE01-BCF2-C13A-004CD4FBB1BF}"/>
          </ac:spMkLst>
        </pc:spChg>
        <pc:spChg chg="add mod">
          <ac:chgData name="Froduald Kabanza" userId="edf393d0-642b-4b9e-8c75-f62133241689" providerId="ADAL" clId="{F2D80E44-7216-4AB5-AAA0-D15EDB03DE9D}" dt="2022-05-04T21:16:48.618" v="139" actId="1076"/>
          <ac:spMkLst>
            <pc:docMk/>
            <pc:sldMk cId="3233877371" sldId="292"/>
            <ac:spMk id="70" creationId="{543DBEFD-48F8-3D4B-0D0B-DC24A5FDDED1}"/>
          </ac:spMkLst>
        </pc:spChg>
        <pc:spChg chg="mod">
          <ac:chgData name="Froduald Kabanza" userId="edf393d0-642b-4b9e-8c75-f62133241689" providerId="ADAL" clId="{F2D80E44-7216-4AB5-AAA0-D15EDB03DE9D}" dt="2022-05-04T21:11:23.197" v="85" actId="1076"/>
          <ac:spMkLst>
            <pc:docMk/>
            <pc:sldMk cId="3233877371" sldId="292"/>
            <ac:spMk id="138" creationId="{BAC28436-4332-45C9-87E7-A7FAF52DBFD0}"/>
          </ac:spMkLst>
        </pc:spChg>
        <pc:spChg chg="mod">
          <ac:chgData name="Froduald Kabanza" userId="edf393d0-642b-4b9e-8c75-f62133241689" providerId="ADAL" clId="{F2D80E44-7216-4AB5-AAA0-D15EDB03DE9D}" dt="2022-05-04T21:16:48.618" v="139" actId="1076"/>
          <ac:spMkLst>
            <pc:docMk/>
            <pc:sldMk cId="3233877371" sldId="292"/>
            <ac:spMk id="140" creationId="{C11AFCA0-CD57-4D26-AFA9-A59924E6BB66}"/>
          </ac:spMkLst>
        </pc:spChg>
        <pc:spChg chg="mod">
          <ac:chgData name="Froduald Kabanza" userId="edf393d0-642b-4b9e-8c75-f62133241689" providerId="ADAL" clId="{F2D80E44-7216-4AB5-AAA0-D15EDB03DE9D}" dt="2022-05-04T21:16:58.949" v="143" actId="1076"/>
          <ac:spMkLst>
            <pc:docMk/>
            <pc:sldMk cId="3233877371" sldId="292"/>
            <ac:spMk id="143" creationId="{8786E60E-2F80-4894-824A-089CA98B0D97}"/>
          </ac:spMkLst>
        </pc:spChg>
        <pc:spChg chg="mod">
          <ac:chgData name="Froduald Kabanza" userId="edf393d0-642b-4b9e-8c75-f62133241689" providerId="ADAL" clId="{F2D80E44-7216-4AB5-AAA0-D15EDB03DE9D}" dt="2022-05-04T21:16:53.552" v="141" actId="1076"/>
          <ac:spMkLst>
            <pc:docMk/>
            <pc:sldMk cId="3233877371" sldId="292"/>
            <ac:spMk id="144" creationId="{57FFC868-CED2-4EDE-8BB3-92E08A62A3B3}"/>
          </ac:spMkLst>
        </pc:spChg>
        <pc:grpChg chg="add mod">
          <ac:chgData name="Froduald Kabanza" userId="edf393d0-642b-4b9e-8c75-f62133241689" providerId="ADAL" clId="{F2D80E44-7216-4AB5-AAA0-D15EDB03DE9D}" dt="2022-05-04T21:07:13.915" v="21" actId="1076"/>
          <ac:grpSpMkLst>
            <pc:docMk/>
            <pc:sldMk cId="3233877371" sldId="292"/>
            <ac:grpSpMk id="54" creationId="{D803810F-C725-AB78-267A-30BA42C7C27D}"/>
          </ac:grpSpMkLst>
        </pc:grpChg>
        <pc:grpChg chg="mod">
          <ac:chgData name="Froduald Kabanza" userId="edf393d0-642b-4b9e-8c75-f62133241689" providerId="ADAL" clId="{F2D80E44-7216-4AB5-AAA0-D15EDB03DE9D}" dt="2022-05-04T21:06:57.234" v="15" actId="1076"/>
          <ac:grpSpMkLst>
            <pc:docMk/>
            <pc:sldMk cId="3233877371" sldId="292"/>
            <ac:grpSpMk id="98" creationId="{4303211F-66C9-421F-AC74-CF40499F9088}"/>
          </ac:grpSpMkLst>
        </pc:grpChg>
        <pc:grpChg chg="mod">
          <ac:chgData name="Froduald Kabanza" userId="edf393d0-642b-4b9e-8c75-f62133241689" providerId="ADAL" clId="{F2D80E44-7216-4AB5-AAA0-D15EDB03DE9D}" dt="2022-05-04T21:06:45.102" v="12" actId="1076"/>
          <ac:grpSpMkLst>
            <pc:docMk/>
            <pc:sldMk cId="3233877371" sldId="292"/>
            <ac:grpSpMk id="99" creationId="{66264351-1349-483E-87FA-F509FCE1F433}"/>
          </ac:grpSpMkLst>
        </pc:grpChg>
        <pc:graphicFrameChg chg="mod">
          <ac:chgData name="Froduald Kabanza" userId="edf393d0-642b-4b9e-8c75-f62133241689" providerId="ADAL" clId="{F2D80E44-7216-4AB5-AAA0-D15EDB03DE9D}" dt="2022-05-04T21:05:25.325" v="5"/>
          <ac:graphicFrameMkLst>
            <pc:docMk/>
            <pc:sldMk cId="3233877371" sldId="292"/>
            <ac:graphicFrameMk id="55" creationId="{F3BD7FA6-B7F7-6F30-8D48-D4490930A019}"/>
          </ac:graphicFrameMkLst>
        </pc:graphicFrameChg>
        <pc:picChg chg="del">
          <ac:chgData name="Froduald Kabanza" userId="edf393d0-642b-4b9e-8c75-f62133241689" providerId="ADAL" clId="{F2D80E44-7216-4AB5-AAA0-D15EDB03DE9D}" dt="2022-05-04T21:05:23.796" v="4" actId="478"/>
          <ac:picMkLst>
            <pc:docMk/>
            <pc:sldMk cId="3233877371" sldId="292"/>
            <ac:picMk id="52" creationId="{5930F938-0E33-4A0A-9FF9-1E2A8B4522BB}"/>
          </ac:picMkLst>
        </pc:picChg>
        <pc:picChg chg="mod">
          <ac:chgData name="Froduald Kabanza" userId="edf393d0-642b-4b9e-8c75-f62133241689" providerId="ADAL" clId="{F2D80E44-7216-4AB5-AAA0-D15EDB03DE9D}" dt="2022-05-04T21:05:25.325" v="5"/>
          <ac:picMkLst>
            <pc:docMk/>
            <pc:sldMk cId="3233877371" sldId="292"/>
            <ac:picMk id="56" creationId="{F297F33B-1329-7C29-5ABE-D746ED44CA54}"/>
          </ac:picMkLst>
        </pc:picChg>
        <pc:cxnChg chg="mod">
          <ac:chgData name="Froduald Kabanza" userId="edf393d0-642b-4b9e-8c75-f62133241689" providerId="ADAL" clId="{F2D80E44-7216-4AB5-AAA0-D15EDB03DE9D}" dt="2022-05-04T21:05:25.325" v="5"/>
          <ac:cxnSpMkLst>
            <pc:docMk/>
            <pc:sldMk cId="3233877371" sldId="292"/>
            <ac:cxnSpMk id="61" creationId="{3732043D-E64C-46D1-BEBD-03671D611C15}"/>
          </ac:cxnSpMkLst>
        </pc:cxnChg>
        <pc:cxnChg chg="mod">
          <ac:chgData name="Froduald Kabanza" userId="edf393d0-642b-4b9e-8c75-f62133241689" providerId="ADAL" clId="{F2D80E44-7216-4AB5-AAA0-D15EDB03DE9D}" dt="2022-05-04T21:05:25.325" v="5"/>
          <ac:cxnSpMkLst>
            <pc:docMk/>
            <pc:sldMk cId="3233877371" sldId="292"/>
            <ac:cxnSpMk id="62" creationId="{47C3762E-130A-D7F5-5024-CDAF01E83A7F}"/>
          </ac:cxnSpMkLst>
        </pc:cxnChg>
        <pc:cxnChg chg="mod">
          <ac:chgData name="Froduald Kabanza" userId="edf393d0-642b-4b9e-8c75-f62133241689" providerId="ADAL" clId="{F2D80E44-7216-4AB5-AAA0-D15EDB03DE9D}" dt="2022-05-04T21:05:25.325" v="5"/>
          <ac:cxnSpMkLst>
            <pc:docMk/>
            <pc:sldMk cId="3233877371" sldId="292"/>
            <ac:cxnSpMk id="66" creationId="{67BAF30F-067C-42F7-E38D-1C73CD8F9388}"/>
          </ac:cxnSpMkLst>
        </pc:cxnChg>
        <pc:cxnChg chg="add mod">
          <ac:chgData name="Froduald Kabanza" userId="edf393d0-642b-4b9e-8c75-f62133241689" providerId="ADAL" clId="{F2D80E44-7216-4AB5-AAA0-D15EDB03DE9D}" dt="2022-05-04T21:12:12.921" v="96" actId="1076"/>
          <ac:cxnSpMkLst>
            <pc:docMk/>
            <pc:sldMk cId="3233877371" sldId="292"/>
            <ac:cxnSpMk id="73" creationId="{99A2BA49-CE4A-8978-56CD-60F5CA098A25}"/>
          </ac:cxnSpMkLst>
        </pc:cxnChg>
        <pc:cxnChg chg="add mod">
          <ac:chgData name="Froduald Kabanza" userId="edf393d0-642b-4b9e-8c75-f62133241689" providerId="ADAL" clId="{F2D80E44-7216-4AB5-AAA0-D15EDB03DE9D}" dt="2022-05-04T21:17:05.920" v="144" actId="14100"/>
          <ac:cxnSpMkLst>
            <pc:docMk/>
            <pc:sldMk cId="3233877371" sldId="292"/>
            <ac:cxnSpMk id="76" creationId="{9C4B5670-8AEE-8322-284D-D51707676EA0}"/>
          </ac:cxnSpMkLst>
        </pc:cxnChg>
        <pc:cxnChg chg="add mod">
          <ac:chgData name="Froduald Kabanza" userId="edf393d0-642b-4b9e-8c75-f62133241689" providerId="ADAL" clId="{F2D80E44-7216-4AB5-AAA0-D15EDB03DE9D}" dt="2022-05-04T21:16:48.618" v="139" actId="1076"/>
          <ac:cxnSpMkLst>
            <pc:docMk/>
            <pc:sldMk cId="3233877371" sldId="292"/>
            <ac:cxnSpMk id="78" creationId="{94E19BB2-6AED-0D95-5FF5-6B8EE50B3908}"/>
          </ac:cxnSpMkLst>
        </pc:cxnChg>
        <pc:cxnChg chg="add mod">
          <ac:chgData name="Froduald Kabanza" userId="edf393d0-642b-4b9e-8c75-f62133241689" providerId="ADAL" clId="{F2D80E44-7216-4AB5-AAA0-D15EDB03DE9D}" dt="2022-05-04T21:14:28.068" v="117" actId="14100"/>
          <ac:cxnSpMkLst>
            <pc:docMk/>
            <pc:sldMk cId="3233877371" sldId="292"/>
            <ac:cxnSpMk id="79" creationId="{E9C4D863-CBBC-839A-1E20-189F800BFA5D}"/>
          </ac:cxnSpMkLst>
        </pc:cxnChg>
        <pc:cxnChg chg="mod">
          <ac:chgData name="Froduald Kabanza" userId="edf393d0-642b-4b9e-8c75-f62133241689" providerId="ADAL" clId="{F2D80E44-7216-4AB5-AAA0-D15EDB03DE9D}" dt="2022-05-04T21:12:15.749" v="97" actId="14100"/>
          <ac:cxnSpMkLst>
            <pc:docMk/>
            <pc:sldMk cId="3233877371" sldId="292"/>
            <ac:cxnSpMk id="135" creationId="{EA787536-7073-4D66-9031-A3E01D498CDB}"/>
          </ac:cxnSpMkLst>
        </pc:cxnChg>
        <pc:cxnChg chg="mod">
          <ac:chgData name="Froduald Kabanza" userId="edf393d0-642b-4b9e-8c75-f62133241689" providerId="ADAL" clId="{F2D80E44-7216-4AB5-AAA0-D15EDB03DE9D}" dt="2022-05-04T21:14:21.118" v="115" actId="1076"/>
          <ac:cxnSpMkLst>
            <pc:docMk/>
            <pc:sldMk cId="3233877371" sldId="292"/>
            <ac:cxnSpMk id="136" creationId="{77AAB168-16DB-4CC6-9346-7801F9F437EB}"/>
          </ac:cxnSpMkLst>
        </pc:cxnChg>
        <pc:cxnChg chg="mod">
          <ac:chgData name="Froduald Kabanza" userId="edf393d0-642b-4b9e-8c75-f62133241689" providerId="ADAL" clId="{F2D80E44-7216-4AB5-AAA0-D15EDB03DE9D}" dt="2022-05-04T21:16:56.733" v="142" actId="1076"/>
          <ac:cxnSpMkLst>
            <pc:docMk/>
            <pc:sldMk cId="3233877371" sldId="292"/>
            <ac:cxnSpMk id="141" creationId="{DA93E1C9-CEAB-46C1-AB5D-44D827EDF179}"/>
          </ac:cxnSpMkLst>
        </pc:cxnChg>
        <pc:cxnChg chg="mod">
          <ac:chgData name="Froduald Kabanza" userId="edf393d0-642b-4b9e-8c75-f62133241689" providerId="ADAL" clId="{F2D80E44-7216-4AB5-AAA0-D15EDB03DE9D}" dt="2022-05-04T21:16:50.824" v="140" actId="1076"/>
          <ac:cxnSpMkLst>
            <pc:docMk/>
            <pc:sldMk cId="3233877371" sldId="292"/>
            <ac:cxnSpMk id="142" creationId="{7505A25B-6E78-45EB-8740-9BD86EF3D50E}"/>
          </ac:cxnSpMkLst>
        </pc:cxnChg>
      </pc:sldChg>
      <pc:sldChg chg="modSp mod">
        <pc:chgData name="Froduald Kabanza" userId="edf393d0-642b-4b9e-8c75-f62133241689" providerId="ADAL" clId="{F2D80E44-7216-4AB5-AAA0-D15EDB03DE9D}" dt="2022-05-02T22:27:23.135" v="3" actId="20577"/>
        <pc:sldMkLst>
          <pc:docMk/>
          <pc:sldMk cId="154423500" sldId="332"/>
        </pc:sldMkLst>
        <pc:spChg chg="mod">
          <ac:chgData name="Froduald Kabanza" userId="edf393d0-642b-4b9e-8c75-f62133241689" providerId="ADAL" clId="{F2D80E44-7216-4AB5-AAA0-D15EDB03DE9D}" dt="2022-05-02T22:26:30.897" v="2" actId="20577"/>
          <ac:spMkLst>
            <pc:docMk/>
            <pc:sldMk cId="154423500" sldId="332"/>
            <ac:spMk id="6" creationId="{50B0FB34-D872-45C2-9416-85ECF442F569}"/>
          </ac:spMkLst>
        </pc:spChg>
        <pc:spChg chg="mod">
          <ac:chgData name="Froduald Kabanza" userId="edf393d0-642b-4b9e-8c75-f62133241689" providerId="ADAL" clId="{F2D80E44-7216-4AB5-AAA0-D15EDB03DE9D}" dt="2022-05-02T22:27:23.135" v="3" actId="20577"/>
          <ac:spMkLst>
            <pc:docMk/>
            <pc:sldMk cId="154423500" sldId="332"/>
            <ac:spMk id="7" creationId="{9D9D7E22-6E14-4E34-957C-A91469454C2C}"/>
          </ac:spMkLst>
        </pc:spChg>
      </pc:sldChg>
      <pc:sldChg chg="addSp modSp mod">
        <pc:chgData name="Froduald Kabanza" userId="edf393d0-642b-4b9e-8c75-f62133241689" providerId="ADAL" clId="{F2D80E44-7216-4AB5-AAA0-D15EDB03DE9D}" dt="2022-05-04T21:46:26.429" v="387" actId="1076"/>
        <pc:sldMkLst>
          <pc:docMk/>
          <pc:sldMk cId="2969230571" sldId="342"/>
        </pc:sldMkLst>
        <pc:graphicFrameChg chg="add mod modGraphic">
          <ac:chgData name="Froduald Kabanza" userId="edf393d0-642b-4b9e-8c75-f62133241689" providerId="ADAL" clId="{F2D80E44-7216-4AB5-AAA0-D15EDB03DE9D}" dt="2022-05-04T21:46:26.429" v="387" actId="1076"/>
          <ac:graphicFrameMkLst>
            <pc:docMk/>
            <pc:sldMk cId="2969230571" sldId="342"/>
            <ac:graphicFrameMk id="12" creationId="{207C4B75-E305-EC10-E225-806032FC019A}"/>
          </ac:graphicFrameMkLst>
        </pc:graphicFrameChg>
      </pc:sldChg>
      <pc:sldChg chg="modSp mod">
        <pc:chgData name="Froduald Kabanza" userId="edf393d0-642b-4b9e-8c75-f62133241689" providerId="ADAL" clId="{F2D80E44-7216-4AB5-AAA0-D15EDB03DE9D}" dt="2022-05-04T22:14:31.281" v="576" actId="313"/>
        <pc:sldMkLst>
          <pc:docMk/>
          <pc:sldMk cId="1784342540" sldId="404"/>
        </pc:sldMkLst>
        <pc:spChg chg="mod">
          <ac:chgData name="Froduald Kabanza" userId="edf393d0-642b-4b9e-8c75-f62133241689" providerId="ADAL" clId="{F2D80E44-7216-4AB5-AAA0-D15EDB03DE9D}" dt="2022-05-04T22:14:31.281" v="576" actId="313"/>
          <ac:spMkLst>
            <pc:docMk/>
            <pc:sldMk cId="1784342540" sldId="404"/>
            <ac:spMk id="73730" creationId="{00000000-0000-0000-0000-000000000000}"/>
          </ac:spMkLst>
        </pc:spChg>
      </pc:sldChg>
      <pc:sldChg chg="modSp mod">
        <pc:chgData name="Froduald Kabanza" userId="edf393d0-642b-4b9e-8c75-f62133241689" providerId="ADAL" clId="{F2D80E44-7216-4AB5-AAA0-D15EDB03DE9D}" dt="2022-05-04T21:37:29.870" v="338" actId="1076"/>
        <pc:sldMkLst>
          <pc:docMk/>
          <pc:sldMk cId="4107579451" sldId="438"/>
        </pc:sldMkLst>
        <pc:spChg chg="mod">
          <ac:chgData name="Froduald Kabanza" userId="edf393d0-642b-4b9e-8c75-f62133241689" providerId="ADAL" clId="{F2D80E44-7216-4AB5-AAA0-D15EDB03DE9D}" dt="2022-05-04T21:37:29.870" v="338" actId="1076"/>
          <ac:spMkLst>
            <pc:docMk/>
            <pc:sldMk cId="4107579451" sldId="438"/>
            <ac:spMk id="3" creationId="{00000000-0000-0000-0000-000000000000}"/>
          </ac:spMkLst>
        </pc:spChg>
      </pc:sldChg>
      <pc:sldChg chg="modSp mod">
        <pc:chgData name="Froduald Kabanza" userId="edf393d0-642b-4b9e-8c75-f62133241689" providerId="ADAL" clId="{F2D80E44-7216-4AB5-AAA0-D15EDB03DE9D}" dt="2022-05-04T21:39:58.107" v="377" actId="1076"/>
        <pc:sldMkLst>
          <pc:docMk/>
          <pc:sldMk cId="2526814027" sldId="439"/>
        </pc:sldMkLst>
        <pc:spChg chg="mod">
          <ac:chgData name="Froduald Kabanza" userId="edf393d0-642b-4b9e-8c75-f62133241689" providerId="ADAL" clId="{F2D80E44-7216-4AB5-AAA0-D15EDB03DE9D}" dt="2022-05-04T21:39:58.107" v="377" actId="1076"/>
          <ac:spMkLst>
            <pc:docMk/>
            <pc:sldMk cId="2526814027" sldId="439"/>
            <ac:spMk id="7" creationId="{00000000-0000-0000-0000-000000000000}"/>
          </ac:spMkLst>
        </pc:spChg>
      </pc:sldChg>
      <pc:sldChg chg="addSp delSp modSp mod delAnim modAnim">
        <pc:chgData name="Froduald Kabanza" userId="edf393d0-642b-4b9e-8c75-f62133241689" providerId="ADAL" clId="{F2D80E44-7216-4AB5-AAA0-D15EDB03DE9D}" dt="2022-05-04T21:40:58.171" v="383" actId="20577"/>
        <pc:sldMkLst>
          <pc:docMk/>
          <pc:sldMk cId="3735234146" sldId="440"/>
        </pc:sldMkLst>
        <pc:spChg chg="mod">
          <ac:chgData name="Froduald Kabanza" userId="edf393d0-642b-4b9e-8c75-f62133241689" providerId="ADAL" clId="{F2D80E44-7216-4AB5-AAA0-D15EDB03DE9D}" dt="2022-05-04T21:40:58.171" v="383" actId="20577"/>
          <ac:spMkLst>
            <pc:docMk/>
            <pc:sldMk cId="3735234146" sldId="440"/>
            <ac:spMk id="3" creationId="{00000000-0000-0000-0000-000000000000}"/>
          </ac:spMkLst>
        </pc:spChg>
        <pc:grpChg chg="add del mod">
          <ac:chgData name="Froduald Kabanza" userId="edf393d0-642b-4b9e-8c75-f62133241689" providerId="ADAL" clId="{F2D80E44-7216-4AB5-AAA0-D15EDB03DE9D}" dt="2022-05-04T21:40:14.584" v="378" actId="478"/>
          <ac:grpSpMkLst>
            <pc:docMk/>
            <pc:sldMk cId="3735234146" sldId="440"/>
            <ac:grpSpMk id="7" creationId="{7E3B5C1D-C27B-497A-2AEB-A4399994DC7F}"/>
          </ac:grpSpMkLst>
        </pc:grpChg>
        <pc:grpChg chg="mod">
          <ac:chgData name="Froduald Kabanza" userId="edf393d0-642b-4b9e-8c75-f62133241689" providerId="ADAL" clId="{F2D80E44-7216-4AB5-AAA0-D15EDB03DE9D}" dt="2022-05-04T21:38:22.907" v="339"/>
          <ac:grpSpMkLst>
            <pc:docMk/>
            <pc:sldMk cId="3735234146" sldId="440"/>
            <ac:grpSpMk id="12" creationId="{58DFDE50-9E4E-C717-74DF-42196F8C6271}"/>
          </ac:grpSpMkLst>
        </pc:grpChg>
        <pc:grpChg chg="mod">
          <ac:chgData name="Froduald Kabanza" userId="edf393d0-642b-4b9e-8c75-f62133241689" providerId="ADAL" clId="{F2D80E44-7216-4AB5-AAA0-D15EDB03DE9D}" dt="2022-05-04T21:38:22.907" v="339"/>
          <ac:grpSpMkLst>
            <pc:docMk/>
            <pc:sldMk cId="3735234146" sldId="440"/>
            <ac:grpSpMk id="14" creationId="{D528136D-5A5F-0C18-7AC2-9A98ECA0B666}"/>
          </ac:grpSpMkLst>
        </pc:grpChg>
        <pc:grpChg chg="mod">
          <ac:chgData name="Froduald Kabanza" userId="edf393d0-642b-4b9e-8c75-f62133241689" providerId="ADAL" clId="{F2D80E44-7216-4AB5-AAA0-D15EDB03DE9D}" dt="2022-05-04T21:38:22.907" v="339"/>
          <ac:grpSpMkLst>
            <pc:docMk/>
            <pc:sldMk cId="3735234146" sldId="440"/>
            <ac:grpSpMk id="16" creationId="{5B01D08A-3AB4-0E2B-4A52-DFC71DA97F6E}"/>
          </ac:grpSpMkLst>
        </pc:grpChg>
        <pc:graphicFrameChg chg="add mod modGraphic">
          <ac:chgData name="Froduald Kabanza" userId="edf393d0-642b-4b9e-8c75-f62133241689" providerId="ADAL" clId="{F2D80E44-7216-4AB5-AAA0-D15EDB03DE9D}" dt="2022-05-04T21:40:42.061" v="381" actId="1076"/>
          <ac:graphicFrameMkLst>
            <pc:docMk/>
            <pc:sldMk cId="3735234146" sldId="440"/>
            <ac:graphicFrameMk id="43" creationId="{5DC79A56-7819-4A05-FDD3-E50D289C318E}"/>
          </ac:graphicFrameMkLst>
        </pc:graphicFrameChg>
        <pc:picChg chg="mod">
          <ac:chgData name="Froduald Kabanza" userId="edf393d0-642b-4b9e-8c75-f62133241689" providerId="ADAL" clId="{F2D80E44-7216-4AB5-AAA0-D15EDB03DE9D}" dt="2022-05-04T21:38:22.907" v="339"/>
          <ac:picMkLst>
            <pc:docMk/>
            <pc:sldMk cId="3735234146" sldId="440"/>
            <ac:picMk id="8" creationId="{BC348271-A806-320F-CAA8-D4D1680C2EE4}"/>
          </ac:picMkLst>
        </pc:picChg>
        <pc:picChg chg="mod">
          <ac:chgData name="Froduald Kabanza" userId="edf393d0-642b-4b9e-8c75-f62133241689" providerId="ADAL" clId="{F2D80E44-7216-4AB5-AAA0-D15EDB03DE9D}" dt="2022-05-04T21:38:22.907" v="339"/>
          <ac:picMkLst>
            <pc:docMk/>
            <pc:sldMk cId="3735234146" sldId="440"/>
            <ac:picMk id="9" creationId="{0167CE07-668C-7FD3-5097-C0D8C6F4BD9B}"/>
          </ac:picMkLst>
        </pc:picChg>
        <pc:picChg chg="mod">
          <ac:chgData name="Froduald Kabanza" userId="edf393d0-642b-4b9e-8c75-f62133241689" providerId="ADAL" clId="{F2D80E44-7216-4AB5-AAA0-D15EDB03DE9D}" dt="2022-05-04T21:38:22.907" v="339"/>
          <ac:picMkLst>
            <pc:docMk/>
            <pc:sldMk cId="3735234146" sldId="440"/>
            <ac:picMk id="10" creationId="{92ADBD61-CC03-8080-7225-484BE85A92AD}"/>
          </ac:picMkLst>
        </pc:picChg>
        <pc:inkChg chg="mod">
          <ac:chgData name="Froduald Kabanza" userId="edf393d0-642b-4b9e-8c75-f62133241689" providerId="ADAL" clId="{F2D80E44-7216-4AB5-AAA0-D15EDB03DE9D}" dt="2022-05-04T21:38:22.907" v="339"/>
          <ac:inkMkLst>
            <pc:docMk/>
            <pc:sldMk cId="3735234146" sldId="440"/>
            <ac:inkMk id="11" creationId="{7B4CEF3C-6BE7-5B19-1E47-E69EE1F779EA}"/>
          </ac:inkMkLst>
        </pc:inkChg>
        <pc:inkChg chg="mod">
          <ac:chgData name="Froduald Kabanza" userId="edf393d0-642b-4b9e-8c75-f62133241689" providerId="ADAL" clId="{F2D80E44-7216-4AB5-AAA0-D15EDB03DE9D}" dt="2022-05-04T21:38:22.907" v="339"/>
          <ac:inkMkLst>
            <pc:docMk/>
            <pc:sldMk cId="3735234146" sldId="440"/>
            <ac:inkMk id="13" creationId="{6E864570-FF5D-B9A2-8C91-A2B15602D3EE}"/>
          </ac:inkMkLst>
        </pc:inkChg>
        <pc:inkChg chg="mod">
          <ac:chgData name="Froduald Kabanza" userId="edf393d0-642b-4b9e-8c75-f62133241689" providerId="ADAL" clId="{F2D80E44-7216-4AB5-AAA0-D15EDB03DE9D}" dt="2022-05-04T21:38:22.907" v="339"/>
          <ac:inkMkLst>
            <pc:docMk/>
            <pc:sldMk cId="3735234146" sldId="440"/>
            <ac:inkMk id="15" creationId="{D5E099CF-0A31-69CF-0184-D835D035FB37}"/>
          </ac:inkMkLst>
        </pc:inkChg>
        <pc:inkChg chg="mod">
          <ac:chgData name="Froduald Kabanza" userId="edf393d0-642b-4b9e-8c75-f62133241689" providerId="ADAL" clId="{F2D80E44-7216-4AB5-AAA0-D15EDB03DE9D}" dt="2022-05-04T21:38:22.907" v="339"/>
          <ac:inkMkLst>
            <pc:docMk/>
            <pc:sldMk cId="3735234146" sldId="440"/>
            <ac:inkMk id="17" creationId="{A18AD76C-9787-860D-3F57-8B09FF5D828E}"/>
          </ac:inkMkLst>
        </pc:inkChg>
        <pc:inkChg chg="mod">
          <ac:chgData name="Froduald Kabanza" userId="edf393d0-642b-4b9e-8c75-f62133241689" providerId="ADAL" clId="{F2D80E44-7216-4AB5-AAA0-D15EDB03DE9D}" dt="2022-05-04T21:38:22.907" v="339"/>
          <ac:inkMkLst>
            <pc:docMk/>
            <pc:sldMk cId="3735234146" sldId="440"/>
            <ac:inkMk id="18" creationId="{0C5E0042-B384-0BB1-7847-3161872A5BF1}"/>
          </ac:inkMkLst>
        </pc:inkChg>
        <pc:inkChg chg="mod">
          <ac:chgData name="Froduald Kabanza" userId="edf393d0-642b-4b9e-8c75-f62133241689" providerId="ADAL" clId="{F2D80E44-7216-4AB5-AAA0-D15EDB03DE9D}" dt="2022-05-04T21:38:22.907" v="339"/>
          <ac:inkMkLst>
            <pc:docMk/>
            <pc:sldMk cId="3735234146" sldId="440"/>
            <ac:inkMk id="19" creationId="{A0D21592-E9FE-6737-C8A0-3461209C39D9}"/>
          </ac:inkMkLst>
        </pc:inkChg>
        <pc:inkChg chg="mod">
          <ac:chgData name="Froduald Kabanza" userId="edf393d0-642b-4b9e-8c75-f62133241689" providerId="ADAL" clId="{F2D80E44-7216-4AB5-AAA0-D15EDB03DE9D}" dt="2022-05-04T21:38:22.907" v="339"/>
          <ac:inkMkLst>
            <pc:docMk/>
            <pc:sldMk cId="3735234146" sldId="440"/>
            <ac:inkMk id="20" creationId="{4344EBA2-C740-14DC-5E12-13E9A9A8F9C7}"/>
          </ac:inkMkLst>
        </pc:inkChg>
        <pc:inkChg chg="mod">
          <ac:chgData name="Froduald Kabanza" userId="edf393d0-642b-4b9e-8c75-f62133241689" providerId="ADAL" clId="{F2D80E44-7216-4AB5-AAA0-D15EDB03DE9D}" dt="2022-05-04T21:38:22.907" v="339"/>
          <ac:inkMkLst>
            <pc:docMk/>
            <pc:sldMk cId="3735234146" sldId="440"/>
            <ac:inkMk id="21" creationId="{28106BC3-2108-39AA-B4FC-9C8DFE7AF3B7}"/>
          </ac:inkMkLst>
        </pc:inkChg>
        <pc:inkChg chg="mod">
          <ac:chgData name="Froduald Kabanza" userId="edf393d0-642b-4b9e-8c75-f62133241689" providerId="ADAL" clId="{F2D80E44-7216-4AB5-AAA0-D15EDB03DE9D}" dt="2022-05-04T21:38:22.907" v="339"/>
          <ac:inkMkLst>
            <pc:docMk/>
            <pc:sldMk cId="3735234146" sldId="440"/>
            <ac:inkMk id="22" creationId="{580FFC6B-43B6-E628-80BC-5C32C5DF9865}"/>
          </ac:inkMkLst>
        </pc:inkChg>
        <pc:inkChg chg="mod">
          <ac:chgData name="Froduald Kabanza" userId="edf393d0-642b-4b9e-8c75-f62133241689" providerId="ADAL" clId="{F2D80E44-7216-4AB5-AAA0-D15EDB03DE9D}" dt="2022-05-04T21:38:22.907" v="339"/>
          <ac:inkMkLst>
            <pc:docMk/>
            <pc:sldMk cId="3735234146" sldId="440"/>
            <ac:inkMk id="23" creationId="{E07D63F8-77C6-DFAC-C102-9EBFCCD6F5BE}"/>
          </ac:inkMkLst>
        </pc:inkChg>
        <pc:inkChg chg="mod">
          <ac:chgData name="Froduald Kabanza" userId="edf393d0-642b-4b9e-8c75-f62133241689" providerId="ADAL" clId="{F2D80E44-7216-4AB5-AAA0-D15EDB03DE9D}" dt="2022-05-04T21:38:22.907" v="339"/>
          <ac:inkMkLst>
            <pc:docMk/>
            <pc:sldMk cId="3735234146" sldId="440"/>
            <ac:inkMk id="24" creationId="{A7BD5001-620F-16BD-9230-4E1376695D1F}"/>
          </ac:inkMkLst>
        </pc:inkChg>
        <pc:inkChg chg="mod">
          <ac:chgData name="Froduald Kabanza" userId="edf393d0-642b-4b9e-8c75-f62133241689" providerId="ADAL" clId="{F2D80E44-7216-4AB5-AAA0-D15EDB03DE9D}" dt="2022-05-04T21:38:22.907" v="339"/>
          <ac:inkMkLst>
            <pc:docMk/>
            <pc:sldMk cId="3735234146" sldId="440"/>
            <ac:inkMk id="25" creationId="{98DA25C2-A0CA-8F47-2606-0466726AC41B}"/>
          </ac:inkMkLst>
        </pc:inkChg>
        <pc:inkChg chg="mod">
          <ac:chgData name="Froduald Kabanza" userId="edf393d0-642b-4b9e-8c75-f62133241689" providerId="ADAL" clId="{F2D80E44-7216-4AB5-AAA0-D15EDB03DE9D}" dt="2022-05-04T21:38:22.907" v="339"/>
          <ac:inkMkLst>
            <pc:docMk/>
            <pc:sldMk cId="3735234146" sldId="440"/>
            <ac:inkMk id="26" creationId="{8F1D2A71-3AFB-B528-87DB-4F2B5F1BA404}"/>
          </ac:inkMkLst>
        </pc:inkChg>
        <pc:inkChg chg="mod">
          <ac:chgData name="Froduald Kabanza" userId="edf393d0-642b-4b9e-8c75-f62133241689" providerId="ADAL" clId="{F2D80E44-7216-4AB5-AAA0-D15EDB03DE9D}" dt="2022-05-04T21:38:22.907" v="339"/>
          <ac:inkMkLst>
            <pc:docMk/>
            <pc:sldMk cId="3735234146" sldId="440"/>
            <ac:inkMk id="27" creationId="{D1A2C90C-36A4-519F-91D0-AAA922363919}"/>
          </ac:inkMkLst>
        </pc:inkChg>
        <pc:inkChg chg="mod">
          <ac:chgData name="Froduald Kabanza" userId="edf393d0-642b-4b9e-8c75-f62133241689" providerId="ADAL" clId="{F2D80E44-7216-4AB5-AAA0-D15EDB03DE9D}" dt="2022-05-04T21:38:22.907" v="339"/>
          <ac:inkMkLst>
            <pc:docMk/>
            <pc:sldMk cId="3735234146" sldId="440"/>
            <ac:inkMk id="28" creationId="{2F9D5365-C978-D0B2-C643-1C671EB56254}"/>
          </ac:inkMkLst>
        </pc:inkChg>
        <pc:inkChg chg="mod">
          <ac:chgData name="Froduald Kabanza" userId="edf393d0-642b-4b9e-8c75-f62133241689" providerId="ADAL" clId="{F2D80E44-7216-4AB5-AAA0-D15EDB03DE9D}" dt="2022-05-04T21:38:22.907" v="339"/>
          <ac:inkMkLst>
            <pc:docMk/>
            <pc:sldMk cId="3735234146" sldId="440"/>
            <ac:inkMk id="29" creationId="{11BE946E-896C-65F6-15B8-94C1F938EE55}"/>
          </ac:inkMkLst>
        </pc:inkChg>
        <pc:inkChg chg="mod">
          <ac:chgData name="Froduald Kabanza" userId="edf393d0-642b-4b9e-8c75-f62133241689" providerId="ADAL" clId="{F2D80E44-7216-4AB5-AAA0-D15EDB03DE9D}" dt="2022-05-04T21:38:22.907" v="339"/>
          <ac:inkMkLst>
            <pc:docMk/>
            <pc:sldMk cId="3735234146" sldId="440"/>
            <ac:inkMk id="30" creationId="{A047DD44-5A42-D4F6-49BE-CF048B2416FF}"/>
          </ac:inkMkLst>
        </pc:inkChg>
        <pc:inkChg chg="mod">
          <ac:chgData name="Froduald Kabanza" userId="edf393d0-642b-4b9e-8c75-f62133241689" providerId="ADAL" clId="{F2D80E44-7216-4AB5-AAA0-D15EDB03DE9D}" dt="2022-05-04T21:38:22.907" v="339"/>
          <ac:inkMkLst>
            <pc:docMk/>
            <pc:sldMk cId="3735234146" sldId="440"/>
            <ac:inkMk id="31" creationId="{802348F1-0522-5D71-8B56-413F4ADBC623}"/>
          </ac:inkMkLst>
        </pc:inkChg>
        <pc:inkChg chg="mod">
          <ac:chgData name="Froduald Kabanza" userId="edf393d0-642b-4b9e-8c75-f62133241689" providerId="ADAL" clId="{F2D80E44-7216-4AB5-AAA0-D15EDB03DE9D}" dt="2022-05-04T21:38:22.907" v="339"/>
          <ac:inkMkLst>
            <pc:docMk/>
            <pc:sldMk cId="3735234146" sldId="440"/>
            <ac:inkMk id="32" creationId="{FBF045AF-35A5-6459-4A35-07B4FFB04373}"/>
          </ac:inkMkLst>
        </pc:inkChg>
        <pc:inkChg chg="mod">
          <ac:chgData name="Froduald Kabanza" userId="edf393d0-642b-4b9e-8c75-f62133241689" providerId="ADAL" clId="{F2D80E44-7216-4AB5-AAA0-D15EDB03DE9D}" dt="2022-05-04T21:38:22.907" v="339"/>
          <ac:inkMkLst>
            <pc:docMk/>
            <pc:sldMk cId="3735234146" sldId="440"/>
            <ac:inkMk id="33" creationId="{95330AFD-D6F4-956F-5E1E-338ADC42250E}"/>
          </ac:inkMkLst>
        </pc:inkChg>
        <pc:inkChg chg="mod">
          <ac:chgData name="Froduald Kabanza" userId="edf393d0-642b-4b9e-8c75-f62133241689" providerId="ADAL" clId="{F2D80E44-7216-4AB5-AAA0-D15EDB03DE9D}" dt="2022-05-04T21:38:22.907" v="339"/>
          <ac:inkMkLst>
            <pc:docMk/>
            <pc:sldMk cId="3735234146" sldId="440"/>
            <ac:inkMk id="34" creationId="{B8ECE290-0957-BCBC-2253-39DE3A09C944}"/>
          </ac:inkMkLst>
        </pc:inkChg>
        <pc:inkChg chg="mod">
          <ac:chgData name="Froduald Kabanza" userId="edf393d0-642b-4b9e-8c75-f62133241689" providerId="ADAL" clId="{F2D80E44-7216-4AB5-AAA0-D15EDB03DE9D}" dt="2022-05-04T21:38:22.907" v="339"/>
          <ac:inkMkLst>
            <pc:docMk/>
            <pc:sldMk cId="3735234146" sldId="440"/>
            <ac:inkMk id="35" creationId="{D8429AC8-5D9A-92A8-07E7-623BC0B1AC9E}"/>
          </ac:inkMkLst>
        </pc:inkChg>
        <pc:inkChg chg="mod">
          <ac:chgData name="Froduald Kabanza" userId="edf393d0-642b-4b9e-8c75-f62133241689" providerId="ADAL" clId="{F2D80E44-7216-4AB5-AAA0-D15EDB03DE9D}" dt="2022-05-04T21:38:22.907" v="339"/>
          <ac:inkMkLst>
            <pc:docMk/>
            <pc:sldMk cId="3735234146" sldId="440"/>
            <ac:inkMk id="36" creationId="{B25EA3EE-E4B9-EB9B-E6E1-9C2C572C6B4F}"/>
          </ac:inkMkLst>
        </pc:inkChg>
        <pc:inkChg chg="mod">
          <ac:chgData name="Froduald Kabanza" userId="edf393d0-642b-4b9e-8c75-f62133241689" providerId="ADAL" clId="{F2D80E44-7216-4AB5-AAA0-D15EDB03DE9D}" dt="2022-05-04T21:38:22.907" v="339"/>
          <ac:inkMkLst>
            <pc:docMk/>
            <pc:sldMk cId="3735234146" sldId="440"/>
            <ac:inkMk id="37" creationId="{3684C488-C73B-5693-4E6F-D0275BECD94C}"/>
          </ac:inkMkLst>
        </pc:inkChg>
        <pc:inkChg chg="mod">
          <ac:chgData name="Froduald Kabanza" userId="edf393d0-642b-4b9e-8c75-f62133241689" providerId="ADAL" clId="{F2D80E44-7216-4AB5-AAA0-D15EDB03DE9D}" dt="2022-05-04T21:38:22.907" v="339"/>
          <ac:inkMkLst>
            <pc:docMk/>
            <pc:sldMk cId="3735234146" sldId="440"/>
            <ac:inkMk id="38" creationId="{B2271B4D-B12A-0DC8-0C4A-6E6A1552E9FB}"/>
          </ac:inkMkLst>
        </pc:inkChg>
        <pc:inkChg chg="mod">
          <ac:chgData name="Froduald Kabanza" userId="edf393d0-642b-4b9e-8c75-f62133241689" providerId="ADAL" clId="{F2D80E44-7216-4AB5-AAA0-D15EDB03DE9D}" dt="2022-05-04T21:38:22.907" v="339"/>
          <ac:inkMkLst>
            <pc:docMk/>
            <pc:sldMk cId="3735234146" sldId="440"/>
            <ac:inkMk id="39" creationId="{B8E47821-5F3F-BBEB-93A9-0247632A4666}"/>
          </ac:inkMkLst>
        </pc:inkChg>
        <pc:inkChg chg="mod">
          <ac:chgData name="Froduald Kabanza" userId="edf393d0-642b-4b9e-8c75-f62133241689" providerId="ADAL" clId="{F2D80E44-7216-4AB5-AAA0-D15EDB03DE9D}" dt="2022-05-04T21:38:22.907" v="339"/>
          <ac:inkMkLst>
            <pc:docMk/>
            <pc:sldMk cId="3735234146" sldId="440"/>
            <ac:inkMk id="40" creationId="{67E088A4-5F87-CE6B-0F44-1CCAD7A4D2A2}"/>
          </ac:inkMkLst>
        </pc:inkChg>
        <pc:inkChg chg="mod">
          <ac:chgData name="Froduald Kabanza" userId="edf393d0-642b-4b9e-8c75-f62133241689" providerId="ADAL" clId="{F2D80E44-7216-4AB5-AAA0-D15EDB03DE9D}" dt="2022-05-04T21:38:22.907" v="339"/>
          <ac:inkMkLst>
            <pc:docMk/>
            <pc:sldMk cId="3735234146" sldId="440"/>
            <ac:inkMk id="41" creationId="{B5B78304-6488-D668-0EE4-77120F2D319D}"/>
          </ac:inkMkLst>
        </pc:inkChg>
      </pc:sldChg>
      <pc:sldChg chg="modSp mod">
        <pc:chgData name="Froduald Kabanza" userId="edf393d0-642b-4b9e-8c75-f62133241689" providerId="ADAL" clId="{F2D80E44-7216-4AB5-AAA0-D15EDB03DE9D}" dt="2022-05-04T22:01:28.854" v="563" actId="20577"/>
        <pc:sldMkLst>
          <pc:docMk/>
          <pc:sldMk cId="3688654529" sldId="441"/>
        </pc:sldMkLst>
        <pc:spChg chg="mod">
          <ac:chgData name="Froduald Kabanza" userId="edf393d0-642b-4b9e-8c75-f62133241689" providerId="ADAL" clId="{F2D80E44-7216-4AB5-AAA0-D15EDB03DE9D}" dt="2022-05-04T22:01:28.854" v="563" actId="20577"/>
          <ac:spMkLst>
            <pc:docMk/>
            <pc:sldMk cId="3688654529" sldId="441"/>
            <ac:spMk id="8" creationId="{00000000-0000-0000-0000-000000000000}"/>
          </ac:spMkLst>
        </pc:spChg>
      </pc:sldChg>
      <pc:sldChg chg="modSp mod">
        <pc:chgData name="Froduald Kabanza" userId="edf393d0-642b-4b9e-8c75-f62133241689" providerId="ADAL" clId="{F2D80E44-7216-4AB5-AAA0-D15EDB03DE9D}" dt="2022-05-04T21:52:16.812" v="451" actId="14100"/>
        <pc:sldMkLst>
          <pc:docMk/>
          <pc:sldMk cId="2285799096" sldId="448"/>
        </pc:sldMkLst>
        <pc:spChg chg="mod">
          <ac:chgData name="Froduald Kabanza" userId="edf393d0-642b-4b9e-8c75-f62133241689" providerId="ADAL" clId="{F2D80E44-7216-4AB5-AAA0-D15EDB03DE9D}" dt="2022-05-04T21:30:07.822" v="288" actId="1076"/>
          <ac:spMkLst>
            <pc:docMk/>
            <pc:sldMk cId="2285799096" sldId="448"/>
            <ac:spMk id="2" creationId="{00000000-0000-0000-0000-000000000000}"/>
          </ac:spMkLst>
        </pc:spChg>
        <pc:spChg chg="mod">
          <ac:chgData name="Froduald Kabanza" userId="edf393d0-642b-4b9e-8c75-f62133241689" providerId="ADAL" clId="{F2D80E44-7216-4AB5-AAA0-D15EDB03DE9D}" dt="2022-05-04T21:31:17.986" v="299" actId="1076"/>
          <ac:spMkLst>
            <pc:docMk/>
            <pc:sldMk cId="2285799096" sldId="448"/>
            <ac:spMk id="6" creationId="{00000000-0000-0000-0000-000000000000}"/>
          </ac:spMkLst>
        </pc:spChg>
        <pc:spChg chg="mod">
          <ac:chgData name="Froduald Kabanza" userId="edf393d0-642b-4b9e-8c75-f62133241689" providerId="ADAL" clId="{F2D80E44-7216-4AB5-AAA0-D15EDB03DE9D}" dt="2022-05-04T21:28:15.373" v="271" actId="14100"/>
          <ac:spMkLst>
            <pc:docMk/>
            <pc:sldMk cId="2285799096" sldId="448"/>
            <ac:spMk id="7" creationId="{7207839D-F6E3-D448-8C8A-C7E4380D557E}"/>
          </ac:spMkLst>
        </pc:spChg>
        <pc:spChg chg="mod">
          <ac:chgData name="Froduald Kabanza" userId="edf393d0-642b-4b9e-8c75-f62133241689" providerId="ADAL" clId="{F2D80E44-7216-4AB5-AAA0-D15EDB03DE9D}" dt="2022-05-04T21:28:21.039" v="272" actId="14100"/>
          <ac:spMkLst>
            <pc:docMk/>
            <pc:sldMk cId="2285799096" sldId="448"/>
            <ac:spMk id="8" creationId="{5204C94C-9367-D942-B3A9-993310BF39FF}"/>
          </ac:spMkLst>
        </pc:spChg>
        <pc:spChg chg="mod">
          <ac:chgData name="Froduald Kabanza" userId="edf393d0-642b-4b9e-8c75-f62133241689" providerId="ADAL" clId="{F2D80E44-7216-4AB5-AAA0-D15EDB03DE9D}" dt="2022-05-04T21:27:53.231" v="267" actId="1076"/>
          <ac:spMkLst>
            <pc:docMk/>
            <pc:sldMk cId="2285799096" sldId="448"/>
            <ac:spMk id="16" creationId="{B8B60F0F-2844-406B-864B-E7F4C25B4D66}"/>
          </ac:spMkLst>
        </pc:spChg>
        <pc:spChg chg="mod">
          <ac:chgData name="Froduald Kabanza" userId="edf393d0-642b-4b9e-8c75-f62133241689" providerId="ADAL" clId="{F2D80E44-7216-4AB5-AAA0-D15EDB03DE9D}" dt="2022-05-04T21:28:08.619" v="270" actId="1076"/>
          <ac:spMkLst>
            <pc:docMk/>
            <pc:sldMk cId="2285799096" sldId="448"/>
            <ac:spMk id="49" creationId="{ADD72499-7536-F843-B2EF-405720D6E827}"/>
          </ac:spMkLst>
        </pc:spChg>
        <pc:spChg chg="mod">
          <ac:chgData name="Froduald Kabanza" userId="edf393d0-642b-4b9e-8c75-f62133241689" providerId="ADAL" clId="{F2D80E44-7216-4AB5-AAA0-D15EDB03DE9D}" dt="2022-05-04T21:28:55.959" v="281" actId="1076"/>
          <ac:spMkLst>
            <pc:docMk/>
            <pc:sldMk cId="2285799096" sldId="448"/>
            <ac:spMk id="54" creationId="{D4898116-D463-224D-84E6-A08A2B3302B8}"/>
          </ac:spMkLst>
        </pc:spChg>
        <pc:spChg chg="mod">
          <ac:chgData name="Froduald Kabanza" userId="edf393d0-642b-4b9e-8c75-f62133241689" providerId="ADAL" clId="{F2D80E44-7216-4AB5-AAA0-D15EDB03DE9D}" dt="2022-05-04T21:51:39.415" v="422" actId="20577"/>
          <ac:spMkLst>
            <pc:docMk/>
            <pc:sldMk cId="2285799096" sldId="448"/>
            <ac:spMk id="55" creationId="{C04D77E1-5937-2144-9666-4584AE405230}"/>
          </ac:spMkLst>
        </pc:spChg>
        <pc:spChg chg="mod">
          <ac:chgData name="Froduald Kabanza" userId="edf393d0-642b-4b9e-8c75-f62133241689" providerId="ADAL" clId="{F2D80E44-7216-4AB5-AAA0-D15EDB03DE9D}" dt="2022-05-04T21:32:19.401" v="306" actId="14100"/>
          <ac:spMkLst>
            <pc:docMk/>
            <pc:sldMk cId="2285799096" sldId="448"/>
            <ac:spMk id="56" creationId="{C23748A9-5E84-E74B-BE2E-1D99167834D8}"/>
          </ac:spMkLst>
        </pc:spChg>
        <pc:spChg chg="mod">
          <ac:chgData name="Froduald Kabanza" userId="edf393d0-642b-4b9e-8c75-f62133241689" providerId="ADAL" clId="{F2D80E44-7216-4AB5-AAA0-D15EDB03DE9D}" dt="2022-05-04T21:32:19.401" v="306" actId="14100"/>
          <ac:spMkLst>
            <pc:docMk/>
            <pc:sldMk cId="2285799096" sldId="448"/>
            <ac:spMk id="57" creationId="{F165C397-B342-8640-9DCD-3C1C90B4FB81}"/>
          </ac:spMkLst>
        </pc:spChg>
        <pc:spChg chg="mod">
          <ac:chgData name="Froduald Kabanza" userId="edf393d0-642b-4b9e-8c75-f62133241689" providerId="ADAL" clId="{F2D80E44-7216-4AB5-AAA0-D15EDB03DE9D}" dt="2022-05-04T21:32:19.401" v="306" actId="14100"/>
          <ac:spMkLst>
            <pc:docMk/>
            <pc:sldMk cId="2285799096" sldId="448"/>
            <ac:spMk id="58" creationId="{C86D20B5-E47A-A24A-8BE1-F6BE9F59B1B0}"/>
          </ac:spMkLst>
        </pc:spChg>
        <pc:spChg chg="mod">
          <ac:chgData name="Froduald Kabanza" userId="edf393d0-642b-4b9e-8c75-f62133241689" providerId="ADAL" clId="{F2D80E44-7216-4AB5-AAA0-D15EDB03DE9D}" dt="2022-05-04T21:52:16.812" v="451" actId="14100"/>
          <ac:spMkLst>
            <pc:docMk/>
            <pc:sldMk cId="2285799096" sldId="448"/>
            <ac:spMk id="59" creationId="{F0A1F566-0743-174F-B700-B0269276EF51}"/>
          </ac:spMkLst>
        </pc:spChg>
        <pc:spChg chg="mod">
          <ac:chgData name="Froduald Kabanza" userId="edf393d0-642b-4b9e-8c75-f62133241689" providerId="ADAL" clId="{F2D80E44-7216-4AB5-AAA0-D15EDB03DE9D}" dt="2022-05-04T21:48:28.089" v="415" actId="20577"/>
          <ac:spMkLst>
            <pc:docMk/>
            <pc:sldMk cId="2285799096" sldId="448"/>
            <ac:spMk id="60" creationId="{6E5331A9-6189-6A49-9C17-AA2A4D20BDD7}"/>
          </ac:spMkLst>
        </pc:spChg>
        <pc:spChg chg="mod">
          <ac:chgData name="Froduald Kabanza" userId="edf393d0-642b-4b9e-8c75-f62133241689" providerId="ADAL" clId="{F2D80E44-7216-4AB5-AAA0-D15EDB03DE9D}" dt="2022-05-04T21:29:26.153" v="286" actId="14100"/>
          <ac:spMkLst>
            <pc:docMk/>
            <pc:sldMk cId="2285799096" sldId="448"/>
            <ac:spMk id="61" creationId="{9BFFC23F-C695-1E4E-B9E9-42D23E62168A}"/>
          </ac:spMkLst>
        </pc:spChg>
        <pc:spChg chg="mod">
          <ac:chgData name="Froduald Kabanza" userId="edf393d0-642b-4b9e-8c75-f62133241689" providerId="ADAL" clId="{F2D80E44-7216-4AB5-AAA0-D15EDB03DE9D}" dt="2022-05-04T21:29:22.254" v="285" actId="14100"/>
          <ac:spMkLst>
            <pc:docMk/>
            <pc:sldMk cId="2285799096" sldId="448"/>
            <ac:spMk id="62" creationId="{9645A467-6D7F-DF4F-8F81-4F84E326E5AB}"/>
          </ac:spMkLst>
        </pc:spChg>
        <pc:spChg chg="mod">
          <ac:chgData name="Froduald Kabanza" userId="edf393d0-642b-4b9e-8c75-f62133241689" providerId="ADAL" clId="{F2D80E44-7216-4AB5-AAA0-D15EDB03DE9D}" dt="2022-05-04T21:29:37.147" v="287" actId="14100"/>
          <ac:spMkLst>
            <pc:docMk/>
            <pc:sldMk cId="2285799096" sldId="448"/>
            <ac:spMk id="67" creationId="{9B8C9058-F022-5F49-9D08-B1F6BC6C0B5D}"/>
          </ac:spMkLst>
        </pc:spChg>
        <pc:cxnChg chg="mod">
          <ac:chgData name="Froduald Kabanza" userId="edf393d0-642b-4b9e-8c75-f62133241689" providerId="ADAL" clId="{F2D80E44-7216-4AB5-AAA0-D15EDB03DE9D}" dt="2022-05-04T21:28:21.039" v="272" actId="14100"/>
          <ac:cxnSpMkLst>
            <pc:docMk/>
            <pc:sldMk cId="2285799096" sldId="448"/>
            <ac:cxnSpMk id="10" creationId="{C4B5E129-67FB-F644-88CA-BAE398353B59}"/>
          </ac:cxnSpMkLst>
        </pc:cxnChg>
        <pc:cxnChg chg="mod">
          <ac:chgData name="Froduald Kabanza" userId="edf393d0-642b-4b9e-8c75-f62133241689" providerId="ADAL" clId="{F2D80E44-7216-4AB5-AAA0-D15EDB03DE9D}" dt="2022-05-04T21:28:21.039" v="272" actId="14100"/>
          <ac:cxnSpMkLst>
            <pc:docMk/>
            <pc:sldMk cId="2285799096" sldId="448"/>
            <ac:cxnSpMk id="18" creationId="{778D61C4-3EF4-704A-8A20-D9E5B6CA7E8F}"/>
          </ac:cxnSpMkLst>
        </pc:cxnChg>
        <pc:cxnChg chg="mod">
          <ac:chgData name="Froduald Kabanza" userId="edf393d0-642b-4b9e-8c75-f62133241689" providerId="ADAL" clId="{F2D80E44-7216-4AB5-AAA0-D15EDB03DE9D}" dt="2022-05-04T21:28:47.404" v="279" actId="1076"/>
          <ac:cxnSpMkLst>
            <pc:docMk/>
            <pc:sldMk cId="2285799096" sldId="448"/>
            <ac:cxnSpMk id="20" creationId="{B7FF5D4F-F08B-6744-8110-217927EEEF20}"/>
          </ac:cxnSpMkLst>
        </pc:cxnChg>
        <pc:cxnChg chg="mod">
          <ac:chgData name="Froduald Kabanza" userId="edf393d0-642b-4b9e-8c75-f62133241689" providerId="ADAL" clId="{F2D80E44-7216-4AB5-AAA0-D15EDB03DE9D}" dt="2022-05-04T21:28:53.251" v="280" actId="1076"/>
          <ac:cxnSpMkLst>
            <pc:docMk/>
            <pc:sldMk cId="2285799096" sldId="448"/>
            <ac:cxnSpMk id="23" creationId="{5A22BDCA-4C70-DC4B-A2DA-0F0C5926F397}"/>
          </ac:cxnSpMkLst>
        </pc:cxnChg>
        <pc:cxnChg chg="mod">
          <ac:chgData name="Froduald Kabanza" userId="edf393d0-642b-4b9e-8c75-f62133241689" providerId="ADAL" clId="{F2D80E44-7216-4AB5-AAA0-D15EDB03DE9D}" dt="2022-05-04T21:28:36.039" v="277" actId="14100"/>
          <ac:cxnSpMkLst>
            <pc:docMk/>
            <pc:sldMk cId="2285799096" sldId="448"/>
            <ac:cxnSpMk id="25" creationId="{C5E751A4-AB43-7B46-91B3-2A13F3F16111}"/>
          </ac:cxnSpMkLst>
        </pc:cxnChg>
        <pc:cxnChg chg="mod">
          <ac:chgData name="Froduald Kabanza" userId="edf393d0-642b-4b9e-8c75-f62133241689" providerId="ADAL" clId="{F2D80E44-7216-4AB5-AAA0-D15EDB03DE9D}" dt="2022-05-04T21:28:24.708" v="273" actId="14100"/>
          <ac:cxnSpMkLst>
            <pc:docMk/>
            <pc:sldMk cId="2285799096" sldId="448"/>
            <ac:cxnSpMk id="28" creationId="{B9C2448C-374C-F744-BD79-11608195C3B7}"/>
          </ac:cxnSpMkLst>
        </pc:cxnChg>
        <pc:cxnChg chg="mod">
          <ac:chgData name="Froduald Kabanza" userId="edf393d0-642b-4b9e-8c75-f62133241689" providerId="ADAL" clId="{F2D80E44-7216-4AB5-AAA0-D15EDB03DE9D}" dt="2022-05-04T21:31:39.459" v="301" actId="1076"/>
          <ac:cxnSpMkLst>
            <pc:docMk/>
            <pc:sldMk cId="2285799096" sldId="448"/>
            <ac:cxnSpMk id="68" creationId="{FF67804E-6F45-6F41-9473-72A1E9A098A8}"/>
          </ac:cxnSpMkLst>
        </pc:cxnChg>
        <pc:cxnChg chg="mod">
          <ac:chgData name="Froduald Kabanza" userId="edf393d0-642b-4b9e-8c75-f62133241689" providerId="ADAL" clId="{F2D80E44-7216-4AB5-AAA0-D15EDB03DE9D}" dt="2022-05-04T21:31:39.459" v="301" actId="1076"/>
          <ac:cxnSpMkLst>
            <pc:docMk/>
            <pc:sldMk cId="2285799096" sldId="448"/>
            <ac:cxnSpMk id="70" creationId="{3225D1E6-7165-CC43-AE4C-57BE94A8F3A4}"/>
          </ac:cxnSpMkLst>
        </pc:cxnChg>
        <pc:cxnChg chg="mod">
          <ac:chgData name="Froduald Kabanza" userId="edf393d0-642b-4b9e-8c75-f62133241689" providerId="ADAL" clId="{F2D80E44-7216-4AB5-AAA0-D15EDB03DE9D}" dt="2022-05-04T21:31:53.056" v="303" actId="1076"/>
          <ac:cxnSpMkLst>
            <pc:docMk/>
            <pc:sldMk cId="2285799096" sldId="448"/>
            <ac:cxnSpMk id="71" creationId="{997B2C58-FC85-0A47-B280-1E6635B6E023}"/>
          </ac:cxnSpMkLst>
        </pc:cxnChg>
        <pc:cxnChg chg="mod">
          <ac:chgData name="Froduald Kabanza" userId="edf393d0-642b-4b9e-8c75-f62133241689" providerId="ADAL" clId="{F2D80E44-7216-4AB5-AAA0-D15EDB03DE9D}" dt="2022-05-04T21:31:53.056" v="303" actId="1076"/>
          <ac:cxnSpMkLst>
            <pc:docMk/>
            <pc:sldMk cId="2285799096" sldId="448"/>
            <ac:cxnSpMk id="72" creationId="{4B3A78FD-C401-B34B-B167-BB69E826D178}"/>
          </ac:cxnSpMkLst>
        </pc:cxnChg>
        <pc:cxnChg chg="mod">
          <ac:chgData name="Froduald Kabanza" userId="edf393d0-642b-4b9e-8c75-f62133241689" providerId="ADAL" clId="{F2D80E44-7216-4AB5-AAA0-D15EDB03DE9D}" dt="2022-05-04T21:31:39.459" v="301" actId="1076"/>
          <ac:cxnSpMkLst>
            <pc:docMk/>
            <pc:sldMk cId="2285799096" sldId="448"/>
            <ac:cxnSpMk id="74" creationId="{581C8DBF-AE60-3F4B-9E81-6B2C762D1E29}"/>
          </ac:cxnSpMkLst>
        </pc:cxnChg>
        <pc:cxnChg chg="mod">
          <ac:chgData name="Froduald Kabanza" userId="edf393d0-642b-4b9e-8c75-f62133241689" providerId="ADAL" clId="{F2D80E44-7216-4AB5-AAA0-D15EDB03DE9D}" dt="2022-05-04T21:31:39.459" v="301" actId="1076"/>
          <ac:cxnSpMkLst>
            <pc:docMk/>
            <pc:sldMk cId="2285799096" sldId="448"/>
            <ac:cxnSpMk id="75" creationId="{10B2C725-E722-3E4E-A0C4-2DD991BC536E}"/>
          </ac:cxnSpMkLst>
        </pc:cxnChg>
        <pc:cxnChg chg="mod">
          <ac:chgData name="Froduald Kabanza" userId="edf393d0-642b-4b9e-8c75-f62133241689" providerId="ADAL" clId="{F2D80E44-7216-4AB5-AAA0-D15EDB03DE9D}" dt="2022-05-04T21:29:22.254" v="285" actId="14100"/>
          <ac:cxnSpMkLst>
            <pc:docMk/>
            <pc:sldMk cId="2285799096" sldId="448"/>
            <ac:cxnSpMk id="80" creationId="{5CC8F3F8-673D-F74E-B736-6D2165AD0F1E}"/>
          </ac:cxnSpMkLst>
        </pc:cxnChg>
        <pc:cxnChg chg="mod">
          <ac:chgData name="Froduald Kabanza" userId="edf393d0-642b-4b9e-8c75-f62133241689" providerId="ADAL" clId="{F2D80E44-7216-4AB5-AAA0-D15EDB03DE9D}" dt="2022-05-04T21:29:26.153" v="286" actId="14100"/>
          <ac:cxnSpMkLst>
            <pc:docMk/>
            <pc:sldMk cId="2285799096" sldId="448"/>
            <ac:cxnSpMk id="82" creationId="{B40EF0BB-FF6C-1845-A1D1-2D1578D1C33F}"/>
          </ac:cxnSpMkLst>
        </pc:cxnChg>
      </pc:sldChg>
      <pc:sldChg chg="addSp modSp mod">
        <pc:chgData name="Froduald Kabanza" userId="edf393d0-642b-4b9e-8c75-f62133241689" providerId="ADAL" clId="{F2D80E44-7216-4AB5-AAA0-D15EDB03DE9D}" dt="2022-05-04T22:03:10.848" v="566" actId="1076"/>
        <pc:sldMkLst>
          <pc:docMk/>
          <pc:sldMk cId="1067939651" sldId="455"/>
        </pc:sldMkLst>
        <pc:graphicFrameChg chg="add mod modGraphic">
          <ac:chgData name="Froduald Kabanza" userId="edf393d0-642b-4b9e-8c75-f62133241689" providerId="ADAL" clId="{F2D80E44-7216-4AB5-AAA0-D15EDB03DE9D}" dt="2022-05-04T22:03:10.848" v="566" actId="1076"/>
          <ac:graphicFrameMkLst>
            <pc:docMk/>
            <pc:sldMk cId="1067939651" sldId="455"/>
            <ac:graphicFrameMk id="7" creationId="{F69672D2-6BA6-8F87-6B09-7ADB999CB394}"/>
          </ac:graphicFrameMkLst>
        </pc:graphicFrameChg>
      </pc:sldChg>
      <pc:sldChg chg="addSp modSp mod">
        <pc:chgData name="Froduald Kabanza" userId="edf393d0-642b-4b9e-8c75-f62133241689" providerId="ADAL" clId="{F2D80E44-7216-4AB5-AAA0-D15EDB03DE9D}" dt="2022-05-04T22:06:45.210" v="569" actId="1076"/>
        <pc:sldMkLst>
          <pc:docMk/>
          <pc:sldMk cId="1576209210" sldId="456"/>
        </pc:sldMkLst>
        <pc:graphicFrameChg chg="add mod modGraphic">
          <ac:chgData name="Froduald Kabanza" userId="edf393d0-642b-4b9e-8c75-f62133241689" providerId="ADAL" clId="{F2D80E44-7216-4AB5-AAA0-D15EDB03DE9D}" dt="2022-05-04T22:06:45.210" v="569" actId="1076"/>
          <ac:graphicFrameMkLst>
            <pc:docMk/>
            <pc:sldMk cId="1576209210" sldId="456"/>
            <ac:graphicFrameMk id="10" creationId="{9EBF91EE-4AD3-F8A9-24BC-C41F280E9182}"/>
          </ac:graphicFrameMkLst>
        </pc:graphicFrameChg>
      </pc:sldChg>
      <pc:sldChg chg="addSp modSp mod">
        <pc:chgData name="Froduald Kabanza" userId="edf393d0-642b-4b9e-8c75-f62133241689" providerId="ADAL" clId="{F2D80E44-7216-4AB5-AAA0-D15EDB03DE9D}" dt="2022-05-04T22:07:02.827" v="572" actId="1076"/>
        <pc:sldMkLst>
          <pc:docMk/>
          <pc:sldMk cId="1482272059" sldId="457"/>
        </pc:sldMkLst>
        <pc:graphicFrameChg chg="add mod modGraphic">
          <ac:chgData name="Froduald Kabanza" userId="edf393d0-642b-4b9e-8c75-f62133241689" providerId="ADAL" clId="{F2D80E44-7216-4AB5-AAA0-D15EDB03DE9D}" dt="2022-05-04T22:07:02.827" v="572" actId="1076"/>
          <ac:graphicFrameMkLst>
            <pc:docMk/>
            <pc:sldMk cId="1482272059" sldId="457"/>
            <ac:graphicFrameMk id="9" creationId="{B28B9B83-8347-4112-EBF5-EBEFFDCA5207}"/>
          </ac:graphicFrameMkLst>
        </pc:graphicFrameChg>
      </pc:sldChg>
      <pc:sldChg chg="addSp modSp mod">
        <pc:chgData name="Froduald Kabanza" userId="edf393d0-642b-4b9e-8c75-f62133241689" providerId="ADAL" clId="{F2D80E44-7216-4AB5-AAA0-D15EDB03DE9D}" dt="2022-05-04T22:07:25.505" v="575" actId="1076"/>
        <pc:sldMkLst>
          <pc:docMk/>
          <pc:sldMk cId="410796776" sldId="459"/>
        </pc:sldMkLst>
        <pc:graphicFrameChg chg="add mod modGraphic">
          <ac:chgData name="Froduald Kabanza" userId="edf393d0-642b-4b9e-8c75-f62133241689" providerId="ADAL" clId="{F2D80E44-7216-4AB5-AAA0-D15EDB03DE9D}" dt="2022-05-04T22:07:25.505" v="575" actId="1076"/>
          <ac:graphicFrameMkLst>
            <pc:docMk/>
            <pc:sldMk cId="410796776" sldId="459"/>
            <ac:graphicFrameMk id="11" creationId="{CE168505-0D9E-2D2E-F27A-3B6F594E5FC0}"/>
          </ac:graphicFrameMkLst>
        </pc:graphicFrame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DJeff Kanda Nkashama" userId="c3c87171-fd8c-4e2b-8ca8-32e7de6ccf7b" providerId="ADAL" clId="{8C6C9111-30AF-8647-80A2-9D3CD58F167F}"/>
    <pc:docChg chg="custSel modSld">
      <pc:chgData name="DJeff Kanda Nkashama" userId="c3c87171-fd8c-4e2b-8ca8-32e7de6ccf7b" providerId="ADAL" clId="{8C6C9111-30AF-8647-80A2-9D3CD58F167F}" dt="2022-01-13T05:31:38.533" v="1080" actId="20577"/>
      <pc:docMkLst>
        <pc:docMk/>
      </pc:docMkLst>
      <pc:sldChg chg="addSp delSp modSp mod">
        <pc:chgData name="DJeff Kanda Nkashama" userId="c3c87171-fd8c-4e2b-8ca8-32e7de6ccf7b" providerId="ADAL" clId="{8C6C9111-30AF-8647-80A2-9D3CD58F167F}" dt="2022-01-13T05:31:38.533" v="1080" actId="20577"/>
        <pc:sldMkLst>
          <pc:docMk/>
          <pc:sldMk cId="2285799096" sldId="448"/>
        </pc:sldMkLst>
        <pc:spChg chg="add del">
          <ac:chgData name="DJeff Kanda Nkashama" userId="c3c87171-fd8c-4e2b-8ca8-32e7de6ccf7b" providerId="ADAL" clId="{8C6C9111-30AF-8647-80A2-9D3CD58F167F}" dt="2022-01-13T01:54:42.954" v="1" actId="478"/>
          <ac:spMkLst>
            <pc:docMk/>
            <pc:sldMk cId="2285799096" sldId="448"/>
            <ac:spMk id="3" creationId="{4A374D73-1A87-4C4C-9DD4-EC704F055278}"/>
          </ac:spMkLst>
        </pc:spChg>
        <pc:spChg chg="add mod">
          <ac:chgData name="DJeff Kanda Nkashama" userId="c3c87171-fd8c-4e2b-8ca8-32e7de6ccf7b" providerId="ADAL" clId="{8C6C9111-30AF-8647-80A2-9D3CD58F167F}" dt="2022-01-13T02:06:54.345" v="237" actId="1076"/>
          <ac:spMkLst>
            <pc:docMk/>
            <pc:sldMk cId="2285799096" sldId="448"/>
            <ac:spMk id="7" creationId="{7207839D-F6E3-D448-8C8A-C7E4380D557E}"/>
          </ac:spMkLst>
        </pc:spChg>
        <pc:spChg chg="add mod">
          <ac:chgData name="DJeff Kanda Nkashama" userId="c3c87171-fd8c-4e2b-8ca8-32e7de6ccf7b" providerId="ADAL" clId="{8C6C9111-30AF-8647-80A2-9D3CD58F167F}" dt="2022-01-13T02:08:57.556" v="311" actId="20577"/>
          <ac:spMkLst>
            <pc:docMk/>
            <pc:sldMk cId="2285799096" sldId="448"/>
            <ac:spMk id="8" creationId="{5204C94C-9367-D942-B3A9-993310BF39FF}"/>
          </ac:spMkLst>
        </pc:spChg>
        <pc:spChg chg="add mod">
          <ac:chgData name="DJeff Kanda Nkashama" userId="c3c87171-fd8c-4e2b-8ca8-32e7de6ccf7b" providerId="ADAL" clId="{8C6C9111-30AF-8647-80A2-9D3CD58F167F}" dt="2022-01-13T05:29:23.241" v="1018" actId="1036"/>
          <ac:spMkLst>
            <pc:docMk/>
            <pc:sldMk cId="2285799096" sldId="448"/>
            <ac:spMk id="11" creationId="{2B6E40D1-11B0-FA4C-8C11-9A8DAC7ADDEF}"/>
          </ac:spMkLst>
        </pc:spChg>
        <pc:spChg chg="add mod">
          <ac:chgData name="DJeff Kanda Nkashama" userId="c3c87171-fd8c-4e2b-8ca8-32e7de6ccf7b" providerId="ADAL" clId="{8C6C9111-30AF-8647-80A2-9D3CD58F167F}" dt="2022-01-13T02:25:00.189" v="488" actId="20577"/>
          <ac:spMkLst>
            <pc:docMk/>
            <pc:sldMk cId="2285799096" sldId="448"/>
            <ac:spMk id="12" creationId="{EDC7936B-DF94-FD41-A4E1-D79203000406}"/>
          </ac:spMkLst>
        </pc:spChg>
        <pc:spChg chg="add mod">
          <ac:chgData name="DJeff Kanda Nkashama" userId="c3c87171-fd8c-4e2b-8ca8-32e7de6ccf7b" providerId="ADAL" clId="{8C6C9111-30AF-8647-80A2-9D3CD58F167F}" dt="2022-01-13T05:14:47.137" v="519" actId="1076"/>
          <ac:spMkLst>
            <pc:docMk/>
            <pc:sldMk cId="2285799096" sldId="448"/>
            <ac:spMk id="13" creationId="{BEE3D3E1-BDE2-FE4B-80A1-9D72614DB024}"/>
          </ac:spMkLst>
        </pc:spChg>
        <pc:spChg chg="add mod">
          <ac:chgData name="DJeff Kanda Nkashama" userId="c3c87171-fd8c-4e2b-8ca8-32e7de6ccf7b" providerId="ADAL" clId="{8C6C9111-30AF-8647-80A2-9D3CD58F167F}" dt="2022-01-13T02:09:47.703" v="334" actId="20577"/>
          <ac:spMkLst>
            <pc:docMk/>
            <pc:sldMk cId="2285799096" sldId="448"/>
            <ac:spMk id="38" creationId="{52E07F23-266E-5A4E-B98F-293A810D5F6C}"/>
          </ac:spMkLst>
        </pc:spChg>
        <pc:spChg chg="add mod">
          <ac:chgData name="DJeff Kanda Nkashama" userId="c3c87171-fd8c-4e2b-8ca8-32e7de6ccf7b" providerId="ADAL" clId="{8C6C9111-30AF-8647-80A2-9D3CD58F167F}" dt="2022-01-13T02:08:18.950" v="290" actId="1076"/>
          <ac:spMkLst>
            <pc:docMk/>
            <pc:sldMk cId="2285799096" sldId="448"/>
            <ac:spMk id="49" creationId="{ADD72499-7536-F843-B2EF-405720D6E827}"/>
          </ac:spMkLst>
        </pc:spChg>
        <pc:spChg chg="add mod">
          <ac:chgData name="DJeff Kanda Nkashama" userId="c3c87171-fd8c-4e2b-8ca8-32e7de6ccf7b" providerId="ADAL" clId="{8C6C9111-30AF-8647-80A2-9D3CD58F167F}" dt="2022-01-13T02:24:37.859" v="471" actId="14100"/>
          <ac:spMkLst>
            <pc:docMk/>
            <pc:sldMk cId="2285799096" sldId="448"/>
            <ac:spMk id="53" creationId="{82D96950-27CC-C149-956B-6C5370CB0FE6}"/>
          </ac:spMkLst>
        </pc:spChg>
        <pc:spChg chg="add mod">
          <ac:chgData name="DJeff Kanda Nkashama" userId="c3c87171-fd8c-4e2b-8ca8-32e7de6ccf7b" providerId="ADAL" clId="{8C6C9111-30AF-8647-80A2-9D3CD58F167F}" dt="2022-01-13T05:15:02.003" v="522" actId="1076"/>
          <ac:spMkLst>
            <pc:docMk/>
            <pc:sldMk cId="2285799096" sldId="448"/>
            <ac:spMk id="54" creationId="{D4898116-D463-224D-84E6-A08A2B3302B8}"/>
          </ac:spMkLst>
        </pc:spChg>
        <pc:spChg chg="add mod">
          <ac:chgData name="DJeff Kanda Nkashama" userId="c3c87171-fd8c-4e2b-8ca8-32e7de6ccf7b" providerId="ADAL" clId="{8C6C9111-30AF-8647-80A2-9D3CD58F167F}" dt="2022-01-13T05:25:53.150" v="927" actId="207"/>
          <ac:spMkLst>
            <pc:docMk/>
            <pc:sldMk cId="2285799096" sldId="448"/>
            <ac:spMk id="55" creationId="{C04D77E1-5937-2144-9666-4584AE405230}"/>
          </ac:spMkLst>
        </pc:spChg>
        <pc:spChg chg="add mod">
          <ac:chgData name="DJeff Kanda Nkashama" userId="c3c87171-fd8c-4e2b-8ca8-32e7de6ccf7b" providerId="ADAL" clId="{8C6C9111-30AF-8647-80A2-9D3CD58F167F}" dt="2022-01-13T05:25:57.016" v="928" actId="207"/>
          <ac:spMkLst>
            <pc:docMk/>
            <pc:sldMk cId="2285799096" sldId="448"/>
            <ac:spMk id="56" creationId="{C23748A9-5E84-E74B-BE2E-1D99167834D8}"/>
          </ac:spMkLst>
        </pc:spChg>
        <pc:spChg chg="add mod">
          <ac:chgData name="DJeff Kanda Nkashama" userId="c3c87171-fd8c-4e2b-8ca8-32e7de6ccf7b" providerId="ADAL" clId="{8C6C9111-30AF-8647-80A2-9D3CD58F167F}" dt="2022-01-13T05:26:01.867" v="929" actId="207"/>
          <ac:spMkLst>
            <pc:docMk/>
            <pc:sldMk cId="2285799096" sldId="448"/>
            <ac:spMk id="57" creationId="{F165C397-B342-8640-9DCD-3C1C90B4FB81}"/>
          </ac:spMkLst>
        </pc:spChg>
        <pc:spChg chg="add mod">
          <ac:chgData name="DJeff Kanda Nkashama" userId="c3c87171-fd8c-4e2b-8ca8-32e7de6ccf7b" providerId="ADAL" clId="{8C6C9111-30AF-8647-80A2-9D3CD58F167F}" dt="2022-01-13T05:26:06.805" v="930" actId="207"/>
          <ac:spMkLst>
            <pc:docMk/>
            <pc:sldMk cId="2285799096" sldId="448"/>
            <ac:spMk id="58" creationId="{C86D20B5-E47A-A24A-8BE1-F6BE9F59B1B0}"/>
          </ac:spMkLst>
        </pc:spChg>
        <pc:spChg chg="add mod">
          <ac:chgData name="DJeff Kanda Nkashama" userId="c3c87171-fd8c-4e2b-8ca8-32e7de6ccf7b" providerId="ADAL" clId="{8C6C9111-30AF-8647-80A2-9D3CD58F167F}" dt="2022-01-13T05:26:11.283" v="931" actId="207"/>
          <ac:spMkLst>
            <pc:docMk/>
            <pc:sldMk cId="2285799096" sldId="448"/>
            <ac:spMk id="59" creationId="{F0A1F566-0743-174F-B700-B0269276EF51}"/>
          </ac:spMkLst>
        </pc:spChg>
        <pc:spChg chg="add mod">
          <ac:chgData name="DJeff Kanda Nkashama" userId="c3c87171-fd8c-4e2b-8ca8-32e7de6ccf7b" providerId="ADAL" clId="{8C6C9111-30AF-8647-80A2-9D3CD58F167F}" dt="2022-01-13T05:27:16.219" v="990" actId="120"/>
          <ac:spMkLst>
            <pc:docMk/>
            <pc:sldMk cId="2285799096" sldId="448"/>
            <ac:spMk id="60" creationId="{6E5331A9-6189-6A49-9C17-AA2A4D20BDD7}"/>
          </ac:spMkLst>
        </pc:spChg>
        <pc:spChg chg="add mod">
          <ac:chgData name="DJeff Kanda Nkashama" userId="c3c87171-fd8c-4e2b-8ca8-32e7de6ccf7b" providerId="ADAL" clId="{8C6C9111-30AF-8647-80A2-9D3CD58F167F}" dt="2022-01-13T05:29:55.527" v="1023" actId="20577"/>
          <ac:spMkLst>
            <pc:docMk/>
            <pc:sldMk cId="2285799096" sldId="448"/>
            <ac:spMk id="61" creationId="{9BFFC23F-C695-1E4E-B9E9-42D23E62168A}"/>
          </ac:spMkLst>
        </pc:spChg>
        <pc:spChg chg="add mod">
          <ac:chgData name="DJeff Kanda Nkashama" userId="c3c87171-fd8c-4e2b-8ca8-32e7de6ccf7b" providerId="ADAL" clId="{8C6C9111-30AF-8647-80A2-9D3CD58F167F}" dt="2022-01-13T05:28:27.674" v="1002" actId="1036"/>
          <ac:spMkLst>
            <pc:docMk/>
            <pc:sldMk cId="2285799096" sldId="448"/>
            <ac:spMk id="62" creationId="{9645A467-6D7F-DF4F-8F81-4F84E326E5AB}"/>
          </ac:spMkLst>
        </pc:spChg>
        <pc:spChg chg="add del mod">
          <ac:chgData name="DJeff Kanda Nkashama" userId="c3c87171-fd8c-4e2b-8ca8-32e7de6ccf7b" providerId="ADAL" clId="{8C6C9111-30AF-8647-80A2-9D3CD58F167F}" dt="2022-01-13T05:17:42.161" v="585" actId="478"/>
          <ac:spMkLst>
            <pc:docMk/>
            <pc:sldMk cId="2285799096" sldId="448"/>
            <ac:spMk id="63" creationId="{CB489BBB-7F25-6740-ABAE-4B1B100F74A4}"/>
          </ac:spMkLst>
        </pc:spChg>
        <pc:spChg chg="add mod">
          <ac:chgData name="DJeff Kanda Nkashama" userId="c3c87171-fd8c-4e2b-8ca8-32e7de6ccf7b" providerId="ADAL" clId="{8C6C9111-30AF-8647-80A2-9D3CD58F167F}" dt="2022-01-13T05:28:43.159" v="1006" actId="1038"/>
          <ac:spMkLst>
            <pc:docMk/>
            <pc:sldMk cId="2285799096" sldId="448"/>
            <ac:spMk id="67" creationId="{9B8C9058-F022-5F49-9D08-B1F6BC6C0B5D}"/>
          </ac:spMkLst>
        </pc:spChg>
        <pc:spChg chg="add mod">
          <ac:chgData name="DJeff Kanda Nkashama" userId="c3c87171-fd8c-4e2b-8ca8-32e7de6ccf7b" providerId="ADAL" clId="{8C6C9111-30AF-8647-80A2-9D3CD58F167F}" dt="2022-01-13T05:30:23.886" v="1045" actId="1038"/>
          <ac:spMkLst>
            <pc:docMk/>
            <pc:sldMk cId="2285799096" sldId="448"/>
            <ac:spMk id="89" creationId="{C4066881-9D20-BA48-BF4E-056AE50813A8}"/>
          </ac:spMkLst>
        </pc:spChg>
        <pc:spChg chg="add mod">
          <ac:chgData name="DJeff Kanda Nkashama" userId="c3c87171-fd8c-4e2b-8ca8-32e7de6ccf7b" providerId="ADAL" clId="{8C6C9111-30AF-8647-80A2-9D3CD58F167F}" dt="2022-01-13T05:30:39.143" v="1048"/>
          <ac:spMkLst>
            <pc:docMk/>
            <pc:sldMk cId="2285799096" sldId="448"/>
            <ac:spMk id="90" creationId="{BF65C608-9BFD-CC4C-8EAF-2C30A403A33B}"/>
          </ac:spMkLst>
        </pc:spChg>
        <pc:spChg chg="add mod">
          <ac:chgData name="DJeff Kanda Nkashama" userId="c3c87171-fd8c-4e2b-8ca8-32e7de6ccf7b" providerId="ADAL" clId="{8C6C9111-30AF-8647-80A2-9D3CD58F167F}" dt="2022-01-13T05:31:34.025" v="1072" actId="20577"/>
          <ac:spMkLst>
            <pc:docMk/>
            <pc:sldMk cId="2285799096" sldId="448"/>
            <ac:spMk id="91" creationId="{FB8399A4-8D6D-924B-A903-C3341D934B2E}"/>
          </ac:spMkLst>
        </pc:spChg>
        <pc:spChg chg="add mod">
          <ac:chgData name="DJeff Kanda Nkashama" userId="c3c87171-fd8c-4e2b-8ca8-32e7de6ccf7b" providerId="ADAL" clId="{8C6C9111-30AF-8647-80A2-9D3CD58F167F}" dt="2022-01-13T05:31:38.533" v="1080" actId="20577"/>
          <ac:spMkLst>
            <pc:docMk/>
            <pc:sldMk cId="2285799096" sldId="448"/>
            <ac:spMk id="92" creationId="{7552BB0E-8138-5146-A12B-78788ED76628}"/>
          </ac:spMkLst>
        </pc:spChg>
        <pc:spChg chg="add mod">
          <ac:chgData name="DJeff Kanda Nkashama" userId="c3c87171-fd8c-4e2b-8ca8-32e7de6ccf7b" providerId="ADAL" clId="{8C6C9111-30AF-8647-80A2-9D3CD58F167F}" dt="2022-01-13T05:31:07.243" v="1052" actId="1076"/>
          <ac:spMkLst>
            <pc:docMk/>
            <pc:sldMk cId="2285799096" sldId="448"/>
            <ac:spMk id="93" creationId="{31F9FFA1-E321-804B-AC5F-5CC53816FFB7}"/>
          </ac:spMkLst>
        </pc:spChg>
        <pc:spChg chg="add mod">
          <ac:chgData name="DJeff Kanda Nkashama" userId="c3c87171-fd8c-4e2b-8ca8-32e7de6ccf7b" providerId="ADAL" clId="{8C6C9111-30AF-8647-80A2-9D3CD58F167F}" dt="2022-01-13T05:31:07.243" v="1052" actId="1076"/>
          <ac:spMkLst>
            <pc:docMk/>
            <pc:sldMk cId="2285799096" sldId="448"/>
            <ac:spMk id="94" creationId="{C77FBB4A-E616-AA40-9D84-C7C761EDE2FA}"/>
          </ac:spMkLst>
        </pc:spChg>
        <pc:cxnChg chg="add mod">
          <ac:chgData name="DJeff Kanda Nkashama" userId="c3c87171-fd8c-4e2b-8ca8-32e7de6ccf7b" providerId="ADAL" clId="{8C6C9111-30AF-8647-80A2-9D3CD58F167F}" dt="2022-01-13T02:06:54.345" v="237" actId="1076"/>
          <ac:cxnSpMkLst>
            <pc:docMk/>
            <pc:sldMk cId="2285799096" sldId="448"/>
            <ac:cxnSpMk id="10" creationId="{C4B5E129-67FB-F644-88CA-BAE398353B59}"/>
          </ac:cxnSpMkLst>
        </pc:cxnChg>
        <pc:cxnChg chg="add mod">
          <ac:chgData name="DJeff Kanda Nkashama" userId="c3c87171-fd8c-4e2b-8ca8-32e7de6ccf7b" providerId="ADAL" clId="{8C6C9111-30AF-8647-80A2-9D3CD58F167F}" dt="2022-01-13T02:17:42.226" v="468" actId="1037"/>
          <ac:cxnSpMkLst>
            <pc:docMk/>
            <pc:sldMk cId="2285799096" sldId="448"/>
            <ac:cxnSpMk id="18" creationId="{778D61C4-3EF4-704A-8A20-D9E5B6CA7E8F}"/>
          </ac:cxnSpMkLst>
        </pc:cxnChg>
        <pc:cxnChg chg="add mod">
          <ac:chgData name="DJeff Kanda Nkashama" userId="c3c87171-fd8c-4e2b-8ca8-32e7de6ccf7b" providerId="ADAL" clId="{8C6C9111-30AF-8647-80A2-9D3CD58F167F}" dt="2022-01-13T02:17:29.251" v="467" actId="1035"/>
          <ac:cxnSpMkLst>
            <pc:docMk/>
            <pc:sldMk cId="2285799096" sldId="448"/>
            <ac:cxnSpMk id="20" creationId="{B7FF5D4F-F08B-6744-8110-217927EEEF20}"/>
          </ac:cxnSpMkLst>
        </pc:cxnChg>
        <pc:cxnChg chg="add mod">
          <ac:chgData name="DJeff Kanda Nkashama" userId="c3c87171-fd8c-4e2b-8ca8-32e7de6ccf7b" providerId="ADAL" clId="{8C6C9111-30AF-8647-80A2-9D3CD58F167F}" dt="2022-01-13T05:14:47.137" v="519" actId="1076"/>
          <ac:cxnSpMkLst>
            <pc:docMk/>
            <pc:sldMk cId="2285799096" sldId="448"/>
            <ac:cxnSpMk id="23" creationId="{5A22BDCA-4C70-DC4B-A2DA-0F0C5926F397}"/>
          </ac:cxnSpMkLst>
        </pc:cxnChg>
        <pc:cxnChg chg="add mod">
          <ac:chgData name="DJeff Kanda Nkashama" userId="c3c87171-fd8c-4e2b-8ca8-32e7de6ccf7b" providerId="ADAL" clId="{8C6C9111-30AF-8647-80A2-9D3CD58F167F}" dt="2022-01-13T05:15:15.954" v="524" actId="14100"/>
          <ac:cxnSpMkLst>
            <pc:docMk/>
            <pc:sldMk cId="2285799096" sldId="448"/>
            <ac:cxnSpMk id="25" creationId="{C5E751A4-AB43-7B46-91B3-2A13F3F16111}"/>
          </ac:cxnSpMkLst>
        </pc:cxnChg>
        <pc:cxnChg chg="add mod">
          <ac:chgData name="DJeff Kanda Nkashama" userId="c3c87171-fd8c-4e2b-8ca8-32e7de6ccf7b" providerId="ADAL" clId="{8C6C9111-30AF-8647-80A2-9D3CD58F167F}" dt="2022-01-13T02:08:28.284" v="291" actId="14100"/>
          <ac:cxnSpMkLst>
            <pc:docMk/>
            <pc:sldMk cId="2285799096" sldId="448"/>
            <ac:cxnSpMk id="28" creationId="{B9C2448C-374C-F744-BD79-11608195C3B7}"/>
          </ac:cxnSpMkLst>
        </pc:cxnChg>
        <pc:cxnChg chg="add mod">
          <ac:chgData name="DJeff Kanda Nkashama" userId="c3c87171-fd8c-4e2b-8ca8-32e7de6ccf7b" providerId="ADAL" clId="{8C6C9111-30AF-8647-80A2-9D3CD58F167F}" dt="2022-01-13T05:19:05.670" v="608" actId="1038"/>
          <ac:cxnSpMkLst>
            <pc:docMk/>
            <pc:sldMk cId="2285799096" sldId="448"/>
            <ac:cxnSpMk id="68" creationId="{FF67804E-6F45-6F41-9473-72A1E9A098A8}"/>
          </ac:cxnSpMkLst>
        </pc:cxnChg>
        <pc:cxnChg chg="add mod">
          <ac:chgData name="DJeff Kanda Nkashama" userId="c3c87171-fd8c-4e2b-8ca8-32e7de6ccf7b" providerId="ADAL" clId="{8C6C9111-30AF-8647-80A2-9D3CD58F167F}" dt="2022-01-13T05:19:15.898" v="614" actId="14100"/>
          <ac:cxnSpMkLst>
            <pc:docMk/>
            <pc:sldMk cId="2285799096" sldId="448"/>
            <ac:cxnSpMk id="70" creationId="{3225D1E6-7165-CC43-AE4C-57BE94A8F3A4}"/>
          </ac:cxnSpMkLst>
        </pc:cxnChg>
        <pc:cxnChg chg="add mod">
          <ac:chgData name="DJeff Kanda Nkashama" userId="c3c87171-fd8c-4e2b-8ca8-32e7de6ccf7b" providerId="ADAL" clId="{8C6C9111-30AF-8647-80A2-9D3CD58F167F}" dt="2022-01-13T05:18:50.596" v="593" actId="1076"/>
          <ac:cxnSpMkLst>
            <pc:docMk/>
            <pc:sldMk cId="2285799096" sldId="448"/>
            <ac:cxnSpMk id="71" creationId="{997B2C58-FC85-0A47-B280-1E6635B6E023}"/>
          </ac:cxnSpMkLst>
        </pc:cxnChg>
        <pc:cxnChg chg="add mod">
          <ac:chgData name="DJeff Kanda Nkashama" userId="c3c87171-fd8c-4e2b-8ca8-32e7de6ccf7b" providerId="ADAL" clId="{8C6C9111-30AF-8647-80A2-9D3CD58F167F}" dt="2022-01-13T05:18:50.596" v="593" actId="1076"/>
          <ac:cxnSpMkLst>
            <pc:docMk/>
            <pc:sldMk cId="2285799096" sldId="448"/>
            <ac:cxnSpMk id="72" creationId="{4B3A78FD-C401-B34B-B167-BB69E826D178}"/>
          </ac:cxnSpMkLst>
        </pc:cxnChg>
        <pc:cxnChg chg="add mod">
          <ac:chgData name="DJeff Kanda Nkashama" userId="c3c87171-fd8c-4e2b-8ca8-32e7de6ccf7b" providerId="ADAL" clId="{8C6C9111-30AF-8647-80A2-9D3CD58F167F}" dt="2022-01-13T05:28:27.674" v="1002" actId="1036"/>
          <ac:cxnSpMkLst>
            <pc:docMk/>
            <pc:sldMk cId="2285799096" sldId="448"/>
            <ac:cxnSpMk id="74" creationId="{581C8DBF-AE60-3F4B-9E81-6B2C762D1E29}"/>
          </ac:cxnSpMkLst>
        </pc:cxnChg>
        <pc:cxnChg chg="add mod">
          <ac:chgData name="DJeff Kanda Nkashama" userId="c3c87171-fd8c-4e2b-8ca8-32e7de6ccf7b" providerId="ADAL" clId="{8C6C9111-30AF-8647-80A2-9D3CD58F167F}" dt="2022-01-13T05:28:27.674" v="1002" actId="1036"/>
          <ac:cxnSpMkLst>
            <pc:docMk/>
            <pc:sldMk cId="2285799096" sldId="448"/>
            <ac:cxnSpMk id="75" creationId="{10B2C725-E722-3E4E-A0C4-2DD991BC536E}"/>
          </ac:cxnSpMkLst>
        </pc:cxnChg>
        <pc:cxnChg chg="add mod">
          <ac:chgData name="DJeff Kanda Nkashama" userId="c3c87171-fd8c-4e2b-8ca8-32e7de6ccf7b" providerId="ADAL" clId="{8C6C9111-30AF-8647-80A2-9D3CD58F167F}" dt="2022-01-13T05:28:37.488" v="1003" actId="14100"/>
          <ac:cxnSpMkLst>
            <pc:docMk/>
            <pc:sldMk cId="2285799096" sldId="448"/>
            <ac:cxnSpMk id="80" creationId="{5CC8F3F8-673D-F74E-B736-6D2165AD0F1E}"/>
          </ac:cxnSpMkLst>
        </pc:cxnChg>
        <pc:cxnChg chg="add mod">
          <ac:chgData name="DJeff Kanda Nkashama" userId="c3c87171-fd8c-4e2b-8ca8-32e7de6ccf7b" providerId="ADAL" clId="{8C6C9111-30AF-8647-80A2-9D3CD58F167F}" dt="2022-01-13T05:29:23.241" v="1018" actId="1036"/>
          <ac:cxnSpMkLst>
            <pc:docMk/>
            <pc:sldMk cId="2285799096" sldId="448"/>
            <ac:cxnSpMk id="82" creationId="{B40EF0BB-FF6C-1845-A1D1-2D1578D1C33F}"/>
          </ac:cxnSpMkLst>
        </pc:cxnChg>
        <pc:cxnChg chg="add mod">
          <ac:chgData name="DJeff Kanda Nkashama" userId="c3c87171-fd8c-4e2b-8ca8-32e7de6ccf7b" providerId="ADAL" clId="{8C6C9111-30AF-8647-80A2-9D3CD58F167F}" dt="2022-01-13T05:27:53.984" v="998" actId="14100"/>
          <ac:cxnSpMkLst>
            <pc:docMk/>
            <pc:sldMk cId="2285799096" sldId="448"/>
            <ac:cxnSpMk id="83" creationId="{765C7B98-C200-6C4C-A0D8-C2BAE3A2DAC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2022-05-04</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7:59.842"/>
    </inkml:context>
    <inkml:brush xml:id="br0">
      <inkml:brushProperty name="width" value="0.05" units="cm"/>
      <inkml:brushProperty name="height" value="0.05" units="cm"/>
    </inkml:brush>
  </inkml:definitions>
  <inkml:trace contextRef="#ctx0" brushRef="#br0">47 1 3929,'0'0'21376,"0"12"-20417,1 0-838,-1-2 124,0 0 0,-1-1-1,-2 18 1,2-24-213,0-1 1,0 1-1,0-1 0,0 1 0,-1-1 1,2 1-1,-2 0 0,0-1 0,0-1 0,0 2 1,1-1-1,-2 0 0,1 0 0,0-1 1,0 2-1,-1-2 0,0 1 0,-4 2 1,7-4-61,0 0 1,0 0-1,0 0 1,0 0-1,0 0 1,-1 0-1,1 0 1,0 0-1,0 0 1,0 0-1,0 0 1,-1 0 0,1 0-1,0 0 1,0 0-1,0 0 1,0 0-1,0 0 1,0 0-1,0 0 1,0 0-1,0 0 1,-1 0-1,1 0 1,0 0-1,0 0 1,0 0 0,-1 0-1,1 0 1,0 0-1,0 0 1,0 0-1,0-1 1,0 1-1,0 0 1,-1 0-1,1 0 1,0 0-1,0 0 1,0-1-1,0 1 1,0 0 0,0 0-1,0 0 1,0 0-1,0-1 1,0 1-1,-1 0 1,1 0-1,0 0 1,0-10-2662,0 7 1720,0-13-5978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783"/>
    </inkml:context>
    <inkml:brush xml:id="br0">
      <inkml:brushProperty name="width" value="0.05" units="cm"/>
      <inkml:brushProperty name="height" value="0.05" units="cm"/>
    </inkml:brush>
  </inkml:definitions>
  <inkml:trace contextRef="#ctx0" brushRef="#br0">34 1 9178,'0'0'14307,"-18"80"-13371,12-68-744,0-3-192,2-4-296,4-4-760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593"/>
    </inkml:context>
    <inkml:brush xml:id="br0">
      <inkml:brushProperty name="width" value="0.05" units="cm"/>
      <inkml:brushProperty name="height" value="0.05" units="cm"/>
    </inkml:brush>
  </inkml:definitions>
  <inkml:trace contextRef="#ctx0" brushRef="#br0">136 22 2905,'0'0'9043,"-4"-3"-7968,2 1-887,0 0 0,1 1 0,-1-1 0,0 1 0,0-1 0,1 2 0,-2-2 0,1 1 0,-1 0-1,2 1 1,-2-1 0,1 0 0,-1 0 0,1 1 0,0 0 0,-1-1 0,1 1 0,-1 0 0,1-1 0,0 2 0,-1-1 0,0 0 0,1 0 0,0 1 0,-1-1 0,1 0 0,0 1 0,-1 0 0,1 0 0,-1-1 0,2 2 0,-1-1 0,-1 0 0,1 0 0,1 1 0,-1-1 0,-4 3 0,1 2 193,0 1-1,-1 1 1,2-1 0,0 1 0,0-1 0,0 1 0,2 0 0,-1 0 0,0 0-1,2 0 1,-1 0 0,1 0 0,0 0 0,1 11 0,0-17-370,0-2 1,0 2-1,1-1 1,-1 0-1,0 1 1,1-1-1,-1 0 1,1 1-1,-1-2 1,1 2-1,-1-1 1,1 0-1,0 0 1,-1 0-1,1 0 1,1 0-1,-1 0 1,0 0-1,0 0 1,1 1-1,1-1-6,1 1 0,-2-1 0,1 0 0,0 0 1,0 1-1,0-2 0,-1 1 0,2-1 0,4 2 0,-2-2-190,1 0 0,0 0 0,-1 0 0,0 0 0,0-1 1,1 0-1,-1 0 0,0-1 0,0 0 0,8-2 0,26-20-3169,-14 4-1640,-1 0-4810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925"/>
    </inkml:context>
    <inkml:brush xml:id="br0">
      <inkml:brushProperty name="width" value="0.05" units="cm"/>
      <inkml:brushProperty name="height" value="0.05" units="cm"/>
    </inkml:brush>
  </inkml:definitions>
  <inkml:trace contextRef="#ctx0" brushRef="#br0">1 157 2961,'0'0'16108,"1"-10"-15744,2-9-47,9-31-1,-10 44-291,0 0 0,-1 1 0,2 0 1,0-1-1,-1 2 0,1-2 0,1 2 0,-1-1 0,2 0 0,-2 1 0,2-1 0,5-4 0,-8 8-20,-1 0 0,0 0 0,1 1 0,-1-1 0,0 1 0,0-1 0,1 0 0,-1 1 1,1 0-1,0 0 0,-1-1 0,0 1 0,1 0 0,-1-1 0,1 1 0,0 0 0,-1 0 0,0 0 0,1 1 0,0-1 0,-1 0 0,0 1 0,3-1 0,-2 1-4,0 1 0,0-1 0,1 0 0,-1 1 1,0-1-1,0 1 0,0 0 0,0-1 0,0 1 0,-2 0 1,2 0-1,1 3 0,2 4-85,0 0 0,-1 0 0,0 1 0,4 17 0,-5-10-370,1 0-1,-1 18 0,-5-5-4522,-1-26 508,-3-3-980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260"/>
    </inkml:context>
    <inkml:brush xml:id="br0">
      <inkml:brushProperty name="width" value="0.05" units="cm"/>
      <inkml:brushProperty name="height" value="0.05" units="cm"/>
    </inkml:brush>
  </inkml:definitions>
  <inkml:trace contextRef="#ctx0" brushRef="#br0">1 82 8730,'0'-19'8218,"2"18"-6314,11-4 40,5 1-295,6-4-993,1-1-656,9-7-432,-5 5-2033,-5 2-6225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766"/>
    </inkml:context>
    <inkml:brush xml:id="br0">
      <inkml:brushProperty name="width" value="0.05" units="cm"/>
      <inkml:brushProperty name="height" value="0.05" units="cm"/>
    </inkml:brush>
  </inkml:definitions>
  <inkml:trace contextRef="#ctx0" brushRef="#br0">31 36 3849,'0'0'10949,"0"4"-9297,-2 20 602,0-2-1,-11 36 1,-1 7-1301,21-158-7295,-3 69 5559,-3 17 680,-1 1 0,1-1 0,0 0 0,1 1 0,0-1 0,5-10 0,-6 17 130,-1-1-1,0 1 1,1-1 0,-1 1-1,0 0 1,1 0 0,-1 0-1,1-1 1,-1 1-1,0 0 1,0 0 0,1-1-1,-1 1 1,1 0 0,-1 0-1,1 0 1,-1 0 0,1-1-1,-1 1 1,1 0-1,-1 0 1,1 0 0,0 0-1,-1 0 1,1 0 0,-1 0-1,0 1 1,0-1 0,1 0-1,-1 0 1,1 0-1,-1 0 1,1 1 0,-1-1-1,1 0 1,-1 1 0,1-1-1,-1 0 1,0 0 0,1 0-1,-1 0 1,1 1-1,17 15 360,-17-14-353,25 25 361,-13-14 528,22 21 0,-34-34-885,-1 1-1,1 0 0,0-1 1,-1 1-1,1-1 0,-1 0 1,1 0-1,0 1 0,0-1 1,-1 0-1,1 1 0,-1-1 1,1 0-1,-1 1 0,1-1 1,0 0-1,0 0 0,0 0 1,-1 0-1,1 0 1,0 0-1,0 0 0,-1 0 1,1 0-1,-1 0 0,1 0 1,0 0-1,0-1 0,0 1 1,-1 0-1,1-1 0,0 1 1,-1 0-1,1-1 0,-1 1 1,1 0-1,-1 0 0,1-1 1,-1 1-1,1-1 0,-1 0 1,1 1-1,-1-1 0,1 1 1,-1 0-1,1-1 0,-1 0 1,0 0-1,1 1 0,-1-2 1,2-3 4,1-2 1,0 1-1,1-13 1,-3 14 76,2-7-275,-2 6-241,0-1 0,1 1 0,0-1 0,4-6 0,-5 11-366,1 0-1,-1 0 1,1 0 0,-1-1 0,1 2 0,0-1 0,0 0 0,4-3-1,7 0-7587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148"/>
    </inkml:context>
    <inkml:brush xml:id="br0">
      <inkml:brushProperty name="width" value="0.05" units="cm"/>
      <inkml:brushProperty name="height" value="0.05" units="cm"/>
    </inkml:brush>
  </inkml:definitions>
  <inkml:trace contextRef="#ctx0" brushRef="#br0">8 98 4841,'0'0'14170,"-1"4"-13305,-3 4-553,1-10 27,3-20 322,1 8-354,-1 10-282,0 1-1,1-1 1,-1 1-1,1-1 1,0 1 0,-1 0-1,2 0 1,-1-1-1,1 1 1,0 0-1,-1 0 1,2 0-1,-1 1 1,1-2 0,-1 2-1,1-1 1,3-2-1,-4 3-14,0 1 1,0 0-1,0 0 0,0-1 0,1 2 0,-2-1 0,2 0 1,-1 0-1,1 1 0,-1-1 0,0 1 0,1-1 0,-1 1 1,1 0-1,-1 0 0,1 0 0,-1 0 0,1 0 0,-1 0 0,0 1 1,1-1-1,0 1 0,-1-1 0,0 1 0,0 0 0,1 0 1,-2-1-1,2 2 0,2 1 0,0 0-85,-1 1-1,1 1 1,-1-1-1,0-1 1,0 2-1,0 0 1,-1-1-1,0 1 1,0 0-1,0 0 1,-1 0-1,0 1 1,0-1 0,0 0-1,-2 0 1,1 1-1,0 0 1,0-1-1,-1 1 1,0-1-1,-2 11 1,1-15-212,1-1 1,-1 1-1,0-1 0,0 1 1,0-1-1,0 0 1,0 0-1,0 0 1,0 0-1,1 0 0,-1 0 1,0 0-1,0 0 1,0 0-1,0 0 1,0 0-1,0 0 1,0 0-1,0-1 0,0 1-241,-15-5-5060,0-5-1034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495"/>
    </inkml:context>
    <inkml:brush xml:id="br0">
      <inkml:brushProperty name="width" value="0.05" units="cm"/>
      <inkml:brushProperty name="height" value="0.05" units="cm"/>
    </inkml:brush>
  </inkml:definitions>
  <inkml:trace contextRef="#ctx0" brushRef="#br0">5 54 2617,'-4'-18'12018,"9"18"-9697,11 0-289,2 0-272,5-4-1007,0 0-473,0-1-280,3-4-977,-7 0-1967,-3 4-5634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893"/>
    </inkml:context>
    <inkml:brush xml:id="br0">
      <inkml:brushProperty name="width" value="0.05" units="cm"/>
      <inkml:brushProperty name="height" value="0.05" units="cm"/>
    </inkml:brush>
  </inkml:definitions>
  <inkml:trace contextRef="#ctx0" brushRef="#br0">0 80 3529,'0'0'16798,"0"15"-15190,0 110 455,0-176-4176,0 37 2139,1 0 0,1 0 0,0 0 0,6-16 0,-6 24-118,1 0 0,0 1-1,0-1 1,1 1-1,0-1 1,0 1 0,0 0-1,1 1 1,7-8-1,-8 10-45,0 0-1,0-1 1,0 1 0,0 0-1,0 0 1,1 0-1,-1 0 1,1 1-1,-1 0 1,0 0-1,2 0 1,-2 1 0,1-1-1,8 0 1,-12 1 129,0 0 1,0 1-1,0-1 1,0 0-1,-1 0 1,1 0-1,-1 1 1,1-1-1,0 0 1,0 0-1,0 0 1,0 1-1,0-1 1,-1 1-1,1-1 1,0 1-1,-1-1 1,0 0-1,1 1 1,-1 0-1,1-1 1,-1 1-1,2 0 1,-1 2 5,0-1 1,0-1 0,0 2-1,-1-1 1,0 0 0,1 0-1,-1 0 1,0 4 0,0-2 0,0 1 1,0 0-1,-1-1 1,1 0-1,-1 1 0,0-1 1,-5 9-1,2-7-26,-1 1 0,-1-1 0,1 0 0,-1 0 0,-1 0 0,0-1 0,1 0 0,-1 0 0,0-1 0,-1 1 0,0-1 0,0 0 0,0-1 0,-16 5 0,24-8 61,0 0 0,0 0 0,0 0 0,0 0 0,0 0 0,0 1 0,0-1 0,0 0 0,0 0 0,0 0 0,-1 0 0,1 0 0,0 1 0,0-1 0,0 0 0,0 0 0,0 0 0,0 0 0,1 1 0,-1-1 0,0 0 0,0 0 0,0 0 0,0 0 0,0 0 0,0 0 0,0 0 0,0 0 0,0 0 0,0 0 0,0 0 0,0 0 0,0 0 0,0 0 0,0 1 0,0-1 0,0 0 0,0 0 0,0 0 0,0 0 0,1 0 0,-1 0 0,0 0 0,0 0 0,0 0 0,0 0 0,0 0 0,1 0 0,-1 0 0,0 0 0,0 0 0,0 0 0,0 0 0,1 0 0,-1 0 0,0 0 0,0 0 0,0 0 0,10 3 391,54 13 1313,8 2-1346,-23-13-4243,-41-5-2477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8.339"/>
    </inkml:context>
    <inkml:brush xml:id="br0">
      <inkml:brushProperty name="width" value="0.05" units="cm"/>
      <inkml:brushProperty name="height" value="0.05" units="cm"/>
    </inkml:brush>
  </inkml:definitions>
  <inkml:trace contextRef="#ctx0" brushRef="#br0">0 18 7210,'0'0'11778,"5"13"-11321,15 43-15,-18-53-324,-1 1-1,0 0 1,-1 1 0,1-1-1,-1 0 1,1-1 0,-1 2-1,-1 3 1,2 12 935,-3-29-1182,0 1-1,1-1 1,-1 1-1,1-1 1,1 1 0,0-1-1,1 1 1,3-15-1,-3 20 68,-1 0 0,1 0 0,0 0 0,0 1 1,1-1-1,-1 0 0,1 1 0,-1 0 0,1-1 0,1 1 0,-1 0 0,0-1 0,0 1 0,1 1 0,-1-2 1,1 2-1,0-1 0,-1 1 0,1-1 0,0 1 0,0-1 0,0 1 0,1 0 0,-2 0 0,2 0 0,-1 1 1,0-1-1,6 1 0,-4-1 25,0 1-1,0-1 1,1 1 0,-2 1 0,1-1 0,1 1 0,-2-1 0,2 1-1,-2 1 1,9 2 0,-10-3 62,0 0-1,-2 0 1,2 1 0,0-1-1,-1 1 1,-1 0 0,2 0-1,-1-1 1,0 2 0,-1-1-1,0 0 1,1 0 0,0 0-1,-1 1 1,0-1 0,0 0-1,0 1 1,0-1 0,-1 0-1,2 4 1,-1 0 107,0-1 1,-1 1-1,0-2 0,0 2 1,0-1-1,-1 0 0,0 1 0,0-1 1,0 0-1,-1 0 0,1 1 1,-2-2-1,0 1 0,1 0 1,-1 0-1,0 0 0,-6 6 0,5-7-335,-1 1-1,0-1 0,0 0 0,-1 0 1,1 0-1,-9 5 0,7-6-1164,0 0 0,-2 0 0,2 0 0,-1-1 0,-12 3 0,6-4-9367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264"/>
    </inkml:context>
    <inkml:brush xml:id="br0">
      <inkml:brushProperty name="width" value="0.05" units="cm"/>
      <inkml:brushProperty name="height" value="0.05" units="cm"/>
    </inkml:brush>
  </inkml:definitions>
  <inkml:trace contextRef="#ctx0" brushRef="#br0">44 1 10514,'0'0'13715,"-3"81"-12427,-7-56-815,0-3-473,3-8-289,-1-8-639,2-5-1640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0.933"/>
    </inkml:context>
    <inkml:brush xml:id="br0">
      <inkml:brushProperty name="width" value="0.05" units="cm"/>
      <inkml:brushProperty name="height" value="0.05" units="cm"/>
    </inkml:brush>
  </inkml:definitions>
  <inkml:trace contextRef="#ctx0" brushRef="#br0">128 15 3777,'0'0'11034,"1"-10"-8845,-4 10-2079,-1-2-1,2 1 1,-2 1 0,0 0 0,1-1 0,-1 1 0,1-1 0,-1 1 0,1 0-1,0 1 1,-1-1 0,1 1 0,-1-1 0,1 0 0,-1 2 0,1-1 0,0-1-1,0 2 1,0 0 0,0-2 0,-1 3 0,2-2 0,-1 1 0,0-1 0,1 2 0,-1-1-1,-3 3 1,1 2 195,1 0 0,0 0 0,1 0 0,-1 0 0,1 1 0,1-1 0,-4 15 0,4-1 625,-1 36 1,3-55-929,0 1 0,1-1-1,-1 1 1,1 0-1,0 0 1,-1-1 0,1 1-1,0-1 1,0 2 0,1-2-1,-1 0 1,1 1 0,-1-1-1,1 0 1,0 1 0,0-1-1,1 0 1,-2 0 0,2 0-1,0 0 1,-1-1 0,1 1-1,0-1 1,-1 1 0,1-1-1,0 0 1,-1 1-1,2-2 1,-1 1 0,0 0-1,0 0 1,0-1 0,0 0-1,1 0 1,-1 0 0,0 0-1,1 0 1,-2 0 0,2 0-1,-2 0 1,2-1 0,-1 0-1,0 0 1,0 1 0,3-3-1,0 1-580,0-1-1,-1 1 0,0-2 1,9-6-1,10-8-4893,-1-4-5832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822"/>
    </inkml:context>
    <inkml:brush xml:id="br0">
      <inkml:brushProperty name="width" value="0.05" units="cm"/>
      <inkml:brushProperty name="height" value="0.05" units="cm"/>
    </inkml:brush>
  </inkml:definitions>
  <inkml:trace contextRef="#ctx0" brushRef="#br0">112 10 5265,'0'0'10298,"-10"-2"-9771,-33-6 308,41 8-727,0 0-1,1 0 1,-1 0 0,0 0 0,0 1-1,1-1 1,-1 1 0,1-1 0,-1 0-1,0 1 1,0-1 0,1 1 0,-1 0 0,1-1-1,-1 1 1,0 0 0,1 1 0,0-2-1,0 1 1,0 1 0,-1-2 0,1 2-1,0-1 1,0 0 0,1 1 0,-1-1-1,-2 3 1,0 2 264,1-1 1,0 0-1,0 1 0,0 0 0,0 7 0,0 2 191,1 0 0,0 17 0,1-28-526,1 1 0,-1-1 0,1 0-1,0 1 1,0-1 0,0 0 0,0 0-1,1 1 1,0-1 0,0-1-1,5 7 1,-6-8-110,0-1-1,0 0 1,0 0-1,1 0 1,-1 0-1,1 0 1,-1 0-1,0 0 1,1 0 0,0-1-1,0 1 1,-1 0-1,0 0 1,1-1-1,0 0 1,0 0-1,-1 1 1,1-1-1,0 0 1,0 0-1,0 0 1,-1 0 0,1 0-1,0 0 1,0-1-1,0 1 1,-1 0-1,1 0 1,0-1-1,0 0 1,1 0-1,3-2-1132,-1 0-1,0 0 0,1 0 0,-1 0 0,-1-1 1,1 0-1,6-6 0,11-14-10309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217"/>
    </inkml:context>
    <inkml:brush xml:id="br0">
      <inkml:brushProperty name="width" value="0.05" units="cm"/>
      <inkml:brushProperty name="height" value="0.05" units="cm"/>
    </inkml:brush>
  </inkml:definitions>
  <inkml:trace contextRef="#ctx0" brushRef="#br0">0 1 5569,'0'0'11123,"0"98"-9739,0-67-424,0-3-312,0-4-440,0-4-208,0-6-336,0-6-568,2-8-1112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550"/>
    </inkml:context>
    <inkml:brush xml:id="br0">
      <inkml:brushProperty name="width" value="0.05" units="cm"/>
      <inkml:brushProperty name="height" value="0.05" units="cm"/>
    </inkml:brush>
  </inkml:definitions>
  <inkml:trace contextRef="#ctx0" brushRef="#br0">0 1 3449,'0'0'13923,"28"95"-12419,-27-69 32,2 1-383,-3-4-417,2-4-408,-2-3-328,0-4-304,0-6-456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896"/>
    </inkml:context>
    <inkml:brush xml:id="br0">
      <inkml:brushProperty name="width" value="0.05" units="cm"/>
      <inkml:brushProperty name="height" value="0.05" units="cm"/>
    </inkml:brush>
  </inkml:definitions>
  <inkml:trace contextRef="#ctx0" brushRef="#br0">1 3 704,'0'0'23877,"43"-2"-23877,-29 2-592,9 0-1552,-5 0-3394,-2 0-6512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232"/>
    </inkml:context>
    <inkml:brush xml:id="br0">
      <inkml:brushProperty name="width" value="0.05" units="cm"/>
      <inkml:brushProperty name="height" value="0.05" units="cm"/>
    </inkml:brush>
  </inkml:definitions>
  <inkml:trace contextRef="#ctx0" brushRef="#br0">0 122 7586,'0'0'14075,"10"103"-13403,-10-77-488,0-5-184,0-4-560,0-6-865,0-6-1359</inkml:trace>
  <inkml:trace contextRef="#ctx0" brushRef="#br0" timeOffset="1">52 0 16259,'0'0'6330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709"/>
    </inkml:context>
    <inkml:brush xml:id="br0">
      <inkml:brushProperty name="width" value="0.05" units="cm"/>
      <inkml:brushProperty name="height" value="0.05" units="cm"/>
    </inkml:brush>
  </inkml:definitions>
  <inkml:trace contextRef="#ctx0" brushRef="#br0">184 0 184,'0'0'16601,"-21"2"-16058,-103 4 6,115-5-295,7-2-133,-1 1 0,0 0 0,1 0 0,0 1 0,-1-1 0,0 0 0,1 0 0,-1 1 0,-3 1 1637,5 22-1096,3 44 294,-1-63-777,0 0-1,-1 2 1,1-2-1,1 0 1,0 1-1,1-1 1,-2 1-1,8 8 1,-6-11-149,-1-2 0,0 2 0,0-2 0,1 1 0,0-1 0,-1 1 0,1-1 0,0 0 0,-1 1 0,1-2 0,0 2 0,0-1 0,0-1 0,0 0 1,0 1-1,0-1 0,0 1 0,0-1 0,1 0 0,-2 0 0,2 0 0,-1-1 0,5 0 0,-6 1-190,1-1 0,0 1 0,-2-1 0,2 1 0,0-1-1,-1 1 1,0-1 0,0 0 0,1 0 0,-2 0 0,1 0 0,1-1-1,-1 1 1,-1 0 0,1 0 0,0-1 0,0 0 0,-1 1 0,0-1 0,0 0-1,1 1 1,-1-1 0,1 0 0,-1 0 0,0 0 0,0 0 0,-1 0 0,0 0-1,1-4 1,-1-5-3978,0 1-1778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044"/>
    </inkml:context>
    <inkml:brush xml:id="br0">
      <inkml:brushProperty name="width" value="0.05" units="cm"/>
      <inkml:brushProperty name="height" value="0.05" units="cm"/>
    </inkml:brush>
  </inkml:definitions>
  <inkml:trace contextRef="#ctx0" brushRef="#br0">0 27 9754,'0'0'14571,"85"0"-15395,-59-11-1104,-5 4-3209,-1-1-6586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381"/>
    </inkml:context>
    <inkml:brush xml:id="br0">
      <inkml:brushProperty name="width" value="0.05" units="cm"/>
      <inkml:brushProperty name="height" value="0.05" units="cm"/>
    </inkml:brush>
  </inkml:definitions>
  <inkml:trace contextRef="#ctx0" brushRef="#br0">18 0 4001,'0'0'12563,"0"79"-10363,0-60-608,-2 1-615,0-3-657,-2-3-184,2-3-136,-2-6-440,3-5-1041,-2-14-8289,3-2 2217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774"/>
    </inkml:context>
    <inkml:brush xml:id="br0">
      <inkml:brushProperty name="width" value="0.05" units="cm"/>
      <inkml:brushProperty name="height" value="0.05" units="cm"/>
    </inkml:brush>
  </inkml:definitions>
  <inkml:trace contextRef="#ctx0" brushRef="#br0">0 6 1488,'2'0'12039,"7"6"-10581,13 21 311,-5-6 5,42 40 0,-53-56-1920,-1 0-1,2 0 1,-1-1 0,0 1-1,1-2 1,0 1 0,1-1 0,-1 1-1,0-2 1,1 1 0,-1-1-1,14 2 1,-21-4 146,1 0-1,-1 0 1,1 0 0,0-1 0,-1 1 0,1 0-1,0 0 1,0 0 0,-1-1 0,1 1-1,-1-1 1,1 1 0,-1-1 0,0 1-1,1-1 1,-1 1 0,1 0 0,-1-1-1,0 1 1,1-1 0,-1 0 0,0 1 0,1 0-1,-1-1 1,0 0 0,0 1 0,1-1-1,-1 1 1,0-1 0,0 1 0,0-1-1,0 0 1,0 0 0,0 1 0,1-32 148,-1 22 20,0-103 453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124"/>
    </inkml:context>
    <inkml:brush xml:id="br0">
      <inkml:brushProperty name="width" value="0.05" units="cm"/>
      <inkml:brushProperty name="height" value="0.05" units="cm"/>
    </inkml:brush>
  </inkml:definitions>
  <inkml:trace contextRef="#ctx0" brushRef="#br0">0 1 7202,'0'0'14099,"0"94"-12699,0-70-336,0-1-216,0-5-312,0-2-376,0-5-160,0-5-80,0-3-736,4-3-1352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452"/>
    </inkml:context>
    <inkml:brush xml:id="br0">
      <inkml:brushProperty name="width" value="0.05" units="cm"/>
      <inkml:brushProperty name="height" value="0.05" units="cm"/>
    </inkml:brush>
  </inkml:definitions>
  <inkml:trace contextRef="#ctx0" brushRef="#br0">0 1 4657,'0'0'11851,"8"84"-10411,-4-51-576,-2-2 288,0-4 49,-2-4-305,0-4-504,2-7-368,-2-4-24,0-5-408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810"/>
    </inkml:context>
    <inkml:brush xml:id="br0">
      <inkml:brushProperty name="width" value="0.05" units="cm"/>
      <inkml:brushProperty name="height" value="0.05" units="cm"/>
    </inkml:brush>
  </inkml:definitions>
  <inkml:trace contextRef="#ctx0" brushRef="#br0">1 8 5209,'0'0'19060,"77"-5"-19060,-51 2 0,7 3-1264,-6 0-3001,-7 0-5705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338"/>
    </inkml:context>
    <inkml:brush xml:id="br0">
      <inkml:brushProperty name="width" value="0.05" units="cm"/>
      <inkml:brushProperty name="height" value="0.05" units="cm"/>
    </inkml:brush>
  </inkml:definitions>
  <inkml:trace contextRef="#ctx0" brushRef="#br0">52 0 4865,'0'0'11377,"-5"13"-10079,-32 113 3553,35-116-4234,2-7-517,0-1 0,-1 1 0,1-1 0,-1 1 0,0-1 0,0 1 0,1-1 0,-3 5 0,2-7-134,1-10-948,1 2 902,0-1 0,1 1 0,0-1 0,1 1 0,0-1 0,0 1 1,6-11-1,2 1-49,-1 1 0,18-20 0,-27 36 103,0 0 0,0-1 0,0 1 0,1 0 0,-2 0 0,2 0 0,-1-1 0,1 1 0,0 1 0,-1-1 0,0 0 1,1 0-1,0 1 0,1-2 0,-2 2 19,0 0 0,0 0 0,0 0 0,0 0 1,0 1-1,-1-1 0,1 0 0,0 0 1,-1 1-1,1-1 0,0 0 0,0 0 0,-1 0 1,1 1-1,0 0 0,0-1 0,-1 1 0,1-1 1,0 0-1,-1 1 0,1-1 0,-1 1 0,0 0 1,0 0-1,1-1 0,-1 0 0,0 1 0,1 0 1,-1 0-1,0-1 0,0 1 0,1 1 1,4 15 109,7 28 0,-10-32-119,0-1 1,2 0-1,0 1 1,1-2-1,7 17 1,-8-25-493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670"/>
    </inkml:context>
    <inkml:brush xml:id="br0">
      <inkml:brushProperty name="width" value="0.05" units="cm"/>
      <inkml:brushProperty name="height" value="0.05" units="cm"/>
    </inkml:brush>
  </inkml:definitions>
  <inkml:trace contextRef="#ctx0" brushRef="#br0">0 34 10730,'0'0'14915,"49"0"-14698,-27 0-161,2 0-56,0-3-313,3-8-1087,-4 0-1648,-3 2-4106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030"/>
    </inkml:context>
    <inkml:brush xml:id="br0">
      <inkml:brushProperty name="width" value="0.05" units="cm"/>
      <inkml:brushProperty name="height" value="0.05" units="cm"/>
    </inkml:brush>
  </inkml:definitions>
  <inkml:trace contextRef="#ctx0" brushRef="#br0">0 0 8306,'0'0'9594,"0"95"-8786,0-72-136,0-3 344,3-3-255,-2-1-249,-1-5-384,2-5-128,-2-3-512,0-12-8882,0-4 3192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375"/>
    </inkml:context>
    <inkml:brush xml:id="br0">
      <inkml:brushProperty name="width" value="0.05" units="cm"/>
      <inkml:brushProperty name="height" value="0.05" units="cm"/>
    </inkml:brush>
  </inkml:definitions>
  <inkml:trace contextRef="#ctx0" brushRef="#br0">0 20 3753,'0'0'19244,"130"-18"-18172,-94 16-400,-3 2-576,-7 0-96,-4 0-704,-10 14-1272,-4 1-3489,-6 2-10219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2022-05-04</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  </a:t>
            </a:r>
            <a:r>
              <a:rPr lang="en-CA" dirty="0" err="1"/>
              <a:t>chacun</a:t>
            </a:r>
            <a:r>
              <a:rPr lang="en-CA" dirty="0"/>
              <a:t> des </a:t>
            </a:r>
            <a:r>
              <a:rPr lang="en-CA" dirty="0" err="1"/>
              <a:t>x_i</a:t>
            </a:r>
            <a:r>
              <a:rPr lang="en-CA" dirty="0"/>
              <a:t>, </a:t>
            </a:r>
            <a:r>
              <a:rPr lang="en-CA" dirty="0" err="1"/>
              <a:t>y_i</a:t>
            </a:r>
            <a:r>
              <a:rPr lang="en-CA" dirty="0"/>
              <a:t> </a:t>
            </a:r>
            <a:r>
              <a:rPr lang="en-CA" dirty="0" err="1"/>
              <a:t>peut</a:t>
            </a:r>
            <a:r>
              <a:rPr lang="en-CA" dirty="0"/>
              <a:t> </a:t>
            </a:r>
            <a:r>
              <a:rPr lang="en-CA" dirty="0" err="1"/>
              <a:t>être</a:t>
            </a:r>
            <a:r>
              <a:rPr lang="en-CA" dirty="0"/>
              <a:t> un </a:t>
            </a:r>
            <a:r>
              <a:rPr lang="en-CA" b="1" i="1" u="sng" dirty="0" err="1"/>
              <a:t>vecteur</a:t>
            </a:r>
            <a:r>
              <a:rPr lang="en-CA" dirty="0"/>
              <a:t>. </a:t>
            </a:r>
            <a:r>
              <a:rPr lang="en-CA" dirty="0" err="1"/>
              <a:t>Dans</a:t>
            </a:r>
            <a:r>
              <a:rPr lang="en-CA" dirty="0"/>
              <a:t> </a:t>
            </a:r>
            <a:r>
              <a:rPr lang="en-CA" dirty="0" err="1"/>
              <a:t>ce</a:t>
            </a:r>
            <a:r>
              <a:rPr lang="en-CA" dirty="0"/>
              <a:t> </a:t>
            </a:r>
            <a:r>
              <a:rPr lang="en-CA" dirty="0" err="1"/>
              <a:t>cas</a:t>
            </a:r>
            <a:r>
              <a:rPr lang="en-CA" dirty="0"/>
              <a:t>, on</a:t>
            </a:r>
            <a:r>
              <a:rPr lang="en-CA" baseline="0" dirty="0"/>
              <a:t> </a:t>
            </a:r>
            <a:r>
              <a:rPr lang="en-CA" baseline="0" dirty="0" err="1"/>
              <a:t>notera</a:t>
            </a:r>
            <a:r>
              <a:rPr lang="en-CA" baseline="0" dirty="0"/>
              <a:t> </a:t>
            </a:r>
            <a:r>
              <a:rPr lang="en-CA" baseline="0" dirty="0" err="1"/>
              <a:t>x_i,j</a:t>
            </a:r>
            <a:r>
              <a:rPr lang="en-CA" baseline="0" dirty="0"/>
              <a:t> le j </a:t>
            </a:r>
            <a:r>
              <a:rPr lang="en-CA" baseline="0" dirty="0" err="1"/>
              <a:t>eme</a:t>
            </a:r>
            <a:r>
              <a:rPr lang="en-CA" baseline="0" dirty="0"/>
              <a:t> </a:t>
            </a:r>
            <a:r>
              <a:rPr lang="en-CA" baseline="0" dirty="0" err="1"/>
              <a:t>élément</a:t>
            </a:r>
            <a:r>
              <a:rPr lang="en-CA" baseline="0" dirty="0"/>
              <a:t> du </a:t>
            </a:r>
            <a:r>
              <a:rPr lang="en-CA" baseline="0" dirty="0" err="1"/>
              <a:t>vecteur</a:t>
            </a:r>
            <a:r>
              <a:rPr lang="en-CA" baseline="0" dirty="0"/>
              <a:t>. Idem pour </a:t>
            </a:r>
            <a:r>
              <a:rPr lang="en-CA" baseline="0" dirty="0" err="1"/>
              <a:t>y_i,j</a:t>
            </a:r>
            <a:r>
              <a:rPr lang="en-CA" baseline="0" dirty="0"/>
              <a:t>.</a:t>
            </a:r>
          </a:p>
          <a:p>
            <a:endParaRPr lang="en-CA" baseline="0" dirty="0"/>
          </a:p>
          <a:p>
            <a:pPr defTabSz="483306">
              <a:defRPr/>
            </a:pPr>
            <a:r>
              <a:rPr lang="en-CA" i="1" baseline="0" dirty="0"/>
              <a:t>f  </a:t>
            </a:r>
            <a:r>
              <a:rPr lang="en-CA" baseline="0" dirty="0" err="1"/>
              <a:t>n’est</a:t>
            </a:r>
            <a:r>
              <a:rPr lang="en-CA" baseline="0" dirty="0"/>
              <a:t> pas </a:t>
            </a:r>
            <a:r>
              <a:rPr lang="en-CA" baseline="0" dirty="0" err="1"/>
              <a:t>généralement</a:t>
            </a:r>
            <a:r>
              <a:rPr lang="en-CA" baseline="0" dirty="0"/>
              <a:t> </a:t>
            </a:r>
            <a:r>
              <a:rPr lang="en-CA" baseline="0" dirty="0" err="1"/>
              <a:t>connu</a:t>
            </a:r>
            <a:r>
              <a:rPr lang="en-CA" baseline="0" dirty="0"/>
              <a:t>. On en </a:t>
            </a:r>
            <a:r>
              <a:rPr lang="en-CA" baseline="0" dirty="0" err="1"/>
              <a:t>connait</a:t>
            </a:r>
            <a:r>
              <a:rPr lang="en-CA" baseline="0" dirty="0"/>
              <a:t> </a:t>
            </a:r>
            <a:r>
              <a:rPr lang="en-CA" baseline="0" dirty="0" err="1"/>
              <a:t>une</a:t>
            </a:r>
            <a:r>
              <a:rPr lang="en-CA" baseline="0" dirty="0"/>
              <a:t> </a:t>
            </a:r>
            <a:r>
              <a:rPr lang="en-CA" baseline="0" dirty="0" err="1"/>
              <a:t>partie</a:t>
            </a:r>
            <a:r>
              <a:rPr lang="en-CA" baseline="0" dirty="0"/>
              <a:t> </a:t>
            </a:r>
            <a:r>
              <a:rPr lang="en-CA" baseline="0" dirty="0" err="1"/>
              <a:t>permettant</a:t>
            </a:r>
            <a:r>
              <a:rPr lang="en-CA" baseline="0" dirty="0"/>
              <a:t> de </a:t>
            </a:r>
            <a:r>
              <a:rPr lang="en-CA" baseline="0" dirty="0" err="1"/>
              <a:t>produire</a:t>
            </a:r>
            <a:r>
              <a:rPr lang="en-CA" baseline="0" dirty="0"/>
              <a:t> les </a:t>
            </a:r>
            <a:r>
              <a:rPr lang="en-CA" baseline="0" dirty="0" err="1"/>
              <a:t>exemples</a:t>
            </a:r>
            <a:r>
              <a:rPr lang="en-CA" baseline="0" dirty="0"/>
              <a:t> </a:t>
            </a:r>
            <a:r>
              <a:rPr lang="en-CA" baseline="0" dirty="0" err="1"/>
              <a:t>d’apprentissage</a:t>
            </a:r>
            <a:r>
              <a:rPr lang="en-CA" baseline="0" dirty="0"/>
              <a:t> et les </a:t>
            </a:r>
            <a:r>
              <a:rPr lang="en-CA" baseline="0" dirty="0" err="1"/>
              <a:t>exemples</a:t>
            </a:r>
            <a:r>
              <a:rPr lang="en-CA" baseline="0" dirty="0"/>
              <a:t> de test.</a:t>
            </a:r>
          </a:p>
          <a:p>
            <a:endParaRPr lang="en-CA" baseline="0" dirty="0"/>
          </a:p>
          <a:p>
            <a:r>
              <a:rPr lang="en-CA" baseline="0" dirty="0" err="1"/>
              <a:t>Lorsque</a:t>
            </a:r>
            <a:r>
              <a:rPr lang="en-CA" baseline="0" dirty="0"/>
              <a:t> </a:t>
            </a:r>
            <a:r>
              <a:rPr lang="en-CA" baseline="0" dirty="0" err="1"/>
              <a:t>l’ensemble</a:t>
            </a:r>
            <a:r>
              <a:rPr lang="en-CA" baseline="0" dirty="0"/>
              <a:t> des </a:t>
            </a:r>
            <a:r>
              <a:rPr lang="en-CA" baseline="0" dirty="0" err="1"/>
              <a:t>valeurs</a:t>
            </a:r>
            <a:r>
              <a:rPr lang="en-CA" baseline="0" dirty="0"/>
              <a:t> des sorties </a:t>
            </a:r>
            <a:r>
              <a:rPr lang="en-CA" baseline="0" dirty="0" err="1"/>
              <a:t>est</a:t>
            </a:r>
            <a:r>
              <a:rPr lang="en-CA" baseline="0" dirty="0"/>
              <a:t> un ensemble </a:t>
            </a:r>
            <a:r>
              <a:rPr lang="en-CA" baseline="0" dirty="0" err="1"/>
              <a:t>fini</a:t>
            </a:r>
            <a:r>
              <a:rPr lang="en-CA" baseline="0" dirty="0"/>
              <a:t>, on </a:t>
            </a:r>
            <a:r>
              <a:rPr lang="en-CA" baseline="0" dirty="0" err="1"/>
              <a:t>parle</a:t>
            </a:r>
            <a:r>
              <a:rPr lang="en-CA" baseline="0" dirty="0"/>
              <a:t> de </a:t>
            </a:r>
            <a:r>
              <a:rPr lang="en-CA" baseline="0" dirty="0" err="1"/>
              <a:t>problème</a:t>
            </a:r>
            <a:r>
              <a:rPr lang="en-CA" baseline="0" dirty="0"/>
              <a:t> de </a:t>
            </a:r>
            <a:r>
              <a:rPr lang="en-CA" b="1" i="1" u="sng" baseline="0" dirty="0"/>
              <a:t>classification</a:t>
            </a:r>
            <a:r>
              <a:rPr lang="en-CA" baseline="0" dirty="0"/>
              <a:t>.  Par </a:t>
            </a:r>
            <a:r>
              <a:rPr lang="en-CA" baseline="0" dirty="0" err="1"/>
              <a:t>exemple</a:t>
            </a:r>
            <a:r>
              <a:rPr lang="en-CA" baseline="0" dirty="0"/>
              <a:t>, les </a:t>
            </a:r>
            <a:r>
              <a:rPr lang="en-CA" baseline="0" dirty="0" err="1"/>
              <a:t>différentes</a:t>
            </a:r>
            <a:r>
              <a:rPr lang="en-CA" baseline="0" dirty="0"/>
              <a:t> classes pour </a:t>
            </a:r>
            <a:r>
              <a:rPr lang="en-CA" baseline="0" dirty="0" err="1"/>
              <a:t>une</a:t>
            </a:r>
            <a:r>
              <a:rPr lang="en-CA" baseline="0" dirty="0"/>
              <a:t> image: chat, </a:t>
            </a:r>
            <a:r>
              <a:rPr lang="en-CA" baseline="0" dirty="0" err="1"/>
              <a:t>chien</a:t>
            </a:r>
            <a:r>
              <a:rPr lang="en-CA" baseline="0" dirty="0"/>
              <a:t>, </a:t>
            </a:r>
            <a:r>
              <a:rPr lang="en-CA" baseline="0" dirty="0" err="1"/>
              <a:t>personne</a:t>
            </a:r>
            <a:r>
              <a:rPr lang="en-CA" baseline="0" dirty="0"/>
              <a:t>.</a:t>
            </a:r>
          </a:p>
          <a:p>
            <a:endParaRPr lang="en-CA" baseline="0" dirty="0"/>
          </a:p>
          <a:p>
            <a:r>
              <a:rPr lang="en-CA" baseline="0" dirty="0" err="1"/>
              <a:t>Lorsque</a:t>
            </a:r>
            <a:r>
              <a:rPr lang="en-CA" baseline="0" dirty="0"/>
              <a:t> y </a:t>
            </a:r>
            <a:r>
              <a:rPr lang="en-CA" baseline="0" dirty="0" err="1"/>
              <a:t>est</a:t>
            </a:r>
            <a:r>
              <a:rPr lang="en-CA" baseline="0" dirty="0"/>
              <a:t> un </a:t>
            </a:r>
            <a:r>
              <a:rPr lang="en-CA" baseline="0" dirty="0" err="1"/>
              <a:t>nombre</a:t>
            </a:r>
            <a:r>
              <a:rPr lang="en-CA" baseline="0" dirty="0"/>
              <a:t> </a:t>
            </a:r>
            <a:r>
              <a:rPr lang="en-CA" baseline="0" dirty="0" err="1"/>
              <a:t>réel</a:t>
            </a:r>
            <a:r>
              <a:rPr lang="en-CA" baseline="0" dirty="0"/>
              <a:t> (</a:t>
            </a:r>
            <a:r>
              <a:rPr lang="en-CA" baseline="0" dirty="0" err="1"/>
              <a:t>l’ensemble</a:t>
            </a:r>
            <a:r>
              <a:rPr lang="en-CA" baseline="0" dirty="0"/>
              <a:t> des </a:t>
            </a:r>
            <a:r>
              <a:rPr lang="en-CA" baseline="0" dirty="0" err="1"/>
              <a:t>valeurs</a:t>
            </a:r>
            <a:r>
              <a:rPr lang="en-CA" baseline="0" dirty="0"/>
              <a:t> de sortie </a:t>
            </a:r>
            <a:r>
              <a:rPr lang="en-CA" baseline="0" dirty="0" err="1"/>
              <a:t>est</a:t>
            </a:r>
            <a:r>
              <a:rPr lang="en-CA" baseline="0" dirty="0"/>
              <a:t> </a:t>
            </a:r>
            <a:r>
              <a:rPr lang="en-CA" baseline="0" dirty="0" err="1"/>
              <a:t>infini</a:t>
            </a:r>
            <a:r>
              <a:rPr lang="en-CA" baseline="0" dirty="0"/>
              <a:t>, par </a:t>
            </a:r>
            <a:r>
              <a:rPr lang="en-CA" baseline="0" dirty="0" err="1"/>
              <a:t>exemple</a:t>
            </a:r>
            <a:r>
              <a:rPr lang="en-CA" baseline="0" dirty="0"/>
              <a:t>: </a:t>
            </a:r>
            <a:r>
              <a:rPr lang="en-CA" baseline="0" dirty="0" err="1"/>
              <a:t>température</a:t>
            </a:r>
            <a:r>
              <a:rPr lang="en-CA" baseline="0" dirty="0"/>
              <a:t>), on </a:t>
            </a:r>
            <a:r>
              <a:rPr lang="en-CA" baseline="0" dirty="0" err="1"/>
              <a:t>parle</a:t>
            </a:r>
            <a:r>
              <a:rPr lang="en-CA" baseline="0" dirty="0"/>
              <a:t> de </a:t>
            </a:r>
            <a:r>
              <a:rPr lang="en-CA" b="1" i="1" u="sng" baseline="0" dirty="0" err="1"/>
              <a:t>régression</a:t>
            </a:r>
            <a:r>
              <a:rPr lang="en-CA" baseline="0" dirty="0"/>
              <a:t>. </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1" i="1" u="sng" baseline="0" dirty="0" err="1"/>
              <a:t>généralise</a:t>
            </a:r>
            <a:r>
              <a:rPr lang="en-CA" b="1" i="1" u="sng" baseline="0" dirty="0"/>
              <a:t> </a:t>
            </a:r>
            <a:r>
              <a:rPr lang="en-CA" baseline="0" dirty="0"/>
              <a:t> </a:t>
            </a:r>
            <a:r>
              <a:rPr lang="en-CA" baseline="0" dirty="0" err="1"/>
              <a:t>bien</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des </a:t>
            </a:r>
            <a:r>
              <a:rPr lang="en-CA" baseline="0" dirty="0" err="1"/>
              <a:t>exemples</a:t>
            </a:r>
            <a:r>
              <a:rPr lang="en-CA" baseline="0" dirty="0"/>
              <a:t> </a:t>
            </a:r>
            <a:r>
              <a:rPr lang="en-CA" baseline="0" dirty="0" err="1"/>
              <a:t>inédits</a:t>
            </a:r>
            <a:r>
              <a:rPr lang="en-CA" baseline="0" dirty="0"/>
              <a:t>.</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aseline="0" dirty="0" err="1"/>
              <a:t>est</a:t>
            </a:r>
            <a:r>
              <a:rPr lang="en-CA" baseline="0" dirty="0"/>
              <a:t> </a:t>
            </a:r>
            <a:r>
              <a:rPr lang="en-CA" b="1" i="1" u="sng" baseline="0" dirty="0" err="1"/>
              <a:t>cohérente</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les </a:t>
            </a:r>
            <a:r>
              <a:rPr lang="en-CA" baseline="0" dirty="0" err="1"/>
              <a:t>exemples</a:t>
            </a:r>
            <a:r>
              <a:rPr lang="en-CA" baseline="0" dirty="0"/>
              <a:t> </a:t>
            </a:r>
            <a:r>
              <a:rPr lang="en-CA" baseline="0" dirty="0" err="1"/>
              <a:t>d’entraînement</a:t>
            </a:r>
            <a:r>
              <a:rPr lang="en-CA" baseline="0" dirty="0"/>
              <a:t>.</a:t>
            </a:r>
          </a:p>
          <a:p>
            <a:endParaRPr lang="fr-CA" baseline="0" dirty="0"/>
          </a:p>
          <a:p>
            <a:pPr defTabSz="483306">
              <a:defRPr/>
            </a:pPr>
            <a:r>
              <a:rPr lang="fr-CA" dirty="0"/>
              <a:t>Le problème d’apprentissage est </a:t>
            </a:r>
            <a:r>
              <a:rPr lang="fr-CA" b="1" dirty="0"/>
              <a:t>réalisable </a:t>
            </a:r>
            <a:r>
              <a:rPr lang="fr-CA" dirty="0"/>
              <a:t>si </a:t>
            </a:r>
            <a:r>
              <a:rPr lang="fr-CA" i="1" dirty="0"/>
              <a:t>f(x) </a:t>
            </a:r>
            <a:r>
              <a:rPr lang="el-GR" i="1" dirty="0">
                <a:latin typeface="Times New Roman"/>
                <a:cs typeface="Times New Roman"/>
              </a:rPr>
              <a:t>ϵ</a:t>
            </a:r>
            <a:r>
              <a:rPr lang="en-CA" i="1" dirty="0">
                <a:latin typeface="Times New Roman"/>
                <a:cs typeface="Times New Roman"/>
              </a:rPr>
              <a:t> H</a:t>
            </a:r>
            <a:endParaRPr lang="fr-CA" i="1" dirty="0"/>
          </a:p>
          <a:p>
            <a:endParaRPr lang="en-CA" baseline="0" dirty="0"/>
          </a:p>
          <a:p>
            <a:endParaRPr lang="en-CA" baseline="0"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a:p>
            <a:r>
              <a:rPr lang="en-CA" baseline="0" dirty="0" err="1"/>
              <a:t>L’apprentissage</a:t>
            </a:r>
            <a:r>
              <a:rPr lang="en-CA" baseline="0" dirty="0"/>
              <a:t> </a:t>
            </a:r>
            <a:r>
              <a:rPr lang="en-CA" baseline="0" dirty="0" err="1"/>
              <a:t>est</a:t>
            </a:r>
            <a:r>
              <a:rPr lang="en-CA" baseline="0" dirty="0"/>
              <a:t> </a:t>
            </a:r>
            <a:r>
              <a:rPr lang="en-CA" baseline="0" dirty="0" err="1"/>
              <a:t>une</a:t>
            </a:r>
            <a:r>
              <a:rPr lang="en-CA" baseline="0" dirty="0"/>
              <a:t> </a:t>
            </a:r>
            <a:r>
              <a:rPr lang="en-CA" baseline="0" dirty="0" err="1"/>
              <a:t>recherche</a:t>
            </a:r>
            <a:r>
              <a:rPr lang="en-CA" baseline="0" dirty="0"/>
              <a:t> </a:t>
            </a:r>
            <a:r>
              <a:rPr lang="en-CA" baseline="0" dirty="0" err="1"/>
              <a:t>dans</a:t>
            </a:r>
            <a:r>
              <a:rPr lang="en-CA" baseline="0" dirty="0"/>
              <a:t> un </a:t>
            </a:r>
            <a:r>
              <a:rPr lang="en-CA" b="1" i="1" u="sng" baseline="0" dirty="0" err="1"/>
              <a:t>espace</a:t>
            </a:r>
            <a:r>
              <a:rPr lang="en-CA" b="1" i="1" u="sng" baseline="0" dirty="0"/>
              <a:t> </a:t>
            </a:r>
            <a:r>
              <a:rPr lang="en-CA" b="1" i="1" u="sng" baseline="0" dirty="0" err="1"/>
              <a:t>d’hypothèses</a:t>
            </a:r>
            <a:r>
              <a:rPr lang="en-CA" b="1" i="1" u="sng" baseline="0" dirty="0"/>
              <a:t> </a:t>
            </a:r>
            <a:r>
              <a:rPr lang="en-CA" baseline="0" dirty="0" err="1"/>
              <a:t>possibles</a:t>
            </a:r>
            <a:r>
              <a:rPr lang="en-CA" baseline="0" dirty="0"/>
              <a:t> pour </a:t>
            </a:r>
            <a:r>
              <a:rPr lang="en-CA" baseline="0" dirty="0" err="1"/>
              <a:t>trouver</a:t>
            </a:r>
            <a:r>
              <a:rPr lang="en-CA" baseline="0" dirty="0"/>
              <a:t>  </a:t>
            </a:r>
            <a:r>
              <a:rPr lang="en-CA" baseline="0" dirty="0" err="1"/>
              <a:t>l’hypothèse</a:t>
            </a:r>
            <a:r>
              <a:rPr lang="en-CA" baseline="0" dirty="0"/>
              <a:t> qui se </a:t>
            </a:r>
            <a:r>
              <a:rPr lang="en-CA" baseline="0" dirty="0" err="1"/>
              <a:t>comporte</a:t>
            </a:r>
            <a:r>
              <a:rPr lang="en-CA" baseline="0" dirty="0"/>
              <a:t> </a:t>
            </a:r>
            <a:r>
              <a:rPr lang="en-CA" baseline="0" dirty="0" err="1"/>
              <a:t>bien</a:t>
            </a:r>
            <a:r>
              <a:rPr lang="en-CA" baseline="0" dirty="0"/>
              <a:t> </a:t>
            </a:r>
            <a:r>
              <a:rPr lang="en-CA" baseline="0" dirty="0" err="1"/>
              <a:t>même</a:t>
            </a:r>
            <a:r>
              <a:rPr lang="en-CA" baseline="0" dirty="0"/>
              <a:t> </a:t>
            </a:r>
            <a:r>
              <a:rPr lang="en-CA" baseline="0" dirty="0" err="1"/>
              <a:t>sur</a:t>
            </a:r>
            <a:r>
              <a:rPr lang="en-CA" baseline="0" dirty="0"/>
              <a:t> des </a:t>
            </a:r>
            <a:r>
              <a:rPr lang="en-CA" baseline="0" dirty="0" err="1"/>
              <a:t>exemples</a:t>
            </a:r>
            <a:r>
              <a:rPr lang="en-CA" baseline="0" dirty="0"/>
              <a:t> </a:t>
            </a:r>
            <a:r>
              <a:rPr lang="en-CA" baseline="0" dirty="0" err="1"/>
              <a:t>n’appartenant</a:t>
            </a:r>
            <a:r>
              <a:rPr lang="en-CA" baseline="0" dirty="0"/>
              <a:t> pas à </a:t>
            </a:r>
            <a:r>
              <a:rPr lang="en-CA" baseline="0" dirty="0" err="1"/>
              <a:t>l’ensemble</a:t>
            </a:r>
            <a:r>
              <a:rPr lang="en-CA" baseline="0" dirty="0"/>
              <a:t> </a:t>
            </a:r>
            <a:r>
              <a:rPr lang="en-CA" baseline="0" dirty="0" err="1"/>
              <a:t>d’entraînement</a:t>
            </a:r>
            <a:r>
              <a:rPr lang="en-CA" baseline="0" dirty="0"/>
              <a:t>.</a:t>
            </a:r>
          </a:p>
          <a:p>
            <a:endParaRPr lang="en-CA" baseline="0" dirty="0"/>
          </a:p>
          <a:p>
            <a:r>
              <a:rPr lang="en-CA" dirty="0" err="1"/>
              <a:t>Ici</a:t>
            </a:r>
            <a:r>
              <a:rPr lang="en-CA" dirty="0"/>
              <a:t>, on </a:t>
            </a:r>
            <a:r>
              <a:rPr lang="en-CA" dirty="0" err="1"/>
              <a:t>cherche</a:t>
            </a:r>
            <a:r>
              <a:rPr lang="en-CA" dirty="0"/>
              <a:t> à minimiser </a:t>
            </a:r>
            <a:r>
              <a:rPr lang="en-CA" dirty="0" err="1"/>
              <a:t>l’erreur</a:t>
            </a:r>
            <a:r>
              <a:rPr lang="en-CA" dirty="0"/>
              <a:t> </a:t>
            </a:r>
            <a:r>
              <a:rPr lang="en-CA" dirty="0" err="1"/>
              <a:t>généralisée</a:t>
            </a:r>
            <a:r>
              <a:rPr lang="en-CA" dirty="0"/>
              <a:t> (</a:t>
            </a:r>
            <a:r>
              <a:rPr lang="en-CA" dirty="0" err="1"/>
              <a:t>c.à</a:t>
            </a:r>
            <a:r>
              <a:rPr lang="en-CA" dirty="0"/>
              <a:t>-d., </a:t>
            </a:r>
            <a:r>
              <a:rPr lang="en-CA" dirty="0" err="1"/>
              <a:t>incluant</a:t>
            </a:r>
            <a:r>
              <a:rPr lang="en-CA" dirty="0"/>
              <a:t> les</a:t>
            </a:r>
            <a:r>
              <a:rPr lang="en-CA" baseline="0" dirty="0"/>
              <a:t> </a:t>
            </a:r>
            <a:r>
              <a:rPr lang="en-CA" baseline="0" dirty="0" err="1"/>
              <a:t>données</a:t>
            </a:r>
            <a:r>
              <a:rPr lang="en-CA" baseline="0" dirty="0"/>
              <a:t> à </a:t>
            </a:r>
            <a:r>
              <a:rPr lang="en-CA" baseline="0" dirty="0" err="1"/>
              <a:t>venir</a:t>
            </a:r>
            <a:r>
              <a:rPr lang="en-CA" baseline="0" dirty="0"/>
              <a:t>, pas </a:t>
            </a:r>
            <a:r>
              <a:rPr lang="en-CA" baseline="0" dirty="0" err="1"/>
              <a:t>juste</a:t>
            </a:r>
            <a:r>
              <a:rPr lang="en-CA" baseline="0" dirty="0"/>
              <a:t> les </a:t>
            </a:r>
            <a:r>
              <a:rPr lang="en-CA" baseline="0" dirty="0" err="1"/>
              <a:t>données</a:t>
            </a:r>
            <a:r>
              <a:rPr lang="en-CA" baseline="0" dirty="0"/>
              <a:t> </a:t>
            </a:r>
            <a:r>
              <a:rPr lang="en-CA" baseline="0" dirty="0" err="1"/>
              <a:t>d’entrainement</a:t>
            </a:r>
            <a:r>
              <a:rPr lang="en-CA" baseline="0" dirty="0"/>
              <a:t>).</a:t>
            </a:r>
            <a:endParaRPr lang="en-CA"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12837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15</a:t>
            </a:fld>
            <a:endParaRPr lang="fr-CA"/>
          </a:p>
        </p:txBody>
      </p:sp>
    </p:spTree>
    <p:extLst>
      <p:ext uri="{BB962C8B-B14F-4D97-AF65-F5344CB8AC3E}">
        <p14:creationId xmlns:p14="http://schemas.microsoft.com/office/powerpoint/2010/main" val="3644399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sz="1300" dirty="0"/>
          </a:p>
        </p:txBody>
      </p:sp>
      <p:sp>
        <p:nvSpPr>
          <p:cNvPr id="4" name="Slide Number Placeholder 3"/>
          <p:cNvSpPr>
            <a:spLocks noGrp="1"/>
          </p:cNvSpPr>
          <p:nvPr>
            <p:ph type="sldNum" sz="quarter" idx="10"/>
          </p:nvPr>
        </p:nvSpPr>
        <p:spPr/>
        <p:txBody>
          <a:bodyPr/>
          <a:lstStyle/>
          <a:p>
            <a:fld id="{23CAEC78-AE16-A645-AA19-9BF2035CFA6B}" type="slidenum">
              <a:rPr lang="fr-CA" smtClean="0"/>
              <a:t>16</a:t>
            </a:fld>
            <a:endParaRPr lang="fr-CA"/>
          </a:p>
        </p:txBody>
      </p:sp>
    </p:spTree>
    <p:extLst>
      <p:ext uri="{BB962C8B-B14F-4D97-AF65-F5344CB8AC3E}">
        <p14:creationId xmlns:p14="http://schemas.microsoft.com/office/powerpoint/2010/main" val="3037223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17</a:t>
            </a:fld>
            <a:endParaRPr lang="fr-CA"/>
          </a:p>
        </p:txBody>
      </p:sp>
    </p:spTree>
    <p:extLst>
      <p:ext uri="{BB962C8B-B14F-4D97-AF65-F5344CB8AC3E}">
        <p14:creationId xmlns:p14="http://schemas.microsoft.com/office/powerpoint/2010/main" val="1902795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18</a:t>
            </a:fld>
            <a:endParaRPr lang="fr-CA"/>
          </a:p>
        </p:txBody>
      </p:sp>
    </p:spTree>
    <p:extLst>
      <p:ext uri="{BB962C8B-B14F-4D97-AF65-F5344CB8AC3E}">
        <p14:creationId xmlns:p14="http://schemas.microsoft.com/office/powerpoint/2010/main" val="2853123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19</a:t>
            </a:fld>
            <a:endParaRPr lang="fr-CA"/>
          </a:p>
        </p:txBody>
      </p:sp>
    </p:spTree>
    <p:extLst>
      <p:ext uri="{BB962C8B-B14F-4D97-AF65-F5344CB8AC3E}">
        <p14:creationId xmlns:p14="http://schemas.microsoft.com/office/powerpoint/2010/main" val="217817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a:t>
            </a:fld>
            <a:endParaRPr lang="fr-CA"/>
          </a:p>
        </p:txBody>
      </p:sp>
    </p:spTree>
    <p:extLst>
      <p:ext uri="{BB962C8B-B14F-4D97-AF65-F5344CB8AC3E}">
        <p14:creationId xmlns:p14="http://schemas.microsoft.com/office/powerpoint/2010/main" val="166223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20</a:t>
            </a:fld>
            <a:endParaRPr lang="fr-CA"/>
          </a:p>
        </p:txBody>
      </p:sp>
    </p:spTree>
    <p:extLst>
      <p:ext uri="{BB962C8B-B14F-4D97-AF65-F5344CB8AC3E}">
        <p14:creationId xmlns:p14="http://schemas.microsoft.com/office/powerpoint/2010/main" val="1197677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21</a:t>
            </a:fld>
            <a:endParaRPr lang="fr-CA"/>
          </a:p>
        </p:txBody>
      </p:sp>
    </p:spTree>
    <p:extLst>
      <p:ext uri="{BB962C8B-B14F-4D97-AF65-F5344CB8AC3E}">
        <p14:creationId xmlns:p14="http://schemas.microsoft.com/office/powerpoint/2010/main" val="44543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2406957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4100547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24</a:t>
            </a:fld>
            <a:endParaRPr lang="fr-CA"/>
          </a:p>
        </p:txBody>
      </p:sp>
    </p:spTree>
    <p:extLst>
      <p:ext uri="{BB962C8B-B14F-4D97-AF65-F5344CB8AC3E}">
        <p14:creationId xmlns:p14="http://schemas.microsoft.com/office/powerpoint/2010/main" val="3058389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lvl="2"/>
            <a:r>
              <a:rPr lang="fr-CA" dirty="0"/>
              <a:t>dans le cas 1 plus proche voisin, l’erreur sera de 0!</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25</a:t>
            </a:fld>
            <a:endParaRPr lang="fr-CA"/>
          </a:p>
        </p:txBody>
      </p:sp>
    </p:spTree>
    <p:extLst>
      <p:ext uri="{BB962C8B-B14F-4D97-AF65-F5344CB8AC3E}">
        <p14:creationId xmlns:p14="http://schemas.microsoft.com/office/powerpoint/2010/main" val="166337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258888" y="722313"/>
            <a:ext cx="4797425" cy="3598862"/>
          </a:xfrm>
          <a:ln/>
        </p:spPr>
      </p:sp>
      <p:sp>
        <p:nvSpPr>
          <p:cNvPr id="74754" name="Rectangle 3"/>
          <p:cNvSpPr>
            <a:spLocks noGrp="1" noChangeArrowheads="1"/>
          </p:cNvSpPr>
          <p:nvPr>
            <p:ph type="body" idx="1"/>
          </p:nvPr>
        </p:nvSpPr>
        <p:spPr>
          <a:xfrm>
            <a:off x="731873" y="4560649"/>
            <a:ext cx="5851461" cy="4319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CA">
              <a:latin typeface="Times New Roman" charset="0"/>
              <a:ea typeface="굴림" charset="0"/>
              <a:cs typeface="굴림"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9a3870889c_2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9a3870889c_2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CA" noProof="0" dirty="0"/>
              <a:t>Il existe plusieurs sortes de problèmes d’apprentissage, qui se distinguent par la nature de la supervision offerte par nos données</a:t>
            </a:r>
          </a:p>
          <a:p>
            <a:pPr lvl="1"/>
            <a:r>
              <a:rPr lang="fr-CA" b="1" dirty="0"/>
              <a:t>apprentissage supervisé</a:t>
            </a:r>
            <a:r>
              <a:rPr lang="fr-CA" dirty="0"/>
              <a:t> : sortie désirée (cible ou « </a:t>
            </a:r>
            <a:r>
              <a:rPr lang="fr-CA" dirty="0" err="1"/>
              <a:t>target</a:t>
            </a:r>
            <a:r>
              <a:rPr lang="fr-CA" dirty="0"/>
              <a:t> ») est fournie explicitement par les données</a:t>
            </a:r>
          </a:p>
          <a:p>
            <a:pPr lvl="2"/>
            <a:r>
              <a:rPr lang="fr-CA" dirty="0"/>
              <a:t>ex.: reconnaître les âges des personnes à l’aide des exemples de photos</a:t>
            </a:r>
          </a:p>
          <a:p>
            <a:pPr lvl="1"/>
            <a:r>
              <a:rPr lang="fr-CA" b="1" dirty="0"/>
              <a:t>apprentissage par renforcement </a:t>
            </a:r>
            <a:r>
              <a:rPr lang="fr-CA" dirty="0"/>
              <a:t>: le signal d’apprentissage correspond seulement à des récompenses et punitions</a:t>
            </a:r>
          </a:p>
          <a:p>
            <a:pPr lvl="2"/>
            <a:r>
              <a:rPr lang="fr-CA" dirty="0"/>
              <a:t>ex.: Robot qui apprend à naviguer dans un environnement</a:t>
            </a:r>
          </a:p>
          <a:p>
            <a:pPr lvl="1"/>
            <a:r>
              <a:rPr lang="fr-CA" b="1" dirty="0"/>
              <a:t>apprentissage non-supervisé</a:t>
            </a:r>
            <a:r>
              <a:rPr lang="fr-CA" dirty="0"/>
              <a:t> : les données ne fournissent pas de signal explicite et le modèle doit extraire de l’information uniquement à partir de la structure des entrées</a:t>
            </a:r>
          </a:p>
          <a:p>
            <a:pPr lvl="2"/>
            <a:r>
              <a:rPr lang="fr-CA" dirty="0"/>
              <a:t>ex.: identifier différents thèmes d’articles de journaux en regroupant les articles similaires (« clustering »)</a:t>
            </a:r>
          </a:p>
          <a:p>
            <a:pPr lvl="1"/>
            <a:r>
              <a:rPr lang="fr-CA" dirty="0"/>
              <a:t>et plusieurs autres!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3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Source: https://www.youtube.com/watch?v=0_lKUPYEYyY&amp;t=273s</a:t>
            </a:r>
          </a:p>
          <a:p>
            <a:endParaRPr lang="fr-CA" dirty="0"/>
          </a:p>
          <a:p>
            <a:r>
              <a:rPr lang="fr-CA" dirty="0"/>
              <a:t>Étiquète? --  Est-ce que les données sont étiquetées?</a:t>
            </a:r>
          </a:p>
          <a:p>
            <a:endParaRPr lang="fr-CA" dirty="0"/>
          </a:p>
          <a:p>
            <a:r>
              <a:rPr lang="fr-CA" dirty="0"/>
              <a:t>Discret ou continue? – Est-ce que la cible d’apprentissage est discrète ou continue?</a:t>
            </a:r>
          </a:p>
          <a:p>
            <a:endParaRPr lang="fr-CA" dirty="0"/>
          </a:p>
          <a:p>
            <a:r>
              <a:rPr lang="fr-CA" dirty="0"/>
              <a:t>Modéliser ou modifier – Est-ce que le but est de modéliser le système (pour mieux le comprendre ou faire des prédictions sur son évolution futur) ou de le modifier (faire des actions qui ont effet sur le système ou son environnement)?</a:t>
            </a:r>
          </a:p>
          <a:p>
            <a:endParaRPr lang="fr-CA" dirty="0"/>
          </a:p>
          <a:p>
            <a:r>
              <a:rPr lang="fr-CA" dirty="0"/>
              <a:t>Cette catégorisation est approximative. Le but est donner une idée globale. </a:t>
            </a:r>
          </a:p>
          <a:p>
            <a:endParaRPr lang="fr-CA" dirty="0"/>
          </a:p>
          <a:p>
            <a:r>
              <a:rPr lang="fr-CA" dirty="0"/>
              <a:t>Une autre catégorisation intéressante est génératif vs discriminant (discriminative en anglais) – Section 20.2.3 du livre</a:t>
            </a:r>
          </a:p>
          <a:p>
            <a:endParaRPr lang="fr-CA" dirty="0"/>
          </a:p>
          <a:p>
            <a:pPr marL="171450" indent="-171450">
              <a:buFontTx/>
              <a:buChar char="-"/>
            </a:pPr>
            <a:r>
              <a:rPr lang="fr-CA" dirty="0"/>
              <a:t>Génératif model: intuitivement, le modèle apprend la distribution de probabilité de chaque classe – </a:t>
            </a:r>
            <a:r>
              <a:rPr lang="fr-CA" dirty="0" err="1"/>
              <a:t>c.-à.-d</a:t>
            </a:r>
            <a:r>
              <a:rPr lang="fr-CA" dirty="0"/>
              <a:t>., en gros P(Class, Entrée). Les </a:t>
            </a:r>
            <a:r>
              <a:rPr lang="fr-CA" dirty="0" err="1"/>
              <a:t>GANs</a:t>
            </a:r>
            <a:r>
              <a:rPr lang="fr-CA" dirty="0"/>
              <a:t> (semi-supervisé) et le PCA (non supervisé / clustering) sont dans cette catégorie.</a:t>
            </a:r>
          </a:p>
          <a:p>
            <a:pPr marL="171450" indent="-171450">
              <a:buFontTx/>
              <a:buChar char="-"/>
            </a:pPr>
            <a:r>
              <a:rPr lang="fr-CA" dirty="0"/>
              <a:t>Discriminant: le modèle apprend les frontières de décision entre les classes – c.à.d., en gros, P(Class | Entrée)</a:t>
            </a:r>
          </a:p>
          <a:p>
            <a:endParaRPr lang="fr-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a:t>
            </a:fld>
            <a:endParaRPr lang="ko-KR"/>
          </a:p>
        </p:txBody>
      </p:sp>
    </p:spTree>
    <p:extLst>
      <p:ext uri="{BB962C8B-B14F-4D97-AF65-F5344CB8AC3E}">
        <p14:creationId xmlns:p14="http://schemas.microsoft.com/office/powerpoint/2010/main" val="225592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171762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CA" sz="1300" dirty="0"/>
              <a:t>The task in Image Classification is to predict a single label (or a distribution over labels as shown here to indicate our confidence) for a given image. Images are 3-dimensional arrays of integers from 0 to 255, of size Width x Height x 3. The 3 represents the three color channels Red, Green, Blue.</a:t>
            </a:r>
          </a:p>
          <a:p>
            <a:endParaRPr lang="en-CA" sz="1300" dirty="0"/>
          </a:p>
          <a:p>
            <a:r>
              <a:rPr lang="en-CA" sz="1300" b="1" dirty="0"/>
              <a:t>Challenges</a:t>
            </a:r>
            <a:r>
              <a:rPr lang="en-CA" sz="1300" dirty="0"/>
              <a:t>. Since this task of recognizing a visual concept (e.g. cat) is relatively trivial for a human to perform, it is worth considering the challenges involved from the perspective of a Computer Vision algorithm. As we present (an </a:t>
            </a:r>
            <a:r>
              <a:rPr lang="en-CA" sz="1300" dirty="0" err="1"/>
              <a:t>inexhaustive</a:t>
            </a:r>
            <a:r>
              <a:rPr lang="en-CA" sz="1300" dirty="0"/>
              <a:t>) list of challenges below, keep in mind the raw representation of images as a 3-D array of brightness values:</a:t>
            </a:r>
          </a:p>
          <a:p>
            <a:r>
              <a:rPr lang="en-CA" sz="1300" b="1" dirty="0"/>
              <a:t>Viewpoint variation</a:t>
            </a:r>
            <a:r>
              <a:rPr lang="en-CA" sz="1300" dirty="0"/>
              <a:t>. A single instance of an object can be oriented in many ways with respect to the camera.</a:t>
            </a:r>
          </a:p>
          <a:p>
            <a:r>
              <a:rPr lang="en-CA" sz="1300" b="1" dirty="0"/>
              <a:t>Scale variation</a:t>
            </a:r>
            <a:r>
              <a:rPr lang="en-CA" sz="1300" dirty="0"/>
              <a:t>. Visual classes often exhibit variation in their size (size in the real world, not only in terms of their extent in the image).</a:t>
            </a:r>
          </a:p>
          <a:p>
            <a:r>
              <a:rPr lang="en-CA" sz="1300" b="1" dirty="0"/>
              <a:t>Deformation</a:t>
            </a:r>
            <a:r>
              <a:rPr lang="en-CA" sz="1300" dirty="0"/>
              <a:t>. Many objects of interest are not rigid bodies and can be deformed in extreme ways.</a:t>
            </a:r>
          </a:p>
          <a:p>
            <a:r>
              <a:rPr lang="en-CA" sz="1300" b="1" dirty="0"/>
              <a:t>Occlusion</a:t>
            </a:r>
            <a:r>
              <a:rPr lang="en-CA" sz="1300" dirty="0"/>
              <a:t>. The objects of interest can be occluded. Sometimes only a small portion of an object (as little as few pixels) could be visible.</a:t>
            </a:r>
          </a:p>
          <a:p>
            <a:r>
              <a:rPr lang="en-CA" sz="1300" b="1" dirty="0"/>
              <a:t>Illumination conditions</a:t>
            </a:r>
            <a:r>
              <a:rPr lang="en-CA" sz="1300" dirty="0"/>
              <a:t>. The effects of illumination are drastic on the pixel level.</a:t>
            </a:r>
          </a:p>
          <a:p>
            <a:r>
              <a:rPr lang="en-CA" sz="1300" b="1" dirty="0"/>
              <a:t>Background clutter</a:t>
            </a:r>
            <a:r>
              <a:rPr lang="en-CA" sz="1300" dirty="0"/>
              <a:t>. The objects of interest may </a:t>
            </a:r>
            <a:r>
              <a:rPr lang="en-CA" sz="1300" i="1" dirty="0"/>
              <a:t>blend</a:t>
            </a:r>
            <a:r>
              <a:rPr lang="en-CA" sz="1300" dirty="0"/>
              <a:t> into their environment, making them hard to identify.</a:t>
            </a:r>
          </a:p>
          <a:p>
            <a:r>
              <a:rPr lang="en-CA" sz="1300" b="1" dirty="0"/>
              <a:t>Intra-class variation</a:t>
            </a:r>
            <a:r>
              <a:rPr lang="en-CA" sz="1300" dirty="0"/>
              <a:t>. The classes of interest can often be relatively broad, such as </a:t>
            </a:r>
            <a:r>
              <a:rPr lang="en-CA" sz="1300" i="1" dirty="0"/>
              <a:t>chair</a:t>
            </a:r>
            <a:r>
              <a:rPr lang="en-CA" sz="1300" dirty="0"/>
              <a:t>. There are many different types of these objects, each with their own appearance.</a:t>
            </a:r>
          </a:p>
          <a:p>
            <a:r>
              <a:rPr lang="en-CA" sz="1300" dirty="0"/>
              <a:t>A good image classification model must be invariant to the cross product of all these variations, while simultaneously retaining sensitivity to the inter-class variations.</a:t>
            </a:r>
          </a:p>
          <a:p>
            <a:endParaRPr lang="en-CA" sz="1300" dirty="0"/>
          </a:p>
          <a:p>
            <a:r>
              <a:rPr lang="en-CA" sz="1300" b="1" dirty="0"/>
              <a:t>Data-driven approach</a:t>
            </a:r>
            <a:r>
              <a:rPr lang="en-CA" sz="1300" dirty="0"/>
              <a:t>. How might we go about writing an algorithm that can classify images into distinct categories? Unlike writing an algorithm for, for example, sorting a list of numbers, it is not obvious how one might write an algorithm for identifying cats in images. Therefore, instead of trying to specify what every one of the categories of interest look like directly in code, the approach that we will take is not unlike one you would take with a child: we’re going to provide the computer with many examples of each class and then develop learning algorithms that look at these examples and learn about the visual appearance of each class. This approach is referred to as a </a:t>
            </a:r>
            <a:r>
              <a:rPr lang="en-CA" sz="1300" i="1" dirty="0"/>
              <a:t>data-driven approach</a:t>
            </a:r>
            <a:r>
              <a:rPr lang="en-CA" sz="1300" dirty="0"/>
              <a:t>, since it relies on first accumulating a </a:t>
            </a:r>
            <a:r>
              <a:rPr lang="en-CA" sz="1300" i="1" dirty="0"/>
              <a:t>training dataset</a:t>
            </a:r>
            <a:r>
              <a:rPr lang="en-CA" sz="1300" dirty="0"/>
              <a:t> of labeled images. </a:t>
            </a:r>
          </a:p>
        </p:txBody>
      </p:sp>
      <p:sp>
        <p:nvSpPr>
          <p:cNvPr id="4" name="Slide Number Placeholder 3"/>
          <p:cNvSpPr>
            <a:spLocks noGrp="1"/>
          </p:cNvSpPr>
          <p:nvPr>
            <p:ph type="sldNum" sz="quarter" idx="10"/>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20952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b="1" dirty="0"/>
              <a:t>The image classification pipeline</a:t>
            </a:r>
            <a:r>
              <a:rPr lang="en-CA" sz="1300" dirty="0"/>
              <a:t>. We’ve seen that the task in Image Classification is to take an array of pixels that represents a single image and assign a label to it. Our complete pipeline can be formalized as follows:</a:t>
            </a:r>
          </a:p>
          <a:p>
            <a:r>
              <a:rPr lang="en-CA" sz="1300" b="1" dirty="0"/>
              <a:t>Input:</a:t>
            </a:r>
            <a:r>
              <a:rPr lang="en-CA" sz="1300" dirty="0"/>
              <a:t> Our input consists of a set of </a:t>
            </a:r>
            <a:r>
              <a:rPr lang="en-CA" sz="1300" i="1" dirty="0"/>
              <a:t>N</a:t>
            </a:r>
            <a:r>
              <a:rPr lang="en-CA" sz="1300" dirty="0"/>
              <a:t> images, each labeled with one of </a:t>
            </a:r>
            <a:r>
              <a:rPr lang="en-CA" sz="1300" i="1" dirty="0"/>
              <a:t>K</a:t>
            </a:r>
            <a:r>
              <a:rPr lang="en-CA" sz="1300" dirty="0"/>
              <a:t> different classes. We refer to this data as the </a:t>
            </a:r>
            <a:r>
              <a:rPr lang="en-CA" sz="1300" i="1" dirty="0"/>
              <a:t>training set</a:t>
            </a:r>
            <a:r>
              <a:rPr lang="en-CA" sz="1300" dirty="0"/>
              <a:t>.</a:t>
            </a:r>
          </a:p>
          <a:p>
            <a:r>
              <a:rPr lang="en-CA" sz="1300" b="1" dirty="0"/>
              <a:t>Learning:</a:t>
            </a:r>
            <a:r>
              <a:rPr lang="en-CA" sz="1300" dirty="0"/>
              <a:t> Our task is to use the training set to learn what every one of the classes looks like. We refer to this step as </a:t>
            </a:r>
            <a:r>
              <a:rPr lang="en-CA" sz="1300" i="1" dirty="0"/>
              <a:t>training a classifier</a:t>
            </a:r>
            <a:r>
              <a:rPr lang="en-CA" sz="1300" dirty="0"/>
              <a:t>, or </a:t>
            </a:r>
            <a:r>
              <a:rPr lang="en-CA" sz="1300" i="1" dirty="0"/>
              <a:t>learning a model</a:t>
            </a:r>
            <a:r>
              <a:rPr lang="en-CA" sz="1300" dirty="0"/>
              <a:t>.</a:t>
            </a:r>
          </a:p>
          <a:p>
            <a:r>
              <a:rPr lang="en-CA" sz="1300" b="1" dirty="0"/>
              <a:t>Evaluation:</a:t>
            </a:r>
            <a:r>
              <a:rPr lang="en-CA" sz="1300" dirty="0"/>
              <a:t> In the end, we evaluate the quality of the classifier by asking it to predict labels for a new set of images that it has never seen before. We will then compare the true labels of these images to the ones predicted by the classifier. Intuitively, we’re hoping that a lot of the predictions match up with the true answers (which we call the </a:t>
            </a:r>
            <a:r>
              <a:rPr lang="en-CA" sz="1300" i="1" dirty="0"/>
              <a:t>ground truth</a:t>
            </a:r>
            <a:r>
              <a:rPr lang="en-CA" sz="1300" dirty="0"/>
              <a:t>).</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69162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300" dirty="0"/>
              <a:t>An example training set for four visual categories. In practice we may have thousands of categories and hundreds of thousands of images for each category.</a:t>
            </a:r>
          </a:p>
        </p:txBody>
      </p:sp>
      <p:sp>
        <p:nvSpPr>
          <p:cNvPr id="4" name="Slide Number Placeholder 3"/>
          <p:cNvSpPr>
            <a:spLocks noGrp="1"/>
          </p:cNvSpPr>
          <p:nvPr>
            <p:ph type="sldNum" sz="quarter" idx="10"/>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383519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9</a:t>
            </a:fld>
            <a:endParaRPr lang="fr-CA"/>
          </a:p>
        </p:txBody>
      </p:sp>
    </p:spTree>
    <p:extLst>
      <p:ext uri="{BB962C8B-B14F-4D97-AF65-F5344CB8AC3E}">
        <p14:creationId xmlns:p14="http://schemas.microsoft.com/office/powerpoint/2010/main" val="624077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endParaRPr lang="fr-CA" dirty="0"/>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4"/>
            <a:r>
              <a:rPr lang="fr-CA" dirty="0"/>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6"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4"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3"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Hugo Larochelle et Froduald Kabanza</a:t>
            </a:r>
            <a:endParaRPr lang="fr-CA"/>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image" Target="../media/image4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41.emf"/><Relationship Id="rId7" Type="http://schemas.openxmlformats.org/officeDocument/2006/relationships/image" Target="../media/image44.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6.emf"/><Relationship Id="rId4" Type="http://schemas.openxmlformats.org/officeDocument/2006/relationships/image" Target="../media/image45.emf"/><Relationship Id="rId9" Type="http://schemas.openxmlformats.org/officeDocument/2006/relationships/image" Target="../media/image4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0.emf"/><Relationship Id="rId4" Type="http://schemas.openxmlformats.org/officeDocument/2006/relationships/image" Target="../media/image49.emf"/></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9.emf"/><Relationship Id="rId7" Type="http://schemas.openxmlformats.org/officeDocument/2006/relationships/image" Target="../media/image54.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38.emf"/><Relationship Id="rId7" Type="http://schemas.openxmlformats.org/officeDocument/2006/relationships/image" Target="../media/image45.emf"/><Relationship Id="rId12"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1.emf"/><Relationship Id="rId11" Type="http://schemas.openxmlformats.org/officeDocument/2006/relationships/image" Target="../media/image44.emf"/><Relationship Id="rId5" Type="http://schemas.openxmlformats.org/officeDocument/2006/relationships/image" Target="../media/image40.emf"/><Relationship Id="rId10" Type="http://schemas.openxmlformats.org/officeDocument/2006/relationships/image" Target="../media/image43.emf"/><Relationship Id="rId4" Type="http://schemas.openxmlformats.org/officeDocument/2006/relationships/image" Target="../media/image39.emf"/><Relationship Id="rId9" Type="http://schemas.openxmlformats.org/officeDocument/2006/relationships/image" Target="../media/image42.emf"/></Relationships>
</file>

<file path=ppt/slides/_rels/slide23.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2.emf"/><Relationship Id="rId7" Type="http://schemas.openxmlformats.org/officeDocument/2006/relationships/image" Target="../media/image40.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64.emf"/><Relationship Id="rId4" Type="http://schemas.openxmlformats.org/officeDocument/2006/relationships/image" Target="../media/image63.emf"/><Relationship Id="rId9" Type="http://schemas.openxmlformats.org/officeDocument/2006/relationships/image" Target="../media/image49.emf"/></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5.xml"/><Relationship Id="rId5" Type="http://schemas.openxmlformats.org/officeDocument/2006/relationships/image" Target="../media/image70.emf"/><Relationship Id="rId4" Type="http://schemas.openxmlformats.org/officeDocument/2006/relationships/image" Target="../media/image6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7.xml"/><Relationship Id="rId26" Type="http://schemas.openxmlformats.org/officeDocument/2006/relationships/image" Target="../media/image14.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8.png"/><Relationship Id="rId42" Type="http://schemas.openxmlformats.org/officeDocument/2006/relationships/image" Target="../media/image22.png"/><Relationship Id="rId47" Type="http://schemas.openxmlformats.org/officeDocument/2006/relationships/customXml" Target="../ink/ink22.xml"/><Relationship Id="rId50" Type="http://schemas.openxmlformats.org/officeDocument/2006/relationships/image" Target="../media/image26.png"/><Relationship Id="rId55" Type="http://schemas.openxmlformats.org/officeDocument/2006/relationships/customXml" Target="../ink/ink26.xml"/><Relationship Id="rId63" Type="http://schemas.openxmlformats.org/officeDocument/2006/relationships/image" Target="../media/image33.jpg"/><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customXml" Target="../ink/ink6.xml"/><Relationship Id="rId29" Type="http://schemas.openxmlformats.org/officeDocument/2006/relationships/customXml" Target="../ink/ink13.xml"/><Relationship Id="rId11" Type="http://schemas.openxmlformats.org/officeDocument/2006/relationships/image" Target="../media/image7.png"/><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7.xml"/><Relationship Id="rId40" Type="http://schemas.openxmlformats.org/officeDocument/2006/relationships/image" Target="../media/image21.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30.png"/><Relationship Id="rId5" Type="http://schemas.openxmlformats.org/officeDocument/2006/relationships/image" Target="../media/image4.jpg"/><Relationship Id="rId61" Type="http://schemas.openxmlformats.org/officeDocument/2006/relationships/oleObject" Target="../embeddings/oleObject1.bin"/><Relationship Id="rId19" Type="http://schemas.openxmlformats.org/officeDocument/2006/relationships/image" Target="../media/image11.png"/><Relationship Id="rId14" Type="http://schemas.openxmlformats.org/officeDocument/2006/relationships/customXml" Target="../ink/ink5.xml"/><Relationship Id="rId22" Type="http://schemas.openxmlformats.org/officeDocument/2006/relationships/image" Target="../media/image12.png"/><Relationship Id="rId27" Type="http://schemas.openxmlformats.org/officeDocument/2006/relationships/customXml" Target="../ink/ink12.xml"/><Relationship Id="rId30" Type="http://schemas.openxmlformats.org/officeDocument/2006/relationships/image" Target="../media/image16.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5.png"/><Relationship Id="rId56" Type="http://schemas.openxmlformats.org/officeDocument/2006/relationships/image" Target="../media/image29.png"/><Relationship Id="rId64" Type="http://schemas.openxmlformats.org/officeDocument/2006/relationships/image" Target="../media/image34.png"/><Relationship Id="rId8" Type="http://schemas.openxmlformats.org/officeDocument/2006/relationships/customXml" Target="../ink/ink2.xml"/><Relationship Id="rId51" Type="http://schemas.openxmlformats.org/officeDocument/2006/relationships/customXml" Target="../ink/ink24.xml"/><Relationship Id="rId3" Type="http://schemas.openxmlformats.org/officeDocument/2006/relationships/image" Target="../media/image2.jpeg"/><Relationship Id="rId12" Type="http://schemas.openxmlformats.org/officeDocument/2006/relationships/customXml" Target="../ink/ink4.xml"/><Relationship Id="rId17" Type="http://schemas.openxmlformats.org/officeDocument/2006/relationships/image" Target="../media/image10.png"/><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20.png"/><Relationship Id="rId46" Type="http://schemas.openxmlformats.org/officeDocument/2006/relationships/image" Target="../media/image24.png"/><Relationship Id="rId59" Type="http://schemas.openxmlformats.org/officeDocument/2006/relationships/customXml" Target="../ink/ink28.xml"/><Relationship Id="rId20" Type="http://schemas.openxmlformats.org/officeDocument/2006/relationships/customXml" Target="../ink/ink8.xml"/><Relationship Id="rId41" Type="http://schemas.openxmlformats.org/officeDocument/2006/relationships/customXml" Target="../ink/ink19.xml"/><Relationship Id="rId54" Type="http://schemas.openxmlformats.org/officeDocument/2006/relationships/image" Target="../media/image28.png"/><Relationship Id="rId6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customXml" Target="../ink/ink1.xml"/><Relationship Id="rId15" Type="http://schemas.openxmlformats.org/officeDocument/2006/relationships/image" Target="../media/image9.png"/><Relationship Id="rId23" Type="http://schemas.openxmlformats.org/officeDocument/2006/relationships/customXml" Target="../ink/ink10.xml"/><Relationship Id="rId28" Type="http://schemas.openxmlformats.org/officeDocument/2006/relationships/image" Target="../media/image15.png"/><Relationship Id="rId36" Type="http://schemas.openxmlformats.org/officeDocument/2006/relationships/image" Target="../media/image19.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customXml" Target="../ink/ink3.xml"/><Relationship Id="rId31" Type="http://schemas.openxmlformats.org/officeDocument/2006/relationships/customXml" Target="../ink/ink14.xml"/><Relationship Id="rId44" Type="http://schemas.openxmlformats.org/officeDocument/2006/relationships/image" Target="../media/image23.png"/><Relationship Id="rId52" Type="http://schemas.openxmlformats.org/officeDocument/2006/relationships/image" Target="../media/image27.png"/><Relationship Id="rId60" Type="http://schemas.openxmlformats.org/officeDocument/2006/relationships/image" Target="../media/image31.png"/><Relationship Id="rId4" Type="http://schemas.openxmlformats.org/officeDocument/2006/relationships/image" Target="../media/image3.jp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0_lKUPYEYyY&amp;t=273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cs231n.github.io/assets/classify.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cs231n.github.io/assets/trainset.jp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en-US" altLang="en-US" dirty="0">
                <a:ea typeface="ＭＳ Ｐゴシック" pitchFamily="34" charset="-128"/>
              </a:rPr>
              <a:t>IFT 615 – Intelligence </a:t>
            </a:r>
            <a:r>
              <a:rPr lang="fr-CA" altLang="en-US" dirty="0">
                <a:ea typeface="ＭＳ Ｐゴシック" pitchFamily="34" charset="-128"/>
              </a:rPr>
              <a:t>Artificielle</a:t>
            </a:r>
            <a:br>
              <a:rPr lang="en-US" altLang="en-US" sz="2000" dirty="0">
                <a:solidFill>
                  <a:schemeClr val="tx1"/>
                </a:solidFill>
                <a:ea typeface="ＭＳ Ｐゴシック" pitchFamily="34" charset="-128"/>
              </a:rPr>
            </a:br>
            <a:r>
              <a:rPr lang="en-US" altLang="en-US" sz="2400">
                <a:solidFill>
                  <a:schemeClr val="tx1"/>
                </a:solidFill>
                <a:ea typeface="ＭＳ Ｐゴシック" pitchFamily="34" charset="-128"/>
              </a:rPr>
              <a:t>Été </a:t>
            </a:r>
            <a:r>
              <a:rPr lang="en-US" altLang="en-US" sz="2400" dirty="0">
                <a:solidFill>
                  <a:schemeClr val="tx1"/>
                </a:solidFill>
                <a:ea typeface="ＭＳ Ｐゴシック" pitchFamily="34" charset="-128"/>
              </a:rPr>
              <a:t>2022</a:t>
            </a:r>
            <a:br>
              <a:rPr lang="en-US" altLang="en-US" sz="2000" dirty="0">
                <a:solidFill>
                  <a:schemeClr val="tx1"/>
                </a:solidFill>
                <a:ea typeface="ＭＳ Ｐゴシック" pitchFamily="34" charset="-128"/>
              </a:rPr>
            </a:br>
            <a:br>
              <a:rPr lang="en-US" altLang="en-US" sz="2400" dirty="0">
                <a:ea typeface="ＭＳ Ｐゴシック" pitchFamily="34" charset="-128"/>
              </a:rPr>
            </a:br>
            <a:r>
              <a:rPr lang="en-US" altLang="en-US" sz="2400" dirty="0" err="1">
                <a:ea typeface="ＭＳ Ｐゴシック" pitchFamily="34" charset="-128"/>
              </a:rPr>
              <a:t>Formes</a:t>
            </a:r>
            <a:r>
              <a:rPr lang="en-US" altLang="en-US" sz="2400" dirty="0">
                <a:ea typeface="ＭＳ Ｐゴシック" pitchFamily="34" charset="-128"/>
              </a:rPr>
              <a:t> </a:t>
            </a:r>
            <a:r>
              <a:rPr lang="en-US" altLang="en-US" sz="2400" dirty="0" err="1">
                <a:ea typeface="ＭＳ Ｐゴシック" pitchFamily="34" charset="-128"/>
              </a:rPr>
              <a:t>d’apprentissage</a:t>
            </a:r>
            <a:br>
              <a:rPr lang="en-US" altLang="en-US" sz="2400" dirty="0">
                <a:ea typeface="ＭＳ Ｐゴシック" pitchFamily="34" charset="-128"/>
              </a:rPr>
            </a:br>
            <a:r>
              <a:rPr lang="en-US" altLang="en-US" sz="2400" dirty="0" err="1">
                <a:ea typeface="ＭＳ Ｐゴシック" pitchFamily="34" charset="-128"/>
              </a:rPr>
              <a:t>Algorithme</a:t>
            </a:r>
            <a:r>
              <a:rPr lang="en-US" altLang="en-US" sz="2400" dirty="0">
                <a:ea typeface="ＭＳ Ｐゴシック" pitchFamily="34" charset="-128"/>
              </a:rPr>
              <a:t> des K plus </a:t>
            </a:r>
            <a:r>
              <a:rPr lang="en-US" altLang="en-US" sz="2400" dirty="0" err="1">
                <a:ea typeface="ＭＳ Ｐゴシック" pitchFamily="34" charset="-128"/>
              </a:rPr>
              <a:t>proches</a:t>
            </a:r>
            <a:r>
              <a:rPr lang="en-US" altLang="en-US" sz="2400" dirty="0">
                <a:ea typeface="ＭＳ Ｐゴシック" pitchFamily="34" charset="-128"/>
              </a:rPr>
              <a:t> </a:t>
            </a:r>
            <a:r>
              <a:rPr lang="en-US" altLang="en-US" sz="2400" dirty="0" err="1">
                <a:ea typeface="ＭＳ Ｐゴシック" pitchFamily="34" charset="-128"/>
              </a:rPr>
              <a:t>voisins</a:t>
            </a:r>
            <a:endParaRPr lang="en-US" altLang="en-US" sz="2400" dirty="0">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en-US" altLang="en-US" sz="2000" dirty="0" err="1">
                <a:latin typeface="Calibri" pitchFamily="34" charset="0"/>
                <a:ea typeface="ＭＳ Ｐゴシック" pitchFamily="34" charset="-128"/>
              </a:rPr>
              <a:t>Professeur</a:t>
            </a:r>
            <a:r>
              <a:rPr lang="en-US" altLang="en-US" sz="2000" dirty="0">
                <a:latin typeface="Calibri" pitchFamily="34" charset="0"/>
                <a:ea typeface="ＭＳ Ｐゴシック" pitchFamily="34" charset="-128"/>
              </a:rPr>
              <a:t>: Froduald Kabanza</a:t>
            </a:r>
          </a:p>
          <a:p>
            <a:pPr algn="l"/>
            <a:r>
              <a:rPr lang="fr-CA" altLang="en-US" sz="2000" dirty="0">
                <a:latin typeface="Calibri" pitchFamily="34" charset="0"/>
                <a:ea typeface="ＭＳ Ｐゴシック" pitchFamily="34" charset="-128"/>
              </a:rPr>
              <a:t>Assistants</a:t>
            </a:r>
            <a:r>
              <a:rPr lang="fr-CA" altLang="en-US" sz="2000">
                <a:latin typeface="Calibri" pitchFamily="34" charset="0"/>
                <a:ea typeface="ＭＳ Ｐゴシック" pitchFamily="34" charset="-128"/>
              </a:rPr>
              <a:t>: D’Jeff </a:t>
            </a:r>
            <a:r>
              <a:rPr lang="fr-CA" altLang="en-US" sz="2000" dirty="0">
                <a:latin typeface="Calibri" pitchFamily="34" charset="0"/>
                <a:ea typeface="ＭＳ Ｐゴシック" pitchFamily="34" charset="-128"/>
              </a:rPr>
              <a:t>Nkashama &amp; Jean-Charles Verdier</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Un problème d’apprentissage supervisé est formulé comme suit:</a:t>
            </a:r>
          </a:p>
          <a:p>
            <a:pPr marL="0" indent="0">
              <a:buNone/>
            </a:pPr>
            <a:r>
              <a:rPr lang="fr-CA" dirty="0"/>
              <a:t>	« Étant donné 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découvrir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10</a:t>
            </a:fld>
            <a:endParaRPr lang="en-US"/>
          </a:p>
        </p:txBody>
      </p:sp>
      <p:pic>
        <p:nvPicPr>
          <p:cNvPr id="12" name="Image 11"/>
          <p:cNvPicPr>
            <a:picLocks noChangeAspect="1"/>
          </p:cNvPicPr>
          <p:nvPr/>
        </p:nvPicPr>
        <p:blipFill>
          <a:blip r:embed="rId3"/>
          <a:stretch>
            <a:fillRect/>
          </a:stretch>
        </p:blipFill>
        <p:spPr>
          <a:xfrm>
            <a:off x="2345920" y="3209355"/>
            <a:ext cx="238315" cy="238315"/>
          </a:xfrm>
          <a:prstGeom prst="rect">
            <a:avLst/>
          </a:prstGeom>
        </p:spPr>
      </p:pic>
      <p:pic>
        <p:nvPicPr>
          <p:cNvPr id="15" name="Image 14"/>
          <p:cNvPicPr>
            <a:picLocks noChangeAspect="1"/>
          </p:cNvPicPr>
          <p:nvPr/>
        </p:nvPicPr>
        <p:blipFill>
          <a:blip r:embed="rId4"/>
          <a:stretch>
            <a:fillRect/>
          </a:stretch>
        </p:blipFill>
        <p:spPr>
          <a:xfrm>
            <a:off x="4529286" y="3453057"/>
            <a:ext cx="152285" cy="228428"/>
          </a:xfrm>
          <a:prstGeom prst="rect">
            <a:avLst/>
          </a:prstGeom>
        </p:spPr>
      </p:pic>
      <p:pic>
        <p:nvPicPr>
          <p:cNvPr id="16" name="Image 15"/>
          <p:cNvPicPr>
            <a:picLocks noChangeAspect="1"/>
          </p:cNvPicPr>
          <p:nvPr/>
        </p:nvPicPr>
        <p:blipFill>
          <a:blip r:embed="rId5"/>
          <a:stretch>
            <a:fillRect/>
          </a:stretch>
        </p:blipFill>
        <p:spPr>
          <a:xfrm>
            <a:off x="5137593" y="3769548"/>
            <a:ext cx="141405" cy="267099"/>
          </a:xfrm>
          <a:prstGeom prst="rect">
            <a:avLst/>
          </a:prstGeom>
        </p:spPr>
      </p:pic>
      <p:pic>
        <p:nvPicPr>
          <p:cNvPr id="7" name="Image 6"/>
          <p:cNvPicPr>
            <a:picLocks noChangeAspect="1"/>
          </p:cNvPicPr>
          <p:nvPr/>
        </p:nvPicPr>
        <p:blipFill>
          <a:blip r:embed="rId6"/>
          <a:stretch>
            <a:fillRect/>
          </a:stretch>
        </p:blipFill>
        <p:spPr>
          <a:xfrm>
            <a:off x="6934338" y="2571140"/>
            <a:ext cx="342900" cy="330200"/>
          </a:xfrm>
          <a:prstGeom prst="rect">
            <a:avLst/>
          </a:prstGeom>
        </p:spPr>
      </p:pic>
      <p:sp>
        <p:nvSpPr>
          <p:cNvPr id="8" name="Accolade fermante 7"/>
          <p:cNvSpPr/>
          <p:nvPr/>
        </p:nvSpPr>
        <p:spPr>
          <a:xfrm>
            <a:off x="6678116" y="2530172"/>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19" name="Image 18"/>
          <p:cNvPicPr>
            <a:picLocks noChangeAspect="1"/>
          </p:cNvPicPr>
          <p:nvPr/>
        </p:nvPicPr>
        <p:blipFill>
          <a:blip r:embed="rId7"/>
          <a:stretch>
            <a:fillRect/>
          </a:stretch>
        </p:blipFill>
        <p:spPr>
          <a:xfrm>
            <a:off x="2645037" y="2596446"/>
            <a:ext cx="3964142" cy="320948"/>
          </a:xfrm>
          <a:prstGeom prst="rect">
            <a:avLst/>
          </a:prstGeom>
        </p:spPr>
      </p:pic>
      <p:pic>
        <p:nvPicPr>
          <p:cNvPr id="20" name="Image 19"/>
          <p:cNvPicPr>
            <a:picLocks noChangeAspect="1"/>
          </p:cNvPicPr>
          <p:nvPr/>
        </p:nvPicPr>
        <p:blipFill>
          <a:blip r:embed="rId8"/>
          <a:stretch>
            <a:fillRect/>
          </a:stretch>
        </p:blipFill>
        <p:spPr>
          <a:xfrm>
            <a:off x="6881519" y="3131544"/>
            <a:ext cx="1048797" cy="291771"/>
          </a:xfrm>
          <a:prstGeom prst="rect">
            <a:avLst/>
          </a:prstGeom>
        </p:spPr>
      </p:pic>
      <p:pic>
        <p:nvPicPr>
          <p:cNvPr id="21" name="Image 20"/>
          <p:cNvPicPr>
            <a:picLocks noChangeAspect="1"/>
          </p:cNvPicPr>
          <p:nvPr/>
        </p:nvPicPr>
        <p:blipFill>
          <a:blip r:embed="rId9"/>
          <a:stretch>
            <a:fillRect/>
          </a:stretch>
        </p:blipFill>
        <p:spPr>
          <a:xfrm>
            <a:off x="6611253" y="3771401"/>
            <a:ext cx="1319063" cy="265246"/>
          </a:xfrm>
          <a:prstGeom prst="rect">
            <a:avLst/>
          </a:prstGeom>
        </p:spPr>
      </p:pic>
      <p:grpSp>
        <p:nvGrpSpPr>
          <p:cNvPr id="3" name="Group 2"/>
          <p:cNvGrpSpPr/>
          <p:nvPr/>
        </p:nvGrpSpPr>
        <p:grpSpPr>
          <a:xfrm>
            <a:off x="757302" y="4527550"/>
            <a:ext cx="6347258" cy="1562941"/>
            <a:chOff x="757302" y="4527550"/>
            <a:chExt cx="6347258" cy="1562941"/>
          </a:xfrm>
        </p:grpSpPr>
        <p:sp>
          <p:nvSpPr>
            <p:cNvPr id="22" name="Text Box 9"/>
            <p:cNvSpPr txBox="1">
              <a:spLocks noChangeArrowheads="1"/>
            </p:cNvSpPr>
            <p:nvPr/>
          </p:nvSpPr>
          <p:spPr bwMode="auto">
            <a:xfrm>
              <a:off x="757302" y="5690381"/>
              <a:ext cx="23567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d’hypothèses</a:t>
              </a:r>
              <a:endParaRPr lang="en-US" altLang="en-US" sz="2000" dirty="0">
                <a:solidFill>
                  <a:schemeClr val="tx2"/>
                </a:solidFill>
                <a:latin typeface="Times New Roman" pitchFamily="18" charset="0"/>
              </a:endParaRPr>
            </a:p>
          </p:txBody>
        </p:sp>
        <p:sp>
          <p:nvSpPr>
            <p:cNvPr id="24" name="Oval 5"/>
            <p:cNvSpPr>
              <a:spLocks noChangeArrowheads="1"/>
            </p:cNvSpPr>
            <p:nvPr/>
          </p:nvSpPr>
          <p:spPr bwMode="auto">
            <a:xfrm>
              <a:off x="1689597" y="4527550"/>
              <a:ext cx="3447996" cy="1120776"/>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Oval 6"/>
            <p:cNvSpPr>
              <a:spLocks noChangeArrowheads="1"/>
            </p:cNvSpPr>
            <p:nvPr/>
          </p:nvSpPr>
          <p:spPr bwMode="auto">
            <a:xfrm>
              <a:off x="6261597" y="4791075"/>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6" name="Text Box 7"/>
            <p:cNvSpPr txBox="1">
              <a:spLocks noChangeArrowheads="1"/>
            </p:cNvSpPr>
            <p:nvPr/>
          </p:nvSpPr>
          <p:spPr bwMode="auto">
            <a:xfrm>
              <a:off x="3061197" y="471328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7" name="Text Box 8"/>
            <p:cNvSpPr txBox="1">
              <a:spLocks noChangeArrowheads="1"/>
            </p:cNvSpPr>
            <p:nvPr/>
          </p:nvSpPr>
          <p:spPr bwMode="auto">
            <a:xfrm>
              <a:off x="6550522" y="4527550"/>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8" name="Oval 10"/>
            <p:cNvSpPr>
              <a:spLocks noChangeArrowheads="1"/>
            </p:cNvSpPr>
            <p:nvPr/>
          </p:nvSpPr>
          <p:spPr bwMode="auto">
            <a:xfrm>
              <a:off x="4966197" y="5019675"/>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sp>
          <p:nvSpPr>
            <p:cNvPr id="29" name="Text Box 11"/>
            <p:cNvSpPr txBox="1">
              <a:spLocks noChangeArrowheads="1"/>
            </p:cNvSpPr>
            <p:nvPr/>
          </p:nvSpPr>
          <p:spPr bwMode="auto">
            <a:xfrm>
              <a:off x="5042397" y="5248275"/>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h</a:t>
              </a:r>
              <a:r>
                <a:rPr lang="en-US" altLang="en-US" sz="2000" i="1" baseline="-25000">
                  <a:solidFill>
                    <a:schemeClr val="tx2"/>
                  </a:solidFill>
                  <a:latin typeface="Times New Roman" pitchFamily="18" charset="0"/>
                </a:rPr>
                <a:t>opt</a:t>
              </a:r>
              <a:r>
                <a:rPr lang="en-US" altLang="en-US" sz="2000">
                  <a:solidFill>
                    <a:schemeClr val="tx2"/>
                  </a:solidFill>
                  <a:latin typeface="Times New Roman" pitchFamily="18" charset="0"/>
                </a:rPr>
                <a:t>(</a:t>
              </a:r>
              <a:r>
                <a:rPr lang="en-US" altLang="en-US" sz="2000" b="1">
                  <a:solidFill>
                    <a:schemeClr val="tx2"/>
                  </a:solidFill>
                  <a:latin typeface="Times New Roman" pitchFamily="18" charset="0"/>
                </a:rPr>
                <a:t>x</a:t>
              </a:r>
              <a:r>
                <a:rPr lang="en-US" altLang="en-US" sz="2000">
                  <a:solidFill>
                    <a:schemeClr val="tx2"/>
                  </a:solidFill>
                  <a:latin typeface="Times New Roman" pitchFamily="18" charset="0"/>
                </a:rPr>
                <a:t>)</a:t>
              </a:r>
              <a:r>
                <a:rPr lang="en-US" altLang="en-US" sz="2000" i="1">
                  <a:solidFill>
                    <a:schemeClr val="tx2"/>
                  </a:solidFill>
                  <a:latin typeface="Times New Roman" pitchFamily="18" charset="0"/>
                </a:rPr>
                <a:t> </a:t>
              </a:r>
              <a:r>
                <a:rPr lang="en-US" altLang="en-US" sz="2000">
                  <a:solidFill>
                    <a:schemeClr val="tx2"/>
                  </a:solidFill>
                  <a:latin typeface="Times New Roman" pitchFamily="18" charset="0"/>
                  <a:sym typeface="Symbol" pitchFamily="18" charset="2"/>
                </a:rPr>
                <a:t>  </a:t>
              </a:r>
              <a:r>
                <a:rPr lang="en-US" altLang="en-US" sz="2000" b="1">
                  <a:solidFill>
                    <a:schemeClr val="tx2"/>
                  </a:solidFill>
                  <a:latin typeface="Times New Roman" pitchFamily="18" charset="0"/>
                  <a:sym typeface="Symbol" pitchFamily="18" charset="2"/>
                </a:rPr>
                <a:t>H</a:t>
              </a:r>
              <a:endParaRPr lang="en-US" altLang="en-US" sz="2000" b="1">
                <a:solidFill>
                  <a:schemeClr val="tx2"/>
                </a:solidFill>
                <a:latin typeface="Times New Roman" pitchFamily="18" charset="0"/>
              </a:endParaRPr>
            </a:p>
          </p:txBody>
        </p:sp>
        <p:sp>
          <p:nvSpPr>
            <p:cNvPr id="30" name="Line 12"/>
            <p:cNvSpPr>
              <a:spLocks noChangeShapeType="1"/>
            </p:cNvSpPr>
            <p:nvPr/>
          </p:nvSpPr>
          <p:spPr bwMode="auto">
            <a:xfrm flipV="1">
              <a:off x="5042397" y="4867275"/>
              <a:ext cx="1295400" cy="2286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31" name="Text Box 13"/>
            <p:cNvSpPr txBox="1">
              <a:spLocks noChangeArrowheads="1"/>
            </p:cNvSpPr>
            <p:nvPr/>
          </p:nvSpPr>
          <p:spPr bwMode="auto">
            <a:xfrm>
              <a:off x="5194797" y="4562475"/>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32" name="Line 15"/>
            <p:cNvSpPr>
              <a:spLocks noChangeShapeType="1"/>
            </p:cNvSpPr>
            <p:nvPr/>
          </p:nvSpPr>
          <p:spPr bwMode="auto">
            <a:xfrm flipV="1">
              <a:off x="1388008" y="5113337"/>
              <a:ext cx="304800" cy="57704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grpSp>
    </p:spTree>
    <p:extLst>
      <p:ext uri="{BB962C8B-B14F-4D97-AF65-F5344CB8AC3E}">
        <p14:creationId xmlns:p14="http://schemas.microsoft.com/office/powerpoint/2010/main" val="182475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Étant donné un ensemble de données d’entrainement, l’apprentissage est un problème de </a:t>
            </a:r>
            <a:r>
              <a:rPr lang="fr-CA" b="1" dirty="0"/>
              <a:t>recherche </a:t>
            </a:r>
            <a:r>
              <a:rPr lang="fr-CA" dirty="0"/>
              <a:t>de l’hypothèse </a:t>
            </a:r>
            <a:r>
              <a:rPr lang="fr-CA" i="1" dirty="0"/>
              <a:t>h</a:t>
            </a:r>
            <a:r>
              <a:rPr lang="fr-CA" b="1" dirty="0"/>
              <a:t> dans un espace d’hypothèses </a:t>
            </a:r>
            <a:r>
              <a:rPr lang="fr-CA" b="1" i="1" dirty="0"/>
              <a:t>H</a:t>
            </a:r>
            <a:r>
              <a:rPr lang="fr-CA" dirty="0"/>
              <a:t>, tel que </a:t>
            </a:r>
            <a:r>
              <a:rPr lang="fr-CA" i="1" dirty="0"/>
              <a:t>h</a:t>
            </a:r>
            <a:r>
              <a:rPr lang="fr-CA" dirty="0"/>
              <a:t> minimise la </a:t>
            </a:r>
            <a:r>
              <a:rPr lang="fr-CA" b="1" dirty="0"/>
              <a:t>distance </a:t>
            </a:r>
            <a:r>
              <a:rPr lang="fr-CA" dirty="0"/>
              <a:t>à </a:t>
            </a:r>
            <a:r>
              <a:rPr lang="fr-CA" i="1" dirty="0"/>
              <a:t>f(x)</a:t>
            </a:r>
          </a:p>
          <a:p>
            <a:endParaRPr lang="fr-CA" i="1" dirty="0"/>
          </a:p>
          <a:p>
            <a:endParaRPr lang="fr-CA" i="1" dirty="0"/>
          </a:p>
          <a:p>
            <a:endParaRPr lang="fr-CA" i="1" dirty="0"/>
          </a:p>
          <a:p>
            <a:endParaRPr lang="fr-CA" i="1" dirty="0"/>
          </a:p>
          <a:p>
            <a:pPr marL="0" indent="0">
              <a:buNone/>
            </a:pPr>
            <a:endParaRPr lang="fr-CA" i="1" dirty="0"/>
          </a:p>
          <a:p>
            <a:r>
              <a:rPr lang="fr-CA" dirty="0"/>
              <a:t>Les données sont souvent bruités et disponibles en quantité limitée. Il y a donc une variation dans les données et dans les modèles (représentations).</a:t>
            </a:r>
          </a:p>
          <a:p>
            <a:endParaRPr lang="fr-CA" dirty="0"/>
          </a:p>
          <a:p>
            <a:r>
              <a:rPr lang="fr-CA" dirty="0"/>
              <a:t>L’erreur dépend de la qualité des données d’entrainements et de la méthode utilisée pour sélectionner/chercher la bonne hypothèse</a:t>
            </a:r>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11</a:t>
            </a:fld>
            <a:endParaRPr lang="en-US"/>
          </a:p>
        </p:txBody>
      </p:sp>
      <p:grpSp>
        <p:nvGrpSpPr>
          <p:cNvPr id="11" name="Group 10"/>
          <p:cNvGrpSpPr/>
          <p:nvPr/>
        </p:nvGrpSpPr>
        <p:grpSpPr>
          <a:xfrm>
            <a:off x="1154748" y="2844644"/>
            <a:ext cx="6347258" cy="1458305"/>
            <a:chOff x="814506" y="4788754"/>
            <a:chExt cx="6347258" cy="1458305"/>
          </a:xfrm>
        </p:grpSpPr>
        <p:sp>
          <p:nvSpPr>
            <p:cNvPr id="16" name="Text Box 9"/>
            <p:cNvSpPr txBox="1">
              <a:spLocks noChangeArrowheads="1"/>
            </p:cNvSpPr>
            <p:nvPr/>
          </p:nvSpPr>
          <p:spPr bwMode="auto">
            <a:xfrm>
              <a:off x="814506" y="5846949"/>
              <a:ext cx="225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a:t>
              </a:r>
              <a:endParaRPr lang="en-US" altLang="en-US" sz="2000" dirty="0">
                <a:solidFill>
                  <a:schemeClr val="tx2"/>
                </a:solidFill>
                <a:latin typeface="Times New Roman" pitchFamily="18" charset="0"/>
              </a:endParaRPr>
            </a:p>
          </p:txBody>
        </p:sp>
        <p:sp>
          <p:nvSpPr>
            <p:cNvPr id="17" name="Oval 5"/>
            <p:cNvSpPr>
              <a:spLocks noChangeArrowheads="1"/>
            </p:cNvSpPr>
            <p:nvPr/>
          </p:nvSpPr>
          <p:spPr bwMode="auto">
            <a:xfrm>
              <a:off x="1746801" y="4788754"/>
              <a:ext cx="3447996" cy="1119189"/>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0" name="Text Box 8"/>
            <p:cNvSpPr txBox="1">
              <a:spLocks noChangeArrowheads="1"/>
            </p:cNvSpPr>
            <p:nvPr/>
          </p:nvSpPr>
          <p:spPr bwMode="auto">
            <a:xfrm>
              <a:off x="6607726" y="4788755"/>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3" name="Text Box 11"/>
            <p:cNvSpPr txBox="1">
              <a:spLocks noChangeArrowheads="1"/>
            </p:cNvSpPr>
            <p:nvPr/>
          </p:nvSpPr>
          <p:spPr bwMode="auto">
            <a:xfrm>
              <a:off x="5099601" y="5509480"/>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h</a:t>
              </a:r>
              <a:r>
                <a:rPr lang="en-US" altLang="en-US" sz="2000" i="1" baseline="-25000">
                  <a:solidFill>
                    <a:schemeClr val="tx2"/>
                  </a:solidFill>
                  <a:latin typeface="Times New Roman" pitchFamily="18" charset="0"/>
                </a:rPr>
                <a:t>opt</a:t>
              </a:r>
              <a:r>
                <a:rPr lang="en-US" altLang="en-US" sz="2000">
                  <a:solidFill>
                    <a:schemeClr val="tx2"/>
                  </a:solidFill>
                  <a:latin typeface="Times New Roman" pitchFamily="18" charset="0"/>
                </a:rPr>
                <a:t>(</a:t>
              </a:r>
              <a:r>
                <a:rPr lang="en-US" altLang="en-US" sz="2000" b="1">
                  <a:solidFill>
                    <a:schemeClr val="tx2"/>
                  </a:solidFill>
                  <a:latin typeface="Times New Roman" pitchFamily="18" charset="0"/>
                </a:rPr>
                <a:t>x</a:t>
              </a:r>
              <a:r>
                <a:rPr lang="en-US" altLang="en-US" sz="2000">
                  <a:solidFill>
                    <a:schemeClr val="tx2"/>
                  </a:solidFill>
                  <a:latin typeface="Times New Roman" pitchFamily="18" charset="0"/>
                </a:rPr>
                <a:t>)</a:t>
              </a:r>
              <a:r>
                <a:rPr lang="en-US" altLang="en-US" sz="2000" i="1">
                  <a:solidFill>
                    <a:schemeClr val="tx2"/>
                  </a:solidFill>
                  <a:latin typeface="Times New Roman" pitchFamily="18" charset="0"/>
                </a:rPr>
                <a:t> </a:t>
              </a:r>
              <a:r>
                <a:rPr lang="en-US" altLang="en-US" sz="2000">
                  <a:solidFill>
                    <a:schemeClr val="tx2"/>
                  </a:solidFill>
                  <a:latin typeface="Times New Roman" pitchFamily="18" charset="0"/>
                  <a:sym typeface="Symbol" pitchFamily="18" charset="2"/>
                </a:rPr>
                <a:t>  </a:t>
              </a:r>
              <a:r>
                <a:rPr lang="en-US" altLang="en-US" sz="2000" b="1">
                  <a:solidFill>
                    <a:schemeClr val="tx2"/>
                  </a:solidFill>
                  <a:latin typeface="Times New Roman" pitchFamily="18" charset="0"/>
                  <a:sym typeface="Symbol" pitchFamily="18" charset="2"/>
                </a:rPr>
                <a:t>H</a:t>
              </a:r>
              <a:endParaRPr lang="en-US" altLang="en-US" sz="2000" b="1">
                <a:solidFill>
                  <a:schemeClr val="tx2"/>
                </a:solidFill>
                <a:latin typeface="Times New Roman" pitchFamily="18" charset="0"/>
              </a:endParaRPr>
            </a:p>
          </p:txBody>
        </p:sp>
        <p:sp>
          <p:nvSpPr>
            <p:cNvPr id="24" name="Line 12"/>
            <p:cNvSpPr>
              <a:spLocks noChangeShapeType="1"/>
            </p:cNvSpPr>
            <p:nvPr/>
          </p:nvSpPr>
          <p:spPr bwMode="auto">
            <a:xfrm flipV="1">
              <a:off x="5099601" y="5166263"/>
              <a:ext cx="1295400" cy="156695"/>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Text Box 13"/>
            <p:cNvSpPr txBox="1">
              <a:spLocks noChangeArrowheads="1"/>
            </p:cNvSpPr>
            <p:nvPr/>
          </p:nvSpPr>
          <p:spPr bwMode="auto">
            <a:xfrm>
              <a:off x="5252001" y="4823680"/>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26" name="Line 15"/>
            <p:cNvSpPr>
              <a:spLocks noChangeShapeType="1"/>
            </p:cNvSpPr>
            <p:nvPr/>
          </p:nvSpPr>
          <p:spPr bwMode="auto">
            <a:xfrm flipV="1">
              <a:off x="1445212" y="5462707"/>
              <a:ext cx="304800" cy="36562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7" name="Oval 6"/>
            <p:cNvSpPr>
              <a:spLocks noChangeArrowheads="1"/>
            </p:cNvSpPr>
            <p:nvPr/>
          </p:nvSpPr>
          <p:spPr bwMode="auto">
            <a:xfrm>
              <a:off x="6295301" y="5021262"/>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8" name="Text Box 7"/>
            <p:cNvSpPr txBox="1">
              <a:spLocks noChangeArrowheads="1"/>
            </p:cNvSpPr>
            <p:nvPr/>
          </p:nvSpPr>
          <p:spPr bwMode="auto">
            <a:xfrm>
              <a:off x="3094901" y="49434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9" name="Oval 10"/>
            <p:cNvSpPr>
              <a:spLocks noChangeArrowheads="1"/>
            </p:cNvSpPr>
            <p:nvPr/>
          </p:nvSpPr>
          <p:spPr bwMode="auto">
            <a:xfrm>
              <a:off x="4999901" y="5249862"/>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grpSp>
    </p:spTree>
    <p:extLst>
      <p:ext uri="{BB962C8B-B14F-4D97-AF65-F5344CB8AC3E}">
        <p14:creationId xmlns:p14="http://schemas.microsoft.com/office/powerpoint/2010/main" val="3382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Données :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r>
              <a:rPr lang="fr-CA" dirty="0"/>
              <a:t>Problème : trouver </a:t>
            </a:r>
            <a:r>
              <a:rPr lang="fr-CA" i="1" dirty="0"/>
              <a:t>h(x)</a:t>
            </a:r>
            <a:r>
              <a:rPr lang="fr-CA" dirty="0"/>
              <a:t> tel que </a:t>
            </a:r>
          </a:p>
          <a:p>
            <a:endParaRPr lang="fr-CA" dirty="0"/>
          </a:p>
          <a:p>
            <a:r>
              <a:rPr lang="fr-CA" dirty="0"/>
              <a:t>Un algorithme d’apprentissage peut donc être vu comme étant une fonction        à laquelle on donne un ensemble d’entraînement et qui donne en retour la fonction </a:t>
            </a:r>
            <a:r>
              <a:rPr lang="fr-CA" i="1" dirty="0"/>
              <a:t>h</a:t>
            </a:r>
          </a:p>
          <a:p>
            <a:pPr marL="0" indent="0">
              <a:buNone/>
            </a:pPr>
            <a:endParaRPr lang="fr-CA" dirty="0"/>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12</a:t>
            </a:fld>
            <a:endParaRPr lang="en-US"/>
          </a:p>
        </p:txBody>
      </p:sp>
      <p:pic>
        <p:nvPicPr>
          <p:cNvPr id="7" name="Image 6"/>
          <p:cNvPicPr>
            <a:picLocks noChangeAspect="1"/>
          </p:cNvPicPr>
          <p:nvPr/>
        </p:nvPicPr>
        <p:blipFill>
          <a:blip r:embed="rId3"/>
          <a:stretch>
            <a:fillRect/>
          </a:stretch>
        </p:blipFill>
        <p:spPr>
          <a:xfrm>
            <a:off x="5537200" y="2084686"/>
            <a:ext cx="342900" cy="330200"/>
          </a:xfrm>
          <a:prstGeom prst="rect">
            <a:avLst/>
          </a:prstGeom>
        </p:spPr>
      </p:pic>
      <p:sp>
        <p:nvSpPr>
          <p:cNvPr id="8" name="Accolade fermante 7"/>
          <p:cNvSpPr/>
          <p:nvPr/>
        </p:nvSpPr>
        <p:spPr>
          <a:xfrm>
            <a:off x="5283886" y="2043574"/>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4"/>
          <a:stretch>
            <a:fillRect/>
          </a:stretch>
        </p:blipFill>
        <p:spPr>
          <a:xfrm>
            <a:off x="1827593" y="3796228"/>
            <a:ext cx="238542" cy="257625"/>
          </a:xfrm>
          <a:prstGeom prst="rect">
            <a:avLst/>
          </a:prstGeom>
        </p:spPr>
      </p:pic>
      <p:pic>
        <p:nvPicPr>
          <p:cNvPr id="10" name="Image 9"/>
          <p:cNvPicPr>
            <a:picLocks noChangeAspect="1"/>
          </p:cNvPicPr>
          <p:nvPr/>
        </p:nvPicPr>
        <p:blipFill>
          <a:blip r:embed="rId5"/>
          <a:stretch>
            <a:fillRect/>
          </a:stretch>
        </p:blipFill>
        <p:spPr>
          <a:xfrm>
            <a:off x="2798725" y="4615494"/>
            <a:ext cx="1930400" cy="469900"/>
          </a:xfrm>
          <a:prstGeom prst="rect">
            <a:avLst/>
          </a:prstGeom>
        </p:spPr>
      </p:pic>
      <p:pic>
        <p:nvPicPr>
          <p:cNvPr id="19" name="Image 18"/>
          <p:cNvPicPr>
            <a:picLocks noChangeAspect="1"/>
          </p:cNvPicPr>
          <p:nvPr/>
        </p:nvPicPr>
        <p:blipFill>
          <a:blip r:embed="rId6"/>
          <a:stretch>
            <a:fillRect/>
          </a:stretch>
        </p:blipFill>
        <p:spPr>
          <a:xfrm>
            <a:off x="1191342" y="2080185"/>
            <a:ext cx="3964142" cy="320948"/>
          </a:xfrm>
          <a:prstGeom prst="rect">
            <a:avLst/>
          </a:prstGeom>
        </p:spPr>
      </p:pic>
      <p:pic>
        <p:nvPicPr>
          <p:cNvPr id="21" name="Image 20"/>
          <p:cNvPicPr>
            <a:picLocks noChangeAspect="1"/>
          </p:cNvPicPr>
          <p:nvPr/>
        </p:nvPicPr>
        <p:blipFill>
          <a:blip r:embed="rId7"/>
          <a:stretch>
            <a:fillRect/>
          </a:stretch>
        </p:blipFill>
        <p:spPr>
          <a:xfrm>
            <a:off x="4218137" y="2740045"/>
            <a:ext cx="1319063" cy="265246"/>
          </a:xfrm>
          <a:prstGeom prst="rect">
            <a:avLst/>
          </a:prstGeom>
        </p:spPr>
      </p:pic>
      <p:sp>
        <p:nvSpPr>
          <p:cNvPr id="3" name="TextBox 2"/>
          <p:cNvSpPr txBox="1"/>
          <p:nvPr/>
        </p:nvSpPr>
        <p:spPr>
          <a:xfrm>
            <a:off x="6111612" y="2065120"/>
            <a:ext cx="606576" cy="369332"/>
          </a:xfrm>
          <a:prstGeom prst="rect">
            <a:avLst/>
          </a:prstGeom>
          <a:noFill/>
        </p:spPr>
        <p:txBody>
          <a:bodyPr wrap="none" rtlCol="0">
            <a:spAutoFit/>
          </a:bodyPr>
          <a:lstStyle/>
          <a:p>
            <a:r>
              <a:rPr lang="en-CA" dirty="0"/>
              <a:t>avec</a:t>
            </a:r>
          </a:p>
        </p:txBody>
      </p:sp>
      <p:pic>
        <p:nvPicPr>
          <p:cNvPr id="22" name="Image 19"/>
          <p:cNvPicPr>
            <a:picLocks noChangeAspect="1"/>
          </p:cNvPicPr>
          <p:nvPr/>
        </p:nvPicPr>
        <p:blipFill>
          <a:blip r:embed="rId8"/>
          <a:stretch>
            <a:fillRect/>
          </a:stretch>
        </p:blipFill>
        <p:spPr>
          <a:xfrm>
            <a:off x="6881519" y="2130258"/>
            <a:ext cx="1048797" cy="291771"/>
          </a:xfrm>
          <a:prstGeom prst="rect">
            <a:avLst/>
          </a:prstGeom>
        </p:spPr>
      </p:pic>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207C4B75-E305-EC10-E225-806032FC019A}"/>
                  </a:ext>
                </a:extLst>
              </p:cNvPr>
              <p:cNvGraphicFramePr>
                <a:graphicFrameLocks noChangeAspect="1"/>
              </p:cNvGraphicFramePr>
              <p:nvPr>
                <p:extLst>
                  <p:ext uri="{D42A27DB-BD31-4B8C-83A1-F6EECF244321}">
                    <p14:modId xmlns:p14="http://schemas.microsoft.com/office/powerpoint/2010/main" val="1073650602"/>
                  </p:ext>
                </p:extLst>
              </p:nvPr>
            </p:nvGraphicFramePr>
            <p:xfrm>
              <a:off x="8023222" y="4952771"/>
              <a:ext cx="353661" cy="265246"/>
            </p:xfrm>
            <a:graphic>
              <a:graphicData uri="http://schemas.microsoft.com/office/powerpoint/2016/slidezoom">
                <pslz:sldZm>
                  <pslz:sldZmObj sldId="292" cId="3233877371">
                    <pslz:zmPr id="{95D4C8BC-4D61-477E-834B-6A0A8F37A25D}" returnToParent="0" transitionDur="1000">
                      <p166:blipFill xmlns:p166="http://schemas.microsoft.com/office/powerpoint/2016/6/main">
                        <a:blip r:embed="rId9"/>
                        <a:stretch>
                          <a:fillRect/>
                        </a:stretch>
                      </p166:blipFill>
                      <p166:spPr xmlns:p166="http://schemas.microsoft.com/office/powerpoint/2016/6/main">
                        <a:xfrm>
                          <a:off x="0" y="0"/>
                          <a:ext cx="353661" cy="265246"/>
                        </a:xfrm>
                        <a:prstGeom prst="rect">
                          <a:avLst/>
                        </a:prstGeom>
                        <a:ln w="3175">
                          <a:solidFill>
                            <a:prstClr val="ltGray"/>
                          </a:solidFill>
                        </a:ln>
                      </p166:spPr>
                    </pslz:zmPr>
                  </pslz:sldZmObj>
                </pslz:sldZm>
              </a:graphicData>
            </a:graphic>
          </p:graphicFrame>
        </mc:Choice>
        <mc:Fallback>
          <p:pic>
            <p:nvPicPr>
              <p:cNvPr id="12" name="Slide Zoom 11">
                <a:extLst>
                  <a:ext uri="{FF2B5EF4-FFF2-40B4-BE49-F238E27FC236}">
                    <a16:creationId xmlns:a16="http://schemas.microsoft.com/office/drawing/2014/main" id="{207C4B75-E305-EC10-E225-806032FC019A}"/>
                  </a:ext>
                </a:extLst>
              </p:cNvPr>
              <p:cNvPicPr>
                <a:picLocks noGrp="1" noRot="1" noChangeAspect="1" noMove="1" noResize="1" noEditPoints="1" noAdjustHandles="1" noChangeArrowheads="1" noChangeShapeType="1"/>
              </p:cNvPicPr>
              <p:nvPr/>
            </p:nvPicPr>
            <p:blipFill>
              <a:blip r:embed="rId9"/>
              <a:stretch>
                <a:fillRect/>
              </a:stretch>
            </p:blipFill>
            <p:spPr>
              <a:xfrm>
                <a:off x="8023222" y="4952771"/>
                <a:ext cx="353661" cy="265246"/>
              </a:xfrm>
              <a:prstGeom prst="rect">
                <a:avLst/>
              </a:prstGeom>
              <a:ln w="3175">
                <a:solidFill>
                  <a:prstClr val="ltGray"/>
                </a:solidFill>
              </a:ln>
            </p:spPr>
          </p:pic>
        </mc:Fallback>
      </mc:AlternateContent>
    </p:spTree>
    <p:extLst>
      <p:ext uri="{BB962C8B-B14F-4D97-AF65-F5344CB8AC3E}">
        <p14:creationId xmlns:p14="http://schemas.microsoft.com/office/powerpoint/2010/main" val="296923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Dépendamment des approches d’apprentissage, la fonction </a:t>
            </a:r>
            <a:r>
              <a:rPr lang="fr-CA" i="1" dirty="0"/>
              <a:t>h</a:t>
            </a:r>
            <a:r>
              <a:rPr lang="fr-CA" dirty="0"/>
              <a:t> peut être représentée de différente manière.</a:t>
            </a:r>
          </a:p>
          <a:p>
            <a:pPr lvl="1"/>
            <a:endParaRPr lang="fr-CA" dirty="0"/>
          </a:p>
          <a:p>
            <a:r>
              <a:rPr lang="fr-CA" dirty="0"/>
              <a:t>Dans ce cours, nous voyons:</a:t>
            </a:r>
          </a:p>
          <a:p>
            <a:pPr lvl="1"/>
            <a:r>
              <a:rPr lang="en-CA" dirty="0"/>
              <a:t>K plus </a:t>
            </a:r>
            <a:r>
              <a:rPr lang="en-CA" dirty="0" err="1"/>
              <a:t>proches</a:t>
            </a:r>
            <a:r>
              <a:rPr lang="en-CA" dirty="0"/>
              <a:t> </a:t>
            </a:r>
            <a:r>
              <a:rPr lang="en-CA" dirty="0" err="1"/>
              <a:t>voisins</a:t>
            </a:r>
            <a:endParaRPr lang="fr-CA" dirty="0"/>
          </a:p>
          <a:p>
            <a:pPr lvl="1"/>
            <a:r>
              <a:rPr lang="fr-CA" dirty="0"/>
              <a:t>Perceptron </a:t>
            </a:r>
          </a:p>
          <a:p>
            <a:pPr lvl="1"/>
            <a:r>
              <a:rPr lang="en-CA" dirty="0" err="1"/>
              <a:t>Régression</a:t>
            </a:r>
            <a:r>
              <a:rPr lang="en-CA" dirty="0"/>
              <a:t> </a:t>
            </a:r>
            <a:r>
              <a:rPr lang="en-CA" dirty="0" err="1"/>
              <a:t>logistique</a:t>
            </a:r>
            <a:endParaRPr lang="fr-CA" dirty="0"/>
          </a:p>
          <a:p>
            <a:pPr lvl="1"/>
            <a:r>
              <a:rPr lang="fr-CA" dirty="0"/>
              <a:t>Réseau de neurones</a:t>
            </a:r>
          </a:p>
          <a:p>
            <a:pPr lvl="1"/>
            <a:r>
              <a:rPr lang="fr-CA" dirty="0"/>
              <a:t>Arbre de décision</a:t>
            </a:r>
          </a:p>
          <a:p>
            <a:pPr marL="0" indent="0">
              <a:buNone/>
            </a:pPr>
            <a:endParaRPr lang="fr-CA" dirty="0"/>
          </a:p>
          <a:p>
            <a:r>
              <a:rPr lang="fr-CA" dirty="0"/>
              <a:t>Le livre couvre différentes autres approches</a:t>
            </a:r>
          </a:p>
        </p:txBody>
      </p:sp>
      <p:sp>
        <p:nvSpPr>
          <p:cNvPr id="2" name="Titre 1"/>
          <p:cNvSpPr>
            <a:spLocks noGrp="1"/>
          </p:cNvSpPr>
          <p:nvPr>
            <p:ph type="title"/>
          </p:nvPr>
        </p:nvSpPr>
        <p:spPr/>
        <p:txBody>
          <a:bodyPr/>
          <a:lstStyle/>
          <a:p>
            <a:r>
              <a:rPr lang="fr-CA" noProof="0" dirty="0"/>
              <a:t>Modèles et approche pour chercher la fonction </a:t>
            </a:r>
            <a:r>
              <a:rPr lang="fr-CA" i="1" noProof="0" dirty="0"/>
              <a:t>h</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13</a:t>
            </a:fld>
            <a:endParaRPr lang="en-US"/>
          </a:p>
        </p:txBody>
      </p:sp>
    </p:spTree>
    <p:extLst>
      <p:ext uri="{BB962C8B-B14F-4D97-AF65-F5344CB8AC3E}">
        <p14:creationId xmlns:p14="http://schemas.microsoft.com/office/powerpoint/2010/main" val="238196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Représentation</a:t>
            </a:r>
            <a:r>
              <a:rPr lang="en-CA" dirty="0"/>
              <a:t> des </a:t>
            </a:r>
            <a:r>
              <a:rPr lang="en-CA" dirty="0" err="1"/>
              <a:t>données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14</a:t>
            </a:fld>
            <a:endParaRPr lang="fr-CA"/>
          </a:p>
        </p:txBody>
      </p:sp>
    </p:spTree>
    <p:extLst>
      <p:ext uri="{BB962C8B-B14F-4D97-AF65-F5344CB8AC3E}">
        <p14:creationId xmlns:p14="http://schemas.microsoft.com/office/powerpoint/2010/main" val="48408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Représentation des données</a:t>
            </a:r>
          </a:p>
        </p:txBody>
      </p:sp>
      <p:sp>
        <p:nvSpPr>
          <p:cNvPr id="3" name="Espace réservé du contenu 2"/>
          <p:cNvSpPr>
            <a:spLocks noGrp="1"/>
          </p:cNvSpPr>
          <p:nvPr>
            <p:ph idx="1"/>
          </p:nvPr>
        </p:nvSpPr>
        <p:spPr>
          <a:xfrm>
            <a:off x="457200" y="1600200"/>
            <a:ext cx="8361600" cy="4525963"/>
          </a:xfrm>
        </p:spPr>
        <p:txBody>
          <a:bodyPr/>
          <a:lstStyle/>
          <a:p>
            <a:r>
              <a:rPr lang="fr-CA" noProof="0" dirty="0"/>
              <a:t>L’</a:t>
            </a:r>
            <a:r>
              <a:rPr lang="fr-CA" b="1" noProof="0" dirty="0"/>
              <a:t>entrée   </a:t>
            </a:r>
            <a:r>
              <a:rPr lang="fr-CA" noProof="0" dirty="0"/>
              <a:t>   est représentée par un vecteur de valeurs d’attributs réels (représentation factorisée)</a:t>
            </a:r>
          </a:p>
          <a:p>
            <a:pPr lvl="1"/>
            <a:r>
              <a:rPr lang="fr-CA" dirty="0"/>
              <a:t>ex.: une image est représentée par un vecteur contenant la valeur de chacun des pixels</a:t>
            </a:r>
          </a:p>
          <a:p>
            <a:pPr lvl="1"/>
            <a:endParaRPr lang="fr-CA" noProof="0" dirty="0"/>
          </a:p>
          <a:p>
            <a:pPr lvl="1"/>
            <a:endParaRPr lang="fr-CA" dirty="0"/>
          </a:p>
          <a:p>
            <a:pPr lvl="1"/>
            <a:endParaRPr lang="fr-CA" noProof="0" dirty="0"/>
          </a:p>
          <a:p>
            <a:pPr lvl="1"/>
            <a:endParaRPr lang="fr-CA" dirty="0"/>
          </a:p>
          <a:p>
            <a:pPr lvl="1"/>
            <a:endParaRPr lang="fr-CA" noProof="0" dirty="0"/>
          </a:p>
          <a:p>
            <a:r>
              <a:rPr lang="fr-CA" noProof="0" dirty="0"/>
              <a:t>La </a:t>
            </a:r>
            <a:r>
              <a:rPr lang="fr-CA" b="1" noProof="0" dirty="0"/>
              <a:t>sortie désirée </a:t>
            </a:r>
            <a:r>
              <a:rPr lang="fr-CA" noProof="0" dirty="0"/>
              <a:t>ou </a:t>
            </a:r>
            <a:r>
              <a:rPr lang="fr-CA" b="1" noProof="0" dirty="0"/>
              <a:t>cible</a:t>
            </a:r>
            <a:r>
              <a:rPr lang="fr-CA" noProof="0" dirty="0"/>
              <a:t>      aura une représentation différente selon le problème à résoudre:</a:t>
            </a:r>
          </a:p>
          <a:p>
            <a:pPr lvl="1"/>
            <a:r>
              <a:rPr lang="fr-CA" dirty="0"/>
              <a:t>problème de classification en </a:t>
            </a:r>
            <a:r>
              <a:rPr lang="fr-CA" i="1" dirty="0"/>
              <a:t>C</a:t>
            </a:r>
            <a:r>
              <a:rPr lang="fr-CA" dirty="0"/>
              <a:t> classes: valeur discrète (index de 0 à </a:t>
            </a:r>
            <a:r>
              <a:rPr lang="fr-CA" i="1" dirty="0"/>
              <a:t>C</a:t>
            </a:r>
            <a:r>
              <a:rPr lang="fr-CA" dirty="0"/>
              <a:t>-1)</a:t>
            </a:r>
          </a:p>
          <a:p>
            <a:pPr lvl="1"/>
            <a:r>
              <a:rPr lang="fr-CA" noProof="0" dirty="0"/>
              <a:t>problème de régression: valeur réelle ou continue</a:t>
            </a:r>
          </a:p>
          <a:p>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15</a:t>
            </a:fld>
            <a:endParaRPr lang="en-US"/>
          </a:p>
        </p:txBody>
      </p:sp>
      <p:pic>
        <p:nvPicPr>
          <p:cNvPr id="7" name="Image 6"/>
          <p:cNvPicPr>
            <a:picLocks noChangeAspect="1"/>
          </p:cNvPicPr>
          <p:nvPr/>
        </p:nvPicPr>
        <p:blipFill>
          <a:blip r:embed="rId3"/>
          <a:stretch>
            <a:fillRect/>
          </a:stretch>
        </p:blipFill>
        <p:spPr>
          <a:xfrm>
            <a:off x="2373141" y="2920076"/>
            <a:ext cx="800272" cy="1574729"/>
          </a:xfrm>
          <a:prstGeom prst="rect">
            <a:avLst/>
          </a:prstGeom>
        </p:spPr>
      </p:pic>
      <p:sp>
        <p:nvSpPr>
          <p:cNvPr id="8" name="ZoneTexte 7"/>
          <p:cNvSpPr txBox="1"/>
          <p:nvPr/>
        </p:nvSpPr>
        <p:spPr>
          <a:xfrm>
            <a:off x="4322279" y="3069661"/>
            <a:ext cx="4821721" cy="1323439"/>
          </a:xfrm>
          <a:prstGeom prst="rect">
            <a:avLst/>
          </a:prstGeom>
          <a:noFill/>
        </p:spPr>
        <p:txBody>
          <a:bodyPr wrap="square" rtlCol="0">
            <a:spAutoFit/>
          </a:bodyPr>
          <a:lstStyle/>
          <a:p>
            <a:r>
              <a:rPr lang="tr-TR" sz="800" dirty="0" err="1">
                <a:latin typeface="Monaco"/>
              </a:rPr>
              <a:t>array</a:t>
            </a:r>
            <a:r>
              <a:rPr lang="tr-TR" sz="800" dirty="0">
                <a:latin typeface="Monaco"/>
              </a:rPr>
              <a:t>([ 0.,  0.,  0.,  0.,  0.,  0.,  0.,  0.,  0.,  0.,  0.,  0.,  0.,</a:t>
            </a:r>
          </a:p>
          <a:p>
            <a:r>
              <a:rPr lang="tr-TR" sz="800" dirty="0">
                <a:latin typeface="Monaco"/>
              </a:rPr>
              <a:t>        0.,  0.,  0.,  0.,  0.,  0.,  1.,  1.,  0.,  0.,  0.,  0.,  0.,</a:t>
            </a:r>
          </a:p>
          <a:p>
            <a:r>
              <a:rPr lang="tr-TR" sz="800" dirty="0">
                <a:latin typeface="Monaco"/>
              </a:rPr>
              <a:t>        1.,  1.,  1.,  1.,  0.,  0.,  0.,  1.,  1.,  0.,  0.,  1.,  0.,</a:t>
            </a:r>
          </a:p>
          <a:p>
            <a:r>
              <a:rPr lang="tr-TR" sz="800" dirty="0">
                <a:latin typeface="Monaco"/>
              </a:rPr>
              <a:t>        0.,  0.,  1.,  0.,  0.,  0.,  1.,  0.,  0.,  0.,  1.,  0.,  0.,</a:t>
            </a:r>
          </a:p>
          <a:p>
            <a:r>
              <a:rPr lang="tr-TR" sz="800" dirty="0">
                <a:latin typeface="Monaco"/>
              </a:rPr>
              <a:t>        1.,  1.,  0.,  0.,  1.,  1.,  0.,  1.,  1.,  0.,  0.,  0.,  1.,</a:t>
            </a:r>
          </a:p>
          <a:p>
            <a:r>
              <a:rPr lang="tr-TR" sz="800" dirty="0">
                <a:latin typeface="Monaco"/>
              </a:rPr>
              <a:t>        1.,  1.,  1.,  0.,  0.,  0.,  0.,  0.,  1.,  0.,  0.,  0.,  0.,</a:t>
            </a:r>
          </a:p>
          <a:p>
            <a:r>
              <a:rPr lang="tr-TR" sz="800" dirty="0">
                <a:latin typeface="Monaco"/>
              </a:rPr>
              <a:t>        0.,  0.,  0.,  1.,  0.,  0.,  0.,  0.,  0.,  1.,  0.,  1.,  0.,</a:t>
            </a:r>
          </a:p>
          <a:p>
            <a:r>
              <a:rPr lang="tr-TR" sz="800" dirty="0">
                <a:latin typeface="Monaco"/>
              </a:rPr>
              <a:t>        0.,  0.,  0.,  0.,  1.,  0.,  1.,  1.,  1.,  1.,  1.,  1.,  1.,</a:t>
            </a:r>
          </a:p>
          <a:p>
            <a:r>
              <a:rPr lang="tr-TR" sz="800" dirty="0">
                <a:latin typeface="Monaco"/>
              </a:rPr>
              <a:t>        0.,  0.,  0.,  1.,  1.,  0.,  0.,  0.,  0.,  0.,  0.,  0.,  0.,</a:t>
            </a:r>
          </a:p>
          <a:p>
            <a:r>
              <a:rPr lang="tr-TR" sz="800" dirty="0">
                <a:latin typeface="Monaco"/>
              </a:rPr>
              <a:t>        0.,  0.,  0.,  0.,  0.,  0.,  0.,  0.,  0.,  0.,  0.])</a:t>
            </a:r>
          </a:p>
        </p:txBody>
      </p:sp>
      <p:cxnSp>
        <p:nvCxnSpPr>
          <p:cNvPr id="10" name="Connecteur droit avec flèche 9"/>
          <p:cNvCxnSpPr/>
          <p:nvPr/>
        </p:nvCxnSpPr>
        <p:spPr>
          <a:xfrm flipV="1">
            <a:off x="3421002" y="3707441"/>
            <a:ext cx="839886"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pic>
        <p:nvPicPr>
          <p:cNvPr id="11" name="Image 10"/>
          <p:cNvPicPr>
            <a:picLocks noChangeAspect="1"/>
          </p:cNvPicPr>
          <p:nvPr/>
        </p:nvPicPr>
        <p:blipFill>
          <a:blip r:embed="rId4"/>
          <a:stretch>
            <a:fillRect/>
          </a:stretch>
        </p:blipFill>
        <p:spPr>
          <a:xfrm>
            <a:off x="1839445" y="1747267"/>
            <a:ext cx="190834" cy="162209"/>
          </a:xfrm>
          <a:prstGeom prst="rect">
            <a:avLst/>
          </a:prstGeom>
        </p:spPr>
      </p:pic>
      <p:pic>
        <p:nvPicPr>
          <p:cNvPr id="9" name="Image 8"/>
          <p:cNvPicPr>
            <a:picLocks noChangeAspect="1"/>
          </p:cNvPicPr>
          <p:nvPr/>
        </p:nvPicPr>
        <p:blipFill>
          <a:blip r:embed="rId5"/>
          <a:stretch>
            <a:fillRect/>
          </a:stretch>
        </p:blipFill>
        <p:spPr>
          <a:xfrm>
            <a:off x="3579671" y="4668629"/>
            <a:ext cx="162209" cy="238542"/>
          </a:xfrm>
          <a:prstGeom prst="rect">
            <a:avLst/>
          </a:prstGeom>
        </p:spPr>
      </p:pic>
    </p:spTree>
    <p:extLst>
      <p:ext uri="{BB962C8B-B14F-4D97-AF65-F5344CB8AC3E}">
        <p14:creationId xmlns:p14="http://schemas.microsoft.com/office/powerpoint/2010/main" val="241592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16</a:t>
            </a:fld>
            <a:endParaRPr lang="en-US" dirty="0"/>
          </a:p>
        </p:txBody>
      </p:sp>
      <p:sp>
        <p:nvSpPr>
          <p:cNvPr id="3" name="Rectangle 2"/>
          <p:cNvSpPr/>
          <p:nvPr/>
        </p:nvSpPr>
        <p:spPr>
          <a:xfrm>
            <a:off x="390794" y="5636265"/>
            <a:ext cx="4179157" cy="369332"/>
          </a:xfrm>
          <a:prstGeom prst="rect">
            <a:avLst/>
          </a:prstGeom>
        </p:spPr>
        <p:txBody>
          <a:bodyPr wrap="none">
            <a:spAutoFit/>
          </a:bodyPr>
          <a:lstStyle/>
          <a:p>
            <a:r>
              <a:rPr lang="fr-CA" dirty="0"/>
              <a:t>http://cs231n.github.io/assets/classify.png</a:t>
            </a:r>
          </a:p>
        </p:txBody>
      </p:sp>
      <p:pic>
        <p:nvPicPr>
          <p:cNvPr id="2050" name="Picture 2" descr="http://cs231n.github.io/assets/classif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079" y="1612035"/>
            <a:ext cx="5651990" cy="39459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572000" y="1232972"/>
            <a:ext cx="3243901" cy="400110"/>
          </a:xfrm>
          <a:prstGeom prst="rect">
            <a:avLst/>
          </a:prstGeom>
        </p:spPr>
        <p:txBody>
          <a:bodyPr wrap="none">
            <a:spAutoFit/>
          </a:bodyPr>
          <a:lstStyle/>
          <a:p>
            <a:r>
              <a:rPr lang="en-US" sz="2000" b="1" dirty="0">
                <a:ea typeface="ＭＳ Ｐゴシック" pitchFamily="34" charset="-128"/>
              </a:rPr>
              <a:t>Entrée : X = </a:t>
            </a:r>
            <a:r>
              <a:rPr lang="en-US" sz="2000" b="1" dirty="0" err="1">
                <a:ea typeface="ＭＳ Ｐゴシック" pitchFamily="34" charset="-128"/>
              </a:rPr>
              <a:t>vecteur</a:t>
            </a:r>
            <a:r>
              <a:rPr lang="en-US" sz="2000" b="1" dirty="0">
                <a:ea typeface="ＭＳ Ｐゴシック" pitchFamily="34" charset="-128"/>
              </a:rPr>
              <a:t> de pixels</a:t>
            </a:r>
          </a:p>
        </p:txBody>
      </p:sp>
      <p:sp>
        <p:nvSpPr>
          <p:cNvPr id="8" name="Rectangle 7"/>
          <p:cNvSpPr/>
          <p:nvPr/>
        </p:nvSpPr>
        <p:spPr>
          <a:xfrm>
            <a:off x="4944308" y="5345987"/>
            <a:ext cx="3350597" cy="646331"/>
          </a:xfrm>
          <a:prstGeom prst="rect">
            <a:avLst/>
          </a:prstGeom>
        </p:spPr>
        <p:txBody>
          <a:bodyPr wrap="none">
            <a:spAutoFit/>
          </a:bodyPr>
          <a:lstStyle/>
          <a:p>
            <a:r>
              <a:rPr lang="en-US" b="1" dirty="0">
                <a:ea typeface="ＭＳ Ｐゴシック" pitchFamily="34" charset="-128"/>
              </a:rPr>
              <a:t>Sortie:  </a:t>
            </a:r>
            <a:r>
              <a:rPr lang="en-US" dirty="0" err="1">
                <a:ea typeface="ＭＳ Ｐゴシック" pitchFamily="34" charset="-128"/>
              </a:rPr>
              <a:t>vecteur</a:t>
            </a:r>
            <a:r>
              <a:rPr lang="en-US" dirty="0">
                <a:ea typeface="ＭＳ Ｐゴシック" pitchFamily="34" charset="-128"/>
              </a:rPr>
              <a:t> </a:t>
            </a:r>
            <a:r>
              <a:rPr lang="en-US" i="1" dirty="0">
                <a:ea typeface="ＭＳ Ｐゴシック" pitchFamily="34" charset="-128"/>
              </a:rPr>
              <a:t>[y</a:t>
            </a:r>
            <a:r>
              <a:rPr lang="en-US" i="1" baseline="-25000" dirty="0">
                <a:ea typeface="ＭＳ Ｐゴシック" pitchFamily="34" charset="-128"/>
              </a:rPr>
              <a:t>1</a:t>
            </a:r>
            <a:r>
              <a:rPr lang="en-US" i="1" dirty="0">
                <a:ea typeface="ＭＳ Ｐゴシック" pitchFamily="34" charset="-128"/>
              </a:rPr>
              <a:t>, y</a:t>
            </a:r>
            <a:r>
              <a:rPr lang="en-US" i="1" baseline="-25000" dirty="0">
                <a:ea typeface="ＭＳ Ｐゴシック" pitchFamily="34" charset="-128"/>
              </a:rPr>
              <a:t>2</a:t>
            </a:r>
            <a:r>
              <a:rPr lang="en-US" i="1" dirty="0">
                <a:ea typeface="ＭＳ Ｐゴシック" pitchFamily="34" charset="-128"/>
              </a:rPr>
              <a:t>, y</a:t>
            </a:r>
            <a:r>
              <a:rPr lang="en-US" i="1" baseline="-25000" dirty="0">
                <a:ea typeface="ＭＳ Ｐゴシック" pitchFamily="34" charset="-128"/>
              </a:rPr>
              <a:t>3, </a:t>
            </a:r>
            <a:r>
              <a:rPr lang="en-US" i="1" dirty="0">
                <a:ea typeface="ＭＳ Ｐゴシック" pitchFamily="34" charset="-128"/>
              </a:rPr>
              <a:t>y</a:t>
            </a:r>
            <a:r>
              <a:rPr lang="en-US" i="1" baseline="-25000" dirty="0">
                <a:ea typeface="ＭＳ Ｐゴシック" pitchFamily="34" charset="-128"/>
              </a:rPr>
              <a:t>4</a:t>
            </a:r>
            <a:r>
              <a:rPr lang="en-US" i="1" dirty="0">
                <a:ea typeface="ＭＳ Ｐゴシック" pitchFamily="34" charset="-128"/>
              </a:rPr>
              <a:t>] </a:t>
            </a:r>
          </a:p>
          <a:p>
            <a:r>
              <a:rPr lang="en-US" dirty="0">
                <a:ea typeface="ＭＳ Ｐゴシック" pitchFamily="34" charset="-128"/>
              </a:rPr>
              <a:t>              </a:t>
            </a:r>
            <a:r>
              <a:rPr lang="en-US" dirty="0" err="1">
                <a:ea typeface="ＭＳ Ｐゴシック" pitchFamily="34" charset="-128"/>
              </a:rPr>
              <a:t>y</a:t>
            </a:r>
            <a:r>
              <a:rPr lang="en-US" baseline="-25000" dirty="0" err="1">
                <a:ea typeface="ＭＳ Ｐゴシック" pitchFamily="34" charset="-128"/>
              </a:rPr>
              <a:t>i</a:t>
            </a:r>
            <a:r>
              <a:rPr lang="en-US" dirty="0">
                <a:ea typeface="ＭＳ Ｐゴシック" pitchFamily="34" charset="-128"/>
              </a:rPr>
              <a:t> : </a:t>
            </a:r>
            <a:r>
              <a:rPr lang="en-US" dirty="0" err="1">
                <a:ea typeface="ＭＳ Ｐゴシック" pitchFamily="34" charset="-128"/>
              </a:rPr>
              <a:t>réel</a:t>
            </a:r>
            <a:r>
              <a:rPr lang="en-US" dirty="0">
                <a:ea typeface="ＭＳ Ｐゴシック" pitchFamily="34" charset="-128"/>
              </a:rPr>
              <a:t> sur </a:t>
            </a:r>
            <a:r>
              <a:rPr lang="en-US" dirty="0" err="1">
                <a:ea typeface="ＭＳ Ｐゴシック" pitchFamily="34" charset="-128"/>
              </a:rPr>
              <a:t>l’interval</a:t>
            </a:r>
            <a:r>
              <a:rPr lang="en-US" dirty="0">
                <a:ea typeface="ＭＳ Ｐゴシック" pitchFamily="34" charset="-128"/>
              </a:rPr>
              <a:t> [0,1] </a:t>
            </a:r>
          </a:p>
        </p:txBody>
      </p:sp>
    </p:spTree>
    <p:extLst>
      <p:ext uri="{BB962C8B-B14F-4D97-AF65-F5344CB8AC3E}">
        <p14:creationId xmlns:p14="http://schemas.microsoft.com/office/powerpoint/2010/main" val="3688654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 plus </a:t>
            </a:r>
            <a:r>
              <a:rPr lang="en-CA" dirty="0" err="1"/>
              <a:t>proches</a:t>
            </a:r>
            <a:r>
              <a:rPr lang="en-CA" dirty="0"/>
              <a:t> </a:t>
            </a:r>
            <a:r>
              <a:rPr lang="en-CA" dirty="0" err="1"/>
              <a:t>voisins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17</a:t>
            </a:fld>
            <a:endParaRPr lang="fr-CA"/>
          </a:p>
        </p:txBody>
      </p:sp>
    </p:spTree>
    <p:extLst>
      <p:ext uri="{BB962C8B-B14F-4D97-AF65-F5344CB8AC3E}">
        <p14:creationId xmlns:p14="http://schemas.microsoft.com/office/powerpoint/2010/main" val="289569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Exemple: </a:t>
            </a:r>
            <a:r>
              <a:rPr lang="fr-CA" noProof="0" dirty="0" err="1"/>
              <a:t>classifieur</a:t>
            </a:r>
            <a:r>
              <a:rPr lang="fr-CA" noProof="0" dirty="0"/>
              <a:t> </a:t>
            </a:r>
            <a:br>
              <a:rPr lang="fr-CA" noProof="0" dirty="0"/>
            </a:br>
            <a:r>
              <a:rPr lang="fr-CA" i="1" noProof="0" dirty="0"/>
              <a:t>k</a:t>
            </a:r>
            <a:r>
              <a:rPr lang="fr-CA" noProof="0" dirty="0"/>
              <a:t> plus proches voisins</a:t>
            </a:r>
          </a:p>
        </p:txBody>
      </p:sp>
      <p:sp>
        <p:nvSpPr>
          <p:cNvPr id="3" name="Espace réservé du contenu 2"/>
          <p:cNvSpPr>
            <a:spLocks noGrp="1"/>
          </p:cNvSpPr>
          <p:nvPr>
            <p:ph idx="1"/>
          </p:nvPr>
        </p:nvSpPr>
        <p:spPr/>
        <p:txBody>
          <a:bodyPr/>
          <a:lstStyle/>
          <a:p>
            <a:r>
              <a:rPr lang="fr-CA" noProof="0" dirty="0"/>
              <a:t>Possiblement l’algorithme d’apprentissage </a:t>
            </a:r>
            <a:r>
              <a:rPr lang="fr-CA" dirty="0"/>
              <a:t>de </a:t>
            </a:r>
            <a:r>
              <a:rPr lang="fr-CA" noProof="0" dirty="0"/>
              <a:t>classification le plus simple</a:t>
            </a:r>
          </a:p>
          <a:p>
            <a:r>
              <a:rPr lang="fr-CA" b="1" dirty="0"/>
              <a:t>Idée</a:t>
            </a:r>
            <a:r>
              <a:rPr lang="fr-CA" dirty="0"/>
              <a:t>: étant donnée une entrée     </a:t>
            </a:r>
          </a:p>
          <a:p>
            <a:pPr marL="800100" lvl="1" indent="-342900">
              <a:buFont typeface="+mj-lt"/>
              <a:buAutoNum type="arabicPeriod"/>
            </a:pPr>
            <a:r>
              <a:rPr lang="fr-CA" dirty="0"/>
              <a:t>trouver les </a:t>
            </a:r>
            <a:r>
              <a:rPr lang="fr-CA" i="1" dirty="0"/>
              <a:t>k</a:t>
            </a:r>
            <a:r>
              <a:rPr lang="fr-CA" dirty="0"/>
              <a:t> entrées         parmi les exemples d’apprentissage qui sont les plus « proches » de </a:t>
            </a:r>
          </a:p>
          <a:p>
            <a:pPr marL="800100" lvl="1" indent="-342900">
              <a:buFont typeface="+mj-lt"/>
              <a:buAutoNum type="arabicPeriod"/>
            </a:pPr>
            <a:r>
              <a:rPr lang="fr-CA" noProof="0" dirty="0"/>
              <a:t>faire voter chacune de ces entrées pour leur classe associée </a:t>
            </a:r>
          </a:p>
          <a:p>
            <a:pPr marL="800100" lvl="1" indent="-342900">
              <a:buFont typeface="+mj-lt"/>
              <a:buAutoNum type="arabicPeriod"/>
            </a:pPr>
            <a:r>
              <a:rPr lang="fr-CA" dirty="0"/>
              <a:t>retourner la classe majoritaire</a:t>
            </a:r>
          </a:p>
          <a:p>
            <a:r>
              <a:rPr lang="fr-CA" dirty="0"/>
              <a:t>Le succès de cet algorithme va dépendre de deux facteurs</a:t>
            </a:r>
          </a:p>
          <a:p>
            <a:pPr lvl="1"/>
            <a:r>
              <a:rPr lang="fr-CA" noProof="0" dirty="0"/>
              <a:t>la quantité de données d’entraînement (plus il y en a, meilleure sera la performance)</a:t>
            </a:r>
          </a:p>
          <a:p>
            <a:pPr lvl="1"/>
            <a:r>
              <a:rPr lang="fr-CA" dirty="0"/>
              <a:t>la qualité de la mesure de distance (est-ce que deux entrées jugées similaires sont de la même classe?)</a:t>
            </a:r>
          </a:p>
          <a:p>
            <a:pPr lvl="2"/>
            <a:r>
              <a:rPr lang="fr-CA" noProof="0" dirty="0"/>
              <a:t>en pratique, on utilise souvent la distance Euclidienne: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18</a:t>
            </a:fld>
            <a:endParaRPr lang="en-US"/>
          </a:p>
        </p:txBody>
      </p:sp>
      <p:pic>
        <p:nvPicPr>
          <p:cNvPr id="7" name="Image 6"/>
          <p:cNvPicPr>
            <a:picLocks noChangeAspect="1"/>
          </p:cNvPicPr>
          <p:nvPr/>
        </p:nvPicPr>
        <p:blipFill>
          <a:blip r:embed="rId3"/>
          <a:stretch>
            <a:fillRect/>
          </a:stretch>
        </p:blipFill>
        <p:spPr>
          <a:xfrm>
            <a:off x="4138113" y="2112392"/>
            <a:ext cx="190834" cy="162209"/>
          </a:xfrm>
          <a:prstGeom prst="rect">
            <a:avLst/>
          </a:prstGeom>
        </p:spPr>
      </p:pic>
      <p:pic>
        <p:nvPicPr>
          <p:cNvPr id="13" name="Image 12"/>
          <p:cNvPicPr>
            <a:picLocks noChangeAspect="1"/>
          </p:cNvPicPr>
          <p:nvPr/>
        </p:nvPicPr>
        <p:blipFill>
          <a:blip r:embed="rId3"/>
          <a:stretch>
            <a:fillRect/>
          </a:stretch>
        </p:blipFill>
        <p:spPr>
          <a:xfrm>
            <a:off x="6839242" y="5692359"/>
            <a:ext cx="190834" cy="162209"/>
          </a:xfrm>
          <a:prstGeom prst="rect">
            <a:avLst/>
          </a:prstGeom>
        </p:spPr>
      </p:pic>
      <p:pic>
        <p:nvPicPr>
          <p:cNvPr id="10" name="Image 9"/>
          <p:cNvPicPr>
            <a:picLocks noChangeAspect="1"/>
          </p:cNvPicPr>
          <p:nvPr/>
        </p:nvPicPr>
        <p:blipFill>
          <a:blip r:embed="rId4"/>
          <a:stretch>
            <a:fillRect/>
          </a:stretch>
        </p:blipFill>
        <p:spPr>
          <a:xfrm>
            <a:off x="6860062" y="6012705"/>
            <a:ext cx="156136" cy="156136"/>
          </a:xfrm>
          <a:prstGeom prst="rect">
            <a:avLst/>
          </a:prstGeom>
        </p:spPr>
      </p:pic>
      <p:sp>
        <p:nvSpPr>
          <p:cNvPr id="14" name="ZoneTexte 13"/>
          <p:cNvSpPr txBox="1"/>
          <p:nvPr/>
        </p:nvSpPr>
        <p:spPr>
          <a:xfrm>
            <a:off x="7030076" y="5564271"/>
            <a:ext cx="1114646" cy="369332"/>
          </a:xfrm>
          <a:prstGeom prst="rect">
            <a:avLst/>
          </a:prstGeom>
          <a:noFill/>
        </p:spPr>
        <p:txBody>
          <a:bodyPr wrap="none" rtlCol="0">
            <a:spAutoFit/>
          </a:bodyPr>
          <a:lstStyle/>
          <a:p>
            <a:r>
              <a:rPr lang="fr-CA" dirty="0">
                <a:latin typeface="+mj-lt"/>
              </a:rPr>
              <a:t>=  vecteur</a:t>
            </a:r>
          </a:p>
        </p:txBody>
      </p:sp>
      <p:sp>
        <p:nvSpPr>
          <p:cNvPr id="16" name="ZoneTexte 15"/>
          <p:cNvSpPr txBox="1"/>
          <p:nvPr/>
        </p:nvSpPr>
        <p:spPr>
          <a:xfrm>
            <a:off x="7036736" y="5872836"/>
            <a:ext cx="1114307" cy="369332"/>
          </a:xfrm>
          <a:prstGeom prst="rect">
            <a:avLst/>
          </a:prstGeom>
          <a:noFill/>
        </p:spPr>
        <p:txBody>
          <a:bodyPr wrap="none" rtlCol="0">
            <a:spAutoFit/>
          </a:bodyPr>
          <a:lstStyle/>
          <a:p>
            <a:r>
              <a:rPr lang="fr-CA" dirty="0">
                <a:latin typeface="+mj-lt"/>
              </a:rPr>
              <a:t>=  scalaire</a:t>
            </a:r>
          </a:p>
        </p:txBody>
      </p:sp>
      <p:sp>
        <p:nvSpPr>
          <p:cNvPr id="17" name="Rectangle à coins arrondis 16"/>
          <p:cNvSpPr/>
          <p:nvPr/>
        </p:nvSpPr>
        <p:spPr>
          <a:xfrm>
            <a:off x="6778664" y="5564271"/>
            <a:ext cx="2121222" cy="677897"/>
          </a:xfrm>
          <a:prstGeom prst="round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pic>
        <p:nvPicPr>
          <p:cNvPr id="18" name="Image 17"/>
          <p:cNvPicPr>
            <a:picLocks noChangeAspect="1"/>
          </p:cNvPicPr>
          <p:nvPr/>
        </p:nvPicPr>
        <p:blipFill>
          <a:blip r:embed="rId5"/>
          <a:stretch>
            <a:fillRect/>
          </a:stretch>
        </p:blipFill>
        <p:spPr>
          <a:xfrm>
            <a:off x="2844315" y="5625749"/>
            <a:ext cx="3455370" cy="781401"/>
          </a:xfrm>
          <a:prstGeom prst="rect">
            <a:avLst/>
          </a:prstGeom>
        </p:spPr>
      </p:pic>
      <p:pic>
        <p:nvPicPr>
          <p:cNvPr id="19" name="Image 18"/>
          <p:cNvPicPr>
            <a:picLocks noChangeAspect="1"/>
          </p:cNvPicPr>
          <p:nvPr/>
        </p:nvPicPr>
        <p:blipFill>
          <a:blip r:embed="rId6"/>
          <a:stretch>
            <a:fillRect/>
          </a:stretch>
        </p:blipFill>
        <p:spPr>
          <a:xfrm>
            <a:off x="3369366" y="2464279"/>
            <a:ext cx="268903" cy="199508"/>
          </a:xfrm>
          <a:prstGeom prst="rect">
            <a:avLst/>
          </a:prstGeom>
        </p:spPr>
      </p:pic>
      <p:pic>
        <p:nvPicPr>
          <p:cNvPr id="20" name="Image 19"/>
          <p:cNvPicPr>
            <a:picLocks noChangeAspect="1"/>
          </p:cNvPicPr>
          <p:nvPr/>
        </p:nvPicPr>
        <p:blipFill>
          <a:blip r:embed="rId7"/>
          <a:stretch>
            <a:fillRect/>
          </a:stretch>
        </p:blipFill>
        <p:spPr>
          <a:xfrm>
            <a:off x="6953573" y="3053155"/>
            <a:ext cx="225532" cy="216856"/>
          </a:xfrm>
          <a:prstGeom prst="rect">
            <a:avLst/>
          </a:prstGeom>
        </p:spPr>
      </p:pic>
      <p:pic>
        <p:nvPicPr>
          <p:cNvPr id="21" name="Image 20"/>
          <p:cNvPicPr>
            <a:picLocks noChangeAspect="1"/>
          </p:cNvPicPr>
          <p:nvPr/>
        </p:nvPicPr>
        <p:blipFill>
          <a:blip r:embed="rId3"/>
          <a:stretch>
            <a:fillRect/>
          </a:stretch>
        </p:blipFill>
        <p:spPr>
          <a:xfrm>
            <a:off x="2814138" y="2709292"/>
            <a:ext cx="190834" cy="162209"/>
          </a:xfrm>
          <a:prstGeom prst="rect">
            <a:avLst/>
          </a:prstGeom>
        </p:spPr>
      </p:pic>
    </p:spTree>
    <p:extLst>
      <p:ext uri="{BB962C8B-B14F-4D97-AF65-F5344CB8AC3E}">
        <p14:creationId xmlns:p14="http://schemas.microsoft.com/office/powerpoint/2010/main" val="154888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19</a:t>
            </a:fld>
            <a:endParaRPr lang="en-US"/>
          </a:p>
        </p:txBody>
      </p:sp>
      <p:pic>
        <p:nvPicPr>
          <p:cNvPr id="24" name="Image 23"/>
          <p:cNvPicPr>
            <a:picLocks noChangeAspect="1"/>
          </p:cNvPicPr>
          <p:nvPr/>
        </p:nvPicPr>
        <p:blipFill>
          <a:blip r:embed="rId3"/>
          <a:stretch>
            <a:fillRect/>
          </a:stretch>
        </p:blipFill>
        <p:spPr>
          <a:xfrm>
            <a:off x="457200" y="3044464"/>
            <a:ext cx="8211932" cy="1896170"/>
          </a:xfrm>
          <a:prstGeom prst="rect">
            <a:avLst/>
          </a:prstGeom>
        </p:spPr>
      </p:pic>
      <p:sp>
        <p:nvSpPr>
          <p:cNvPr id="25" name="ZoneTexte 24"/>
          <p:cNvSpPr txBox="1"/>
          <p:nvPr/>
        </p:nvSpPr>
        <p:spPr>
          <a:xfrm>
            <a:off x="2534997" y="2318541"/>
            <a:ext cx="4138573" cy="738664"/>
          </a:xfrm>
          <a:prstGeom prst="rect">
            <a:avLst/>
          </a:prstGeom>
          <a:noFill/>
        </p:spPr>
        <p:txBody>
          <a:bodyPr wrap="none" rtlCol="0">
            <a:spAutoFit/>
          </a:bodyPr>
          <a:lstStyle/>
          <a:p>
            <a:pPr algn="ctr"/>
            <a:r>
              <a:rPr lang="fr-CA" sz="2400" b="1" dirty="0">
                <a:latin typeface="+mj-lt"/>
              </a:rPr>
              <a:t>Ensemble d’entraînement</a:t>
            </a:r>
          </a:p>
          <a:p>
            <a:pPr algn="ctr"/>
            <a:r>
              <a:rPr lang="fr-CA" dirty="0">
                <a:latin typeface="+mj-lt"/>
              </a:rPr>
              <a:t>(100 exemples d’apprentissage par classe)</a:t>
            </a:r>
          </a:p>
        </p:txBody>
      </p:sp>
      <p:sp>
        <p:nvSpPr>
          <p:cNvPr id="26" name="ZoneTexte 25"/>
          <p:cNvSpPr txBox="1"/>
          <p:nvPr/>
        </p:nvSpPr>
        <p:spPr>
          <a:xfrm>
            <a:off x="1993316" y="5226853"/>
            <a:ext cx="1048935" cy="369332"/>
          </a:xfrm>
          <a:prstGeom prst="rect">
            <a:avLst/>
          </a:prstGeom>
          <a:noFill/>
        </p:spPr>
        <p:txBody>
          <a:bodyPr wrap="none" rtlCol="0">
            <a:spAutoFit/>
          </a:bodyPr>
          <a:lstStyle/>
          <a:p>
            <a:r>
              <a:rPr lang="fr-CA" dirty="0">
                <a:latin typeface="+mj-lt"/>
              </a:rPr>
              <a:t>Classe ‘e’</a:t>
            </a:r>
          </a:p>
        </p:txBody>
      </p:sp>
      <p:sp>
        <p:nvSpPr>
          <p:cNvPr id="27" name="ZoneTexte 26"/>
          <p:cNvSpPr txBox="1"/>
          <p:nvPr/>
        </p:nvSpPr>
        <p:spPr>
          <a:xfrm>
            <a:off x="6100243" y="5226853"/>
            <a:ext cx="1055810" cy="369332"/>
          </a:xfrm>
          <a:prstGeom prst="rect">
            <a:avLst/>
          </a:prstGeom>
          <a:noFill/>
        </p:spPr>
        <p:txBody>
          <a:bodyPr wrap="none" rtlCol="0">
            <a:spAutoFit/>
          </a:bodyPr>
          <a:lstStyle/>
          <a:p>
            <a:r>
              <a:rPr lang="fr-CA" dirty="0">
                <a:latin typeface="+mj-lt"/>
              </a:rPr>
              <a:t>Classe ‘o’</a:t>
            </a:r>
          </a:p>
        </p:txBody>
      </p:sp>
      <p:sp>
        <p:nvSpPr>
          <p:cNvPr id="28" name="Accolade ouvrante 27"/>
          <p:cNvSpPr/>
          <p:nvPr/>
        </p:nvSpPr>
        <p:spPr>
          <a:xfrm>
            <a:off x="2357669" y="3148574"/>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509844" y="3155220"/>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F69672D2-6BA6-8F87-6B09-7ADB999CB394}"/>
                  </a:ext>
                </a:extLst>
              </p:cNvPr>
              <p:cNvGraphicFramePr>
                <a:graphicFrameLocks noChangeAspect="1"/>
              </p:cNvGraphicFramePr>
              <p:nvPr>
                <p:extLst>
                  <p:ext uri="{D42A27DB-BD31-4B8C-83A1-F6EECF244321}">
                    <p14:modId xmlns:p14="http://schemas.microsoft.com/office/powerpoint/2010/main" val="929605642"/>
                  </p:ext>
                </p:extLst>
              </p:nvPr>
            </p:nvGraphicFramePr>
            <p:xfrm>
              <a:off x="8171121" y="5920860"/>
              <a:ext cx="386869" cy="290152"/>
            </p:xfrm>
            <a:graphic>
              <a:graphicData uri="http://schemas.microsoft.com/office/powerpoint/2016/slidezoom">
                <pslz:sldZm>
                  <pslz:sldZmObj sldId="450" cId="2415921121">
                    <pslz:zmPr id="{EC28CFBD-E3D9-43C2-963C-D8EB6C1DC639}" returnToParent="0" transitionDur="1000">
                      <p166:blipFill xmlns:p166="http://schemas.microsoft.com/office/powerpoint/2016/6/main">
                        <a:blip r:embed="rId4"/>
                        <a:stretch>
                          <a:fillRect/>
                        </a:stretch>
                      </p166:blipFill>
                      <p166:spPr xmlns:p166="http://schemas.microsoft.com/office/powerpoint/2016/6/main">
                        <a:xfrm>
                          <a:off x="0" y="0"/>
                          <a:ext cx="386869" cy="290152"/>
                        </a:xfrm>
                        <a:prstGeom prst="rect">
                          <a:avLst/>
                        </a:prstGeom>
                        <a:ln w="3175">
                          <a:solidFill>
                            <a:prstClr val="ltGray"/>
                          </a:solidFill>
                        </a:ln>
                      </p166:spPr>
                    </pslz:zmPr>
                  </pslz:sldZmObj>
                </pslz:sldZm>
              </a:graphicData>
            </a:graphic>
          </p:graphicFrame>
        </mc:Choice>
        <mc:Fallback>
          <p:pic>
            <p:nvPicPr>
              <p:cNvPr id="7" name="Slide Zoom 6">
                <a:extLst>
                  <a:ext uri="{FF2B5EF4-FFF2-40B4-BE49-F238E27FC236}">
                    <a16:creationId xmlns:a16="http://schemas.microsoft.com/office/drawing/2014/main" id="{F69672D2-6BA6-8F87-6B09-7ADB999CB394}"/>
                  </a:ext>
                </a:extLst>
              </p:cNvPr>
              <p:cNvPicPr>
                <a:picLocks noGrp="1" noRot="1" noChangeAspect="1" noMove="1" noResize="1" noEditPoints="1" noAdjustHandles="1" noChangeArrowheads="1" noChangeShapeType="1"/>
              </p:cNvPicPr>
              <p:nvPr/>
            </p:nvPicPr>
            <p:blipFill>
              <a:blip r:embed="rId4"/>
              <a:stretch>
                <a:fillRect/>
              </a:stretch>
            </p:blipFill>
            <p:spPr>
              <a:xfrm>
                <a:off x="8171121" y="5920860"/>
                <a:ext cx="386869" cy="290152"/>
              </a:xfrm>
              <a:prstGeom prst="rect">
                <a:avLst/>
              </a:prstGeom>
              <a:ln w="3175">
                <a:solidFill>
                  <a:prstClr val="ltGray"/>
                </a:solidFill>
              </a:ln>
            </p:spPr>
          </p:pic>
        </mc:Fallback>
      </mc:AlternateContent>
    </p:spTree>
    <p:extLst>
      <p:ext uri="{BB962C8B-B14F-4D97-AF65-F5344CB8AC3E}">
        <p14:creationId xmlns:p14="http://schemas.microsoft.com/office/powerpoint/2010/main" val="106793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Sujets couverts</a:t>
            </a:r>
          </a:p>
        </p:txBody>
      </p:sp>
      <p:sp>
        <p:nvSpPr>
          <p:cNvPr id="3" name="Espace réservé du contenu 2"/>
          <p:cNvSpPr>
            <a:spLocks noGrp="1"/>
          </p:cNvSpPr>
          <p:nvPr>
            <p:ph idx="1"/>
          </p:nvPr>
        </p:nvSpPr>
        <p:spPr/>
        <p:txBody>
          <a:bodyPr/>
          <a:lstStyle/>
          <a:p>
            <a:pPr marL="0" indent="0">
              <a:buNone/>
            </a:pPr>
            <a:endParaRPr lang="fr-CA" dirty="0"/>
          </a:p>
          <a:p>
            <a:r>
              <a:rPr lang="fr-CA" dirty="0"/>
              <a:t>Formes d’apprentissage</a:t>
            </a:r>
          </a:p>
          <a:p>
            <a:pPr marL="0" indent="0">
              <a:buNone/>
            </a:pPr>
            <a:endParaRPr lang="fr-CA" dirty="0"/>
          </a:p>
          <a:p>
            <a:r>
              <a:rPr lang="fr-CA" dirty="0"/>
              <a:t>Classification avec l’algorithme des K plus proches voisins</a:t>
            </a:r>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a:t>
            </a:fld>
            <a:endParaRPr lang="en-US"/>
          </a:p>
        </p:txBody>
      </p:sp>
    </p:spTree>
    <p:extLst>
      <p:ext uri="{BB962C8B-B14F-4D97-AF65-F5344CB8AC3E}">
        <p14:creationId xmlns:p14="http://schemas.microsoft.com/office/powerpoint/2010/main" val="2174123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20</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pic>
        <p:nvPicPr>
          <p:cNvPr id="3" name="Image 2"/>
          <p:cNvPicPr>
            <a:picLocks noChangeAspect="1"/>
          </p:cNvPicPr>
          <p:nvPr/>
        </p:nvPicPr>
        <p:blipFill>
          <a:blip r:embed="rId3"/>
          <a:stretch>
            <a:fillRect/>
          </a:stretch>
        </p:blipFill>
        <p:spPr>
          <a:xfrm>
            <a:off x="1311041" y="2303375"/>
            <a:ext cx="5791040" cy="2440703"/>
          </a:xfrm>
          <a:prstGeom prst="rect">
            <a:avLst/>
          </a:prstGeom>
        </p:spPr>
      </p:pic>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6" name="ZoneTexte 15"/>
          <p:cNvSpPr txBox="1"/>
          <p:nvPr/>
        </p:nvSpPr>
        <p:spPr>
          <a:xfrm>
            <a:off x="7528823"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cxnSp>
        <p:nvCxnSpPr>
          <p:cNvPr id="9" name="Connecteur droit avec flèche 8"/>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34" name="ZoneTexte 33"/>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9EBF91EE-4AD3-F8A9-24BC-C41F280E9182}"/>
                  </a:ext>
                </a:extLst>
              </p:cNvPr>
              <p:cNvGraphicFramePr>
                <a:graphicFrameLocks noChangeAspect="1"/>
              </p:cNvGraphicFramePr>
              <p:nvPr>
                <p:extLst>
                  <p:ext uri="{D42A27DB-BD31-4B8C-83A1-F6EECF244321}">
                    <p14:modId xmlns:p14="http://schemas.microsoft.com/office/powerpoint/2010/main" val="843231268"/>
                  </p:ext>
                </p:extLst>
              </p:nvPr>
            </p:nvGraphicFramePr>
            <p:xfrm>
              <a:off x="8177859" y="5697722"/>
              <a:ext cx="281399" cy="211049"/>
            </p:xfrm>
            <a:graphic>
              <a:graphicData uri="http://schemas.microsoft.com/office/powerpoint/2016/slidezoom">
                <pslz:sldZm>
                  <pslz:sldZmObj sldId="455" cId="1067939651">
                    <pslz:zmPr id="{A7BE5D1E-A67B-4365-9DD4-6822EFCBE51E}" returnToParent="0" transitionDur="1000">
                      <p166:blipFill xmlns:p166="http://schemas.microsoft.com/office/powerpoint/2016/6/main">
                        <a:blip r:embed="rId4"/>
                        <a:stretch>
                          <a:fillRect/>
                        </a:stretch>
                      </p166:blipFill>
                      <p166:spPr xmlns:p166="http://schemas.microsoft.com/office/powerpoint/2016/6/main">
                        <a:xfrm>
                          <a:off x="0" y="0"/>
                          <a:ext cx="281399" cy="211049"/>
                        </a:xfrm>
                        <a:prstGeom prst="rect">
                          <a:avLst/>
                        </a:prstGeom>
                        <a:ln w="3175">
                          <a:solidFill>
                            <a:prstClr val="ltGray"/>
                          </a:solidFill>
                        </a:ln>
                      </p166:spPr>
                    </pslz:zmPr>
                  </pslz:sldZmObj>
                </pslz:sldZm>
              </a:graphicData>
            </a:graphic>
          </p:graphicFrame>
        </mc:Choice>
        <mc:Fallback>
          <p:pic>
            <p:nvPicPr>
              <p:cNvPr id="10" name="Slide Zoom 9">
                <a:extLst>
                  <a:ext uri="{FF2B5EF4-FFF2-40B4-BE49-F238E27FC236}">
                    <a16:creationId xmlns:a16="http://schemas.microsoft.com/office/drawing/2014/main" id="{9EBF91EE-4AD3-F8A9-24BC-C41F280E9182}"/>
                  </a:ext>
                </a:extLst>
              </p:cNvPr>
              <p:cNvPicPr>
                <a:picLocks noGrp="1" noRot="1" noChangeAspect="1" noMove="1" noResize="1" noEditPoints="1" noAdjustHandles="1" noChangeArrowheads="1" noChangeShapeType="1"/>
              </p:cNvPicPr>
              <p:nvPr/>
            </p:nvPicPr>
            <p:blipFill>
              <a:blip r:embed="rId4"/>
              <a:stretch>
                <a:fillRect/>
              </a:stretch>
            </p:blipFill>
            <p:spPr>
              <a:xfrm>
                <a:off x="8177859" y="5697722"/>
                <a:ext cx="281399" cy="211049"/>
              </a:xfrm>
              <a:prstGeom prst="rect">
                <a:avLst/>
              </a:prstGeom>
              <a:ln w="3175">
                <a:solidFill>
                  <a:prstClr val="ltGray"/>
                </a:solidFill>
              </a:ln>
            </p:spPr>
          </p:pic>
        </mc:Fallback>
      </mc:AlternateContent>
    </p:spTree>
    <p:extLst>
      <p:ext uri="{BB962C8B-B14F-4D97-AF65-F5344CB8AC3E}">
        <p14:creationId xmlns:p14="http://schemas.microsoft.com/office/powerpoint/2010/main" val="1576209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21</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pic>
        <p:nvPicPr>
          <p:cNvPr id="8" name="Image 7"/>
          <p:cNvPicPr>
            <a:picLocks noChangeAspect="1"/>
          </p:cNvPicPr>
          <p:nvPr/>
        </p:nvPicPr>
        <p:blipFill>
          <a:blip r:embed="rId3"/>
          <a:stretch>
            <a:fillRect/>
          </a:stretch>
        </p:blipFill>
        <p:spPr>
          <a:xfrm>
            <a:off x="1311039" y="2370080"/>
            <a:ext cx="5797262" cy="2338771"/>
          </a:xfrm>
          <a:prstGeom prst="rect">
            <a:avLst/>
          </a:prstGeom>
        </p:spPr>
      </p:pic>
      <p:sp>
        <p:nvSpPr>
          <p:cNvPr id="13" name="ZoneTexte 12"/>
          <p:cNvSpPr txBox="1"/>
          <p:nvPr/>
        </p:nvSpPr>
        <p:spPr>
          <a:xfrm>
            <a:off x="7498505" y="3308328"/>
            <a:ext cx="709674" cy="369332"/>
          </a:xfrm>
          <a:prstGeom prst="rect">
            <a:avLst/>
          </a:prstGeom>
          <a:noFill/>
        </p:spPr>
        <p:txBody>
          <a:bodyPr wrap="none" rtlCol="0">
            <a:spAutoFit/>
          </a:bodyPr>
          <a:lstStyle/>
          <a:p>
            <a:pPr algn="ctr"/>
            <a:r>
              <a:rPr lang="fr-CA" b="1" dirty="0">
                <a:solidFill>
                  <a:srgbClr val="FF0000"/>
                </a:solidFill>
                <a:latin typeface="+mj-lt"/>
              </a:rPr>
              <a:t>Faux!</a:t>
            </a:r>
          </a:p>
        </p:txBody>
      </p:sp>
      <p:cxnSp>
        <p:nvCxnSpPr>
          <p:cNvPr id="14" name="Connecteur droit avec flèche 13"/>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0" name="ZoneTexte 19"/>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B28B9B83-8347-4112-EBF5-EBEFFDCA5207}"/>
                  </a:ext>
                </a:extLst>
              </p:cNvPr>
              <p:cNvGraphicFramePr>
                <a:graphicFrameLocks noChangeAspect="1"/>
              </p:cNvGraphicFramePr>
              <p:nvPr>
                <p:extLst>
                  <p:ext uri="{D42A27DB-BD31-4B8C-83A1-F6EECF244321}">
                    <p14:modId xmlns:p14="http://schemas.microsoft.com/office/powerpoint/2010/main" val="68821730"/>
                  </p:ext>
                </p:extLst>
              </p:nvPr>
            </p:nvGraphicFramePr>
            <p:xfrm>
              <a:off x="8208179" y="6034163"/>
              <a:ext cx="245333" cy="184000"/>
            </p:xfrm>
            <a:graphic>
              <a:graphicData uri="http://schemas.microsoft.com/office/powerpoint/2016/slidezoom">
                <pslz:sldZm>
                  <pslz:sldZmObj sldId="455" cId="1067939651">
                    <pslz:zmPr id="{E77DA90B-7269-4B11-A87F-3813C98D1091}" returnToParent="0" transitionDur="1000">
                      <p166:blipFill xmlns:p166="http://schemas.microsoft.com/office/powerpoint/2016/6/main">
                        <a:blip r:embed="rId4"/>
                        <a:stretch>
                          <a:fillRect/>
                        </a:stretch>
                      </p166:blipFill>
                      <p166:spPr xmlns:p166="http://schemas.microsoft.com/office/powerpoint/2016/6/main">
                        <a:xfrm>
                          <a:off x="0" y="0"/>
                          <a:ext cx="245333" cy="184000"/>
                        </a:xfrm>
                        <a:prstGeom prst="rect">
                          <a:avLst/>
                        </a:prstGeom>
                        <a:ln w="3175">
                          <a:solidFill>
                            <a:prstClr val="ltGray"/>
                          </a:solidFill>
                        </a:ln>
                      </p166:spPr>
                    </pslz:zmPr>
                  </pslz:sldZmObj>
                </pslz:sldZm>
              </a:graphicData>
            </a:graphic>
          </p:graphicFrame>
        </mc:Choice>
        <mc:Fallback>
          <p:pic>
            <p:nvPicPr>
              <p:cNvPr id="9" name="Slide Zoom 8">
                <a:extLst>
                  <a:ext uri="{FF2B5EF4-FFF2-40B4-BE49-F238E27FC236}">
                    <a16:creationId xmlns:a16="http://schemas.microsoft.com/office/drawing/2014/main" id="{B28B9B83-8347-4112-EBF5-EBEFFDCA5207}"/>
                  </a:ext>
                </a:extLst>
              </p:cNvPr>
              <p:cNvPicPr>
                <a:picLocks noGrp="1" noRot="1" noChangeAspect="1" noMove="1" noResize="1" noEditPoints="1" noAdjustHandles="1" noChangeArrowheads="1" noChangeShapeType="1"/>
              </p:cNvPicPr>
              <p:nvPr/>
            </p:nvPicPr>
            <p:blipFill>
              <a:blip r:embed="rId4"/>
              <a:stretch>
                <a:fillRect/>
              </a:stretch>
            </p:blipFill>
            <p:spPr>
              <a:xfrm>
                <a:off x="8208179" y="6034163"/>
                <a:ext cx="245333" cy="184000"/>
              </a:xfrm>
              <a:prstGeom prst="rect">
                <a:avLst/>
              </a:prstGeom>
              <a:ln w="3175">
                <a:solidFill>
                  <a:prstClr val="ltGray"/>
                </a:solidFill>
              </a:ln>
            </p:spPr>
          </p:pic>
        </mc:Fallback>
      </mc:AlternateContent>
    </p:spTree>
    <p:extLst>
      <p:ext uri="{BB962C8B-B14F-4D97-AF65-F5344CB8AC3E}">
        <p14:creationId xmlns:p14="http://schemas.microsoft.com/office/powerpoint/2010/main" val="1482272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p:txBody>
          <a:bodyPr/>
          <a:lstStyle/>
          <a:p>
            <a:r>
              <a:rPr lang="fr-CA" dirty="0"/>
              <a:t>Un problème d’apprentissage supervisé est formulé comme suit:</a:t>
            </a:r>
          </a:p>
          <a:p>
            <a:pPr marL="0" indent="0">
              <a:buNone/>
            </a:pPr>
            <a:r>
              <a:rPr lang="fr-CA" dirty="0"/>
              <a:t>	« Étant donné 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découvrir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a:p>
            <a:r>
              <a:rPr lang="fr-CA" dirty="0"/>
              <a:t>Un algorithme d’apprentissage peut donc être vu comme étant une fonction        à laquelle on donne un ensemble d’entraînement et qui donne en retour cette fonction </a:t>
            </a:r>
          </a:p>
          <a:p>
            <a:pPr marL="0" indent="0">
              <a:buNone/>
            </a:pPr>
            <a:endParaRPr lang="fr-CA" dirty="0"/>
          </a:p>
        </p:txBody>
      </p:sp>
      <p:sp>
        <p:nvSpPr>
          <p:cNvPr id="2" name="Titre 1"/>
          <p:cNvSpPr>
            <a:spLocks noGrp="1"/>
          </p:cNvSpPr>
          <p:nvPr>
            <p:ph type="title"/>
          </p:nvPr>
        </p:nvSpPr>
        <p:spPr/>
        <p:txBody>
          <a:bodyPr/>
          <a:lstStyle/>
          <a:p>
            <a:r>
              <a:rPr lang="fr-CA" noProof="0" dirty="0"/>
              <a:t>Rappel - 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22</a:t>
            </a:fld>
            <a:endParaRPr lang="en-US"/>
          </a:p>
        </p:txBody>
      </p:sp>
      <p:pic>
        <p:nvPicPr>
          <p:cNvPr id="12" name="Image 11"/>
          <p:cNvPicPr>
            <a:picLocks noChangeAspect="1"/>
          </p:cNvPicPr>
          <p:nvPr/>
        </p:nvPicPr>
        <p:blipFill>
          <a:blip r:embed="rId3"/>
          <a:stretch>
            <a:fillRect/>
          </a:stretch>
        </p:blipFill>
        <p:spPr>
          <a:xfrm>
            <a:off x="2345920" y="3209355"/>
            <a:ext cx="238315" cy="238315"/>
          </a:xfrm>
          <a:prstGeom prst="rect">
            <a:avLst/>
          </a:prstGeom>
        </p:spPr>
      </p:pic>
      <p:pic>
        <p:nvPicPr>
          <p:cNvPr id="15" name="Image 14"/>
          <p:cNvPicPr>
            <a:picLocks noChangeAspect="1"/>
          </p:cNvPicPr>
          <p:nvPr/>
        </p:nvPicPr>
        <p:blipFill>
          <a:blip r:embed="rId4"/>
          <a:stretch>
            <a:fillRect/>
          </a:stretch>
        </p:blipFill>
        <p:spPr>
          <a:xfrm>
            <a:off x="4529286" y="3453057"/>
            <a:ext cx="152285" cy="228428"/>
          </a:xfrm>
          <a:prstGeom prst="rect">
            <a:avLst/>
          </a:prstGeom>
        </p:spPr>
      </p:pic>
      <p:pic>
        <p:nvPicPr>
          <p:cNvPr id="16" name="Image 15"/>
          <p:cNvPicPr>
            <a:picLocks noChangeAspect="1"/>
          </p:cNvPicPr>
          <p:nvPr/>
        </p:nvPicPr>
        <p:blipFill>
          <a:blip r:embed="rId5"/>
          <a:stretch>
            <a:fillRect/>
          </a:stretch>
        </p:blipFill>
        <p:spPr>
          <a:xfrm>
            <a:off x="5137593" y="3769548"/>
            <a:ext cx="141405" cy="267099"/>
          </a:xfrm>
          <a:prstGeom prst="rect">
            <a:avLst/>
          </a:prstGeom>
        </p:spPr>
      </p:pic>
      <p:pic>
        <p:nvPicPr>
          <p:cNvPr id="18" name="Image 17"/>
          <p:cNvPicPr>
            <a:picLocks noChangeAspect="1"/>
          </p:cNvPicPr>
          <p:nvPr/>
        </p:nvPicPr>
        <p:blipFill>
          <a:blip r:embed="rId4"/>
          <a:stretch>
            <a:fillRect/>
          </a:stretch>
        </p:blipFill>
        <p:spPr>
          <a:xfrm>
            <a:off x="4134793" y="5095803"/>
            <a:ext cx="167514" cy="251271"/>
          </a:xfrm>
          <a:prstGeom prst="rect">
            <a:avLst/>
          </a:prstGeom>
        </p:spPr>
      </p:pic>
      <p:pic>
        <p:nvPicPr>
          <p:cNvPr id="7" name="Image 6"/>
          <p:cNvPicPr>
            <a:picLocks noChangeAspect="1"/>
          </p:cNvPicPr>
          <p:nvPr/>
        </p:nvPicPr>
        <p:blipFill>
          <a:blip r:embed="rId6"/>
          <a:stretch>
            <a:fillRect/>
          </a:stretch>
        </p:blipFill>
        <p:spPr>
          <a:xfrm>
            <a:off x="6934338" y="2571140"/>
            <a:ext cx="342900" cy="330200"/>
          </a:xfrm>
          <a:prstGeom prst="rect">
            <a:avLst/>
          </a:prstGeom>
        </p:spPr>
      </p:pic>
      <p:sp>
        <p:nvSpPr>
          <p:cNvPr id="8" name="Accolade fermante 7"/>
          <p:cNvSpPr/>
          <p:nvPr/>
        </p:nvSpPr>
        <p:spPr>
          <a:xfrm>
            <a:off x="6678116" y="2530172"/>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7"/>
          <a:stretch>
            <a:fillRect/>
          </a:stretch>
        </p:blipFill>
        <p:spPr>
          <a:xfrm>
            <a:off x="1864254" y="4763791"/>
            <a:ext cx="238542" cy="257625"/>
          </a:xfrm>
          <a:prstGeom prst="rect">
            <a:avLst/>
          </a:prstGeom>
        </p:spPr>
      </p:pic>
      <p:pic>
        <p:nvPicPr>
          <p:cNvPr id="10" name="Image 9"/>
          <p:cNvPicPr>
            <a:picLocks noChangeAspect="1"/>
          </p:cNvPicPr>
          <p:nvPr/>
        </p:nvPicPr>
        <p:blipFill>
          <a:blip r:embed="rId8"/>
          <a:stretch>
            <a:fillRect/>
          </a:stretch>
        </p:blipFill>
        <p:spPr>
          <a:xfrm>
            <a:off x="3606800" y="5614955"/>
            <a:ext cx="1930400" cy="469900"/>
          </a:xfrm>
          <a:prstGeom prst="rect">
            <a:avLst/>
          </a:prstGeom>
        </p:spPr>
      </p:pic>
      <p:pic>
        <p:nvPicPr>
          <p:cNvPr id="19" name="Image 18"/>
          <p:cNvPicPr>
            <a:picLocks noChangeAspect="1"/>
          </p:cNvPicPr>
          <p:nvPr/>
        </p:nvPicPr>
        <p:blipFill>
          <a:blip r:embed="rId9"/>
          <a:stretch>
            <a:fillRect/>
          </a:stretch>
        </p:blipFill>
        <p:spPr>
          <a:xfrm>
            <a:off x="2645037" y="2596446"/>
            <a:ext cx="3964142" cy="320948"/>
          </a:xfrm>
          <a:prstGeom prst="rect">
            <a:avLst/>
          </a:prstGeom>
        </p:spPr>
      </p:pic>
      <p:pic>
        <p:nvPicPr>
          <p:cNvPr id="20" name="Image 19"/>
          <p:cNvPicPr>
            <a:picLocks noChangeAspect="1"/>
          </p:cNvPicPr>
          <p:nvPr/>
        </p:nvPicPr>
        <p:blipFill>
          <a:blip r:embed="rId10"/>
          <a:stretch>
            <a:fillRect/>
          </a:stretch>
        </p:blipFill>
        <p:spPr>
          <a:xfrm>
            <a:off x="6881519" y="3131544"/>
            <a:ext cx="1048797" cy="291771"/>
          </a:xfrm>
          <a:prstGeom prst="rect">
            <a:avLst/>
          </a:prstGeom>
        </p:spPr>
      </p:pic>
      <p:pic>
        <p:nvPicPr>
          <p:cNvPr id="21" name="Image 20"/>
          <p:cNvPicPr>
            <a:picLocks noChangeAspect="1"/>
          </p:cNvPicPr>
          <p:nvPr/>
        </p:nvPicPr>
        <p:blipFill>
          <a:blip r:embed="rId11"/>
          <a:stretch>
            <a:fillRect/>
          </a:stretch>
        </p:blipFill>
        <p:spPr>
          <a:xfrm>
            <a:off x="6611253" y="3771401"/>
            <a:ext cx="1319063" cy="265246"/>
          </a:xfrm>
          <a:prstGeom prst="rect">
            <a:avLst/>
          </a:prstGeom>
        </p:spPr>
      </p:pic>
      <mc:AlternateContent xmlns:mc="http://schemas.openxmlformats.org/markup-compatibility/2006">
        <mc:Choice xmlns:pslz="http://schemas.microsoft.com/office/powerpoint/2016/slidezoom" Requires="pslz">
          <p:graphicFrame>
            <p:nvGraphicFramePr>
              <p:cNvPr id="11" name="Slide Zoom 10">
                <a:extLst>
                  <a:ext uri="{FF2B5EF4-FFF2-40B4-BE49-F238E27FC236}">
                    <a16:creationId xmlns:a16="http://schemas.microsoft.com/office/drawing/2014/main" id="{CE168505-0D9E-2D2E-F27A-3B6F594E5FC0}"/>
                  </a:ext>
                </a:extLst>
              </p:cNvPr>
              <p:cNvGraphicFramePr>
                <a:graphicFrameLocks noChangeAspect="1"/>
              </p:cNvGraphicFramePr>
              <p:nvPr>
                <p:extLst>
                  <p:ext uri="{D42A27DB-BD31-4B8C-83A1-F6EECF244321}">
                    <p14:modId xmlns:p14="http://schemas.microsoft.com/office/powerpoint/2010/main" val="4073371015"/>
                  </p:ext>
                </p:extLst>
              </p:nvPr>
            </p:nvGraphicFramePr>
            <p:xfrm>
              <a:off x="8008089" y="6126163"/>
              <a:ext cx="256953" cy="192715"/>
            </p:xfrm>
            <a:graphic>
              <a:graphicData uri="http://schemas.microsoft.com/office/powerpoint/2016/slidezoom">
                <pslz:sldZm>
                  <pslz:sldZmObj sldId="292" cId="3233877371">
                    <pslz:zmPr id="{F5727E2F-DD7E-410D-89E3-D852D4C35210}" returnToParent="0" transitionDur="1000">
                      <p166:blipFill xmlns:p166="http://schemas.microsoft.com/office/powerpoint/2016/6/main">
                        <a:blip r:embed="rId12"/>
                        <a:stretch>
                          <a:fillRect/>
                        </a:stretch>
                      </p166:blipFill>
                      <p166:spPr xmlns:p166="http://schemas.microsoft.com/office/powerpoint/2016/6/main">
                        <a:xfrm>
                          <a:off x="0" y="0"/>
                          <a:ext cx="256953" cy="192715"/>
                        </a:xfrm>
                        <a:prstGeom prst="rect">
                          <a:avLst/>
                        </a:prstGeom>
                        <a:ln w="3175">
                          <a:solidFill>
                            <a:prstClr val="ltGray"/>
                          </a:solidFill>
                        </a:ln>
                      </p166:spPr>
                    </pslz:zmPr>
                  </pslz:sldZmObj>
                </pslz:sldZm>
              </a:graphicData>
            </a:graphic>
          </p:graphicFrame>
        </mc:Choice>
        <mc:Fallback>
          <p:pic>
            <p:nvPicPr>
              <p:cNvPr id="11" name="Slide Zoom 10">
                <a:extLst>
                  <a:ext uri="{FF2B5EF4-FFF2-40B4-BE49-F238E27FC236}">
                    <a16:creationId xmlns:a16="http://schemas.microsoft.com/office/drawing/2014/main" id="{CE168505-0D9E-2D2E-F27A-3B6F594E5FC0}"/>
                  </a:ext>
                </a:extLst>
              </p:cNvPr>
              <p:cNvPicPr>
                <a:picLocks noGrp="1" noRot="1" noChangeAspect="1" noMove="1" noResize="1" noEditPoints="1" noAdjustHandles="1" noChangeArrowheads="1" noChangeShapeType="1"/>
              </p:cNvPicPr>
              <p:nvPr/>
            </p:nvPicPr>
            <p:blipFill>
              <a:blip r:embed="rId12"/>
              <a:stretch>
                <a:fillRect/>
              </a:stretch>
            </p:blipFill>
            <p:spPr>
              <a:xfrm>
                <a:off x="8008089" y="6126163"/>
                <a:ext cx="256953" cy="192715"/>
              </a:xfrm>
              <a:prstGeom prst="rect">
                <a:avLst/>
              </a:prstGeom>
              <a:ln w="3175">
                <a:solidFill>
                  <a:prstClr val="ltGray"/>
                </a:solidFill>
              </a:ln>
            </p:spPr>
          </p:pic>
        </mc:Fallback>
      </mc:AlternateContent>
    </p:spTree>
    <p:extLst>
      <p:ext uri="{BB962C8B-B14F-4D97-AF65-F5344CB8AC3E}">
        <p14:creationId xmlns:p14="http://schemas.microsoft.com/office/powerpoint/2010/main" val="41079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contenu 17"/>
          <p:cNvSpPr>
            <a:spLocks noGrp="1"/>
          </p:cNvSpPr>
          <p:nvPr>
            <p:ph idx="1"/>
          </p:nvPr>
        </p:nvSpPr>
        <p:spPr/>
        <p:txBody>
          <a:bodyPr/>
          <a:lstStyle/>
          <a:p>
            <a:r>
              <a:rPr lang="fr-CA" dirty="0"/>
              <a:t>Dans le cas de l’algorithme </a:t>
            </a:r>
            <a:r>
              <a:rPr lang="fr-CA" i="1" dirty="0"/>
              <a:t>k</a:t>
            </a:r>
            <a:r>
              <a:rPr lang="fr-CA" dirty="0"/>
              <a:t> plus proches voisins:</a:t>
            </a:r>
          </a:p>
          <a:p>
            <a:pPr lvl="1"/>
            <a:r>
              <a:rPr lang="fr-CA" dirty="0"/>
              <a:t>     est un programme qui produit lui-même un programme, soit celui qui fait une prédiction à l’aide de la procédure </a:t>
            </a:r>
            <a:r>
              <a:rPr lang="fr-CA" i="1" dirty="0"/>
              <a:t>k</a:t>
            </a:r>
            <a:r>
              <a:rPr lang="fr-CA" dirty="0"/>
              <a:t> plus proches voisins</a:t>
            </a:r>
          </a:p>
          <a:p>
            <a:pPr lvl="1"/>
            <a:r>
              <a:rPr lang="fr-CA" dirty="0"/>
              <a:t>                         est le programme qui fait voter les </a:t>
            </a:r>
            <a:r>
              <a:rPr lang="fr-CA" i="1" dirty="0"/>
              <a:t>k</a:t>
            </a:r>
            <a:r>
              <a:rPr lang="fr-CA" dirty="0"/>
              <a:t> plus proches voisins dans d’une entrée donnée</a:t>
            </a:r>
          </a:p>
          <a:p>
            <a:pPr lvl="1"/>
            <a:r>
              <a:rPr lang="fr-CA" dirty="0"/>
              <a:t>            est la sortie du programme pour l’entrée     , c’est à dire une prédiction de la classe de </a:t>
            </a:r>
          </a:p>
          <a:p>
            <a:pPr lvl="1"/>
            <a:r>
              <a:rPr lang="fr-CA" dirty="0"/>
              <a:t>      est la « fonction » qui a généré nos données d’entraînement</a:t>
            </a:r>
          </a:p>
          <a:p>
            <a:pPr lvl="2"/>
            <a:r>
              <a:rPr lang="fr-CA" dirty="0"/>
              <a:t>ex.: l’être humain qui a étiqueté les images de caractères</a:t>
            </a:r>
          </a:p>
          <a:p>
            <a:r>
              <a:rPr lang="fr-CA" dirty="0"/>
              <a:t>On peut démontrer que plus       est grand, plus      sera une bonne approximation de </a:t>
            </a:r>
          </a:p>
          <a:p>
            <a:pPr lvl="1"/>
            <a:r>
              <a:rPr lang="fr-CA" dirty="0"/>
              <a:t>intuition: en augmentant la taille de l’ensemble d’entraînement, les </a:t>
            </a:r>
            <a:r>
              <a:rPr lang="fr-CA" i="1" dirty="0"/>
              <a:t>k</a:t>
            </a:r>
            <a:r>
              <a:rPr lang="fr-CA" dirty="0"/>
              <a:t> plus proches voisins ne peuvent changer qu’en étant encore plus proches (plus similaires) à l’entrée</a:t>
            </a:r>
          </a:p>
          <a:p>
            <a:pPr marL="0" indent="0">
              <a:buNone/>
            </a:pPr>
            <a:endParaRPr lang="fr-CA" dirty="0"/>
          </a:p>
        </p:txBody>
      </p:sp>
      <p:sp>
        <p:nvSpPr>
          <p:cNvPr id="2" name="Titre 1"/>
          <p:cNvSpPr>
            <a:spLocks noGrp="1"/>
          </p:cNvSpPr>
          <p:nvPr>
            <p:ph type="title"/>
          </p:nvPr>
        </p:nvSpPr>
        <p:spPr/>
        <p:txBody>
          <a:bodyPr/>
          <a:lstStyle/>
          <a:p>
            <a:r>
              <a:rPr lang="fr-CA" noProof="0" dirty="0"/>
              <a:t>Retour </a:t>
            </a:r>
            <a:r>
              <a:rPr lang="fr-CA" dirty="0"/>
              <a:t>sur </a:t>
            </a:r>
            <a:r>
              <a:rPr lang="fr-CA" dirty="0" err="1"/>
              <a:t>classifieur</a:t>
            </a:r>
            <a:r>
              <a:rPr lang="fr-CA" dirty="0"/>
              <a:t> </a:t>
            </a:r>
            <a:br>
              <a:rPr lang="fr-CA" dirty="0"/>
            </a:br>
            <a:r>
              <a:rPr lang="fr-CA" i="1" dirty="0"/>
              <a:t>k</a:t>
            </a:r>
            <a:r>
              <a:rPr lang="fr-CA" dirty="0"/>
              <a:t> plus proches voisins</a:t>
            </a:r>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23</a:t>
            </a:fld>
            <a:endParaRPr lang="en-US"/>
          </a:p>
        </p:txBody>
      </p:sp>
      <p:pic>
        <p:nvPicPr>
          <p:cNvPr id="11" name="Image 10"/>
          <p:cNvPicPr>
            <a:picLocks noChangeAspect="1"/>
          </p:cNvPicPr>
          <p:nvPr/>
        </p:nvPicPr>
        <p:blipFill>
          <a:blip r:embed="rId3"/>
          <a:stretch>
            <a:fillRect/>
          </a:stretch>
        </p:blipFill>
        <p:spPr>
          <a:xfrm>
            <a:off x="1284954" y="2015118"/>
            <a:ext cx="216856" cy="234205"/>
          </a:xfrm>
          <a:prstGeom prst="rect">
            <a:avLst/>
          </a:prstGeom>
        </p:spPr>
      </p:pic>
      <p:pic>
        <p:nvPicPr>
          <p:cNvPr id="12" name="Image 11"/>
          <p:cNvPicPr>
            <a:picLocks noChangeAspect="1"/>
          </p:cNvPicPr>
          <p:nvPr/>
        </p:nvPicPr>
        <p:blipFill>
          <a:blip r:embed="rId4"/>
          <a:stretch>
            <a:fillRect/>
          </a:stretch>
        </p:blipFill>
        <p:spPr>
          <a:xfrm>
            <a:off x="1305594" y="2621312"/>
            <a:ext cx="1167084" cy="291771"/>
          </a:xfrm>
          <a:prstGeom prst="rect">
            <a:avLst/>
          </a:prstGeom>
        </p:spPr>
      </p:pic>
      <p:pic>
        <p:nvPicPr>
          <p:cNvPr id="13" name="Image 12"/>
          <p:cNvPicPr>
            <a:picLocks noChangeAspect="1"/>
          </p:cNvPicPr>
          <p:nvPr/>
        </p:nvPicPr>
        <p:blipFill>
          <a:blip r:embed="rId5"/>
          <a:stretch>
            <a:fillRect/>
          </a:stretch>
        </p:blipFill>
        <p:spPr>
          <a:xfrm>
            <a:off x="8377960" y="2612422"/>
            <a:ext cx="257625" cy="248085"/>
          </a:xfrm>
          <a:prstGeom prst="rect">
            <a:avLst/>
          </a:prstGeom>
        </p:spPr>
      </p:pic>
      <p:pic>
        <p:nvPicPr>
          <p:cNvPr id="14" name="Image 13"/>
          <p:cNvPicPr>
            <a:picLocks noChangeAspect="1"/>
          </p:cNvPicPr>
          <p:nvPr/>
        </p:nvPicPr>
        <p:blipFill>
          <a:blip r:embed="rId5"/>
          <a:stretch>
            <a:fillRect/>
          </a:stretch>
        </p:blipFill>
        <p:spPr>
          <a:xfrm>
            <a:off x="3900746" y="4475189"/>
            <a:ext cx="257625" cy="248085"/>
          </a:xfrm>
          <a:prstGeom prst="rect">
            <a:avLst/>
          </a:prstGeom>
        </p:spPr>
      </p:pic>
      <p:pic>
        <p:nvPicPr>
          <p:cNvPr id="15" name="Image 14"/>
          <p:cNvPicPr>
            <a:picLocks noChangeAspect="1"/>
          </p:cNvPicPr>
          <p:nvPr/>
        </p:nvPicPr>
        <p:blipFill>
          <a:blip r:embed="rId6"/>
          <a:stretch>
            <a:fillRect/>
          </a:stretch>
        </p:blipFill>
        <p:spPr>
          <a:xfrm>
            <a:off x="5844770" y="4463242"/>
            <a:ext cx="167514" cy="251271"/>
          </a:xfrm>
          <a:prstGeom prst="rect">
            <a:avLst/>
          </a:prstGeom>
        </p:spPr>
      </p:pic>
      <p:pic>
        <p:nvPicPr>
          <p:cNvPr id="16" name="Image 15"/>
          <p:cNvPicPr>
            <a:picLocks noChangeAspect="1"/>
          </p:cNvPicPr>
          <p:nvPr/>
        </p:nvPicPr>
        <p:blipFill>
          <a:blip r:embed="rId7"/>
          <a:stretch>
            <a:fillRect/>
          </a:stretch>
        </p:blipFill>
        <p:spPr>
          <a:xfrm>
            <a:off x="2744948" y="4785471"/>
            <a:ext cx="188210" cy="355509"/>
          </a:xfrm>
          <a:prstGeom prst="rect">
            <a:avLst/>
          </a:prstGeom>
        </p:spPr>
      </p:pic>
      <p:pic>
        <p:nvPicPr>
          <p:cNvPr id="17" name="Image 16"/>
          <p:cNvPicPr>
            <a:picLocks noChangeAspect="1"/>
          </p:cNvPicPr>
          <p:nvPr/>
        </p:nvPicPr>
        <p:blipFill>
          <a:blip r:embed="rId7"/>
          <a:stretch>
            <a:fillRect/>
          </a:stretch>
        </p:blipFill>
        <p:spPr>
          <a:xfrm>
            <a:off x="1352337" y="3852392"/>
            <a:ext cx="155545" cy="293809"/>
          </a:xfrm>
          <a:prstGeom prst="rect">
            <a:avLst/>
          </a:prstGeom>
        </p:spPr>
      </p:pic>
      <p:pic>
        <p:nvPicPr>
          <p:cNvPr id="19" name="Image 18"/>
          <p:cNvPicPr>
            <a:picLocks noChangeAspect="1"/>
          </p:cNvPicPr>
          <p:nvPr/>
        </p:nvPicPr>
        <p:blipFill>
          <a:blip r:embed="rId8"/>
          <a:stretch>
            <a:fillRect/>
          </a:stretch>
        </p:blipFill>
        <p:spPr>
          <a:xfrm>
            <a:off x="1336994" y="3226887"/>
            <a:ext cx="512571" cy="291771"/>
          </a:xfrm>
          <a:prstGeom prst="rect">
            <a:avLst/>
          </a:prstGeom>
        </p:spPr>
      </p:pic>
      <p:pic>
        <p:nvPicPr>
          <p:cNvPr id="20" name="Image 19"/>
          <p:cNvPicPr>
            <a:picLocks noChangeAspect="1"/>
          </p:cNvPicPr>
          <p:nvPr/>
        </p:nvPicPr>
        <p:blipFill>
          <a:blip r:embed="rId9"/>
          <a:stretch>
            <a:fillRect/>
          </a:stretch>
        </p:blipFill>
        <p:spPr>
          <a:xfrm>
            <a:off x="5728820" y="3287142"/>
            <a:ext cx="190834" cy="162209"/>
          </a:xfrm>
          <a:prstGeom prst="rect">
            <a:avLst/>
          </a:prstGeom>
        </p:spPr>
      </p:pic>
      <p:pic>
        <p:nvPicPr>
          <p:cNvPr id="21" name="Image 20"/>
          <p:cNvPicPr>
            <a:picLocks noChangeAspect="1"/>
          </p:cNvPicPr>
          <p:nvPr/>
        </p:nvPicPr>
        <p:blipFill>
          <a:blip r:embed="rId9"/>
          <a:stretch>
            <a:fillRect/>
          </a:stretch>
        </p:blipFill>
        <p:spPr>
          <a:xfrm>
            <a:off x="2680820" y="3557017"/>
            <a:ext cx="190834" cy="162209"/>
          </a:xfrm>
          <a:prstGeom prst="rect">
            <a:avLst/>
          </a:prstGeom>
        </p:spPr>
      </p:pic>
    </p:spTree>
    <p:extLst>
      <p:ext uri="{BB962C8B-B14F-4D97-AF65-F5344CB8AC3E}">
        <p14:creationId xmlns:p14="http://schemas.microsoft.com/office/powerpoint/2010/main" val="594361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24</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3" name="ZoneTexte 12"/>
          <p:cNvSpPr txBox="1"/>
          <p:nvPr/>
        </p:nvSpPr>
        <p:spPr>
          <a:xfrm>
            <a:off x="7528832"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pic>
        <p:nvPicPr>
          <p:cNvPr id="3" name="Image 2"/>
          <p:cNvPicPr>
            <a:picLocks noChangeAspect="1"/>
          </p:cNvPicPr>
          <p:nvPr/>
        </p:nvPicPr>
        <p:blipFill>
          <a:blip r:embed="rId3"/>
          <a:stretch>
            <a:fillRect/>
          </a:stretch>
        </p:blipFill>
        <p:spPr>
          <a:xfrm>
            <a:off x="1321286" y="2367173"/>
            <a:ext cx="5726603" cy="2283392"/>
          </a:xfrm>
          <a:prstGeom prst="rect">
            <a:avLst/>
          </a:prstGeom>
        </p:spPr>
      </p:pic>
      <p:sp>
        <p:nvSpPr>
          <p:cNvPr id="20" name="Forme libre 19"/>
          <p:cNvSpPr/>
          <p:nvPr/>
        </p:nvSpPr>
        <p:spPr>
          <a:xfrm>
            <a:off x="298277" y="4323991"/>
            <a:ext cx="992279" cy="1339588"/>
          </a:xfrm>
          <a:custGeom>
            <a:avLst/>
            <a:gdLst>
              <a:gd name="connsiteX0" fmla="*/ 992279 w 992279"/>
              <a:gd name="connsiteY0" fmla="*/ 46718 h 2054063"/>
              <a:gd name="connsiteX1" fmla="*/ 111423 w 992279"/>
              <a:gd name="connsiteY1" fmla="*/ 149134 h 2054063"/>
              <a:gd name="connsiteX2" fmla="*/ 90938 w 992279"/>
              <a:gd name="connsiteY2" fmla="*/ 1285946 h 2054063"/>
              <a:gd name="connsiteX3" fmla="*/ 828399 w 992279"/>
              <a:gd name="connsiteY3" fmla="*/ 2054063 h 2054063"/>
            </a:gdLst>
            <a:ahLst/>
            <a:cxnLst>
              <a:cxn ang="0">
                <a:pos x="connsiteX0" y="connsiteY0"/>
              </a:cxn>
              <a:cxn ang="0">
                <a:pos x="connsiteX1" y="connsiteY1"/>
              </a:cxn>
              <a:cxn ang="0">
                <a:pos x="connsiteX2" y="connsiteY2"/>
              </a:cxn>
              <a:cxn ang="0">
                <a:pos x="connsiteX3" y="connsiteY3"/>
              </a:cxn>
            </a:cxnLst>
            <a:rect l="l" t="t" r="r" b="b"/>
            <a:pathLst>
              <a:path w="992279" h="2054063">
                <a:moveTo>
                  <a:pt x="992279" y="46718"/>
                </a:moveTo>
                <a:cubicBezTo>
                  <a:pt x="626962" y="-5343"/>
                  <a:pt x="261646" y="-57404"/>
                  <a:pt x="111423" y="149134"/>
                </a:cubicBezTo>
                <a:cubicBezTo>
                  <a:pt x="-38800" y="355672"/>
                  <a:pt x="-28558" y="968458"/>
                  <a:pt x="90938" y="1285946"/>
                </a:cubicBezTo>
                <a:cubicBezTo>
                  <a:pt x="210434" y="1603434"/>
                  <a:pt x="628670" y="1891905"/>
                  <a:pt x="828399" y="2054063"/>
                </a:cubicBezTo>
              </a:path>
            </a:pathLst>
          </a:custGeom>
          <a:ln>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sp>
        <p:nvSpPr>
          <p:cNvPr id="23" name="ZoneTexte 22"/>
          <p:cNvSpPr txBox="1"/>
          <p:nvPr/>
        </p:nvSpPr>
        <p:spPr>
          <a:xfrm>
            <a:off x="1092299" y="5493018"/>
            <a:ext cx="1634582" cy="369332"/>
          </a:xfrm>
          <a:prstGeom prst="rect">
            <a:avLst/>
          </a:prstGeom>
          <a:noFill/>
        </p:spPr>
        <p:txBody>
          <a:bodyPr wrap="none" rtlCol="0">
            <a:spAutoFit/>
          </a:bodyPr>
          <a:lstStyle/>
          <a:p>
            <a:r>
              <a:rPr lang="fr-CA" b="1" dirty="0">
                <a:solidFill>
                  <a:srgbClr val="000090"/>
                </a:solidFill>
                <a:latin typeface="+mj-lt"/>
              </a:rPr>
              <a:t>nouveau voisin</a:t>
            </a:r>
          </a:p>
        </p:txBody>
      </p:sp>
      <p:sp>
        <p:nvSpPr>
          <p:cNvPr id="8" name="ZoneTexte 7"/>
          <p:cNvSpPr txBox="1"/>
          <p:nvPr/>
        </p:nvSpPr>
        <p:spPr>
          <a:xfrm>
            <a:off x="7047889" y="1594128"/>
            <a:ext cx="1505540" cy="923330"/>
          </a:xfrm>
          <a:prstGeom prst="rect">
            <a:avLst/>
          </a:prstGeom>
          <a:noFill/>
        </p:spPr>
        <p:txBody>
          <a:bodyPr wrap="none" rtlCol="0">
            <a:spAutoFit/>
          </a:bodyPr>
          <a:lstStyle/>
          <a:p>
            <a:r>
              <a:rPr lang="fr-CA" b="1" dirty="0">
                <a:solidFill>
                  <a:srgbClr val="000090"/>
                </a:solidFill>
                <a:latin typeface="+mj-lt"/>
              </a:rPr>
              <a:t>Si on ajoute</a:t>
            </a:r>
          </a:p>
          <a:p>
            <a:r>
              <a:rPr lang="fr-CA" b="1" dirty="0">
                <a:solidFill>
                  <a:srgbClr val="000090"/>
                </a:solidFill>
                <a:latin typeface="+mj-lt"/>
              </a:rPr>
              <a:t>200 exemples </a:t>
            </a:r>
            <a:br>
              <a:rPr lang="fr-CA" b="1" dirty="0">
                <a:solidFill>
                  <a:srgbClr val="000090"/>
                </a:solidFill>
                <a:latin typeface="+mj-lt"/>
              </a:rPr>
            </a:br>
            <a:r>
              <a:rPr lang="fr-CA" b="1" dirty="0">
                <a:solidFill>
                  <a:srgbClr val="000090"/>
                </a:solidFill>
                <a:latin typeface="+mj-lt"/>
              </a:rPr>
              <a:t>par classe... </a:t>
            </a:r>
          </a:p>
        </p:txBody>
      </p:sp>
      <p:cxnSp>
        <p:nvCxnSpPr>
          <p:cNvPr id="16" name="Connecteur droit avec flèche 15"/>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p:spTree>
    <p:extLst>
      <p:ext uri="{BB962C8B-B14F-4D97-AF65-F5344CB8AC3E}">
        <p14:creationId xmlns:p14="http://schemas.microsoft.com/office/powerpoint/2010/main" val="220611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marL="0" indent="0">
              <a:buNone/>
            </a:pPr>
            <a:endParaRPr lang="fr-CA" dirty="0"/>
          </a:p>
          <a:p>
            <a:r>
              <a:rPr lang="fr-CA" dirty="0"/>
              <a:t>Ce qui nous intéresse vraiment, c’est la capacité de l’algorithme à </a:t>
            </a:r>
            <a:r>
              <a:rPr lang="fr-CA" b="1" dirty="0"/>
              <a:t>généraliser</a:t>
            </a:r>
            <a:r>
              <a:rPr lang="fr-CA" dirty="0"/>
              <a:t> sur de </a:t>
            </a:r>
            <a:r>
              <a:rPr lang="fr-CA" b="1" dirty="0"/>
              <a:t>nouveaux exemples</a:t>
            </a:r>
          </a:p>
          <a:p>
            <a:pPr lvl="1"/>
            <a:r>
              <a:rPr lang="fr-CA" dirty="0"/>
              <a:t>ça reflète mieux le contexte dans lequel on va utiliser  </a:t>
            </a:r>
            <a:r>
              <a:rPr lang="fr-CA" i="1" dirty="0"/>
              <a:t>h </a:t>
            </a:r>
          </a:p>
          <a:p>
            <a:pPr lvl="1"/>
            <a:endParaRPr lang="fr-CA" dirty="0"/>
          </a:p>
          <a:p>
            <a:r>
              <a:rPr lang="fr-CA" dirty="0"/>
              <a:t>Pour mesurer la généralisation, on met de côté des exemples étiquetés, qui seront utilisés seulement à la toute fin, pour calculer l’erreur</a:t>
            </a:r>
          </a:p>
          <a:p>
            <a:pPr lvl="1"/>
            <a:r>
              <a:rPr lang="fr-CA" dirty="0"/>
              <a:t>on l’appel l’</a:t>
            </a:r>
            <a:r>
              <a:rPr lang="fr-CA" b="1" dirty="0"/>
              <a:t>ensemble de test</a:t>
            </a:r>
          </a:p>
          <a:p>
            <a:endParaRPr lang="fr-CA" b="1" dirty="0"/>
          </a:p>
          <a:p>
            <a:endParaRPr lang="fr-CA" dirty="0"/>
          </a:p>
        </p:txBody>
      </p:sp>
      <p:sp>
        <p:nvSpPr>
          <p:cNvPr id="2" name="Titre 1"/>
          <p:cNvSpPr>
            <a:spLocks noGrp="1"/>
          </p:cNvSpPr>
          <p:nvPr>
            <p:ph type="title"/>
          </p:nvPr>
        </p:nvSpPr>
        <p:spPr/>
        <p:txBody>
          <a:bodyPr/>
          <a:lstStyle/>
          <a:p>
            <a:r>
              <a:rPr lang="fr-CA" noProof="0" dirty="0"/>
              <a:t>Mesure de la performance d’un </a:t>
            </a:r>
            <a:br>
              <a:rPr lang="fr-CA" noProof="0" dirty="0"/>
            </a:br>
            <a:r>
              <a:rPr lang="fr-CA" noProof="0" dirty="0"/>
              <a:t>algorithme d’apprentissage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25</a:t>
            </a:fld>
            <a:endParaRPr lang="en-US"/>
          </a:p>
        </p:txBody>
      </p:sp>
      <p:pic>
        <p:nvPicPr>
          <p:cNvPr id="8" name="Image 7"/>
          <p:cNvPicPr>
            <a:picLocks noChangeAspect="1"/>
          </p:cNvPicPr>
          <p:nvPr/>
        </p:nvPicPr>
        <p:blipFill>
          <a:blip r:embed="rId3"/>
          <a:stretch>
            <a:fillRect/>
          </a:stretch>
        </p:blipFill>
        <p:spPr>
          <a:xfrm>
            <a:off x="1719488" y="2631932"/>
            <a:ext cx="125855" cy="188784"/>
          </a:xfrm>
          <a:prstGeom prst="rect">
            <a:avLst/>
          </a:prstGeom>
        </p:spPr>
      </p:pic>
    </p:spTree>
    <p:extLst>
      <p:ext uri="{BB962C8B-B14F-4D97-AF65-F5344CB8AC3E}">
        <p14:creationId xmlns:p14="http://schemas.microsoft.com/office/powerpoint/2010/main" val="1497002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Algorithme des K plus proches voisins</a:t>
            </a:r>
            <a:r>
              <a:rPr lang="fr-FR">
                <a:latin typeface="Arial" charset="0"/>
              </a:rPr>
              <a:t> </a:t>
            </a:r>
            <a:br>
              <a:rPr lang="fr-FR">
                <a:latin typeface="Arial" charset="0"/>
              </a:rPr>
            </a:br>
            <a:r>
              <a:rPr lang="fr-FR">
                <a:latin typeface="Arial" charset="0"/>
              </a:rPr>
              <a:t>pour quel type d’agent?</a:t>
            </a:r>
          </a:p>
        </p:txBody>
      </p:sp>
      <p:sp>
        <p:nvSpPr>
          <p:cNvPr id="72706" name="Espace réservé de la date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CA" sz="1400">
                <a:latin typeface="Calibri" charset="0"/>
                <a:ea typeface="ＭＳ Ｐゴシック" charset="0"/>
                <a:cs typeface="ＭＳ Ｐゴシック" charset="0"/>
              </a:rPr>
              <a:t>IFT615</a:t>
            </a:r>
          </a:p>
        </p:txBody>
      </p:sp>
      <p:sp>
        <p:nvSpPr>
          <p:cNvPr id="72707" name="Espace réservé du pied de page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26</a:t>
            </a:fld>
            <a:endParaRPr lang="fr-CA" sz="1400">
              <a:latin typeface="Calibri" charset="0"/>
              <a:ea typeface="ＭＳ Ｐゴシック" charset="0"/>
              <a:cs typeface="ＭＳ Ｐゴシック" charset="0"/>
            </a:endParaRPr>
          </a:p>
        </p:txBody>
      </p:sp>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774825" y="3898900"/>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grpSp>
        <p:nvGrpSpPr>
          <p:cNvPr id="2" name="Grouper 1"/>
          <p:cNvGrpSpPr/>
          <p:nvPr/>
        </p:nvGrpSpPr>
        <p:grpSpPr>
          <a:xfrm>
            <a:off x="744955" y="1436188"/>
            <a:ext cx="7696620" cy="2430378"/>
            <a:chOff x="744955" y="1436188"/>
            <a:chExt cx="7696620" cy="2430378"/>
          </a:xfrm>
        </p:grpSpPr>
        <p:sp>
          <p:nvSpPr>
            <p:cNvPr id="17" name="Rectangle à coins arrondis 16"/>
            <p:cNvSpPr/>
            <p:nvPr/>
          </p:nvSpPr>
          <p:spPr bwMode="auto">
            <a:xfrm>
              <a:off x="4933200" y="1455154"/>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5" name="Rectangle à coins arrondis 14"/>
            <p:cNvSpPr/>
            <p:nvPr/>
          </p:nvSpPr>
          <p:spPr bwMode="auto">
            <a:xfrm>
              <a:off x="744955" y="1436188"/>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262154" cy="2061499"/>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96501" y="4385260"/>
            <a:ext cx="3095976" cy="1974769"/>
          </a:xfrm>
          <a:prstGeom prst="rect">
            <a:avLst/>
          </a:prstGeom>
        </p:spPr>
      </p:pic>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noChangeArrowheads="1"/>
          </p:cNvSpPr>
          <p:nvPr>
            <p:ph type="title"/>
          </p:nvPr>
        </p:nvSpPr>
        <p:spPr/>
        <p:txBody>
          <a:bodyPr/>
          <a:lstStyle/>
          <a:p>
            <a:pPr eaLnBrk="1" hangingPunct="1"/>
            <a:r>
              <a:rPr lang="fr-FR">
                <a:latin typeface="Arial" charset="0"/>
              </a:rPr>
              <a:t>Vous devriez être capable de...</a:t>
            </a:r>
            <a:endParaRPr lang="fr-CA">
              <a:latin typeface="Arial" charset="0"/>
            </a:endParaRPr>
          </a:p>
        </p:txBody>
      </p:sp>
      <p:sp>
        <p:nvSpPr>
          <p:cNvPr id="73730" name="Rectangle 2"/>
          <p:cNvSpPr>
            <a:spLocks noGrp="1" noChangeArrowheads="1"/>
          </p:cNvSpPr>
          <p:nvPr>
            <p:ph idx="1"/>
          </p:nvPr>
        </p:nvSpPr>
        <p:spPr>
          <a:xfrm>
            <a:off x="457200" y="1500188"/>
            <a:ext cx="8229600" cy="4525962"/>
          </a:xfrm>
        </p:spPr>
        <p:txBody>
          <a:bodyPr/>
          <a:lstStyle/>
          <a:p>
            <a:pPr>
              <a:spcBef>
                <a:spcPts val="600"/>
              </a:spcBef>
              <a:spcAft>
                <a:spcPts val="600"/>
              </a:spcAft>
              <a:defRPr/>
            </a:pPr>
            <a:endParaRPr lang="fr-CA" dirty="0">
              <a:latin typeface="Calibri" charset="0"/>
            </a:endParaRPr>
          </a:p>
          <a:p>
            <a:pPr>
              <a:spcBef>
                <a:spcPts val="600"/>
              </a:spcBef>
              <a:spcAft>
                <a:spcPts val="600"/>
              </a:spcAft>
              <a:defRPr/>
            </a:pPr>
            <a:r>
              <a:rPr lang="fr-CA" dirty="0">
                <a:latin typeface="Calibri" charset="0"/>
              </a:rPr>
              <a:t>Nommer les trois formes d’apprentissage: supervisé, non supervisé, par renforcement</a:t>
            </a:r>
          </a:p>
          <a:p>
            <a:pPr>
              <a:spcBef>
                <a:spcPts val="600"/>
              </a:spcBef>
              <a:spcAft>
                <a:spcPts val="600"/>
              </a:spcAft>
              <a:defRPr/>
            </a:pPr>
            <a:r>
              <a:rPr lang="fr-CA" dirty="0">
                <a:latin typeface="Calibri" charset="0"/>
              </a:rPr>
              <a:t>Expliquer et simuler l’algorithme des K plus proches voisins</a:t>
            </a:r>
          </a:p>
        </p:txBody>
      </p:sp>
      <p:sp>
        <p:nvSpPr>
          <p:cNvPr id="7373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FR" sz="1400">
                <a:latin typeface="Calibri" charset="0"/>
                <a:ea typeface="ＭＳ Ｐゴシック" charset="0"/>
                <a:cs typeface="ＭＳ Ｐゴシック" charset="0"/>
              </a:rPr>
              <a:t>IFT615</a:t>
            </a:r>
            <a:endParaRPr lang="en-US" sz="1400">
              <a:latin typeface="Calibri" charset="0"/>
              <a:ea typeface="ＭＳ Ｐゴシック" charset="0"/>
              <a:cs typeface="ＭＳ Ｐゴシック" charset="0"/>
            </a:endParaRPr>
          </a:p>
        </p:txBody>
      </p:sp>
      <p:sp>
        <p:nvSpPr>
          <p:cNvPr id="7373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 et Froduald Kabanza</a:t>
            </a:r>
            <a:endParaRPr lang="en-US" sz="1400">
              <a:latin typeface="Calibri" charset="0"/>
              <a:ea typeface="ＭＳ Ｐゴシック" charset="0"/>
              <a:cs typeface="ＭＳ Ｐゴシック" charset="0"/>
            </a:endParaRPr>
          </a:p>
        </p:txBody>
      </p:sp>
      <p:sp>
        <p:nvSpPr>
          <p:cNvPr id="7373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4147C9F3-FEB3-CB43-A8C2-74787B2A256C}" type="slidenum">
              <a:rPr lang="en-US" sz="1400">
                <a:latin typeface="Calibri" charset="0"/>
                <a:ea typeface="ＭＳ Ｐゴシック" charset="0"/>
                <a:cs typeface="ＭＳ Ｐゴシック" charset="0"/>
              </a:rPr>
              <a:pPr eaLnBrk="1" hangingPunct="1"/>
              <a:t>27</a:t>
            </a:fld>
            <a:endParaRPr lang="en-US" sz="140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8434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5"/>
          <p:cNvSpPr txBox="1">
            <a:spLocks noGrp="1"/>
          </p:cNvSpPr>
          <p:nvPr>
            <p:ph type="title"/>
          </p:nvPr>
        </p:nvSpPr>
        <p:spPr>
          <a:xfrm>
            <a:off x="433673" y="219422"/>
            <a:ext cx="8320800" cy="572700"/>
          </a:xfrm>
          <a:prstGeom prst="rect">
            <a:avLst/>
          </a:prstGeom>
        </p:spPr>
        <p:txBody>
          <a:bodyPr spcFirstLastPara="1" vert="horz" wrap="square" lIns="91425" tIns="91425" rIns="91425" bIns="91425" numCol="1" anchor="t" anchorCtr="0" compatLnSpc="1">
            <a:prstTxWarp prst="textNoShape">
              <a:avLst/>
            </a:prstTxWarp>
            <a:noAutofit/>
          </a:bodyPr>
          <a:lstStyle/>
          <a:p>
            <a:pPr>
              <a:spcBef>
                <a:spcPts val="0"/>
              </a:spcBef>
              <a:spcAft>
                <a:spcPts val="0"/>
              </a:spcAft>
            </a:pPr>
            <a:r>
              <a:rPr lang="en" dirty="0"/>
              <a:t>Types de problèmes d’apprentissage</a:t>
            </a:r>
            <a:endParaRPr dirty="0"/>
          </a:p>
        </p:txBody>
      </p:sp>
      <p:sp>
        <p:nvSpPr>
          <p:cNvPr id="2" name="TextBox 1">
            <a:extLst>
              <a:ext uri="{FF2B5EF4-FFF2-40B4-BE49-F238E27FC236}">
                <a16:creationId xmlns:a16="http://schemas.microsoft.com/office/drawing/2014/main" id="{A4DCF708-4755-44F8-8D0C-B1EAD83A4E7C}"/>
              </a:ext>
            </a:extLst>
          </p:cNvPr>
          <p:cNvSpPr txBox="1"/>
          <p:nvPr/>
        </p:nvSpPr>
        <p:spPr>
          <a:xfrm>
            <a:off x="242513" y="1847213"/>
            <a:ext cx="1677564" cy="646331"/>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supervisé</a:t>
            </a:r>
          </a:p>
        </p:txBody>
      </p:sp>
      <p:sp>
        <p:nvSpPr>
          <p:cNvPr id="4" name="TextBox 3">
            <a:extLst>
              <a:ext uri="{FF2B5EF4-FFF2-40B4-BE49-F238E27FC236}">
                <a16:creationId xmlns:a16="http://schemas.microsoft.com/office/drawing/2014/main" id="{B258AA6F-0B92-4A07-845F-88EA165B39AE}"/>
              </a:ext>
            </a:extLst>
          </p:cNvPr>
          <p:cNvSpPr txBox="1"/>
          <p:nvPr/>
        </p:nvSpPr>
        <p:spPr>
          <a:xfrm>
            <a:off x="361286" y="3503708"/>
            <a:ext cx="1831557" cy="646331"/>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non supervisé</a:t>
            </a:r>
          </a:p>
        </p:txBody>
      </p:sp>
      <p:grpSp>
        <p:nvGrpSpPr>
          <p:cNvPr id="98" name="Group 97">
            <a:extLst>
              <a:ext uri="{FF2B5EF4-FFF2-40B4-BE49-F238E27FC236}">
                <a16:creationId xmlns:a16="http://schemas.microsoft.com/office/drawing/2014/main" id="{4303211F-66C9-421F-AC74-CF40499F9088}"/>
              </a:ext>
            </a:extLst>
          </p:cNvPr>
          <p:cNvGrpSpPr/>
          <p:nvPr/>
        </p:nvGrpSpPr>
        <p:grpSpPr>
          <a:xfrm>
            <a:off x="2185150" y="1634168"/>
            <a:ext cx="1341434" cy="1126878"/>
            <a:chOff x="495661" y="1374721"/>
            <a:chExt cx="2021109" cy="1958817"/>
          </a:xfrm>
        </p:grpSpPr>
        <p:pic>
          <p:nvPicPr>
            <p:cNvPr id="5" name="Picture 4" descr="A cat with its mouth open&#10;&#10;Description automatically generated with medium confidence">
              <a:extLst>
                <a:ext uri="{FF2B5EF4-FFF2-40B4-BE49-F238E27FC236}">
                  <a16:creationId xmlns:a16="http://schemas.microsoft.com/office/drawing/2014/main" id="{286FB96E-9CAB-4DC8-A312-D291E6FD5226}"/>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7" name="Picture 6" descr="A small orange and white dog&#10;&#10;Description automatically generated with medium confidence">
              <a:extLst>
                <a:ext uri="{FF2B5EF4-FFF2-40B4-BE49-F238E27FC236}">
                  <a16:creationId xmlns:a16="http://schemas.microsoft.com/office/drawing/2014/main" id="{09398B6A-C222-450C-85FE-D87C356944FE}"/>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9" name="Picture 8" descr="A white duck with a yellow beak&#10;&#10;Description automatically generated with medium confidence">
              <a:extLst>
                <a:ext uri="{FF2B5EF4-FFF2-40B4-BE49-F238E27FC236}">
                  <a16:creationId xmlns:a16="http://schemas.microsoft.com/office/drawing/2014/main" id="{CBFCADC9-49FE-4624-8D45-128EF1BD311D}"/>
                </a:ext>
              </a:extLst>
            </p:cNvPr>
            <p:cNvPicPr>
              <a:picLocks noChangeAspect="1"/>
            </p:cNvPicPr>
            <p:nvPr/>
          </p:nvPicPr>
          <p:blipFill>
            <a:blip r:embed="rId5"/>
            <a:stretch>
              <a:fillRect/>
            </a:stretch>
          </p:blipFill>
          <p:spPr>
            <a:xfrm>
              <a:off x="597261" y="2044735"/>
              <a:ext cx="621939" cy="621939"/>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40291E6-FFE9-49B2-8E13-2375538DE3E1}"/>
                    </a:ext>
                  </a:extLst>
                </p14:cNvPr>
                <p14:cNvContentPartPr/>
                <p14:nvPr/>
              </p14:nvContentPartPr>
              <p14:xfrm>
                <a:off x="1520290" y="1811800"/>
                <a:ext cx="26280" cy="78120"/>
              </p14:xfrm>
            </p:contentPart>
          </mc:Choice>
          <mc:Fallback xmlns="">
            <p:pic>
              <p:nvPicPr>
                <p:cNvPr id="10" name="Ink 9">
                  <a:extLst>
                    <a:ext uri="{FF2B5EF4-FFF2-40B4-BE49-F238E27FC236}">
                      <a16:creationId xmlns:a16="http://schemas.microsoft.com/office/drawing/2014/main" id="{640291E6-FFE9-49B2-8E13-2375538DE3E1}"/>
                    </a:ext>
                  </a:extLst>
                </p:cNvPr>
                <p:cNvPicPr/>
                <p:nvPr/>
              </p:nvPicPr>
              <p:blipFill>
                <a:blip r:embed="rId7"/>
                <a:stretch>
                  <a:fillRect/>
                </a:stretch>
              </p:blipFill>
              <p:spPr>
                <a:xfrm>
                  <a:off x="1508345" y="1799744"/>
                  <a:ext cx="49693" cy="101749"/>
                </a:xfrm>
                <a:prstGeom prst="rect">
                  <a:avLst/>
                </a:prstGeom>
              </p:spPr>
            </p:pic>
          </mc:Fallback>
        </mc:AlternateContent>
        <p:grpSp>
          <p:nvGrpSpPr>
            <p:cNvPr id="29" name="Group 28">
              <a:extLst>
                <a:ext uri="{FF2B5EF4-FFF2-40B4-BE49-F238E27FC236}">
                  <a16:creationId xmlns:a16="http://schemas.microsoft.com/office/drawing/2014/main" id="{06A83F29-1C0F-4831-9ADC-CD6C69780BF3}"/>
                </a:ext>
              </a:extLst>
            </p:cNvPr>
            <p:cNvGrpSpPr/>
            <p:nvPr/>
          </p:nvGrpSpPr>
          <p:grpSpPr>
            <a:xfrm>
              <a:off x="1710730" y="1619560"/>
              <a:ext cx="582120" cy="179280"/>
              <a:chOff x="1710730" y="1619560"/>
              <a:chExt cx="582120" cy="179280"/>
            </a:xfrm>
          </p:grpSpPr>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7C2242A-BFDC-42BC-A66E-0B79A93B0A84}"/>
                      </a:ext>
                    </a:extLst>
                  </p14:cNvPr>
                  <p14:cNvContentPartPr/>
                  <p14:nvPr/>
                </p14:nvContentPartPr>
                <p14:xfrm>
                  <a:off x="1710730" y="1648000"/>
                  <a:ext cx="102960" cy="150840"/>
                </p14:xfrm>
              </p:contentPart>
            </mc:Choice>
            <mc:Fallback xmlns="">
              <p:pic>
                <p:nvPicPr>
                  <p:cNvPr id="11" name="Ink 10">
                    <a:extLst>
                      <a:ext uri="{FF2B5EF4-FFF2-40B4-BE49-F238E27FC236}">
                        <a16:creationId xmlns:a16="http://schemas.microsoft.com/office/drawing/2014/main" id="{47C2242A-BFDC-42BC-A66E-0B79A93B0A84}"/>
                      </a:ext>
                    </a:extLst>
                  </p:cNvPr>
                  <p:cNvPicPr/>
                  <p:nvPr/>
                </p:nvPicPr>
                <p:blipFill>
                  <a:blip r:embed="rId9"/>
                  <a:stretch>
                    <a:fillRect/>
                  </a:stretch>
                </p:blipFill>
                <p:spPr>
                  <a:xfrm>
                    <a:off x="1698645" y="1635913"/>
                    <a:ext cx="126646" cy="1745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ADAA40DD-B98D-4E4D-92B0-A3283F983092}"/>
                      </a:ext>
                    </a:extLst>
                  </p14:cNvPr>
                  <p14:cNvContentPartPr/>
                  <p14:nvPr/>
                </p14:nvContentPartPr>
                <p14:xfrm>
                  <a:off x="1858330" y="1644400"/>
                  <a:ext cx="2520" cy="122760"/>
                </p14:xfrm>
              </p:contentPart>
            </mc:Choice>
            <mc:Fallback xmlns="">
              <p:pic>
                <p:nvPicPr>
                  <p:cNvPr id="12" name="Ink 11">
                    <a:extLst>
                      <a:ext uri="{FF2B5EF4-FFF2-40B4-BE49-F238E27FC236}">
                        <a16:creationId xmlns:a16="http://schemas.microsoft.com/office/drawing/2014/main" id="{ADAA40DD-B98D-4E4D-92B0-A3283F983092}"/>
                      </a:ext>
                    </a:extLst>
                  </p:cNvPr>
                  <p:cNvPicPr/>
                  <p:nvPr/>
                </p:nvPicPr>
                <p:blipFill>
                  <a:blip r:embed="rId11"/>
                  <a:stretch>
                    <a:fillRect/>
                  </a:stretch>
                </p:blipFill>
                <p:spPr>
                  <a:xfrm>
                    <a:off x="1847830" y="1632270"/>
                    <a:ext cx="23100" cy="14653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353FFFBD-28F4-4845-8BD1-85BBCC9671A0}"/>
                      </a:ext>
                    </a:extLst>
                  </p14:cNvPr>
                  <p14:cNvContentPartPr/>
                  <p14:nvPr/>
                </p14:nvContentPartPr>
                <p14:xfrm>
                  <a:off x="1928890" y="1620280"/>
                  <a:ext cx="10080" cy="150480"/>
                </p14:xfrm>
              </p:contentPart>
            </mc:Choice>
            <mc:Fallback xmlns="">
              <p:pic>
                <p:nvPicPr>
                  <p:cNvPr id="13" name="Ink 12">
                    <a:extLst>
                      <a:ext uri="{FF2B5EF4-FFF2-40B4-BE49-F238E27FC236}">
                        <a16:creationId xmlns:a16="http://schemas.microsoft.com/office/drawing/2014/main" id="{353FFFBD-28F4-4845-8BD1-85BBCC9671A0}"/>
                      </a:ext>
                    </a:extLst>
                  </p:cNvPr>
                  <p:cNvPicPr/>
                  <p:nvPr/>
                </p:nvPicPr>
                <p:blipFill>
                  <a:blip r:embed="rId13"/>
                  <a:stretch>
                    <a:fillRect/>
                  </a:stretch>
                </p:blipFill>
                <p:spPr>
                  <a:xfrm>
                    <a:off x="1916890" y="1608184"/>
                    <a:ext cx="33600" cy="1741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6F038B57-E080-4412-9410-93677AB015DD}"/>
                      </a:ext>
                    </a:extLst>
                  </p14:cNvPr>
                  <p14:cNvContentPartPr/>
                  <p14:nvPr/>
                </p14:nvContentPartPr>
                <p14:xfrm>
                  <a:off x="1833490" y="1716760"/>
                  <a:ext cx="99720" cy="5040"/>
                </p14:xfrm>
              </p:contentPart>
            </mc:Choice>
            <mc:Fallback xmlns="">
              <p:pic>
                <p:nvPicPr>
                  <p:cNvPr id="14" name="Ink 13">
                    <a:extLst>
                      <a:ext uri="{FF2B5EF4-FFF2-40B4-BE49-F238E27FC236}">
                        <a16:creationId xmlns:a16="http://schemas.microsoft.com/office/drawing/2014/main" id="{6F038B57-E080-4412-9410-93677AB015DD}"/>
                      </a:ext>
                    </a:extLst>
                  </p:cNvPr>
                  <p:cNvPicPr/>
                  <p:nvPr/>
                </p:nvPicPr>
                <p:blipFill>
                  <a:blip r:embed="rId15"/>
                  <a:stretch>
                    <a:fillRect/>
                  </a:stretch>
                </p:blipFill>
                <p:spPr>
                  <a:xfrm>
                    <a:off x="1821388" y="1705305"/>
                    <a:ext cx="123440" cy="2749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FEB1885B-1385-4E30-B09D-0B714F45387C}"/>
                      </a:ext>
                    </a:extLst>
                  </p14:cNvPr>
                  <p14:cNvContentPartPr/>
                  <p14:nvPr/>
                </p14:nvContentPartPr>
                <p14:xfrm>
                  <a:off x="2040130" y="1652320"/>
                  <a:ext cx="89640" cy="110160"/>
                </p14:xfrm>
              </p:contentPart>
            </mc:Choice>
            <mc:Fallback xmlns="">
              <p:pic>
                <p:nvPicPr>
                  <p:cNvPr id="15" name="Ink 14">
                    <a:extLst>
                      <a:ext uri="{FF2B5EF4-FFF2-40B4-BE49-F238E27FC236}">
                        <a16:creationId xmlns:a16="http://schemas.microsoft.com/office/drawing/2014/main" id="{FEB1885B-1385-4E30-B09D-0B714F45387C}"/>
                      </a:ext>
                    </a:extLst>
                  </p:cNvPr>
                  <p:cNvPicPr/>
                  <p:nvPr/>
                </p:nvPicPr>
                <p:blipFill>
                  <a:blip r:embed="rId17"/>
                  <a:stretch>
                    <a:fillRect/>
                  </a:stretch>
                </p:blipFill>
                <p:spPr>
                  <a:xfrm>
                    <a:off x="2028082" y="1640241"/>
                    <a:ext cx="113255" cy="13383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0925E778-24EC-4DAA-8441-5850518F75D5}"/>
                      </a:ext>
                    </a:extLst>
                  </p14:cNvPr>
                  <p14:cNvContentPartPr/>
                  <p14:nvPr/>
                </p14:nvContentPartPr>
                <p14:xfrm>
                  <a:off x="2048770" y="1690840"/>
                  <a:ext cx="102960" cy="21600"/>
                </p14:xfrm>
              </p:contentPart>
            </mc:Choice>
            <mc:Fallback xmlns="">
              <p:pic>
                <p:nvPicPr>
                  <p:cNvPr id="16" name="Ink 15">
                    <a:extLst>
                      <a:ext uri="{FF2B5EF4-FFF2-40B4-BE49-F238E27FC236}">
                        <a16:creationId xmlns:a16="http://schemas.microsoft.com/office/drawing/2014/main" id="{0925E778-24EC-4DAA-8441-5850518F75D5}"/>
                      </a:ext>
                    </a:extLst>
                  </p:cNvPr>
                  <p:cNvPicPr/>
                  <p:nvPr/>
                </p:nvPicPr>
                <p:blipFill>
                  <a:blip r:embed="rId19"/>
                  <a:stretch>
                    <a:fillRect/>
                  </a:stretch>
                </p:blipFill>
                <p:spPr>
                  <a:xfrm>
                    <a:off x="2036685" y="1678840"/>
                    <a:ext cx="126646" cy="45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A6F7EC14-6F09-4282-9E71-966A6E5CD10F}"/>
                      </a:ext>
                    </a:extLst>
                  </p14:cNvPr>
                  <p14:cNvContentPartPr/>
                  <p14:nvPr/>
                </p14:nvContentPartPr>
                <p14:xfrm>
                  <a:off x="2215450" y="1646560"/>
                  <a:ext cx="3600" cy="119880"/>
                </p14:xfrm>
              </p:contentPart>
            </mc:Choice>
            <mc:Fallback xmlns="">
              <p:pic>
                <p:nvPicPr>
                  <p:cNvPr id="17" name="Ink 16">
                    <a:extLst>
                      <a:ext uri="{FF2B5EF4-FFF2-40B4-BE49-F238E27FC236}">
                        <a16:creationId xmlns:a16="http://schemas.microsoft.com/office/drawing/2014/main" id="{A6F7EC14-6F09-4282-9E71-966A6E5CD10F}"/>
                      </a:ext>
                    </a:extLst>
                  </p:cNvPr>
                  <p:cNvPicPr/>
                  <p:nvPr/>
                </p:nvPicPr>
                <p:blipFill>
                  <a:blip r:embed="rId11"/>
                  <a:stretch>
                    <a:fillRect/>
                  </a:stretch>
                </p:blipFill>
                <p:spPr>
                  <a:xfrm>
                    <a:off x="2204200" y="1634475"/>
                    <a:ext cx="25650" cy="14356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62E7D97E-227D-49B2-9CB0-B27B1E748C1E}"/>
                      </a:ext>
                    </a:extLst>
                  </p14:cNvPr>
                  <p14:cNvContentPartPr/>
                  <p14:nvPr/>
                </p14:nvContentPartPr>
                <p14:xfrm>
                  <a:off x="2147050" y="1619560"/>
                  <a:ext cx="145800" cy="29160"/>
                </p14:xfrm>
              </p:contentPart>
            </mc:Choice>
            <mc:Fallback xmlns="">
              <p:pic>
                <p:nvPicPr>
                  <p:cNvPr id="18" name="Ink 17">
                    <a:extLst>
                      <a:ext uri="{FF2B5EF4-FFF2-40B4-BE49-F238E27FC236}">
                        <a16:creationId xmlns:a16="http://schemas.microsoft.com/office/drawing/2014/main" id="{62E7D97E-227D-49B2-9CB0-B27B1E748C1E}"/>
                      </a:ext>
                    </a:extLst>
                  </p:cNvPr>
                  <p:cNvPicPr/>
                  <p:nvPr/>
                </p:nvPicPr>
                <p:blipFill>
                  <a:blip r:embed="rId22"/>
                  <a:stretch>
                    <a:fillRect/>
                  </a:stretch>
                </p:blipFill>
                <p:spPr>
                  <a:xfrm>
                    <a:off x="2134980" y="1607609"/>
                    <a:ext cx="169456" cy="5258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923B21CC-83FE-4B72-93DA-048C3A0DEDFE}"/>
                    </a:ext>
                  </a:extLst>
                </p14:cNvPr>
                <p14:cNvContentPartPr/>
                <p14:nvPr/>
              </p14:nvContentPartPr>
              <p14:xfrm>
                <a:off x="1486090" y="2416240"/>
                <a:ext cx="18360" cy="67680"/>
              </p14:xfrm>
            </p:contentPart>
          </mc:Choice>
          <mc:Fallback xmlns="">
            <p:pic>
              <p:nvPicPr>
                <p:cNvPr id="19" name="Ink 18">
                  <a:extLst>
                    <a:ext uri="{FF2B5EF4-FFF2-40B4-BE49-F238E27FC236}">
                      <a16:creationId xmlns:a16="http://schemas.microsoft.com/office/drawing/2014/main" id="{923B21CC-83FE-4B72-93DA-048C3A0DEDFE}"/>
                    </a:ext>
                  </a:extLst>
                </p:cNvPr>
                <p:cNvPicPr/>
                <p:nvPr/>
              </p:nvPicPr>
              <p:blipFill>
                <a:blip r:embed="rId24"/>
                <a:stretch>
                  <a:fillRect/>
                </a:stretch>
              </p:blipFill>
              <p:spPr>
                <a:xfrm>
                  <a:off x="1474321" y="2404154"/>
                  <a:ext cx="41428" cy="91368"/>
                </a:xfrm>
                <a:prstGeom prst="rect">
                  <a:avLst/>
                </a:prstGeom>
              </p:spPr>
            </p:pic>
          </mc:Fallback>
        </mc:AlternateContent>
        <p:grpSp>
          <p:nvGrpSpPr>
            <p:cNvPr id="28" name="Group 27">
              <a:extLst>
                <a:ext uri="{FF2B5EF4-FFF2-40B4-BE49-F238E27FC236}">
                  <a16:creationId xmlns:a16="http://schemas.microsoft.com/office/drawing/2014/main" id="{464E2F68-7914-4626-BFFA-FBF568F23CFD}"/>
                </a:ext>
              </a:extLst>
            </p:cNvPr>
            <p:cNvGrpSpPr/>
            <p:nvPr/>
          </p:nvGrpSpPr>
          <p:grpSpPr>
            <a:xfrm>
              <a:off x="1678690" y="2281600"/>
              <a:ext cx="838080" cy="156600"/>
              <a:chOff x="1678690" y="2281600"/>
              <a:chExt cx="838080" cy="156600"/>
            </a:xfrm>
          </p:grpSpPr>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B95B026-CCBA-4FC1-A6AA-84B7A89CDBBC}"/>
                      </a:ext>
                    </a:extLst>
                  </p14:cNvPr>
                  <p14:cNvContentPartPr/>
                  <p14:nvPr/>
                </p14:nvContentPartPr>
                <p14:xfrm>
                  <a:off x="1678690" y="2310400"/>
                  <a:ext cx="118080" cy="112320"/>
                </p14:xfrm>
              </p:contentPart>
            </mc:Choice>
            <mc:Fallback xmlns="">
              <p:pic>
                <p:nvPicPr>
                  <p:cNvPr id="20" name="Ink 19">
                    <a:extLst>
                      <a:ext uri="{FF2B5EF4-FFF2-40B4-BE49-F238E27FC236}">
                        <a16:creationId xmlns:a16="http://schemas.microsoft.com/office/drawing/2014/main" id="{0B95B026-CCBA-4FC1-A6AA-84B7A89CDBBC}"/>
                      </a:ext>
                    </a:extLst>
                  </p:cNvPr>
                  <p:cNvPicPr/>
                  <p:nvPr/>
                </p:nvPicPr>
                <p:blipFill>
                  <a:blip r:embed="rId26"/>
                  <a:stretch>
                    <a:fillRect/>
                  </a:stretch>
                </p:blipFill>
                <p:spPr>
                  <a:xfrm>
                    <a:off x="1666592" y="2298348"/>
                    <a:ext cx="141793" cy="13594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7DC8629A-D048-418B-9A29-384943EA5096}"/>
                      </a:ext>
                    </a:extLst>
                  </p14:cNvPr>
                  <p14:cNvContentPartPr/>
                  <p14:nvPr/>
                </p14:nvContentPartPr>
                <p14:xfrm>
                  <a:off x="1841050" y="2306800"/>
                  <a:ext cx="87840" cy="121680"/>
                </p14:xfrm>
              </p:contentPart>
            </mc:Choice>
            <mc:Fallback xmlns="">
              <p:pic>
                <p:nvPicPr>
                  <p:cNvPr id="21" name="Ink 20">
                    <a:extLst>
                      <a:ext uri="{FF2B5EF4-FFF2-40B4-BE49-F238E27FC236}">
                        <a16:creationId xmlns:a16="http://schemas.microsoft.com/office/drawing/2014/main" id="{7DC8629A-D048-418B-9A29-384943EA5096}"/>
                      </a:ext>
                    </a:extLst>
                  </p:cNvPr>
                  <p:cNvPicPr/>
                  <p:nvPr/>
                </p:nvPicPr>
                <p:blipFill>
                  <a:blip r:embed="rId28"/>
                  <a:stretch>
                    <a:fillRect/>
                  </a:stretch>
                </p:blipFill>
                <p:spPr>
                  <a:xfrm>
                    <a:off x="1828917" y="2294729"/>
                    <a:ext cx="111620" cy="1453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F106EFEA-0410-4BE7-831B-21126A5F39FF}"/>
                      </a:ext>
                    </a:extLst>
                  </p14:cNvPr>
                  <p14:cNvContentPartPr/>
                  <p14:nvPr/>
                </p14:nvContentPartPr>
                <p14:xfrm>
                  <a:off x="1841050" y="2353960"/>
                  <a:ext cx="92160" cy="51480"/>
                </p14:xfrm>
              </p:contentPart>
            </mc:Choice>
            <mc:Fallback xmlns="">
              <p:pic>
                <p:nvPicPr>
                  <p:cNvPr id="22" name="Ink 21">
                    <a:extLst>
                      <a:ext uri="{FF2B5EF4-FFF2-40B4-BE49-F238E27FC236}">
                        <a16:creationId xmlns:a16="http://schemas.microsoft.com/office/drawing/2014/main" id="{F106EFEA-0410-4BE7-831B-21126A5F39FF}"/>
                      </a:ext>
                    </a:extLst>
                  </p:cNvPr>
                  <p:cNvPicPr/>
                  <p:nvPr/>
                </p:nvPicPr>
                <p:blipFill>
                  <a:blip r:embed="rId30"/>
                  <a:stretch>
                    <a:fillRect/>
                  </a:stretch>
                </p:blipFill>
                <p:spPr>
                  <a:xfrm>
                    <a:off x="1828987" y="2341932"/>
                    <a:ext cx="115803" cy="7505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A03D377D-1F4D-4E78-85BF-238BB6366A80}"/>
                      </a:ext>
                    </a:extLst>
                  </p14:cNvPr>
                  <p14:cNvContentPartPr/>
                  <p14:nvPr/>
                </p14:nvContentPartPr>
                <p14:xfrm>
                  <a:off x="1978210" y="2307520"/>
                  <a:ext cx="124200" cy="130680"/>
                </p14:xfrm>
              </p:contentPart>
            </mc:Choice>
            <mc:Fallback xmlns="">
              <p:pic>
                <p:nvPicPr>
                  <p:cNvPr id="23" name="Ink 22">
                    <a:extLst>
                      <a:ext uri="{FF2B5EF4-FFF2-40B4-BE49-F238E27FC236}">
                        <a16:creationId xmlns:a16="http://schemas.microsoft.com/office/drawing/2014/main" id="{A03D377D-1F4D-4E78-85BF-238BB6366A80}"/>
                      </a:ext>
                    </a:extLst>
                  </p:cNvPr>
                  <p:cNvPicPr/>
                  <p:nvPr/>
                </p:nvPicPr>
                <p:blipFill>
                  <a:blip r:embed="rId32"/>
                  <a:stretch>
                    <a:fillRect/>
                  </a:stretch>
                </p:blipFill>
                <p:spPr>
                  <a:xfrm>
                    <a:off x="1966128" y="2295420"/>
                    <a:ext cx="147880" cy="15439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1E8E00A7-EA6D-44B1-8A89-EB14731454AC}"/>
                      </a:ext>
                    </a:extLst>
                  </p14:cNvPr>
                  <p14:cNvContentPartPr/>
                  <p14:nvPr/>
                </p14:nvContentPartPr>
                <p14:xfrm>
                  <a:off x="2129770" y="2334160"/>
                  <a:ext cx="84960" cy="82800"/>
                </p14:xfrm>
              </p:contentPart>
            </mc:Choice>
            <mc:Fallback xmlns="">
              <p:pic>
                <p:nvPicPr>
                  <p:cNvPr id="24" name="Ink 23">
                    <a:extLst>
                      <a:ext uri="{FF2B5EF4-FFF2-40B4-BE49-F238E27FC236}">
                        <a16:creationId xmlns:a16="http://schemas.microsoft.com/office/drawing/2014/main" id="{1E8E00A7-EA6D-44B1-8A89-EB14731454AC}"/>
                      </a:ext>
                    </a:extLst>
                  </p:cNvPr>
                  <p:cNvPicPr/>
                  <p:nvPr/>
                </p:nvPicPr>
                <p:blipFill>
                  <a:blip r:embed="rId34"/>
                  <a:stretch>
                    <a:fillRect/>
                  </a:stretch>
                </p:blipFill>
                <p:spPr>
                  <a:xfrm>
                    <a:off x="2117702" y="2322055"/>
                    <a:ext cx="108614" cy="10652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FFEDDDDF-8490-4FDE-8E9F-9ABD6125DFEB}"/>
                      </a:ext>
                    </a:extLst>
                  </p14:cNvPr>
                  <p14:cNvContentPartPr/>
                  <p14:nvPr/>
                </p14:nvContentPartPr>
                <p14:xfrm>
                  <a:off x="2131930" y="2361520"/>
                  <a:ext cx="92160" cy="34200"/>
                </p14:xfrm>
              </p:contentPart>
            </mc:Choice>
            <mc:Fallback xmlns="">
              <p:pic>
                <p:nvPicPr>
                  <p:cNvPr id="25" name="Ink 24">
                    <a:extLst>
                      <a:ext uri="{FF2B5EF4-FFF2-40B4-BE49-F238E27FC236}">
                        <a16:creationId xmlns:a16="http://schemas.microsoft.com/office/drawing/2014/main" id="{FFEDDDDF-8490-4FDE-8E9F-9ABD6125DFEB}"/>
                      </a:ext>
                    </a:extLst>
                  </p:cNvPr>
                  <p:cNvPicPr/>
                  <p:nvPr/>
                </p:nvPicPr>
                <p:blipFill>
                  <a:blip r:embed="rId36"/>
                  <a:stretch>
                    <a:fillRect/>
                  </a:stretch>
                </p:blipFill>
                <p:spPr>
                  <a:xfrm>
                    <a:off x="2119867" y="2349478"/>
                    <a:ext cx="115803" cy="5780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3C1810D2-3313-450D-A433-2D748077A14B}"/>
                      </a:ext>
                    </a:extLst>
                  </p14:cNvPr>
                  <p14:cNvContentPartPr/>
                  <p14:nvPr/>
                </p14:nvContentPartPr>
                <p14:xfrm>
                  <a:off x="2262610" y="2281600"/>
                  <a:ext cx="127800" cy="137520"/>
                </p14:xfrm>
              </p:contentPart>
            </mc:Choice>
            <mc:Fallback xmlns="">
              <p:pic>
                <p:nvPicPr>
                  <p:cNvPr id="26" name="Ink 25">
                    <a:extLst>
                      <a:ext uri="{FF2B5EF4-FFF2-40B4-BE49-F238E27FC236}">
                        <a16:creationId xmlns:a16="http://schemas.microsoft.com/office/drawing/2014/main" id="{3C1810D2-3313-450D-A433-2D748077A14B}"/>
                      </a:ext>
                    </a:extLst>
                  </p:cNvPr>
                  <p:cNvPicPr/>
                  <p:nvPr/>
                </p:nvPicPr>
                <p:blipFill>
                  <a:blip r:embed="rId38"/>
                  <a:stretch>
                    <a:fillRect/>
                  </a:stretch>
                </p:blipFill>
                <p:spPr>
                  <a:xfrm>
                    <a:off x="2250508" y="2269537"/>
                    <a:ext cx="151520" cy="16116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3DA06D2A-4E22-4BD9-9333-76062C415A13}"/>
                      </a:ext>
                    </a:extLst>
                  </p14:cNvPr>
                  <p14:cNvContentPartPr/>
                  <p14:nvPr/>
                </p14:nvContentPartPr>
                <p14:xfrm>
                  <a:off x="2408050" y="2292040"/>
                  <a:ext cx="108720" cy="129600"/>
                </p14:xfrm>
              </p:contentPart>
            </mc:Choice>
            <mc:Fallback xmlns="">
              <p:pic>
                <p:nvPicPr>
                  <p:cNvPr id="27" name="Ink 26">
                    <a:extLst>
                      <a:ext uri="{FF2B5EF4-FFF2-40B4-BE49-F238E27FC236}">
                        <a16:creationId xmlns:a16="http://schemas.microsoft.com/office/drawing/2014/main" id="{3DA06D2A-4E22-4BD9-9333-76062C415A13}"/>
                      </a:ext>
                    </a:extLst>
                  </p:cNvPr>
                  <p:cNvPicPr/>
                  <p:nvPr/>
                </p:nvPicPr>
                <p:blipFill>
                  <a:blip r:embed="rId40"/>
                  <a:stretch>
                    <a:fillRect/>
                  </a:stretch>
                </p:blipFill>
                <p:spPr>
                  <a:xfrm>
                    <a:off x="2395970" y="2279950"/>
                    <a:ext cx="132397" cy="15329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144D7042-0E13-4E9E-ACE4-A76E57F5C7BC}"/>
                    </a:ext>
                  </a:extLst>
                </p14:cNvPr>
                <p14:cNvContentPartPr/>
                <p14:nvPr/>
              </p14:nvContentPartPr>
              <p14:xfrm>
                <a:off x="1503370" y="3229480"/>
                <a:ext cx="23760" cy="93600"/>
              </p14:xfrm>
            </p:contentPart>
          </mc:Choice>
          <mc:Fallback xmlns="">
            <p:pic>
              <p:nvPicPr>
                <p:cNvPr id="30" name="Ink 29">
                  <a:extLst>
                    <a:ext uri="{FF2B5EF4-FFF2-40B4-BE49-F238E27FC236}">
                      <a16:creationId xmlns:a16="http://schemas.microsoft.com/office/drawing/2014/main" id="{144D7042-0E13-4E9E-ACE4-A76E57F5C7BC}"/>
                    </a:ext>
                  </a:extLst>
                </p:cNvPr>
                <p:cNvPicPr/>
                <p:nvPr/>
              </p:nvPicPr>
              <p:blipFill>
                <a:blip r:embed="rId42"/>
                <a:stretch>
                  <a:fillRect/>
                </a:stretch>
              </p:blipFill>
              <p:spPr>
                <a:xfrm>
                  <a:off x="1491490" y="3217418"/>
                  <a:ext cx="47045" cy="117241"/>
                </a:xfrm>
                <a:prstGeom prst="rect">
                  <a:avLst/>
                </a:prstGeom>
              </p:spPr>
            </p:pic>
          </mc:Fallback>
        </mc:AlternateContent>
        <p:grpSp>
          <p:nvGrpSpPr>
            <p:cNvPr id="40" name="Group 39">
              <a:extLst>
                <a:ext uri="{FF2B5EF4-FFF2-40B4-BE49-F238E27FC236}">
                  <a16:creationId xmlns:a16="http://schemas.microsoft.com/office/drawing/2014/main" id="{E968D68F-93FB-45AD-BF59-7607194531D9}"/>
                </a:ext>
              </a:extLst>
            </p:cNvPr>
            <p:cNvGrpSpPr/>
            <p:nvPr/>
          </p:nvGrpSpPr>
          <p:grpSpPr>
            <a:xfrm>
              <a:off x="1753210" y="3030400"/>
              <a:ext cx="695880" cy="217080"/>
              <a:chOff x="1753210" y="3030400"/>
              <a:chExt cx="695880" cy="217080"/>
            </a:xfrm>
          </p:grpSpPr>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A24D1BBA-A603-42F6-9A85-46BFA9F38DBD}"/>
                      </a:ext>
                    </a:extLst>
                  </p14:cNvPr>
                  <p14:cNvContentPartPr/>
                  <p14:nvPr/>
                </p14:nvContentPartPr>
                <p14:xfrm>
                  <a:off x="1753210" y="3123640"/>
                  <a:ext cx="76680" cy="123840"/>
                </p14:xfrm>
              </p:contentPart>
            </mc:Choice>
            <mc:Fallback xmlns="">
              <p:pic>
                <p:nvPicPr>
                  <p:cNvPr id="31" name="Ink 30">
                    <a:extLst>
                      <a:ext uri="{FF2B5EF4-FFF2-40B4-BE49-F238E27FC236}">
                        <a16:creationId xmlns:a16="http://schemas.microsoft.com/office/drawing/2014/main" id="{A24D1BBA-A603-42F6-9A85-46BFA9F38DBD}"/>
                      </a:ext>
                    </a:extLst>
                  </p:cNvPr>
                  <p:cNvPicPr/>
                  <p:nvPr/>
                </p:nvPicPr>
                <p:blipFill>
                  <a:blip r:embed="rId44"/>
                  <a:stretch>
                    <a:fillRect/>
                  </a:stretch>
                </p:blipFill>
                <p:spPr>
                  <a:xfrm>
                    <a:off x="1741153" y="3111546"/>
                    <a:ext cx="100311" cy="147544"/>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3F060F36-4737-4D0B-B11E-C1F0755E9662}"/>
                      </a:ext>
                    </a:extLst>
                  </p14:cNvPr>
                  <p14:cNvContentPartPr/>
                  <p14:nvPr/>
                </p14:nvContentPartPr>
                <p14:xfrm>
                  <a:off x="1905490" y="3093760"/>
                  <a:ext cx="1440" cy="140040"/>
                </p14:xfrm>
              </p:contentPart>
            </mc:Choice>
            <mc:Fallback xmlns="">
              <p:pic>
                <p:nvPicPr>
                  <p:cNvPr id="32" name="Ink 31">
                    <a:extLst>
                      <a:ext uri="{FF2B5EF4-FFF2-40B4-BE49-F238E27FC236}">
                        <a16:creationId xmlns:a16="http://schemas.microsoft.com/office/drawing/2014/main" id="{3F060F36-4737-4D0B-B11E-C1F0755E9662}"/>
                      </a:ext>
                    </a:extLst>
                  </p:cNvPr>
                  <p:cNvPicPr/>
                  <p:nvPr/>
                </p:nvPicPr>
                <p:blipFill>
                  <a:blip r:embed="rId46"/>
                  <a:stretch>
                    <a:fillRect/>
                  </a:stretch>
                </p:blipFill>
                <p:spPr>
                  <a:xfrm>
                    <a:off x="1893490" y="3081646"/>
                    <a:ext cx="24960" cy="16378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1F9DF578-CCC3-4A35-BEAB-38DEBDBD8BFA}"/>
                      </a:ext>
                    </a:extLst>
                  </p14:cNvPr>
                  <p14:cNvContentPartPr/>
                  <p14:nvPr/>
                </p14:nvContentPartPr>
                <p14:xfrm>
                  <a:off x="1966330" y="3099520"/>
                  <a:ext cx="18720" cy="140760"/>
                </p14:xfrm>
              </p:contentPart>
            </mc:Choice>
            <mc:Fallback xmlns="">
              <p:pic>
                <p:nvPicPr>
                  <p:cNvPr id="33" name="Ink 32">
                    <a:extLst>
                      <a:ext uri="{FF2B5EF4-FFF2-40B4-BE49-F238E27FC236}">
                        <a16:creationId xmlns:a16="http://schemas.microsoft.com/office/drawing/2014/main" id="{1F9DF578-CCC3-4A35-BEAB-38DEBDBD8BFA}"/>
                      </a:ext>
                    </a:extLst>
                  </p:cNvPr>
                  <p:cNvPicPr/>
                  <p:nvPr/>
                </p:nvPicPr>
                <p:blipFill>
                  <a:blip r:embed="rId48"/>
                  <a:stretch>
                    <a:fillRect/>
                  </a:stretch>
                </p:blipFill>
                <p:spPr>
                  <a:xfrm>
                    <a:off x="1954330" y="3087427"/>
                    <a:ext cx="42240" cy="16446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82B4FEE3-B8B0-4AA3-B50B-9A41E4E01E50}"/>
                      </a:ext>
                    </a:extLst>
                  </p14:cNvPr>
                  <p14:cNvContentPartPr/>
                  <p14:nvPr/>
                </p14:nvContentPartPr>
                <p14:xfrm>
                  <a:off x="1913770" y="3165040"/>
                  <a:ext cx="62280" cy="1440"/>
                </p14:xfrm>
              </p:contentPart>
            </mc:Choice>
            <mc:Fallback xmlns="">
              <p:pic>
                <p:nvPicPr>
                  <p:cNvPr id="34" name="Ink 33">
                    <a:extLst>
                      <a:ext uri="{FF2B5EF4-FFF2-40B4-BE49-F238E27FC236}">
                        <a16:creationId xmlns:a16="http://schemas.microsoft.com/office/drawing/2014/main" id="{82B4FEE3-B8B0-4AA3-B50B-9A41E4E01E50}"/>
                      </a:ext>
                    </a:extLst>
                  </p:cNvPr>
                  <p:cNvPicPr/>
                  <p:nvPr/>
                </p:nvPicPr>
                <p:blipFill>
                  <a:blip r:embed="rId50"/>
                  <a:stretch>
                    <a:fillRect/>
                  </a:stretch>
                </p:blipFill>
                <p:spPr>
                  <a:xfrm>
                    <a:off x="1901700" y="3153040"/>
                    <a:ext cx="85937" cy="24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00D49865-6353-49B3-9712-4838C5FE2D4E}"/>
                      </a:ext>
                    </a:extLst>
                  </p14:cNvPr>
                  <p14:cNvContentPartPr/>
                  <p14:nvPr/>
                </p14:nvContentPartPr>
                <p14:xfrm>
                  <a:off x="2108530" y="3030400"/>
                  <a:ext cx="28080" cy="190800"/>
                </p14:xfrm>
              </p:contentPart>
            </mc:Choice>
            <mc:Fallback xmlns="">
              <p:pic>
                <p:nvPicPr>
                  <p:cNvPr id="35" name="Ink 34">
                    <a:extLst>
                      <a:ext uri="{FF2B5EF4-FFF2-40B4-BE49-F238E27FC236}">
                        <a16:creationId xmlns:a16="http://schemas.microsoft.com/office/drawing/2014/main" id="{00D49865-6353-49B3-9712-4838C5FE2D4E}"/>
                      </a:ext>
                    </a:extLst>
                  </p:cNvPr>
                  <p:cNvPicPr/>
                  <p:nvPr/>
                </p:nvPicPr>
                <p:blipFill>
                  <a:blip r:embed="rId52"/>
                  <a:stretch>
                    <a:fillRect/>
                  </a:stretch>
                </p:blipFill>
                <p:spPr>
                  <a:xfrm>
                    <a:off x="2096632" y="3018324"/>
                    <a:ext cx="51401" cy="214469"/>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4E0D48DB-041F-4D67-954F-70538232D08E}"/>
                      </a:ext>
                    </a:extLst>
                  </p14:cNvPr>
                  <p14:cNvContentPartPr/>
                  <p14:nvPr/>
                </p14:nvContentPartPr>
                <p14:xfrm>
                  <a:off x="2186290" y="3093040"/>
                  <a:ext cx="100080" cy="115560"/>
                </p14:xfrm>
              </p:contentPart>
            </mc:Choice>
            <mc:Fallback xmlns="">
              <p:pic>
                <p:nvPicPr>
                  <p:cNvPr id="36" name="Ink 35">
                    <a:extLst>
                      <a:ext uri="{FF2B5EF4-FFF2-40B4-BE49-F238E27FC236}">
                        <a16:creationId xmlns:a16="http://schemas.microsoft.com/office/drawing/2014/main" id="{4E0D48DB-041F-4D67-954F-70538232D08E}"/>
                      </a:ext>
                    </a:extLst>
                  </p:cNvPr>
                  <p:cNvPicPr/>
                  <p:nvPr/>
                </p:nvPicPr>
                <p:blipFill>
                  <a:blip r:embed="rId54"/>
                  <a:stretch>
                    <a:fillRect/>
                  </a:stretch>
                </p:blipFill>
                <p:spPr>
                  <a:xfrm>
                    <a:off x="2174203" y="3080952"/>
                    <a:ext cx="123770" cy="139252"/>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015A5577-1FC6-4B3E-B125-4FDF4DFA8F2C}"/>
                      </a:ext>
                    </a:extLst>
                  </p14:cNvPr>
                  <p14:cNvContentPartPr/>
                  <p14:nvPr/>
                </p14:nvContentPartPr>
                <p14:xfrm>
                  <a:off x="2189890" y="3126520"/>
                  <a:ext cx="82800" cy="16560"/>
                </p14:xfrm>
              </p:contentPart>
            </mc:Choice>
            <mc:Fallback xmlns="">
              <p:pic>
                <p:nvPicPr>
                  <p:cNvPr id="37" name="Ink 36">
                    <a:extLst>
                      <a:ext uri="{FF2B5EF4-FFF2-40B4-BE49-F238E27FC236}">
                        <a16:creationId xmlns:a16="http://schemas.microsoft.com/office/drawing/2014/main" id="{015A5577-1FC6-4B3E-B125-4FDF4DFA8F2C}"/>
                      </a:ext>
                    </a:extLst>
                  </p:cNvPr>
                  <p:cNvPicPr/>
                  <p:nvPr/>
                </p:nvPicPr>
                <p:blipFill>
                  <a:blip r:embed="rId56"/>
                  <a:stretch>
                    <a:fillRect/>
                  </a:stretch>
                </p:blipFill>
                <p:spPr>
                  <a:xfrm>
                    <a:off x="2177785" y="3114344"/>
                    <a:ext cx="106526" cy="4042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948228AF-40CC-4D64-A2F1-48DDAAE301AC}"/>
                      </a:ext>
                    </a:extLst>
                  </p14:cNvPr>
                  <p14:cNvContentPartPr/>
                  <p14:nvPr/>
                </p14:nvContentPartPr>
                <p14:xfrm>
                  <a:off x="2322370" y="3114280"/>
                  <a:ext cx="10080" cy="103320"/>
                </p14:xfrm>
              </p:contentPart>
            </mc:Choice>
            <mc:Fallback xmlns="">
              <p:pic>
                <p:nvPicPr>
                  <p:cNvPr id="38" name="Ink 37">
                    <a:extLst>
                      <a:ext uri="{FF2B5EF4-FFF2-40B4-BE49-F238E27FC236}">
                        <a16:creationId xmlns:a16="http://schemas.microsoft.com/office/drawing/2014/main" id="{948228AF-40CC-4D64-A2F1-48DDAAE301AC}"/>
                      </a:ext>
                    </a:extLst>
                  </p:cNvPr>
                  <p:cNvPicPr/>
                  <p:nvPr/>
                </p:nvPicPr>
                <p:blipFill>
                  <a:blip r:embed="rId58"/>
                  <a:stretch>
                    <a:fillRect/>
                  </a:stretch>
                </p:blipFill>
                <p:spPr>
                  <a:xfrm>
                    <a:off x="2310370" y="3102210"/>
                    <a:ext cx="33600" cy="12697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F4727CF9-B117-4309-8E78-62E346749A0B}"/>
                      </a:ext>
                    </a:extLst>
                  </p14:cNvPr>
                  <p14:cNvContentPartPr/>
                  <p14:nvPr/>
                </p14:nvContentPartPr>
                <p14:xfrm>
                  <a:off x="2326690" y="3079720"/>
                  <a:ext cx="122400" cy="106920"/>
                </p14:xfrm>
              </p:contentPart>
            </mc:Choice>
            <mc:Fallback xmlns="">
              <p:pic>
                <p:nvPicPr>
                  <p:cNvPr id="39" name="Ink 38">
                    <a:extLst>
                      <a:ext uri="{FF2B5EF4-FFF2-40B4-BE49-F238E27FC236}">
                        <a16:creationId xmlns:a16="http://schemas.microsoft.com/office/drawing/2014/main" id="{F4727CF9-B117-4309-8E78-62E346749A0B}"/>
                      </a:ext>
                    </a:extLst>
                  </p:cNvPr>
                  <p:cNvPicPr/>
                  <p:nvPr/>
                </p:nvPicPr>
                <p:blipFill>
                  <a:blip r:embed="rId60"/>
                  <a:stretch>
                    <a:fillRect/>
                  </a:stretch>
                </p:blipFill>
                <p:spPr>
                  <a:xfrm>
                    <a:off x="2314595" y="3067625"/>
                    <a:ext cx="146106" cy="130626"/>
                  </a:xfrm>
                  <a:prstGeom prst="rect">
                    <a:avLst/>
                  </a:prstGeom>
                </p:spPr>
              </p:pic>
            </mc:Fallback>
          </mc:AlternateContent>
        </p:grpSp>
      </p:grpSp>
      <p:grpSp>
        <p:nvGrpSpPr>
          <p:cNvPr id="99" name="Group 98">
            <a:extLst>
              <a:ext uri="{FF2B5EF4-FFF2-40B4-BE49-F238E27FC236}">
                <a16:creationId xmlns:a16="http://schemas.microsoft.com/office/drawing/2014/main" id="{66264351-1349-483E-87FA-F509FCE1F433}"/>
              </a:ext>
            </a:extLst>
          </p:cNvPr>
          <p:cNvGrpSpPr/>
          <p:nvPr/>
        </p:nvGrpSpPr>
        <p:grpSpPr>
          <a:xfrm>
            <a:off x="2347587" y="3333600"/>
            <a:ext cx="538319" cy="961226"/>
            <a:chOff x="495661" y="1374721"/>
            <a:chExt cx="856891" cy="1958817"/>
          </a:xfrm>
        </p:grpSpPr>
        <p:pic>
          <p:nvPicPr>
            <p:cNvPr id="100" name="Picture 99" descr="A cat with its mouth open&#10;&#10;Description automatically generated with medium confidence">
              <a:extLst>
                <a:ext uri="{FF2B5EF4-FFF2-40B4-BE49-F238E27FC236}">
                  <a16:creationId xmlns:a16="http://schemas.microsoft.com/office/drawing/2014/main" id="{EC877531-4C54-42F5-9669-409BBD17621D}"/>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101" name="Picture 100" descr="A small orange and white dog&#10;&#10;Description automatically generated with medium confidence">
              <a:extLst>
                <a:ext uri="{FF2B5EF4-FFF2-40B4-BE49-F238E27FC236}">
                  <a16:creationId xmlns:a16="http://schemas.microsoft.com/office/drawing/2014/main" id="{52148FD7-0540-426F-8BEF-FF6E1A41FD05}"/>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102" name="Picture 101" descr="A white duck with a yellow beak&#10;&#10;Description automatically generated with medium confidence">
              <a:extLst>
                <a:ext uri="{FF2B5EF4-FFF2-40B4-BE49-F238E27FC236}">
                  <a16:creationId xmlns:a16="http://schemas.microsoft.com/office/drawing/2014/main" id="{6372A5F6-B1E9-47D0-A75B-031D5EDDD565}"/>
                </a:ext>
              </a:extLst>
            </p:cNvPr>
            <p:cNvPicPr>
              <a:picLocks noChangeAspect="1"/>
            </p:cNvPicPr>
            <p:nvPr/>
          </p:nvPicPr>
          <p:blipFill>
            <a:blip r:embed="rId5"/>
            <a:stretch>
              <a:fillRect/>
            </a:stretch>
          </p:blipFill>
          <p:spPr>
            <a:xfrm>
              <a:off x="597261" y="2044735"/>
              <a:ext cx="621939" cy="621939"/>
            </a:xfrm>
            <a:prstGeom prst="rect">
              <a:avLst/>
            </a:prstGeom>
          </p:spPr>
        </p:pic>
      </p:grpSp>
      <p:cxnSp>
        <p:nvCxnSpPr>
          <p:cNvPr id="135" name="Straight Arrow Connector 134">
            <a:extLst>
              <a:ext uri="{FF2B5EF4-FFF2-40B4-BE49-F238E27FC236}">
                <a16:creationId xmlns:a16="http://schemas.microsoft.com/office/drawing/2014/main" id="{EA787536-7073-4D66-9031-A3E01D498CDB}"/>
              </a:ext>
            </a:extLst>
          </p:cNvPr>
          <p:cNvCxnSpPr>
            <a:cxnSpLocks/>
          </p:cNvCxnSpPr>
          <p:nvPr/>
        </p:nvCxnSpPr>
        <p:spPr>
          <a:xfrm flipV="1">
            <a:off x="3682294" y="1507337"/>
            <a:ext cx="636131" cy="4232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6" name="Straight Arrow Connector 135">
            <a:extLst>
              <a:ext uri="{FF2B5EF4-FFF2-40B4-BE49-F238E27FC236}">
                <a16:creationId xmlns:a16="http://schemas.microsoft.com/office/drawing/2014/main" id="{77AAB168-16DB-4CC6-9346-7801F9F437EB}"/>
              </a:ext>
            </a:extLst>
          </p:cNvPr>
          <p:cNvCxnSpPr>
            <a:cxnSpLocks/>
          </p:cNvCxnSpPr>
          <p:nvPr/>
        </p:nvCxnSpPr>
        <p:spPr>
          <a:xfrm>
            <a:off x="3239980" y="3987988"/>
            <a:ext cx="684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8" name="Rectangle 137">
            <a:extLst>
              <a:ext uri="{FF2B5EF4-FFF2-40B4-BE49-F238E27FC236}">
                <a16:creationId xmlns:a16="http://schemas.microsoft.com/office/drawing/2014/main" id="{BAC28436-4332-45C9-87E7-A7FAF52DBFD0}"/>
              </a:ext>
            </a:extLst>
          </p:cNvPr>
          <p:cNvSpPr/>
          <p:nvPr/>
        </p:nvSpPr>
        <p:spPr>
          <a:xfrm>
            <a:off x="4399175" y="1169229"/>
            <a:ext cx="1694843" cy="542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sp>
        <p:nvSpPr>
          <p:cNvPr id="140" name="Rectangle 139">
            <a:extLst>
              <a:ext uri="{FF2B5EF4-FFF2-40B4-BE49-F238E27FC236}">
                <a16:creationId xmlns:a16="http://schemas.microsoft.com/office/drawing/2014/main" id="{C11AFCA0-CD57-4D26-AFA9-A59924E6BB66}"/>
              </a:ext>
            </a:extLst>
          </p:cNvPr>
          <p:cNvSpPr/>
          <p:nvPr/>
        </p:nvSpPr>
        <p:spPr>
          <a:xfrm>
            <a:off x="4134274" y="2913144"/>
            <a:ext cx="1712025" cy="49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cxnSp>
        <p:nvCxnSpPr>
          <p:cNvPr id="141" name="Straight Arrow Connector 140">
            <a:extLst>
              <a:ext uri="{FF2B5EF4-FFF2-40B4-BE49-F238E27FC236}">
                <a16:creationId xmlns:a16="http://schemas.microsoft.com/office/drawing/2014/main" id="{DA93E1C9-CEAB-46C1-AB5D-44D827EDF179}"/>
              </a:ext>
            </a:extLst>
          </p:cNvPr>
          <p:cNvCxnSpPr>
            <a:cxnSpLocks/>
          </p:cNvCxnSpPr>
          <p:nvPr/>
        </p:nvCxnSpPr>
        <p:spPr>
          <a:xfrm>
            <a:off x="6121429" y="2252805"/>
            <a:ext cx="595435" cy="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a:extLst>
              <a:ext uri="{FF2B5EF4-FFF2-40B4-BE49-F238E27FC236}">
                <a16:creationId xmlns:a16="http://schemas.microsoft.com/office/drawing/2014/main" id="{7505A25B-6E78-45EB-8740-9BD86EF3D50E}"/>
              </a:ext>
            </a:extLst>
          </p:cNvPr>
          <p:cNvCxnSpPr>
            <a:cxnSpLocks/>
          </p:cNvCxnSpPr>
          <p:nvPr/>
        </p:nvCxnSpPr>
        <p:spPr>
          <a:xfrm>
            <a:off x="5826919" y="3987988"/>
            <a:ext cx="6664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3" name="Rectangle 142">
            <a:extLst>
              <a:ext uri="{FF2B5EF4-FFF2-40B4-BE49-F238E27FC236}">
                <a16:creationId xmlns:a16="http://schemas.microsoft.com/office/drawing/2014/main" id="{8786E60E-2F80-4894-824A-089CA98B0D97}"/>
              </a:ext>
            </a:extLst>
          </p:cNvPr>
          <p:cNvSpPr/>
          <p:nvPr/>
        </p:nvSpPr>
        <p:spPr>
          <a:xfrm>
            <a:off x="6798231" y="1785195"/>
            <a:ext cx="128905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Clr>
                <a:schemeClr val="bg1"/>
              </a:buClr>
              <a:buFont typeface="Arial" panose="020B0604020202020204" pitchFamily="34" charset="0"/>
              <a:buChar char="•"/>
            </a:pPr>
            <a:r>
              <a:rPr lang="en-US" dirty="0"/>
              <a:t>Chat</a:t>
            </a:r>
          </a:p>
          <a:p>
            <a:pPr marL="285750" indent="-285750">
              <a:buClr>
                <a:schemeClr val="bg1"/>
              </a:buClr>
              <a:buFont typeface="Arial" panose="020B0604020202020204" pitchFamily="34" charset="0"/>
              <a:buChar char="•"/>
            </a:pPr>
            <a:r>
              <a:rPr lang="en-US" dirty="0"/>
              <a:t>Canard</a:t>
            </a:r>
          </a:p>
          <a:p>
            <a:pPr marL="285750" indent="-285750">
              <a:buClr>
                <a:schemeClr val="bg1"/>
              </a:buClr>
              <a:buFont typeface="Arial" panose="020B0604020202020204" pitchFamily="34" charset="0"/>
              <a:buChar char="•"/>
            </a:pPr>
            <a:r>
              <a:rPr lang="en-US" dirty="0" err="1"/>
              <a:t>Chien</a:t>
            </a:r>
            <a:endParaRPr lang="en-US" dirty="0"/>
          </a:p>
        </p:txBody>
      </p:sp>
      <p:sp>
        <p:nvSpPr>
          <p:cNvPr id="144" name="Rectangle 143">
            <a:extLst>
              <a:ext uri="{FF2B5EF4-FFF2-40B4-BE49-F238E27FC236}">
                <a16:creationId xmlns:a16="http://schemas.microsoft.com/office/drawing/2014/main" id="{57FFC868-CED2-4EDE-8BB3-92E08A62A3B3}"/>
              </a:ext>
            </a:extLst>
          </p:cNvPr>
          <p:cNvSpPr/>
          <p:nvPr/>
        </p:nvSpPr>
        <p:spPr>
          <a:xfrm>
            <a:off x="6554160" y="3441882"/>
            <a:ext cx="24043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Clr>
                <a:schemeClr val="bg1"/>
              </a:buClr>
              <a:buFont typeface="Arial" panose="020B0604020202020204" pitchFamily="34" charset="0"/>
              <a:buChar char="•"/>
            </a:pPr>
            <a:r>
              <a:rPr lang="en-US" dirty="0"/>
              <a:t>Groupe 1 (chats)</a:t>
            </a:r>
          </a:p>
          <a:p>
            <a:pPr marL="285750" indent="-285750">
              <a:buClr>
                <a:schemeClr val="bg1"/>
              </a:buClr>
              <a:buFont typeface="Arial" panose="020B0604020202020204" pitchFamily="34" charset="0"/>
              <a:buChar char="•"/>
            </a:pPr>
            <a:r>
              <a:rPr lang="en-US" dirty="0"/>
              <a:t>Groupe 2 (canards)</a:t>
            </a:r>
          </a:p>
          <a:p>
            <a:pPr marL="285750" indent="-285750">
              <a:buClr>
                <a:schemeClr val="bg1"/>
              </a:buClr>
              <a:buFont typeface="Arial" panose="020B0604020202020204" pitchFamily="34" charset="0"/>
              <a:buChar char="•"/>
            </a:pPr>
            <a:r>
              <a:rPr lang="en-US" dirty="0"/>
              <a:t>Groupe 3 (</a:t>
            </a:r>
            <a:r>
              <a:rPr lang="en-US" dirty="0" err="1"/>
              <a:t>chiens</a:t>
            </a:r>
            <a:r>
              <a:rPr lang="en-US" dirty="0"/>
              <a:t>)</a:t>
            </a:r>
          </a:p>
        </p:txBody>
      </p:sp>
      <p:sp>
        <p:nvSpPr>
          <p:cNvPr id="53" name="TextBox 52">
            <a:extLst>
              <a:ext uri="{FF2B5EF4-FFF2-40B4-BE49-F238E27FC236}">
                <a16:creationId xmlns:a16="http://schemas.microsoft.com/office/drawing/2014/main" id="{166BB1E6-2E15-4258-A1E4-87D4CCCBDA55}"/>
              </a:ext>
            </a:extLst>
          </p:cNvPr>
          <p:cNvSpPr txBox="1"/>
          <p:nvPr/>
        </p:nvSpPr>
        <p:spPr>
          <a:xfrm>
            <a:off x="342625" y="5091165"/>
            <a:ext cx="2085920" cy="646331"/>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par renforcement</a:t>
            </a:r>
          </a:p>
        </p:txBody>
      </p:sp>
      <p:grpSp>
        <p:nvGrpSpPr>
          <p:cNvPr id="54" name="Group 53">
            <a:extLst>
              <a:ext uri="{FF2B5EF4-FFF2-40B4-BE49-F238E27FC236}">
                <a16:creationId xmlns:a16="http://schemas.microsoft.com/office/drawing/2014/main" id="{D803810F-C725-AB78-267A-30BA42C7C27D}"/>
              </a:ext>
            </a:extLst>
          </p:cNvPr>
          <p:cNvGrpSpPr/>
          <p:nvPr/>
        </p:nvGrpSpPr>
        <p:grpSpPr>
          <a:xfrm>
            <a:off x="3646510" y="4621870"/>
            <a:ext cx="3675813" cy="1840852"/>
            <a:chOff x="2989915" y="2522467"/>
            <a:chExt cx="3675813" cy="1840852"/>
          </a:xfrm>
        </p:grpSpPr>
        <mc:AlternateContent xmlns:mc="http://schemas.openxmlformats.org/markup-compatibility/2006">
          <mc:Choice xmlns:a14="http://schemas.microsoft.com/office/drawing/2010/main" Requires="a14">
            <p:graphicFrame>
              <p:nvGraphicFramePr>
                <p:cNvPr id="55" name="Object 6">
                  <a:extLst>
                    <a:ext uri="{FF2B5EF4-FFF2-40B4-BE49-F238E27FC236}">
                      <a16:creationId xmlns:a16="http://schemas.microsoft.com/office/drawing/2014/main" id="{F3BD7FA6-B7F7-6F30-8D48-D4490930A019}"/>
                    </a:ext>
                  </a:extLst>
                </p:cNvPr>
                <p:cNvGraphicFramePr>
                  <a:graphicFrameLocks noChangeAspect="1"/>
                </p:cNvGraphicFramePr>
                <p:nvPr>
                  <p:extLst>
                    <p:ext uri="{D42A27DB-BD31-4B8C-83A1-F6EECF244321}">
                      <p14:modId xmlns:p14="http://schemas.microsoft.com/office/powerpoint/2010/main" val="3618955855"/>
                    </p:ext>
                  </p:extLst>
                </p:nvPr>
              </p:nvGraphicFramePr>
              <p:xfrm>
                <a:off x="4972331" y="2806850"/>
                <a:ext cx="323845" cy="409459"/>
              </p:xfrm>
              <a:graphic>
                <a:graphicData uri="http://schemas.openxmlformats.org/presentationml/2006/ole">
                  <mc:AlternateContent>
                    <mc:Choice xmlns:v="urn:schemas-microsoft-com:vml" Requires="v">
                      <p:oleObj name="Photo Editor Photo" r:id="rId61" imgW="1657581" imgH="2095793" progId="MSPhotoEd.3">
                        <p:embed/>
                      </p:oleObj>
                    </mc:Choice>
                    <mc:Fallback>
                      <p:oleObj name="Photo Editor Photo" r:id="rId61" imgW="1657581" imgH="2095793" progId="MSPhotoEd.3">
                        <p:embed/>
                        <p:pic>
                          <p:nvPicPr>
                            <p:cNvPr id="55" name="Object 6">
                              <a:extLst>
                                <a:ext uri="{FF2B5EF4-FFF2-40B4-BE49-F238E27FC236}">
                                  <a16:creationId xmlns:a16="http://schemas.microsoft.com/office/drawing/2014/main" id="{F3BD7FA6-B7F7-6F30-8D48-D4490930A019}"/>
                                </a:ext>
                              </a:extLst>
                            </p:cNvPr>
                            <p:cNvPicPr>
                              <a:picLocks noChangeAspect="1" noChangeArrowheads="1"/>
                            </p:cNvPicPr>
                            <p:nvPr/>
                          </p:nvPicPr>
                          <p:blipFill>
                            <a:blip r:embed="rId62">
                              <a:extLst>
                                <a:ext uri="{28A0092B-C50C-407E-A947-70E740481C1C}">
                                  <a14:useLocalDpi val="0"/>
                                </a:ext>
                              </a:extLst>
                            </a:blip>
                            <a:srcRect/>
                            <a:stretch>
                              <a:fillRect/>
                            </a:stretch>
                          </p:blipFill>
                          <p:spPr bwMode="auto">
                            <a:xfrm>
                              <a:off x="4972331" y="2806850"/>
                              <a:ext cx="323845" cy="409459"/>
                            </a:xfrm>
                            <a:prstGeom prst="rect">
                              <a:avLst/>
                            </a:prstGeom>
                            <a:solidFill>
                              <a:schemeClr val="bg1"/>
                            </a:solidFill>
                            <a:ln>
                              <a:noFill/>
                            </a:ln>
                            <a:effectLst/>
                          </p:spPr>
                        </p:pic>
                      </p:oleObj>
                    </mc:Fallback>
                  </mc:AlternateContent>
                </a:graphicData>
              </a:graphic>
            </p:graphicFrame>
          </mc:Choice>
          <mc:Fallback>
            <p:graphicFrame>
              <p:nvGraphicFramePr>
                <p:cNvPr id="55" name="Object 6">
                  <a:extLst>
                    <a:ext uri="{FF2B5EF4-FFF2-40B4-BE49-F238E27FC236}">
                      <a16:creationId xmlns:a16="http://schemas.microsoft.com/office/drawing/2014/main" id="{F3BD7FA6-B7F7-6F30-8D48-D4490930A019}"/>
                    </a:ext>
                  </a:extLst>
                </p:cNvPr>
                <p:cNvGraphicFramePr>
                  <a:graphicFrameLocks noChangeAspect="1"/>
                </p:cNvGraphicFramePr>
                <p:nvPr>
                  <p:extLst>
                    <p:ext uri="{D42A27DB-BD31-4B8C-83A1-F6EECF244321}">
                      <p14:modId xmlns:p14="http://schemas.microsoft.com/office/powerpoint/2010/main" val="3618955855"/>
                    </p:ext>
                  </p:extLst>
                </p:nvPr>
              </p:nvGraphicFramePr>
              <p:xfrm>
                <a:off x="4972331" y="2806850"/>
                <a:ext cx="323845" cy="409459"/>
              </p:xfrm>
              <a:graphic>
                <a:graphicData uri="http://schemas.openxmlformats.org/presentationml/2006/ole">
                  <mc:AlternateContent>
                    <mc:Choice xmlns:v="urn:schemas-microsoft-com:vml" Requires="v">
                      <p:oleObj name="Photo Editor Photo" r:id="rId61" imgW="1657581" imgH="2095793" progId="MSPhotoEd.3">
                        <p:embed/>
                      </p:oleObj>
                    </mc:Choice>
                    <mc:Fallback>
                      <p:oleObj name="Photo Editor Photo" r:id="rId61" imgW="1657581" imgH="2095793" progId="MSPhotoEd.3">
                        <p:embed/>
                        <p:pic>
                          <p:nvPicPr>
                            <p:cNvPr id="55" name="Object 6">
                              <a:extLst>
                                <a:ext uri="{FF2B5EF4-FFF2-40B4-BE49-F238E27FC236}">
                                  <a16:creationId xmlns:a16="http://schemas.microsoft.com/office/drawing/2014/main" id="{F3BD7FA6-B7F7-6F30-8D48-D4490930A019}"/>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972331" y="2806850"/>
                              <a:ext cx="323845" cy="409459"/>
                            </a:xfrm>
                            <a:prstGeom prst="rect">
                              <a:avLst/>
                            </a:prstGeom>
                            <a:solidFill>
                              <a:schemeClr val="bg1"/>
                            </a:solidFill>
                            <a:ln>
                              <a:noFill/>
                            </a:ln>
                            <a:effectLst/>
                          </p:spPr>
                        </p:pic>
                      </p:oleObj>
                    </mc:Fallback>
                  </mc:AlternateContent>
                </a:graphicData>
              </a:graphic>
            </p:graphicFrame>
          </mc:Fallback>
        </mc:AlternateContent>
        <p:pic>
          <p:nvPicPr>
            <p:cNvPr id="56" name="Picture 55" descr="Shape&#10;&#10;Description automatically generated">
              <a:extLst>
                <a:ext uri="{FF2B5EF4-FFF2-40B4-BE49-F238E27FC236}">
                  <a16:creationId xmlns:a16="http://schemas.microsoft.com/office/drawing/2014/main" id="{F297F33B-1329-7C29-5ABE-D746ED44CA54}"/>
                </a:ext>
              </a:extLst>
            </p:cNvPr>
            <p:cNvPicPr>
              <a:picLocks noChangeAspect="1"/>
            </p:cNvPicPr>
            <p:nvPr/>
          </p:nvPicPr>
          <p:blipFill>
            <a:blip r:embed="rId63"/>
            <a:stretch>
              <a:fillRect/>
            </a:stretch>
          </p:blipFill>
          <p:spPr>
            <a:xfrm>
              <a:off x="4996002" y="3790349"/>
              <a:ext cx="468832" cy="468832"/>
            </a:xfrm>
            <a:prstGeom prst="rect">
              <a:avLst/>
            </a:prstGeom>
          </p:spPr>
        </p:pic>
        <p:sp>
          <p:nvSpPr>
            <p:cNvPr id="57" name="Rectangle: Rounded Corners 56">
              <a:extLst>
                <a:ext uri="{FF2B5EF4-FFF2-40B4-BE49-F238E27FC236}">
                  <a16:creationId xmlns:a16="http://schemas.microsoft.com/office/drawing/2014/main" id="{B0A13741-FAAC-DB54-B7F1-28AD21B1BD31}"/>
                </a:ext>
              </a:extLst>
            </p:cNvPr>
            <p:cNvSpPr/>
            <p:nvPr/>
          </p:nvSpPr>
          <p:spPr>
            <a:xfrm>
              <a:off x="4647547" y="2543627"/>
              <a:ext cx="877910" cy="672682"/>
            </a:xfrm>
            <a:prstGeom prst="round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9" name="Rectangle: Rounded Corners 58">
              <a:extLst>
                <a:ext uri="{FF2B5EF4-FFF2-40B4-BE49-F238E27FC236}">
                  <a16:creationId xmlns:a16="http://schemas.microsoft.com/office/drawing/2014/main" id="{4584330C-52B3-DF9F-8942-473128D2887E}"/>
                </a:ext>
              </a:extLst>
            </p:cNvPr>
            <p:cNvSpPr/>
            <p:nvPr/>
          </p:nvSpPr>
          <p:spPr>
            <a:xfrm>
              <a:off x="4470001" y="3529906"/>
              <a:ext cx="1652351" cy="729275"/>
            </a:xfrm>
            <a:prstGeom prst="roundRect">
              <a:avLst/>
            </a:prstGeom>
            <a:no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TextBox 59">
              <a:extLst>
                <a:ext uri="{FF2B5EF4-FFF2-40B4-BE49-F238E27FC236}">
                  <a16:creationId xmlns:a16="http://schemas.microsoft.com/office/drawing/2014/main" id="{35303D8B-212D-5149-76C8-F91105495336}"/>
                </a:ext>
              </a:extLst>
            </p:cNvPr>
            <p:cNvSpPr txBox="1"/>
            <p:nvPr/>
          </p:nvSpPr>
          <p:spPr>
            <a:xfrm>
              <a:off x="4727791" y="2522467"/>
              <a:ext cx="837254" cy="338554"/>
            </a:xfrm>
            <a:prstGeom prst="rect">
              <a:avLst/>
            </a:prstGeom>
            <a:noFill/>
          </p:spPr>
          <p:txBody>
            <a:bodyPr wrap="square" rtlCol="0">
              <a:spAutoFit/>
            </a:bodyPr>
            <a:lstStyle/>
            <a:p>
              <a:r>
                <a:rPr lang="en-CA" sz="1600" dirty="0">
                  <a:solidFill>
                    <a:schemeClr val="accent2"/>
                  </a:solidFill>
                </a:rPr>
                <a:t>Agent</a:t>
              </a:r>
              <a:endParaRPr lang="en-US" sz="1600" dirty="0">
                <a:solidFill>
                  <a:schemeClr val="accent2"/>
                </a:solidFill>
              </a:endParaRPr>
            </a:p>
          </p:txBody>
        </p:sp>
        <p:cxnSp>
          <p:nvCxnSpPr>
            <p:cNvPr id="61" name="Connector: Elbow 60">
              <a:extLst>
                <a:ext uri="{FF2B5EF4-FFF2-40B4-BE49-F238E27FC236}">
                  <a16:creationId xmlns:a16="http://schemas.microsoft.com/office/drawing/2014/main" id="{3732043D-E64C-46D1-BEBD-03671D611C15}"/>
                </a:ext>
              </a:extLst>
            </p:cNvPr>
            <p:cNvCxnSpPr>
              <a:cxnSpLocks/>
              <a:stCxn id="57" idx="3"/>
              <a:endCxn id="59" idx="3"/>
            </p:cNvCxnSpPr>
            <p:nvPr/>
          </p:nvCxnSpPr>
          <p:spPr>
            <a:xfrm>
              <a:off x="5525457" y="2879968"/>
              <a:ext cx="596895" cy="1014576"/>
            </a:xfrm>
            <a:prstGeom prst="bentConnector3">
              <a:avLst>
                <a:gd name="adj1" fmla="val 138298"/>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2" name="Connector: Elbow 61">
              <a:extLst>
                <a:ext uri="{FF2B5EF4-FFF2-40B4-BE49-F238E27FC236}">
                  <a16:creationId xmlns:a16="http://schemas.microsoft.com/office/drawing/2014/main" id="{47C3762E-130A-D7F5-5024-CDAF01E83A7F}"/>
                </a:ext>
              </a:extLst>
            </p:cNvPr>
            <p:cNvCxnSpPr>
              <a:cxnSpLocks/>
            </p:cNvCxnSpPr>
            <p:nvPr/>
          </p:nvCxnSpPr>
          <p:spPr>
            <a:xfrm rot="5400000">
              <a:off x="3869756" y="3360362"/>
              <a:ext cx="1321737" cy="140186"/>
            </a:xfrm>
            <a:prstGeom prst="bentConnector4">
              <a:avLst>
                <a:gd name="adj1" fmla="val 389"/>
                <a:gd name="adj2" fmla="val 861811"/>
              </a:avLst>
            </a:prstGeom>
            <a:ln>
              <a:solidFill>
                <a:schemeClr val="tx2"/>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C8C98D8-75C2-EED5-7AD9-599B523CBDB6}"/>
                    </a:ext>
                  </a:extLst>
                </p:cNvPr>
                <p:cNvSpPr txBox="1"/>
                <p:nvPr/>
              </p:nvSpPr>
              <p:spPr>
                <a:xfrm>
                  <a:off x="5230418" y="2569030"/>
                  <a:ext cx="1435310" cy="3329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altLang="ja-JP" sz="1600" b="0" dirty="0" smtClean="0">
                            <a:solidFill>
                              <a:schemeClr val="accent2"/>
                            </a:solidFill>
                          </a:rPr>
                          <m:t>Action</m:t>
                        </m:r>
                        <m:r>
                          <m:rPr>
                            <m:nor/>
                          </m:rPr>
                          <a:rPr lang="en-CA" altLang="ja-JP" sz="1600" b="0" i="1" dirty="0" smtClean="0">
                            <a:solidFill>
                              <a:schemeClr val="accent2"/>
                            </a:solidFill>
                          </a:rPr>
                          <m:t> </m:t>
                        </m:r>
                        <m:r>
                          <m:rPr>
                            <m:nor/>
                          </m:rPr>
                          <a:rPr lang="en-CA" altLang="ja-JP" sz="1600" b="0" dirty="0" smtClean="0">
                            <a:solidFill>
                              <a:schemeClr val="accent2"/>
                            </a:solidFill>
                          </a:rPr>
                          <m:t>a</m:t>
                        </m:r>
                        <m:r>
                          <m:rPr>
                            <m:nor/>
                          </m:rPr>
                          <a:rPr lang="en-CA" altLang="ja-JP" sz="1600" b="0" i="0" baseline="-25000" dirty="0" smtClean="0">
                            <a:solidFill>
                              <a:schemeClr val="accent2"/>
                            </a:solidFill>
                          </a:rPr>
                          <m:t>t</m:t>
                        </m:r>
                      </m:oMath>
                    </m:oMathPara>
                  </a14:m>
                  <a:endParaRPr lang="en-US" sz="1600" baseline="-25000" dirty="0">
                    <a:solidFill>
                      <a:schemeClr val="accent2"/>
                    </a:solidFill>
                  </a:endParaRPr>
                </a:p>
              </p:txBody>
            </p:sp>
          </mc:Choice>
          <mc:Fallback>
            <p:sp>
              <p:nvSpPr>
                <p:cNvPr id="63" name="TextBox 62">
                  <a:extLst>
                    <a:ext uri="{FF2B5EF4-FFF2-40B4-BE49-F238E27FC236}">
                      <a16:creationId xmlns:a16="http://schemas.microsoft.com/office/drawing/2014/main" id="{6C8C98D8-75C2-EED5-7AD9-599B523CBDB6}"/>
                    </a:ext>
                  </a:extLst>
                </p:cNvPr>
                <p:cNvSpPr txBox="1">
                  <a:spLocks noRot="1" noChangeAspect="1" noMove="1" noResize="1" noEditPoints="1" noAdjustHandles="1" noChangeArrowheads="1" noChangeShapeType="1" noTextEdit="1"/>
                </p:cNvSpPr>
                <p:nvPr/>
              </p:nvSpPr>
              <p:spPr>
                <a:xfrm>
                  <a:off x="5230418" y="2569030"/>
                  <a:ext cx="1435310" cy="332912"/>
                </a:xfrm>
                <a:prstGeom prst="rect">
                  <a:avLst/>
                </a:prstGeom>
                <a:blipFill>
                  <a:blip r:embed="rId64"/>
                  <a:stretch>
                    <a:fillRect/>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C681294F-E294-6A8A-6969-0EBD65C798E5}"/>
                </a:ext>
              </a:extLst>
            </p:cNvPr>
            <p:cNvSpPr txBox="1"/>
            <p:nvPr/>
          </p:nvSpPr>
          <p:spPr>
            <a:xfrm>
              <a:off x="2989915" y="4024765"/>
              <a:ext cx="1416863" cy="338554"/>
            </a:xfrm>
            <a:prstGeom prst="rect">
              <a:avLst/>
            </a:prstGeom>
            <a:noFill/>
          </p:spPr>
          <p:txBody>
            <a:bodyPr wrap="none" rtlCol="0">
              <a:spAutoFit/>
            </a:bodyPr>
            <a:lstStyle/>
            <a:p>
              <a:r>
                <a:rPr lang="en-CA" sz="1600" dirty="0" err="1">
                  <a:solidFill>
                    <a:schemeClr val="tx2"/>
                  </a:solidFill>
                </a:rPr>
                <a:t>Récompense</a:t>
              </a:r>
              <a:r>
                <a:rPr lang="en-CA" sz="1600" dirty="0">
                  <a:solidFill>
                    <a:schemeClr val="tx2"/>
                  </a:solidFill>
                </a:rPr>
                <a:t> </a:t>
              </a:r>
              <a:r>
                <a:rPr lang="en-CA" sz="1600" i="1" dirty="0">
                  <a:solidFill>
                    <a:schemeClr val="tx2"/>
                  </a:solidFill>
                </a:rPr>
                <a:t>r</a:t>
              </a:r>
              <a:r>
                <a:rPr lang="en-CA" sz="1600" i="1" baseline="-25000" dirty="0">
                  <a:solidFill>
                    <a:schemeClr val="tx2"/>
                  </a:solidFill>
                </a:rPr>
                <a:t>t</a:t>
              </a:r>
            </a:p>
          </p:txBody>
        </p:sp>
        <p:sp>
          <p:nvSpPr>
            <p:cNvPr id="65" name="TextBox 64">
              <a:extLst>
                <a:ext uri="{FF2B5EF4-FFF2-40B4-BE49-F238E27FC236}">
                  <a16:creationId xmlns:a16="http://schemas.microsoft.com/office/drawing/2014/main" id="{B8FA12B6-6133-0C68-6892-942310A2BFAB}"/>
                </a:ext>
              </a:extLst>
            </p:cNvPr>
            <p:cNvSpPr txBox="1"/>
            <p:nvPr/>
          </p:nvSpPr>
          <p:spPr>
            <a:xfrm>
              <a:off x="3681579" y="3578873"/>
              <a:ext cx="685252" cy="338554"/>
            </a:xfrm>
            <a:prstGeom prst="rect">
              <a:avLst/>
            </a:prstGeom>
            <a:noFill/>
            <a:ln>
              <a:noFill/>
            </a:ln>
          </p:spPr>
          <p:txBody>
            <a:bodyPr wrap="none" rtlCol="0">
              <a:spAutoFit/>
            </a:bodyPr>
            <a:lstStyle/>
            <a:p>
              <a:r>
                <a:rPr lang="en-CA" sz="1600" dirty="0">
                  <a:solidFill>
                    <a:schemeClr val="accent1">
                      <a:lumMod val="60000"/>
                      <a:lumOff val="40000"/>
                    </a:schemeClr>
                  </a:solidFill>
                </a:rPr>
                <a:t>État </a:t>
              </a:r>
              <a:r>
                <a:rPr lang="en-CA" sz="1600" i="1" dirty="0" err="1">
                  <a:solidFill>
                    <a:schemeClr val="accent1">
                      <a:lumMod val="60000"/>
                      <a:lumOff val="40000"/>
                    </a:schemeClr>
                  </a:solidFill>
                </a:rPr>
                <a:t>s</a:t>
              </a:r>
              <a:r>
                <a:rPr lang="en-CA" sz="1600" i="1" baseline="-25000" dirty="0" err="1">
                  <a:solidFill>
                    <a:schemeClr val="accent1">
                      <a:lumMod val="60000"/>
                      <a:lumOff val="40000"/>
                    </a:schemeClr>
                  </a:solidFill>
                </a:rPr>
                <a:t>t</a:t>
              </a:r>
              <a:endParaRPr lang="en-CA" sz="1600" i="1" baseline="-25000" dirty="0">
                <a:solidFill>
                  <a:schemeClr val="accent1">
                    <a:lumMod val="60000"/>
                    <a:lumOff val="40000"/>
                  </a:schemeClr>
                </a:solidFill>
              </a:endParaRPr>
            </a:p>
          </p:txBody>
        </p:sp>
        <p:cxnSp>
          <p:nvCxnSpPr>
            <p:cNvPr id="66" name="Connector: Elbow 65">
              <a:extLst>
                <a:ext uri="{FF2B5EF4-FFF2-40B4-BE49-F238E27FC236}">
                  <a16:creationId xmlns:a16="http://schemas.microsoft.com/office/drawing/2014/main" id="{67BAF30F-067C-42F7-E38D-1C73CD8F9388}"/>
                </a:ext>
              </a:extLst>
            </p:cNvPr>
            <p:cNvCxnSpPr>
              <a:cxnSpLocks/>
              <a:endCxn id="59" idx="1"/>
            </p:cNvCxnSpPr>
            <p:nvPr/>
          </p:nvCxnSpPr>
          <p:spPr>
            <a:xfrm rot="5400000">
              <a:off x="4089793" y="3337034"/>
              <a:ext cx="937718" cy="177302"/>
            </a:xfrm>
            <a:prstGeom prst="bentConnector4">
              <a:avLst>
                <a:gd name="adj1" fmla="val 23"/>
                <a:gd name="adj2" fmla="val 619638"/>
              </a:avLst>
            </a:prstGeom>
            <a:ln>
              <a:solidFill>
                <a:schemeClr val="tx2">
                  <a:lumMod val="40000"/>
                  <a:lumOff val="6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008A9AB1-9F28-B707-8D75-464DB77A9A26}"/>
                </a:ext>
              </a:extLst>
            </p:cNvPr>
            <p:cNvSpPr txBox="1"/>
            <p:nvPr/>
          </p:nvSpPr>
          <p:spPr>
            <a:xfrm>
              <a:off x="4530625" y="3481884"/>
              <a:ext cx="1652351" cy="338554"/>
            </a:xfrm>
            <a:prstGeom prst="rect">
              <a:avLst/>
            </a:prstGeom>
            <a:noFill/>
          </p:spPr>
          <p:txBody>
            <a:bodyPr wrap="square" rtlCol="0">
              <a:spAutoFit/>
            </a:bodyPr>
            <a:lstStyle/>
            <a:p>
              <a:r>
                <a:rPr lang="fr-CA" sz="1600" dirty="0">
                  <a:solidFill>
                    <a:schemeClr val="tx2"/>
                  </a:solidFill>
                </a:rPr>
                <a:t>Environnement</a:t>
              </a:r>
              <a:endParaRPr lang="fr-CA" sz="1600" i="1" baseline="-25000" dirty="0">
                <a:solidFill>
                  <a:schemeClr val="tx2"/>
                </a:solidFill>
              </a:endParaRPr>
            </a:p>
          </p:txBody>
        </p:sp>
      </p:grpSp>
      <p:sp>
        <p:nvSpPr>
          <p:cNvPr id="8" name="Rectangle 7">
            <a:extLst>
              <a:ext uri="{FF2B5EF4-FFF2-40B4-BE49-F238E27FC236}">
                <a16:creationId xmlns:a16="http://schemas.microsoft.com/office/drawing/2014/main" id="{7BE12D72-4EED-0488-DAE9-FE525374537B}"/>
              </a:ext>
            </a:extLst>
          </p:cNvPr>
          <p:cNvSpPr/>
          <p:nvPr/>
        </p:nvSpPr>
        <p:spPr>
          <a:xfrm>
            <a:off x="4482911" y="1962756"/>
            <a:ext cx="1573103" cy="48941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CA" dirty="0" err="1"/>
              <a:t>Algorithme</a:t>
            </a:r>
            <a:r>
              <a:rPr lang="en-CA" dirty="0"/>
              <a:t> de classification</a:t>
            </a:r>
            <a:endParaRPr lang="en-US" dirty="0"/>
          </a:p>
        </p:txBody>
      </p:sp>
      <p:sp>
        <p:nvSpPr>
          <p:cNvPr id="70" name="Rectangle 69">
            <a:extLst>
              <a:ext uri="{FF2B5EF4-FFF2-40B4-BE49-F238E27FC236}">
                <a16:creationId xmlns:a16="http://schemas.microsoft.com/office/drawing/2014/main" id="{543DBEFD-48F8-3D4B-0D0B-DC24A5FDDED1}"/>
              </a:ext>
            </a:extLst>
          </p:cNvPr>
          <p:cNvSpPr/>
          <p:nvPr/>
        </p:nvSpPr>
        <p:spPr>
          <a:xfrm>
            <a:off x="4198049" y="3707092"/>
            <a:ext cx="1523203" cy="46700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CA" dirty="0" err="1"/>
              <a:t>Algorithme</a:t>
            </a:r>
            <a:r>
              <a:rPr lang="en-CA" dirty="0"/>
              <a:t> de classification</a:t>
            </a:r>
            <a:endParaRPr lang="en-US" dirty="0"/>
          </a:p>
        </p:txBody>
      </p:sp>
      <p:cxnSp>
        <p:nvCxnSpPr>
          <p:cNvPr id="73" name="Straight Arrow Connector 72">
            <a:extLst>
              <a:ext uri="{FF2B5EF4-FFF2-40B4-BE49-F238E27FC236}">
                <a16:creationId xmlns:a16="http://schemas.microsoft.com/office/drawing/2014/main" id="{99A2BA49-CE4A-8978-56CD-60F5CA098A25}"/>
              </a:ext>
            </a:extLst>
          </p:cNvPr>
          <p:cNvCxnSpPr>
            <a:cxnSpLocks/>
          </p:cNvCxnSpPr>
          <p:nvPr/>
        </p:nvCxnSpPr>
        <p:spPr>
          <a:xfrm>
            <a:off x="5187219" y="1711961"/>
            <a:ext cx="0" cy="2509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Straight Arrow Connector 75">
            <a:extLst>
              <a:ext uri="{FF2B5EF4-FFF2-40B4-BE49-F238E27FC236}">
                <a16:creationId xmlns:a16="http://schemas.microsoft.com/office/drawing/2014/main" id="{9C4B5670-8AEE-8322-284D-D51707676EA0}"/>
              </a:ext>
            </a:extLst>
          </p:cNvPr>
          <p:cNvCxnSpPr>
            <a:cxnSpLocks/>
          </p:cNvCxnSpPr>
          <p:nvPr/>
        </p:nvCxnSpPr>
        <p:spPr>
          <a:xfrm flipV="1">
            <a:off x="3109900" y="3229284"/>
            <a:ext cx="921109" cy="6192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Straight Arrow Connector 77">
            <a:extLst>
              <a:ext uri="{FF2B5EF4-FFF2-40B4-BE49-F238E27FC236}">
                <a16:creationId xmlns:a16="http://schemas.microsoft.com/office/drawing/2014/main" id="{94E19BB2-6AED-0D95-5FF5-6B8EE50B3908}"/>
              </a:ext>
            </a:extLst>
          </p:cNvPr>
          <p:cNvCxnSpPr>
            <a:cxnSpLocks/>
          </p:cNvCxnSpPr>
          <p:nvPr/>
        </p:nvCxnSpPr>
        <p:spPr>
          <a:xfrm>
            <a:off x="4959650" y="3410924"/>
            <a:ext cx="0" cy="2509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9" name="Straight Arrow Connector 78">
            <a:extLst>
              <a:ext uri="{FF2B5EF4-FFF2-40B4-BE49-F238E27FC236}">
                <a16:creationId xmlns:a16="http://schemas.microsoft.com/office/drawing/2014/main" id="{E9C4D863-CBBC-839A-1E20-189F800BFA5D}"/>
              </a:ext>
            </a:extLst>
          </p:cNvPr>
          <p:cNvCxnSpPr>
            <a:cxnSpLocks/>
          </p:cNvCxnSpPr>
          <p:nvPr/>
        </p:nvCxnSpPr>
        <p:spPr>
          <a:xfrm flipV="1">
            <a:off x="3070693" y="2269582"/>
            <a:ext cx="1309199" cy="1146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5F37717E-DE01-BCF2-C13A-004CD4FBB1BF}"/>
              </a:ext>
            </a:extLst>
          </p:cNvPr>
          <p:cNvSpPr txBox="1"/>
          <p:nvPr/>
        </p:nvSpPr>
        <p:spPr>
          <a:xfrm>
            <a:off x="2051252" y="1118877"/>
            <a:ext cx="1122423" cy="400110"/>
          </a:xfrm>
          <a:prstGeom prst="rect">
            <a:avLst/>
          </a:prstGeom>
          <a:noFill/>
        </p:spPr>
        <p:txBody>
          <a:bodyPr wrap="none" rtlCol="0">
            <a:spAutoFit/>
          </a:bodyPr>
          <a:lstStyle/>
          <a:p>
            <a:r>
              <a:rPr lang="en-CA" sz="2000" b="1" dirty="0" err="1"/>
              <a:t>Données</a:t>
            </a:r>
            <a:endParaRPr lang="en-US" sz="2000" b="1" dirty="0"/>
          </a:p>
        </p:txBody>
      </p:sp>
    </p:spTree>
    <p:extLst>
      <p:ext uri="{BB962C8B-B14F-4D97-AF65-F5344CB8AC3E}">
        <p14:creationId xmlns:p14="http://schemas.microsoft.com/office/powerpoint/2010/main" val="323387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38" grpId="0" animBg="1"/>
      <p:bldP spid="140" grpId="0" animBg="1"/>
      <p:bldP spid="143" grpId="0" animBg="1"/>
      <p:bldP spid="144" grpId="0" animBg="1"/>
      <p:bldP spid="53" grpId="0"/>
      <p:bldP spid="8" grpId="0" animBg="1"/>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1008"/>
            <a:ext cx="8229600" cy="748912"/>
          </a:xfrm>
        </p:spPr>
        <p:txBody>
          <a:bodyPr/>
          <a:lstStyle/>
          <a:p>
            <a:r>
              <a:rPr lang="fr-CA" noProof="0" dirty="0"/>
              <a:t>Types de problèmes d’apprentissage</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4</a:t>
            </a:fld>
            <a:endParaRPr lang="en-US" dirty="0"/>
          </a:p>
        </p:txBody>
      </p:sp>
      <p:sp>
        <p:nvSpPr>
          <p:cNvPr id="7" name="Rounded Rectangle 6">
            <a:extLst>
              <a:ext uri="{FF2B5EF4-FFF2-40B4-BE49-F238E27FC236}">
                <a16:creationId xmlns:a16="http://schemas.microsoft.com/office/drawing/2014/main" id="{7207839D-F6E3-D448-8C8A-C7E4380D557E}"/>
              </a:ext>
            </a:extLst>
          </p:cNvPr>
          <p:cNvSpPr/>
          <p:nvPr/>
        </p:nvSpPr>
        <p:spPr>
          <a:xfrm>
            <a:off x="79483" y="3182844"/>
            <a:ext cx="986663" cy="4927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600" dirty="0">
                <a:solidFill>
                  <a:schemeClr val="tx1"/>
                </a:solidFill>
              </a:rPr>
              <a:t>Système</a:t>
            </a:r>
          </a:p>
        </p:txBody>
      </p:sp>
      <p:sp>
        <p:nvSpPr>
          <p:cNvPr id="8" name="Diamond 7">
            <a:extLst>
              <a:ext uri="{FF2B5EF4-FFF2-40B4-BE49-F238E27FC236}">
                <a16:creationId xmlns:a16="http://schemas.microsoft.com/office/drawing/2014/main" id="{5204C94C-9367-D942-B3A9-993310BF39FF}"/>
              </a:ext>
            </a:extLst>
          </p:cNvPr>
          <p:cNvSpPr/>
          <p:nvPr/>
        </p:nvSpPr>
        <p:spPr>
          <a:xfrm>
            <a:off x="1614486" y="2953512"/>
            <a:ext cx="1688488"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Etiquette</a:t>
            </a:r>
            <a:r>
              <a:rPr lang="en-CA" sz="1200" dirty="0">
                <a:solidFill>
                  <a:schemeClr val="tx1"/>
                </a:solidFill>
              </a:rPr>
              <a:t>?</a:t>
            </a:r>
            <a:endParaRPr lang="en-CD" sz="1200" dirty="0">
              <a:solidFill>
                <a:schemeClr val="tx1"/>
              </a:solidFill>
            </a:endParaRPr>
          </a:p>
          <a:p>
            <a:pPr algn="ctr"/>
            <a:r>
              <a:rPr lang="en-CD" sz="1200" dirty="0">
                <a:solidFill>
                  <a:schemeClr val="tx1"/>
                </a:solidFill>
              </a:rPr>
              <a:t>(cible)</a:t>
            </a:r>
          </a:p>
        </p:txBody>
      </p:sp>
      <p:cxnSp>
        <p:nvCxnSpPr>
          <p:cNvPr id="10" name="Straight Arrow Connector 9">
            <a:extLst>
              <a:ext uri="{FF2B5EF4-FFF2-40B4-BE49-F238E27FC236}">
                <a16:creationId xmlns:a16="http://schemas.microsoft.com/office/drawing/2014/main" id="{C4B5E129-67FB-F644-88CA-BAE398353B59}"/>
              </a:ext>
            </a:extLst>
          </p:cNvPr>
          <p:cNvCxnSpPr>
            <a:cxnSpLocks/>
            <a:stCxn id="7" idx="3"/>
            <a:endCxn id="8" idx="1"/>
          </p:cNvCxnSpPr>
          <p:nvPr/>
        </p:nvCxnSpPr>
        <p:spPr>
          <a:xfrm flipV="1">
            <a:off x="1066146" y="3426026"/>
            <a:ext cx="548340" cy="3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2B6E40D1-11B0-FA4C-8C11-9A8DAC7ADDEF}"/>
              </a:ext>
            </a:extLst>
          </p:cNvPr>
          <p:cNvSpPr/>
          <p:nvPr/>
        </p:nvSpPr>
        <p:spPr>
          <a:xfrm>
            <a:off x="3810000" y="1433949"/>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Non supervisé</a:t>
            </a:r>
          </a:p>
        </p:txBody>
      </p:sp>
      <p:sp>
        <p:nvSpPr>
          <p:cNvPr id="12" name="Rounded Rectangle 11">
            <a:extLst>
              <a:ext uri="{FF2B5EF4-FFF2-40B4-BE49-F238E27FC236}">
                <a16:creationId xmlns:a16="http://schemas.microsoft.com/office/drawing/2014/main" id="{EDC7936B-DF94-FD41-A4E1-D79203000406}"/>
              </a:ext>
            </a:extLst>
          </p:cNvPr>
          <p:cNvSpPr/>
          <p:nvPr/>
        </p:nvSpPr>
        <p:spPr>
          <a:xfrm>
            <a:off x="3811524" y="3209910"/>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Semi-supervisé</a:t>
            </a:r>
          </a:p>
        </p:txBody>
      </p:sp>
      <p:sp>
        <p:nvSpPr>
          <p:cNvPr id="13" name="Rounded Rectangle 12">
            <a:extLst>
              <a:ext uri="{FF2B5EF4-FFF2-40B4-BE49-F238E27FC236}">
                <a16:creationId xmlns:a16="http://schemas.microsoft.com/office/drawing/2014/main" id="{BEE3D3E1-BDE2-FE4B-80A1-9D72614DB024}"/>
              </a:ext>
            </a:extLst>
          </p:cNvPr>
          <p:cNvSpPr/>
          <p:nvPr/>
        </p:nvSpPr>
        <p:spPr>
          <a:xfrm>
            <a:off x="3850986" y="5369187"/>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Supervisé</a:t>
            </a:r>
          </a:p>
        </p:txBody>
      </p:sp>
      <p:cxnSp>
        <p:nvCxnSpPr>
          <p:cNvPr id="18" name="Straight Arrow Connector 17">
            <a:extLst>
              <a:ext uri="{FF2B5EF4-FFF2-40B4-BE49-F238E27FC236}">
                <a16:creationId xmlns:a16="http://schemas.microsoft.com/office/drawing/2014/main" id="{778D61C4-3EF4-704A-8A20-D9E5B6CA7E8F}"/>
              </a:ext>
            </a:extLst>
          </p:cNvPr>
          <p:cNvCxnSpPr>
            <a:cxnSpLocks/>
            <a:stCxn id="8" idx="3"/>
          </p:cNvCxnSpPr>
          <p:nvPr/>
        </p:nvCxnSpPr>
        <p:spPr>
          <a:xfrm>
            <a:off x="3302974" y="3426026"/>
            <a:ext cx="4994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7FF5D4F-F08B-6744-8110-217927EEEF20}"/>
              </a:ext>
            </a:extLst>
          </p:cNvPr>
          <p:cNvCxnSpPr>
            <a:cxnSpLocks/>
          </p:cNvCxnSpPr>
          <p:nvPr/>
        </p:nvCxnSpPr>
        <p:spPr>
          <a:xfrm>
            <a:off x="2473297" y="1693843"/>
            <a:ext cx="13221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A22BDCA-4C70-DC4B-A2DA-0F0C5926F397}"/>
              </a:ext>
            </a:extLst>
          </p:cNvPr>
          <p:cNvCxnSpPr>
            <a:cxnSpLocks/>
          </p:cNvCxnSpPr>
          <p:nvPr/>
        </p:nvCxnSpPr>
        <p:spPr>
          <a:xfrm>
            <a:off x="2452974" y="5541261"/>
            <a:ext cx="1289304" cy="37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E751A4-AB43-7B46-91B3-2A13F3F16111}"/>
              </a:ext>
            </a:extLst>
          </p:cNvPr>
          <p:cNvCxnSpPr>
            <a:cxnSpLocks/>
            <a:stCxn id="8" idx="2"/>
          </p:cNvCxnSpPr>
          <p:nvPr/>
        </p:nvCxnSpPr>
        <p:spPr>
          <a:xfrm>
            <a:off x="2458730" y="3898540"/>
            <a:ext cx="0" cy="16464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9C2448C-374C-F744-BD79-11608195C3B7}"/>
              </a:ext>
            </a:extLst>
          </p:cNvPr>
          <p:cNvCxnSpPr>
            <a:cxnSpLocks/>
            <a:stCxn id="8" idx="0"/>
          </p:cNvCxnSpPr>
          <p:nvPr/>
        </p:nvCxnSpPr>
        <p:spPr>
          <a:xfrm flipV="1">
            <a:off x="2458730" y="1693843"/>
            <a:ext cx="29135" cy="1259669"/>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2E07F23-266E-5A4E-B98F-293A810D5F6C}"/>
              </a:ext>
            </a:extLst>
          </p:cNvPr>
          <p:cNvSpPr txBox="1"/>
          <p:nvPr/>
        </p:nvSpPr>
        <p:spPr>
          <a:xfrm>
            <a:off x="2874648" y="1357955"/>
            <a:ext cx="445956" cy="276999"/>
          </a:xfrm>
          <a:prstGeom prst="rect">
            <a:avLst/>
          </a:prstGeom>
          <a:noFill/>
        </p:spPr>
        <p:txBody>
          <a:bodyPr wrap="none" rtlCol="0">
            <a:spAutoFit/>
          </a:bodyPr>
          <a:lstStyle/>
          <a:p>
            <a:r>
              <a:rPr lang="en-CD" sz="1200" dirty="0"/>
              <a:t>Non</a:t>
            </a:r>
          </a:p>
        </p:txBody>
      </p:sp>
      <p:sp>
        <p:nvSpPr>
          <p:cNvPr id="49" name="TextBox 48">
            <a:extLst>
              <a:ext uri="{FF2B5EF4-FFF2-40B4-BE49-F238E27FC236}">
                <a16:creationId xmlns:a16="http://schemas.microsoft.com/office/drawing/2014/main" id="{ADD72499-7536-F843-B2EF-405720D6E827}"/>
              </a:ext>
            </a:extLst>
          </p:cNvPr>
          <p:cNvSpPr txBox="1"/>
          <p:nvPr/>
        </p:nvSpPr>
        <p:spPr>
          <a:xfrm>
            <a:off x="1020015" y="2769822"/>
            <a:ext cx="1188941" cy="430887"/>
          </a:xfrm>
          <a:prstGeom prst="rect">
            <a:avLst/>
          </a:prstGeom>
          <a:noFill/>
        </p:spPr>
        <p:txBody>
          <a:bodyPr wrap="square" rtlCol="0">
            <a:spAutoFit/>
          </a:bodyPr>
          <a:lstStyle/>
          <a:p>
            <a:r>
              <a:rPr lang="en-CD" sz="1100" dirty="0"/>
              <a:t>Données d’entraînement</a:t>
            </a:r>
          </a:p>
        </p:txBody>
      </p:sp>
      <p:sp>
        <p:nvSpPr>
          <p:cNvPr id="53" name="TextBox 52">
            <a:extLst>
              <a:ext uri="{FF2B5EF4-FFF2-40B4-BE49-F238E27FC236}">
                <a16:creationId xmlns:a16="http://schemas.microsoft.com/office/drawing/2014/main" id="{82D96950-27CC-C149-956B-6C5370CB0FE6}"/>
              </a:ext>
            </a:extLst>
          </p:cNvPr>
          <p:cNvSpPr txBox="1"/>
          <p:nvPr/>
        </p:nvSpPr>
        <p:spPr>
          <a:xfrm>
            <a:off x="3084145" y="3138514"/>
            <a:ext cx="766841" cy="276999"/>
          </a:xfrm>
          <a:prstGeom prst="rect">
            <a:avLst/>
          </a:prstGeom>
          <a:noFill/>
        </p:spPr>
        <p:txBody>
          <a:bodyPr wrap="square" rtlCol="0">
            <a:spAutoFit/>
          </a:bodyPr>
          <a:lstStyle/>
          <a:p>
            <a:r>
              <a:rPr lang="en-CD" sz="1200" dirty="0"/>
              <a:t>Partielle</a:t>
            </a:r>
          </a:p>
        </p:txBody>
      </p:sp>
      <p:sp>
        <p:nvSpPr>
          <p:cNvPr id="54" name="TextBox 53">
            <a:extLst>
              <a:ext uri="{FF2B5EF4-FFF2-40B4-BE49-F238E27FC236}">
                <a16:creationId xmlns:a16="http://schemas.microsoft.com/office/drawing/2014/main" id="{D4898116-D463-224D-84E6-A08A2B3302B8}"/>
              </a:ext>
            </a:extLst>
          </p:cNvPr>
          <p:cNvSpPr txBox="1"/>
          <p:nvPr/>
        </p:nvSpPr>
        <p:spPr>
          <a:xfrm>
            <a:off x="2798989" y="5253748"/>
            <a:ext cx="678692" cy="276999"/>
          </a:xfrm>
          <a:prstGeom prst="rect">
            <a:avLst/>
          </a:prstGeom>
          <a:noFill/>
        </p:spPr>
        <p:txBody>
          <a:bodyPr wrap="square" rtlCol="0">
            <a:spAutoFit/>
          </a:bodyPr>
          <a:lstStyle/>
          <a:p>
            <a:r>
              <a:rPr lang="en-CD" sz="1200" dirty="0"/>
              <a:t>Oui</a:t>
            </a:r>
          </a:p>
        </p:txBody>
      </p:sp>
      <p:sp>
        <p:nvSpPr>
          <p:cNvPr id="55" name="Rounded Rectangle 54">
            <a:extLst>
              <a:ext uri="{FF2B5EF4-FFF2-40B4-BE49-F238E27FC236}">
                <a16:creationId xmlns:a16="http://schemas.microsoft.com/office/drawing/2014/main" id="{C04D77E1-5937-2144-9666-4584AE405230}"/>
              </a:ext>
            </a:extLst>
          </p:cNvPr>
          <p:cNvSpPr/>
          <p:nvPr/>
        </p:nvSpPr>
        <p:spPr>
          <a:xfrm>
            <a:off x="7553982" y="969260"/>
            <a:ext cx="1241543" cy="68381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050" b="1" dirty="0">
                <a:solidFill>
                  <a:schemeClr val="tx1"/>
                </a:solidFill>
              </a:rPr>
              <a:t>Clustering</a:t>
            </a:r>
            <a:endParaRPr lang="en-US" sz="1050" dirty="0"/>
          </a:p>
          <a:p>
            <a:r>
              <a:rPr lang="en-CD" sz="1050" dirty="0"/>
              <a:t>K-means</a:t>
            </a:r>
            <a:endParaRPr lang="en-CA" sz="1050" dirty="0"/>
          </a:p>
        </p:txBody>
      </p:sp>
      <p:sp>
        <p:nvSpPr>
          <p:cNvPr id="56" name="Rounded Rectangle 55">
            <a:extLst>
              <a:ext uri="{FF2B5EF4-FFF2-40B4-BE49-F238E27FC236}">
                <a16:creationId xmlns:a16="http://schemas.microsoft.com/office/drawing/2014/main" id="{C23748A9-5E84-E74B-BE2E-1D99167834D8}"/>
              </a:ext>
            </a:extLst>
          </p:cNvPr>
          <p:cNvSpPr/>
          <p:nvPr/>
        </p:nvSpPr>
        <p:spPr>
          <a:xfrm>
            <a:off x="7547117" y="1787683"/>
            <a:ext cx="1241543" cy="6188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Embedding</a:t>
            </a:r>
            <a:endParaRPr lang="en-CD" sz="1100" dirty="0"/>
          </a:p>
          <a:p>
            <a:r>
              <a:rPr lang="en-CD" sz="1100" dirty="0"/>
              <a:t>PCA</a:t>
            </a:r>
            <a:endParaRPr lang="en-CA" sz="1100" dirty="0"/>
          </a:p>
          <a:p>
            <a:r>
              <a:rPr lang="en-CD" sz="1100" dirty="0"/>
              <a:t>Autoencoder </a:t>
            </a:r>
          </a:p>
        </p:txBody>
      </p:sp>
      <p:sp>
        <p:nvSpPr>
          <p:cNvPr id="57" name="Rounded Rectangle 56">
            <a:extLst>
              <a:ext uri="{FF2B5EF4-FFF2-40B4-BE49-F238E27FC236}">
                <a16:creationId xmlns:a16="http://schemas.microsoft.com/office/drawing/2014/main" id="{F165C397-B342-8640-9DCD-3C1C90B4FB81}"/>
              </a:ext>
            </a:extLst>
          </p:cNvPr>
          <p:cNvSpPr/>
          <p:nvPr/>
        </p:nvSpPr>
        <p:spPr>
          <a:xfrm>
            <a:off x="7560714" y="2729057"/>
            <a:ext cx="1241543" cy="63772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Generative</a:t>
            </a:r>
          </a:p>
          <a:p>
            <a:pPr algn="ctr"/>
            <a:r>
              <a:rPr lang="en-CD" sz="1100" dirty="0"/>
              <a:t> Models (GAN)</a:t>
            </a:r>
          </a:p>
          <a:p>
            <a:pPr algn="ctr"/>
            <a:r>
              <a:rPr lang="en-CD" sz="1100" dirty="0"/>
              <a:t>(self-supervised)</a:t>
            </a:r>
          </a:p>
        </p:txBody>
      </p:sp>
      <p:sp>
        <p:nvSpPr>
          <p:cNvPr id="58" name="Rounded Rectangle 57">
            <a:extLst>
              <a:ext uri="{FF2B5EF4-FFF2-40B4-BE49-F238E27FC236}">
                <a16:creationId xmlns:a16="http://schemas.microsoft.com/office/drawing/2014/main" id="{C86D20B5-E47A-A24A-8BE1-F6BE9F59B1B0}"/>
              </a:ext>
            </a:extLst>
          </p:cNvPr>
          <p:cNvSpPr/>
          <p:nvPr/>
        </p:nvSpPr>
        <p:spPr>
          <a:xfrm>
            <a:off x="7547117" y="3603608"/>
            <a:ext cx="1241543" cy="5901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b="1" dirty="0">
                <a:solidFill>
                  <a:schemeClr val="tx1"/>
                </a:solidFill>
              </a:rPr>
              <a:t>Reinforcement Learning</a:t>
            </a:r>
          </a:p>
        </p:txBody>
      </p:sp>
      <p:sp>
        <p:nvSpPr>
          <p:cNvPr id="59" name="Rounded Rectangle 58">
            <a:extLst>
              <a:ext uri="{FF2B5EF4-FFF2-40B4-BE49-F238E27FC236}">
                <a16:creationId xmlns:a16="http://schemas.microsoft.com/office/drawing/2014/main" id="{F0A1F566-0743-174F-B700-B0269276EF51}"/>
              </a:ext>
            </a:extLst>
          </p:cNvPr>
          <p:cNvSpPr/>
          <p:nvPr/>
        </p:nvSpPr>
        <p:spPr>
          <a:xfrm>
            <a:off x="7547117" y="4604374"/>
            <a:ext cx="1455114" cy="7556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Classification</a:t>
            </a:r>
          </a:p>
          <a:p>
            <a:r>
              <a:rPr lang="en-CA" sz="1100" dirty="0"/>
              <a:t>K nearest neighbour </a:t>
            </a:r>
          </a:p>
          <a:p>
            <a:r>
              <a:rPr lang="en-CA" sz="1100" dirty="0"/>
              <a:t>N</a:t>
            </a:r>
            <a:r>
              <a:rPr lang="en-CD" sz="1100" dirty="0"/>
              <a:t>eural network Decision tree</a:t>
            </a:r>
            <a:endParaRPr lang="en-CA" sz="1100" dirty="0"/>
          </a:p>
        </p:txBody>
      </p:sp>
      <p:sp>
        <p:nvSpPr>
          <p:cNvPr id="60" name="Rounded Rectangle 59">
            <a:extLst>
              <a:ext uri="{FF2B5EF4-FFF2-40B4-BE49-F238E27FC236}">
                <a16:creationId xmlns:a16="http://schemas.microsoft.com/office/drawing/2014/main" id="{6E5331A9-6189-6A49-9C17-AA2A4D20BDD7}"/>
              </a:ext>
            </a:extLst>
          </p:cNvPr>
          <p:cNvSpPr/>
          <p:nvPr/>
        </p:nvSpPr>
        <p:spPr>
          <a:xfrm>
            <a:off x="7547117" y="5644709"/>
            <a:ext cx="1310764" cy="8553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Regression</a:t>
            </a:r>
          </a:p>
          <a:p>
            <a:r>
              <a:rPr lang="en-CA" sz="1100" dirty="0"/>
              <a:t>Logistic regression</a:t>
            </a:r>
          </a:p>
          <a:p>
            <a:r>
              <a:rPr lang="en-CD" sz="1100" dirty="0"/>
              <a:t>Linear</a:t>
            </a:r>
            <a:r>
              <a:rPr lang="en-CA" sz="1100" dirty="0"/>
              <a:t> regression</a:t>
            </a:r>
            <a:r>
              <a:rPr lang="en-CD" sz="1100" dirty="0"/>
              <a:t> Generalized Gaussian </a:t>
            </a:r>
            <a:r>
              <a:rPr lang="en-CA" sz="1100" dirty="0"/>
              <a:t>p</a:t>
            </a:r>
            <a:r>
              <a:rPr lang="en-CD" sz="1100" dirty="0"/>
              <a:t>rocess</a:t>
            </a:r>
          </a:p>
        </p:txBody>
      </p:sp>
      <p:sp>
        <p:nvSpPr>
          <p:cNvPr id="61" name="Diamond 60">
            <a:extLst>
              <a:ext uri="{FF2B5EF4-FFF2-40B4-BE49-F238E27FC236}">
                <a16:creationId xmlns:a16="http://schemas.microsoft.com/office/drawing/2014/main" id="{9BFFC23F-C695-1E4E-B9E9-42D23E62168A}"/>
              </a:ext>
            </a:extLst>
          </p:cNvPr>
          <p:cNvSpPr/>
          <p:nvPr/>
        </p:nvSpPr>
        <p:spPr>
          <a:xfrm>
            <a:off x="5508200" y="1178660"/>
            <a:ext cx="1693586"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Discrèt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sp>
        <p:nvSpPr>
          <p:cNvPr id="62" name="Diamond 61">
            <a:extLst>
              <a:ext uri="{FF2B5EF4-FFF2-40B4-BE49-F238E27FC236}">
                <a16:creationId xmlns:a16="http://schemas.microsoft.com/office/drawing/2014/main" id="{9645A467-6D7F-DF4F-8F81-4F84E326E5AB}"/>
              </a:ext>
            </a:extLst>
          </p:cNvPr>
          <p:cNvSpPr/>
          <p:nvPr/>
        </p:nvSpPr>
        <p:spPr>
          <a:xfrm>
            <a:off x="5444593" y="2935033"/>
            <a:ext cx="2035228"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chemeClr val="tx1"/>
                </a:solidFill>
              </a:rPr>
              <a:t>Modéliser ou</a:t>
            </a:r>
          </a:p>
          <a:p>
            <a:pPr algn="ctr"/>
            <a:r>
              <a:rPr lang="fr-FR" sz="1200" dirty="0">
                <a:solidFill>
                  <a:schemeClr val="tx1"/>
                </a:solidFill>
              </a:rPr>
              <a:t>Modifier?</a:t>
            </a:r>
          </a:p>
        </p:txBody>
      </p:sp>
      <p:sp>
        <p:nvSpPr>
          <p:cNvPr id="67" name="Diamond 66">
            <a:extLst>
              <a:ext uri="{FF2B5EF4-FFF2-40B4-BE49-F238E27FC236}">
                <a16:creationId xmlns:a16="http://schemas.microsoft.com/office/drawing/2014/main" id="{9B8C9058-F022-5F49-9D08-B1F6BC6C0B5D}"/>
              </a:ext>
            </a:extLst>
          </p:cNvPr>
          <p:cNvSpPr/>
          <p:nvPr/>
        </p:nvSpPr>
        <p:spPr>
          <a:xfrm>
            <a:off x="5566329" y="5130121"/>
            <a:ext cx="1750293"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Discret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cxnSp>
        <p:nvCxnSpPr>
          <p:cNvPr id="68" name="Straight Arrow Connector 67">
            <a:extLst>
              <a:ext uri="{FF2B5EF4-FFF2-40B4-BE49-F238E27FC236}">
                <a16:creationId xmlns:a16="http://schemas.microsoft.com/office/drawing/2014/main" id="{FF67804E-6F45-6F41-9473-72A1E9A098A8}"/>
              </a:ext>
            </a:extLst>
          </p:cNvPr>
          <p:cNvCxnSpPr>
            <a:cxnSpLocks/>
            <a:stCxn id="61" idx="0"/>
          </p:cNvCxnSpPr>
          <p:nvPr/>
        </p:nvCxnSpPr>
        <p:spPr>
          <a:xfrm>
            <a:off x="6354993" y="1178660"/>
            <a:ext cx="1174521" cy="246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225D1E6-7165-CC43-AE4C-57BE94A8F3A4}"/>
              </a:ext>
            </a:extLst>
          </p:cNvPr>
          <p:cNvCxnSpPr>
            <a:cxnSpLocks/>
            <a:stCxn id="61" idx="2"/>
          </p:cNvCxnSpPr>
          <p:nvPr/>
        </p:nvCxnSpPr>
        <p:spPr>
          <a:xfrm flipV="1">
            <a:off x="6354993" y="2109980"/>
            <a:ext cx="1158208" cy="137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997B2C58-FC85-0A47-B280-1E6635B6E023}"/>
              </a:ext>
            </a:extLst>
          </p:cNvPr>
          <p:cNvCxnSpPr>
            <a:cxnSpLocks/>
            <a:stCxn id="67" idx="0"/>
          </p:cNvCxnSpPr>
          <p:nvPr/>
        </p:nvCxnSpPr>
        <p:spPr>
          <a:xfrm>
            <a:off x="6441476" y="5130121"/>
            <a:ext cx="11208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4B3A78FD-C401-B34B-B167-BB69E826D178}"/>
              </a:ext>
            </a:extLst>
          </p:cNvPr>
          <p:cNvCxnSpPr>
            <a:cxnSpLocks/>
            <a:stCxn id="67" idx="2"/>
          </p:cNvCxnSpPr>
          <p:nvPr/>
        </p:nvCxnSpPr>
        <p:spPr>
          <a:xfrm flipV="1">
            <a:off x="6441476" y="6055343"/>
            <a:ext cx="1157259" cy="198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81C8DBF-AE60-3F4B-9E81-6B2C762D1E29}"/>
              </a:ext>
            </a:extLst>
          </p:cNvPr>
          <p:cNvCxnSpPr>
            <a:cxnSpLocks/>
            <a:stCxn id="62" idx="0"/>
          </p:cNvCxnSpPr>
          <p:nvPr/>
        </p:nvCxnSpPr>
        <p:spPr>
          <a:xfrm>
            <a:off x="6462207" y="2935033"/>
            <a:ext cx="11001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0B2C725-E722-3E4E-A0C4-2DD991BC536E}"/>
              </a:ext>
            </a:extLst>
          </p:cNvPr>
          <p:cNvCxnSpPr>
            <a:cxnSpLocks/>
            <a:stCxn id="62" idx="2"/>
          </p:cNvCxnSpPr>
          <p:nvPr/>
        </p:nvCxnSpPr>
        <p:spPr>
          <a:xfrm flipV="1">
            <a:off x="6462207" y="3847427"/>
            <a:ext cx="1100114" cy="32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5CC8F3F8-673D-F74E-B736-6D2165AD0F1E}"/>
              </a:ext>
            </a:extLst>
          </p:cNvPr>
          <p:cNvCxnSpPr>
            <a:cxnSpLocks/>
            <a:endCxn id="62" idx="1"/>
          </p:cNvCxnSpPr>
          <p:nvPr/>
        </p:nvCxnSpPr>
        <p:spPr>
          <a:xfrm flipV="1">
            <a:off x="5099304" y="3407547"/>
            <a:ext cx="345289" cy="18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40EF0BB-FF6C-1845-A1D1-2D1578D1C33F}"/>
              </a:ext>
            </a:extLst>
          </p:cNvPr>
          <p:cNvCxnSpPr>
            <a:cxnSpLocks/>
            <a:stCxn id="11" idx="3"/>
            <a:endCxn id="61" idx="1"/>
          </p:cNvCxnSpPr>
          <p:nvPr/>
        </p:nvCxnSpPr>
        <p:spPr>
          <a:xfrm>
            <a:off x="5099304" y="1650065"/>
            <a:ext cx="408896" cy="1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65C7B98-C200-6C4C-A0D8-C2BAE3A2DAC2}"/>
              </a:ext>
            </a:extLst>
          </p:cNvPr>
          <p:cNvCxnSpPr>
            <a:cxnSpLocks/>
            <a:stCxn id="13" idx="3"/>
          </p:cNvCxnSpPr>
          <p:nvPr/>
        </p:nvCxnSpPr>
        <p:spPr>
          <a:xfrm>
            <a:off x="5140290" y="5585303"/>
            <a:ext cx="452495" cy="12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4066881-9D20-BA48-BF4E-056AE50813A8}"/>
              </a:ext>
            </a:extLst>
          </p:cNvPr>
          <p:cNvSpPr txBox="1"/>
          <p:nvPr/>
        </p:nvSpPr>
        <p:spPr>
          <a:xfrm>
            <a:off x="6662278" y="941732"/>
            <a:ext cx="654346" cy="261610"/>
          </a:xfrm>
          <a:prstGeom prst="rect">
            <a:avLst/>
          </a:prstGeom>
          <a:noFill/>
        </p:spPr>
        <p:txBody>
          <a:bodyPr wrap="none" rtlCol="0">
            <a:spAutoFit/>
          </a:bodyPr>
          <a:lstStyle/>
          <a:p>
            <a:r>
              <a:rPr lang="en-CD" sz="1100" dirty="0"/>
              <a:t>Discrète</a:t>
            </a:r>
          </a:p>
        </p:txBody>
      </p:sp>
      <p:sp>
        <p:nvSpPr>
          <p:cNvPr id="90" name="TextBox 89">
            <a:extLst>
              <a:ext uri="{FF2B5EF4-FFF2-40B4-BE49-F238E27FC236}">
                <a16:creationId xmlns:a16="http://schemas.microsoft.com/office/drawing/2014/main" id="{BF65C608-9BFD-CC4C-8EAF-2C30A403A33B}"/>
              </a:ext>
            </a:extLst>
          </p:cNvPr>
          <p:cNvSpPr txBox="1"/>
          <p:nvPr/>
        </p:nvSpPr>
        <p:spPr>
          <a:xfrm>
            <a:off x="6662278" y="2099193"/>
            <a:ext cx="704039" cy="261610"/>
          </a:xfrm>
          <a:prstGeom prst="rect">
            <a:avLst/>
          </a:prstGeom>
          <a:noFill/>
        </p:spPr>
        <p:txBody>
          <a:bodyPr wrap="none" rtlCol="0">
            <a:spAutoFit/>
          </a:bodyPr>
          <a:lstStyle/>
          <a:p>
            <a:r>
              <a:rPr lang="en-CD" sz="1100" dirty="0"/>
              <a:t>Continue</a:t>
            </a:r>
          </a:p>
        </p:txBody>
      </p:sp>
      <p:sp>
        <p:nvSpPr>
          <p:cNvPr id="91" name="TextBox 90">
            <a:extLst>
              <a:ext uri="{FF2B5EF4-FFF2-40B4-BE49-F238E27FC236}">
                <a16:creationId xmlns:a16="http://schemas.microsoft.com/office/drawing/2014/main" id="{FB8399A4-8D6D-924B-A903-C3341D934B2E}"/>
              </a:ext>
            </a:extLst>
          </p:cNvPr>
          <p:cNvSpPr txBox="1"/>
          <p:nvPr/>
        </p:nvSpPr>
        <p:spPr>
          <a:xfrm>
            <a:off x="6751454" y="2703655"/>
            <a:ext cx="761747" cy="261610"/>
          </a:xfrm>
          <a:prstGeom prst="rect">
            <a:avLst/>
          </a:prstGeom>
          <a:noFill/>
        </p:spPr>
        <p:txBody>
          <a:bodyPr wrap="none" rtlCol="0">
            <a:spAutoFit/>
          </a:bodyPr>
          <a:lstStyle/>
          <a:p>
            <a:r>
              <a:rPr lang="en-CD" sz="1100" dirty="0"/>
              <a:t>Modéliser</a:t>
            </a:r>
          </a:p>
        </p:txBody>
      </p:sp>
      <p:sp>
        <p:nvSpPr>
          <p:cNvPr id="92" name="TextBox 91">
            <a:extLst>
              <a:ext uri="{FF2B5EF4-FFF2-40B4-BE49-F238E27FC236}">
                <a16:creationId xmlns:a16="http://schemas.microsoft.com/office/drawing/2014/main" id="{7552BB0E-8138-5146-A12B-78788ED76628}"/>
              </a:ext>
            </a:extLst>
          </p:cNvPr>
          <p:cNvSpPr txBox="1"/>
          <p:nvPr/>
        </p:nvSpPr>
        <p:spPr>
          <a:xfrm>
            <a:off x="6751454" y="3861116"/>
            <a:ext cx="679994" cy="261610"/>
          </a:xfrm>
          <a:prstGeom prst="rect">
            <a:avLst/>
          </a:prstGeom>
          <a:noFill/>
        </p:spPr>
        <p:txBody>
          <a:bodyPr wrap="none" rtlCol="0">
            <a:spAutoFit/>
          </a:bodyPr>
          <a:lstStyle/>
          <a:p>
            <a:r>
              <a:rPr lang="en-CD" sz="1100" dirty="0"/>
              <a:t>Modifier</a:t>
            </a:r>
          </a:p>
        </p:txBody>
      </p:sp>
      <p:sp>
        <p:nvSpPr>
          <p:cNvPr id="93" name="TextBox 92">
            <a:extLst>
              <a:ext uri="{FF2B5EF4-FFF2-40B4-BE49-F238E27FC236}">
                <a16:creationId xmlns:a16="http://schemas.microsoft.com/office/drawing/2014/main" id="{31F9FFA1-E321-804B-AC5F-5CC53816FFB7}"/>
              </a:ext>
            </a:extLst>
          </p:cNvPr>
          <p:cNvSpPr txBox="1"/>
          <p:nvPr/>
        </p:nvSpPr>
        <p:spPr>
          <a:xfrm>
            <a:off x="6825475" y="4913635"/>
            <a:ext cx="654346" cy="261610"/>
          </a:xfrm>
          <a:prstGeom prst="rect">
            <a:avLst/>
          </a:prstGeom>
          <a:noFill/>
        </p:spPr>
        <p:txBody>
          <a:bodyPr wrap="none" rtlCol="0">
            <a:spAutoFit/>
          </a:bodyPr>
          <a:lstStyle/>
          <a:p>
            <a:r>
              <a:rPr lang="en-CD" sz="1100" dirty="0"/>
              <a:t>Discrète</a:t>
            </a:r>
          </a:p>
        </p:txBody>
      </p:sp>
      <p:sp>
        <p:nvSpPr>
          <p:cNvPr id="94" name="TextBox 93">
            <a:extLst>
              <a:ext uri="{FF2B5EF4-FFF2-40B4-BE49-F238E27FC236}">
                <a16:creationId xmlns:a16="http://schemas.microsoft.com/office/drawing/2014/main" id="{C77FBB4A-E616-AA40-9D84-C7C761EDE2FA}"/>
              </a:ext>
            </a:extLst>
          </p:cNvPr>
          <p:cNvSpPr txBox="1"/>
          <p:nvPr/>
        </p:nvSpPr>
        <p:spPr>
          <a:xfrm>
            <a:off x="6825475" y="6071096"/>
            <a:ext cx="704039" cy="261610"/>
          </a:xfrm>
          <a:prstGeom prst="rect">
            <a:avLst/>
          </a:prstGeom>
          <a:noFill/>
        </p:spPr>
        <p:txBody>
          <a:bodyPr wrap="none" rtlCol="0">
            <a:spAutoFit/>
          </a:bodyPr>
          <a:lstStyle/>
          <a:p>
            <a:r>
              <a:rPr lang="en-CD" sz="1100" dirty="0"/>
              <a:t>Continue</a:t>
            </a:r>
          </a:p>
        </p:txBody>
      </p:sp>
      <p:sp>
        <p:nvSpPr>
          <p:cNvPr id="16" name="TextBox 15">
            <a:extLst>
              <a:ext uri="{FF2B5EF4-FFF2-40B4-BE49-F238E27FC236}">
                <a16:creationId xmlns:a16="http://schemas.microsoft.com/office/drawing/2014/main" id="{B8B60F0F-2844-406B-864B-E7F4C25B4D66}"/>
              </a:ext>
            </a:extLst>
          </p:cNvPr>
          <p:cNvSpPr txBox="1"/>
          <p:nvPr/>
        </p:nvSpPr>
        <p:spPr>
          <a:xfrm>
            <a:off x="323010" y="5141151"/>
            <a:ext cx="1309974" cy="246221"/>
          </a:xfrm>
          <a:prstGeom prst="rect">
            <a:avLst/>
          </a:prstGeom>
          <a:noFill/>
        </p:spPr>
        <p:txBody>
          <a:bodyPr wrap="none" rtlCol="0">
            <a:spAutoFit/>
          </a:bodyPr>
          <a:lstStyle/>
          <a:p>
            <a:r>
              <a:rPr lang="en-CA" sz="1000" dirty="0"/>
              <a:t>Credit: </a:t>
            </a:r>
            <a:r>
              <a:rPr lang="en-CA" sz="1000" dirty="0">
                <a:hlinkClick r:id="rId3"/>
              </a:rPr>
              <a:t>Steve Brunton</a:t>
            </a:r>
            <a:endParaRPr lang="en-US" sz="1000" dirty="0"/>
          </a:p>
        </p:txBody>
      </p:sp>
    </p:spTree>
    <p:extLst>
      <p:ext uri="{BB962C8B-B14F-4D97-AF65-F5344CB8AC3E}">
        <p14:creationId xmlns:p14="http://schemas.microsoft.com/office/powerpoint/2010/main" val="228579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Apprentissage</a:t>
            </a:r>
            <a:r>
              <a:rPr lang="en-CA" dirty="0"/>
              <a:t> </a:t>
            </a:r>
            <a:r>
              <a:rPr lang="en-CA" dirty="0" err="1"/>
              <a:t>supervisée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dirty="0"/>
              <a:t>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5</a:t>
            </a:fld>
            <a:endParaRPr lang="fr-CA"/>
          </a:p>
        </p:txBody>
      </p:sp>
    </p:spTree>
    <p:extLst>
      <p:ext uri="{BB962C8B-B14F-4D97-AF65-F5344CB8AC3E}">
        <p14:creationId xmlns:p14="http://schemas.microsoft.com/office/powerpoint/2010/main" val="312897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6</a:t>
            </a:fld>
            <a:endParaRPr lang="en-US"/>
          </a:p>
        </p:txBody>
      </p:sp>
      <p:sp>
        <p:nvSpPr>
          <p:cNvPr id="3" name="Rectangle 2"/>
          <p:cNvSpPr/>
          <p:nvPr/>
        </p:nvSpPr>
        <p:spPr>
          <a:xfrm>
            <a:off x="1567464" y="5513154"/>
            <a:ext cx="1372492" cy="246221"/>
          </a:xfrm>
          <a:prstGeom prst="rect">
            <a:avLst/>
          </a:prstGeom>
        </p:spPr>
        <p:txBody>
          <a:bodyPr wrap="none">
            <a:spAutoFit/>
          </a:bodyPr>
          <a:lstStyle/>
          <a:p>
            <a:r>
              <a:rPr lang="fr-CA" sz="1000" dirty="0"/>
              <a:t>Credit : </a:t>
            </a:r>
            <a:r>
              <a:rPr lang="fr-CA" sz="1000" dirty="0">
                <a:hlinkClick r:id="rId3"/>
              </a:rPr>
              <a:t>Stanford cs231</a:t>
            </a:r>
            <a:endParaRPr lang="fr-CA" sz="1000" dirty="0"/>
          </a:p>
        </p:txBody>
      </p:sp>
      <p:pic>
        <p:nvPicPr>
          <p:cNvPr id="2050" name="Picture 2" descr="http://cs231n.github.io/assets/classif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079" y="1612035"/>
            <a:ext cx="5651990" cy="3945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7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3" name="Espace réservé du contenu 2"/>
          <p:cNvSpPr>
            <a:spLocks noGrp="1"/>
          </p:cNvSpPr>
          <p:nvPr>
            <p:ph idx="1"/>
          </p:nvPr>
        </p:nvSpPr>
        <p:spPr/>
        <p:txBody>
          <a:bodyPr/>
          <a:lstStyle/>
          <a:p>
            <a:pPr marL="0" indent="0">
              <a:buNone/>
            </a:pPr>
            <a:r>
              <a:rPr lang="en-CA" b="1" dirty="0" err="1"/>
              <a:t>Principales</a:t>
            </a:r>
            <a:r>
              <a:rPr lang="en-CA" b="1" dirty="0"/>
              <a:t> </a:t>
            </a:r>
            <a:r>
              <a:rPr lang="en-CA" b="1" dirty="0" err="1"/>
              <a:t>étapes</a:t>
            </a:r>
            <a:endParaRPr lang="en-CA" b="1" dirty="0"/>
          </a:p>
          <a:p>
            <a:pPr marL="0" indent="0">
              <a:buNone/>
            </a:pPr>
            <a:endParaRPr lang="fr-CA" dirty="0"/>
          </a:p>
          <a:p>
            <a:pPr>
              <a:spcBef>
                <a:spcPts val="1200"/>
              </a:spcBef>
            </a:pPr>
            <a:r>
              <a:rPr lang="fr-CA" b="1" dirty="0" err="1"/>
              <a:t>Éntrée</a:t>
            </a:r>
            <a:r>
              <a:rPr lang="fr-CA" dirty="0"/>
              <a:t> : N images, chacune étiquetée par l’une des K classes. C’est l’ensemble de </a:t>
            </a:r>
            <a:r>
              <a:rPr lang="fr-CA" b="1" dirty="0"/>
              <a:t>données d’entrainement</a:t>
            </a:r>
            <a:r>
              <a:rPr lang="fr-CA" dirty="0"/>
              <a:t>.</a:t>
            </a:r>
          </a:p>
          <a:p>
            <a:pPr>
              <a:spcBef>
                <a:spcPts val="1200"/>
              </a:spcBef>
            </a:pPr>
            <a:endParaRPr lang="fr-CA" dirty="0"/>
          </a:p>
          <a:p>
            <a:pPr>
              <a:spcBef>
                <a:spcPts val="1200"/>
              </a:spcBef>
            </a:pPr>
            <a:r>
              <a:rPr lang="fr-CA" b="1" dirty="0"/>
              <a:t>Apprentissage </a:t>
            </a:r>
            <a:r>
              <a:rPr lang="fr-CA" dirty="0"/>
              <a:t>: On utilise les données d’entrainement pour apprendre à quoi ressemble chacune des classe. </a:t>
            </a:r>
            <a:r>
              <a:rPr lang="fr-CA" dirty="0" err="1"/>
              <a:t>C.à-d</a:t>
            </a:r>
            <a:r>
              <a:rPr lang="fr-CA" dirty="0"/>
              <a:t>., on entraine un classifieur; autrement dit, on </a:t>
            </a:r>
            <a:r>
              <a:rPr lang="fr-CA" b="1" dirty="0"/>
              <a:t>apprend le modèle</a:t>
            </a:r>
            <a:r>
              <a:rPr lang="fr-CA" dirty="0"/>
              <a:t>.</a:t>
            </a:r>
          </a:p>
          <a:p>
            <a:pPr marL="0" indent="0">
              <a:spcBef>
                <a:spcPts val="1200"/>
              </a:spcBef>
              <a:buNone/>
            </a:pPr>
            <a:endParaRPr lang="fr-CA" dirty="0"/>
          </a:p>
          <a:p>
            <a:pPr>
              <a:spcBef>
                <a:spcPts val="1200"/>
              </a:spcBef>
            </a:pPr>
            <a:r>
              <a:rPr lang="fr-CA" b="1" dirty="0"/>
              <a:t>Évaluation</a:t>
            </a:r>
            <a:r>
              <a:rPr lang="fr-CA" dirty="0"/>
              <a:t>: Finalement, on évalue la qualité du </a:t>
            </a:r>
            <a:r>
              <a:rPr lang="fr-CA" dirty="0" err="1"/>
              <a:t>classifieur</a:t>
            </a:r>
            <a:r>
              <a:rPr lang="fr-CA" dirty="0"/>
              <a:t> en lui demandant de prédire les étiquettes pour un ensemble d’images vues pour la première fois.</a:t>
            </a:r>
          </a:p>
          <a:p>
            <a:pPr marL="457200" lvl="1" indent="0">
              <a:buNone/>
            </a:pPr>
            <a:endParaRPr lang="fr-CA" dirty="0"/>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7</a:t>
            </a:fld>
            <a:endParaRPr lang="en-US"/>
          </a:p>
        </p:txBody>
      </p:sp>
      <mc:AlternateContent xmlns:mc="http://schemas.openxmlformats.org/markup-compatibility/2006">
        <mc:Choice xmlns:pslz="http://schemas.microsoft.com/office/powerpoint/2016/slidezoom" Requires="pslz">
          <p:graphicFrame>
            <p:nvGraphicFramePr>
              <p:cNvPr id="43" name="Slide Zoom 42">
                <a:extLst>
                  <a:ext uri="{FF2B5EF4-FFF2-40B4-BE49-F238E27FC236}">
                    <a16:creationId xmlns:a16="http://schemas.microsoft.com/office/drawing/2014/main" id="{5DC79A56-7819-4A05-FDD3-E50D289C318E}"/>
                  </a:ext>
                </a:extLst>
              </p:cNvPr>
              <p:cNvGraphicFramePr>
                <a:graphicFrameLocks noChangeAspect="1"/>
              </p:cNvGraphicFramePr>
              <p:nvPr>
                <p:extLst>
                  <p:ext uri="{D42A27DB-BD31-4B8C-83A1-F6EECF244321}">
                    <p14:modId xmlns:p14="http://schemas.microsoft.com/office/powerpoint/2010/main" val="1118331472"/>
                  </p:ext>
                </p:extLst>
              </p:nvPr>
            </p:nvGraphicFramePr>
            <p:xfrm>
              <a:off x="8001000" y="2408718"/>
              <a:ext cx="833475" cy="625106"/>
            </p:xfrm>
            <a:graphic>
              <a:graphicData uri="http://schemas.microsoft.com/office/powerpoint/2016/slidezoom">
                <pslz:sldZm>
                  <pslz:sldZmObj sldId="439" cId="2526814027">
                    <pslz:zmPr id="{9DE47ECE-47FF-4DC9-860C-450AC2A4A3E6}" returnToParent="0" transitionDur="1000">
                      <p166:blipFill xmlns:p166="http://schemas.microsoft.com/office/powerpoint/2016/6/main">
                        <a:blip r:embed="rId3"/>
                        <a:stretch>
                          <a:fillRect/>
                        </a:stretch>
                      </p166:blipFill>
                      <p166:spPr xmlns:p166="http://schemas.microsoft.com/office/powerpoint/2016/6/main">
                        <a:xfrm>
                          <a:off x="0" y="0"/>
                          <a:ext cx="833475" cy="625106"/>
                        </a:xfrm>
                        <a:prstGeom prst="rect">
                          <a:avLst/>
                        </a:prstGeom>
                        <a:ln w="3175">
                          <a:solidFill>
                            <a:prstClr val="ltGray"/>
                          </a:solidFill>
                        </a:ln>
                      </p166:spPr>
                    </pslz:zmPr>
                  </pslz:sldZmObj>
                </pslz:sldZm>
              </a:graphicData>
            </a:graphic>
          </p:graphicFrame>
        </mc:Choice>
        <mc:Fallback>
          <p:pic>
            <p:nvPicPr>
              <p:cNvPr id="43" name="Slide Zoom 42">
                <a:extLst>
                  <a:ext uri="{FF2B5EF4-FFF2-40B4-BE49-F238E27FC236}">
                    <a16:creationId xmlns:a16="http://schemas.microsoft.com/office/drawing/2014/main" id="{5DC79A56-7819-4A05-FDD3-E50D289C318E}"/>
                  </a:ext>
                </a:extLst>
              </p:cNvPr>
              <p:cNvPicPr>
                <a:picLocks noGrp="1" noRot="1" noChangeAspect="1" noMove="1" noResize="1" noEditPoints="1" noAdjustHandles="1" noChangeArrowheads="1" noChangeShapeType="1"/>
              </p:cNvPicPr>
              <p:nvPr/>
            </p:nvPicPr>
            <p:blipFill>
              <a:blip r:embed="rId3"/>
              <a:stretch>
                <a:fillRect/>
              </a:stretch>
            </p:blipFill>
            <p:spPr>
              <a:xfrm>
                <a:off x="8001000" y="2408718"/>
                <a:ext cx="833475" cy="625106"/>
              </a:xfrm>
              <a:prstGeom prst="rect">
                <a:avLst/>
              </a:prstGeom>
              <a:ln w="3175">
                <a:solidFill>
                  <a:prstClr val="ltGray"/>
                </a:solidFill>
              </a:ln>
            </p:spPr>
          </p:pic>
        </mc:Fallback>
      </mc:AlternateContent>
    </p:spTree>
    <p:extLst>
      <p:ext uri="{BB962C8B-B14F-4D97-AF65-F5344CB8AC3E}">
        <p14:creationId xmlns:p14="http://schemas.microsoft.com/office/powerpoint/2010/main" val="373523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8</a:t>
            </a:fld>
            <a:endParaRPr lang="en-US"/>
          </a:p>
        </p:txBody>
      </p:sp>
      <p:pic>
        <p:nvPicPr>
          <p:cNvPr id="3074" name="Picture 2" descr="http://cs231n.github.io/assets/trains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48" y="1880320"/>
            <a:ext cx="8321352" cy="38222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03225" y="5702529"/>
            <a:ext cx="1519455" cy="276999"/>
          </a:xfrm>
          <a:prstGeom prst="rect">
            <a:avLst/>
          </a:prstGeom>
        </p:spPr>
        <p:txBody>
          <a:bodyPr wrap="none">
            <a:spAutoFit/>
          </a:bodyPr>
          <a:lstStyle/>
          <a:p>
            <a:r>
              <a:rPr lang="fr-CA" sz="1200" dirty="0"/>
              <a:t>Credit: </a:t>
            </a:r>
            <a:r>
              <a:rPr lang="fr-CA" sz="1200" dirty="0">
                <a:hlinkClick r:id="rId4"/>
              </a:rPr>
              <a:t>Stanford C231</a:t>
            </a:r>
            <a:endParaRPr lang="fr-CA" sz="1200" dirty="0"/>
          </a:p>
        </p:txBody>
      </p:sp>
    </p:spTree>
    <p:extLst>
      <p:ext uri="{BB962C8B-B14F-4D97-AF65-F5344CB8AC3E}">
        <p14:creationId xmlns:p14="http://schemas.microsoft.com/office/powerpoint/2010/main" val="252681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193087" cy="1362075"/>
          </a:xfrm>
        </p:spPr>
        <p:txBody>
          <a:bodyPr/>
          <a:lstStyle/>
          <a:p>
            <a:r>
              <a:rPr lang="en-CA" dirty="0" err="1"/>
              <a:t>Apprentissage</a:t>
            </a:r>
            <a:r>
              <a:rPr lang="en-CA" dirty="0"/>
              <a:t> </a:t>
            </a:r>
            <a:r>
              <a:rPr lang="en-CA" dirty="0" err="1"/>
              <a:t>supervisÉ</a:t>
            </a:r>
            <a:r>
              <a:rPr lang="en-CA" dirty="0"/>
              <a:t> : formulation du </a:t>
            </a:r>
            <a:r>
              <a:rPr lang="en-CA" dirty="0" err="1"/>
              <a:t>problème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9</a:t>
            </a:fld>
            <a:endParaRPr lang="fr-CA"/>
          </a:p>
        </p:txBody>
      </p:sp>
    </p:spTree>
    <p:extLst>
      <p:ext uri="{BB962C8B-B14F-4D97-AF65-F5344CB8AC3E}">
        <p14:creationId xmlns:p14="http://schemas.microsoft.com/office/powerpoint/2010/main" val="2428490300"/>
      </p:ext>
    </p:extLst>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398C2335D0F84983C7D080881264B1" ma:contentTypeVersion="4" ma:contentTypeDescription="Crée un document." ma:contentTypeScope="" ma:versionID="48f1aaf946932f85a809de6409ecb0ed">
  <xsd:schema xmlns:xsd="http://www.w3.org/2001/XMLSchema" xmlns:xs="http://www.w3.org/2001/XMLSchema" xmlns:p="http://schemas.microsoft.com/office/2006/metadata/properties" xmlns:ns2="c4b7b408-fd49-463c-9629-45ddafd118d0" targetNamespace="http://schemas.microsoft.com/office/2006/metadata/properties" ma:root="true" ma:fieldsID="2669b3a98a8647dd761bf9332bf988ca" ns2:_="">
    <xsd:import namespace="c4b7b408-fd49-463c-9629-45ddafd118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7b408-fd49-463c-9629-45ddafd11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92761995-0805-481C-9F56-7903233CFB6A}">
  <ds:schemaRefs>
    <ds:schemaRef ds:uri="http://purl.org/dc/elements/1.1/"/>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be95ad7f-f2d3-4ad5-827d-a3392f6d419f"/>
    <ds:schemaRef ds:uri="461e6b72-1c26-445f-8625-322369705492"/>
  </ds:schemaRefs>
</ds:datastoreItem>
</file>

<file path=customXml/itemProps3.xml><?xml version="1.0" encoding="utf-8"?>
<ds:datastoreItem xmlns:ds="http://schemas.openxmlformats.org/officeDocument/2006/customXml" ds:itemID="{167A37F6-C48F-4085-9838-F8EEBE92BDB0}"/>
</file>

<file path=docProps/app.xml><?xml version="1.0" encoding="utf-8"?>
<Properties xmlns="http://schemas.openxmlformats.org/officeDocument/2006/extended-properties" xmlns:vt="http://schemas.openxmlformats.org/officeDocument/2006/docPropsVTypes">
  <Template/>
  <TotalTime>14649</TotalTime>
  <Words>3044</Words>
  <Application>Microsoft Office PowerPoint</Application>
  <PresentationFormat>On-screen Show (4:3)</PresentationFormat>
  <Paragraphs>399</Paragraphs>
  <Slides>27</Slides>
  <Notes>26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Lucida Grande</vt:lpstr>
      <vt:lpstr>Monaco</vt:lpstr>
      <vt:lpstr>Roboto</vt:lpstr>
      <vt:lpstr>Symbol</vt:lpstr>
      <vt:lpstr>Times</vt:lpstr>
      <vt:lpstr>Times New Roman</vt:lpstr>
      <vt:lpstr>Wingdings</vt:lpstr>
      <vt:lpstr>ift615</vt:lpstr>
      <vt:lpstr>Photo Editor Photo</vt:lpstr>
      <vt:lpstr>IFT 615 – Intelligence Artificielle Été 2022  Formes d’apprentissage Algorithme des K plus proches voisins</vt:lpstr>
      <vt:lpstr>Sujets couverts</vt:lpstr>
      <vt:lpstr>Types de problèmes d’apprentissage</vt:lpstr>
      <vt:lpstr>Types de problèmes d’apprentissage</vt:lpstr>
      <vt:lpstr>Apprentissage supervisée</vt:lpstr>
      <vt:lpstr>Motivation – Classification d’images</vt:lpstr>
      <vt:lpstr>Motivation – Classification d’images</vt:lpstr>
      <vt:lpstr>Motivation – Classification d’images</vt:lpstr>
      <vt:lpstr>Apprentissage supervisÉ : formulation du problème</vt:lpstr>
      <vt:lpstr>Apprentissage supervisé</vt:lpstr>
      <vt:lpstr>Apprentissage supervisé</vt:lpstr>
      <vt:lpstr>Apprentissage supervisé</vt:lpstr>
      <vt:lpstr>Modèles et approche pour chercher la fonction h</vt:lpstr>
      <vt:lpstr>Représentation des données</vt:lpstr>
      <vt:lpstr>Représentation des données</vt:lpstr>
      <vt:lpstr>Exemple – Classification d’images</vt:lpstr>
      <vt:lpstr>K plus proches voisins</vt:lpstr>
      <vt:lpstr>Exemple: classifieur  k plus proches voisins</vt:lpstr>
      <vt:lpstr>Illustration: 3 plus proches voisins</vt:lpstr>
      <vt:lpstr>Illustration: 3 plus proches voisins</vt:lpstr>
      <vt:lpstr>Illustration: 3 plus proches voisins</vt:lpstr>
      <vt:lpstr>Rappel - Apprentissage supervisé</vt:lpstr>
      <vt:lpstr>Retour sur classifieur  k plus proches voisins</vt:lpstr>
      <vt:lpstr>Illustration: 3 plus proches voisins</vt:lpstr>
      <vt:lpstr>Mesure de la performance d’un  algorithme d’apprentissage</vt:lpstr>
      <vt:lpstr>Algorithme des K plus proches voisins  pour quel type d’agent?</vt:lpstr>
      <vt:lpstr>Vous devriez être capable de...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704</cp:revision>
  <cp:lastPrinted>2018-04-06T12:23:55Z</cp:lastPrinted>
  <dcterms:created xsi:type="dcterms:W3CDTF">2011-06-05T12:39:23Z</dcterms:created>
  <dcterms:modified xsi:type="dcterms:W3CDTF">2022-05-04T22:15:00Z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0x010100EF398C2335D0F84983C7D080881264B1</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